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13.xml.rels" ContentType="application/vnd.openxmlformats-package.relationships+xml"/>
  <Override PartName="/ppt/slideMasters/_rels/slideMaster6.xml.rels" ContentType="application/vnd.openxmlformats-package.relationships+xml"/>
  <Override PartName="/ppt/slideMasters/_rels/slideMaster12.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11.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10.xml.rels" ContentType="application/vnd.openxmlformats-package.relationships+xml"/>
  <Override PartName="/ppt/slideMasters/_rels/slideMaster3.xml.rels" ContentType="application/vnd.openxmlformats-package.relationships+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13.xml" ContentType="application/vnd.openxmlformats-officedocument.presentationml.slideMaster+xml"/>
  <Override PartName="/ppt/slideMasters/slideMaster6.xml" ContentType="application/vnd.openxmlformats-officedocument.presentationml.slideMaster+xml"/>
  <Override PartName="/ppt/slideMasters/slideMaster12.xml" ContentType="application/vnd.openxmlformats-officedocument.presentationml.slideMaster+xml"/>
  <Override PartName="/ppt/slideMasters/slideMaster5.xml" ContentType="application/vnd.openxmlformats-officedocument.presentationml.slideMaster+xml"/>
  <Override PartName="/ppt/slideMasters/slideMaster11.xml" ContentType="application/vnd.openxmlformats-officedocument.presentationml.slideMaster+xml"/>
  <Override PartName="/ppt/slideMasters/slideMaster4.xml" ContentType="application/vnd.openxmlformats-officedocument.presentationml.slideMaster+xml"/>
  <Override PartName="/ppt/slideMasters/slideMaster10.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5.xml" ContentType="application/vnd.openxmlformats-officedocument.theme+xml"/>
  <Override PartName="/ppt/theme/theme11.xml" ContentType="application/vnd.openxmlformats-officedocument.theme+xml"/>
  <Override PartName="/ppt/theme/theme6.xml" ContentType="application/vnd.openxmlformats-officedocument.theme+xml"/>
  <Override PartName="/ppt/theme/theme12.xml" ContentType="application/vnd.openxmlformats-officedocument.theme+xml"/>
  <Override PartName="/ppt/theme/theme7.xml" ContentType="application/vnd.openxmlformats-officedocument.theme+xml"/>
  <Override PartName="/ppt/theme/theme13.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_rels/presentation.xml.rels" ContentType="application/vnd.openxmlformats-package.relationships+xml"/>
  <Override PartName="/ppt/slideLayouts/_rels/slideLayout2.xml.rels" ContentType="application/vnd.openxmlformats-package.relationships+xml"/>
  <Override PartName="/ppt/slideLayouts/_rels/slideLayout27.xml.rels" ContentType="application/vnd.openxmlformats-package.relationships+xml"/>
  <Override PartName="/ppt/slideLayouts/_rels/slideLayout88.xml.rels" ContentType="application/vnd.openxmlformats-package.relationships+xml"/>
  <Override PartName="/ppt/slideLayouts/_rels/slideLayout87.xml.rels" ContentType="application/vnd.openxmlformats-package.relationships+xml"/>
  <Override PartName="/ppt/slideLayouts/_rels/slideLayout86.xml.rels" ContentType="application/vnd.openxmlformats-package.relationships+xml"/>
  <Override PartName="/ppt/slideLayouts/_rels/slideLayout78.xml.rels" ContentType="application/vnd.openxmlformats-package.relationships+xml"/>
  <Override PartName="/ppt/slideLayouts/_rels/slideLayout76.xml.rels" ContentType="application/vnd.openxmlformats-package.relationships+xml"/>
  <Override PartName="/ppt/slideLayouts/_rels/slideLayout75.xml.rels" ContentType="application/vnd.openxmlformats-package.relationships+xml"/>
  <Override PartName="/ppt/slideLayouts/_rels/slideLayout74.xml.rels" ContentType="application/vnd.openxmlformats-package.relationships+xml"/>
  <Override PartName="/ppt/slideLayouts/_rels/slideLayout73.xml.rels" ContentType="application/vnd.openxmlformats-package.relationships+xml"/>
  <Override PartName="/ppt/slideLayouts/_rels/slideLayout69.xml.rels" ContentType="application/vnd.openxmlformats-package.relationships+xml"/>
  <Override PartName="/ppt/slideLayouts/_rels/slideLayout72.xml.rels" ContentType="application/vnd.openxmlformats-package.relationships+xml"/>
  <Override PartName="/ppt/slideLayouts/_rels/slideLayout68.xml.rels" ContentType="application/vnd.openxmlformats-package.relationships+xml"/>
  <Override PartName="/ppt/slideLayouts/_rels/slideLayout71.xml.rels" ContentType="application/vnd.openxmlformats-package.relationships+xml"/>
  <Override PartName="/ppt/slideLayouts/_rels/slideLayout67.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94.xml.rels" ContentType="application/vnd.openxmlformats-package.relationships+xml"/>
  <Override PartName="/ppt/slideLayouts/_rels/slideLayout26.xml.rels" ContentType="application/vnd.openxmlformats-package.relationships+xml"/>
  <Override PartName="/ppt/slideLayouts/_rels/slideLayout70.xml.rels" ContentType="application/vnd.openxmlformats-package.relationships+xml"/>
  <Override PartName="/ppt/slideLayouts/_rels/slideLayout25.xml.rels" ContentType="application/vnd.openxmlformats-package.relationships+xml"/>
  <Override PartName="/ppt/slideLayouts/_rels/slideLayout129.xml.rels" ContentType="application/vnd.openxmlformats-package.relationships+xml"/>
  <Override PartName="/ppt/slideLayouts/_rels/slideLayout81.xml.rels" ContentType="application/vnd.openxmlformats-package.relationships+xml"/>
  <Override PartName="/ppt/slideLayouts/_rels/slideLayout37.xml.rels" ContentType="application/vnd.openxmlformats-package.relationships+xml"/>
  <Override PartName="/ppt/slideLayouts/_rels/slideLayout13.xml.rels" ContentType="application/vnd.openxmlformats-package.relationships+xml"/>
  <Override PartName="/ppt/slideLayouts/_rels/slideLayout117.xml.rels" ContentType="application/vnd.openxmlformats-package.relationships+xml"/>
  <Override PartName="/ppt/slideLayouts/_rels/slideLayout80.xml.rels" ContentType="application/vnd.openxmlformats-package.relationships+xml"/>
  <Override PartName="/ppt/slideLayouts/_rels/slideLayout36.xml.rels" ContentType="application/vnd.openxmlformats-package.relationships+xml"/>
  <Override PartName="/ppt/slideLayouts/_rels/slideLayout150.xml.rels" ContentType="application/vnd.openxmlformats-package.relationships+xml"/>
  <Override PartName="/ppt/slideLayouts/_rels/slideLayout146.xml.rels" ContentType="application/vnd.openxmlformats-package.relationships+xml"/>
  <Override PartName="/ppt/slideLayouts/_rels/slideLayout42.xml.rels" ContentType="application/vnd.openxmlformats-package.relationships+xml"/>
  <Override PartName="/ppt/slideLayouts/_rels/slideLayout152.xml.rels" ContentType="application/vnd.openxmlformats-package.relationships+xml"/>
  <Override PartName="/ppt/slideLayouts/_rels/slideLayout151.xml.rels" ContentType="application/vnd.openxmlformats-package.relationships+xml"/>
  <Override PartName="/ppt/slideLayouts/_rels/slideLayout147.xml.rels" ContentType="application/vnd.openxmlformats-package.relationships+xml"/>
  <Override PartName="/ppt/slideLayouts/_rels/slideLayout43.xml.rels" ContentType="application/vnd.openxmlformats-package.relationships+xml"/>
  <Override PartName="/ppt/slideLayouts/_rels/slideLayout96.xml.rels" ContentType="application/vnd.openxmlformats-package.relationships+xml"/>
  <Override PartName="/ppt/slideLayouts/_rels/slideLayout8.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55.xml.rels" ContentType="application/vnd.openxmlformats-package.relationships+xml"/>
  <Override PartName="/ppt/slideLayouts/_rels/slideLayout39.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105.xml.rels" ContentType="application/vnd.openxmlformats-package.relationships+xml"/>
  <Override PartName="/ppt/slideLayouts/_rels/slideLayout131.xml.rels" ContentType="application/vnd.openxmlformats-package.relationships+xml"/>
  <Override PartName="/ppt/slideLayouts/_rels/slideLayout79.xml.rels" ContentType="application/vnd.openxmlformats-package.relationships+xml"/>
  <Override PartName="/ppt/slideLayouts/_rels/slideLayout83.xml.rels" ContentType="application/vnd.openxmlformats-package.relationships+xml"/>
  <Override PartName="/ppt/slideLayouts/_rels/slideLayout6.xml.rels" ContentType="application/vnd.openxmlformats-package.relationships+xml"/>
  <Override PartName="/ppt/slideLayouts/_rels/slideLayout111.xml.rels" ContentType="application/vnd.openxmlformats-package.relationships+xml"/>
  <Override PartName="/ppt/slideLayouts/_rels/slideLayout85.xml.rels" ContentType="application/vnd.openxmlformats-package.relationships+xml"/>
  <Override PartName="/ppt/slideLayouts/_rels/slideLayout66.xml.rels" ContentType="application/vnd.openxmlformats-package.relationships+xml"/>
  <Override PartName="/ppt/slideLayouts/_rels/slideLayout118.xml.rels" ContentType="application/vnd.openxmlformats-package.relationships+xml"/>
  <Override PartName="/ppt/slideLayouts/_rels/slideLayout41.xml.rels" ContentType="application/vnd.openxmlformats-package.relationships+xml"/>
  <Override PartName="/ppt/slideLayouts/_rels/slideLayout145.xml.rels" ContentType="application/vnd.openxmlformats-package.relationships+xml"/>
  <Override PartName="/ppt/slideLayouts/_rels/slideLayout34.xml.rels" ContentType="application/vnd.openxmlformats-package.relationships+xml"/>
  <Override PartName="/ppt/slideLayouts/_rels/slideLayout138.xml.rels" ContentType="application/vnd.openxmlformats-package.relationships+xml"/>
  <Override PartName="/ppt/slideLayouts/_rels/slideLayout50.xml.rels" ContentType="application/vnd.openxmlformats-package.relationships+xml"/>
  <Override PartName="/ppt/slideLayouts/_rels/slideLayout154.xml.rels" ContentType="application/vnd.openxmlformats-package.relationships+xml"/>
  <Override PartName="/ppt/slideLayouts/_rels/slideLayout5.xml.rels" ContentType="application/vnd.openxmlformats-package.relationships+xml"/>
  <Override PartName="/ppt/slideLayouts/_rels/slideLayout104.xml.rels" ContentType="application/vnd.openxmlformats-package.relationships+xml"/>
  <Override PartName="/ppt/slideLayouts/_rels/slideLayout112.xml.rels" ContentType="application/vnd.openxmlformats-package.relationships+xml"/>
  <Override PartName="/ppt/slideLayouts/_rels/slideLayout99.xml.rels" ContentType="application/vnd.openxmlformats-package.relationships+xml"/>
  <Override PartName="/ppt/slideLayouts/_rels/slideLayout108.xml.rels" ContentType="application/vnd.openxmlformats-package.relationships+xml"/>
  <Override PartName="/ppt/slideLayouts/_rels/slideLayout38.xml.rels" ContentType="application/vnd.openxmlformats-package.relationships+xml"/>
  <Override PartName="/ppt/slideLayouts/_rels/slideLayout82.xml.rels" ContentType="application/vnd.openxmlformats-package.relationships+xml"/>
  <Override PartName="/ppt/slideLayouts/_rels/slideLayout148.xml.rels" ContentType="application/vnd.openxmlformats-package.relationships+xml"/>
  <Override PartName="/ppt/slideLayouts/_rels/slideLayout44.xml.rels" ContentType="application/vnd.openxmlformats-package.relationships+xml"/>
  <Override PartName="/ppt/slideLayouts/_rels/slideLayout113.xml.rels" ContentType="application/vnd.openxmlformats-package.relationships+xml"/>
  <Override PartName="/ppt/slideLayouts/_rels/slideLayout109.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0.xml.rels" ContentType="application/vnd.openxmlformats-package.relationships+xml"/>
  <Override PartName="/ppt/slideLayouts/_rels/slideLayout103.xml.rels" ContentType="application/vnd.openxmlformats-package.relationships+xml"/>
  <Override PartName="/ppt/slideLayouts/_rels/slideLayout123.xml.rels" ContentType="application/vnd.openxmlformats-package.relationships+xml"/>
  <Override PartName="/ppt/slideLayouts/_rels/slideLayout101.xml.rels" ContentType="application/vnd.openxmlformats-package.relationships+xml"/>
  <Override PartName="/ppt/slideLayouts/_rels/slideLayout122.xml.rels" ContentType="application/vnd.openxmlformats-package.relationships+xml"/>
  <Override PartName="/ppt/slideLayouts/_rels/slideLayout97.xml.rels" ContentType="application/vnd.openxmlformats-package.relationships+xml"/>
  <Override PartName="/ppt/slideLayouts/_rels/slideLayout106.xml.rels" ContentType="application/vnd.openxmlformats-package.relationships+xml"/>
  <Override PartName="/ppt/slideLayouts/_rels/slideLayout100.xml.rels" ContentType="application/vnd.openxmlformats-package.relationships+xml"/>
  <Override PartName="/ppt/slideLayouts/_rels/slideLayout84.xml.rels" ContentType="application/vnd.openxmlformats-package.relationships+xml"/>
  <Override PartName="/ppt/slideLayouts/_rels/slideLayout29.xml.rels" ContentType="application/vnd.openxmlformats-package.relationships+xml"/>
  <Override PartName="/ppt/slideLayouts/_rels/slideLayout102.xml.rels" ContentType="application/vnd.openxmlformats-package.relationships+xml"/>
  <Override PartName="/ppt/slideLayouts/_rels/slideLayout107.xml.rels" ContentType="application/vnd.openxmlformats-package.relationships+xml"/>
  <Override PartName="/ppt/slideLayouts/_rels/slideLayout98.xml.rels" ContentType="application/vnd.openxmlformats-package.relationships+xml"/>
  <Override PartName="/ppt/slideLayouts/_rels/slideLayout28.xml.rels" ContentType="application/vnd.openxmlformats-package.relationships+xml"/>
  <Override PartName="/ppt/slideLayouts/_rels/slideLayout65.xml.rels" ContentType="application/vnd.openxmlformats-package.relationships+xml"/>
  <Override PartName="/ppt/slideLayouts/_rels/slideLayout51.xml.rels" ContentType="application/vnd.openxmlformats-package.relationships+xml"/>
  <Override PartName="/ppt/slideLayouts/_rels/slideLayout155.xml.rels" ContentType="application/vnd.openxmlformats-package.relationships+xml"/>
  <Override PartName="/ppt/slideLayouts/_rels/slideLayout1.xml.rels" ContentType="application/vnd.openxmlformats-package.relationships+xml"/>
  <Override PartName="/ppt/slideLayouts/_rels/slideLayout140.xml.rels" ContentType="application/vnd.openxmlformats-package.relationships+xml"/>
  <Override PartName="/ppt/slideLayouts/_rels/slideLayout32.xml.rels" ContentType="application/vnd.openxmlformats-package.relationships+xml"/>
  <Override PartName="/ppt/slideLayouts/_rels/slideLayout136.xml.rels" ContentType="application/vnd.openxmlformats-package.relationships+xml"/>
  <Override PartName="/ppt/slideLayouts/_rels/slideLayout35.xml.rels" ContentType="application/vnd.openxmlformats-package.relationships+xml"/>
  <Override PartName="/ppt/slideLayouts/_rels/slideLayout139.xml.rels" ContentType="application/vnd.openxmlformats-package.relationships+xml"/>
  <Override PartName="/ppt/slideLayouts/_rels/slideLayout40.xml.rels" ContentType="application/vnd.openxmlformats-package.relationships+xml"/>
  <Override PartName="/ppt/slideLayouts/_rels/slideLayout144.xml.rels" ContentType="application/vnd.openxmlformats-package.relationships+xml"/>
  <Override PartName="/ppt/slideLayouts/_rels/slideLayout153.xml.rels" ContentType="application/vnd.openxmlformats-package.relationships+xml"/>
  <Override PartName="/ppt/slideLayouts/_rels/slideLayout45.xml.rels" ContentType="application/vnd.openxmlformats-package.relationships+xml"/>
  <Override PartName="/ppt/slideLayouts/_rels/slideLayout149.xml.rels" ContentType="application/vnd.openxmlformats-package.relationships+xml"/>
  <Override PartName="/ppt/slideLayouts/_rels/slideLayout7.xml.rels" ContentType="application/vnd.openxmlformats-package.relationships+xml"/>
  <Override PartName="/ppt/slideLayouts/_rels/slideLayout52.xml.rels" ContentType="application/vnd.openxmlformats-package.relationships+xml"/>
  <Override PartName="/ppt/slideLayouts/_rels/slideLayout156.xml.rels" ContentType="application/vnd.openxmlformats-package.relationships+xml"/>
  <Override PartName="/ppt/slideLayouts/_rels/slideLayout30.xml.rels" ContentType="application/vnd.openxmlformats-package.relationships+xml"/>
  <Override PartName="/ppt/slideLayouts/_rels/slideLayout134.xml.rels" ContentType="application/vnd.openxmlformats-package.relationships+xml"/>
  <Override PartName="/ppt/slideLayouts/_rels/slideLayout143.xml.rels" ContentType="application/vnd.openxmlformats-package.relationships+xml"/>
  <Override PartName="/ppt/slideLayouts/_rels/slideLayout133.xml.rels" ContentType="application/vnd.openxmlformats-package.relationships+xml"/>
  <Override PartName="/ppt/slideLayouts/_rels/slideLayout142.xml.rels" ContentType="application/vnd.openxmlformats-package.relationships+xml"/>
  <Override PartName="/ppt/slideLayouts/_rels/slideLayout90.xml.rels" ContentType="application/vnd.openxmlformats-package.relationships+xml"/>
  <Override PartName="/ppt/slideLayouts/_rels/slideLayout46.xml.rels" ContentType="application/vnd.openxmlformats-package.relationships+xml"/>
  <Override PartName="/ppt/slideLayouts/_rels/slideLayout132.xml.rels" ContentType="application/vnd.openxmlformats-package.relationships+xml"/>
  <Override PartName="/ppt/slideLayouts/_rels/slideLayout141.xml.rels" ContentType="application/vnd.openxmlformats-package.relationships+xml"/>
  <Override PartName="/ppt/slideLayouts/_rels/slideLayout33.xml.rels" ContentType="application/vnd.openxmlformats-package.relationships+xml"/>
  <Override PartName="/ppt/slideLayouts/_rels/slideLayout137.xml.rels" ContentType="application/vnd.openxmlformats-package.relationships+xml"/>
  <Override PartName="/ppt/slideLayouts/_rels/slideLayout130.xml.rels" ContentType="application/vnd.openxmlformats-package.relationships+xml"/>
  <Override PartName="/ppt/slideLayouts/_rels/slideLayout77.xml.rels" ContentType="application/vnd.openxmlformats-package.relationships+xml"/>
  <Override PartName="/ppt/slideLayouts/_rels/slideLayout31.xml.rels" ContentType="application/vnd.openxmlformats-package.relationships+xml"/>
  <Override PartName="/ppt/slideLayouts/_rels/slideLayout135.xml.rels" ContentType="application/vnd.openxmlformats-package.relationships+xml"/>
  <Override PartName="/ppt/slideLayouts/_rels/slideLayout64.xml.rels" ContentType="application/vnd.openxmlformats-package.relationships+xml"/>
  <Override PartName="/ppt/slideLayouts/_rels/slideLayout12.xml.rels" ContentType="application/vnd.openxmlformats-package.relationships+xml"/>
  <Override PartName="/ppt/slideLayouts/_rels/slideLayout116.xml.rels" ContentType="application/vnd.openxmlformats-package.relationships+xml"/>
  <Override PartName="/ppt/slideLayouts/_rels/slideLayout91.xml.rels" ContentType="application/vnd.openxmlformats-package.relationships+xml"/>
  <Override PartName="/ppt/slideLayouts/_rels/slideLayout47.xml.rels" ContentType="application/vnd.openxmlformats-package.relationships+xml"/>
  <Override PartName="/ppt/slideLayouts/_rels/slideLayout9.xml.rels" ContentType="application/vnd.openxmlformats-package.relationships+xml"/>
  <Override PartName="/ppt/slideLayouts/_rels/slideLayout11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11.xml.rels" ContentType="application/vnd.openxmlformats-package.relationships+xml"/>
  <Override PartName="/ppt/slideLayouts/_rels/slideLayout115.xml.rels" ContentType="application/vnd.openxmlformats-package.relationships+xml"/>
  <Override PartName="/ppt/slideLayouts/_rels/slideLayout48.xml.rels" ContentType="application/vnd.openxmlformats-package.relationships+xml"/>
  <Override PartName="/ppt/slideLayouts/_rels/slideLayout92.xml.rels" ContentType="application/vnd.openxmlformats-package.relationships+xml"/>
  <Override PartName="/ppt/slideLayouts/_rels/slideLayout128.xml.rels" ContentType="application/vnd.openxmlformats-package.relationships+xml"/>
  <Override PartName="/ppt/slideLayouts/_rels/slideLayout24.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23.xml.rels" ContentType="application/vnd.openxmlformats-package.relationships+xml"/>
  <Override PartName="/ppt/slideLayouts/_rels/slideLayout127.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124.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95.xml.rels" ContentType="application/vnd.openxmlformats-package.relationships+xml"/>
  <Override PartName="/ppt/slideLayouts/_rels/slideLayout58.xml.rels" ContentType="application/vnd.openxmlformats-package.relationships+xml"/>
  <Override PartName="/ppt/slideLayouts/_rels/slideLayout125.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22.xml.rels" ContentType="application/vnd.openxmlformats-package.relationships+xml"/>
  <Override PartName="/ppt/slideLayouts/_rels/slideLayout126.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49.xml.rels" ContentType="application/vnd.openxmlformats-package.relationships+xml"/>
  <Override PartName="/ppt/slideLayouts/_rels/slideLayout93.xml.rels" ContentType="application/vnd.openxmlformats-package.relationships+xml"/>
  <Override PartName="/ppt/slideLayouts/_rels/slideLayout119.xml.rels" ContentType="application/vnd.openxmlformats-package.relationships+xml"/>
  <Override PartName="/ppt/slideLayouts/_rels/slideLayout15.xml.rels" ContentType="application/vnd.openxmlformats-package.relationships+xml"/>
  <Override PartName="/ppt/slideLayouts/slideLayout124.xml" ContentType="application/vnd.openxmlformats-officedocument.presentationml.slideLayout+xml"/>
  <Override PartName="/ppt/slideLayouts/slideLayout123.xml" ContentType="application/vnd.openxmlformats-officedocument.presentationml.slideLayout+xml"/>
  <Override PartName="/ppt/slideLayouts/slideLayout122.xml" ContentType="application/vnd.openxmlformats-officedocument.presentationml.slideLayout+xml"/>
  <Override PartName="/ppt/slideLayouts/slideLayout121.xml" ContentType="application/vnd.openxmlformats-officedocument.presentationml.slideLayout+xml"/>
  <Override PartName="/ppt/slideLayouts/slideLayout120.xml" ContentType="application/vnd.openxmlformats-officedocument.presentationml.slideLayout+xml"/>
  <Override PartName="/ppt/slideLayouts/slideLayout114.xml" ContentType="application/vnd.openxmlformats-officedocument.presentationml.slideLayout+xml"/>
  <Override PartName="/ppt/slideLayouts/slideLayout113.xml" ContentType="application/vnd.openxmlformats-officedocument.presentationml.slideLayout+xml"/>
  <Override PartName="/ppt/slideLayouts/slideLayout112.xml" ContentType="application/vnd.openxmlformats-officedocument.presentationml.slideLayout+xml"/>
  <Override PartName="/ppt/slideLayouts/slideLayout111.xml" ContentType="application/vnd.openxmlformats-officedocument.presentationml.slideLayout+xml"/>
  <Override PartName="/ppt/slideLayouts/slideLayout110.xml" ContentType="application/vnd.openxmlformats-officedocument.presentationml.slideLayout+xml"/>
  <Override PartName="/ppt/slideLayouts/slideLayout109.xml" ContentType="application/vnd.openxmlformats-officedocument.presentationml.slideLayout+xml"/>
  <Override PartName="/ppt/slideLayouts/slideLayout108.xml" ContentType="application/vnd.openxmlformats-officedocument.presentationml.slideLayout+xml"/>
  <Override PartName="/ppt/slideLayouts/slideLayout107.xml" ContentType="application/vnd.openxmlformats-officedocument.presentationml.slideLayout+xml"/>
  <Override PartName="/ppt/slideLayouts/slideLayout106.xml" ContentType="application/vnd.openxmlformats-officedocument.presentationml.slideLayout+xml"/>
  <Override PartName="/ppt/slideLayouts/slideLayout105.xml" ContentType="application/vnd.openxmlformats-officedocument.presentationml.slideLayout+xml"/>
  <Override PartName="/ppt/slideLayouts/slideLayout104.xml" ContentType="application/vnd.openxmlformats-officedocument.presentationml.slideLayout+xml"/>
  <Override PartName="/ppt/slideLayouts/slideLayout103.xml" ContentType="application/vnd.openxmlformats-officedocument.presentationml.slideLayout+xml"/>
  <Override PartName="/ppt/slideLayouts/slideLayout102.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99.xml" ContentType="application/vnd.openxmlformats-officedocument.presentationml.slideLayout+xml"/>
  <Override PartName="/ppt/slideLayouts/slideLayout5.xml" ContentType="application/vnd.openxmlformats-officedocument.presentationml.slideLayout+xml"/>
  <Override PartName="/ppt/slideLayouts/slideLayout98.xml" ContentType="application/vnd.openxmlformats-officedocument.presentationml.slideLayout+xml"/>
  <Override PartName="/ppt/slideLayouts/slideLayout4.xml" ContentType="application/vnd.openxmlformats-officedocument.presentationml.slideLayout+xml"/>
  <Override PartName="/ppt/slideLayouts/slideLayout97.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117.xml" ContentType="application/vnd.openxmlformats-officedocument.presentationml.slideLayout+xml"/>
  <Override PartName="/ppt/slideLayouts/slideLayout49.xml" ContentType="application/vnd.openxmlformats-officedocument.presentationml.slideLayout+xml"/>
  <Override PartName="/ppt/slideLayouts/slideLayout30.xml" ContentType="application/vnd.openxmlformats-officedocument.presentationml.slideLayout+xml"/>
  <Override PartName="/ppt/slideLayouts/slideLayout135.xml" ContentType="application/vnd.openxmlformats-officedocument.presentationml.slideLayout+xml"/>
  <Override PartName="/ppt/slideLayouts/slideLayout31.xml" ContentType="application/vnd.openxmlformats-officedocument.presentationml.slideLayout+xml"/>
  <Override PartName="/ppt/slideLayouts/slideLayout136.xml" ContentType="application/vnd.openxmlformats-officedocument.presentationml.slideLayout+xml"/>
  <Override PartName="/ppt/slideLayouts/slideLayout32.xml" ContentType="application/vnd.openxmlformats-officedocument.presentationml.slideLayout+xml"/>
  <Override PartName="/ppt/slideLayouts/slideLayout137.xml" ContentType="application/vnd.openxmlformats-officedocument.presentationml.slideLayout+xml"/>
  <Override PartName="/ppt/slideLayouts/slideLayout33.xml" ContentType="application/vnd.openxmlformats-officedocument.presentationml.slideLayout+xml"/>
  <Override PartName="/ppt/slideLayouts/slideLayout138.xml" ContentType="application/vnd.openxmlformats-officedocument.presentationml.slideLayout+xml"/>
  <Override PartName="/ppt/slideLayouts/slideLayout34.xml" ContentType="application/vnd.openxmlformats-officedocument.presentationml.slideLayout+xml"/>
  <Override PartName="/ppt/slideLayouts/slideLayout139.xml" ContentType="application/vnd.openxmlformats-officedocument.presentationml.slideLayout+xml"/>
  <Override PartName="/ppt/slideLayouts/slideLayout35.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118.xml" ContentType="application/vnd.openxmlformats-officedocument.presentationml.slideLayout+xml"/>
  <Override PartName="/ppt/slideLayouts/slideLayout6.xml" ContentType="application/vnd.openxmlformats-officedocument.presentationml.slideLayout+xml"/>
  <Override PartName="/ppt/slideLayouts/slideLayout149.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3.xml" ContentType="application/vnd.openxmlformats-officedocument.presentationml.slideLayout+xml"/>
  <Override PartName="/ppt/slideLayouts/slideLayout145.xml" ContentType="application/vnd.openxmlformats-officedocument.presentationml.slideLayout+xml"/>
  <Override PartName="/ppt/slideLayouts/slideLayout40.xml" ContentType="application/vnd.openxmlformats-officedocument.presentationml.slideLayout+xml"/>
  <Override PartName="/ppt/slideLayouts/slideLayout96.xml" ContentType="application/vnd.openxmlformats-officedocument.presentationml.slideLayout+xml"/>
  <Override PartName="/ppt/slideLayouts/slideLayout28.xml" ContentType="application/vnd.openxmlformats-officedocument.presentationml.slideLayout+xml"/>
  <Override PartName="/ppt/slideLayouts/slideLayout2.xml" ContentType="application/vnd.openxmlformats-officedocument.presentationml.slideLayout+xml"/>
  <Override PartName="/ppt/slideLayouts/slideLayout54.xml" ContentType="application/vnd.openxmlformats-officedocument.presentationml.slideLayout+xml"/>
  <Override PartName="/ppt/slideLayouts/slideLayout146.xml" ContentType="application/vnd.openxmlformats-officedocument.presentationml.slideLayout+xml"/>
  <Override PartName="/ppt/slideLayouts/slideLayout41.xml" ContentType="application/vnd.openxmlformats-officedocument.presentationml.slideLayout+xml"/>
  <Override PartName="/ppt/slideLayouts/slideLayout55.xml" ContentType="application/vnd.openxmlformats-officedocument.presentationml.slideLayout+xml"/>
  <Override PartName="/ppt/slideLayouts/slideLayout147.xml" ContentType="application/vnd.openxmlformats-officedocument.presentationml.slideLayout+xml"/>
  <Override PartName="/ppt/slideLayouts/slideLayout42.xml" ContentType="application/vnd.openxmlformats-officedocument.presentationml.slideLayout+xml"/>
  <Override PartName="/ppt/slideLayouts/slideLayout56.xml" ContentType="application/vnd.openxmlformats-officedocument.presentationml.slideLayout+xml"/>
  <Override PartName="/ppt/slideLayouts/slideLayout148.xml" ContentType="application/vnd.openxmlformats-officedocument.presentationml.slideLayout+xml"/>
  <Override PartName="/ppt/slideLayouts/slideLayout43.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50.xml" ContentType="application/vnd.openxmlformats-officedocument.presentationml.slideLayout+xml"/>
  <Override PartName="/ppt/slideLayouts/slideLayout52.xml" ContentType="application/vnd.openxmlformats-officedocument.presentationml.slideLayout+xml"/>
  <Override PartName="/ppt/slideLayouts/slideLayout144.xml" ContentType="application/vnd.openxmlformats-officedocument.presentationml.slideLayout+xml"/>
  <Override PartName="/ppt/slideLayouts/slideLayout156.xml" ContentType="application/vnd.openxmlformats-officedocument.presentationml.slideLayout+xml"/>
  <Override PartName="/ppt/slideLayouts/slideLayout51.xml" ContentType="application/vnd.openxmlformats-officedocument.presentationml.slideLayout+xml"/>
  <Override PartName="/ppt/slideLayouts/slideLayout143.xml" ContentType="application/vnd.openxmlformats-officedocument.presentationml.slideLayout+xml"/>
  <Override PartName="/ppt/slideLayouts/slideLayout142.xml" ContentType="application/vnd.openxmlformats-officedocument.presentationml.slideLayout+xml"/>
  <Override PartName="/ppt/slideLayouts/slideLayout141.xml" ContentType="application/vnd.openxmlformats-officedocument.presentationml.slideLayout+xml"/>
  <Override PartName="/ppt/slideLayouts/slideLayout140.xml" ContentType="application/vnd.openxmlformats-officedocument.presentationml.slideLayout+xml"/>
  <Override PartName="/ppt/slideLayouts/slideLayout134.xml" ContentType="application/vnd.openxmlformats-officedocument.presentationml.slideLayout+xml"/>
  <Override PartName="/ppt/slideLayouts/slideLayout133.xml" ContentType="application/vnd.openxmlformats-officedocument.presentationml.slideLayout+xml"/>
  <Override PartName="/ppt/slideLayouts/slideLayout132.xml" ContentType="application/vnd.openxmlformats-officedocument.presentationml.slideLayout+xml"/>
  <Override PartName="/ppt/slideLayouts/slideLayout131.xml" ContentType="application/vnd.openxmlformats-officedocument.presentationml.slideLayout+xml"/>
  <Override PartName="/ppt/slideLayouts/slideLayout37.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36.xml" ContentType="application/vnd.openxmlformats-officedocument.presentationml.slideLayout+xml"/>
  <Override PartName="/ppt/slideLayouts/slideLayout128.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16.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5.xml" ContentType="application/vnd.openxmlformats-officedocument.presentationml.slideLayout+xml"/>
  <Override PartName="/ppt/slideLayouts/slideLayout24.xml" ContentType="application/vnd.openxmlformats-officedocument.presentationml.slideLayout+xml"/>
  <Override PartName="/ppt/slideLayouts/slideLayout92.xml" ContentType="application/vnd.openxmlformats-officedocument.presentationml.slideLayout+xml"/>
  <Override PartName="/ppt/slideLayouts/slideLayout23.xml" ContentType="application/vnd.openxmlformats-officedocument.presentationml.slideLayout+xml"/>
  <Override PartName="/ppt/slideLayouts/slideLayout91.xml" ContentType="application/vnd.openxmlformats-officedocument.presentationml.slideLayout+xml"/>
  <Override PartName="/ppt/slideLayouts/slideLayout59.xml" ContentType="application/vnd.openxmlformats-officedocument.presentationml.slideLayout+xml"/>
  <Override PartName="/ppt/slideLayouts/slideLayout90.xml" ContentType="application/vnd.openxmlformats-officedocument.presentationml.slideLayout+xml"/>
  <Override PartName="/ppt/slideLayouts/slideLayout22.xml" ContentType="application/vnd.openxmlformats-officedocument.presentationml.slideLayout+xml"/>
  <Override PartName="/ppt/slideLayouts/slideLayout127.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25.xml" ContentType="application/vnd.openxmlformats-officedocument.presentationml.slideLayout+xml"/>
  <Override PartName="/ppt/slideLayouts/slideLayout58.xml" ContentType="application/vnd.openxmlformats-officedocument.presentationml.slideLayout+xml"/>
  <Override PartName="/ppt/slideLayouts/slideLayout21.xml" ContentType="application/vnd.openxmlformats-officedocument.presentationml.slideLayout+xml"/>
  <Override PartName="/ppt/slideLayouts/slideLayout126.xml" ContentType="application/vnd.openxmlformats-officedocument.presentationml.slideLayout+xml"/>
  <Override PartName="/ppt/slideLayouts/slideLayout82.xml" ContentType="application/vnd.openxmlformats-officedocument.presentationml.slideLayout+xml"/>
  <Override PartName="/ppt/slideLayouts/slideLayout14.xml" ContentType="application/vnd.openxmlformats-officedocument.presentationml.slideLayout+xml"/>
  <Override PartName="/ppt/slideLayouts/slideLayout119.xml" ContentType="application/vnd.openxmlformats-officedocument.presentationml.slideLayout+xml"/>
  <Override PartName="/ppt/slideLayouts/slideLayout83.xml" ContentType="application/vnd.openxmlformats-officedocument.presentationml.slideLayout+xml"/>
  <Override PartName="/ppt/slideLayouts/slideLayout15.xml" ContentType="application/vnd.openxmlformats-officedocument.presentationml.slideLayout+xml"/>
  <Override PartName="/ppt/slideLayouts/slideLayout12.xml" ContentType="application/vnd.openxmlformats-officedocument.presentationml.slideLayout+xml"/>
  <Override PartName="/ppt/slideLayouts/slideLayout80.xml" ContentType="application/vnd.openxmlformats-officedocument.presentationml.slideLayout+xml"/>
  <Override PartName="/ppt/slideLayouts/slideLayout84.xml" ContentType="application/vnd.openxmlformats-officedocument.presentationml.slideLayout+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Layouts/slideLayout81.xml" ContentType="application/vnd.openxmlformats-officedocument.presentationml.slideLayout+xml"/>
  <Override PartName="/ppt/slideLayouts/slideLayout25.xml" ContentType="application/vnd.openxmlformats-officedocument.presentationml.slideLayout+xml"/>
  <Override PartName="/ppt/slideLayouts/slideLayout93.xml" ContentType="application/vnd.openxmlformats-officedocument.presentationml.slideLayout+xml"/>
  <Override PartName="/ppt/slideLayouts/slideLayout26.xml" ContentType="application/vnd.openxmlformats-officedocument.presentationml.slideLayout+xml"/>
  <Override PartName="/ppt/slideLayouts/slideLayout9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17.xml" ContentType="application/vnd.openxmlformats-officedocument.presentationml.slideLayout+xml"/>
  <Override PartName="/ppt/slideLayouts/slideLayout85.xml" ContentType="application/vnd.openxmlformats-officedocument.presentationml.slideLayout+xml"/>
  <Override PartName="/ppt/slideLayouts/slideLayout18.xml" ContentType="application/vnd.openxmlformats-officedocument.presentationml.slideLayout+xml"/>
  <Override PartName="/ppt/slideLayouts/slideLayout86.xml" ContentType="application/vnd.openxmlformats-officedocument.presentationml.slideLayout+xml"/>
  <Override PartName="/ppt/slideLayouts/slideLayout19.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xml" ContentType="application/vnd.openxmlformats-officedocument.presentationml.slideLayout+xml"/>
  <Override PartName="/ppt/slideLayouts/slideLayout27.xml" ContentType="application/vnd.openxmlformats-officedocument.presentationml.slideLayout+xml"/>
  <Override PartName="/ppt/slideLayouts/slideLayout95.xml" ContentType="application/vnd.openxmlformats-officedocument.presentationml.slideLayout+xml"/>
  <Override PartName="/ppt/media/image26.jpeg" ContentType="image/jpeg"/>
  <Override PartName="/ppt/media/image29.png" ContentType="image/png"/>
  <Override PartName="/ppt/media/image6.png" ContentType="image/png"/>
  <Override PartName="/ppt/media/image20.png" ContentType="image/png"/>
  <Override PartName="/ppt/media/image28.jpeg" ContentType="image/jpeg"/>
  <Override PartName="/ppt/media/image7.jpeg" ContentType="image/jpeg"/>
  <Override PartName="/ppt/media/image27.png" ContentType="image/png"/>
  <Override PartName="/ppt/media/image4.png" ContentType="image/png"/>
  <Override PartName="/ppt/media/image12.jpeg" ContentType="image/jpeg"/>
  <Override PartName="/ppt/media/image13.png" ContentType="image/png"/>
  <Override PartName="/ppt/media/image5.png" ContentType="image/png"/>
  <Override PartName="/ppt/media/image10.png" ContentType="image/png"/>
  <Override PartName="/ppt/media/image8.png" ContentType="image/png"/>
  <Override PartName="/ppt/media/image30.jpeg" ContentType="image/jpeg"/>
  <Override PartName="/ppt/media/image2.png" ContentType="image/png"/>
  <Override PartName="/ppt/media/image25.png" ContentType="image/png"/>
  <Override PartName="/ppt/media/image3.emf" ContentType="image/x-emf"/>
  <Override PartName="/ppt/media/image1.png" ContentType="image/png"/>
  <Override PartName="/ppt/media/image11.jpeg" ContentType="image/jpeg"/>
  <Override PartName="/ppt/media/image24.png" ContentType="image/png"/>
  <Override PartName="/ppt/media/image14.png" ContentType="image/png"/>
  <Override PartName="/ppt/media/image15.jpeg" ContentType="image/jpeg"/>
  <Override PartName="/ppt/media/image16.jpeg" ContentType="image/jpeg"/>
  <Override PartName="/ppt/media/image17.jpeg" ContentType="image/jpeg"/>
  <Override PartName="/ppt/media/image18.jpeg" ContentType="image/jpeg"/>
  <Override PartName="/ppt/media/image19.png" ContentType="image/png"/>
  <Override PartName="/ppt/media/image21.png" ContentType="image/png"/>
  <Override PartName="/ppt/media/image9.png" ContentType="image/png"/>
  <Override PartName="/ppt/media/image22.jpeg" ContentType="image/jpeg"/>
  <Override PartName="/ppt/media/image23.jpeg" ContentType="image/jpe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 Target="slides/slide1.xml"/><Relationship Id="rId16" Type="http://schemas.openxmlformats.org/officeDocument/2006/relationships/slide" Target="slides/slide2.xml"/><Relationship Id="rId17" Type="http://schemas.openxmlformats.org/officeDocument/2006/relationships/slide" Target="slides/slide3.xml"/><Relationship Id="rId18" Type="http://schemas.openxmlformats.org/officeDocument/2006/relationships/slide" Target="slides/slide4.xml"/><Relationship Id="rId19" Type="http://schemas.openxmlformats.org/officeDocument/2006/relationships/slide" Target="slides/slide5.xml"/><Relationship Id="rId20" Type="http://schemas.openxmlformats.org/officeDocument/2006/relationships/slide" Target="slides/slide6.xml"/><Relationship Id="rId21" Type="http://schemas.openxmlformats.org/officeDocument/2006/relationships/slide" Target="slides/slide7.xml"/><Relationship Id="rId22" Type="http://schemas.openxmlformats.org/officeDocument/2006/relationships/slide" Target="slides/slide8.xml"/><Relationship Id="rId23" Type="http://schemas.openxmlformats.org/officeDocument/2006/relationships/slide" Target="slides/slide9.xml"/><Relationship Id="rId24" Type="http://schemas.openxmlformats.org/officeDocument/2006/relationships/slide" Target="slides/slide10.xml"/><Relationship Id="rId25" Type="http://schemas.openxmlformats.org/officeDocument/2006/relationships/slide" Target="slides/slide11.xml"/><Relationship Id="rId26" Type="http://schemas.openxmlformats.org/officeDocument/2006/relationships/slide" Target="slides/slide12.xml"/><Relationship Id="rId27" Type="http://schemas.openxmlformats.org/officeDocument/2006/relationships/slide" Target="slides/slide13.xml"/><Relationship Id="rId28" Type="http://schemas.openxmlformats.org/officeDocument/2006/relationships/slide" Target="slides/slide14.xml"/><Relationship Id="rId29" Type="http://schemas.openxmlformats.org/officeDocument/2006/relationships/slide" Target="slides/slide15.xml"/><Relationship Id="rId30"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29" name="PlaceHolder 2"/>
          <p:cNvSpPr>
            <a:spLocks noGrp="1"/>
          </p:cNvSpPr>
          <p:nvPr>
            <p:ph type="body"/>
          </p:nvPr>
        </p:nvSpPr>
        <p:spPr>
          <a:xfrm>
            <a:off x="4615200" y="4354200"/>
            <a:ext cx="6356880" cy="1751400"/>
          </a:xfrm>
          <a:prstGeom prst="rect">
            <a:avLst/>
          </a:prstGeom>
        </p:spPr>
        <p:txBody>
          <a:bodyPr lIns="0" rIns="0" tIns="0" bIns="0">
            <a:normAutofit/>
          </a:bodyPr>
          <a:p>
            <a:endParaRPr b="0" lang="en-IN" sz="4250" spc="-1" strike="noStrike">
              <a:latin typeface="Arial"/>
            </a:endParaRPr>
          </a:p>
        </p:txBody>
      </p:sp>
      <p:sp>
        <p:nvSpPr>
          <p:cNvPr id="30" name="PlaceHolder 3"/>
          <p:cNvSpPr>
            <a:spLocks noGrp="1"/>
          </p:cNvSpPr>
          <p:nvPr>
            <p:ph type="body"/>
          </p:nvPr>
        </p:nvSpPr>
        <p:spPr>
          <a:xfrm>
            <a:off x="4615200" y="6272280"/>
            <a:ext cx="635688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347" name="PlaceHolder 2"/>
          <p:cNvSpPr>
            <a:spLocks noGrp="1"/>
          </p:cNvSpPr>
          <p:nvPr>
            <p:ph type="body"/>
          </p:nvPr>
        </p:nvSpPr>
        <p:spPr>
          <a:xfrm>
            <a:off x="4615200" y="4354200"/>
            <a:ext cx="3102120" cy="3672000"/>
          </a:xfrm>
          <a:prstGeom prst="rect">
            <a:avLst/>
          </a:prstGeom>
        </p:spPr>
        <p:txBody>
          <a:bodyPr lIns="0" rIns="0" tIns="0" bIns="0">
            <a:normAutofit/>
          </a:bodyPr>
          <a:p>
            <a:endParaRPr b="0" lang="en-IN" sz="4250" spc="-1" strike="noStrike">
              <a:latin typeface="Arial"/>
            </a:endParaRPr>
          </a:p>
        </p:txBody>
      </p:sp>
      <p:sp>
        <p:nvSpPr>
          <p:cNvPr id="348" name="PlaceHolder 3"/>
          <p:cNvSpPr>
            <a:spLocks noGrp="1"/>
          </p:cNvSpPr>
          <p:nvPr>
            <p:ph type="body"/>
          </p:nvPr>
        </p:nvSpPr>
        <p:spPr>
          <a:xfrm>
            <a:off x="7872840" y="4354200"/>
            <a:ext cx="3102120" cy="3672000"/>
          </a:xfrm>
          <a:prstGeom prst="rect">
            <a:avLst/>
          </a:prstGeom>
        </p:spPr>
        <p:txBody>
          <a:bodyPr lIns="0" rIns="0" tIns="0" bIns="0">
            <a:normAutofit/>
          </a:bodyPr>
          <a:p>
            <a:endParaRPr b="0" lang="en-IN" sz="425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9"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0" name="PlaceHolder 1"/>
          <p:cNvSpPr>
            <a:spLocks noGrp="1"/>
          </p:cNvSpPr>
          <p:nvPr>
            <p:ph type="subTitle"/>
          </p:nvPr>
        </p:nvSpPr>
        <p:spPr>
          <a:xfrm>
            <a:off x="0" y="783720"/>
            <a:ext cx="10972440" cy="13716000"/>
          </a:xfrm>
          <a:prstGeom prst="rect">
            <a:avLst/>
          </a:prstGeom>
        </p:spPr>
        <p:txBody>
          <a:bodyPr lIns="0" rIns="0" tIns="0" bIns="0">
            <a:noAutofit/>
          </a:bodyPr>
          <a:p>
            <a:pPr algn="ctr"/>
            <a:endParaRPr b="0" lang="en-IN"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51"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352" name="PlaceHolder 2"/>
          <p:cNvSpPr>
            <a:spLocks noGrp="1"/>
          </p:cNvSpPr>
          <p:nvPr>
            <p:ph type="body"/>
          </p:nvPr>
        </p:nvSpPr>
        <p:spPr>
          <a:xfrm>
            <a:off x="4615200" y="4354200"/>
            <a:ext cx="3102120" cy="1751400"/>
          </a:xfrm>
          <a:prstGeom prst="rect">
            <a:avLst/>
          </a:prstGeom>
        </p:spPr>
        <p:txBody>
          <a:bodyPr lIns="0" rIns="0" tIns="0" bIns="0">
            <a:normAutofit/>
          </a:bodyPr>
          <a:p>
            <a:endParaRPr b="0" lang="en-IN" sz="4250" spc="-1" strike="noStrike">
              <a:latin typeface="Arial"/>
            </a:endParaRPr>
          </a:p>
        </p:txBody>
      </p:sp>
      <p:sp>
        <p:nvSpPr>
          <p:cNvPr id="353" name="PlaceHolder 3"/>
          <p:cNvSpPr>
            <a:spLocks noGrp="1"/>
          </p:cNvSpPr>
          <p:nvPr>
            <p:ph type="body"/>
          </p:nvPr>
        </p:nvSpPr>
        <p:spPr>
          <a:xfrm>
            <a:off x="7872840" y="4354200"/>
            <a:ext cx="3102120" cy="3672000"/>
          </a:xfrm>
          <a:prstGeom prst="rect">
            <a:avLst/>
          </a:prstGeom>
        </p:spPr>
        <p:txBody>
          <a:bodyPr lIns="0" rIns="0" tIns="0" bIns="0">
            <a:normAutofit/>
          </a:bodyPr>
          <a:p>
            <a:endParaRPr b="0" lang="en-IN" sz="4250" spc="-1" strike="noStrike">
              <a:latin typeface="Arial"/>
            </a:endParaRPr>
          </a:p>
        </p:txBody>
      </p:sp>
      <p:sp>
        <p:nvSpPr>
          <p:cNvPr id="354" name="PlaceHolder 4"/>
          <p:cNvSpPr>
            <a:spLocks noGrp="1"/>
          </p:cNvSpPr>
          <p:nvPr>
            <p:ph type="body"/>
          </p:nvPr>
        </p:nvSpPr>
        <p:spPr>
          <a:xfrm>
            <a:off x="4615200" y="6272280"/>
            <a:ext cx="310212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5"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356" name="PlaceHolder 2"/>
          <p:cNvSpPr>
            <a:spLocks noGrp="1"/>
          </p:cNvSpPr>
          <p:nvPr>
            <p:ph type="body"/>
          </p:nvPr>
        </p:nvSpPr>
        <p:spPr>
          <a:xfrm>
            <a:off x="4615200" y="4354200"/>
            <a:ext cx="3102120" cy="3672000"/>
          </a:xfrm>
          <a:prstGeom prst="rect">
            <a:avLst/>
          </a:prstGeom>
        </p:spPr>
        <p:txBody>
          <a:bodyPr lIns="0" rIns="0" tIns="0" bIns="0">
            <a:normAutofit/>
          </a:bodyPr>
          <a:p>
            <a:endParaRPr b="0" lang="en-IN" sz="4250" spc="-1" strike="noStrike">
              <a:latin typeface="Arial"/>
            </a:endParaRPr>
          </a:p>
        </p:txBody>
      </p:sp>
      <p:sp>
        <p:nvSpPr>
          <p:cNvPr id="357" name="PlaceHolder 3"/>
          <p:cNvSpPr>
            <a:spLocks noGrp="1"/>
          </p:cNvSpPr>
          <p:nvPr>
            <p:ph type="body"/>
          </p:nvPr>
        </p:nvSpPr>
        <p:spPr>
          <a:xfrm>
            <a:off x="7872840" y="4354200"/>
            <a:ext cx="3102120" cy="1751400"/>
          </a:xfrm>
          <a:prstGeom prst="rect">
            <a:avLst/>
          </a:prstGeom>
        </p:spPr>
        <p:txBody>
          <a:bodyPr lIns="0" rIns="0" tIns="0" bIns="0">
            <a:normAutofit/>
          </a:bodyPr>
          <a:p>
            <a:endParaRPr b="0" lang="en-IN" sz="4250" spc="-1" strike="noStrike">
              <a:latin typeface="Arial"/>
            </a:endParaRPr>
          </a:p>
        </p:txBody>
      </p:sp>
      <p:sp>
        <p:nvSpPr>
          <p:cNvPr id="358" name="PlaceHolder 4"/>
          <p:cNvSpPr>
            <a:spLocks noGrp="1"/>
          </p:cNvSpPr>
          <p:nvPr>
            <p:ph type="body"/>
          </p:nvPr>
        </p:nvSpPr>
        <p:spPr>
          <a:xfrm>
            <a:off x="7872840" y="6272280"/>
            <a:ext cx="310212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360" name="PlaceHolder 2"/>
          <p:cNvSpPr>
            <a:spLocks noGrp="1"/>
          </p:cNvSpPr>
          <p:nvPr>
            <p:ph type="body"/>
          </p:nvPr>
        </p:nvSpPr>
        <p:spPr>
          <a:xfrm>
            <a:off x="4615200" y="4354200"/>
            <a:ext cx="3102120" cy="1751400"/>
          </a:xfrm>
          <a:prstGeom prst="rect">
            <a:avLst/>
          </a:prstGeom>
        </p:spPr>
        <p:txBody>
          <a:bodyPr lIns="0" rIns="0" tIns="0" bIns="0">
            <a:normAutofit/>
          </a:bodyPr>
          <a:p>
            <a:endParaRPr b="0" lang="en-IN" sz="4250" spc="-1" strike="noStrike">
              <a:latin typeface="Arial"/>
            </a:endParaRPr>
          </a:p>
        </p:txBody>
      </p:sp>
      <p:sp>
        <p:nvSpPr>
          <p:cNvPr id="361" name="PlaceHolder 3"/>
          <p:cNvSpPr>
            <a:spLocks noGrp="1"/>
          </p:cNvSpPr>
          <p:nvPr>
            <p:ph type="body"/>
          </p:nvPr>
        </p:nvSpPr>
        <p:spPr>
          <a:xfrm>
            <a:off x="7872840" y="4354200"/>
            <a:ext cx="3102120" cy="1751400"/>
          </a:xfrm>
          <a:prstGeom prst="rect">
            <a:avLst/>
          </a:prstGeom>
        </p:spPr>
        <p:txBody>
          <a:bodyPr lIns="0" rIns="0" tIns="0" bIns="0">
            <a:normAutofit/>
          </a:bodyPr>
          <a:p>
            <a:endParaRPr b="0" lang="en-IN" sz="4250" spc="-1" strike="noStrike">
              <a:latin typeface="Arial"/>
            </a:endParaRPr>
          </a:p>
        </p:txBody>
      </p:sp>
      <p:sp>
        <p:nvSpPr>
          <p:cNvPr id="362" name="PlaceHolder 4"/>
          <p:cNvSpPr>
            <a:spLocks noGrp="1"/>
          </p:cNvSpPr>
          <p:nvPr>
            <p:ph type="body"/>
          </p:nvPr>
        </p:nvSpPr>
        <p:spPr>
          <a:xfrm>
            <a:off x="4615200" y="6272280"/>
            <a:ext cx="635688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364" name="PlaceHolder 2"/>
          <p:cNvSpPr>
            <a:spLocks noGrp="1"/>
          </p:cNvSpPr>
          <p:nvPr>
            <p:ph type="body"/>
          </p:nvPr>
        </p:nvSpPr>
        <p:spPr>
          <a:xfrm>
            <a:off x="4615200" y="4354200"/>
            <a:ext cx="6356880" cy="1751400"/>
          </a:xfrm>
          <a:prstGeom prst="rect">
            <a:avLst/>
          </a:prstGeom>
        </p:spPr>
        <p:txBody>
          <a:bodyPr lIns="0" rIns="0" tIns="0" bIns="0">
            <a:normAutofit/>
          </a:bodyPr>
          <a:p>
            <a:endParaRPr b="0" lang="en-IN" sz="4250" spc="-1" strike="noStrike">
              <a:latin typeface="Arial"/>
            </a:endParaRPr>
          </a:p>
        </p:txBody>
      </p:sp>
      <p:sp>
        <p:nvSpPr>
          <p:cNvPr id="365" name="PlaceHolder 3"/>
          <p:cNvSpPr>
            <a:spLocks noGrp="1"/>
          </p:cNvSpPr>
          <p:nvPr>
            <p:ph type="body"/>
          </p:nvPr>
        </p:nvSpPr>
        <p:spPr>
          <a:xfrm>
            <a:off x="4615200" y="6272280"/>
            <a:ext cx="635688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6"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367" name="PlaceHolder 2"/>
          <p:cNvSpPr>
            <a:spLocks noGrp="1"/>
          </p:cNvSpPr>
          <p:nvPr>
            <p:ph type="body"/>
          </p:nvPr>
        </p:nvSpPr>
        <p:spPr>
          <a:xfrm>
            <a:off x="4615200" y="4354200"/>
            <a:ext cx="3102120" cy="1751400"/>
          </a:xfrm>
          <a:prstGeom prst="rect">
            <a:avLst/>
          </a:prstGeom>
        </p:spPr>
        <p:txBody>
          <a:bodyPr lIns="0" rIns="0" tIns="0" bIns="0">
            <a:normAutofit/>
          </a:bodyPr>
          <a:p>
            <a:endParaRPr b="0" lang="en-IN" sz="4250" spc="-1" strike="noStrike">
              <a:latin typeface="Arial"/>
            </a:endParaRPr>
          </a:p>
        </p:txBody>
      </p:sp>
      <p:sp>
        <p:nvSpPr>
          <p:cNvPr id="368" name="PlaceHolder 3"/>
          <p:cNvSpPr>
            <a:spLocks noGrp="1"/>
          </p:cNvSpPr>
          <p:nvPr>
            <p:ph type="body"/>
          </p:nvPr>
        </p:nvSpPr>
        <p:spPr>
          <a:xfrm>
            <a:off x="7872840" y="4354200"/>
            <a:ext cx="3102120" cy="1751400"/>
          </a:xfrm>
          <a:prstGeom prst="rect">
            <a:avLst/>
          </a:prstGeom>
        </p:spPr>
        <p:txBody>
          <a:bodyPr lIns="0" rIns="0" tIns="0" bIns="0">
            <a:normAutofit/>
          </a:bodyPr>
          <a:p>
            <a:endParaRPr b="0" lang="en-IN" sz="4250" spc="-1" strike="noStrike">
              <a:latin typeface="Arial"/>
            </a:endParaRPr>
          </a:p>
        </p:txBody>
      </p:sp>
      <p:sp>
        <p:nvSpPr>
          <p:cNvPr id="369" name="PlaceHolder 4"/>
          <p:cNvSpPr>
            <a:spLocks noGrp="1"/>
          </p:cNvSpPr>
          <p:nvPr>
            <p:ph type="body"/>
          </p:nvPr>
        </p:nvSpPr>
        <p:spPr>
          <a:xfrm>
            <a:off x="4615200" y="6272280"/>
            <a:ext cx="3102120" cy="1751400"/>
          </a:xfrm>
          <a:prstGeom prst="rect">
            <a:avLst/>
          </a:prstGeom>
        </p:spPr>
        <p:txBody>
          <a:bodyPr lIns="0" rIns="0" tIns="0" bIns="0">
            <a:normAutofit/>
          </a:bodyPr>
          <a:p>
            <a:endParaRPr b="0" lang="en-IN" sz="4250" spc="-1" strike="noStrike">
              <a:latin typeface="Arial"/>
            </a:endParaRPr>
          </a:p>
        </p:txBody>
      </p:sp>
      <p:sp>
        <p:nvSpPr>
          <p:cNvPr id="370" name="PlaceHolder 5"/>
          <p:cNvSpPr>
            <a:spLocks noGrp="1"/>
          </p:cNvSpPr>
          <p:nvPr>
            <p:ph type="body"/>
          </p:nvPr>
        </p:nvSpPr>
        <p:spPr>
          <a:xfrm>
            <a:off x="7872840" y="6272280"/>
            <a:ext cx="310212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1"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372" name="PlaceHolder 2"/>
          <p:cNvSpPr>
            <a:spLocks noGrp="1"/>
          </p:cNvSpPr>
          <p:nvPr>
            <p:ph type="body"/>
          </p:nvPr>
        </p:nvSpPr>
        <p:spPr>
          <a:xfrm>
            <a:off x="4615200" y="4354200"/>
            <a:ext cx="2046600" cy="1751400"/>
          </a:xfrm>
          <a:prstGeom prst="rect">
            <a:avLst/>
          </a:prstGeom>
        </p:spPr>
        <p:txBody>
          <a:bodyPr lIns="0" rIns="0" tIns="0" bIns="0">
            <a:normAutofit fontScale="94000"/>
          </a:bodyPr>
          <a:p>
            <a:endParaRPr b="0" lang="en-IN" sz="4250" spc="-1" strike="noStrike">
              <a:latin typeface="Arial"/>
            </a:endParaRPr>
          </a:p>
        </p:txBody>
      </p:sp>
      <p:sp>
        <p:nvSpPr>
          <p:cNvPr id="373" name="PlaceHolder 3"/>
          <p:cNvSpPr>
            <a:spLocks noGrp="1"/>
          </p:cNvSpPr>
          <p:nvPr>
            <p:ph type="body"/>
          </p:nvPr>
        </p:nvSpPr>
        <p:spPr>
          <a:xfrm>
            <a:off x="6764400" y="4354200"/>
            <a:ext cx="2046600" cy="1751400"/>
          </a:xfrm>
          <a:prstGeom prst="rect">
            <a:avLst/>
          </a:prstGeom>
        </p:spPr>
        <p:txBody>
          <a:bodyPr lIns="0" rIns="0" tIns="0" bIns="0">
            <a:normAutofit fontScale="94000"/>
          </a:bodyPr>
          <a:p>
            <a:endParaRPr b="0" lang="en-IN" sz="4250" spc="-1" strike="noStrike">
              <a:latin typeface="Arial"/>
            </a:endParaRPr>
          </a:p>
        </p:txBody>
      </p:sp>
      <p:sp>
        <p:nvSpPr>
          <p:cNvPr id="374" name="PlaceHolder 4"/>
          <p:cNvSpPr>
            <a:spLocks noGrp="1"/>
          </p:cNvSpPr>
          <p:nvPr>
            <p:ph type="body"/>
          </p:nvPr>
        </p:nvSpPr>
        <p:spPr>
          <a:xfrm>
            <a:off x="8913960" y="4354200"/>
            <a:ext cx="2046600" cy="1751400"/>
          </a:xfrm>
          <a:prstGeom prst="rect">
            <a:avLst/>
          </a:prstGeom>
        </p:spPr>
        <p:txBody>
          <a:bodyPr lIns="0" rIns="0" tIns="0" bIns="0">
            <a:normAutofit fontScale="94000"/>
          </a:bodyPr>
          <a:p>
            <a:endParaRPr b="0" lang="en-IN" sz="4250" spc="-1" strike="noStrike">
              <a:latin typeface="Arial"/>
            </a:endParaRPr>
          </a:p>
        </p:txBody>
      </p:sp>
      <p:sp>
        <p:nvSpPr>
          <p:cNvPr id="375" name="PlaceHolder 5"/>
          <p:cNvSpPr>
            <a:spLocks noGrp="1"/>
          </p:cNvSpPr>
          <p:nvPr>
            <p:ph type="body"/>
          </p:nvPr>
        </p:nvSpPr>
        <p:spPr>
          <a:xfrm>
            <a:off x="4615200" y="6272280"/>
            <a:ext cx="2046600" cy="1751400"/>
          </a:xfrm>
          <a:prstGeom prst="rect">
            <a:avLst/>
          </a:prstGeom>
        </p:spPr>
        <p:txBody>
          <a:bodyPr lIns="0" rIns="0" tIns="0" bIns="0">
            <a:normAutofit fontScale="94000"/>
          </a:bodyPr>
          <a:p>
            <a:endParaRPr b="0" lang="en-IN" sz="4250" spc="-1" strike="noStrike">
              <a:latin typeface="Arial"/>
            </a:endParaRPr>
          </a:p>
        </p:txBody>
      </p:sp>
      <p:sp>
        <p:nvSpPr>
          <p:cNvPr id="376" name="PlaceHolder 6"/>
          <p:cNvSpPr>
            <a:spLocks noGrp="1"/>
          </p:cNvSpPr>
          <p:nvPr>
            <p:ph type="body"/>
          </p:nvPr>
        </p:nvSpPr>
        <p:spPr>
          <a:xfrm>
            <a:off x="6764400" y="6272280"/>
            <a:ext cx="2046600" cy="1751400"/>
          </a:xfrm>
          <a:prstGeom prst="rect">
            <a:avLst/>
          </a:prstGeom>
        </p:spPr>
        <p:txBody>
          <a:bodyPr lIns="0" rIns="0" tIns="0" bIns="0">
            <a:normAutofit fontScale="94000"/>
          </a:bodyPr>
          <a:p>
            <a:endParaRPr b="0" lang="en-IN" sz="4250" spc="-1" strike="noStrike">
              <a:latin typeface="Arial"/>
            </a:endParaRPr>
          </a:p>
        </p:txBody>
      </p:sp>
      <p:sp>
        <p:nvSpPr>
          <p:cNvPr id="377" name="PlaceHolder 7"/>
          <p:cNvSpPr>
            <a:spLocks noGrp="1"/>
          </p:cNvSpPr>
          <p:nvPr>
            <p:ph type="body"/>
          </p:nvPr>
        </p:nvSpPr>
        <p:spPr>
          <a:xfrm>
            <a:off x="8913960" y="6272280"/>
            <a:ext cx="2046600" cy="1751400"/>
          </a:xfrm>
          <a:prstGeom prst="rect">
            <a:avLst/>
          </a:prstGeom>
        </p:spPr>
        <p:txBody>
          <a:bodyPr lIns="0" rIns="0" tIns="0" bIns="0">
            <a:normAutofit fontScale="94000"/>
          </a:bodyPr>
          <a:p>
            <a:endParaRPr b="0" lang="en-IN" sz="4250" spc="-1" strike="noStrike">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32" name="PlaceHolder 2"/>
          <p:cNvSpPr>
            <a:spLocks noGrp="1"/>
          </p:cNvSpPr>
          <p:nvPr>
            <p:ph type="body"/>
          </p:nvPr>
        </p:nvSpPr>
        <p:spPr>
          <a:xfrm>
            <a:off x="4615200" y="4354200"/>
            <a:ext cx="3102120" cy="1751400"/>
          </a:xfrm>
          <a:prstGeom prst="rect">
            <a:avLst/>
          </a:prstGeom>
        </p:spPr>
        <p:txBody>
          <a:bodyPr lIns="0" rIns="0" tIns="0" bIns="0">
            <a:normAutofit/>
          </a:bodyPr>
          <a:p>
            <a:endParaRPr b="0" lang="en-IN" sz="4250" spc="-1" strike="noStrike">
              <a:latin typeface="Arial"/>
            </a:endParaRPr>
          </a:p>
        </p:txBody>
      </p:sp>
      <p:sp>
        <p:nvSpPr>
          <p:cNvPr id="33" name="PlaceHolder 3"/>
          <p:cNvSpPr>
            <a:spLocks noGrp="1"/>
          </p:cNvSpPr>
          <p:nvPr>
            <p:ph type="body"/>
          </p:nvPr>
        </p:nvSpPr>
        <p:spPr>
          <a:xfrm>
            <a:off x="7872840" y="4354200"/>
            <a:ext cx="3102120" cy="1751400"/>
          </a:xfrm>
          <a:prstGeom prst="rect">
            <a:avLst/>
          </a:prstGeom>
        </p:spPr>
        <p:txBody>
          <a:bodyPr lIns="0" rIns="0" tIns="0" bIns="0">
            <a:normAutofit/>
          </a:bodyPr>
          <a:p>
            <a:endParaRPr b="0" lang="en-IN" sz="4250" spc="-1" strike="noStrike">
              <a:latin typeface="Arial"/>
            </a:endParaRPr>
          </a:p>
        </p:txBody>
      </p:sp>
      <p:sp>
        <p:nvSpPr>
          <p:cNvPr id="34" name="PlaceHolder 4"/>
          <p:cNvSpPr>
            <a:spLocks noGrp="1"/>
          </p:cNvSpPr>
          <p:nvPr>
            <p:ph type="body"/>
          </p:nvPr>
        </p:nvSpPr>
        <p:spPr>
          <a:xfrm>
            <a:off x="4615200" y="6272280"/>
            <a:ext cx="3102120" cy="1751400"/>
          </a:xfrm>
          <a:prstGeom prst="rect">
            <a:avLst/>
          </a:prstGeom>
        </p:spPr>
        <p:txBody>
          <a:bodyPr lIns="0" rIns="0" tIns="0" bIns="0">
            <a:normAutofit/>
          </a:bodyPr>
          <a:p>
            <a:endParaRPr b="0" lang="en-IN" sz="4250" spc="-1" strike="noStrike">
              <a:latin typeface="Arial"/>
            </a:endParaRPr>
          </a:p>
        </p:txBody>
      </p:sp>
      <p:sp>
        <p:nvSpPr>
          <p:cNvPr id="35" name="PlaceHolder 5"/>
          <p:cNvSpPr>
            <a:spLocks noGrp="1"/>
          </p:cNvSpPr>
          <p:nvPr>
            <p:ph type="body"/>
          </p:nvPr>
        </p:nvSpPr>
        <p:spPr>
          <a:xfrm>
            <a:off x="7872840" y="6272280"/>
            <a:ext cx="310212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4"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385" name="PlaceHolder 2"/>
          <p:cNvSpPr>
            <a:spLocks noGrp="1"/>
          </p:cNvSpPr>
          <p:nvPr>
            <p:ph type="subTitle"/>
          </p:nvPr>
        </p:nvSpPr>
        <p:spPr>
          <a:xfrm>
            <a:off x="4615200" y="4354200"/>
            <a:ext cx="6356880" cy="3672000"/>
          </a:xfrm>
          <a:prstGeom prst="rect">
            <a:avLst/>
          </a:prstGeom>
        </p:spPr>
        <p:txBody>
          <a:bodyPr lIns="0" rIns="0" tIns="0" bIns="0">
            <a:noAutofit/>
          </a:bodyPr>
          <a:p>
            <a:pPr algn="ctr"/>
            <a:endParaRPr b="0" lang="en-IN"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86"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387" name="PlaceHolder 2"/>
          <p:cNvSpPr>
            <a:spLocks noGrp="1"/>
          </p:cNvSpPr>
          <p:nvPr>
            <p:ph type="body"/>
          </p:nvPr>
        </p:nvSpPr>
        <p:spPr>
          <a:xfrm>
            <a:off x="4615200" y="4354200"/>
            <a:ext cx="6356880" cy="3672000"/>
          </a:xfrm>
          <a:prstGeom prst="rect">
            <a:avLst/>
          </a:prstGeom>
        </p:spPr>
        <p:txBody>
          <a:bodyPr lIns="0" rIns="0" tIns="0" bIns="0">
            <a:normAutofit/>
          </a:bodyPr>
          <a:p>
            <a:endParaRPr b="0" lang="en-IN" sz="4250" spc="-1" strike="noStrike">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88"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389" name="PlaceHolder 2"/>
          <p:cNvSpPr>
            <a:spLocks noGrp="1"/>
          </p:cNvSpPr>
          <p:nvPr>
            <p:ph type="body"/>
          </p:nvPr>
        </p:nvSpPr>
        <p:spPr>
          <a:xfrm>
            <a:off x="4615200" y="4354200"/>
            <a:ext cx="3102120" cy="3672000"/>
          </a:xfrm>
          <a:prstGeom prst="rect">
            <a:avLst/>
          </a:prstGeom>
        </p:spPr>
        <p:txBody>
          <a:bodyPr lIns="0" rIns="0" tIns="0" bIns="0">
            <a:normAutofit/>
          </a:bodyPr>
          <a:p>
            <a:endParaRPr b="0" lang="en-IN" sz="4250" spc="-1" strike="noStrike">
              <a:latin typeface="Arial"/>
            </a:endParaRPr>
          </a:p>
        </p:txBody>
      </p:sp>
      <p:sp>
        <p:nvSpPr>
          <p:cNvPr id="390" name="PlaceHolder 3"/>
          <p:cNvSpPr>
            <a:spLocks noGrp="1"/>
          </p:cNvSpPr>
          <p:nvPr>
            <p:ph type="body"/>
          </p:nvPr>
        </p:nvSpPr>
        <p:spPr>
          <a:xfrm>
            <a:off x="7872840" y="4354200"/>
            <a:ext cx="3102120" cy="3672000"/>
          </a:xfrm>
          <a:prstGeom prst="rect">
            <a:avLst/>
          </a:prstGeom>
        </p:spPr>
        <p:txBody>
          <a:bodyPr lIns="0" rIns="0" tIns="0" bIns="0">
            <a:normAutofit/>
          </a:bodyPr>
          <a:p>
            <a:endParaRPr b="0" lang="en-IN" sz="4250" spc="-1" strike="noStrike">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1"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2" name="PlaceHolder 1"/>
          <p:cNvSpPr>
            <a:spLocks noGrp="1"/>
          </p:cNvSpPr>
          <p:nvPr>
            <p:ph type="subTitle"/>
          </p:nvPr>
        </p:nvSpPr>
        <p:spPr>
          <a:xfrm>
            <a:off x="0" y="783720"/>
            <a:ext cx="10972440" cy="13716000"/>
          </a:xfrm>
          <a:prstGeom prst="rect">
            <a:avLst/>
          </a:prstGeom>
        </p:spPr>
        <p:txBody>
          <a:bodyPr lIns="0" rIns="0" tIns="0" bIns="0">
            <a:noAutofit/>
          </a:bodyPr>
          <a:p>
            <a:pPr algn="ctr"/>
            <a:endParaRPr b="0" lang="en-IN"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93"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394" name="PlaceHolder 2"/>
          <p:cNvSpPr>
            <a:spLocks noGrp="1"/>
          </p:cNvSpPr>
          <p:nvPr>
            <p:ph type="body"/>
          </p:nvPr>
        </p:nvSpPr>
        <p:spPr>
          <a:xfrm>
            <a:off x="4615200" y="4354200"/>
            <a:ext cx="3102120" cy="1751400"/>
          </a:xfrm>
          <a:prstGeom prst="rect">
            <a:avLst/>
          </a:prstGeom>
        </p:spPr>
        <p:txBody>
          <a:bodyPr lIns="0" rIns="0" tIns="0" bIns="0">
            <a:normAutofit/>
          </a:bodyPr>
          <a:p>
            <a:endParaRPr b="0" lang="en-IN" sz="4250" spc="-1" strike="noStrike">
              <a:latin typeface="Arial"/>
            </a:endParaRPr>
          </a:p>
        </p:txBody>
      </p:sp>
      <p:sp>
        <p:nvSpPr>
          <p:cNvPr id="395" name="PlaceHolder 3"/>
          <p:cNvSpPr>
            <a:spLocks noGrp="1"/>
          </p:cNvSpPr>
          <p:nvPr>
            <p:ph type="body"/>
          </p:nvPr>
        </p:nvSpPr>
        <p:spPr>
          <a:xfrm>
            <a:off x="7872840" y="4354200"/>
            <a:ext cx="3102120" cy="3672000"/>
          </a:xfrm>
          <a:prstGeom prst="rect">
            <a:avLst/>
          </a:prstGeom>
        </p:spPr>
        <p:txBody>
          <a:bodyPr lIns="0" rIns="0" tIns="0" bIns="0">
            <a:normAutofit/>
          </a:bodyPr>
          <a:p>
            <a:endParaRPr b="0" lang="en-IN" sz="4250" spc="-1" strike="noStrike">
              <a:latin typeface="Arial"/>
            </a:endParaRPr>
          </a:p>
        </p:txBody>
      </p:sp>
      <p:sp>
        <p:nvSpPr>
          <p:cNvPr id="396" name="PlaceHolder 4"/>
          <p:cNvSpPr>
            <a:spLocks noGrp="1"/>
          </p:cNvSpPr>
          <p:nvPr>
            <p:ph type="body"/>
          </p:nvPr>
        </p:nvSpPr>
        <p:spPr>
          <a:xfrm>
            <a:off x="4615200" y="6272280"/>
            <a:ext cx="310212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97"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398" name="PlaceHolder 2"/>
          <p:cNvSpPr>
            <a:spLocks noGrp="1"/>
          </p:cNvSpPr>
          <p:nvPr>
            <p:ph type="body"/>
          </p:nvPr>
        </p:nvSpPr>
        <p:spPr>
          <a:xfrm>
            <a:off x="4615200" y="4354200"/>
            <a:ext cx="3102120" cy="3672000"/>
          </a:xfrm>
          <a:prstGeom prst="rect">
            <a:avLst/>
          </a:prstGeom>
        </p:spPr>
        <p:txBody>
          <a:bodyPr lIns="0" rIns="0" tIns="0" bIns="0">
            <a:normAutofit/>
          </a:bodyPr>
          <a:p>
            <a:endParaRPr b="0" lang="en-IN" sz="4250" spc="-1" strike="noStrike">
              <a:latin typeface="Arial"/>
            </a:endParaRPr>
          </a:p>
        </p:txBody>
      </p:sp>
      <p:sp>
        <p:nvSpPr>
          <p:cNvPr id="399" name="PlaceHolder 3"/>
          <p:cNvSpPr>
            <a:spLocks noGrp="1"/>
          </p:cNvSpPr>
          <p:nvPr>
            <p:ph type="body"/>
          </p:nvPr>
        </p:nvSpPr>
        <p:spPr>
          <a:xfrm>
            <a:off x="7872840" y="4354200"/>
            <a:ext cx="3102120" cy="1751400"/>
          </a:xfrm>
          <a:prstGeom prst="rect">
            <a:avLst/>
          </a:prstGeom>
        </p:spPr>
        <p:txBody>
          <a:bodyPr lIns="0" rIns="0" tIns="0" bIns="0">
            <a:normAutofit/>
          </a:bodyPr>
          <a:p>
            <a:endParaRPr b="0" lang="en-IN" sz="4250" spc="-1" strike="noStrike">
              <a:latin typeface="Arial"/>
            </a:endParaRPr>
          </a:p>
        </p:txBody>
      </p:sp>
      <p:sp>
        <p:nvSpPr>
          <p:cNvPr id="400" name="PlaceHolder 4"/>
          <p:cNvSpPr>
            <a:spLocks noGrp="1"/>
          </p:cNvSpPr>
          <p:nvPr>
            <p:ph type="body"/>
          </p:nvPr>
        </p:nvSpPr>
        <p:spPr>
          <a:xfrm>
            <a:off x="7872840" y="6272280"/>
            <a:ext cx="310212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01"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402" name="PlaceHolder 2"/>
          <p:cNvSpPr>
            <a:spLocks noGrp="1"/>
          </p:cNvSpPr>
          <p:nvPr>
            <p:ph type="body"/>
          </p:nvPr>
        </p:nvSpPr>
        <p:spPr>
          <a:xfrm>
            <a:off x="4615200" y="4354200"/>
            <a:ext cx="3102120" cy="1751400"/>
          </a:xfrm>
          <a:prstGeom prst="rect">
            <a:avLst/>
          </a:prstGeom>
        </p:spPr>
        <p:txBody>
          <a:bodyPr lIns="0" rIns="0" tIns="0" bIns="0">
            <a:normAutofit/>
          </a:bodyPr>
          <a:p>
            <a:endParaRPr b="0" lang="en-IN" sz="4250" spc="-1" strike="noStrike">
              <a:latin typeface="Arial"/>
            </a:endParaRPr>
          </a:p>
        </p:txBody>
      </p:sp>
      <p:sp>
        <p:nvSpPr>
          <p:cNvPr id="403" name="PlaceHolder 3"/>
          <p:cNvSpPr>
            <a:spLocks noGrp="1"/>
          </p:cNvSpPr>
          <p:nvPr>
            <p:ph type="body"/>
          </p:nvPr>
        </p:nvSpPr>
        <p:spPr>
          <a:xfrm>
            <a:off x="7872840" y="4354200"/>
            <a:ext cx="3102120" cy="1751400"/>
          </a:xfrm>
          <a:prstGeom prst="rect">
            <a:avLst/>
          </a:prstGeom>
        </p:spPr>
        <p:txBody>
          <a:bodyPr lIns="0" rIns="0" tIns="0" bIns="0">
            <a:normAutofit/>
          </a:bodyPr>
          <a:p>
            <a:endParaRPr b="0" lang="en-IN" sz="4250" spc="-1" strike="noStrike">
              <a:latin typeface="Arial"/>
            </a:endParaRPr>
          </a:p>
        </p:txBody>
      </p:sp>
      <p:sp>
        <p:nvSpPr>
          <p:cNvPr id="404" name="PlaceHolder 4"/>
          <p:cNvSpPr>
            <a:spLocks noGrp="1"/>
          </p:cNvSpPr>
          <p:nvPr>
            <p:ph type="body"/>
          </p:nvPr>
        </p:nvSpPr>
        <p:spPr>
          <a:xfrm>
            <a:off x="4615200" y="6272280"/>
            <a:ext cx="635688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5"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406" name="PlaceHolder 2"/>
          <p:cNvSpPr>
            <a:spLocks noGrp="1"/>
          </p:cNvSpPr>
          <p:nvPr>
            <p:ph type="body"/>
          </p:nvPr>
        </p:nvSpPr>
        <p:spPr>
          <a:xfrm>
            <a:off x="4615200" y="4354200"/>
            <a:ext cx="6356880" cy="1751400"/>
          </a:xfrm>
          <a:prstGeom prst="rect">
            <a:avLst/>
          </a:prstGeom>
        </p:spPr>
        <p:txBody>
          <a:bodyPr lIns="0" rIns="0" tIns="0" bIns="0">
            <a:normAutofit/>
          </a:bodyPr>
          <a:p>
            <a:endParaRPr b="0" lang="en-IN" sz="4250" spc="-1" strike="noStrike">
              <a:latin typeface="Arial"/>
            </a:endParaRPr>
          </a:p>
        </p:txBody>
      </p:sp>
      <p:sp>
        <p:nvSpPr>
          <p:cNvPr id="407" name="PlaceHolder 3"/>
          <p:cNvSpPr>
            <a:spLocks noGrp="1"/>
          </p:cNvSpPr>
          <p:nvPr>
            <p:ph type="body"/>
          </p:nvPr>
        </p:nvSpPr>
        <p:spPr>
          <a:xfrm>
            <a:off x="4615200" y="6272280"/>
            <a:ext cx="635688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8"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409" name="PlaceHolder 2"/>
          <p:cNvSpPr>
            <a:spLocks noGrp="1"/>
          </p:cNvSpPr>
          <p:nvPr>
            <p:ph type="body"/>
          </p:nvPr>
        </p:nvSpPr>
        <p:spPr>
          <a:xfrm>
            <a:off x="4615200" y="4354200"/>
            <a:ext cx="3102120" cy="1751400"/>
          </a:xfrm>
          <a:prstGeom prst="rect">
            <a:avLst/>
          </a:prstGeom>
        </p:spPr>
        <p:txBody>
          <a:bodyPr lIns="0" rIns="0" tIns="0" bIns="0">
            <a:normAutofit/>
          </a:bodyPr>
          <a:p>
            <a:endParaRPr b="0" lang="en-IN" sz="4250" spc="-1" strike="noStrike">
              <a:latin typeface="Arial"/>
            </a:endParaRPr>
          </a:p>
        </p:txBody>
      </p:sp>
      <p:sp>
        <p:nvSpPr>
          <p:cNvPr id="410" name="PlaceHolder 3"/>
          <p:cNvSpPr>
            <a:spLocks noGrp="1"/>
          </p:cNvSpPr>
          <p:nvPr>
            <p:ph type="body"/>
          </p:nvPr>
        </p:nvSpPr>
        <p:spPr>
          <a:xfrm>
            <a:off x="7872840" y="4354200"/>
            <a:ext cx="3102120" cy="1751400"/>
          </a:xfrm>
          <a:prstGeom prst="rect">
            <a:avLst/>
          </a:prstGeom>
        </p:spPr>
        <p:txBody>
          <a:bodyPr lIns="0" rIns="0" tIns="0" bIns="0">
            <a:normAutofit/>
          </a:bodyPr>
          <a:p>
            <a:endParaRPr b="0" lang="en-IN" sz="4250" spc="-1" strike="noStrike">
              <a:latin typeface="Arial"/>
            </a:endParaRPr>
          </a:p>
        </p:txBody>
      </p:sp>
      <p:sp>
        <p:nvSpPr>
          <p:cNvPr id="411" name="PlaceHolder 4"/>
          <p:cNvSpPr>
            <a:spLocks noGrp="1"/>
          </p:cNvSpPr>
          <p:nvPr>
            <p:ph type="body"/>
          </p:nvPr>
        </p:nvSpPr>
        <p:spPr>
          <a:xfrm>
            <a:off x="4615200" y="6272280"/>
            <a:ext cx="3102120" cy="1751400"/>
          </a:xfrm>
          <a:prstGeom prst="rect">
            <a:avLst/>
          </a:prstGeom>
        </p:spPr>
        <p:txBody>
          <a:bodyPr lIns="0" rIns="0" tIns="0" bIns="0">
            <a:normAutofit/>
          </a:bodyPr>
          <a:p>
            <a:endParaRPr b="0" lang="en-IN" sz="4250" spc="-1" strike="noStrike">
              <a:latin typeface="Arial"/>
            </a:endParaRPr>
          </a:p>
        </p:txBody>
      </p:sp>
      <p:sp>
        <p:nvSpPr>
          <p:cNvPr id="412" name="PlaceHolder 5"/>
          <p:cNvSpPr>
            <a:spLocks noGrp="1"/>
          </p:cNvSpPr>
          <p:nvPr>
            <p:ph type="body"/>
          </p:nvPr>
        </p:nvSpPr>
        <p:spPr>
          <a:xfrm>
            <a:off x="7872840" y="6272280"/>
            <a:ext cx="310212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37" name="PlaceHolder 2"/>
          <p:cNvSpPr>
            <a:spLocks noGrp="1"/>
          </p:cNvSpPr>
          <p:nvPr>
            <p:ph type="body"/>
          </p:nvPr>
        </p:nvSpPr>
        <p:spPr>
          <a:xfrm>
            <a:off x="4615200" y="4354200"/>
            <a:ext cx="2046600" cy="1751400"/>
          </a:xfrm>
          <a:prstGeom prst="rect">
            <a:avLst/>
          </a:prstGeom>
        </p:spPr>
        <p:txBody>
          <a:bodyPr lIns="0" rIns="0" tIns="0" bIns="0">
            <a:normAutofit fontScale="94000"/>
          </a:bodyPr>
          <a:p>
            <a:endParaRPr b="0" lang="en-IN" sz="4250" spc="-1" strike="noStrike">
              <a:latin typeface="Arial"/>
            </a:endParaRPr>
          </a:p>
        </p:txBody>
      </p:sp>
      <p:sp>
        <p:nvSpPr>
          <p:cNvPr id="38" name="PlaceHolder 3"/>
          <p:cNvSpPr>
            <a:spLocks noGrp="1"/>
          </p:cNvSpPr>
          <p:nvPr>
            <p:ph type="body"/>
          </p:nvPr>
        </p:nvSpPr>
        <p:spPr>
          <a:xfrm>
            <a:off x="6764400" y="4354200"/>
            <a:ext cx="2046600" cy="1751400"/>
          </a:xfrm>
          <a:prstGeom prst="rect">
            <a:avLst/>
          </a:prstGeom>
        </p:spPr>
        <p:txBody>
          <a:bodyPr lIns="0" rIns="0" tIns="0" bIns="0">
            <a:normAutofit fontScale="94000"/>
          </a:bodyPr>
          <a:p>
            <a:endParaRPr b="0" lang="en-IN" sz="4250" spc="-1" strike="noStrike">
              <a:latin typeface="Arial"/>
            </a:endParaRPr>
          </a:p>
        </p:txBody>
      </p:sp>
      <p:sp>
        <p:nvSpPr>
          <p:cNvPr id="39" name="PlaceHolder 4"/>
          <p:cNvSpPr>
            <a:spLocks noGrp="1"/>
          </p:cNvSpPr>
          <p:nvPr>
            <p:ph type="body"/>
          </p:nvPr>
        </p:nvSpPr>
        <p:spPr>
          <a:xfrm>
            <a:off x="8913960" y="4354200"/>
            <a:ext cx="2046600" cy="1751400"/>
          </a:xfrm>
          <a:prstGeom prst="rect">
            <a:avLst/>
          </a:prstGeom>
        </p:spPr>
        <p:txBody>
          <a:bodyPr lIns="0" rIns="0" tIns="0" bIns="0">
            <a:normAutofit fontScale="94000"/>
          </a:bodyPr>
          <a:p>
            <a:endParaRPr b="0" lang="en-IN" sz="4250" spc="-1" strike="noStrike">
              <a:latin typeface="Arial"/>
            </a:endParaRPr>
          </a:p>
        </p:txBody>
      </p:sp>
      <p:sp>
        <p:nvSpPr>
          <p:cNvPr id="40" name="PlaceHolder 5"/>
          <p:cNvSpPr>
            <a:spLocks noGrp="1"/>
          </p:cNvSpPr>
          <p:nvPr>
            <p:ph type="body"/>
          </p:nvPr>
        </p:nvSpPr>
        <p:spPr>
          <a:xfrm>
            <a:off x="4615200" y="6272280"/>
            <a:ext cx="2046600" cy="1751400"/>
          </a:xfrm>
          <a:prstGeom prst="rect">
            <a:avLst/>
          </a:prstGeom>
        </p:spPr>
        <p:txBody>
          <a:bodyPr lIns="0" rIns="0" tIns="0" bIns="0">
            <a:normAutofit fontScale="94000"/>
          </a:bodyPr>
          <a:p>
            <a:endParaRPr b="0" lang="en-IN" sz="4250" spc="-1" strike="noStrike">
              <a:latin typeface="Arial"/>
            </a:endParaRPr>
          </a:p>
        </p:txBody>
      </p:sp>
      <p:sp>
        <p:nvSpPr>
          <p:cNvPr id="41" name="PlaceHolder 6"/>
          <p:cNvSpPr>
            <a:spLocks noGrp="1"/>
          </p:cNvSpPr>
          <p:nvPr>
            <p:ph type="body"/>
          </p:nvPr>
        </p:nvSpPr>
        <p:spPr>
          <a:xfrm>
            <a:off x="6764400" y="6272280"/>
            <a:ext cx="2046600" cy="1751400"/>
          </a:xfrm>
          <a:prstGeom prst="rect">
            <a:avLst/>
          </a:prstGeom>
        </p:spPr>
        <p:txBody>
          <a:bodyPr lIns="0" rIns="0" tIns="0" bIns="0">
            <a:normAutofit fontScale="94000"/>
          </a:bodyPr>
          <a:p>
            <a:endParaRPr b="0" lang="en-IN" sz="4250" spc="-1" strike="noStrike">
              <a:latin typeface="Arial"/>
            </a:endParaRPr>
          </a:p>
        </p:txBody>
      </p:sp>
      <p:sp>
        <p:nvSpPr>
          <p:cNvPr id="42" name="PlaceHolder 7"/>
          <p:cNvSpPr>
            <a:spLocks noGrp="1"/>
          </p:cNvSpPr>
          <p:nvPr>
            <p:ph type="body"/>
          </p:nvPr>
        </p:nvSpPr>
        <p:spPr>
          <a:xfrm>
            <a:off x="8913960" y="6272280"/>
            <a:ext cx="2046600" cy="1751400"/>
          </a:xfrm>
          <a:prstGeom prst="rect">
            <a:avLst/>
          </a:prstGeom>
        </p:spPr>
        <p:txBody>
          <a:bodyPr lIns="0" rIns="0" tIns="0" bIns="0">
            <a:normAutofit fontScale="94000"/>
          </a:bodyPr>
          <a:p>
            <a:endParaRPr b="0" lang="en-IN" sz="4250" spc="-1" strike="noStrike">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3"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414" name="PlaceHolder 2"/>
          <p:cNvSpPr>
            <a:spLocks noGrp="1"/>
          </p:cNvSpPr>
          <p:nvPr>
            <p:ph type="body"/>
          </p:nvPr>
        </p:nvSpPr>
        <p:spPr>
          <a:xfrm>
            <a:off x="4615200" y="4354200"/>
            <a:ext cx="2046600" cy="1751400"/>
          </a:xfrm>
          <a:prstGeom prst="rect">
            <a:avLst/>
          </a:prstGeom>
        </p:spPr>
        <p:txBody>
          <a:bodyPr lIns="0" rIns="0" tIns="0" bIns="0">
            <a:normAutofit fontScale="94000"/>
          </a:bodyPr>
          <a:p>
            <a:endParaRPr b="0" lang="en-IN" sz="4250" spc="-1" strike="noStrike">
              <a:latin typeface="Arial"/>
            </a:endParaRPr>
          </a:p>
        </p:txBody>
      </p:sp>
      <p:sp>
        <p:nvSpPr>
          <p:cNvPr id="415" name="PlaceHolder 3"/>
          <p:cNvSpPr>
            <a:spLocks noGrp="1"/>
          </p:cNvSpPr>
          <p:nvPr>
            <p:ph type="body"/>
          </p:nvPr>
        </p:nvSpPr>
        <p:spPr>
          <a:xfrm>
            <a:off x="6764400" y="4354200"/>
            <a:ext cx="2046600" cy="1751400"/>
          </a:xfrm>
          <a:prstGeom prst="rect">
            <a:avLst/>
          </a:prstGeom>
        </p:spPr>
        <p:txBody>
          <a:bodyPr lIns="0" rIns="0" tIns="0" bIns="0">
            <a:normAutofit fontScale="94000"/>
          </a:bodyPr>
          <a:p>
            <a:endParaRPr b="0" lang="en-IN" sz="4250" spc="-1" strike="noStrike">
              <a:latin typeface="Arial"/>
            </a:endParaRPr>
          </a:p>
        </p:txBody>
      </p:sp>
      <p:sp>
        <p:nvSpPr>
          <p:cNvPr id="416" name="PlaceHolder 4"/>
          <p:cNvSpPr>
            <a:spLocks noGrp="1"/>
          </p:cNvSpPr>
          <p:nvPr>
            <p:ph type="body"/>
          </p:nvPr>
        </p:nvSpPr>
        <p:spPr>
          <a:xfrm>
            <a:off x="8913960" y="4354200"/>
            <a:ext cx="2046600" cy="1751400"/>
          </a:xfrm>
          <a:prstGeom prst="rect">
            <a:avLst/>
          </a:prstGeom>
        </p:spPr>
        <p:txBody>
          <a:bodyPr lIns="0" rIns="0" tIns="0" bIns="0">
            <a:normAutofit fontScale="94000"/>
          </a:bodyPr>
          <a:p>
            <a:endParaRPr b="0" lang="en-IN" sz="4250" spc="-1" strike="noStrike">
              <a:latin typeface="Arial"/>
            </a:endParaRPr>
          </a:p>
        </p:txBody>
      </p:sp>
      <p:sp>
        <p:nvSpPr>
          <p:cNvPr id="417" name="PlaceHolder 5"/>
          <p:cNvSpPr>
            <a:spLocks noGrp="1"/>
          </p:cNvSpPr>
          <p:nvPr>
            <p:ph type="body"/>
          </p:nvPr>
        </p:nvSpPr>
        <p:spPr>
          <a:xfrm>
            <a:off x="4615200" y="6272280"/>
            <a:ext cx="2046600" cy="1751400"/>
          </a:xfrm>
          <a:prstGeom prst="rect">
            <a:avLst/>
          </a:prstGeom>
        </p:spPr>
        <p:txBody>
          <a:bodyPr lIns="0" rIns="0" tIns="0" bIns="0">
            <a:normAutofit fontScale="94000"/>
          </a:bodyPr>
          <a:p>
            <a:endParaRPr b="0" lang="en-IN" sz="4250" spc="-1" strike="noStrike">
              <a:latin typeface="Arial"/>
            </a:endParaRPr>
          </a:p>
        </p:txBody>
      </p:sp>
      <p:sp>
        <p:nvSpPr>
          <p:cNvPr id="418" name="PlaceHolder 6"/>
          <p:cNvSpPr>
            <a:spLocks noGrp="1"/>
          </p:cNvSpPr>
          <p:nvPr>
            <p:ph type="body"/>
          </p:nvPr>
        </p:nvSpPr>
        <p:spPr>
          <a:xfrm>
            <a:off x="6764400" y="6272280"/>
            <a:ext cx="2046600" cy="1751400"/>
          </a:xfrm>
          <a:prstGeom prst="rect">
            <a:avLst/>
          </a:prstGeom>
        </p:spPr>
        <p:txBody>
          <a:bodyPr lIns="0" rIns="0" tIns="0" bIns="0">
            <a:normAutofit fontScale="94000"/>
          </a:bodyPr>
          <a:p>
            <a:endParaRPr b="0" lang="en-IN" sz="4250" spc="-1" strike="noStrike">
              <a:latin typeface="Arial"/>
            </a:endParaRPr>
          </a:p>
        </p:txBody>
      </p:sp>
      <p:sp>
        <p:nvSpPr>
          <p:cNvPr id="419" name="PlaceHolder 7"/>
          <p:cNvSpPr>
            <a:spLocks noGrp="1"/>
          </p:cNvSpPr>
          <p:nvPr>
            <p:ph type="body"/>
          </p:nvPr>
        </p:nvSpPr>
        <p:spPr>
          <a:xfrm>
            <a:off x="8913960" y="6272280"/>
            <a:ext cx="2046600" cy="1751400"/>
          </a:xfrm>
          <a:prstGeom prst="rect">
            <a:avLst/>
          </a:prstGeom>
        </p:spPr>
        <p:txBody>
          <a:bodyPr lIns="0" rIns="0" tIns="0" bIns="0">
            <a:normAutofit fontScale="94000"/>
          </a:bodyPr>
          <a:p>
            <a:endParaRPr b="0" lang="en-IN" sz="4250" spc="-1" strike="noStrike">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9"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430" name="PlaceHolder 2"/>
          <p:cNvSpPr>
            <a:spLocks noGrp="1"/>
          </p:cNvSpPr>
          <p:nvPr>
            <p:ph type="subTitle"/>
          </p:nvPr>
        </p:nvSpPr>
        <p:spPr>
          <a:xfrm>
            <a:off x="4615200" y="4354200"/>
            <a:ext cx="6356880" cy="3672000"/>
          </a:xfrm>
          <a:prstGeom prst="rect">
            <a:avLst/>
          </a:prstGeom>
        </p:spPr>
        <p:txBody>
          <a:bodyPr lIns="0" rIns="0" tIns="0" bIns="0">
            <a:noAutofit/>
          </a:bodyPr>
          <a:p>
            <a:pPr algn="ctr"/>
            <a:endParaRPr b="0" lang="en-IN"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1"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432" name="PlaceHolder 2"/>
          <p:cNvSpPr>
            <a:spLocks noGrp="1"/>
          </p:cNvSpPr>
          <p:nvPr>
            <p:ph type="body"/>
          </p:nvPr>
        </p:nvSpPr>
        <p:spPr>
          <a:xfrm>
            <a:off x="4615200" y="4354200"/>
            <a:ext cx="6356880" cy="3672000"/>
          </a:xfrm>
          <a:prstGeom prst="rect">
            <a:avLst/>
          </a:prstGeom>
        </p:spPr>
        <p:txBody>
          <a:bodyPr lIns="0" rIns="0" tIns="0" bIns="0">
            <a:normAutofit/>
          </a:bodyPr>
          <a:p>
            <a:endParaRPr b="0" lang="en-IN" sz="4250" spc="-1" strike="noStrike">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33"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434" name="PlaceHolder 2"/>
          <p:cNvSpPr>
            <a:spLocks noGrp="1"/>
          </p:cNvSpPr>
          <p:nvPr>
            <p:ph type="body"/>
          </p:nvPr>
        </p:nvSpPr>
        <p:spPr>
          <a:xfrm>
            <a:off x="4615200" y="4354200"/>
            <a:ext cx="3102120" cy="3672000"/>
          </a:xfrm>
          <a:prstGeom prst="rect">
            <a:avLst/>
          </a:prstGeom>
        </p:spPr>
        <p:txBody>
          <a:bodyPr lIns="0" rIns="0" tIns="0" bIns="0">
            <a:normAutofit/>
          </a:bodyPr>
          <a:p>
            <a:endParaRPr b="0" lang="en-IN" sz="4250" spc="-1" strike="noStrike">
              <a:latin typeface="Arial"/>
            </a:endParaRPr>
          </a:p>
        </p:txBody>
      </p:sp>
      <p:sp>
        <p:nvSpPr>
          <p:cNvPr id="435" name="PlaceHolder 3"/>
          <p:cNvSpPr>
            <a:spLocks noGrp="1"/>
          </p:cNvSpPr>
          <p:nvPr>
            <p:ph type="body"/>
          </p:nvPr>
        </p:nvSpPr>
        <p:spPr>
          <a:xfrm>
            <a:off x="7872840" y="4354200"/>
            <a:ext cx="3102120" cy="3672000"/>
          </a:xfrm>
          <a:prstGeom prst="rect">
            <a:avLst/>
          </a:prstGeom>
        </p:spPr>
        <p:txBody>
          <a:bodyPr lIns="0" rIns="0" tIns="0" bIns="0">
            <a:normAutofit/>
          </a:bodyPr>
          <a:p>
            <a:endParaRPr b="0" lang="en-IN" sz="4250" spc="-1" strike="noStrike">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36"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37" name="PlaceHolder 1"/>
          <p:cNvSpPr>
            <a:spLocks noGrp="1"/>
          </p:cNvSpPr>
          <p:nvPr>
            <p:ph type="subTitle"/>
          </p:nvPr>
        </p:nvSpPr>
        <p:spPr>
          <a:xfrm>
            <a:off x="0" y="783720"/>
            <a:ext cx="10972440" cy="13716000"/>
          </a:xfrm>
          <a:prstGeom prst="rect">
            <a:avLst/>
          </a:prstGeom>
        </p:spPr>
        <p:txBody>
          <a:bodyPr lIns="0" rIns="0" tIns="0" bIns="0">
            <a:noAutofit/>
          </a:bodyPr>
          <a:p>
            <a:pPr algn="ctr"/>
            <a:endParaRPr b="0" lang="en-IN"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38"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439" name="PlaceHolder 2"/>
          <p:cNvSpPr>
            <a:spLocks noGrp="1"/>
          </p:cNvSpPr>
          <p:nvPr>
            <p:ph type="body"/>
          </p:nvPr>
        </p:nvSpPr>
        <p:spPr>
          <a:xfrm>
            <a:off x="4615200" y="4354200"/>
            <a:ext cx="3102120" cy="1751400"/>
          </a:xfrm>
          <a:prstGeom prst="rect">
            <a:avLst/>
          </a:prstGeom>
        </p:spPr>
        <p:txBody>
          <a:bodyPr lIns="0" rIns="0" tIns="0" bIns="0">
            <a:normAutofit/>
          </a:bodyPr>
          <a:p>
            <a:endParaRPr b="0" lang="en-IN" sz="4250" spc="-1" strike="noStrike">
              <a:latin typeface="Arial"/>
            </a:endParaRPr>
          </a:p>
        </p:txBody>
      </p:sp>
      <p:sp>
        <p:nvSpPr>
          <p:cNvPr id="440" name="PlaceHolder 3"/>
          <p:cNvSpPr>
            <a:spLocks noGrp="1"/>
          </p:cNvSpPr>
          <p:nvPr>
            <p:ph type="body"/>
          </p:nvPr>
        </p:nvSpPr>
        <p:spPr>
          <a:xfrm>
            <a:off x="7872840" y="4354200"/>
            <a:ext cx="3102120" cy="3672000"/>
          </a:xfrm>
          <a:prstGeom prst="rect">
            <a:avLst/>
          </a:prstGeom>
        </p:spPr>
        <p:txBody>
          <a:bodyPr lIns="0" rIns="0" tIns="0" bIns="0">
            <a:normAutofit/>
          </a:bodyPr>
          <a:p>
            <a:endParaRPr b="0" lang="en-IN" sz="4250" spc="-1" strike="noStrike">
              <a:latin typeface="Arial"/>
            </a:endParaRPr>
          </a:p>
        </p:txBody>
      </p:sp>
      <p:sp>
        <p:nvSpPr>
          <p:cNvPr id="441" name="PlaceHolder 4"/>
          <p:cNvSpPr>
            <a:spLocks noGrp="1"/>
          </p:cNvSpPr>
          <p:nvPr>
            <p:ph type="body"/>
          </p:nvPr>
        </p:nvSpPr>
        <p:spPr>
          <a:xfrm>
            <a:off x="4615200" y="6272280"/>
            <a:ext cx="310212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42"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443" name="PlaceHolder 2"/>
          <p:cNvSpPr>
            <a:spLocks noGrp="1"/>
          </p:cNvSpPr>
          <p:nvPr>
            <p:ph type="body"/>
          </p:nvPr>
        </p:nvSpPr>
        <p:spPr>
          <a:xfrm>
            <a:off x="4615200" y="4354200"/>
            <a:ext cx="3102120" cy="3672000"/>
          </a:xfrm>
          <a:prstGeom prst="rect">
            <a:avLst/>
          </a:prstGeom>
        </p:spPr>
        <p:txBody>
          <a:bodyPr lIns="0" rIns="0" tIns="0" bIns="0">
            <a:normAutofit/>
          </a:bodyPr>
          <a:p>
            <a:endParaRPr b="0" lang="en-IN" sz="4250" spc="-1" strike="noStrike">
              <a:latin typeface="Arial"/>
            </a:endParaRPr>
          </a:p>
        </p:txBody>
      </p:sp>
      <p:sp>
        <p:nvSpPr>
          <p:cNvPr id="444" name="PlaceHolder 3"/>
          <p:cNvSpPr>
            <a:spLocks noGrp="1"/>
          </p:cNvSpPr>
          <p:nvPr>
            <p:ph type="body"/>
          </p:nvPr>
        </p:nvSpPr>
        <p:spPr>
          <a:xfrm>
            <a:off x="7872840" y="4354200"/>
            <a:ext cx="3102120" cy="1751400"/>
          </a:xfrm>
          <a:prstGeom prst="rect">
            <a:avLst/>
          </a:prstGeom>
        </p:spPr>
        <p:txBody>
          <a:bodyPr lIns="0" rIns="0" tIns="0" bIns="0">
            <a:normAutofit/>
          </a:bodyPr>
          <a:p>
            <a:endParaRPr b="0" lang="en-IN" sz="4250" spc="-1" strike="noStrike">
              <a:latin typeface="Arial"/>
            </a:endParaRPr>
          </a:p>
        </p:txBody>
      </p:sp>
      <p:sp>
        <p:nvSpPr>
          <p:cNvPr id="445" name="PlaceHolder 4"/>
          <p:cNvSpPr>
            <a:spLocks noGrp="1"/>
          </p:cNvSpPr>
          <p:nvPr>
            <p:ph type="body"/>
          </p:nvPr>
        </p:nvSpPr>
        <p:spPr>
          <a:xfrm>
            <a:off x="7872840" y="6272280"/>
            <a:ext cx="310212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6"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447" name="PlaceHolder 2"/>
          <p:cNvSpPr>
            <a:spLocks noGrp="1"/>
          </p:cNvSpPr>
          <p:nvPr>
            <p:ph type="body"/>
          </p:nvPr>
        </p:nvSpPr>
        <p:spPr>
          <a:xfrm>
            <a:off x="4615200" y="4354200"/>
            <a:ext cx="3102120" cy="1751400"/>
          </a:xfrm>
          <a:prstGeom prst="rect">
            <a:avLst/>
          </a:prstGeom>
        </p:spPr>
        <p:txBody>
          <a:bodyPr lIns="0" rIns="0" tIns="0" bIns="0">
            <a:normAutofit/>
          </a:bodyPr>
          <a:p>
            <a:endParaRPr b="0" lang="en-IN" sz="4250" spc="-1" strike="noStrike">
              <a:latin typeface="Arial"/>
            </a:endParaRPr>
          </a:p>
        </p:txBody>
      </p:sp>
      <p:sp>
        <p:nvSpPr>
          <p:cNvPr id="448" name="PlaceHolder 3"/>
          <p:cNvSpPr>
            <a:spLocks noGrp="1"/>
          </p:cNvSpPr>
          <p:nvPr>
            <p:ph type="body"/>
          </p:nvPr>
        </p:nvSpPr>
        <p:spPr>
          <a:xfrm>
            <a:off x="7872840" y="4354200"/>
            <a:ext cx="3102120" cy="1751400"/>
          </a:xfrm>
          <a:prstGeom prst="rect">
            <a:avLst/>
          </a:prstGeom>
        </p:spPr>
        <p:txBody>
          <a:bodyPr lIns="0" rIns="0" tIns="0" bIns="0">
            <a:normAutofit/>
          </a:bodyPr>
          <a:p>
            <a:endParaRPr b="0" lang="en-IN" sz="4250" spc="-1" strike="noStrike">
              <a:latin typeface="Arial"/>
            </a:endParaRPr>
          </a:p>
        </p:txBody>
      </p:sp>
      <p:sp>
        <p:nvSpPr>
          <p:cNvPr id="449" name="PlaceHolder 4"/>
          <p:cNvSpPr>
            <a:spLocks noGrp="1"/>
          </p:cNvSpPr>
          <p:nvPr>
            <p:ph type="body"/>
          </p:nvPr>
        </p:nvSpPr>
        <p:spPr>
          <a:xfrm>
            <a:off x="4615200" y="6272280"/>
            <a:ext cx="635688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50"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451" name="PlaceHolder 2"/>
          <p:cNvSpPr>
            <a:spLocks noGrp="1"/>
          </p:cNvSpPr>
          <p:nvPr>
            <p:ph type="body"/>
          </p:nvPr>
        </p:nvSpPr>
        <p:spPr>
          <a:xfrm>
            <a:off x="4615200" y="4354200"/>
            <a:ext cx="6356880" cy="1751400"/>
          </a:xfrm>
          <a:prstGeom prst="rect">
            <a:avLst/>
          </a:prstGeom>
        </p:spPr>
        <p:txBody>
          <a:bodyPr lIns="0" rIns="0" tIns="0" bIns="0">
            <a:normAutofit/>
          </a:bodyPr>
          <a:p>
            <a:endParaRPr b="0" lang="en-IN" sz="4250" spc="-1" strike="noStrike">
              <a:latin typeface="Arial"/>
            </a:endParaRPr>
          </a:p>
        </p:txBody>
      </p:sp>
      <p:sp>
        <p:nvSpPr>
          <p:cNvPr id="452" name="PlaceHolder 3"/>
          <p:cNvSpPr>
            <a:spLocks noGrp="1"/>
          </p:cNvSpPr>
          <p:nvPr>
            <p:ph type="body"/>
          </p:nvPr>
        </p:nvSpPr>
        <p:spPr>
          <a:xfrm>
            <a:off x="4615200" y="6272280"/>
            <a:ext cx="635688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53"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454" name="PlaceHolder 2"/>
          <p:cNvSpPr>
            <a:spLocks noGrp="1"/>
          </p:cNvSpPr>
          <p:nvPr>
            <p:ph type="body"/>
          </p:nvPr>
        </p:nvSpPr>
        <p:spPr>
          <a:xfrm>
            <a:off x="4615200" y="4354200"/>
            <a:ext cx="3102120" cy="1751400"/>
          </a:xfrm>
          <a:prstGeom prst="rect">
            <a:avLst/>
          </a:prstGeom>
        </p:spPr>
        <p:txBody>
          <a:bodyPr lIns="0" rIns="0" tIns="0" bIns="0">
            <a:normAutofit/>
          </a:bodyPr>
          <a:p>
            <a:endParaRPr b="0" lang="en-IN" sz="4250" spc="-1" strike="noStrike">
              <a:latin typeface="Arial"/>
            </a:endParaRPr>
          </a:p>
        </p:txBody>
      </p:sp>
      <p:sp>
        <p:nvSpPr>
          <p:cNvPr id="455" name="PlaceHolder 3"/>
          <p:cNvSpPr>
            <a:spLocks noGrp="1"/>
          </p:cNvSpPr>
          <p:nvPr>
            <p:ph type="body"/>
          </p:nvPr>
        </p:nvSpPr>
        <p:spPr>
          <a:xfrm>
            <a:off x="7872840" y="4354200"/>
            <a:ext cx="3102120" cy="1751400"/>
          </a:xfrm>
          <a:prstGeom prst="rect">
            <a:avLst/>
          </a:prstGeom>
        </p:spPr>
        <p:txBody>
          <a:bodyPr lIns="0" rIns="0" tIns="0" bIns="0">
            <a:normAutofit/>
          </a:bodyPr>
          <a:p>
            <a:endParaRPr b="0" lang="en-IN" sz="4250" spc="-1" strike="noStrike">
              <a:latin typeface="Arial"/>
            </a:endParaRPr>
          </a:p>
        </p:txBody>
      </p:sp>
      <p:sp>
        <p:nvSpPr>
          <p:cNvPr id="456" name="PlaceHolder 4"/>
          <p:cNvSpPr>
            <a:spLocks noGrp="1"/>
          </p:cNvSpPr>
          <p:nvPr>
            <p:ph type="body"/>
          </p:nvPr>
        </p:nvSpPr>
        <p:spPr>
          <a:xfrm>
            <a:off x="4615200" y="6272280"/>
            <a:ext cx="3102120" cy="1751400"/>
          </a:xfrm>
          <a:prstGeom prst="rect">
            <a:avLst/>
          </a:prstGeom>
        </p:spPr>
        <p:txBody>
          <a:bodyPr lIns="0" rIns="0" tIns="0" bIns="0">
            <a:normAutofit/>
          </a:bodyPr>
          <a:p>
            <a:endParaRPr b="0" lang="en-IN" sz="4250" spc="-1" strike="noStrike">
              <a:latin typeface="Arial"/>
            </a:endParaRPr>
          </a:p>
        </p:txBody>
      </p:sp>
      <p:sp>
        <p:nvSpPr>
          <p:cNvPr id="457" name="PlaceHolder 5"/>
          <p:cNvSpPr>
            <a:spLocks noGrp="1"/>
          </p:cNvSpPr>
          <p:nvPr>
            <p:ph type="body"/>
          </p:nvPr>
        </p:nvSpPr>
        <p:spPr>
          <a:xfrm>
            <a:off x="7872840" y="6272280"/>
            <a:ext cx="310212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8"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459" name="PlaceHolder 2"/>
          <p:cNvSpPr>
            <a:spLocks noGrp="1"/>
          </p:cNvSpPr>
          <p:nvPr>
            <p:ph type="body"/>
          </p:nvPr>
        </p:nvSpPr>
        <p:spPr>
          <a:xfrm>
            <a:off x="4615200" y="4354200"/>
            <a:ext cx="2046600" cy="1751400"/>
          </a:xfrm>
          <a:prstGeom prst="rect">
            <a:avLst/>
          </a:prstGeom>
        </p:spPr>
        <p:txBody>
          <a:bodyPr lIns="0" rIns="0" tIns="0" bIns="0">
            <a:normAutofit fontScale="94000"/>
          </a:bodyPr>
          <a:p>
            <a:endParaRPr b="0" lang="en-IN" sz="4250" spc="-1" strike="noStrike">
              <a:latin typeface="Arial"/>
            </a:endParaRPr>
          </a:p>
        </p:txBody>
      </p:sp>
      <p:sp>
        <p:nvSpPr>
          <p:cNvPr id="460" name="PlaceHolder 3"/>
          <p:cNvSpPr>
            <a:spLocks noGrp="1"/>
          </p:cNvSpPr>
          <p:nvPr>
            <p:ph type="body"/>
          </p:nvPr>
        </p:nvSpPr>
        <p:spPr>
          <a:xfrm>
            <a:off x="6764400" y="4354200"/>
            <a:ext cx="2046600" cy="1751400"/>
          </a:xfrm>
          <a:prstGeom prst="rect">
            <a:avLst/>
          </a:prstGeom>
        </p:spPr>
        <p:txBody>
          <a:bodyPr lIns="0" rIns="0" tIns="0" bIns="0">
            <a:normAutofit fontScale="94000"/>
          </a:bodyPr>
          <a:p>
            <a:endParaRPr b="0" lang="en-IN" sz="4250" spc="-1" strike="noStrike">
              <a:latin typeface="Arial"/>
            </a:endParaRPr>
          </a:p>
        </p:txBody>
      </p:sp>
      <p:sp>
        <p:nvSpPr>
          <p:cNvPr id="461" name="PlaceHolder 4"/>
          <p:cNvSpPr>
            <a:spLocks noGrp="1"/>
          </p:cNvSpPr>
          <p:nvPr>
            <p:ph type="body"/>
          </p:nvPr>
        </p:nvSpPr>
        <p:spPr>
          <a:xfrm>
            <a:off x="8913960" y="4354200"/>
            <a:ext cx="2046600" cy="1751400"/>
          </a:xfrm>
          <a:prstGeom prst="rect">
            <a:avLst/>
          </a:prstGeom>
        </p:spPr>
        <p:txBody>
          <a:bodyPr lIns="0" rIns="0" tIns="0" bIns="0">
            <a:normAutofit fontScale="94000"/>
          </a:bodyPr>
          <a:p>
            <a:endParaRPr b="0" lang="en-IN" sz="4250" spc="-1" strike="noStrike">
              <a:latin typeface="Arial"/>
            </a:endParaRPr>
          </a:p>
        </p:txBody>
      </p:sp>
      <p:sp>
        <p:nvSpPr>
          <p:cNvPr id="462" name="PlaceHolder 5"/>
          <p:cNvSpPr>
            <a:spLocks noGrp="1"/>
          </p:cNvSpPr>
          <p:nvPr>
            <p:ph type="body"/>
          </p:nvPr>
        </p:nvSpPr>
        <p:spPr>
          <a:xfrm>
            <a:off x="4615200" y="6272280"/>
            <a:ext cx="2046600" cy="1751400"/>
          </a:xfrm>
          <a:prstGeom prst="rect">
            <a:avLst/>
          </a:prstGeom>
        </p:spPr>
        <p:txBody>
          <a:bodyPr lIns="0" rIns="0" tIns="0" bIns="0">
            <a:normAutofit fontScale="94000"/>
          </a:bodyPr>
          <a:p>
            <a:endParaRPr b="0" lang="en-IN" sz="4250" spc="-1" strike="noStrike">
              <a:latin typeface="Arial"/>
            </a:endParaRPr>
          </a:p>
        </p:txBody>
      </p:sp>
      <p:sp>
        <p:nvSpPr>
          <p:cNvPr id="463" name="PlaceHolder 6"/>
          <p:cNvSpPr>
            <a:spLocks noGrp="1"/>
          </p:cNvSpPr>
          <p:nvPr>
            <p:ph type="body"/>
          </p:nvPr>
        </p:nvSpPr>
        <p:spPr>
          <a:xfrm>
            <a:off x="6764400" y="6272280"/>
            <a:ext cx="2046600" cy="1751400"/>
          </a:xfrm>
          <a:prstGeom prst="rect">
            <a:avLst/>
          </a:prstGeom>
        </p:spPr>
        <p:txBody>
          <a:bodyPr lIns="0" rIns="0" tIns="0" bIns="0">
            <a:normAutofit fontScale="94000"/>
          </a:bodyPr>
          <a:p>
            <a:endParaRPr b="0" lang="en-IN" sz="4250" spc="-1" strike="noStrike">
              <a:latin typeface="Arial"/>
            </a:endParaRPr>
          </a:p>
        </p:txBody>
      </p:sp>
      <p:sp>
        <p:nvSpPr>
          <p:cNvPr id="464" name="PlaceHolder 7"/>
          <p:cNvSpPr>
            <a:spLocks noGrp="1"/>
          </p:cNvSpPr>
          <p:nvPr>
            <p:ph type="body"/>
          </p:nvPr>
        </p:nvSpPr>
        <p:spPr>
          <a:xfrm>
            <a:off x="8913960" y="6272280"/>
            <a:ext cx="2046600" cy="1751400"/>
          </a:xfrm>
          <a:prstGeom prst="rect">
            <a:avLst/>
          </a:prstGeom>
        </p:spPr>
        <p:txBody>
          <a:bodyPr lIns="0" rIns="0" tIns="0" bIns="0">
            <a:normAutofit fontScale="94000"/>
          </a:bodyPr>
          <a:p>
            <a:endParaRPr b="0" lang="en-IN" sz="4250" spc="-1" strike="noStrike">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0"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471" name="PlaceHolder 2"/>
          <p:cNvSpPr>
            <a:spLocks noGrp="1"/>
          </p:cNvSpPr>
          <p:nvPr>
            <p:ph type="subTitle"/>
          </p:nvPr>
        </p:nvSpPr>
        <p:spPr>
          <a:xfrm>
            <a:off x="4615200" y="4354200"/>
            <a:ext cx="6356880" cy="3672000"/>
          </a:xfrm>
          <a:prstGeom prst="rect">
            <a:avLst/>
          </a:prstGeom>
        </p:spPr>
        <p:txBody>
          <a:bodyPr lIns="0" rIns="0" tIns="0" bIns="0">
            <a:noAutofit/>
          </a:bodyPr>
          <a:p>
            <a:pPr algn="ctr"/>
            <a:endParaRPr b="0" lang="en-IN"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2"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473" name="PlaceHolder 2"/>
          <p:cNvSpPr>
            <a:spLocks noGrp="1"/>
          </p:cNvSpPr>
          <p:nvPr>
            <p:ph type="body"/>
          </p:nvPr>
        </p:nvSpPr>
        <p:spPr>
          <a:xfrm>
            <a:off x="4615200" y="4354200"/>
            <a:ext cx="6356880" cy="3672000"/>
          </a:xfrm>
          <a:prstGeom prst="rect">
            <a:avLst/>
          </a:prstGeom>
        </p:spPr>
        <p:txBody>
          <a:bodyPr lIns="0" rIns="0" tIns="0" bIns="0">
            <a:normAutofit/>
          </a:bodyPr>
          <a:p>
            <a:endParaRPr b="0" lang="en-IN" sz="4250" spc="-1" strike="noStrike">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4"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475" name="PlaceHolder 2"/>
          <p:cNvSpPr>
            <a:spLocks noGrp="1"/>
          </p:cNvSpPr>
          <p:nvPr>
            <p:ph type="body"/>
          </p:nvPr>
        </p:nvSpPr>
        <p:spPr>
          <a:xfrm>
            <a:off x="4615200" y="4354200"/>
            <a:ext cx="3102120" cy="3672000"/>
          </a:xfrm>
          <a:prstGeom prst="rect">
            <a:avLst/>
          </a:prstGeom>
        </p:spPr>
        <p:txBody>
          <a:bodyPr lIns="0" rIns="0" tIns="0" bIns="0">
            <a:normAutofit/>
          </a:bodyPr>
          <a:p>
            <a:endParaRPr b="0" lang="en-IN" sz="4250" spc="-1" strike="noStrike">
              <a:latin typeface="Arial"/>
            </a:endParaRPr>
          </a:p>
        </p:txBody>
      </p:sp>
      <p:sp>
        <p:nvSpPr>
          <p:cNvPr id="476" name="PlaceHolder 3"/>
          <p:cNvSpPr>
            <a:spLocks noGrp="1"/>
          </p:cNvSpPr>
          <p:nvPr>
            <p:ph type="body"/>
          </p:nvPr>
        </p:nvSpPr>
        <p:spPr>
          <a:xfrm>
            <a:off x="7872840" y="4354200"/>
            <a:ext cx="3102120" cy="3672000"/>
          </a:xfrm>
          <a:prstGeom prst="rect">
            <a:avLst/>
          </a:prstGeom>
        </p:spPr>
        <p:txBody>
          <a:bodyPr lIns="0" rIns="0" tIns="0" bIns="0">
            <a:normAutofit/>
          </a:bodyPr>
          <a:p>
            <a:endParaRPr b="0" lang="en-IN" sz="4250" spc="-1" strike="noStrike">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7"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8" name="PlaceHolder 1"/>
          <p:cNvSpPr>
            <a:spLocks noGrp="1"/>
          </p:cNvSpPr>
          <p:nvPr>
            <p:ph type="subTitle"/>
          </p:nvPr>
        </p:nvSpPr>
        <p:spPr>
          <a:xfrm>
            <a:off x="0" y="783720"/>
            <a:ext cx="10972440" cy="13716000"/>
          </a:xfrm>
          <a:prstGeom prst="rect">
            <a:avLst/>
          </a:prstGeom>
        </p:spPr>
        <p:txBody>
          <a:bodyPr lIns="0" rIns="0" tIns="0" bIns="0">
            <a:noAutofit/>
          </a:bodyPr>
          <a:p>
            <a:pPr algn="ctr"/>
            <a:endParaRPr b="0" lang="en-IN"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9"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480" name="PlaceHolder 2"/>
          <p:cNvSpPr>
            <a:spLocks noGrp="1"/>
          </p:cNvSpPr>
          <p:nvPr>
            <p:ph type="body"/>
          </p:nvPr>
        </p:nvSpPr>
        <p:spPr>
          <a:xfrm>
            <a:off x="4615200" y="4354200"/>
            <a:ext cx="3102120" cy="1751400"/>
          </a:xfrm>
          <a:prstGeom prst="rect">
            <a:avLst/>
          </a:prstGeom>
        </p:spPr>
        <p:txBody>
          <a:bodyPr lIns="0" rIns="0" tIns="0" bIns="0">
            <a:normAutofit/>
          </a:bodyPr>
          <a:p>
            <a:endParaRPr b="0" lang="en-IN" sz="4250" spc="-1" strike="noStrike">
              <a:latin typeface="Arial"/>
            </a:endParaRPr>
          </a:p>
        </p:txBody>
      </p:sp>
      <p:sp>
        <p:nvSpPr>
          <p:cNvPr id="481" name="PlaceHolder 3"/>
          <p:cNvSpPr>
            <a:spLocks noGrp="1"/>
          </p:cNvSpPr>
          <p:nvPr>
            <p:ph type="body"/>
          </p:nvPr>
        </p:nvSpPr>
        <p:spPr>
          <a:xfrm>
            <a:off x="7872840" y="4354200"/>
            <a:ext cx="3102120" cy="3672000"/>
          </a:xfrm>
          <a:prstGeom prst="rect">
            <a:avLst/>
          </a:prstGeom>
        </p:spPr>
        <p:txBody>
          <a:bodyPr lIns="0" rIns="0" tIns="0" bIns="0">
            <a:normAutofit/>
          </a:bodyPr>
          <a:p>
            <a:endParaRPr b="0" lang="en-IN" sz="4250" spc="-1" strike="noStrike">
              <a:latin typeface="Arial"/>
            </a:endParaRPr>
          </a:p>
        </p:txBody>
      </p:sp>
      <p:sp>
        <p:nvSpPr>
          <p:cNvPr id="482" name="PlaceHolder 4"/>
          <p:cNvSpPr>
            <a:spLocks noGrp="1"/>
          </p:cNvSpPr>
          <p:nvPr>
            <p:ph type="body"/>
          </p:nvPr>
        </p:nvSpPr>
        <p:spPr>
          <a:xfrm>
            <a:off x="4615200" y="6272280"/>
            <a:ext cx="310212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47" name="PlaceHolder 2"/>
          <p:cNvSpPr>
            <a:spLocks noGrp="1"/>
          </p:cNvSpPr>
          <p:nvPr>
            <p:ph type="subTitle"/>
          </p:nvPr>
        </p:nvSpPr>
        <p:spPr>
          <a:xfrm>
            <a:off x="4615200" y="4354200"/>
            <a:ext cx="6356880" cy="3672000"/>
          </a:xfrm>
          <a:prstGeom prst="rect">
            <a:avLst/>
          </a:prstGeom>
        </p:spPr>
        <p:txBody>
          <a:bodyPr lIns="0" rIns="0" tIns="0" bIns="0">
            <a:noAutofit/>
          </a:bodyPr>
          <a:p>
            <a:pPr algn="ctr"/>
            <a:endParaRPr b="0" lang="en-IN"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83"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484" name="PlaceHolder 2"/>
          <p:cNvSpPr>
            <a:spLocks noGrp="1"/>
          </p:cNvSpPr>
          <p:nvPr>
            <p:ph type="body"/>
          </p:nvPr>
        </p:nvSpPr>
        <p:spPr>
          <a:xfrm>
            <a:off x="4615200" y="4354200"/>
            <a:ext cx="3102120" cy="3672000"/>
          </a:xfrm>
          <a:prstGeom prst="rect">
            <a:avLst/>
          </a:prstGeom>
        </p:spPr>
        <p:txBody>
          <a:bodyPr lIns="0" rIns="0" tIns="0" bIns="0">
            <a:normAutofit/>
          </a:bodyPr>
          <a:p>
            <a:endParaRPr b="0" lang="en-IN" sz="4250" spc="-1" strike="noStrike">
              <a:latin typeface="Arial"/>
            </a:endParaRPr>
          </a:p>
        </p:txBody>
      </p:sp>
      <p:sp>
        <p:nvSpPr>
          <p:cNvPr id="485" name="PlaceHolder 3"/>
          <p:cNvSpPr>
            <a:spLocks noGrp="1"/>
          </p:cNvSpPr>
          <p:nvPr>
            <p:ph type="body"/>
          </p:nvPr>
        </p:nvSpPr>
        <p:spPr>
          <a:xfrm>
            <a:off x="7872840" y="4354200"/>
            <a:ext cx="3102120" cy="1751400"/>
          </a:xfrm>
          <a:prstGeom prst="rect">
            <a:avLst/>
          </a:prstGeom>
        </p:spPr>
        <p:txBody>
          <a:bodyPr lIns="0" rIns="0" tIns="0" bIns="0">
            <a:normAutofit/>
          </a:bodyPr>
          <a:p>
            <a:endParaRPr b="0" lang="en-IN" sz="4250" spc="-1" strike="noStrike">
              <a:latin typeface="Arial"/>
            </a:endParaRPr>
          </a:p>
        </p:txBody>
      </p:sp>
      <p:sp>
        <p:nvSpPr>
          <p:cNvPr id="486" name="PlaceHolder 4"/>
          <p:cNvSpPr>
            <a:spLocks noGrp="1"/>
          </p:cNvSpPr>
          <p:nvPr>
            <p:ph type="body"/>
          </p:nvPr>
        </p:nvSpPr>
        <p:spPr>
          <a:xfrm>
            <a:off x="7872840" y="6272280"/>
            <a:ext cx="310212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7"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488" name="PlaceHolder 2"/>
          <p:cNvSpPr>
            <a:spLocks noGrp="1"/>
          </p:cNvSpPr>
          <p:nvPr>
            <p:ph type="body"/>
          </p:nvPr>
        </p:nvSpPr>
        <p:spPr>
          <a:xfrm>
            <a:off x="4615200" y="4354200"/>
            <a:ext cx="3102120" cy="1751400"/>
          </a:xfrm>
          <a:prstGeom prst="rect">
            <a:avLst/>
          </a:prstGeom>
        </p:spPr>
        <p:txBody>
          <a:bodyPr lIns="0" rIns="0" tIns="0" bIns="0">
            <a:normAutofit/>
          </a:bodyPr>
          <a:p>
            <a:endParaRPr b="0" lang="en-IN" sz="4250" spc="-1" strike="noStrike">
              <a:latin typeface="Arial"/>
            </a:endParaRPr>
          </a:p>
        </p:txBody>
      </p:sp>
      <p:sp>
        <p:nvSpPr>
          <p:cNvPr id="489" name="PlaceHolder 3"/>
          <p:cNvSpPr>
            <a:spLocks noGrp="1"/>
          </p:cNvSpPr>
          <p:nvPr>
            <p:ph type="body"/>
          </p:nvPr>
        </p:nvSpPr>
        <p:spPr>
          <a:xfrm>
            <a:off x="7872840" y="4354200"/>
            <a:ext cx="3102120" cy="1751400"/>
          </a:xfrm>
          <a:prstGeom prst="rect">
            <a:avLst/>
          </a:prstGeom>
        </p:spPr>
        <p:txBody>
          <a:bodyPr lIns="0" rIns="0" tIns="0" bIns="0">
            <a:normAutofit/>
          </a:bodyPr>
          <a:p>
            <a:endParaRPr b="0" lang="en-IN" sz="4250" spc="-1" strike="noStrike">
              <a:latin typeface="Arial"/>
            </a:endParaRPr>
          </a:p>
        </p:txBody>
      </p:sp>
      <p:sp>
        <p:nvSpPr>
          <p:cNvPr id="490" name="PlaceHolder 4"/>
          <p:cNvSpPr>
            <a:spLocks noGrp="1"/>
          </p:cNvSpPr>
          <p:nvPr>
            <p:ph type="body"/>
          </p:nvPr>
        </p:nvSpPr>
        <p:spPr>
          <a:xfrm>
            <a:off x="4615200" y="6272280"/>
            <a:ext cx="635688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91"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492" name="PlaceHolder 2"/>
          <p:cNvSpPr>
            <a:spLocks noGrp="1"/>
          </p:cNvSpPr>
          <p:nvPr>
            <p:ph type="body"/>
          </p:nvPr>
        </p:nvSpPr>
        <p:spPr>
          <a:xfrm>
            <a:off x="4615200" y="4354200"/>
            <a:ext cx="6356880" cy="1751400"/>
          </a:xfrm>
          <a:prstGeom prst="rect">
            <a:avLst/>
          </a:prstGeom>
        </p:spPr>
        <p:txBody>
          <a:bodyPr lIns="0" rIns="0" tIns="0" bIns="0">
            <a:normAutofit/>
          </a:bodyPr>
          <a:p>
            <a:endParaRPr b="0" lang="en-IN" sz="4250" spc="-1" strike="noStrike">
              <a:latin typeface="Arial"/>
            </a:endParaRPr>
          </a:p>
        </p:txBody>
      </p:sp>
      <p:sp>
        <p:nvSpPr>
          <p:cNvPr id="493" name="PlaceHolder 3"/>
          <p:cNvSpPr>
            <a:spLocks noGrp="1"/>
          </p:cNvSpPr>
          <p:nvPr>
            <p:ph type="body"/>
          </p:nvPr>
        </p:nvSpPr>
        <p:spPr>
          <a:xfrm>
            <a:off x="4615200" y="6272280"/>
            <a:ext cx="635688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4"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495" name="PlaceHolder 2"/>
          <p:cNvSpPr>
            <a:spLocks noGrp="1"/>
          </p:cNvSpPr>
          <p:nvPr>
            <p:ph type="body"/>
          </p:nvPr>
        </p:nvSpPr>
        <p:spPr>
          <a:xfrm>
            <a:off x="4615200" y="4354200"/>
            <a:ext cx="3102120" cy="1751400"/>
          </a:xfrm>
          <a:prstGeom prst="rect">
            <a:avLst/>
          </a:prstGeom>
        </p:spPr>
        <p:txBody>
          <a:bodyPr lIns="0" rIns="0" tIns="0" bIns="0">
            <a:normAutofit/>
          </a:bodyPr>
          <a:p>
            <a:endParaRPr b="0" lang="en-IN" sz="4250" spc="-1" strike="noStrike">
              <a:latin typeface="Arial"/>
            </a:endParaRPr>
          </a:p>
        </p:txBody>
      </p:sp>
      <p:sp>
        <p:nvSpPr>
          <p:cNvPr id="496" name="PlaceHolder 3"/>
          <p:cNvSpPr>
            <a:spLocks noGrp="1"/>
          </p:cNvSpPr>
          <p:nvPr>
            <p:ph type="body"/>
          </p:nvPr>
        </p:nvSpPr>
        <p:spPr>
          <a:xfrm>
            <a:off x="7872840" y="4354200"/>
            <a:ext cx="3102120" cy="1751400"/>
          </a:xfrm>
          <a:prstGeom prst="rect">
            <a:avLst/>
          </a:prstGeom>
        </p:spPr>
        <p:txBody>
          <a:bodyPr lIns="0" rIns="0" tIns="0" bIns="0">
            <a:normAutofit/>
          </a:bodyPr>
          <a:p>
            <a:endParaRPr b="0" lang="en-IN" sz="4250" spc="-1" strike="noStrike">
              <a:latin typeface="Arial"/>
            </a:endParaRPr>
          </a:p>
        </p:txBody>
      </p:sp>
      <p:sp>
        <p:nvSpPr>
          <p:cNvPr id="497" name="PlaceHolder 4"/>
          <p:cNvSpPr>
            <a:spLocks noGrp="1"/>
          </p:cNvSpPr>
          <p:nvPr>
            <p:ph type="body"/>
          </p:nvPr>
        </p:nvSpPr>
        <p:spPr>
          <a:xfrm>
            <a:off x="4615200" y="6272280"/>
            <a:ext cx="3102120" cy="1751400"/>
          </a:xfrm>
          <a:prstGeom prst="rect">
            <a:avLst/>
          </a:prstGeom>
        </p:spPr>
        <p:txBody>
          <a:bodyPr lIns="0" rIns="0" tIns="0" bIns="0">
            <a:normAutofit/>
          </a:bodyPr>
          <a:p>
            <a:endParaRPr b="0" lang="en-IN" sz="4250" spc="-1" strike="noStrike">
              <a:latin typeface="Arial"/>
            </a:endParaRPr>
          </a:p>
        </p:txBody>
      </p:sp>
      <p:sp>
        <p:nvSpPr>
          <p:cNvPr id="498" name="PlaceHolder 5"/>
          <p:cNvSpPr>
            <a:spLocks noGrp="1"/>
          </p:cNvSpPr>
          <p:nvPr>
            <p:ph type="body"/>
          </p:nvPr>
        </p:nvSpPr>
        <p:spPr>
          <a:xfrm>
            <a:off x="7872840" y="6272280"/>
            <a:ext cx="310212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9"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500" name="PlaceHolder 2"/>
          <p:cNvSpPr>
            <a:spLocks noGrp="1"/>
          </p:cNvSpPr>
          <p:nvPr>
            <p:ph type="body"/>
          </p:nvPr>
        </p:nvSpPr>
        <p:spPr>
          <a:xfrm>
            <a:off x="4615200" y="4354200"/>
            <a:ext cx="2046600" cy="1751400"/>
          </a:xfrm>
          <a:prstGeom prst="rect">
            <a:avLst/>
          </a:prstGeom>
        </p:spPr>
        <p:txBody>
          <a:bodyPr lIns="0" rIns="0" tIns="0" bIns="0">
            <a:normAutofit fontScale="94000"/>
          </a:bodyPr>
          <a:p>
            <a:endParaRPr b="0" lang="en-IN" sz="4250" spc="-1" strike="noStrike">
              <a:latin typeface="Arial"/>
            </a:endParaRPr>
          </a:p>
        </p:txBody>
      </p:sp>
      <p:sp>
        <p:nvSpPr>
          <p:cNvPr id="501" name="PlaceHolder 3"/>
          <p:cNvSpPr>
            <a:spLocks noGrp="1"/>
          </p:cNvSpPr>
          <p:nvPr>
            <p:ph type="body"/>
          </p:nvPr>
        </p:nvSpPr>
        <p:spPr>
          <a:xfrm>
            <a:off x="6764400" y="4354200"/>
            <a:ext cx="2046600" cy="1751400"/>
          </a:xfrm>
          <a:prstGeom prst="rect">
            <a:avLst/>
          </a:prstGeom>
        </p:spPr>
        <p:txBody>
          <a:bodyPr lIns="0" rIns="0" tIns="0" bIns="0">
            <a:normAutofit fontScale="94000"/>
          </a:bodyPr>
          <a:p>
            <a:endParaRPr b="0" lang="en-IN" sz="4250" spc="-1" strike="noStrike">
              <a:latin typeface="Arial"/>
            </a:endParaRPr>
          </a:p>
        </p:txBody>
      </p:sp>
      <p:sp>
        <p:nvSpPr>
          <p:cNvPr id="502" name="PlaceHolder 4"/>
          <p:cNvSpPr>
            <a:spLocks noGrp="1"/>
          </p:cNvSpPr>
          <p:nvPr>
            <p:ph type="body"/>
          </p:nvPr>
        </p:nvSpPr>
        <p:spPr>
          <a:xfrm>
            <a:off x="8913960" y="4354200"/>
            <a:ext cx="2046600" cy="1751400"/>
          </a:xfrm>
          <a:prstGeom prst="rect">
            <a:avLst/>
          </a:prstGeom>
        </p:spPr>
        <p:txBody>
          <a:bodyPr lIns="0" rIns="0" tIns="0" bIns="0">
            <a:normAutofit fontScale="94000"/>
          </a:bodyPr>
          <a:p>
            <a:endParaRPr b="0" lang="en-IN" sz="4250" spc="-1" strike="noStrike">
              <a:latin typeface="Arial"/>
            </a:endParaRPr>
          </a:p>
        </p:txBody>
      </p:sp>
      <p:sp>
        <p:nvSpPr>
          <p:cNvPr id="503" name="PlaceHolder 5"/>
          <p:cNvSpPr>
            <a:spLocks noGrp="1"/>
          </p:cNvSpPr>
          <p:nvPr>
            <p:ph type="body"/>
          </p:nvPr>
        </p:nvSpPr>
        <p:spPr>
          <a:xfrm>
            <a:off x="4615200" y="6272280"/>
            <a:ext cx="2046600" cy="1751400"/>
          </a:xfrm>
          <a:prstGeom prst="rect">
            <a:avLst/>
          </a:prstGeom>
        </p:spPr>
        <p:txBody>
          <a:bodyPr lIns="0" rIns="0" tIns="0" bIns="0">
            <a:normAutofit fontScale="94000"/>
          </a:bodyPr>
          <a:p>
            <a:endParaRPr b="0" lang="en-IN" sz="4250" spc="-1" strike="noStrike">
              <a:latin typeface="Arial"/>
            </a:endParaRPr>
          </a:p>
        </p:txBody>
      </p:sp>
      <p:sp>
        <p:nvSpPr>
          <p:cNvPr id="504" name="PlaceHolder 6"/>
          <p:cNvSpPr>
            <a:spLocks noGrp="1"/>
          </p:cNvSpPr>
          <p:nvPr>
            <p:ph type="body"/>
          </p:nvPr>
        </p:nvSpPr>
        <p:spPr>
          <a:xfrm>
            <a:off x="6764400" y="6272280"/>
            <a:ext cx="2046600" cy="1751400"/>
          </a:xfrm>
          <a:prstGeom prst="rect">
            <a:avLst/>
          </a:prstGeom>
        </p:spPr>
        <p:txBody>
          <a:bodyPr lIns="0" rIns="0" tIns="0" bIns="0">
            <a:normAutofit fontScale="94000"/>
          </a:bodyPr>
          <a:p>
            <a:endParaRPr b="0" lang="en-IN" sz="4250" spc="-1" strike="noStrike">
              <a:latin typeface="Arial"/>
            </a:endParaRPr>
          </a:p>
        </p:txBody>
      </p:sp>
      <p:sp>
        <p:nvSpPr>
          <p:cNvPr id="505" name="PlaceHolder 7"/>
          <p:cNvSpPr>
            <a:spLocks noGrp="1"/>
          </p:cNvSpPr>
          <p:nvPr>
            <p:ph type="body"/>
          </p:nvPr>
        </p:nvSpPr>
        <p:spPr>
          <a:xfrm>
            <a:off x="8913960" y="6272280"/>
            <a:ext cx="2046600" cy="1751400"/>
          </a:xfrm>
          <a:prstGeom prst="rect">
            <a:avLst/>
          </a:prstGeom>
        </p:spPr>
        <p:txBody>
          <a:bodyPr lIns="0" rIns="0" tIns="0" bIns="0">
            <a:normAutofit fontScale="94000"/>
          </a:bodyPr>
          <a:p>
            <a:endParaRPr b="0" lang="en-IN" sz="4250" spc="-1" strike="noStrike">
              <a:latin typeface="Arial"/>
            </a:endParaRP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3"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514" name="PlaceHolder 2"/>
          <p:cNvSpPr>
            <a:spLocks noGrp="1"/>
          </p:cNvSpPr>
          <p:nvPr>
            <p:ph type="subTitle"/>
          </p:nvPr>
        </p:nvSpPr>
        <p:spPr>
          <a:xfrm>
            <a:off x="4615200" y="4354200"/>
            <a:ext cx="6356880" cy="3672000"/>
          </a:xfrm>
          <a:prstGeom prst="rect">
            <a:avLst/>
          </a:prstGeom>
        </p:spPr>
        <p:txBody>
          <a:bodyPr lIns="0" rIns="0" tIns="0" bIns="0">
            <a:noAutofit/>
          </a:bodyPr>
          <a:p>
            <a:pPr algn="ctr"/>
            <a:endParaRPr b="0" lang="en-IN" sz="3200" spc="-1" strike="noStrike">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5"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516" name="PlaceHolder 2"/>
          <p:cNvSpPr>
            <a:spLocks noGrp="1"/>
          </p:cNvSpPr>
          <p:nvPr>
            <p:ph type="body"/>
          </p:nvPr>
        </p:nvSpPr>
        <p:spPr>
          <a:xfrm>
            <a:off x="4615200" y="4354200"/>
            <a:ext cx="6356880" cy="3672000"/>
          </a:xfrm>
          <a:prstGeom prst="rect">
            <a:avLst/>
          </a:prstGeom>
        </p:spPr>
        <p:txBody>
          <a:bodyPr lIns="0" rIns="0" tIns="0" bIns="0">
            <a:normAutofit/>
          </a:bodyPr>
          <a:p>
            <a:endParaRPr b="0" lang="en-IN" sz="4250" spc="-1" strike="noStrike">
              <a:latin typeface="Arial"/>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7"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518" name="PlaceHolder 2"/>
          <p:cNvSpPr>
            <a:spLocks noGrp="1"/>
          </p:cNvSpPr>
          <p:nvPr>
            <p:ph type="body"/>
          </p:nvPr>
        </p:nvSpPr>
        <p:spPr>
          <a:xfrm>
            <a:off x="4615200" y="4354200"/>
            <a:ext cx="3102120" cy="3672000"/>
          </a:xfrm>
          <a:prstGeom prst="rect">
            <a:avLst/>
          </a:prstGeom>
        </p:spPr>
        <p:txBody>
          <a:bodyPr lIns="0" rIns="0" tIns="0" bIns="0">
            <a:normAutofit/>
          </a:bodyPr>
          <a:p>
            <a:endParaRPr b="0" lang="en-IN" sz="4250" spc="-1" strike="noStrike">
              <a:latin typeface="Arial"/>
            </a:endParaRPr>
          </a:p>
        </p:txBody>
      </p:sp>
      <p:sp>
        <p:nvSpPr>
          <p:cNvPr id="519" name="PlaceHolder 3"/>
          <p:cNvSpPr>
            <a:spLocks noGrp="1"/>
          </p:cNvSpPr>
          <p:nvPr>
            <p:ph type="body"/>
          </p:nvPr>
        </p:nvSpPr>
        <p:spPr>
          <a:xfrm>
            <a:off x="7872840" y="4354200"/>
            <a:ext cx="3102120" cy="3672000"/>
          </a:xfrm>
          <a:prstGeom prst="rect">
            <a:avLst/>
          </a:prstGeom>
        </p:spPr>
        <p:txBody>
          <a:bodyPr lIns="0" rIns="0" tIns="0" bIns="0">
            <a:normAutofit/>
          </a:bodyPr>
          <a:p>
            <a:endParaRPr b="0" lang="en-IN" sz="4250" spc="-1" strike="noStrike">
              <a:latin typeface="Arial"/>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0"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49" name="PlaceHolder 2"/>
          <p:cNvSpPr>
            <a:spLocks noGrp="1"/>
          </p:cNvSpPr>
          <p:nvPr>
            <p:ph type="body"/>
          </p:nvPr>
        </p:nvSpPr>
        <p:spPr>
          <a:xfrm>
            <a:off x="4615200" y="4354200"/>
            <a:ext cx="6356880" cy="3672000"/>
          </a:xfrm>
          <a:prstGeom prst="rect">
            <a:avLst/>
          </a:prstGeom>
        </p:spPr>
        <p:txBody>
          <a:bodyPr lIns="0" rIns="0" tIns="0" bIns="0">
            <a:normAutofit/>
          </a:bodyPr>
          <a:p>
            <a:endParaRPr b="0" lang="en-IN" sz="4250" spc="-1" strike="noStrike">
              <a:latin typeface="Arial"/>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1" name="PlaceHolder 1"/>
          <p:cNvSpPr>
            <a:spLocks noGrp="1"/>
          </p:cNvSpPr>
          <p:nvPr>
            <p:ph type="subTitle"/>
          </p:nvPr>
        </p:nvSpPr>
        <p:spPr>
          <a:xfrm>
            <a:off x="0" y="783720"/>
            <a:ext cx="10972440" cy="13716000"/>
          </a:xfrm>
          <a:prstGeom prst="rect">
            <a:avLst/>
          </a:prstGeom>
        </p:spPr>
        <p:txBody>
          <a:bodyPr lIns="0" rIns="0" tIns="0" bIns="0">
            <a:noAutofit/>
          </a:bodyPr>
          <a:p>
            <a:pPr algn="ctr"/>
            <a:endParaRPr b="0" lang="en-IN" sz="3200" spc="-1" strike="noStrike">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2"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523" name="PlaceHolder 2"/>
          <p:cNvSpPr>
            <a:spLocks noGrp="1"/>
          </p:cNvSpPr>
          <p:nvPr>
            <p:ph type="body"/>
          </p:nvPr>
        </p:nvSpPr>
        <p:spPr>
          <a:xfrm>
            <a:off x="4615200" y="4354200"/>
            <a:ext cx="3102120" cy="1751400"/>
          </a:xfrm>
          <a:prstGeom prst="rect">
            <a:avLst/>
          </a:prstGeom>
        </p:spPr>
        <p:txBody>
          <a:bodyPr lIns="0" rIns="0" tIns="0" bIns="0">
            <a:normAutofit/>
          </a:bodyPr>
          <a:p>
            <a:endParaRPr b="0" lang="en-IN" sz="4250" spc="-1" strike="noStrike">
              <a:latin typeface="Arial"/>
            </a:endParaRPr>
          </a:p>
        </p:txBody>
      </p:sp>
      <p:sp>
        <p:nvSpPr>
          <p:cNvPr id="524" name="PlaceHolder 3"/>
          <p:cNvSpPr>
            <a:spLocks noGrp="1"/>
          </p:cNvSpPr>
          <p:nvPr>
            <p:ph type="body"/>
          </p:nvPr>
        </p:nvSpPr>
        <p:spPr>
          <a:xfrm>
            <a:off x="7872840" y="4354200"/>
            <a:ext cx="3102120" cy="3672000"/>
          </a:xfrm>
          <a:prstGeom prst="rect">
            <a:avLst/>
          </a:prstGeom>
        </p:spPr>
        <p:txBody>
          <a:bodyPr lIns="0" rIns="0" tIns="0" bIns="0">
            <a:normAutofit/>
          </a:bodyPr>
          <a:p>
            <a:endParaRPr b="0" lang="en-IN" sz="4250" spc="-1" strike="noStrike">
              <a:latin typeface="Arial"/>
            </a:endParaRPr>
          </a:p>
        </p:txBody>
      </p:sp>
      <p:sp>
        <p:nvSpPr>
          <p:cNvPr id="525" name="PlaceHolder 4"/>
          <p:cNvSpPr>
            <a:spLocks noGrp="1"/>
          </p:cNvSpPr>
          <p:nvPr>
            <p:ph type="body"/>
          </p:nvPr>
        </p:nvSpPr>
        <p:spPr>
          <a:xfrm>
            <a:off x="4615200" y="6272280"/>
            <a:ext cx="310212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26"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527" name="PlaceHolder 2"/>
          <p:cNvSpPr>
            <a:spLocks noGrp="1"/>
          </p:cNvSpPr>
          <p:nvPr>
            <p:ph type="body"/>
          </p:nvPr>
        </p:nvSpPr>
        <p:spPr>
          <a:xfrm>
            <a:off x="4615200" y="4354200"/>
            <a:ext cx="3102120" cy="3672000"/>
          </a:xfrm>
          <a:prstGeom prst="rect">
            <a:avLst/>
          </a:prstGeom>
        </p:spPr>
        <p:txBody>
          <a:bodyPr lIns="0" rIns="0" tIns="0" bIns="0">
            <a:normAutofit/>
          </a:bodyPr>
          <a:p>
            <a:endParaRPr b="0" lang="en-IN" sz="4250" spc="-1" strike="noStrike">
              <a:latin typeface="Arial"/>
            </a:endParaRPr>
          </a:p>
        </p:txBody>
      </p:sp>
      <p:sp>
        <p:nvSpPr>
          <p:cNvPr id="528" name="PlaceHolder 3"/>
          <p:cNvSpPr>
            <a:spLocks noGrp="1"/>
          </p:cNvSpPr>
          <p:nvPr>
            <p:ph type="body"/>
          </p:nvPr>
        </p:nvSpPr>
        <p:spPr>
          <a:xfrm>
            <a:off x="7872840" y="4354200"/>
            <a:ext cx="3102120" cy="1751400"/>
          </a:xfrm>
          <a:prstGeom prst="rect">
            <a:avLst/>
          </a:prstGeom>
        </p:spPr>
        <p:txBody>
          <a:bodyPr lIns="0" rIns="0" tIns="0" bIns="0">
            <a:normAutofit/>
          </a:bodyPr>
          <a:p>
            <a:endParaRPr b="0" lang="en-IN" sz="4250" spc="-1" strike="noStrike">
              <a:latin typeface="Arial"/>
            </a:endParaRPr>
          </a:p>
        </p:txBody>
      </p:sp>
      <p:sp>
        <p:nvSpPr>
          <p:cNvPr id="529" name="PlaceHolder 4"/>
          <p:cNvSpPr>
            <a:spLocks noGrp="1"/>
          </p:cNvSpPr>
          <p:nvPr>
            <p:ph type="body"/>
          </p:nvPr>
        </p:nvSpPr>
        <p:spPr>
          <a:xfrm>
            <a:off x="7872840" y="6272280"/>
            <a:ext cx="310212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30"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531" name="PlaceHolder 2"/>
          <p:cNvSpPr>
            <a:spLocks noGrp="1"/>
          </p:cNvSpPr>
          <p:nvPr>
            <p:ph type="body"/>
          </p:nvPr>
        </p:nvSpPr>
        <p:spPr>
          <a:xfrm>
            <a:off x="4615200" y="4354200"/>
            <a:ext cx="3102120" cy="1751400"/>
          </a:xfrm>
          <a:prstGeom prst="rect">
            <a:avLst/>
          </a:prstGeom>
        </p:spPr>
        <p:txBody>
          <a:bodyPr lIns="0" rIns="0" tIns="0" bIns="0">
            <a:normAutofit/>
          </a:bodyPr>
          <a:p>
            <a:endParaRPr b="0" lang="en-IN" sz="4250" spc="-1" strike="noStrike">
              <a:latin typeface="Arial"/>
            </a:endParaRPr>
          </a:p>
        </p:txBody>
      </p:sp>
      <p:sp>
        <p:nvSpPr>
          <p:cNvPr id="532" name="PlaceHolder 3"/>
          <p:cNvSpPr>
            <a:spLocks noGrp="1"/>
          </p:cNvSpPr>
          <p:nvPr>
            <p:ph type="body"/>
          </p:nvPr>
        </p:nvSpPr>
        <p:spPr>
          <a:xfrm>
            <a:off x="7872840" y="4354200"/>
            <a:ext cx="3102120" cy="1751400"/>
          </a:xfrm>
          <a:prstGeom prst="rect">
            <a:avLst/>
          </a:prstGeom>
        </p:spPr>
        <p:txBody>
          <a:bodyPr lIns="0" rIns="0" tIns="0" bIns="0">
            <a:normAutofit/>
          </a:bodyPr>
          <a:p>
            <a:endParaRPr b="0" lang="en-IN" sz="4250" spc="-1" strike="noStrike">
              <a:latin typeface="Arial"/>
            </a:endParaRPr>
          </a:p>
        </p:txBody>
      </p:sp>
      <p:sp>
        <p:nvSpPr>
          <p:cNvPr id="533" name="PlaceHolder 4"/>
          <p:cNvSpPr>
            <a:spLocks noGrp="1"/>
          </p:cNvSpPr>
          <p:nvPr>
            <p:ph type="body"/>
          </p:nvPr>
        </p:nvSpPr>
        <p:spPr>
          <a:xfrm>
            <a:off x="4615200" y="6272280"/>
            <a:ext cx="635688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34"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535" name="PlaceHolder 2"/>
          <p:cNvSpPr>
            <a:spLocks noGrp="1"/>
          </p:cNvSpPr>
          <p:nvPr>
            <p:ph type="body"/>
          </p:nvPr>
        </p:nvSpPr>
        <p:spPr>
          <a:xfrm>
            <a:off x="4615200" y="4354200"/>
            <a:ext cx="6356880" cy="1751400"/>
          </a:xfrm>
          <a:prstGeom prst="rect">
            <a:avLst/>
          </a:prstGeom>
        </p:spPr>
        <p:txBody>
          <a:bodyPr lIns="0" rIns="0" tIns="0" bIns="0">
            <a:normAutofit/>
          </a:bodyPr>
          <a:p>
            <a:endParaRPr b="0" lang="en-IN" sz="4250" spc="-1" strike="noStrike">
              <a:latin typeface="Arial"/>
            </a:endParaRPr>
          </a:p>
        </p:txBody>
      </p:sp>
      <p:sp>
        <p:nvSpPr>
          <p:cNvPr id="536" name="PlaceHolder 3"/>
          <p:cNvSpPr>
            <a:spLocks noGrp="1"/>
          </p:cNvSpPr>
          <p:nvPr>
            <p:ph type="body"/>
          </p:nvPr>
        </p:nvSpPr>
        <p:spPr>
          <a:xfrm>
            <a:off x="4615200" y="6272280"/>
            <a:ext cx="635688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37"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538" name="PlaceHolder 2"/>
          <p:cNvSpPr>
            <a:spLocks noGrp="1"/>
          </p:cNvSpPr>
          <p:nvPr>
            <p:ph type="body"/>
          </p:nvPr>
        </p:nvSpPr>
        <p:spPr>
          <a:xfrm>
            <a:off x="4615200" y="4354200"/>
            <a:ext cx="3102120" cy="1751400"/>
          </a:xfrm>
          <a:prstGeom prst="rect">
            <a:avLst/>
          </a:prstGeom>
        </p:spPr>
        <p:txBody>
          <a:bodyPr lIns="0" rIns="0" tIns="0" bIns="0">
            <a:normAutofit/>
          </a:bodyPr>
          <a:p>
            <a:endParaRPr b="0" lang="en-IN" sz="4250" spc="-1" strike="noStrike">
              <a:latin typeface="Arial"/>
            </a:endParaRPr>
          </a:p>
        </p:txBody>
      </p:sp>
      <p:sp>
        <p:nvSpPr>
          <p:cNvPr id="539" name="PlaceHolder 3"/>
          <p:cNvSpPr>
            <a:spLocks noGrp="1"/>
          </p:cNvSpPr>
          <p:nvPr>
            <p:ph type="body"/>
          </p:nvPr>
        </p:nvSpPr>
        <p:spPr>
          <a:xfrm>
            <a:off x="7872840" y="4354200"/>
            <a:ext cx="3102120" cy="1751400"/>
          </a:xfrm>
          <a:prstGeom prst="rect">
            <a:avLst/>
          </a:prstGeom>
        </p:spPr>
        <p:txBody>
          <a:bodyPr lIns="0" rIns="0" tIns="0" bIns="0">
            <a:normAutofit/>
          </a:bodyPr>
          <a:p>
            <a:endParaRPr b="0" lang="en-IN" sz="4250" spc="-1" strike="noStrike">
              <a:latin typeface="Arial"/>
            </a:endParaRPr>
          </a:p>
        </p:txBody>
      </p:sp>
      <p:sp>
        <p:nvSpPr>
          <p:cNvPr id="540" name="PlaceHolder 4"/>
          <p:cNvSpPr>
            <a:spLocks noGrp="1"/>
          </p:cNvSpPr>
          <p:nvPr>
            <p:ph type="body"/>
          </p:nvPr>
        </p:nvSpPr>
        <p:spPr>
          <a:xfrm>
            <a:off x="4615200" y="6272280"/>
            <a:ext cx="3102120" cy="1751400"/>
          </a:xfrm>
          <a:prstGeom prst="rect">
            <a:avLst/>
          </a:prstGeom>
        </p:spPr>
        <p:txBody>
          <a:bodyPr lIns="0" rIns="0" tIns="0" bIns="0">
            <a:normAutofit/>
          </a:bodyPr>
          <a:p>
            <a:endParaRPr b="0" lang="en-IN" sz="4250" spc="-1" strike="noStrike">
              <a:latin typeface="Arial"/>
            </a:endParaRPr>
          </a:p>
        </p:txBody>
      </p:sp>
      <p:sp>
        <p:nvSpPr>
          <p:cNvPr id="541" name="PlaceHolder 5"/>
          <p:cNvSpPr>
            <a:spLocks noGrp="1"/>
          </p:cNvSpPr>
          <p:nvPr>
            <p:ph type="body"/>
          </p:nvPr>
        </p:nvSpPr>
        <p:spPr>
          <a:xfrm>
            <a:off x="7872840" y="6272280"/>
            <a:ext cx="310212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42"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543" name="PlaceHolder 2"/>
          <p:cNvSpPr>
            <a:spLocks noGrp="1"/>
          </p:cNvSpPr>
          <p:nvPr>
            <p:ph type="body"/>
          </p:nvPr>
        </p:nvSpPr>
        <p:spPr>
          <a:xfrm>
            <a:off x="4615200" y="4354200"/>
            <a:ext cx="2046600" cy="1751400"/>
          </a:xfrm>
          <a:prstGeom prst="rect">
            <a:avLst/>
          </a:prstGeom>
        </p:spPr>
        <p:txBody>
          <a:bodyPr lIns="0" rIns="0" tIns="0" bIns="0">
            <a:normAutofit fontScale="94000"/>
          </a:bodyPr>
          <a:p>
            <a:endParaRPr b="0" lang="en-IN" sz="4250" spc="-1" strike="noStrike">
              <a:latin typeface="Arial"/>
            </a:endParaRPr>
          </a:p>
        </p:txBody>
      </p:sp>
      <p:sp>
        <p:nvSpPr>
          <p:cNvPr id="544" name="PlaceHolder 3"/>
          <p:cNvSpPr>
            <a:spLocks noGrp="1"/>
          </p:cNvSpPr>
          <p:nvPr>
            <p:ph type="body"/>
          </p:nvPr>
        </p:nvSpPr>
        <p:spPr>
          <a:xfrm>
            <a:off x="6764400" y="4354200"/>
            <a:ext cx="2046600" cy="1751400"/>
          </a:xfrm>
          <a:prstGeom prst="rect">
            <a:avLst/>
          </a:prstGeom>
        </p:spPr>
        <p:txBody>
          <a:bodyPr lIns="0" rIns="0" tIns="0" bIns="0">
            <a:normAutofit fontScale="94000"/>
          </a:bodyPr>
          <a:p>
            <a:endParaRPr b="0" lang="en-IN" sz="4250" spc="-1" strike="noStrike">
              <a:latin typeface="Arial"/>
            </a:endParaRPr>
          </a:p>
        </p:txBody>
      </p:sp>
      <p:sp>
        <p:nvSpPr>
          <p:cNvPr id="545" name="PlaceHolder 4"/>
          <p:cNvSpPr>
            <a:spLocks noGrp="1"/>
          </p:cNvSpPr>
          <p:nvPr>
            <p:ph type="body"/>
          </p:nvPr>
        </p:nvSpPr>
        <p:spPr>
          <a:xfrm>
            <a:off x="8913960" y="4354200"/>
            <a:ext cx="2046600" cy="1751400"/>
          </a:xfrm>
          <a:prstGeom prst="rect">
            <a:avLst/>
          </a:prstGeom>
        </p:spPr>
        <p:txBody>
          <a:bodyPr lIns="0" rIns="0" tIns="0" bIns="0">
            <a:normAutofit fontScale="94000"/>
          </a:bodyPr>
          <a:p>
            <a:endParaRPr b="0" lang="en-IN" sz="4250" spc="-1" strike="noStrike">
              <a:latin typeface="Arial"/>
            </a:endParaRPr>
          </a:p>
        </p:txBody>
      </p:sp>
      <p:sp>
        <p:nvSpPr>
          <p:cNvPr id="546" name="PlaceHolder 5"/>
          <p:cNvSpPr>
            <a:spLocks noGrp="1"/>
          </p:cNvSpPr>
          <p:nvPr>
            <p:ph type="body"/>
          </p:nvPr>
        </p:nvSpPr>
        <p:spPr>
          <a:xfrm>
            <a:off x="4615200" y="6272280"/>
            <a:ext cx="2046600" cy="1751400"/>
          </a:xfrm>
          <a:prstGeom prst="rect">
            <a:avLst/>
          </a:prstGeom>
        </p:spPr>
        <p:txBody>
          <a:bodyPr lIns="0" rIns="0" tIns="0" bIns="0">
            <a:normAutofit fontScale="94000"/>
          </a:bodyPr>
          <a:p>
            <a:endParaRPr b="0" lang="en-IN" sz="4250" spc="-1" strike="noStrike">
              <a:latin typeface="Arial"/>
            </a:endParaRPr>
          </a:p>
        </p:txBody>
      </p:sp>
      <p:sp>
        <p:nvSpPr>
          <p:cNvPr id="547" name="PlaceHolder 6"/>
          <p:cNvSpPr>
            <a:spLocks noGrp="1"/>
          </p:cNvSpPr>
          <p:nvPr>
            <p:ph type="body"/>
          </p:nvPr>
        </p:nvSpPr>
        <p:spPr>
          <a:xfrm>
            <a:off x="6764400" y="6272280"/>
            <a:ext cx="2046600" cy="1751400"/>
          </a:xfrm>
          <a:prstGeom prst="rect">
            <a:avLst/>
          </a:prstGeom>
        </p:spPr>
        <p:txBody>
          <a:bodyPr lIns="0" rIns="0" tIns="0" bIns="0">
            <a:normAutofit fontScale="94000"/>
          </a:bodyPr>
          <a:p>
            <a:endParaRPr b="0" lang="en-IN" sz="4250" spc="-1" strike="noStrike">
              <a:latin typeface="Arial"/>
            </a:endParaRPr>
          </a:p>
        </p:txBody>
      </p:sp>
      <p:sp>
        <p:nvSpPr>
          <p:cNvPr id="548" name="PlaceHolder 7"/>
          <p:cNvSpPr>
            <a:spLocks noGrp="1"/>
          </p:cNvSpPr>
          <p:nvPr>
            <p:ph type="body"/>
          </p:nvPr>
        </p:nvSpPr>
        <p:spPr>
          <a:xfrm>
            <a:off x="8913960" y="6272280"/>
            <a:ext cx="2046600" cy="1751400"/>
          </a:xfrm>
          <a:prstGeom prst="rect">
            <a:avLst/>
          </a:prstGeom>
        </p:spPr>
        <p:txBody>
          <a:bodyPr lIns="0" rIns="0" tIns="0" bIns="0">
            <a:normAutofit fontScale="94000"/>
          </a:bodyPr>
          <a:p>
            <a:endParaRPr b="0" lang="en-IN" sz="425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51" name="PlaceHolder 2"/>
          <p:cNvSpPr>
            <a:spLocks noGrp="1"/>
          </p:cNvSpPr>
          <p:nvPr>
            <p:ph type="body"/>
          </p:nvPr>
        </p:nvSpPr>
        <p:spPr>
          <a:xfrm>
            <a:off x="4615200" y="4354200"/>
            <a:ext cx="3102120" cy="3672000"/>
          </a:xfrm>
          <a:prstGeom prst="rect">
            <a:avLst/>
          </a:prstGeom>
        </p:spPr>
        <p:txBody>
          <a:bodyPr lIns="0" rIns="0" tIns="0" bIns="0">
            <a:normAutofit/>
          </a:bodyPr>
          <a:p>
            <a:endParaRPr b="0" lang="en-IN" sz="4250" spc="-1" strike="noStrike">
              <a:latin typeface="Arial"/>
            </a:endParaRPr>
          </a:p>
        </p:txBody>
      </p:sp>
      <p:sp>
        <p:nvSpPr>
          <p:cNvPr id="52" name="PlaceHolder 3"/>
          <p:cNvSpPr>
            <a:spLocks noGrp="1"/>
          </p:cNvSpPr>
          <p:nvPr>
            <p:ph type="body"/>
          </p:nvPr>
        </p:nvSpPr>
        <p:spPr>
          <a:xfrm>
            <a:off x="7872840" y="4354200"/>
            <a:ext cx="3102120" cy="3672000"/>
          </a:xfrm>
          <a:prstGeom prst="rect">
            <a:avLst/>
          </a:prstGeom>
        </p:spPr>
        <p:txBody>
          <a:bodyPr lIns="0" rIns="0" tIns="0" bIns="0">
            <a:normAutofit/>
          </a:bodyPr>
          <a:p>
            <a:endParaRPr b="0" lang="en-IN" sz="425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0" y="783720"/>
            <a:ext cx="10972440" cy="13716000"/>
          </a:xfrm>
          <a:prstGeom prst="rect">
            <a:avLst/>
          </a:prstGeom>
        </p:spPr>
        <p:txBody>
          <a:bodyPr lIns="0" rIns="0" tIns="0" bIns="0">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56" name="PlaceHolder 2"/>
          <p:cNvSpPr>
            <a:spLocks noGrp="1"/>
          </p:cNvSpPr>
          <p:nvPr>
            <p:ph type="body"/>
          </p:nvPr>
        </p:nvSpPr>
        <p:spPr>
          <a:xfrm>
            <a:off x="4615200" y="4354200"/>
            <a:ext cx="3102120" cy="1751400"/>
          </a:xfrm>
          <a:prstGeom prst="rect">
            <a:avLst/>
          </a:prstGeom>
        </p:spPr>
        <p:txBody>
          <a:bodyPr lIns="0" rIns="0" tIns="0" bIns="0">
            <a:normAutofit/>
          </a:bodyPr>
          <a:p>
            <a:endParaRPr b="0" lang="en-IN" sz="4250" spc="-1" strike="noStrike">
              <a:latin typeface="Arial"/>
            </a:endParaRPr>
          </a:p>
        </p:txBody>
      </p:sp>
      <p:sp>
        <p:nvSpPr>
          <p:cNvPr id="57" name="PlaceHolder 3"/>
          <p:cNvSpPr>
            <a:spLocks noGrp="1"/>
          </p:cNvSpPr>
          <p:nvPr>
            <p:ph type="body"/>
          </p:nvPr>
        </p:nvSpPr>
        <p:spPr>
          <a:xfrm>
            <a:off x="7872840" y="4354200"/>
            <a:ext cx="3102120" cy="3672000"/>
          </a:xfrm>
          <a:prstGeom prst="rect">
            <a:avLst/>
          </a:prstGeom>
        </p:spPr>
        <p:txBody>
          <a:bodyPr lIns="0" rIns="0" tIns="0" bIns="0">
            <a:normAutofit/>
          </a:bodyPr>
          <a:p>
            <a:endParaRPr b="0" lang="en-IN" sz="4250" spc="-1" strike="noStrike">
              <a:latin typeface="Arial"/>
            </a:endParaRPr>
          </a:p>
        </p:txBody>
      </p:sp>
      <p:sp>
        <p:nvSpPr>
          <p:cNvPr id="58" name="PlaceHolder 4"/>
          <p:cNvSpPr>
            <a:spLocks noGrp="1"/>
          </p:cNvSpPr>
          <p:nvPr>
            <p:ph type="body"/>
          </p:nvPr>
        </p:nvSpPr>
        <p:spPr>
          <a:xfrm>
            <a:off x="4615200" y="6272280"/>
            <a:ext cx="310212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8" name="PlaceHolder 2"/>
          <p:cNvSpPr>
            <a:spLocks noGrp="1"/>
          </p:cNvSpPr>
          <p:nvPr>
            <p:ph type="subTitle"/>
          </p:nvPr>
        </p:nvSpPr>
        <p:spPr>
          <a:xfrm>
            <a:off x="4615200" y="4354200"/>
            <a:ext cx="6356880" cy="3672000"/>
          </a:xfrm>
          <a:prstGeom prst="rect">
            <a:avLst/>
          </a:prstGeom>
        </p:spPr>
        <p:txBody>
          <a:bodyPr lIns="0" rIns="0" tIns="0" bIns="0">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60" name="PlaceHolder 2"/>
          <p:cNvSpPr>
            <a:spLocks noGrp="1"/>
          </p:cNvSpPr>
          <p:nvPr>
            <p:ph type="body"/>
          </p:nvPr>
        </p:nvSpPr>
        <p:spPr>
          <a:xfrm>
            <a:off x="4615200" y="4354200"/>
            <a:ext cx="3102120" cy="3672000"/>
          </a:xfrm>
          <a:prstGeom prst="rect">
            <a:avLst/>
          </a:prstGeom>
        </p:spPr>
        <p:txBody>
          <a:bodyPr lIns="0" rIns="0" tIns="0" bIns="0">
            <a:normAutofit/>
          </a:bodyPr>
          <a:p>
            <a:endParaRPr b="0" lang="en-IN" sz="4250" spc="-1" strike="noStrike">
              <a:latin typeface="Arial"/>
            </a:endParaRPr>
          </a:p>
        </p:txBody>
      </p:sp>
      <p:sp>
        <p:nvSpPr>
          <p:cNvPr id="61" name="PlaceHolder 3"/>
          <p:cNvSpPr>
            <a:spLocks noGrp="1"/>
          </p:cNvSpPr>
          <p:nvPr>
            <p:ph type="body"/>
          </p:nvPr>
        </p:nvSpPr>
        <p:spPr>
          <a:xfrm>
            <a:off x="7872840" y="4354200"/>
            <a:ext cx="3102120" cy="1751400"/>
          </a:xfrm>
          <a:prstGeom prst="rect">
            <a:avLst/>
          </a:prstGeom>
        </p:spPr>
        <p:txBody>
          <a:bodyPr lIns="0" rIns="0" tIns="0" bIns="0">
            <a:normAutofit/>
          </a:bodyPr>
          <a:p>
            <a:endParaRPr b="0" lang="en-IN" sz="4250" spc="-1" strike="noStrike">
              <a:latin typeface="Arial"/>
            </a:endParaRPr>
          </a:p>
        </p:txBody>
      </p:sp>
      <p:sp>
        <p:nvSpPr>
          <p:cNvPr id="62" name="PlaceHolder 4"/>
          <p:cNvSpPr>
            <a:spLocks noGrp="1"/>
          </p:cNvSpPr>
          <p:nvPr>
            <p:ph type="body"/>
          </p:nvPr>
        </p:nvSpPr>
        <p:spPr>
          <a:xfrm>
            <a:off x="7872840" y="6272280"/>
            <a:ext cx="310212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64" name="PlaceHolder 2"/>
          <p:cNvSpPr>
            <a:spLocks noGrp="1"/>
          </p:cNvSpPr>
          <p:nvPr>
            <p:ph type="body"/>
          </p:nvPr>
        </p:nvSpPr>
        <p:spPr>
          <a:xfrm>
            <a:off x="4615200" y="4354200"/>
            <a:ext cx="3102120" cy="1751400"/>
          </a:xfrm>
          <a:prstGeom prst="rect">
            <a:avLst/>
          </a:prstGeom>
        </p:spPr>
        <p:txBody>
          <a:bodyPr lIns="0" rIns="0" tIns="0" bIns="0">
            <a:normAutofit/>
          </a:bodyPr>
          <a:p>
            <a:endParaRPr b="0" lang="en-IN" sz="4250" spc="-1" strike="noStrike">
              <a:latin typeface="Arial"/>
            </a:endParaRPr>
          </a:p>
        </p:txBody>
      </p:sp>
      <p:sp>
        <p:nvSpPr>
          <p:cNvPr id="65" name="PlaceHolder 3"/>
          <p:cNvSpPr>
            <a:spLocks noGrp="1"/>
          </p:cNvSpPr>
          <p:nvPr>
            <p:ph type="body"/>
          </p:nvPr>
        </p:nvSpPr>
        <p:spPr>
          <a:xfrm>
            <a:off x="7872840" y="4354200"/>
            <a:ext cx="3102120" cy="1751400"/>
          </a:xfrm>
          <a:prstGeom prst="rect">
            <a:avLst/>
          </a:prstGeom>
        </p:spPr>
        <p:txBody>
          <a:bodyPr lIns="0" rIns="0" tIns="0" bIns="0">
            <a:normAutofit/>
          </a:bodyPr>
          <a:p>
            <a:endParaRPr b="0" lang="en-IN" sz="4250" spc="-1" strike="noStrike">
              <a:latin typeface="Arial"/>
            </a:endParaRPr>
          </a:p>
        </p:txBody>
      </p:sp>
      <p:sp>
        <p:nvSpPr>
          <p:cNvPr id="66" name="PlaceHolder 4"/>
          <p:cNvSpPr>
            <a:spLocks noGrp="1"/>
          </p:cNvSpPr>
          <p:nvPr>
            <p:ph type="body"/>
          </p:nvPr>
        </p:nvSpPr>
        <p:spPr>
          <a:xfrm>
            <a:off x="4615200" y="6272280"/>
            <a:ext cx="635688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68" name="PlaceHolder 2"/>
          <p:cNvSpPr>
            <a:spLocks noGrp="1"/>
          </p:cNvSpPr>
          <p:nvPr>
            <p:ph type="body"/>
          </p:nvPr>
        </p:nvSpPr>
        <p:spPr>
          <a:xfrm>
            <a:off x="4615200" y="4354200"/>
            <a:ext cx="6356880" cy="1751400"/>
          </a:xfrm>
          <a:prstGeom prst="rect">
            <a:avLst/>
          </a:prstGeom>
        </p:spPr>
        <p:txBody>
          <a:bodyPr lIns="0" rIns="0" tIns="0" bIns="0">
            <a:normAutofit/>
          </a:bodyPr>
          <a:p>
            <a:endParaRPr b="0" lang="en-IN" sz="4250" spc="-1" strike="noStrike">
              <a:latin typeface="Arial"/>
            </a:endParaRPr>
          </a:p>
        </p:txBody>
      </p:sp>
      <p:sp>
        <p:nvSpPr>
          <p:cNvPr id="69" name="PlaceHolder 3"/>
          <p:cNvSpPr>
            <a:spLocks noGrp="1"/>
          </p:cNvSpPr>
          <p:nvPr>
            <p:ph type="body"/>
          </p:nvPr>
        </p:nvSpPr>
        <p:spPr>
          <a:xfrm>
            <a:off x="4615200" y="6272280"/>
            <a:ext cx="635688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71" name="PlaceHolder 2"/>
          <p:cNvSpPr>
            <a:spLocks noGrp="1"/>
          </p:cNvSpPr>
          <p:nvPr>
            <p:ph type="body"/>
          </p:nvPr>
        </p:nvSpPr>
        <p:spPr>
          <a:xfrm>
            <a:off x="4615200" y="4354200"/>
            <a:ext cx="3102120" cy="1751400"/>
          </a:xfrm>
          <a:prstGeom prst="rect">
            <a:avLst/>
          </a:prstGeom>
        </p:spPr>
        <p:txBody>
          <a:bodyPr lIns="0" rIns="0" tIns="0" bIns="0">
            <a:normAutofit/>
          </a:bodyPr>
          <a:p>
            <a:endParaRPr b="0" lang="en-IN" sz="4250" spc="-1" strike="noStrike">
              <a:latin typeface="Arial"/>
            </a:endParaRPr>
          </a:p>
        </p:txBody>
      </p:sp>
      <p:sp>
        <p:nvSpPr>
          <p:cNvPr id="72" name="PlaceHolder 3"/>
          <p:cNvSpPr>
            <a:spLocks noGrp="1"/>
          </p:cNvSpPr>
          <p:nvPr>
            <p:ph type="body"/>
          </p:nvPr>
        </p:nvSpPr>
        <p:spPr>
          <a:xfrm>
            <a:off x="7872840" y="4354200"/>
            <a:ext cx="3102120" cy="1751400"/>
          </a:xfrm>
          <a:prstGeom prst="rect">
            <a:avLst/>
          </a:prstGeom>
        </p:spPr>
        <p:txBody>
          <a:bodyPr lIns="0" rIns="0" tIns="0" bIns="0">
            <a:normAutofit/>
          </a:bodyPr>
          <a:p>
            <a:endParaRPr b="0" lang="en-IN" sz="4250" spc="-1" strike="noStrike">
              <a:latin typeface="Arial"/>
            </a:endParaRPr>
          </a:p>
        </p:txBody>
      </p:sp>
      <p:sp>
        <p:nvSpPr>
          <p:cNvPr id="73" name="PlaceHolder 4"/>
          <p:cNvSpPr>
            <a:spLocks noGrp="1"/>
          </p:cNvSpPr>
          <p:nvPr>
            <p:ph type="body"/>
          </p:nvPr>
        </p:nvSpPr>
        <p:spPr>
          <a:xfrm>
            <a:off x="4615200" y="6272280"/>
            <a:ext cx="3102120" cy="1751400"/>
          </a:xfrm>
          <a:prstGeom prst="rect">
            <a:avLst/>
          </a:prstGeom>
        </p:spPr>
        <p:txBody>
          <a:bodyPr lIns="0" rIns="0" tIns="0" bIns="0">
            <a:normAutofit/>
          </a:bodyPr>
          <a:p>
            <a:endParaRPr b="0" lang="en-IN" sz="4250" spc="-1" strike="noStrike">
              <a:latin typeface="Arial"/>
            </a:endParaRPr>
          </a:p>
        </p:txBody>
      </p:sp>
      <p:sp>
        <p:nvSpPr>
          <p:cNvPr id="74" name="PlaceHolder 5"/>
          <p:cNvSpPr>
            <a:spLocks noGrp="1"/>
          </p:cNvSpPr>
          <p:nvPr>
            <p:ph type="body"/>
          </p:nvPr>
        </p:nvSpPr>
        <p:spPr>
          <a:xfrm>
            <a:off x="7872840" y="6272280"/>
            <a:ext cx="310212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76" name="PlaceHolder 2"/>
          <p:cNvSpPr>
            <a:spLocks noGrp="1"/>
          </p:cNvSpPr>
          <p:nvPr>
            <p:ph type="body"/>
          </p:nvPr>
        </p:nvSpPr>
        <p:spPr>
          <a:xfrm>
            <a:off x="4615200" y="4354200"/>
            <a:ext cx="2046600" cy="1751400"/>
          </a:xfrm>
          <a:prstGeom prst="rect">
            <a:avLst/>
          </a:prstGeom>
        </p:spPr>
        <p:txBody>
          <a:bodyPr lIns="0" rIns="0" tIns="0" bIns="0">
            <a:normAutofit fontScale="94000"/>
          </a:bodyPr>
          <a:p>
            <a:endParaRPr b="0" lang="en-IN" sz="4250" spc="-1" strike="noStrike">
              <a:latin typeface="Arial"/>
            </a:endParaRPr>
          </a:p>
        </p:txBody>
      </p:sp>
      <p:sp>
        <p:nvSpPr>
          <p:cNvPr id="77" name="PlaceHolder 3"/>
          <p:cNvSpPr>
            <a:spLocks noGrp="1"/>
          </p:cNvSpPr>
          <p:nvPr>
            <p:ph type="body"/>
          </p:nvPr>
        </p:nvSpPr>
        <p:spPr>
          <a:xfrm>
            <a:off x="6764400" y="4354200"/>
            <a:ext cx="2046600" cy="1751400"/>
          </a:xfrm>
          <a:prstGeom prst="rect">
            <a:avLst/>
          </a:prstGeom>
        </p:spPr>
        <p:txBody>
          <a:bodyPr lIns="0" rIns="0" tIns="0" bIns="0">
            <a:normAutofit fontScale="94000"/>
          </a:bodyPr>
          <a:p>
            <a:endParaRPr b="0" lang="en-IN" sz="4250" spc="-1" strike="noStrike">
              <a:latin typeface="Arial"/>
            </a:endParaRPr>
          </a:p>
        </p:txBody>
      </p:sp>
      <p:sp>
        <p:nvSpPr>
          <p:cNvPr id="78" name="PlaceHolder 4"/>
          <p:cNvSpPr>
            <a:spLocks noGrp="1"/>
          </p:cNvSpPr>
          <p:nvPr>
            <p:ph type="body"/>
          </p:nvPr>
        </p:nvSpPr>
        <p:spPr>
          <a:xfrm>
            <a:off x="8913960" y="4354200"/>
            <a:ext cx="2046600" cy="1751400"/>
          </a:xfrm>
          <a:prstGeom prst="rect">
            <a:avLst/>
          </a:prstGeom>
        </p:spPr>
        <p:txBody>
          <a:bodyPr lIns="0" rIns="0" tIns="0" bIns="0">
            <a:normAutofit fontScale="94000"/>
          </a:bodyPr>
          <a:p>
            <a:endParaRPr b="0" lang="en-IN" sz="4250" spc="-1" strike="noStrike">
              <a:latin typeface="Arial"/>
            </a:endParaRPr>
          </a:p>
        </p:txBody>
      </p:sp>
      <p:sp>
        <p:nvSpPr>
          <p:cNvPr id="79" name="PlaceHolder 5"/>
          <p:cNvSpPr>
            <a:spLocks noGrp="1"/>
          </p:cNvSpPr>
          <p:nvPr>
            <p:ph type="body"/>
          </p:nvPr>
        </p:nvSpPr>
        <p:spPr>
          <a:xfrm>
            <a:off x="4615200" y="6272280"/>
            <a:ext cx="2046600" cy="1751400"/>
          </a:xfrm>
          <a:prstGeom prst="rect">
            <a:avLst/>
          </a:prstGeom>
        </p:spPr>
        <p:txBody>
          <a:bodyPr lIns="0" rIns="0" tIns="0" bIns="0">
            <a:normAutofit fontScale="94000"/>
          </a:bodyPr>
          <a:p>
            <a:endParaRPr b="0" lang="en-IN" sz="4250" spc="-1" strike="noStrike">
              <a:latin typeface="Arial"/>
            </a:endParaRPr>
          </a:p>
        </p:txBody>
      </p:sp>
      <p:sp>
        <p:nvSpPr>
          <p:cNvPr id="80" name="PlaceHolder 6"/>
          <p:cNvSpPr>
            <a:spLocks noGrp="1"/>
          </p:cNvSpPr>
          <p:nvPr>
            <p:ph type="body"/>
          </p:nvPr>
        </p:nvSpPr>
        <p:spPr>
          <a:xfrm>
            <a:off x="6764400" y="6272280"/>
            <a:ext cx="2046600" cy="1751400"/>
          </a:xfrm>
          <a:prstGeom prst="rect">
            <a:avLst/>
          </a:prstGeom>
        </p:spPr>
        <p:txBody>
          <a:bodyPr lIns="0" rIns="0" tIns="0" bIns="0">
            <a:normAutofit fontScale="94000"/>
          </a:bodyPr>
          <a:p>
            <a:endParaRPr b="0" lang="en-IN" sz="4250" spc="-1" strike="noStrike">
              <a:latin typeface="Arial"/>
            </a:endParaRPr>
          </a:p>
        </p:txBody>
      </p:sp>
      <p:sp>
        <p:nvSpPr>
          <p:cNvPr id="81" name="PlaceHolder 7"/>
          <p:cNvSpPr>
            <a:spLocks noGrp="1"/>
          </p:cNvSpPr>
          <p:nvPr>
            <p:ph type="body"/>
          </p:nvPr>
        </p:nvSpPr>
        <p:spPr>
          <a:xfrm>
            <a:off x="8913960" y="6272280"/>
            <a:ext cx="2046600" cy="1751400"/>
          </a:xfrm>
          <a:prstGeom prst="rect">
            <a:avLst/>
          </a:prstGeom>
        </p:spPr>
        <p:txBody>
          <a:bodyPr lIns="0" rIns="0" tIns="0" bIns="0">
            <a:normAutofit fontScale="94000"/>
          </a:bodyPr>
          <a:p>
            <a:endParaRPr b="0" lang="en-IN" sz="425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89" name="PlaceHolder 2"/>
          <p:cNvSpPr>
            <a:spLocks noGrp="1"/>
          </p:cNvSpPr>
          <p:nvPr>
            <p:ph type="subTitle"/>
          </p:nvPr>
        </p:nvSpPr>
        <p:spPr>
          <a:xfrm>
            <a:off x="4615200" y="4354200"/>
            <a:ext cx="6356880" cy="3672000"/>
          </a:xfrm>
          <a:prstGeom prst="rect">
            <a:avLst/>
          </a:prstGeom>
        </p:spPr>
        <p:txBody>
          <a:bodyPr lIns="0" rIns="0" tIns="0" bIns="0">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91" name="PlaceHolder 2"/>
          <p:cNvSpPr>
            <a:spLocks noGrp="1"/>
          </p:cNvSpPr>
          <p:nvPr>
            <p:ph type="body"/>
          </p:nvPr>
        </p:nvSpPr>
        <p:spPr>
          <a:xfrm>
            <a:off x="4615200" y="4354200"/>
            <a:ext cx="6356880" cy="3672000"/>
          </a:xfrm>
          <a:prstGeom prst="rect">
            <a:avLst/>
          </a:prstGeom>
        </p:spPr>
        <p:txBody>
          <a:bodyPr lIns="0" rIns="0" tIns="0" bIns="0">
            <a:normAutofit/>
          </a:bodyPr>
          <a:p>
            <a:endParaRPr b="0" lang="en-IN" sz="425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93" name="PlaceHolder 2"/>
          <p:cNvSpPr>
            <a:spLocks noGrp="1"/>
          </p:cNvSpPr>
          <p:nvPr>
            <p:ph type="body"/>
          </p:nvPr>
        </p:nvSpPr>
        <p:spPr>
          <a:xfrm>
            <a:off x="4615200" y="4354200"/>
            <a:ext cx="3102120" cy="3672000"/>
          </a:xfrm>
          <a:prstGeom prst="rect">
            <a:avLst/>
          </a:prstGeom>
        </p:spPr>
        <p:txBody>
          <a:bodyPr lIns="0" rIns="0" tIns="0" bIns="0">
            <a:normAutofit/>
          </a:bodyPr>
          <a:p>
            <a:endParaRPr b="0" lang="en-IN" sz="4250" spc="-1" strike="noStrike">
              <a:latin typeface="Arial"/>
            </a:endParaRPr>
          </a:p>
        </p:txBody>
      </p:sp>
      <p:sp>
        <p:nvSpPr>
          <p:cNvPr id="94" name="PlaceHolder 3"/>
          <p:cNvSpPr>
            <a:spLocks noGrp="1"/>
          </p:cNvSpPr>
          <p:nvPr>
            <p:ph type="body"/>
          </p:nvPr>
        </p:nvSpPr>
        <p:spPr>
          <a:xfrm>
            <a:off x="7872840" y="4354200"/>
            <a:ext cx="3102120" cy="3672000"/>
          </a:xfrm>
          <a:prstGeom prst="rect">
            <a:avLst/>
          </a:prstGeom>
        </p:spPr>
        <p:txBody>
          <a:bodyPr lIns="0" rIns="0" tIns="0" bIns="0">
            <a:normAutofit/>
          </a:bodyPr>
          <a:p>
            <a:endParaRPr b="0" lang="en-IN" sz="425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10" name="PlaceHolder 2"/>
          <p:cNvSpPr>
            <a:spLocks noGrp="1"/>
          </p:cNvSpPr>
          <p:nvPr>
            <p:ph type="body"/>
          </p:nvPr>
        </p:nvSpPr>
        <p:spPr>
          <a:xfrm>
            <a:off x="4615200" y="4354200"/>
            <a:ext cx="6356880" cy="3672000"/>
          </a:xfrm>
          <a:prstGeom prst="rect">
            <a:avLst/>
          </a:prstGeom>
        </p:spPr>
        <p:txBody>
          <a:bodyPr lIns="0" rIns="0" tIns="0" bIns="0">
            <a:normAutofit/>
          </a:bodyPr>
          <a:p>
            <a:endParaRPr b="0" lang="en-IN" sz="425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0" y="783720"/>
            <a:ext cx="10972440" cy="13716000"/>
          </a:xfrm>
          <a:prstGeom prst="rect">
            <a:avLst/>
          </a:prstGeom>
        </p:spPr>
        <p:txBody>
          <a:bodyPr lIns="0" rIns="0" tIns="0" bIns="0">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98" name="PlaceHolder 2"/>
          <p:cNvSpPr>
            <a:spLocks noGrp="1"/>
          </p:cNvSpPr>
          <p:nvPr>
            <p:ph type="body"/>
          </p:nvPr>
        </p:nvSpPr>
        <p:spPr>
          <a:xfrm>
            <a:off x="4615200" y="4354200"/>
            <a:ext cx="3102120" cy="1751400"/>
          </a:xfrm>
          <a:prstGeom prst="rect">
            <a:avLst/>
          </a:prstGeom>
        </p:spPr>
        <p:txBody>
          <a:bodyPr lIns="0" rIns="0" tIns="0" bIns="0">
            <a:normAutofit/>
          </a:bodyPr>
          <a:p>
            <a:endParaRPr b="0" lang="en-IN" sz="4250" spc="-1" strike="noStrike">
              <a:latin typeface="Arial"/>
            </a:endParaRPr>
          </a:p>
        </p:txBody>
      </p:sp>
      <p:sp>
        <p:nvSpPr>
          <p:cNvPr id="99" name="PlaceHolder 3"/>
          <p:cNvSpPr>
            <a:spLocks noGrp="1"/>
          </p:cNvSpPr>
          <p:nvPr>
            <p:ph type="body"/>
          </p:nvPr>
        </p:nvSpPr>
        <p:spPr>
          <a:xfrm>
            <a:off x="7872840" y="4354200"/>
            <a:ext cx="3102120" cy="3672000"/>
          </a:xfrm>
          <a:prstGeom prst="rect">
            <a:avLst/>
          </a:prstGeom>
        </p:spPr>
        <p:txBody>
          <a:bodyPr lIns="0" rIns="0" tIns="0" bIns="0">
            <a:normAutofit/>
          </a:bodyPr>
          <a:p>
            <a:endParaRPr b="0" lang="en-IN" sz="4250" spc="-1" strike="noStrike">
              <a:latin typeface="Arial"/>
            </a:endParaRPr>
          </a:p>
        </p:txBody>
      </p:sp>
      <p:sp>
        <p:nvSpPr>
          <p:cNvPr id="100" name="PlaceHolder 4"/>
          <p:cNvSpPr>
            <a:spLocks noGrp="1"/>
          </p:cNvSpPr>
          <p:nvPr>
            <p:ph type="body"/>
          </p:nvPr>
        </p:nvSpPr>
        <p:spPr>
          <a:xfrm>
            <a:off x="4615200" y="6272280"/>
            <a:ext cx="310212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102" name="PlaceHolder 2"/>
          <p:cNvSpPr>
            <a:spLocks noGrp="1"/>
          </p:cNvSpPr>
          <p:nvPr>
            <p:ph type="body"/>
          </p:nvPr>
        </p:nvSpPr>
        <p:spPr>
          <a:xfrm>
            <a:off x="4615200" y="4354200"/>
            <a:ext cx="3102120" cy="3672000"/>
          </a:xfrm>
          <a:prstGeom prst="rect">
            <a:avLst/>
          </a:prstGeom>
        </p:spPr>
        <p:txBody>
          <a:bodyPr lIns="0" rIns="0" tIns="0" bIns="0">
            <a:normAutofit/>
          </a:bodyPr>
          <a:p>
            <a:endParaRPr b="0" lang="en-IN" sz="4250" spc="-1" strike="noStrike">
              <a:latin typeface="Arial"/>
            </a:endParaRPr>
          </a:p>
        </p:txBody>
      </p:sp>
      <p:sp>
        <p:nvSpPr>
          <p:cNvPr id="103" name="PlaceHolder 3"/>
          <p:cNvSpPr>
            <a:spLocks noGrp="1"/>
          </p:cNvSpPr>
          <p:nvPr>
            <p:ph type="body"/>
          </p:nvPr>
        </p:nvSpPr>
        <p:spPr>
          <a:xfrm>
            <a:off x="7872840" y="4354200"/>
            <a:ext cx="3102120" cy="1751400"/>
          </a:xfrm>
          <a:prstGeom prst="rect">
            <a:avLst/>
          </a:prstGeom>
        </p:spPr>
        <p:txBody>
          <a:bodyPr lIns="0" rIns="0" tIns="0" bIns="0">
            <a:normAutofit/>
          </a:bodyPr>
          <a:p>
            <a:endParaRPr b="0" lang="en-IN" sz="4250" spc="-1" strike="noStrike">
              <a:latin typeface="Arial"/>
            </a:endParaRPr>
          </a:p>
        </p:txBody>
      </p:sp>
      <p:sp>
        <p:nvSpPr>
          <p:cNvPr id="104" name="PlaceHolder 4"/>
          <p:cNvSpPr>
            <a:spLocks noGrp="1"/>
          </p:cNvSpPr>
          <p:nvPr>
            <p:ph type="body"/>
          </p:nvPr>
        </p:nvSpPr>
        <p:spPr>
          <a:xfrm>
            <a:off x="7872840" y="6272280"/>
            <a:ext cx="310212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106" name="PlaceHolder 2"/>
          <p:cNvSpPr>
            <a:spLocks noGrp="1"/>
          </p:cNvSpPr>
          <p:nvPr>
            <p:ph type="body"/>
          </p:nvPr>
        </p:nvSpPr>
        <p:spPr>
          <a:xfrm>
            <a:off x="4615200" y="4354200"/>
            <a:ext cx="3102120" cy="1751400"/>
          </a:xfrm>
          <a:prstGeom prst="rect">
            <a:avLst/>
          </a:prstGeom>
        </p:spPr>
        <p:txBody>
          <a:bodyPr lIns="0" rIns="0" tIns="0" bIns="0">
            <a:normAutofit/>
          </a:bodyPr>
          <a:p>
            <a:endParaRPr b="0" lang="en-IN" sz="4250" spc="-1" strike="noStrike">
              <a:latin typeface="Arial"/>
            </a:endParaRPr>
          </a:p>
        </p:txBody>
      </p:sp>
      <p:sp>
        <p:nvSpPr>
          <p:cNvPr id="107" name="PlaceHolder 3"/>
          <p:cNvSpPr>
            <a:spLocks noGrp="1"/>
          </p:cNvSpPr>
          <p:nvPr>
            <p:ph type="body"/>
          </p:nvPr>
        </p:nvSpPr>
        <p:spPr>
          <a:xfrm>
            <a:off x="7872840" y="4354200"/>
            <a:ext cx="3102120" cy="1751400"/>
          </a:xfrm>
          <a:prstGeom prst="rect">
            <a:avLst/>
          </a:prstGeom>
        </p:spPr>
        <p:txBody>
          <a:bodyPr lIns="0" rIns="0" tIns="0" bIns="0">
            <a:normAutofit/>
          </a:bodyPr>
          <a:p>
            <a:endParaRPr b="0" lang="en-IN" sz="4250" spc="-1" strike="noStrike">
              <a:latin typeface="Arial"/>
            </a:endParaRPr>
          </a:p>
        </p:txBody>
      </p:sp>
      <p:sp>
        <p:nvSpPr>
          <p:cNvPr id="108" name="PlaceHolder 4"/>
          <p:cNvSpPr>
            <a:spLocks noGrp="1"/>
          </p:cNvSpPr>
          <p:nvPr>
            <p:ph type="body"/>
          </p:nvPr>
        </p:nvSpPr>
        <p:spPr>
          <a:xfrm>
            <a:off x="4615200" y="6272280"/>
            <a:ext cx="635688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110" name="PlaceHolder 2"/>
          <p:cNvSpPr>
            <a:spLocks noGrp="1"/>
          </p:cNvSpPr>
          <p:nvPr>
            <p:ph type="body"/>
          </p:nvPr>
        </p:nvSpPr>
        <p:spPr>
          <a:xfrm>
            <a:off x="4615200" y="4354200"/>
            <a:ext cx="6356880" cy="1751400"/>
          </a:xfrm>
          <a:prstGeom prst="rect">
            <a:avLst/>
          </a:prstGeom>
        </p:spPr>
        <p:txBody>
          <a:bodyPr lIns="0" rIns="0" tIns="0" bIns="0">
            <a:normAutofit/>
          </a:bodyPr>
          <a:p>
            <a:endParaRPr b="0" lang="en-IN" sz="4250" spc="-1" strike="noStrike">
              <a:latin typeface="Arial"/>
            </a:endParaRPr>
          </a:p>
        </p:txBody>
      </p:sp>
      <p:sp>
        <p:nvSpPr>
          <p:cNvPr id="111" name="PlaceHolder 3"/>
          <p:cNvSpPr>
            <a:spLocks noGrp="1"/>
          </p:cNvSpPr>
          <p:nvPr>
            <p:ph type="body"/>
          </p:nvPr>
        </p:nvSpPr>
        <p:spPr>
          <a:xfrm>
            <a:off x="4615200" y="6272280"/>
            <a:ext cx="635688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113" name="PlaceHolder 2"/>
          <p:cNvSpPr>
            <a:spLocks noGrp="1"/>
          </p:cNvSpPr>
          <p:nvPr>
            <p:ph type="body"/>
          </p:nvPr>
        </p:nvSpPr>
        <p:spPr>
          <a:xfrm>
            <a:off x="4615200" y="4354200"/>
            <a:ext cx="3102120" cy="1751400"/>
          </a:xfrm>
          <a:prstGeom prst="rect">
            <a:avLst/>
          </a:prstGeom>
        </p:spPr>
        <p:txBody>
          <a:bodyPr lIns="0" rIns="0" tIns="0" bIns="0">
            <a:normAutofit/>
          </a:bodyPr>
          <a:p>
            <a:endParaRPr b="0" lang="en-IN" sz="4250" spc="-1" strike="noStrike">
              <a:latin typeface="Arial"/>
            </a:endParaRPr>
          </a:p>
        </p:txBody>
      </p:sp>
      <p:sp>
        <p:nvSpPr>
          <p:cNvPr id="114" name="PlaceHolder 3"/>
          <p:cNvSpPr>
            <a:spLocks noGrp="1"/>
          </p:cNvSpPr>
          <p:nvPr>
            <p:ph type="body"/>
          </p:nvPr>
        </p:nvSpPr>
        <p:spPr>
          <a:xfrm>
            <a:off x="7872840" y="4354200"/>
            <a:ext cx="3102120" cy="1751400"/>
          </a:xfrm>
          <a:prstGeom prst="rect">
            <a:avLst/>
          </a:prstGeom>
        </p:spPr>
        <p:txBody>
          <a:bodyPr lIns="0" rIns="0" tIns="0" bIns="0">
            <a:normAutofit/>
          </a:bodyPr>
          <a:p>
            <a:endParaRPr b="0" lang="en-IN" sz="4250" spc="-1" strike="noStrike">
              <a:latin typeface="Arial"/>
            </a:endParaRPr>
          </a:p>
        </p:txBody>
      </p:sp>
      <p:sp>
        <p:nvSpPr>
          <p:cNvPr id="115" name="PlaceHolder 4"/>
          <p:cNvSpPr>
            <a:spLocks noGrp="1"/>
          </p:cNvSpPr>
          <p:nvPr>
            <p:ph type="body"/>
          </p:nvPr>
        </p:nvSpPr>
        <p:spPr>
          <a:xfrm>
            <a:off x="4615200" y="6272280"/>
            <a:ext cx="3102120" cy="1751400"/>
          </a:xfrm>
          <a:prstGeom prst="rect">
            <a:avLst/>
          </a:prstGeom>
        </p:spPr>
        <p:txBody>
          <a:bodyPr lIns="0" rIns="0" tIns="0" bIns="0">
            <a:normAutofit/>
          </a:bodyPr>
          <a:p>
            <a:endParaRPr b="0" lang="en-IN" sz="4250" spc="-1" strike="noStrike">
              <a:latin typeface="Arial"/>
            </a:endParaRPr>
          </a:p>
        </p:txBody>
      </p:sp>
      <p:sp>
        <p:nvSpPr>
          <p:cNvPr id="116" name="PlaceHolder 5"/>
          <p:cNvSpPr>
            <a:spLocks noGrp="1"/>
          </p:cNvSpPr>
          <p:nvPr>
            <p:ph type="body"/>
          </p:nvPr>
        </p:nvSpPr>
        <p:spPr>
          <a:xfrm>
            <a:off x="7872840" y="6272280"/>
            <a:ext cx="310212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118" name="PlaceHolder 2"/>
          <p:cNvSpPr>
            <a:spLocks noGrp="1"/>
          </p:cNvSpPr>
          <p:nvPr>
            <p:ph type="body"/>
          </p:nvPr>
        </p:nvSpPr>
        <p:spPr>
          <a:xfrm>
            <a:off x="4615200" y="4354200"/>
            <a:ext cx="2046600" cy="1751400"/>
          </a:xfrm>
          <a:prstGeom prst="rect">
            <a:avLst/>
          </a:prstGeom>
        </p:spPr>
        <p:txBody>
          <a:bodyPr lIns="0" rIns="0" tIns="0" bIns="0">
            <a:normAutofit fontScale="94000"/>
          </a:bodyPr>
          <a:p>
            <a:endParaRPr b="0" lang="en-IN" sz="4250" spc="-1" strike="noStrike">
              <a:latin typeface="Arial"/>
            </a:endParaRPr>
          </a:p>
        </p:txBody>
      </p:sp>
      <p:sp>
        <p:nvSpPr>
          <p:cNvPr id="119" name="PlaceHolder 3"/>
          <p:cNvSpPr>
            <a:spLocks noGrp="1"/>
          </p:cNvSpPr>
          <p:nvPr>
            <p:ph type="body"/>
          </p:nvPr>
        </p:nvSpPr>
        <p:spPr>
          <a:xfrm>
            <a:off x="6764400" y="4354200"/>
            <a:ext cx="2046600" cy="1751400"/>
          </a:xfrm>
          <a:prstGeom prst="rect">
            <a:avLst/>
          </a:prstGeom>
        </p:spPr>
        <p:txBody>
          <a:bodyPr lIns="0" rIns="0" tIns="0" bIns="0">
            <a:normAutofit fontScale="94000"/>
          </a:bodyPr>
          <a:p>
            <a:endParaRPr b="0" lang="en-IN" sz="4250" spc="-1" strike="noStrike">
              <a:latin typeface="Arial"/>
            </a:endParaRPr>
          </a:p>
        </p:txBody>
      </p:sp>
      <p:sp>
        <p:nvSpPr>
          <p:cNvPr id="120" name="PlaceHolder 4"/>
          <p:cNvSpPr>
            <a:spLocks noGrp="1"/>
          </p:cNvSpPr>
          <p:nvPr>
            <p:ph type="body"/>
          </p:nvPr>
        </p:nvSpPr>
        <p:spPr>
          <a:xfrm>
            <a:off x="8913960" y="4354200"/>
            <a:ext cx="2046600" cy="1751400"/>
          </a:xfrm>
          <a:prstGeom prst="rect">
            <a:avLst/>
          </a:prstGeom>
        </p:spPr>
        <p:txBody>
          <a:bodyPr lIns="0" rIns="0" tIns="0" bIns="0">
            <a:normAutofit fontScale="94000"/>
          </a:bodyPr>
          <a:p>
            <a:endParaRPr b="0" lang="en-IN" sz="4250" spc="-1" strike="noStrike">
              <a:latin typeface="Arial"/>
            </a:endParaRPr>
          </a:p>
        </p:txBody>
      </p:sp>
      <p:sp>
        <p:nvSpPr>
          <p:cNvPr id="121" name="PlaceHolder 5"/>
          <p:cNvSpPr>
            <a:spLocks noGrp="1"/>
          </p:cNvSpPr>
          <p:nvPr>
            <p:ph type="body"/>
          </p:nvPr>
        </p:nvSpPr>
        <p:spPr>
          <a:xfrm>
            <a:off x="4615200" y="6272280"/>
            <a:ext cx="2046600" cy="1751400"/>
          </a:xfrm>
          <a:prstGeom prst="rect">
            <a:avLst/>
          </a:prstGeom>
        </p:spPr>
        <p:txBody>
          <a:bodyPr lIns="0" rIns="0" tIns="0" bIns="0">
            <a:normAutofit fontScale="94000"/>
          </a:bodyPr>
          <a:p>
            <a:endParaRPr b="0" lang="en-IN" sz="4250" spc="-1" strike="noStrike">
              <a:latin typeface="Arial"/>
            </a:endParaRPr>
          </a:p>
        </p:txBody>
      </p:sp>
      <p:sp>
        <p:nvSpPr>
          <p:cNvPr id="122" name="PlaceHolder 6"/>
          <p:cNvSpPr>
            <a:spLocks noGrp="1"/>
          </p:cNvSpPr>
          <p:nvPr>
            <p:ph type="body"/>
          </p:nvPr>
        </p:nvSpPr>
        <p:spPr>
          <a:xfrm>
            <a:off x="6764400" y="6272280"/>
            <a:ext cx="2046600" cy="1751400"/>
          </a:xfrm>
          <a:prstGeom prst="rect">
            <a:avLst/>
          </a:prstGeom>
        </p:spPr>
        <p:txBody>
          <a:bodyPr lIns="0" rIns="0" tIns="0" bIns="0">
            <a:normAutofit fontScale="94000"/>
          </a:bodyPr>
          <a:p>
            <a:endParaRPr b="0" lang="en-IN" sz="4250" spc="-1" strike="noStrike">
              <a:latin typeface="Arial"/>
            </a:endParaRPr>
          </a:p>
        </p:txBody>
      </p:sp>
      <p:sp>
        <p:nvSpPr>
          <p:cNvPr id="123" name="PlaceHolder 7"/>
          <p:cNvSpPr>
            <a:spLocks noGrp="1"/>
          </p:cNvSpPr>
          <p:nvPr>
            <p:ph type="body"/>
          </p:nvPr>
        </p:nvSpPr>
        <p:spPr>
          <a:xfrm>
            <a:off x="8913960" y="6272280"/>
            <a:ext cx="2046600" cy="1751400"/>
          </a:xfrm>
          <a:prstGeom prst="rect">
            <a:avLst/>
          </a:prstGeom>
        </p:spPr>
        <p:txBody>
          <a:bodyPr lIns="0" rIns="0" tIns="0" bIns="0">
            <a:normAutofit fontScale="94000"/>
          </a:bodyPr>
          <a:p>
            <a:endParaRPr b="0" lang="en-IN" sz="425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130" name="PlaceHolder 2"/>
          <p:cNvSpPr>
            <a:spLocks noGrp="1"/>
          </p:cNvSpPr>
          <p:nvPr>
            <p:ph type="subTitle"/>
          </p:nvPr>
        </p:nvSpPr>
        <p:spPr>
          <a:xfrm>
            <a:off x="4615200" y="4354200"/>
            <a:ext cx="6356880" cy="3672000"/>
          </a:xfrm>
          <a:prstGeom prst="rect">
            <a:avLst/>
          </a:prstGeom>
        </p:spPr>
        <p:txBody>
          <a:bodyPr lIns="0" rIns="0" tIns="0" bIns="0">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132" name="PlaceHolder 2"/>
          <p:cNvSpPr>
            <a:spLocks noGrp="1"/>
          </p:cNvSpPr>
          <p:nvPr>
            <p:ph type="body"/>
          </p:nvPr>
        </p:nvSpPr>
        <p:spPr>
          <a:xfrm>
            <a:off x="4615200" y="4354200"/>
            <a:ext cx="6356880" cy="3672000"/>
          </a:xfrm>
          <a:prstGeom prst="rect">
            <a:avLst/>
          </a:prstGeom>
        </p:spPr>
        <p:txBody>
          <a:bodyPr lIns="0" rIns="0" tIns="0" bIns="0">
            <a:normAutofit/>
          </a:bodyPr>
          <a:p>
            <a:endParaRPr b="0" lang="en-IN" sz="425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12" name="PlaceHolder 2"/>
          <p:cNvSpPr>
            <a:spLocks noGrp="1"/>
          </p:cNvSpPr>
          <p:nvPr>
            <p:ph type="body"/>
          </p:nvPr>
        </p:nvSpPr>
        <p:spPr>
          <a:xfrm>
            <a:off x="4615200" y="4354200"/>
            <a:ext cx="3102120" cy="3672000"/>
          </a:xfrm>
          <a:prstGeom prst="rect">
            <a:avLst/>
          </a:prstGeom>
        </p:spPr>
        <p:txBody>
          <a:bodyPr lIns="0" rIns="0" tIns="0" bIns="0">
            <a:normAutofit/>
          </a:bodyPr>
          <a:p>
            <a:endParaRPr b="0" lang="en-IN" sz="4250" spc="-1" strike="noStrike">
              <a:latin typeface="Arial"/>
            </a:endParaRPr>
          </a:p>
        </p:txBody>
      </p:sp>
      <p:sp>
        <p:nvSpPr>
          <p:cNvPr id="13" name="PlaceHolder 3"/>
          <p:cNvSpPr>
            <a:spLocks noGrp="1"/>
          </p:cNvSpPr>
          <p:nvPr>
            <p:ph type="body"/>
          </p:nvPr>
        </p:nvSpPr>
        <p:spPr>
          <a:xfrm>
            <a:off x="7872840" y="4354200"/>
            <a:ext cx="3102120" cy="3672000"/>
          </a:xfrm>
          <a:prstGeom prst="rect">
            <a:avLst/>
          </a:prstGeom>
        </p:spPr>
        <p:txBody>
          <a:bodyPr lIns="0" rIns="0" tIns="0" bIns="0">
            <a:normAutofit/>
          </a:bodyPr>
          <a:p>
            <a:endParaRPr b="0" lang="en-IN" sz="425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134" name="PlaceHolder 2"/>
          <p:cNvSpPr>
            <a:spLocks noGrp="1"/>
          </p:cNvSpPr>
          <p:nvPr>
            <p:ph type="body"/>
          </p:nvPr>
        </p:nvSpPr>
        <p:spPr>
          <a:xfrm>
            <a:off x="4615200" y="4354200"/>
            <a:ext cx="3102120" cy="3672000"/>
          </a:xfrm>
          <a:prstGeom prst="rect">
            <a:avLst/>
          </a:prstGeom>
        </p:spPr>
        <p:txBody>
          <a:bodyPr lIns="0" rIns="0" tIns="0" bIns="0">
            <a:normAutofit/>
          </a:bodyPr>
          <a:p>
            <a:endParaRPr b="0" lang="en-IN" sz="4250" spc="-1" strike="noStrike">
              <a:latin typeface="Arial"/>
            </a:endParaRPr>
          </a:p>
        </p:txBody>
      </p:sp>
      <p:sp>
        <p:nvSpPr>
          <p:cNvPr id="135" name="PlaceHolder 3"/>
          <p:cNvSpPr>
            <a:spLocks noGrp="1"/>
          </p:cNvSpPr>
          <p:nvPr>
            <p:ph type="body"/>
          </p:nvPr>
        </p:nvSpPr>
        <p:spPr>
          <a:xfrm>
            <a:off x="7872840" y="4354200"/>
            <a:ext cx="3102120" cy="3672000"/>
          </a:xfrm>
          <a:prstGeom prst="rect">
            <a:avLst/>
          </a:prstGeom>
        </p:spPr>
        <p:txBody>
          <a:bodyPr lIns="0" rIns="0" tIns="0" bIns="0">
            <a:normAutofit/>
          </a:bodyPr>
          <a:p>
            <a:endParaRPr b="0" lang="en-IN" sz="425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0" y="783720"/>
            <a:ext cx="10972440" cy="13716000"/>
          </a:xfrm>
          <a:prstGeom prst="rect">
            <a:avLst/>
          </a:prstGeom>
        </p:spPr>
        <p:txBody>
          <a:bodyPr lIns="0" rIns="0" tIns="0" bIns="0">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139" name="PlaceHolder 2"/>
          <p:cNvSpPr>
            <a:spLocks noGrp="1"/>
          </p:cNvSpPr>
          <p:nvPr>
            <p:ph type="body"/>
          </p:nvPr>
        </p:nvSpPr>
        <p:spPr>
          <a:xfrm>
            <a:off x="4615200" y="4354200"/>
            <a:ext cx="3102120" cy="1751400"/>
          </a:xfrm>
          <a:prstGeom prst="rect">
            <a:avLst/>
          </a:prstGeom>
        </p:spPr>
        <p:txBody>
          <a:bodyPr lIns="0" rIns="0" tIns="0" bIns="0">
            <a:normAutofit/>
          </a:bodyPr>
          <a:p>
            <a:endParaRPr b="0" lang="en-IN" sz="4250" spc="-1" strike="noStrike">
              <a:latin typeface="Arial"/>
            </a:endParaRPr>
          </a:p>
        </p:txBody>
      </p:sp>
      <p:sp>
        <p:nvSpPr>
          <p:cNvPr id="140" name="PlaceHolder 3"/>
          <p:cNvSpPr>
            <a:spLocks noGrp="1"/>
          </p:cNvSpPr>
          <p:nvPr>
            <p:ph type="body"/>
          </p:nvPr>
        </p:nvSpPr>
        <p:spPr>
          <a:xfrm>
            <a:off x="7872840" y="4354200"/>
            <a:ext cx="3102120" cy="3672000"/>
          </a:xfrm>
          <a:prstGeom prst="rect">
            <a:avLst/>
          </a:prstGeom>
        </p:spPr>
        <p:txBody>
          <a:bodyPr lIns="0" rIns="0" tIns="0" bIns="0">
            <a:normAutofit/>
          </a:bodyPr>
          <a:p>
            <a:endParaRPr b="0" lang="en-IN" sz="4250" spc="-1" strike="noStrike">
              <a:latin typeface="Arial"/>
            </a:endParaRPr>
          </a:p>
        </p:txBody>
      </p:sp>
      <p:sp>
        <p:nvSpPr>
          <p:cNvPr id="141" name="PlaceHolder 4"/>
          <p:cNvSpPr>
            <a:spLocks noGrp="1"/>
          </p:cNvSpPr>
          <p:nvPr>
            <p:ph type="body"/>
          </p:nvPr>
        </p:nvSpPr>
        <p:spPr>
          <a:xfrm>
            <a:off x="4615200" y="6272280"/>
            <a:ext cx="310212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143" name="PlaceHolder 2"/>
          <p:cNvSpPr>
            <a:spLocks noGrp="1"/>
          </p:cNvSpPr>
          <p:nvPr>
            <p:ph type="body"/>
          </p:nvPr>
        </p:nvSpPr>
        <p:spPr>
          <a:xfrm>
            <a:off x="4615200" y="4354200"/>
            <a:ext cx="3102120" cy="3672000"/>
          </a:xfrm>
          <a:prstGeom prst="rect">
            <a:avLst/>
          </a:prstGeom>
        </p:spPr>
        <p:txBody>
          <a:bodyPr lIns="0" rIns="0" tIns="0" bIns="0">
            <a:normAutofit/>
          </a:bodyPr>
          <a:p>
            <a:endParaRPr b="0" lang="en-IN" sz="4250" spc="-1" strike="noStrike">
              <a:latin typeface="Arial"/>
            </a:endParaRPr>
          </a:p>
        </p:txBody>
      </p:sp>
      <p:sp>
        <p:nvSpPr>
          <p:cNvPr id="144" name="PlaceHolder 3"/>
          <p:cNvSpPr>
            <a:spLocks noGrp="1"/>
          </p:cNvSpPr>
          <p:nvPr>
            <p:ph type="body"/>
          </p:nvPr>
        </p:nvSpPr>
        <p:spPr>
          <a:xfrm>
            <a:off x="7872840" y="4354200"/>
            <a:ext cx="3102120" cy="1751400"/>
          </a:xfrm>
          <a:prstGeom prst="rect">
            <a:avLst/>
          </a:prstGeom>
        </p:spPr>
        <p:txBody>
          <a:bodyPr lIns="0" rIns="0" tIns="0" bIns="0">
            <a:normAutofit/>
          </a:bodyPr>
          <a:p>
            <a:endParaRPr b="0" lang="en-IN" sz="4250" spc="-1" strike="noStrike">
              <a:latin typeface="Arial"/>
            </a:endParaRPr>
          </a:p>
        </p:txBody>
      </p:sp>
      <p:sp>
        <p:nvSpPr>
          <p:cNvPr id="145" name="PlaceHolder 4"/>
          <p:cNvSpPr>
            <a:spLocks noGrp="1"/>
          </p:cNvSpPr>
          <p:nvPr>
            <p:ph type="body"/>
          </p:nvPr>
        </p:nvSpPr>
        <p:spPr>
          <a:xfrm>
            <a:off x="7872840" y="6272280"/>
            <a:ext cx="310212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147" name="PlaceHolder 2"/>
          <p:cNvSpPr>
            <a:spLocks noGrp="1"/>
          </p:cNvSpPr>
          <p:nvPr>
            <p:ph type="body"/>
          </p:nvPr>
        </p:nvSpPr>
        <p:spPr>
          <a:xfrm>
            <a:off x="4615200" y="4354200"/>
            <a:ext cx="3102120" cy="1751400"/>
          </a:xfrm>
          <a:prstGeom prst="rect">
            <a:avLst/>
          </a:prstGeom>
        </p:spPr>
        <p:txBody>
          <a:bodyPr lIns="0" rIns="0" tIns="0" bIns="0">
            <a:normAutofit/>
          </a:bodyPr>
          <a:p>
            <a:endParaRPr b="0" lang="en-IN" sz="4250" spc="-1" strike="noStrike">
              <a:latin typeface="Arial"/>
            </a:endParaRPr>
          </a:p>
        </p:txBody>
      </p:sp>
      <p:sp>
        <p:nvSpPr>
          <p:cNvPr id="148" name="PlaceHolder 3"/>
          <p:cNvSpPr>
            <a:spLocks noGrp="1"/>
          </p:cNvSpPr>
          <p:nvPr>
            <p:ph type="body"/>
          </p:nvPr>
        </p:nvSpPr>
        <p:spPr>
          <a:xfrm>
            <a:off x="7872840" y="4354200"/>
            <a:ext cx="3102120" cy="1751400"/>
          </a:xfrm>
          <a:prstGeom prst="rect">
            <a:avLst/>
          </a:prstGeom>
        </p:spPr>
        <p:txBody>
          <a:bodyPr lIns="0" rIns="0" tIns="0" bIns="0">
            <a:normAutofit/>
          </a:bodyPr>
          <a:p>
            <a:endParaRPr b="0" lang="en-IN" sz="4250" spc="-1" strike="noStrike">
              <a:latin typeface="Arial"/>
            </a:endParaRPr>
          </a:p>
        </p:txBody>
      </p:sp>
      <p:sp>
        <p:nvSpPr>
          <p:cNvPr id="149" name="PlaceHolder 4"/>
          <p:cNvSpPr>
            <a:spLocks noGrp="1"/>
          </p:cNvSpPr>
          <p:nvPr>
            <p:ph type="body"/>
          </p:nvPr>
        </p:nvSpPr>
        <p:spPr>
          <a:xfrm>
            <a:off x="4615200" y="6272280"/>
            <a:ext cx="635688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151" name="PlaceHolder 2"/>
          <p:cNvSpPr>
            <a:spLocks noGrp="1"/>
          </p:cNvSpPr>
          <p:nvPr>
            <p:ph type="body"/>
          </p:nvPr>
        </p:nvSpPr>
        <p:spPr>
          <a:xfrm>
            <a:off x="4615200" y="4354200"/>
            <a:ext cx="6356880" cy="1751400"/>
          </a:xfrm>
          <a:prstGeom prst="rect">
            <a:avLst/>
          </a:prstGeom>
        </p:spPr>
        <p:txBody>
          <a:bodyPr lIns="0" rIns="0" tIns="0" bIns="0">
            <a:normAutofit/>
          </a:bodyPr>
          <a:p>
            <a:endParaRPr b="0" lang="en-IN" sz="4250" spc="-1" strike="noStrike">
              <a:latin typeface="Arial"/>
            </a:endParaRPr>
          </a:p>
        </p:txBody>
      </p:sp>
      <p:sp>
        <p:nvSpPr>
          <p:cNvPr id="152" name="PlaceHolder 3"/>
          <p:cNvSpPr>
            <a:spLocks noGrp="1"/>
          </p:cNvSpPr>
          <p:nvPr>
            <p:ph type="body"/>
          </p:nvPr>
        </p:nvSpPr>
        <p:spPr>
          <a:xfrm>
            <a:off x="4615200" y="6272280"/>
            <a:ext cx="635688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154" name="PlaceHolder 2"/>
          <p:cNvSpPr>
            <a:spLocks noGrp="1"/>
          </p:cNvSpPr>
          <p:nvPr>
            <p:ph type="body"/>
          </p:nvPr>
        </p:nvSpPr>
        <p:spPr>
          <a:xfrm>
            <a:off x="4615200" y="4354200"/>
            <a:ext cx="3102120" cy="1751400"/>
          </a:xfrm>
          <a:prstGeom prst="rect">
            <a:avLst/>
          </a:prstGeom>
        </p:spPr>
        <p:txBody>
          <a:bodyPr lIns="0" rIns="0" tIns="0" bIns="0">
            <a:normAutofit/>
          </a:bodyPr>
          <a:p>
            <a:endParaRPr b="0" lang="en-IN" sz="4250" spc="-1" strike="noStrike">
              <a:latin typeface="Arial"/>
            </a:endParaRPr>
          </a:p>
        </p:txBody>
      </p:sp>
      <p:sp>
        <p:nvSpPr>
          <p:cNvPr id="155" name="PlaceHolder 3"/>
          <p:cNvSpPr>
            <a:spLocks noGrp="1"/>
          </p:cNvSpPr>
          <p:nvPr>
            <p:ph type="body"/>
          </p:nvPr>
        </p:nvSpPr>
        <p:spPr>
          <a:xfrm>
            <a:off x="7872840" y="4354200"/>
            <a:ext cx="3102120" cy="1751400"/>
          </a:xfrm>
          <a:prstGeom prst="rect">
            <a:avLst/>
          </a:prstGeom>
        </p:spPr>
        <p:txBody>
          <a:bodyPr lIns="0" rIns="0" tIns="0" bIns="0">
            <a:normAutofit/>
          </a:bodyPr>
          <a:p>
            <a:endParaRPr b="0" lang="en-IN" sz="4250" spc="-1" strike="noStrike">
              <a:latin typeface="Arial"/>
            </a:endParaRPr>
          </a:p>
        </p:txBody>
      </p:sp>
      <p:sp>
        <p:nvSpPr>
          <p:cNvPr id="156" name="PlaceHolder 4"/>
          <p:cNvSpPr>
            <a:spLocks noGrp="1"/>
          </p:cNvSpPr>
          <p:nvPr>
            <p:ph type="body"/>
          </p:nvPr>
        </p:nvSpPr>
        <p:spPr>
          <a:xfrm>
            <a:off x="4615200" y="6272280"/>
            <a:ext cx="3102120" cy="1751400"/>
          </a:xfrm>
          <a:prstGeom prst="rect">
            <a:avLst/>
          </a:prstGeom>
        </p:spPr>
        <p:txBody>
          <a:bodyPr lIns="0" rIns="0" tIns="0" bIns="0">
            <a:normAutofit/>
          </a:bodyPr>
          <a:p>
            <a:endParaRPr b="0" lang="en-IN" sz="4250" spc="-1" strike="noStrike">
              <a:latin typeface="Arial"/>
            </a:endParaRPr>
          </a:p>
        </p:txBody>
      </p:sp>
      <p:sp>
        <p:nvSpPr>
          <p:cNvPr id="157" name="PlaceHolder 5"/>
          <p:cNvSpPr>
            <a:spLocks noGrp="1"/>
          </p:cNvSpPr>
          <p:nvPr>
            <p:ph type="body"/>
          </p:nvPr>
        </p:nvSpPr>
        <p:spPr>
          <a:xfrm>
            <a:off x="7872840" y="6272280"/>
            <a:ext cx="310212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159" name="PlaceHolder 2"/>
          <p:cNvSpPr>
            <a:spLocks noGrp="1"/>
          </p:cNvSpPr>
          <p:nvPr>
            <p:ph type="body"/>
          </p:nvPr>
        </p:nvSpPr>
        <p:spPr>
          <a:xfrm>
            <a:off x="4615200" y="4354200"/>
            <a:ext cx="2046600" cy="1751400"/>
          </a:xfrm>
          <a:prstGeom prst="rect">
            <a:avLst/>
          </a:prstGeom>
        </p:spPr>
        <p:txBody>
          <a:bodyPr lIns="0" rIns="0" tIns="0" bIns="0">
            <a:normAutofit fontScale="94000"/>
          </a:bodyPr>
          <a:p>
            <a:endParaRPr b="0" lang="en-IN" sz="4250" spc="-1" strike="noStrike">
              <a:latin typeface="Arial"/>
            </a:endParaRPr>
          </a:p>
        </p:txBody>
      </p:sp>
      <p:sp>
        <p:nvSpPr>
          <p:cNvPr id="160" name="PlaceHolder 3"/>
          <p:cNvSpPr>
            <a:spLocks noGrp="1"/>
          </p:cNvSpPr>
          <p:nvPr>
            <p:ph type="body"/>
          </p:nvPr>
        </p:nvSpPr>
        <p:spPr>
          <a:xfrm>
            <a:off x="6764400" y="4354200"/>
            <a:ext cx="2046600" cy="1751400"/>
          </a:xfrm>
          <a:prstGeom prst="rect">
            <a:avLst/>
          </a:prstGeom>
        </p:spPr>
        <p:txBody>
          <a:bodyPr lIns="0" rIns="0" tIns="0" bIns="0">
            <a:normAutofit fontScale="94000"/>
          </a:bodyPr>
          <a:p>
            <a:endParaRPr b="0" lang="en-IN" sz="4250" spc="-1" strike="noStrike">
              <a:latin typeface="Arial"/>
            </a:endParaRPr>
          </a:p>
        </p:txBody>
      </p:sp>
      <p:sp>
        <p:nvSpPr>
          <p:cNvPr id="161" name="PlaceHolder 4"/>
          <p:cNvSpPr>
            <a:spLocks noGrp="1"/>
          </p:cNvSpPr>
          <p:nvPr>
            <p:ph type="body"/>
          </p:nvPr>
        </p:nvSpPr>
        <p:spPr>
          <a:xfrm>
            <a:off x="8913960" y="4354200"/>
            <a:ext cx="2046600" cy="1751400"/>
          </a:xfrm>
          <a:prstGeom prst="rect">
            <a:avLst/>
          </a:prstGeom>
        </p:spPr>
        <p:txBody>
          <a:bodyPr lIns="0" rIns="0" tIns="0" bIns="0">
            <a:normAutofit fontScale="94000"/>
          </a:bodyPr>
          <a:p>
            <a:endParaRPr b="0" lang="en-IN" sz="4250" spc="-1" strike="noStrike">
              <a:latin typeface="Arial"/>
            </a:endParaRPr>
          </a:p>
        </p:txBody>
      </p:sp>
      <p:sp>
        <p:nvSpPr>
          <p:cNvPr id="162" name="PlaceHolder 5"/>
          <p:cNvSpPr>
            <a:spLocks noGrp="1"/>
          </p:cNvSpPr>
          <p:nvPr>
            <p:ph type="body"/>
          </p:nvPr>
        </p:nvSpPr>
        <p:spPr>
          <a:xfrm>
            <a:off x="4615200" y="6272280"/>
            <a:ext cx="2046600" cy="1751400"/>
          </a:xfrm>
          <a:prstGeom prst="rect">
            <a:avLst/>
          </a:prstGeom>
        </p:spPr>
        <p:txBody>
          <a:bodyPr lIns="0" rIns="0" tIns="0" bIns="0">
            <a:normAutofit fontScale="94000"/>
          </a:bodyPr>
          <a:p>
            <a:endParaRPr b="0" lang="en-IN" sz="4250" spc="-1" strike="noStrike">
              <a:latin typeface="Arial"/>
            </a:endParaRPr>
          </a:p>
        </p:txBody>
      </p:sp>
      <p:sp>
        <p:nvSpPr>
          <p:cNvPr id="163" name="PlaceHolder 6"/>
          <p:cNvSpPr>
            <a:spLocks noGrp="1"/>
          </p:cNvSpPr>
          <p:nvPr>
            <p:ph type="body"/>
          </p:nvPr>
        </p:nvSpPr>
        <p:spPr>
          <a:xfrm>
            <a:off x="6764400" y="6272280"/>
            <a:ext cx="2046600" cy="1751400"/>
          </a:xfrm>
          <a:prstGeom prst="rect">
            <a:avLst/>
          </a:prstGeom>
        </p:spPr>
        <p:txBody>
          <a:bodyPr lIns="0" rIns="0" tIns="0" bIns="0">
            <a:normAutofit fontScale="94000"/>
          </a:bodyPr>
          <a:p>
            <a:endParaRPr b="0" lang="en-IN" sz="4250" spc="-1" strike="noStrike">
              <a:latin typeface="Arial"/>
            </a:endParaRPr>
          </a:p>
        </p:txBody>
      </p:sp>
      <p:sp>
        <p:nvSpPr>
          <p:cNvPr id="164" name="PlaceHolder 7"/>
          <p:cNvSpPr>
            <a:spLocks noGrp="1"/>
          </p:cNvSpPr>
          <p:nvPr>
            <p:ph type="body"/>
          </p:nvPr>
        </p:nvSpPr>
        <p:spPr>
          <a:xfrm>
            <a:off x="8913960" y="6272280"/>
            <a:ext cx="2046600" cy="1751400"/>
          </a:xfrm>
          <a:prstGeom prst="rect">
            <a:avLst/>
          </a:prstGeom>
        </p:spPr>
        <p:txBody>
          <a:bodyPr lIns="0" rIns="0" tIns="0" bIns="0">
            <a:normAutofit fontScale="94000"/>
          </a:bodyPr>
          <a:p>
            <a:endParaRPr b="0" lang="en-IN" sz="425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1"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172" name="PlaceHolder 2"/>
          <p:cNvSpPr>
            <a:spLocks noGrp="1"/>
          </p:cNvSpPr>
          <p:nvPr>
            <p:ph type="subTitle"/>
          </p:nvPr>
        </p:nvSpPr>
        <p:spPr>
          <a:xfrm>
            <a:off x="4615200" y="4354200"/>
            <a:ext cx="6356880" cy="3672000"/>
          </a:xfrm>
          <a:prstGeom prst="rect">
            <a:avLst/>
          </a:prstGeom>
        </p:spPr>
        <p:txBody>
          <a:bodyPr lIns="0" rIns="0" tIns="0" bIns="0">
            <a:no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174" name="PlaceHolder 2"/>
          <p:cNvSpPr>
            <a:spLocks noGrp="1"/>
          </p:cNvSpPr>
          <p:nvPr>
            <p:ph type="body"/>
          </p:nvPr>
        </p:nvSpPr>
        <p:spPr>
          <a:xfrm>
            <a:off x="4615200" y="4354200"/>
            <a:ext cx="6356880" cy="3672000"/>
          </a:xfrm>
          <a:prstGeom prst="rect">
            <a:avLst/>
          </a:prstGeom>
        </p:spPr>
        <p:txBody>
          <a:bodyPr lIns="0" rIns="0" tIns="0" bIns="0">
            <a:normAutofit/>
          </a:bodyPr>
          <a:p>
            <a:endParaRPr b="0" lang="en-IN" sz="425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176" name="PlaceHolder 2"/>
          <p:cNvSpPr>
            <a:spLocks noGrp="1"/>
          </p:cNvSpPr>
          <p:nvPr>
            <p:ph type="body"/>
          </p:nvPr>
        </p:nvSpPr>
        <p:spPr>
          <a:xfrm>
            <a:off x="4615200" y="4354200"/>
            <a:ext cx="3102120" cy="3672000"/>
          </a:xfrm>
          <a:prstGeom prst="rect">
            <a:avLst/>
          </a:prstGeom>
        </p:spPr>
        <p:txBody>
          <a:bodyPr lIns="0" rIns="0" tIns="0" bIns="0">
            <a:normAutofit/>
          </a:bodyPr>
          <a:p>
            <a:endParaRPr b="0" lang="en-IN" sz="4250" spc="-1" strike="noStrike">
              <a:latin typeface="Arial"/>
            </a:endParaRPr>
          </a:p>
        </p:txBody>
      </p:sp>
      <p:sp>
        <p:nvSpPr>
          <p:cNvPr id="177" name="PlaceHolder 3"/>
          <p:cNvSpPr>
            <a:spLocks noGrp="1"/>
          </p:cNvSpPr>
          <p:nvPr>
            <p:ph type="body"/>
          </p:nvPr>
        </p:nvSpPr>
        <p:spPr>
          <a:xfrm>
            <a:off x="7872840" y="4354200"/>
            <a:ext cx="3102120" cy="3672000"/>
          </a:xfrm>
          <a:prstGeom prst="rect">
            <a:avLst/>
          </a:prstGeom>
        </p:spPr>
        <p:txBody>
          <a:bodyPr lIns="0" rIns="0" tIns="0" bIns="0">
            <a:normAutofit/>
          </a:bodyPr>
          <a:p>
            <a:endParaRPr b="0" lang="en-IN" sz="425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8"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9" name="PlaceHolder 1"/>
          <p:cNvSpPr>
            <a:spLocks noGrp="1"/>
          </p:cNvSpPr>
          <p:nvPr>
            <p:ph type="subTitle"/>
          </p:nvPr>
        </p:nvSpPr>
        <p:spPr>
          <a:xfrm>
            <a:off x="0" y="783720"/>
            <a:ext cx="10972440" cy="13716000"/>
          </a:xfrm>
          <a:prstGeom prst="rect">
            <a:avLst/>
          </a:prstGeom>
        </p:spPr>
        <p:txBody>
          <a:bodyPr lIns="0" rIns="0" tIns="0" bIns="0">
            <a:no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181" name="PlaceHolder 2"/>
          <p:cNvSpPr>
            <a:spLocks noGrp="1"/>
          </p:cNvSpPr>
          <p:nvPr>
            <p:ph type="body"/>
          </p:nvPr>
        </p:nvSpPr>
        <p:spPr>
          <a:xfrm>
            <a:off x="4615200" y="4354200"/>
            <a:ext cx="3102120" cy="1751400"/>
          </a:xfrm>
          <a:prstGeom prst="rect">
            <a:avLst/>
          </a:prstGeom>
        </p:spPr>
        <p:txBody>
          <a:bodyPr lIns="0" rIns="0" tIns="0" bIns="0">
            <a:normAutofit/>
          </a:bodyPr>
          <a:p>
            <a:endParaRPr b="0" lang="en-IN" sz="4250" spc="-1" strike="noStrike">
              <a:latin typeface="Arial"/>
            </a:endParaRPr>
          </a:p>
        </p:txBody>
      </p:sp>
      <p:sp>
        <p:nvSpPr>
          <p:cNvPr id="182" name="PlaceHolder 3"/>
          <p:cNvSpPr>
            <a:spLocks noGrp="1"/>
          </p:cNvSpPr>
          <p:nvPr>
            <p:ph type="body"/>
          </p:nvPr>
        </p:nvSpPr>
        <p:spPr>
          <a:xfrm>
            <a:off x="7872840" y="4354200"/>
            <a:ext cx="3102120" cy="3672000"/>
          </a:xfrm>
          <a:prstGeom prst="rect">
            <a:avLst/>
          </a:prstGeom>
        </p:spPr>
        <p:txBody>
          <a:bodyPr lIns="0" rIns="0" tIns="0" bIns="0">
            <a:normAutofit/>
          </a:bodyPr>
          <a:p>
            <a:endParaRPr b="0" lang="en-IN" sz="4250" spc="-1" strike="noStrike">
              <a:latin typeface="Arial"/>
            </a:endParaRPr>
          </a:p>
        </p:txBody>
      </p:sp>
      <p:sp>
        <p:nvSpPr>
          <p:cNvPr id="183" name="PlaceHolder 4"/>
          <p:cNvSpPr>
            <a:spLocks noGrp="1"/>
          </p:cNvSpPr>
          <p:nvPr>
            <p:ph type="body"/>
          </p:nvPr>
        </p:nvSpPr>
        <p:spPr>
          <a:xfrm>
            <a:off x="4615200" y="6272280"/>
            <a:ext cx="310212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185" name="PlaceHolder 2"/>
          <p:cNvSpPr>
            <a:spLocks noGrp="1"/>
          </p:cNvSpPr>
          <p:nvPr>
            <p:ph type="body"/>
          </p:nvPr>
        </p:nvSpPr>
        <p:spPr>
          <a:xfrm>
            <a:off x="4615200" y="4354200"/>
            <a:ext cx="3102120" cy="3672000"/>
          </a:xfrm>
          <a:prstGeom prst="rect">
            <a:avLst/>
          </a:prstGeom>
        </p:spPr>
        <p:txBody>
          <a:bodyPr lIns="0" rIns="0" tIns="0" bIns="0">
            <a:normAutofit/>
          </a:bodyPr>
          <a:p>
            <a:endParaRPr b="0" lang="en-IN" sz="4250" spc="-1" strike="noStrike">
              <a:latin typeface="Arial"/>
            </a:endParaRPr>
          </a:p>
        </p:txBody>
      </p:sp>
      <p:sp>
        <p:nvSpPr>
          <p:cNvPr id="186" name="PlaceHolder 3"/>
          <p:cNvSpPr>
            <a:spLocks noGrp="1"/>
          </p:cNvSpPr>
          <p:nvPr>
            <p:ph type="body"/>
          </p:nvPr>
        </p:nvSpPr>
        <p:spPr>
          <a:xfrm>
            <a:off x="7872840" y="4354200"/>
            <a:ext cx="3102120" cy="1751400"/>
          </a:xfrm>
          <a:prstGeom prst="rect">
            <a:avLst/>
          </a:prstGeom>
        </p:spPr>
        <p:txBody>
          <a:bodyPr lIns="0" rIns="0" tIns="0" bIns="0">
            <a:normAutofit/>
          </a:bodyPr>
          <a:p>
            <a:endParaRPr b="0" lang="en-IN" sz="4250" spc="-1" strike="noStrike">
              <a:latin typeface="Arial"/>
            </a:endParaRPr>
          </a:p>
        </p:txBody>
      </p:sp>
      <p:sp>
        <p:nvSpPr>
          <p:cNvPr id="187" name="PlaceHolder 4"/>
          <p:cNvSpPr>
            <a:spLocks noGrp="1"/>
          </p:cNvSpPr>
          <p:nvPr>
            <p:ph type="body"/>
          </p:nvPr>
        </p:nvSpPr>
        <p:spPr>
          <a:xfrm>
            <a:off x="7872840" y="6272280"/>
            <a:ext cx="310212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189" name="PlaceHolder 2"/>
          <p:cNvSpPr>
            <a:spLocks noGrp="1"/>
          </p:cNvSpPr>
          <p:nvPr>
            <p:ph type="body"/>
          </p:nvPr>
        </p:nvSpPr>
        <p:spPr>
          <a:xfrm>
            <a:off x="4615200" y="4354200"/>
            <a:ext cx="3102120" cy="1751400"/>
          </a:xfrm>
          <a:prstGeom prst="rect">
            <a:avLst/>
          </a:prstGeom>
        </p:spPr>
        <p:txBody>
          <a:bodyPr lIns="0" rIns="0" tIns="0" bIns="0">
            <a:normAutofit/>
          </a:bodyPr>
          <a:p>
            <a:endParaRPr b="0" lang="en-IN" sz="4250" spc="-1" strike="noStrike">
              <a:latin typeface="Arial"/>
            </a:endParaRPr>
          </a:p>
        </p:txBody>
      </p:sp>
      <p:sp>
        <p:nvSpPr>
          <p:cNvPr id="190" name="PlaceHolder 3"/>
          <p:cNvSpPr>
            <a:spLocks noGrp="1"/>
          </p:cNvSpPr>
          <p:nvPr>
            <p:ph type="body"/>
          </p:nvPr>
        </p:nvSpPr>
        <p:spPr>
          <a:xfrm>
            <a:off x="7872840" y="4354200"/>
            <a:ext cx="3102120" cy="1751400"/>
          </a:xfrm>
          <a:prstGeom prst="rect">
            <a:avLst/>
          </a:prstGeom>
        </p:spPr>
        <p:txBody>
          <a:bodyPr lIns="0" rIns="0" tIns="0" bIns="0">
            <a:normAutofit/>
          </a:bodyPr>
          <a:p>
            <a:endParaRPr b="0" lang="en-IN" sz="4250" spc="-1" strike="noStrike">
              <a:latin typeface="Arial"/>
            </a:endParaRPr>
          </a:p>
        </p:txBody>
      </p:sp>
      <p:sp>
        <p:nvSpPr>
          <p:cNvPr id="191" name="PlaceHolder 4"/>
          <p:cNvSpPr>
            <a:spLocks noGrp="1"/>
          </p:cNvSpPr>
          <p:nvPr>
            <p:ph type="body"/>
          </p:nvPr>
        </p:nvSpPr>
        <p:spPr>
          <a:xfrm>
            <a:off x="4615200" y="6272280"/>
            <a:ext cx="635688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193" name="PlaceHolder 2"/>
          <p:cNvSpPr>
            <a:spLocks noGrp="1"/>
          </p:cNvSpPr>
          <p:nvPr>
            <p:ph type="body"/>
          </p:nvPr>
        </p:nvSpPr>
        <p:spPr>
          <a:xfrm>
            <a:off x="4615200" y="4354200"/>
            <a:ext cx="6356880" cy="1751400"/>
          </a:xfrm>
          <a:prstGeom prst="rect">
            <a:avLst/>
          </a:prstGeom>
        </p:spPr>
        <p:txBody>
          <a:bodyPr lIns="0" rIns="0" tIns="0" bIns="0">
            <a:normAutofit/>
          </a:bodyPr>
          <a:p>
            <a:endParaRPr b="0" lang="en-IN" sz="4250" spc="-1" strike="noStrike">
              <a:latin typeface="Arial"/>
            </a:endParaRPr>
          </a:p>
        </p:txBody>
      </p:sp>
      <p:sp>
        <p:nvSpPr>
          <p:cNvPr id="194" name="PlaceHolder 3"/>
          <p:cNvSpPr>
            <a:spLocks noGrp="1"/>
          </p:cNvSpPr>
          <p:nvPr>
            <p:ph type="body"/>
          </p:nvPr>
        </p:nvSpPr>
        <p:spPr>
          <a:xfrm>
            <a:off x="4615200" y="6272280"/>
            <a:ext cx="635688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196" name="PlaceHolder 2"/>
          <p:cNvSpPr>
            <a:spLocks noGrp="1"/>
          </p:cNvSpPr>
          <p:nvPr>
            <p:ph type="body"/>
          </p:nvPr>
        </p:nvSpPr>
        <p:spPr>
          <a:xfrm>
            <a:off x="4615200" y="4354200"/>
            <a:ext cx="3102120" cy="1751400"/>
          </a:xfrm>
          <a:prstGeom prst="rect">
            <a:avLst/>
          </a:prstGeom>
        </p:spPr>
        <p:txBody>
          <a:bodyPr lIns="0" rIns="0" tIns="0" bIns="0">
            <a:normAutofit/>
          </a:bodyPr>
          <a:p>
            <a:endParaRPr b="0" lang="en-IN" sz="4250" spc="-1" strike="noStrike">
              <a:latin typeface="Arial"/>
            </a:endParaRPr>
          </a:p>
        </p:txBody>
      </p:sp>
      <p:sp>
        <p:nvSpPr>
          <p:cNvPr id="197" name="PlaceHolder 3"/>
          <p:cNvSpPr>
            <a:spLocks noGrp="1"/>
          </p:cNvSpPr>
          <p:nvPr>
            <p:ph type="body"/>
          </p:nvPr>
        </p:nvSpPr>
        <p:spPr>
          <a:xfrm>
            <a:off x="7872840" y="4354200"/>
            <a:ext cx="3102120" cy="1751400"/>
          </a:xfrm>
          <a:prstGeom prst="rect">
            <a:avLst/>
          </a:prstGeom>
        </p:spPr>
        <p:txBody>
          <a:bodyPr lIns="0" rIns="0" tIns="0" bIns="0">
            <a:normAutofit/>
          </a:bodyPr>
          <a:p>
            <a:endParaRPr b="0" lang="en-IN" sz="4250" spc="-1" strike="noStrike">
              <a:latin typeface="Arial"/>
            </a:endParaRPr>
          </a:p>
        </p:txBody>
      </p:sp>
      <p:sp>
        <p:nvSpPr>
          <p:cNvPr id="198" name="PlaceHolder 4"/>
          <p:cNvSpPr>
            <a:spLocks noGrp="1"/>
          </p:cNvSpPr>
          <p:nvPr>
            <p:ph type="body"/>
          </p:nvPr>
        </p:nvSpPr>
        <p:spPr>
          <a:xfrm>
            <a:off x="4615200" y="6272280"/>
            <a:ext cx="3102120" cy="1751400"/>
          </a:xfrm>
          <a:prstGeom prst="rect">
            <a:avLst/>
          </a:prstGeom>
        </p:spPr>
        <p:txBody>
          <a:bodyPr lIns="0" rIns="0" tIns="0" bIns="0">
            <a:normAutofit/>
          </a:bodyPr>
          <a:p>
            <a:endParaRPr b="0" lang="en-IN" sz="4250" spc="-1" strike="noStrike">
              <a:latin typeface="Arial"/>
            </a:endParaRPr>
          </a:p>
        </p:txBody>
      </p:sp>
      <p:sp>
        <p:nvSpPr>
          <p:cNvPr id="199" name="PlaceHolder 5"/>
          <p:cNvSpPr>
            <a:spLocks noGrp="1"/>
          </p:cNvSpPr>
          <p:nvPr>
            <p:ph type="body"/>
          </p:nvPr>
        </p:nvSpPr>
        <p:spPr>
          <a:xfrm>
            <a:off x="7872840" y="6272280"/>
            <a:ext cx="310212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783720"/>
            <a:ext cx="10972440" cy="13716000"/>
          </a:xfrm>
          <a:prstGeom prst="rect">
            <a:avLst/>
          </a:prstGeom>
        </p:spPr>
        <p:txBody>
          <a:bodyPr lIns="0" rIns="0" tIns="0" bIns="0">
            <a:no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201" name="PlaceHolder 2"/>
          <p:cNvSpPr>
            <a:spLocks noGrp="1"/>
          </p:cNvSpPr>
          <p:nvPr>
            <p:ph type="body"/>
          </p:nvPr>
        </p:nvSpPr>
        <p:spPr>
          <a:xfrm>
            <a:off x="4615200" y="4354200"/>
            <a:ext cx="2046600" cy="1751400"/>
          </a:xfrm>
          <a:prstGeom prst="rect">
            <a:avLst/>
          </a:prstGeom>
        </p:spPr>
        <p:txBody>
          <a:bodyPr lIns="0" rIns="0" tIns="0" bIns="0">
            <a:normAutofit fontScale="94000"/>
          </a:bodyPr>
          <a:p>
            <a:endParaRPr b="0" lang="en-IN" sz="4250" spc="-1" strike="noStrike">
              <a:latin typeface="Arial"/>
            </a:endParaRPr>
          </a:p>
        </p:txBody>
      </p:sp>
      <p:sp>
        <p:nvSpPr>
          <p:cNvPr id="202" name="PlaceHolder 3"/>
          <p:cNvSpPr>
            <a:spLocks noGrp="1"/>
          </p:cNvSpPr>
          <p:nvPr>
            <p:ph type="body"/>
          </p:nvPr>
        </p:nvSpPr>
        <p:spPr>
          <a:xfrm>
            <a:off x="6764400" y="4354200"/>
            <a:ext cx="2046600" cy="1751400"/>
          </a:xfrm>
          <a:prstGeom prst="rect">
            <a:avLst/>
          </a:prstGeom>
        </p:spPr>
        <p:txBody>
          <a:bodyPr lIns="0" rIns="0" tIns="0" bIns="0">
            <a:normAutofit fontScale="94000"/>
          </a:bodyPr>
          <a:p>
            <a:endParaRPr b="0" lang="en-IN" sz="4250" spc="-1" strike="noStrike">
              <a:latin typeface="Arial"/>
            </a:endParaRPr>
          </a:p>
        </p:txBody>
      </p:sp>
      <p:sp>
        <p:nvSpPr>
          <p:cNvPr id="203" name="PlaceHolder 4"/>
          <p:cNvSpPr>
            <a:spLocks noGrp="1"/>
          </p:cNvSpPr>
          <p:nvPr>
            <p:ph type="body"/>
          </p:nvPr>
        </p:nvSpPr>
        <p:spPr>
          <a:xfrm>
            <a:off x="8913960" y="4354200"/>
            <a:ext cx="2046600" cy="1751400"/>
          </a:xfrm>
          <a:prstGeom prst="rect">
            <a:avLst/>
          </a:prstGeom>
        </p:spPr>
        <p:txBody>
          <a:bodyPr lIns="0" rIns="0" tIns="0" bIns="0">
            <a:normAutofit fontScale="94000"/>
          </a:bodyPr>
          <a:p>
            <a:endParaRPr b="0" lang="en-IN" sz="4250" spc="-1" strike="noStrike">
              <a:latin typeface="Arial"/>
            </a:endParaRPr>
          </a:p>
        </p:txBody>
      </p:sp>
      <p:sp>
        <p:nvSpPr>
          <p:cNvPr id="204" name="PlaceHolder 5"/>
          <p:cNvSpPr>
            <a:spLocks noGrp="1"/>
          </p:cNvSpPr>
          <p:nvPr>
            <p:ph type="body"/>
          </p:nvPr>
        </p:nvSpPr>
        <p:spPr>
          <a:xfrm>
            <a:off x="4615200" y="6272280"/>
            <a:ext cx="2046600" cy="1751400"/>
          </a:xfrm>
          <a:prstGeom prst="rect">
            <a:avLst/>
          </a:prstGeom>
        </p:spPr>
        <p:txBody>
          <a:bodyPr lIns="0" rIns="0" tIns="0" bIns="0">
            <a:normAutofit fontScale="94000"/>
          </a:bodyPr>
          <a:p>
            <a:endParaRPr b="0" lang="en-IN" sz="4250" spc="-1" strike="noStrike">
              <a:latin typeface="Arial"/>
            </a:endParaRPr>
          </a:p>
        </p:txBody>
      </p:sp>
      <p:sp>
        <p:nvSpPr>
          <p:cNvPr id="205" name="PlaceHolder 6"/>
          <p:cNvSpPr>
            <a:spLocks noGrp="1"/>
          </p:cNvSpPr>
          <p:nvPr>
            <p:ph type="body"/>
          </p:nvPr>
        </p:nvSpPr>
        <p:spPr>
          <a:xfrm>
            <a:off x="6764400" y="6272280"/>
            <a:ext cx="2046600" cy="1751400"/>
          </a:xfrm>
          <a:prstGeom prst="rect">
            <a:avLst/>
          </a:prstGeom>
        </p:spPr>
        <p:txBody>
          <a:bodyPr lIns="0" rIns="0" tIns="0" bIns="0">
            <a:normAutofit fontScale="94000"/>
          </a:bodyPr>
          <a:p>
            <a:endParaRPr b="0" lang="en-IN" sz="4250" spc="-1" strike="noStrike">
              <a:latin typeface="Arial"/>
            </a:endParaRPr>
          </a:p>
        </p:txBody>
      </p:sp>
      <p:sp>
        <p:nvSpPr>
          <p:cNvPr id="206" name="PlaceHolder 7"/>
          <p:cNvSpPr>
            <a:spLocks noGrp="1"/>
          </p:cNvSpPr>
          <p:nvPr>
            <p:ph type="body"/>
          </p:nvPr>
        </p:nvSpPr>
        <p:spPr>
          <a:xfrm>
            <a:off x="8913960" y="6272280"/>
            <a:ext cx="2046600" cy="1751400"/>
          </a:xfrm>
          <a:prstGeom prst="rect">
            <a:avLst/>
          </a:prstGeom>
        </p:spPr>
        <p:txBody>
          <a:bodyPr lIns="0" rIns="0" tIns="0" bIns="0">
            <a:normAutofit fontScale="94000"/>
          </a:bodyPr>
          <a:p>
            <a:endParaRPr b="0" lang="en-IN" sz="425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3"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214" name="PlaceHolder 2"/>
          <p:cNvSpPr>
            <a:spLocks noGrp="1"/>
          </p:cNvSpPr>
          <p:nvPr>
            <p:ph type="subTitle"/>
          </p:nvPr>
        </p:nvSpPr>
        <p:spPr>
          <a:xfrm>
            <a:off x="4615200" y="4354200"/>
            <a:ext cx="6356880" cy="3672000"/>
          </a:xfrm>
          <a:prstGeom prst="rect">
            <a:avLst/>
          </a:prstGeom>
        </p:spPr>
        <p:txBody>
          <a:bodyPr lIns="0" rIns="0" tIns="0" bIns="0">
            <a:noAutofit/>
          </a:bodyP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216" name="PlaceHolder 2"/>
          <p:cNvSpPr>
            <a:spLocks noGrp="1"/>
          </p:cNvSpPr>
          <p:nvPr>
            <p:ph type="body"/>
          </p:nvPr>
        </p:nvSpPr>
        <p:spPr>
          <a:xfrm>
            <a:off x="4615200" y="4354200"/>
            <a:ext cx="6356880" cy="3672000"/>
          </a:xfrm>
          <a:prstGeom prst="rect">
            <a:avLst/>
          </a:prstGeom>
        </p:spPr>
        <p:txBody>
          <a:bodyPr lIns="0" rIns="0" tIns="0" bIns="0">
            <a:normAutofit/>
          </a:bodyPr>
          <a:p>
            <a:endParaRPr b="0" lang="en-IN" sz="425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218" name="PlaceHolder 2"/>
          <p:cNvSpPr>
            <a:spLocks noGrp="1"/>
          </p:cNvSpPr>
          <p:nvPr>
            <p:ph type="body"/>
          </p:nvPr>
        </p:nvSpPr>
        <p:spPr>
          <a:xfrm>
            <a:off x="4615200" y="4354200"/>
            <a:ext cx="3102120" cy="3672000"/>
          </a:xfrm>
          <a:prstGeom prst="rect">
            <a:avLst/>
          </a:prstGeom>
        </p:spPr>
        <p:txBody>
          <a:bodyPr lIns="0" rIns="0" tIns="0" bIns="0">
            <a:normAutofit/>
          </a:bodyPr>
          <a:p>
            <a:endParaRPr b="0" lang="en-IN" sz="4250" spc="-1" strike="noStrike">
              <a:latin typeface="Arial"/>
            </a:endParaRPr>
          </a:p>
        </p:txBody>
      </p:sp>
      <p:sp>
        <p:nvSpPr>
          <p:cNvPr id="219" name="PlaceHolder 3"/>
          <p:cNvSpPr>
            <a:spLocks noGrp="1"/>
          </p:cNvSpPr>
          <p:nvPr>
            <p:ph type="body"/>
          </p:nvPr>
        </p:nvSpPr>
        <p:spPr>
          <a:xfrm>
            <a:off x="7872840" y="4354200"/>
            <a:ext cx="3102120" cy="3672000"/>
          </a:xfrm>
          <a:prstGeom prst="rect">
            <a:avLst/>
          </a:prstGeom>
        </p:spPr>
        <p:txBody>
          <a:bodyPr lIns="0" rIns="0" tIns="0" bIns="0">
            <a:normAutofit/>
          </a:bodyPr>
          <a:p>
            <a:endParaRPr b="0" lang="en-IN" sz="425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0"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1" name="PlaceHolder 1"/>
          <p:cNvSpPr>
            <a:spLocks noGrp="1"/>
          </p:cNvSpPr>
          <p:nvPr>
            <p:ph type="subTitle"/>
          </p:nvPr>
        </p:nvSpPr>
        <p:spPr>
          <a:xfrm>
            <a:off x="0" y="783720"/>
            <a:ext cx="10972440" cy="13716000"/>
          </a:xfrm>
          <a:prstGeom prst="rect">
            <a:avLst/>
          </a:prstGeom>
        </p:spPr>
        <p:txBody>
          <a:bodyPr lIns="0" rIns="0" tIns="0" bIns="0">
            <a:noAutofit/>
          </a:bodyP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223" name="PlaceHolder 2"/>
          <p:cNvSpPr>
            <a:spLocks noGrp="1"/>
          </p:cNvSpPr>
          <p:nvPr>
            <p:ph type="body"/>
          </p:nvPr>
        </p:nvSpPr>
        <p:spPr>
          <a:xfrm>
            <a:off x="4615200" y="4354200"/>
            <a:ext cx="3102120" cy="1751400"/>
          </a:xfrm>
          <a:prstGeom prst="rect">
            <a:avLst/>
          </a:prstGeom>
        </p:spPr>
        <p:txBody>
          <a:bodyPr lIns="0" rIns="0" tIns="0" bIns="0">
            <a:normAutofit/>
          </a:bodyPr>
          <a:p>
            <a:endParaRPr b="0" lang="en-IN" sz="4250" spc="-1" strike="noStrike">
              <a:latin typeface="Arial"/>
            </a:endParaRPr>
          </a:p>
        </p:txBody>
      </p:sp>
      <p:sp>
        <p:nvSpPr>
          <p:cNvPr id="224" name="PlaceHolder 3"/>
          <p:cNvSpPr>
            <a:spLocks noGrp="1"/>
          </p:cNvSpPr>
          <p:nvPr>
            <p:ph type="body"/>
          </p:nvPr>
        </p:nvSpPr>
        <p:spPr>
          <a:xfrm>
            <a:off x="7872840" y="4354200"/>
            <a:ext cx="3102120" cy="3672000"/>
          </a:xfrm>
          <a:prstGeom prst="rect">
            <a:avLst/>
          </a:prstGeom>
        </p:spPr>
        <p:txBody>
          <a:bodyPr lIns="0" rIns="0" tIns="0" bIns="0">
            <a:normAutofit/>
          </a:bodyPr>
          <a:p>
            <a:endParaRPr b="0" lang="en-IN" sz="4250" spc="-1" strike="noStrike">
              <a:latin typeface="Arial"/>
            </a:endParaRPr>
          </a:p>
        </p:txBody>
      </p:sp>
      <p:sp>
        <p:nvSpPr>
          <p:cNvPr id="225" name="PlaceHolder 4"/>
          <p:cNvSpPr>
            <a:spLocks noGrp="1"/>
          </p:cNvSpPr>
          <p:nvPr>
            <p:ph type="body"/>
          </p:nvPr>
        </p:nvSpPr>
        <p:spPr>
          <a:xfrm>
            <a:off x="4615200" y="6272280"/>
            <a:ext cx="310212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227" name="PlaceHolder 2"/>
          <p:cNvSpPr>
            <a:spLocks noGrp="1"/>
          </p:cNvSpPr>
          <p:nvPr>
            <p:ph type="body"/>
          </p:nvPr>
        </p:nvSpPr>
        <p:spPr>
          <a:xfrm>
            <a:off x="4615200" y="4354200"/>
            <a:ext cx="3102120" cy="3672000"/>
          </a:xfrm>
          <a:prstGeom prst="rect">
            <a:avLst/>
          </a:prstGeom>
        </p:spPr>
        <p:txBody>
          <a:bodyPr lIns="0" rIns="0" tIns="0" bIns="0">
            <a:normAutofit/>
          </a:bodyPr>
          <a:p>
            <a:endParaRPr b="0" lang="en-IN" sz="4250" spc="-1" strike="noStrike">
              <a:latin typeface="Arial"/>
            </a:endParaRPr>
          </a:p>
        </p:txBody>
      </p:sp>
      <p:sp>
        <p:nvSpPr>
          <p:cNvPr id="228" name="PlaceHolder 3"/>
          <p:cNvSpPr>
            <a:spLocks noGrp="1"/>
          </p:cNvSpPr>
          <p:nvPr>
            <p:ph type="body"/>
          </p:nvPr>
        </p:nvSpPr>
        <p:spPr>
          <a:xfrm>
            <a:off x="7872840" y="4354200"/>
            <a:ext cx="3102120" cy="1751400"/>
          </a:xfrm>
          <a:prstGeom prst="rect">
            <a:avLst/>
          </a:prstGeom>
        </p:spPr>
        <p:txBody>
          <a:bodyPr lIns="0" rIns="0" tIns="0" bIns="0">
            <a:normAutofit/>
          </a:bodyPr>
          <a:p>
            <a:endParaRPr b="0" lang="en-IN" sz="4250" spc="-1" strike="noStrike">
              <a:latin typeface="Arial"/>
            </a:endParaRPr>
          </a:p>
        </p:txBody>
      </p:sp>
      <p:sp>
        <p:nvSpPr>
          <p:cNvPr id="229" name="PlaceHolder 4"/>
          <p:cNvSpPr>
            <a:spLocks noGrp="1"/>
          </p:cNvSpPr>
          <p:nvPr>
            <p:ph type="body"/>
          </p:nvPr>
        </p:nvSpPr>
        <p:spPr>
          <a:xfrm>
            <a:off x="7872840" y="6272280"/>
            <a:ext cx="310212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231" name="PlaceHolder 2"/>
          <p:cNvSpPr>
            <a:spLocks noGrp="1"/>
          </p:cNvSpPr>
          <p:nvPr>
            <p:ph type="body"/>
          </p:nvPr>
        </p:nvSpPr>
        <p:spPr>
          <a:xfrm>
            <a:off x="4615200" y="4354200"/>
            <a:ext cx="3102120" cy="1751400"/>
          </a:xfrm>
          <a:prstGeom prst="rect">
            <a:avLst/>
          </a:prstGeom>
        </p:spPr>
        <p:txBody>
          <a:bodyPr lIns="0" rIns="0" tIns="0" bIns="0">
            <a:normAutofit/>
          </a:bodyPr>
          <a:p>
            <a:endParaRPr b="0" lang="en-IN" sz="4250" spc="-1" strike="noStrike">
              <a:latin typeface="Arial"/>
            </a:endParaRPr>
          </a:p>
        </p:txBody>
      </p:sp>
      <p:sp>
        <p:nvSpPr>
          <p:cNvPr id="232" name="PlaceHolder 3"/>
          <p:cNvSpPr>
            <a:spLocks noGrp="1"/>
          </p:cNvSpPr>
          <p:nvPr>
            <p:ph type="body"/>
          </p:nvPr>
        </p:nvSpPr>
        <p:spPr>
          <a:xfrm>
            <a:off x="7872840" y="4354200"/>
            <a:ext cx="3102120" cy="1751400"/>
          </a:xfrm>
          <a:prstGeom prst="rect">
            <a:avLst/>
          </a:prstGeom>
        </p:spPr>
        <p:txBody>
          <a:bodyPr lIns="0" rIns="0" tIns="0" bIns="0">
            <a:normAutofit/>
          </a:bodyPr>
          <a:p>
            <a:endParaRPr b="0" lang="en-IN" sz="4250" spc="-1" strike="noStrike">
              <a:latin typeface="Arial"/>
            </a:endParaRPr>
          </a:p>
        </p:txBody>
      </p:sp>
      <p:sp>
        <p:nvSpPr>
          <p:cNvPr id="233" name="PlaceHolder 4"/>
          <p:cNvSpPr>
            <a:spLocks noGrp="1"/>
          </p:cNvSpPr>
          <p:nvPr>
            <p:ph type="body"/>
          </p:nvPr>
        </p:nvSpPr>
        <p:spPr>
          <a:xfrm>
            <a:off x="4615200" y="6272280"/>
            <a:ext cx="635688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17" name="PlaceHolder 2"/>
          <p:cNvSpPr>
            <a:spLocks noGrp="1"/>
          </p:cNvSpPr>
          <p:nvPr>
            <p:ph type="body"/>
          </p:nvPr>
        </p:nvSpPr>
        <p:spPr>
          <a:xfrm>
            <a:off x="4615200" y="4354200"/>
            <a:ext cx="3102120" cy="1751400"/>
          </a:xfrm>
          <a:prstGeom prst="rect">
            <a:avLst/>
          </a:prstGeom>
        </p:spPr>
        <p:txBody>
          <a:bodyPr lIns="0" rIns="0" tIns="0" bIns="0">
            <a:normAutofit/>
          </a:bodyPr>
          <a:p>
            <a:endParaRPr b="0" lang="en-IN" sz="4250" spc="-1" strike="noStrike">
              <a:latin typeface="Arial"/>
            </a:endParaRPr>
          </a:p>
        </p:txBody>
      </p:sp>
      <p:sp>
        <p:nvSpPr>
          <p:cNvPr id="18" name="PlaceHolder 3"/>
          <p:cNvSpPr>
            <a:spLocks noGrp="1"/>
          </p:cNvSpPr>
          <p:nvPr>
            <p:ph type="body"/>
          </p:nvPr>
        </p:nvSpPr>
        <p:spPr>
          <a:xfrm>
            <a:off x="7872840" y="4354200"/>
            <a:ext cx="3102120" cy="3672000"/>
          </a:xfrm>
          <a:prstGeom prst="rect">
            <a:avLst/>
          </a:prstGeom>
        </p:spPr>
        <p:txBody>
          <a:bodyPr lIns="0" rIns="0" tIns="0" bIns="0">
            <a:normAutofit/>
          </a:bodyPr>
          <a:p>
            <a:endParaRPr b="0" lang="en-IN" sz="4250" spc="-1" strike="noStrike">
              <a:latin typeface="Arial"/>
            </a:endParaRPr>
          </a:p>
        </p:txBody>
      </p:sp>
      <p:sp>
        <p:nvSpPr>
          <p:cNvPr id="19" name="PlaceHolder 4"/>
          <p:cNvSpPr>
            <a:spLocks noGrp="1"/>
          </p:cNvSpPr>
          <p:nvPr>
            <p:ph type="body"/>
          </p:nvPr>
        </p:nvSpPr>
        <p:spPr>
          <a:xfrm>
            <a:off x="4615200" y="6272280"/>
            <a:ext cx="310212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235" name="PlaceHolder 2"/>
          <p:cNvSpPr>
            <a:spLocks noGrp="1"/>
          </p:cNvSpPr>
          <p:nvPr>
            <p:ph type="body"/>
          </p:nvPr>
        </p:nvSpPr>
        <p:spPr>
          <a:xfrm>
            <a:off x="4615200" y="4354200"/>
            <a:ext cx="6356880" cy="1751400"/>
          </a:xfrm>
          <a:prstGeom prst="rect">
            <a:avLst/>
          </a:prstGeom>
        </p:spPr>
        <p:txBody>
          <a:bodyPr lIns="0" rIns="0" tIns="0" bIns="0">
            <a:normAutofit/>
          </a:bodyPr>
          <a:p>
            <a:endParaRPr b="0" lang="en-IN" sz="4250" spc="-1" strike="noStrike">
              <a:latin typeface="Arial"/>
            </a:endParaRPr>
          </a:p>
        </p:txBody>
      </p:sp>
      <p:sp>
        <p:nvSpPr>
          <p:cNvPr id="236" name="PlaceHolder 3"/>
          <p:cNvSpPr>
            <a:spLocks noGrp="1"/>
          </p:cNvSpPr>
          <p:nvPr>
            <p:ph type="body"/>
          </p:nvPr>
        </p:nvSpPr>
        <p:spPr>
          <a:xfrm>
            <a:off x="4615200" y="6272280"/>
            <a:ext cx="635688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238" name="PlaceHolder 2"/>
          <p:cNvSpPr>
            <a:spLocks noGrp="1"/>
          </p:cNvSpPr>
          <p:nvPr>
            <p:ph type="body"/>
          </p:nvPr>
        </p:nvSpPr>
        <p:spPr>
          <a:xfrm>
            <a:off x="4615200" y="4354200"/>
            <a:ext cx="3102120" cy="1751400"/>
          </a:xfrm>
          <a:prstGeom prst="rect">
            <a:avLst/>
          </a:prstGeom>
        </p:spPr>
        <p:txBody>
          <a:bodyPr lIns="0" rIns="0" tIns="0" bIns="0">
            <a:normAutofit/>
          </a:bodyPr>
          <a:p>
            <a:endParaRPr b="0" lang="en-IN" sz="4250" spc="-1" strike="noStrike">
              <a:latin typeface="Arial"/>
            </a:endParaRPr>
          </a:p>
        </p:txBody>
      </p:sp>
      <p:sp>
        <p:nvSpPr>
          <p:cNvPr id="239" name="PlaceHolder 3"/>
          <p:cNvSpPr>
            <a:spLocks noGrp="1"/>
          </p:cNvSpPr>
          <p:nvPr>
            <p:ph type="body"/>
          </p:nvPr>
        </p:nvSpPr>
        <p:spPr>
          <a:xfrm>
            <a:off x="7872840" y="4354200"/>
            <a:ext cx="3102120" cy="1751400"/>
          </a:xfrm>
          <a:prstGeom prst="rect">
            <a:avLst/>
          </a:prstGeom>
        </p:spPr>
        <p:txBody>
          <a:bodyPr lIns="0" rIns="0" tIns="0" bIns="0">
            <a:normAutofit/>
          </a:bodyPr>
          <a:p>
            <a:endParaRPr b="0" lang="en-IN" sz="4250" spc="-1" strike="noStrike">
              <a:latin typeface="Arial"/>
            </a:endParaRPr>
          </a:p>
        </p:txBody>
      </p:sp>
      <p:sp>
        <p:nvSpPr>
          <p:cNvPr id="240" name="PlaceHolder 4"/>
          <p:cNvSpPr>
            <a:spLocks noGrp="1"/>
          </p:cNvSpPr>
          <p:nvPr>
            <p:ph type="body"/>
          </p:nvPr>
        </p:nvSpPr>
        <p:spPr>
          <a:xfrm>
            <a:off x="4615200" y="6272280"/>
            <a:ext cx="3102120" cy="1751400"/>
          </a:xfrm>
          <a:prstGeom prst="rect">
            <a:avLst/>
          </a:prstGeom>
        </p:spPr>
        <p:txBody>
          <a:bodyPr lIns="0" rIns="0" tIns="0" bIns="0">
            <a:normAutofit/>
          </a:bodyPr>
          <a:p>
            <a:endParaRPr b="0" lang="en-IN" sz="4250" spc="-1" strike="noStrike">
              <a:latin typeface="Arial"/>
            </a:endParaRPr>
          </a:p>
        </p:txBody>
      </p:sp>
      <p:sp>
        <p:nvSpPr>
          <p:cNvPr id="241" name="PlaceHolder 5"/>
          <p:cNvSpPr>
            <a:spLocks noGrp="1"/>
          </p:cNvSpPr>
          <p:nvPr>
            <p:ph type="body"/>
          </p:nvPr>
        </p:nvSpPr>
        <p:spPr>
          <a:xfrm>
            <a:off x="7872840" y="6272280"/>
            <a:ext cx="310212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243" name="PlaceHolder 2"/>
          <p:cNvSpPr>
            <a:spLocks noGrp="1"/>
          </p:cNvSpPr>
          <p:nvPr>
            <p:ph type="body"/>
          </p:nvPr>
        </p:nvSpPr>
        <p:spPr>
          <a:xfrm>
            <a:off x="4615200" y="4354200"/>
            <a:ext cx="2046600" cy="1751400"/>
          </a:xfrm>
          <a:prstGeom prst="rect">
            <a:avLst/>
          </a:prstGeom>
        </p:spPr>
        <p:txBody>
          <a:bodyPr lIns="0" rIns="0" tIns="0" bIns="0">
            <a:normAutofit fontScale="94000"/>
          </a:bodyPr>
          <a:p>
            <a:endParaRPr b="0" lang="en-IN" sz="4250" spc="-1" strike="noStrike">
              <a:latin typeface="Arial"/>
            </a:endParaRPr>
          </a:p>
        </p:txBody>
      </p:sp>
      <p:sp>
        <p:nvSpPr>
          <p:cNvPr id="244" name="PlaceHolder 3"/>
          <p:cNvSpPr>
            <a:spLocks noGrp="1"/>
          </p:cNvSpPr>
          <p:nvPr>
            <p:ph type="body"/>
          </p:nvPr>
        </p:nvSpPr>
        <p:spPr>
          <a:xfrm>
            <a:off x="6764400" y="4354200"/>
            <a:ext cx="2046600" cy="1751400"/>
          </a:xfrm>
          <a:prstGeom prst="rect">
            <a:avLst/>
          </a:prstGeom>
        </p:spPr>
        <p:txBody>
          <a:bodyPr lIns="0" rIns="0" tIns="0" bIns="0">
            <a:normAutofit fontScale="94000"/>
          </a:bodyPr>
          <a:p>
            <a:endParaRPr b="0" lang="en-IN" sz="4250" spc="-1" strike="noStrike">
              <a:latin typeface="Arial"/>
            </a:endParaRPr>
          </a:p>
        </p:txBody>
      </p:sp>
      <p:sp>
        <p:nvSpPr>
          <p:cNvPr id="245" name="PlaceHolder 4"/>
          <p:cNvSpPr>
            <a:spLocks noGrp="1"/>
          </p:cNvSpPr>
          <p:nvPr>
            <p:ph type="body"/>
          </p:nvPr>
        </p:nvSpPr>
        <p:spPr>
          <a:xfrm>
            <a:off x="8913960" y="4354200"/>
            <a:ext cx="2046600" cy="1751400"/>
          </a:xfrm>
          <a:prstGeom prst="rect">
            <a:avLst/>
          </a:prstGeom>
        </p:spPr>
        <p:txBody>
          <a:bodyPr lIns="0" rIns="0" tIns="0" bIns="0">
            <a:normAutofit fontScale="94000"/>
          </a:bodyPr>
          <a:p>
            <a:endParaRPr b="0" lang="en-IN" sz="4250" spc="-1" strike="noStrike">
              <a:latin typeface="Arial"/>
            </a:endParaRPr>
          </a:p>
        </p:txBody>
      </p:sp>
      <p:sp>
        <p:nvSpPr>
          <p:cNvPr id="246" name="PlaceHolder 5"/>
          <p:cNvSpPr>
            <a:spLocks noGrp="1"/>
          </p:cNvSpPr>
          <p:nvPr>
            <p:ph type="body"/>
          </p:nvPr>
        </p:nvSpPr>
        <p:spPr>
          <a:xfrm>
            <a:off x="4615200" y="6272280"/>
            <a:ext cx="2046600" cy="1751400"/>
          </a:xfrm>
          <a:prstGeom prst="rect">
            <a:avLst/>
          </a:prstGeom>
        </p:spPr>
        <p:txBody>
          <a:bodyPr lIns="0" rIns="0" tIns="0" bIns="0">
            <a:normAutofit fontScale="94000"/>
          </a:bodyPr>
          <a:p>
            <a:endParaRPr b="0" lang="en-IN" sz="4250" spc="-1" strike="noStrike">
              <a:latin typeface="Arial"/>
            </a:endParaRPr>
          </a:p>
        </p:txBody>
      </p:sp>
      <p:sp>
        <p:nvSpPr>
          <p:cNvPr id="247" name="PlaceHolder 6"/>
          <p:cNvSpPr>
            <a:spLocks noGrp="1"/>
          </p:cNvSpPr>
          <p:nvPr>
            <p:ph type="body"/>
          </p:nvPr>
        </p:nvSpPr>
        <p:spPr>
          <a:xfrm>
            <a:off x="6764400" y="6272280"/>
            <a:ext cx="2046600" cy="1751400"/>
          </a:xfrm>
          <a:prstGeom prst="rect">
            <a:avLst/>
          </a:prstGeom>
        </p:spPr>
        <p:txBody>
          <a:bodyPr lIns="0" rIns="0" tIns="0" bIns="0">
            <a:normAutofit fontScale="94000"/>
          </a:bodyPr>
          <a:p>
            <a:endParaRPr b="0" lang="en-IN" sz="4250" spc="-1" strike="noStrike">
              <a:latin typeface="Arial"/>
            </a:endParaRPr>
          </a:p>
        </p:txBody>
      </p:sp>
      <p:sp>
        <p:nvSpPr>
          <p:cNvPr id="248" name="PlaceHolder 7"/>
          <p:cNvSpPr>
            <a:spLocks noGrp="1"/>
          </p:cNvSpPr>
          <p:nvPr>
            <p:ph type="body"/>
          </p:nvPr>
        </p:nvSpPr>
        <p:spPr>
          <a:xfrm>
            <a:off x="8913960" y="6272280"/>
            <a:ext cx="2046600" cy="1751400"/>
          </a:xfrm>
          <a:prstGeom prst="rect">
            <a:avLst/>
          </a:prstGeom>
        </p:spPr>
        <p:txBody>
          <a:bodyPr lIns="0" rIns="0" tIns="0" bIns="0">
            <a:normAutofit fontScale="94000"/>
          </a:bodyPr>
          <a:p>
            <a:endParaRPr b="0" lang="en-IN" sz="425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6"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257" name="PlaceHolder 2"/>
          <p:cNvSpPr>
            <a:spLocks noGrp="1"/>
          </p:cNvSpPr>
          <p:nvPr>
            <p:ph type="subTitle"/>
          </p:nvPr>
        </p:nvSpPr>
        <p:spPr>
          <a:xfrm>
            <a:off x="4615200" y="4354200"/>
            <a:ext cx="6356880" cy="3672000"/>
          </a:xfrm>
          <a:prstGeom prst="rect">
            <a:avLst/>
          </a:prstGeom>
        </p:spPr>
        <p:txBody>
          <a:bodyPr lIns="0" rIns="0" tIns="0" bIns="0">
            <a:noAutofit/>
          </a:bodyPr>
          <a:p>
            <a:pPr algn="ctr"/>
            <a:endParaRPr b="0" lang="en-IN"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259" name="PlaceHolder 2"/>
          <p:cNvSpPr>
            <a:spLocks noGrp="1"/>
          </p:cNvSpPr>
          <p:nvPr>
            <p:ph type="body"/>
          </p:nvPr>
        </p:nvSpPr>
        <p:spPr>
          <a:xfrm>
            <a:off x="4615200" y="4354200"/>
            <a:ext cx="6356880" cy="3672000"/>
          </a:xfrm>
          <a:prstGeom prst="rect">
            <a:avLst/>
          </a:prstGeom>
        </p:spPr>
        <p:txBody>
          <a:bodyPr lIns="0" rIns="0" tIns="0" bIns="0">
            <a:normAutofit/>
          </a:bodyPr>
          <a:p>
            <a:endParaRPr b="0" lang="en-IN" sz="425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261" name="PlaceHolder 2"/>
          <p:cNvSpPr>
            <a:spLocks noGrp="1"/>
          </p:cNvSpPr>
          <p:nvPr>
            <p:ph type="body"/>
          </p:nvPr>
        </p:nvSpPr>
        <p:spPr>
          <a:xfrm>
            <a:off x="4615200" y="4354200"/>
            <a:ext cx="3102120" cy="3672000"/>
          </a:xfrm>
          <a:prstGeom prst="rect">
            <a:avLst/>
          </a:prstGeom>
        </p:spPr>
        <p:txBody>
          <a:bodyPr lIns="0" rIns="0" tIns="0" bIns="0">
            <a:normAutofit/>
          </a:bodyPr>
          <a:p>
            <a:endParaRPr b="0" lang="en-IN" sz="4250" spc="-1" strike="noStrike">
              <a:latin typeface="Arial"/>
            </a:endParaRPr>
          </a:p>
        </p:txBody>
      </p:sp>
      <p:sp>
        <p:nvSpPr>
          <p:cNvPr id="262" name="PlaceHolder 3"/>
          <p:cNvSpPr>
            <a:spLocks noGrp="1"/>
          </p:cNvSpPr>
          <p:nvPr>
            <p:ph type="body"/>
          </p:nvPr>
        </p:nvSpPr>
        <p:spPr>
          <a:xfrm>
            <a:off x="7872840" y="4354200"/>
            <a:ext cx="3102120" cy="3672000"/>
          </a:xfrm>
          <a:prstGeom prst="rect">
            <a:avLst/>
          </a:prstGeom>
        </p:spPr>
        <p:txBody>
          <a:bodyPr lIns="0" rIns="0" tIns="0" bIns="0">
            <a:normAutofit/>
          </a:bodyPr>
          <a:p>
            <a:endParaRPr b="0" lang="en-IN" sz="425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3"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4" name="PlaceHolder 1"/>
          <p:cNvSpPr>
            <a:spLocks noGrp="1"/>
          </p:cNvSpPr>
          <p:nvPr>
            <p:ph type="subTitle"/>
          </p:nvPr>
        </p:nvSpPr>
        <p:spPr>
          <a:xfrm>
            <a:off x="0" y="783720"/>
            <a:ext cx="10972440" cy="13716000"/>
          </a:xfrm>
          <a:prstGeom prst="rect">
            <a:avLst/>
          </a:prstGeom>
        </p:spPr>
        <p:txBody>
          <a:bodyPr lIns="0" rIns="0" tIns="0" bIns="0">
            <a:noAutofit/>
          </a:bodyPr>
          <a:p>
            <a:pPr algn="ctr"/>
            <a:endParaRPr b="0" lang="en-IN"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266" name="PlaceHolder 2"/>
          <p:cNvSpPr>
            <a:spLocks noGrp="1"/>
          </p:cNvSpPr>
          <p:nvPr>
            <p:ph type="body"/>
          </p:nvPr>
        </p:nvSpPr>
        <p:spPr>
          <a:xfrm>
            <a:off x="4615200" y="4354200"/>
            <a:ext cx="3102120" cy="1751400"/>
          </a:xfrm>
          <a:prstGeom prst="rect">
            <a:avLst/>
          </a:prstGeom>
        </p:spPr>
        <p:txBody>
          <a:bodyPr lIns="0" rIns="0" tIns="0" bIns="0">
            <a:normAutofit/>
          </a:bodyPr>
          <a:p>
            <a:endParaRPr b="0" lang="en-IN" sz="4250" spc="-1" strike="noStrike">
              <a:latin typeface="Arial"/>
            </a:endParaRPr>
          </a:p>
        </p:txBody>
      </p:sp>
      <p:sp>
        <p:nvSpPr>
          <p:cNvPr id="267" name="PlaceHolder 3"/>
          <p:cNvSpPr>
            <a:spLocks noGrp="1"/>
          </p:cNvSpPr>
          <p:nvPr>
            <p:ph type="body"/>
          </p:nvPr>
        </p:nvSpPr>
        <p:spPr>
          <a:xfrm>
            <a:off x="7872840" y="4354200"/>
            <a:ext cx="3102120" cy="3672000"/>
          </a:xfrm>
          <a:prstGeom prst="rect">
            <a:avLst/>
          </a:prstGeom>
        </p:spPr>
        <p:txBody>
          <a:bodyPr lIns="0" rIns="0" tIns="0" bIns="0">
            <a:normAutofit/>
          </a:bodyPr>
          <a:p>
            <a:endParaRPr b="0" lang="en-IN" sz="4250" spc="-1" strike="noStrike">
              <a:latin typeface="Arial"/>
            </a:endParaRPr>
          </a:p>
        </p:txBody>
      </p:sp>
      <p:sp>
        <p:nvSpPr>
          <p:cNvPr id="268" name="PlaceHolder 4"/>
          <p:cNvSpPr>
            <a:spLocks noGrp="1"/>
          </p:cNvSpPr>
          <p:nvPr>
            <p:ph type="body"/>
          </p:nvPr>
        </p:nvSpPr>
        <p:spPr>
          <a:xfrm>
            <a:off x="4615200" y="6272280"/>
            <a:ext cx="310212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21" name="PlaceHolder 2"/>
          <p:cNvSpPr>
            <a:spLocks noGrp="1"/>
          </p:cNvSpPr>
          <p:nvPr>
            <p:ph type="body"/>
          </p:nvPr>
        </p:nvSpPr>
        <p:spPr>
          <a:xfrm>
            <a:off x="4615200" y="4354200"/>
            <a:ext cx="3102120" cy="3672000"/>
          </a:xfrm>
          <a:prstGeom prst="rect">
            <a:avLst/>
          </a:prstGeom>
        </p:spPr>
        <p:txBody>
          <a:bodyPr lIns="0" rIns="0" tIns="0" bIns="0">
            <a:normAutofit/>
          </a:bodyPr>
          <a:p>
            <a:endParaRPr b="0" lang="en-IN" sz="4250" spc="-1" strike="noStrike">
              <a:latin typeface="Arial"/>
            </a:endParaRPr>
          </a:p>
        </p:txBody>
      </p:sp>
      <p:sp>
        <p:nvSpPr>
          <p:cNvPr id="22" name="PlaceHolder 3"/>
          <p:cNvSpPr>
            <a:spLocks noGrp="1"/>
          </p:cNvSpPr>
          <p:nvPr>
            <p:ph type="body"/>
          </p:nvPr>
        </p:nvSpPr>
        <p:spPr>
          <a:xfrm>
            <a:off x="7872840" y="4354200"/>
            <a:ext cx="3102120" cy="1751400"/>
          </a:xfrm>
          <a:prstGeom prst="rect">
            <a:avLst/>
          </a:prstGeom>
        </p:spPr>
        <p:txBody>
          <a:bodyPr lIns="0" rIns="0" tIns="0" bIns="0">
            <a:normAutofit/>
          </a:bodyPr>
          <a:p>
            <a:endParaRPr b="0" lang="en-IN" sz="4250" spc="-1" strike="noStrike">
              <a:latin typeface="Arial"/>
            </a:endParaRPr>
          </a:p>
        </p:txBody>
      </p:sp>
      <p:sp>
        <p:nvSpPr>
          <p:cNvPr id="23" name="PlaceHolder 4"/>
          <p:cNvSpPr>
            <a:spLocks noGrp="1"/>
          </p:cNvSpPr>
          <p:nvPr>
            <p:ph type="body"/>
          </p:nvPr>
        </p:nvSpPr>
        <p:spPr>
          <a:xfrm>
            <a:off x="7872840" y="6272280"/>
            <a:ext cx="310212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270" name="PlaceHolder 2"/>
          <p:cNvSpPr>
            <a:spLocks noGrp="1"/>
          </p:cNvSpPr>
          <p:nvPr>
            <p:ph type="body"/>
          </p:nvPr>
        </p:nvSpPr>
        <p:spPr>
          <a:xfrm>
            <a:off x="4615200" y="4354200"/>
            <a:ext cx="3102120" cy="3672000"/>
          </a:xfrm>
          <a:prstGeom prst="rect">
            <a:avLst/>
          </a:prstGeom>
        </p:spPr>
        <p:txBody>
          <a:bodyPr lIns="0" rIns="0" tIns="0" bIns="0">
            <a:normAutofit/>
          </a:bodyPr>
          <a:p>
            <a:endParaRPr b="0" lang="en-IN" sz="4250" spc="-1" strike="noStrike">
              <a:latin typeface="Arial"/>
            </a:endParaRPr>
          </a:p>
        </p:txBody>
      </p:sp>
      <p:sp>
        <p:nvSpPr>
          <p:cNvPr id="271" name="PlaceHolder 3"/>
          <p:cNvSpPr>
            <a:spLocks noGrp="1"/>
          </p:cNvSpPr>
          <p:nvPr>
            <p:ph type="body"/>
          </p:nvPr>
        </p:nvSpPr>
        <p:spPr>
          <a:xfrm>
            <a:off x="7872840" y="4354200"/>
            <a:ext cx="3102120" cy="1751400"/>
          </a:xfrm>
          <a:prstGeom prst="rect">
            <a:avLst/>
          </a:prstGeom>
        </p:spPr>
        <p:txBody>
          <a:bodyPr lIns="0" rIns="0" tIns="0" bIns="0">
            <a:normAutofit/>
          </a:bodyPr>
          <a:p>
            <a:endParaRPr b="0" lang="en-IN" sz="4250" spc="-1" strike="noStrike">
              <a:latin typeface="Arial"/>
            </a:endParaRPr>
          </a:p>
        </p:txBody>
      </p:sp>
      <p:sp>
        <p:nvSpPr>
          <p:cNvPr id="272" name="PlaceHolder 4"/>
          <p:cNvSpPr>
            <a:spLocks noGrp="1"/>
          </p:cNvSpPr>
          <p:nvPr>
            <p:ph type="body"/>
          </p:nvPr>
        </p:nvSpPr>
        <p:spPr>
          <a:xfrm>
            <a:off x="7872840" y="6272280"/>
            <a:ext cx="310212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274" name="PlaceHolder 2"/>
          <p:cNvSpPr>
            <a:spLocks noGrp="1"/>
          </p:cNvSpPr>
          <p:nvPr>
            <p:ph type="body"/>
          </p:nvPr>
        </p:nvSpPr>
        <p:spPr>
          <a:xfrm>
            <a:off x="4615200" y="4354200"/>
            <a:ext cx="3102120" cy="1751400"/>
          </a:xfrm>
          <a:prstGeom prst="rect">
            <a:avLst/>
          </a:prstGeom>
        </p:spPr>
        <p:txBody>
          <a:bodyPr lIns="0" rIns="0" tIns="0" bIns="0">
            <a:normAutofit/>
          </a:bodyPr>
          <a:p>
            <a:endParaRPr b="0" lang="en-IN" sz="4250" spc="-1" strike="noStrike">
              <a:latin typeface="Arial"/>
            </a:endParaRPr>
          </a:p>
        </p:txBody>
      </p:sp>
      <p:sp>
        <p:nvSpPr>
          <p:cNvPr id="275" name="PlaceHolder 3"/>
          <p:cNvSpPr>
            <a:spLocks noGrp="1"/>
          </p:cNvSpPr>
          <p:nvPr>
            <p:ph type="body"/>
          </p:nvPr>
        </p:nvSpPr>
        <p:spPr>
          <a:xfrm>
            <a:off x="7872840" y="4354200"/>
            <a:ext cx="3102120" cy="1751400"/>
          </a:xfrm>
          <a:prstGeom prst="rect">
            <a:avLst/>
          </a:prstGeom>
        </p:spPr>
        <p:txBody>
          <a:bodyPr lIns="0" rIns="0" tIns="0" bIns="0">
            <a:normAutofit/>
          </a:bodyPr>
          <a:p>
            <a:endParaRPr b="0" lang="en-IN" sz="4250" spc="-1" strike="noStrike">
              <a:latin typeface="Arial"/>
            </a:endParaRPr>
          </a:p>
        </p:txBody>
      </p:sp>
      <p:sp>
        <p:nvSpPr>
          <p:cNvPr id="276" name="PlaceHolder 4"/>
          <p:cNvSpPr>
            <a:spLocks noGrp="1"/>
          </p:cNvSpPr>
          <p:nvPr>
            <p:ph type="body"/>
          </p:nvPr>
        </p:nvSpPr>
        <p:spPr>
          <a:xfrm>
            <a:off x="4615200" y="6272280"/>
            <a:ext cx="635688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278" name="PlaceHolder 2"/>
          <p:cNvSpPr>
            <a:spLocks noGrp="1"/>
          </p:cNvSpPr>
          <p:nvPr>
            <p:ph type="body"/>
          </p:nvPr>
        </p:nvSpPr>
        <p:spPr>
          <a:xfrm>
            <a:off x="4615200" y="4354200"/>
            <a:ext cx="6356880" cy="1751400"/>
          </a:xfrm>
          <a:prstGeom prst="rect">
            <a:avLst/>
          </a:prstGeom>
        </p:spPr>
        <p:txBody>
          <a:bodyPr lIns="0" rIns="0" tIns="0" bIns="0">
            <a:normAutofit/>
          </a:bodyPr>
          <a:p>
            <a:endParaRPr b="0" lang="en-IN" sz="4250" spc="-1" strike="noStrike">
              <a:latin typeface="Arial"/>
            </a:endParaRPr>
          </a:p>
        </p:txBody>
      </p:sp>
      <p:sp>
        <p:nvSpPr>
          <p:cNvPr id="279" name="PlaceHolder 3"/>
          <p:cNvSpPr>
            <a:spLocks noGrp="1"/>
          </p:cNvSpPr>
          <p:nvPr>
            <p:ph type="body"/>
          </p:nvPr>
        </p:nvSpPr>
        <p:spPr>
          <a:xfrm>
            <a:off x="4615200" y="6272280"/>
            <a:ext cx="635688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281" name="PlaceHolder 2"/>
          <p:cNvSpPr>
            <a:spLocks noGrp="1"/>
          </p:cNvSpPr>
          <p:nvPr>
            <p:ph type="body"/>
          </p:nvPr>
        </p:nvSpPr>
        <p:spPr>
          <a:xfrm>
            <a:off x="4615200" y="4354200"/>
            <a:ext cx="3102120" cy="1751400"/>
          </a:xfrm>
          <a:prstGeom prst="rect">
            <a:avLst/>
          </a:prstGeom>
        </p:spPr>
        <p:txBody>
          <a:bodyPr lIns="0" rIns="0" tIns="0" bIns="0">
            <a:normAutofit/>
          </a:bodyPr>
          <a:p>
            <a:endParaRPr b="0" lang="en-IN" sz="4250" spc="-1" strike="noStrike">
              <a:latin typeface="Arial"/>
            </a:endParaRPr>
          </a:p>
        </p:txBody>
      </p:sp>
      <p:sp>
        <p:nvSpPr>
          <p:cNvPr id="282" name="PlaceHolder 3"/>
          <p:cNvSpPr>
            <a:spLocks noGrp="1"/>
          </p:cNvSpPr>
          <p:nvPr>
            <p:ph type="body"/>
          </p:nvPr>
        </p:nvSpPr>
        <p:spPr>
          <a:xfrm>
            <a:off x="7872840" y="4354200"/>
            <a:ext cx="3102120" cy="1751400"/>
          </a:xfrm>
          <a:prstGeom prst="rect">
            <a:avLst/>
          </a:prstGeom>
        </p:spPr>
        <p:txBody>
          <a:bodyPr lIns="0" rIns="0" tIns="0" bIns="0">
            <a:normAutofit/>
          </a:bodyPr>
          <a:p>
            <a:endParaRPr b="0" lang="en-IN" sz="4250" spc="-1" strike="noStrike">
              <a:latin typeface="Arial"/>
            </a:endParaRPr>
          </a:p>
        </p:txBody>
      </p:sp>
      <p:sp>
        <p:nvSpPr>
          <p:cNvPr id="283" name="PlaceHolder 4"/>
          <p:cNvSpPr>
            <a:spLocks noGrp="1"/>
          </p:cNvSpPr>
          <p:nvPr>
            <p:ph type="body"/>
          </p:nvPr>
        </p:nvSpPr>
        <p:spPr>
          <a:xfrm>
            <a:off x="4615200" y="6272280"/>
            <a:ext cx="3102120" cy="1751400"/>
          </a:xfrm>
          <a:prstGeom prst="rect">
            <a:avLst/>
          </a:prstGeom>
        </p:spPr>
        <p:txBody>
          <a:bodyPr lIns="0" rIns="0" tIns="0" bIns="0">
            <a:normAutofit/>
          </a:bodyPr>
          <a:p>
            <a:endParaRPr b="0" lang="en-IN" sz="4250" spc="-1" strike="noStrike">
              <a:latin typeface="Arial"/>
            </a:endParaRPr>
          </a:p>
        </p:txBody>
      </p:sp>
      <p:sp>
        <p:nvSpPr>
          <p:cNvPr id="284" name="PlaceHolder 5"/>
          <p:cNvSpPr>
            <a:spLocks noGrp="1"/>
          </p:cNvSpPr>
          <p:nvPr>
            <p:ph type="body"/>
          </p:nvPr>
        </p:nvSpPr>
        <p:spPr>
          <a:xfrm>
            <a:off x="7872840" y="6272280"/>
            <a:ext cx="310212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286" name="PlaceHolder 2"/>
          <p:cNvSpPr>
            <a:spLocks noGrp="1"/>
          </p:cNvSpPr>
          <p:nvPr>
            <p:ph type="body"/>
          </p:nvPr>
        </p:nvSpPr>
        <p:spPr>
          <a:xfrm>
            <a:off x="4615200" y="4354200"/>
            <a:ext cx="2046600" cy="1751400"/>
          </a:xfrm>
          <a:prstGeom prst="rect">
            <a:avLst/>
          </a:prstGeom>
        </p:spPr>
        <p:txBody>
          <a:bodyPr lIns="0" rIns="0" tIns="0" bIns="0">
            <a:normAutofit fontScale="94000"/>
          </a:bodyPr>
          <a:p>
            <a:endParaRPr b="0" lang="en-IN" sz="4250" spc="-1" strike="noStrike">
              <a:latin typeface="Arial"/>
            </a:endParaRPr>
          </a:p>
        </p:txBody>
      </p:sp>
      <p:sp>
        <p:nvSpPr>
          <p:cNvPr id="287" name="PlaceHolder 3"/>
          <p:cNvSpPr>
            <a:spLocks noGrp="1"/>
          </p:cNvSpPr>
          <p:nvPr>
            <p:ph type="body"/>
          </p:nvPr>
        </p:nvSpPr>
        <p:spPr>
          <a:xfrm>
            <a:off x="6764400" y="4354200"/>
            <a:ext cx="2046600" cy="1751400"/>
          </a:xfrm>
          <a:prstGeom prst="rect">
            <a:avLst/>
          </a:prstGeom>
        </p:spPr>
        <p:txBody>
          <a:bodyPr lIns="0" rIns="0" tIns="0" bIns="0">
            <a:normAutofit fontScale="94000"/>
          </a:bodyPr>
          <a:p>
            <a:endParaRPr b="0" lang="en-IN" sz="4250" spc="-1" strike="noStrike">
              <a:latin typeface="Arial"/>
            </a:endParaRPr>
          </a:p>
        </p:txBody>
      </p:sp>
      <p:sp>
        <p:nvSpPr>
          <p:cNvPr id="288" name="PlaceHolder 4"/>
          <p:cNvSpPr>
            <a:spLocks noGrp="1"/>
          </p:cNvSpPr>
          <p:nvPr>
            <p:ph type="body"/>
          </p:nvPr>
        </p:nvSpPr>
        <p:spPr>
          <a:xfrm>
            <a:off x="8913960" y="4354200"/>
            <a:ext cx="2046600" cy="1751400"/>
          </a:xfrm>
          <a:prstGeom prst="rect">
            <a:avLst/>
          </a:prstGeom>
        </p:spPr>
        <p:txBody>
          <a:bodyPr lIns="0" rIns="0" tIns="0" bIns="0">
            <a:normAutofit fontScale="94000"/>
          </a:bodyPr>
          <a:p>
            <a:endParaRPr b="0" lang="en-IN" sz="4250" spc="-1" strike="noStrike">
              <a:latin typeface="Arial"/>
            </a:endParaRPr>
          </a:p>
        </p:txBody>
      </p:sp>
      <p:sp>
        <p:nvSpPr>
          <p:cNvPr id="289" name="PlaceHolder 5"/>
          <p:cNvSpPr>
            <a:spLocks noGrp="1"/>
          </p:cNvSpPr>
          <p:nvPr>
            <p:ph type="body"/>
          </p:nvPr>
        </p:nvSpPr>
        <p:spPr>
          <a:xfrm>
            <a:off x="4615200" y="6272280"/>
            <a:ext cx="2046600" cy="1751400"/>
          </a:xfrm>
          <a:prstGeom prst="rect">
            <a:avLst/>
          </a:prstGeom>
        </p:spPr>
        <p:txBody>
          <a:bodyPr lIns="0" rIns="0" tIns="0" bIns="0">
            <a:normAutofit fontScale="94000"/>
          </a:bodyPr>
          <a:p>
            <a:endParaRPr b="0" lang="en-IN" sz="4250" spc="-1" strike="noStrike">
              <a:latin typeface="Arial"/>
            </a:endParaRPr>
          </a:p>
        </p:txBody>
      </p:sp>
      <p:sp>
        <p:nvSpPr>
          <p:cNvPr id="290" name="PlaceHolder 6"/>
          <p:cNvSpPr>
            <a:spLocks noGrp="1"/>
          </p:cNvSpPr>
          <p:nvPr>
            <p:ph type="body"/>
          </p:nvPr>
        </p:nvSpPr>
        <p:spPr>
          <a:xfrm>
            <a:off x="6764400" y="6272280"/>
            <a:ext cx="2046600" cy="1751400"/>
          </a:xfrm>
          <a:prstGeom prst="rect">
            <a:avLst/>
          </a:prstGeom>
        </p:spPr>
        <p:txBody>
          <a:bodyPr lIns="0" rIns="0" tIns="0" bIns="0">
            <a:normAutofit fontScale="94000"/>
          </a:bodyPr>
          <a:p>
            <a:endParaRPr b="0" lang="en-IN" sz="4250" spc="-1" strike="noStrike">
              <a:latin typeface="Arial"/>
            </a:endParaRPr>
          </a:p>
        </p:txBody>
      </p:sp>
      <p:sp>
        <p:nvSpPr>
          <p:cNvPr id="291" name="PlaceHolder 7"/>
          <p:cNvSpPr>
            <a:spLocks noGrp="1"/>
          </p:cNvSpPr>
          <p:nvPr>
            <p:ph type="body"/>
          </p:nvPr>
        </p:nvSpPr>
        <p:spPr>
          <a:xfrm>
            <a:off x="8913960" y="6272280"/>
            <a:ext cx="2046600" cy="1751400"/>
          </a:xfrm>
          <a:prstGeom prst="rect">
            <a:avLst/>
          </a:prstGeom>
        </p:spPr>
        <p:txBody>
          <a:bodyPr lIns="0" rIns="0" tIns="0" bIns="0">
            <a:normAutofit fontScale="94000"/>
          </a:bodyPr>
          <a:p>
            <a:endParaRPr b="0" lang="en-IN" sz="425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0"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301" name="PlaceHolder 2"/>
          <p:cNvSpPr>
            <a:spLocks noGrp="1"/>
          </p:cNvSpPr>
          <p:nvPr>
            <p:ph type="subTitle"/>
          </p:nvPr>
        </p:nvSpPr>
        <p:spPr>
          <a:xfrm>
            <a:off x="4615200" y="4354200"/>
            <a:ext cx="6356880" cy="3672000"/>
          </a:xfrm>
          <a:prstGeom prst="rect">
            <a:avLst/>
          </a:prstGeom>
        </p:spPr>
        <p:txBody>
          <a:bodyPr lIns="0" rIns="0" tIns="0" bIns="0">
            <a:noAutofit/>
          </a:bodyPr>
          <a:p>
            <a:pPr algn="ctr"/>
            <a:endParaRPr b="0" lang="en-IN"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303" name="PlaceHolder 2"/>
          <p:cNvSpPr>
            <a:spLocks noGrp="1"/>
          </p:cNvSpPr>
          <p:nvPr>
            <p:ph type="body"/>
          </p:nvPr>
        </p:nvSpPr>
        <p:spPr>
          <a:xfrm>
            <a:off x="4615200" y="4354200"/>
            <a:ext cx="6356880" cy="3672000"/>
          </a:xfrm>
          <a:prstGeom prst="rect">
            <a:avLst/>
          </a:prstGeom>
        </p:spPr>
        <p:txBody>
          <a:bodyPr lIns="0" rIns="0" tIns="0" bIns="0">
            <a:normAutofit/>
          </a:bodyPr>
          <a:p>
            <a:endParaRPr b="0" lang="en-IN" sz="425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305" name="PlaceHolder 2"/>
          <p:cNvSpPr>
            <a:spLocks noGrp="1"/>
          </p:cNvSpPr>
          <p:nvPr>
            <p:ph type="body"/>
          </p:nvPr>
        </p:nvSpPr>
        <p:spPr>
          <a:xfrm>
            <a:off x="4615200" y="4354200"/>
            <a:ext cx="3102120" cy="3672000"/>
          </a:xfrm>
          <a:prstGeom prst="rect">
            <a:avLst/>
          </a:prstGeom>
        </p:spPr>
        <p:txBody>
          <a:bodyPr lIns="0" rIns="0" tIns="0" bIns="0">
            <a:normAutofit/>
          </a:bodyPr>
          <a:p>
            <a:endParaRPr b="0" lang="en-IN" sz="4250" spc="-1" strike="noStrike">
              <a:latin typeface="Arial"/>
            </a:endParaRPr>
          </a:p>
        </p:txBody>
      </p:sp>
      <p:sp>
        <p:nvSpPr>
          <p:cNvPr id="306" name="PlaceHolder 3"/>
          <p:cNvSpPr>
            <a:spLocks noGrp="1"/>
          </p:cNvSpPr>
          <p:nvPr>
            <p:ph type="body"/>
          </p:nvPr>
        </p:nvSpPr>
        <p:spPr>
          <a:xfrm>
            <a:off x="7872840" y="4354200"/>
            <a:ext cx="3102120" cy="3672000"/>
          </a:xfrm>
          <a:prstGeom prst="rect">
            <a:avLst/>
          </a:prstGeom>
        </p:spPr>
        <p:txBody>
          <a:bodyPr lIns="0" rIns="0" tIns="0" bIns="0">
            <a:normAutofit/>
          </a:bodyPr>
          <a:p>
            <a:endParaRPr b="0" lang="en-IN" sz="425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7"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25" name="PlaceHolder 2"/>
          <p:cNvSpPr>
            <a:spLocks noGrp="1"/>
          </p:cNvSpPr>
          <p:nvPr>
            <p:ph type="body"/>
          </p:nvPr>
        </p:nvSpPr>
        <p:spPr>
          <a:xfrm>
            <a:off x="4615200" y="4354200"/>
            <a:ext cx="3102120" cy="1751400"/>
          </a:xfrm>
          <a:prstGeom prst="rect">
            <a:avLst/>
          </a:prstGeom>
        </p:spPr>
        <p:txBody>
          <a:bodyPr lIns="0" rIns="0" tIns="0" bIns="0">
            <a:normAutofit/>
          </a:bodyPr>
          <a:p>
            <a:endParaRPr b="0" lang="en-IN" sz="4250" spc="-1" strike="noStrike">
              <a:latin typeface="Arial"/>
            </a:endParaRPr>
          </a:p>
        </p:txBody>
      </p:sp>
      <p:sp>
        <p:nvSpPr>
          <p:cNvPr id="26" name="PlaceHolder 3"/>
          <p:cNvSpPr>
            <a:spLocks noGrp="1"/>
          </p:cNvSpPr>
          <p:nvPr>
            <p:ph type="body"/>
          </p:nvPr>
        </p:nvSpPr>
        <p:spPr>
          <a:xfrm>
            <a:off x="7872840" y="4354200"/>
            <a:ext cx="3102120" cy="1751400"/>
          </a:xfrm>
          <a:prstGeom prst="rect">
            <a:avLst/>
          </a:prstGeom>
        </p:spPr>
        <p:txBody>
          <a:bodyPr lIns="0" rIns="0" tIns="0" bIns="0">
            <a:normAutofit/>
          </a:bodyPr>
          <a:p>
            <a:endParaRPr b="0" lang="en-IN" sz="4250" spc="-1" strike="noStrike">
              <a:latin typeface="Arial"/>
            </a:endParaRPr>
          </a:p>
        </p:txBody>
      </p:sp>
      <p:sp>
        <p:nvSpPr>
          <p:cNvPr id="27" name="PlaceHolder 4"/>
          <p:cNvSpPr>
            <a:spLocks noGrp="1"/>
          </p:cNvSpPr>
          <p:nvPr>
            <p:ph type="body"/>
          </p:nvPr>
        </p:nvSpPr>
        <p:spPr>
          <a:xfrm>
            <a:off x="4615200" y="6272280"/>
            <a:ext cx="635688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8" name="PlaceHolder 1"/>
          <p:cNvSpPr>
            <a:spLocks noGrp="1"/>
          </p:cNvSpPr>
          <p:nvPr>
            <p:ph type="subTitle"/>
          </p:nvPr>
        </p:nvSpPr>
        <p:spPr>
          <a:xfrm>
            <a:off x="0" y="783720"/>
            <a:ext cx="10972440" cy="13716000"/>
          </a:xfrm>
          <a:prstGeom prst="rect">
            <a:avLst/>
          </a:prstGeom>
        </p:spPr>
        <p:txBody>
          <a:bodyPr lIns="0" rIns="0" tIns="0" bIns="0">
            <a:noAutofit/>
          </a:bodyPr>
          <a:p>
            <a:pPr algn="ctr"/>
            <a:endParaRPr b="0" lang="en-IN"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310" name="PlaceHolder 2"/>
          <p:cNvSpPr>
            <a:spLocks noGrp="1"/>
          </p:cNvSpPr>
          <p:nvPr>
            <p:ph type="body"/>
          </p:nvPr>
        </p:nvSpPr>
        <p:spPr>
          <a:xfrm>
            <a:off x="4615200" y="4354200"/>
            <a:ext cx="3102120" cy="1751400"/>
          </a:xfrm>
          <a:prstGeom prst="rect">
            <a:avLst/>
          </a:prstGeom>
        </p:spPr>
        <p:txBody>
          <a:bodyPr lIns="0" rIns="0" tIns="0" bIns="0">
            <a:normAutofit/>
          </a:bodyPr>
          <a:p>
            <a:endParaRPr b="0" lang="en-IN" sz="4250" spc="-1" strike="noStrike">
              <a:latin typeface="Arial"/>
            </a:endParaRPr>
          </a:p>
        </p:txBody>
      </p:sp>
      <p:sp>
        <p:nvSpPr>
          <p:cNvPr id="311" name="PlaceHolder 3"/>
          <p:cNvSpPr>
            <a:spLocks noGrp="1"/>
          </p:cNvSpPr>
          <p:nvPr>
            <p:ph type="body"/>
          </p:nvPr>
        </p:nvSpPr>
        <p:spPr>
          <a:xfrm>
            <a:off x="7872840" y="4354200"/>
            <a:ext cx="3102120" cy="3672000"/>
          </a:xfrm>
          <a:prstGeom prst="rect">
            <a:avLst/>
          </a:prstGeom>
        </p:spPr>
        <p:txBody>
          <a:bodyPr lIns="0" rIns="0" tIns="0" bIns="0">
            <a:normAutofit/>
          </a:bodyPr>
          <a:p>
            <a:endParaRPr b="0" lang="en-IN" sz="4250" spc="-1" strike="noStrike">
              <a:latin typeface="Arial"/>
            </a:endParaRPr>
          </a:p>
        </p:txBody>
      </p:sp>
      <p:sp>
        <p:nvSpPr>
          <p:cNvPr id="312" name="PlaceHolder 4"/>
          <p:cNvSpPr>
            <a:spLocks noGrp="1"/>
          </p:cNvSpPr>
          <p:nvPr>
            <p:ph type="body"/>
          </p:nvPr>
        </p:nvSpPr>
        <p:spPr>
          <a:xfrm>
            <a:off x="4615200" y="6272280"/>
            <a:ext cx="310212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314" name="PlaceHolder 2"/>
          <p:cNvSpPr>
            <a:spLocks noGrp="1"/>
          </p:cNvSpPr>
          <p:nvPr>
            <p:ph type="body"/>
          </p:nvPr>
        </p:nvSpPr>
        <p:spPr>
          <a:xfrm>
            <a:off x="4615200" y="4354200"/>
            <a:ext cx="3102120" cy="3672000"/>
          </a:xfrm>
          <a:prstGeom prst="rect">
            <a:avLst/>
          </a:prstGeom>
        </p:spPr>
        <p:txBody>
          <a:bodyPr lIns="0" rIns="0" tIns="0" bIns="0">
            <a:normAutofit/>
          </a:bodyPr>
          <a:p>
            <a:endParaRPr b="0" lang="en-IN" sz="4250" spc="-1" strike="noStrike">
              <a:latin typeface="Arial"/>
            </a:endParaRPr>
          </a:p>
        </p:txBody>
      </p:sp>
      <p:sp>
        <p:nvSpPr>
          <p:cNvPr id="315" name="PlaceHolder 3"/>
          <p:cNvSpPr>
            <a:spLocks noGrp="1"/>
          </p:cNvSpPr>
          <p:nvPr>
            <p:ph type="body"/>
          </p:nvPr>
        </p:nvSpPr>
        <p:spPr>
          <a:xfrm>
            <a:off x="7872840" y="4354200"/>
            <a:ext cx="3102120" cy="1751400"/>
          </a:xfrm>
          <a:prstGeom prst="rect">
            <a:avLst/>
          </a:prstGeom>
        </p:spPr>
        <p:txBody>
          <a:bodyPr lIns="0" rIns="0" tIns="0" bIns="0">
            <a:normAutofit/>
          </a:bodyPr>
          <a:p>
            <a:endParaRPr b="0" lang="en-IN" sz="4250" spc="-1" strike="noStrike">
              <a:latin typeface="Arial"/>
            </a:endParaRPr>
          </a:p>
        </p:txBody>
      </p:sp>
      <p:sp>
        <p:nvSpPr>
          <p:cNvPr id="316" name="PlaceHolder 4"/>
          <p:cNvSpPr>
            <a:spLocks noGrp="1"/>
          </p:cNvSpPr>
          <p:nvPr>
            <p:ph type="body"/>
          </p:nvPr>
        </p:nvSpPr>
        <p:spPr>
          <a:xfrm>
            <a:off x="7872840" y="6272280"/>
            <a:ext cx="310212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318" name="PlaceHolder 2"/>
          <p:cNvSpPr>
            <a:spLocks noGrp="1"/>
          </p:cNvSpPr>
          <p:nvPr>
            <p:ph type="body"/>
          </p:nvPr>
        </p:nvSpPr>
        <p:spPr>
          <a:xfrm>
            <a:off x="4615200" y="4354200"/>
            <a:ext cx="3102120" cy="1751400"/>
          </a:xfrm>
          <a:prstGeom prst="rect">
            <a:avLst/>
          </a:prstGeom>
        </p:spPr>
        <p:txBody>
          <a:bodyPr lIns="0" rIns="0" tIns="0" bIns="0">
            <a:normAutofit/>
          </a:bodyPr>
          <a:p>
            <a:endParaRPr b="0" lang="en-IN" sz="4250" spc="-1" strike="noStrike">
              <a:latin typeface="Arial"/>
            </a:endParaRPr>
          </a:p>
        </p:txBody>
      </p:sp>
      <p:sp>
        <p:nvSpPr>
          <p:cNvPr id="319" name="PlaceHolder 3"/>
          <p:cNvSpPr>
            <a:spLocks noGrp="1"/>
          </p:cNvSpPr>
          <p:nvPr>
            <p:ph type="body"/>
          </p:nvPr>
        </p:nvSpPr>
        <p:spPr>
          <a:xfrm>
            <a:off x="7872840" y="4354200"/>
            <a:ext cx="3102120" cy="1751400"/>
          </a:xfrm>
          <a:prstGeom prst="rect">
            <a:avLst/>
          </a:prstGeom>
        </p:spPr>
        <p:txBody>
          <a:bodyPr lIns="0" rIns="0" tIns="0" bIns="0">
            <a:normAutofit/>
          </a:bodyPr>
          <a:p>
            <a:endParaRPr b="0" lang="en-IN" sz="4250" spc="-1" strike="noStrike">
              <a:latin typeface="Arial"/>
            </a:endParaRPr>
          </a:p>
        </p:txBody>
      </p:sp>
      <p:sp>
        <p:nvSpPr>
          <p:cNvPr id="320" name="PlaceHolder 4"/>
          <p:cNvSpPr>
            <a:spLocks noGrp="1"/>
          </p:cNvSpPr>
          <p:nvPr>
            <p:ph type="body"/>
          </p:nvPr>
        </p:nvSpPr>
        <p:spPr>
          <a:xfrm>
            <a:off x="4615200" y="6272280"/>
            <a:ext cx="635688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322" name="PlaceHolder 2"/>
          <p:cNvSpPr>
            <a:spLocks noGrp="1"/>
          </p:cNvSpPr>
          <p:nvPr>
            <p:ph type="body"/>
          </p:nvPr>
        </p:nvSpPr>
        <p:spPr>
          <a:xfrm>
            <a:off x="4615200" y="4354200"/>
            <a:ext cx="6356880" cy="1751400"/>
          </a:xfrm>
          <a:prstGeom prst="rect">
            <a:avLst/>
          </a:prstGeom>
        </p:spPr>
        <p:txBody>
          <a:bodyPr lIns="0" rIns="0" tIns="0" bIns="0">
            <a:normAutofit/>
          </a:bodyPr>
          <a:p>
            <a:endParaRPr b="0" lang="en-IN" sz="4250" spc="-1" strike="noStrike">
              <a:latin typeface="Arial"/>
            </a:endParaRPr>
          </a:p>
        </p:txBody>
      </p:sp>
      <p:sp>
        <p:nvSpPr>
          <p:cNvPr id="323" name="PlaceHolder 3"/>
          <p:cNvSpPr>
            <a:spLocks noGrp="1"/>
          </p:cNvSpPr>
          <p:nvPr>
            <p:ph type="body"/>
          </p:nvPr>
        </p:nvSpPr>
        <p:spPr>
          <a:xfrm>
            <a:off x="4615200" y="6272280"/>
            <a:ext cx="635688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4"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325" name="PlaceHolder 2"/>
          <p:cNvSpPr>
            <a:spLocks noGrp="1"/>
          </p:cNvSpPr>
          <p:nvPr>
            <p:ph type="body"/>
          </p:nvPr>
        </p:nvSpPr>
        <p:spPr>
          <a:xfrm>
            <a:off x="4615200" y="4354200"/>
            <a:ext cx="3102120" cy="1751400"/>
          </a:xfrm>
          <a:prstGeom prst="rect">
            <a:avLst/>
          </a:prstGeom>
        </p:spPr>
        <p:txBody>
          <a:bodyPr lIns="0" rIns="0" tIns="0" bIns="0">
            <a:normAutofit/>
          </a:bodyPr>
          <a:p>
            <a:endParaRPr b="0" lang="en-IN" sz="4250" spc="-1" strike="noStrike">
              <a:latin typeface="Arial"/>
            </a:endParaRPr>
          </a:p>
        </p:txBody>
      </p:sp>
      <p:sp>
        <p:nvSpPr>
          <p:cNvPr id="326" name="PlaceHolder 3"/>
          <p:cNvSpPr>
            <a:spLocks noGrp="1"/>
          </p:cNvSpPr>
          <p:nvPr>
            <p:ph type="body"/>
          </p:nvPr>
        </p:nvSpPr>
        <p:spPr>
          <a:xfrm>
            <a:off x="7872840" y="4354200"/>
            <a:ext cx="3102120" cy="1751400"/>
          </a:xfrm>
          <a:prstGeom prst="rect">
            <a:avLst/>
          </a:prstGeom>
        </p:spPr>
        <p:txBody>
          <a:bodyPr lIns="0" rIns="0" tIns="0" bIns="0">
            <a:normAutofit/>
          </a:bodyPr>
          <a:p>
            <a:endParaRPr b="0" lang="en-IN" sz="4250" spc="-1" strike="noStrike">
              <a:latin typeface="Arial"/>
            </a:endParaRPr>
          </a:p>
        </p:txBody>
      </p:sp>
      <p:sp>
        <p:nvSpPr>
          <p:cNvPr id="327" name="PlaceHolder 4"/>
          <p:cNvSpPr>
            <a:spLocks noGrp="1"/>
          </p:cNvSpPr>
          <p:nvPr>
            <p:ph type="body"/>
          </p:nvPr>
        </p:nvSpPr>
        <p:spPr>
          <a:xfrm>
            <a:off x="4615200" y="6272280"/>
            <a:ext cx="3102120" cy="1751400"/>
          </a:xfrm>
          <a:prstGeom prst="rect">
            <a:avLst/>
          </a:prstGeom>
        </p:spPr>
        <p:txBody>
          <a:bodyPr lIns="0" rIns="0" tIns="0" bIns="0">
            <a:normAutofit/>
          </a:bodyPr>
          <a:p>
            <a:endParaRPr b="0" lang="en-IN" sz="4250" spc="-1" strike="noStrike">
              <a:latin typeface="Arial"/>
            </a:endParaRPr>
          </a:p>
        </p:txBody>
      </p:sp>
      <p:sp>
        <p:nvSpPr>
          <p:cNvPr id="328" name="PlaceHolder 5"/>
          <p:cNvSpPr>
            <a:spLocks noGrp="1"/>
          </p:cNvSpPr>
          <p:nvPr>
            <p:ph type="body"/>
          </p:nvPr>
        </p:nvSpPr>
        <p:spPr>
          <a:xfrm>
            <a:off x="7872840" y="6272280"/>
            <a:ext cx="3102120" cy="1751400"/>
          </a:xfrm>
          <a:prstGeom prst="rect">
            <a:avLst/>
          </a:prstGeom>
        </p:spPr>
        <p:txBody>
          <a:bodyPr lIns="0" rIns="0" tIns="0" bIns="0">
            <a:normAutofit/>
          </a:bodyPr>
          <a:p>
            <a:endParaRPr b="0" lang="en-IN" sz="425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9"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330" name="PlaceHolder 2"/>
          <p:cNvSpPr>
            <a:spLocks noGrp="1"/>
          </p:cNvSpPr>
          <p:nvPr>
            <p:ph type="body"/>
          </p:nvPr>
        </p:nvSpPr>
        <p:spPr>
          <a:xfrm>
            <a:off x="4615200" y="4354200"/>
            <a:ext cx="2046600" cy="1751400"/>
          </a:xfrm>
          <a:prstGeom prst="rect">
            <a:avLst/>
          </a:prstGeom>
        </p:spPr>
        <p:txBody>
          <a:bodyPr lIns="0" rIns="0" tIns="0" bIns="0">
            <a:normAutofit fontScale="94000"/>
          </a:bodyPr>
          <a:p>
            <a:endParaRPr b="0" lang="en-IN" sz="4250" spc="-1" strike="noStrike">
              <a:latin typeface="Arial"/>
            </a:endParaRPr>
          </a:p>
        </p:txBody>
      </p:sp>
      <p:sp>
        <p:nvSpPr>
          <p:cNvPr id="331" name="PlaceHolder 3"/>
          <p:cNvSpPr>
            <a:spLocks noGrp="1"/>
          </p:cNvSpPr>
          <p:nvPr>
            <p:ph type="body"/>
          </p:nvPr>
        </p:nvSpPr>
        <p:spPr>
          <a:xfrm>
            <a:off x="6764400" y="4354200"/>
            <a:ext cx="2046600" cy="1751400"/>
          </a:xfrm>
          <a:prstGeom prst="rect">
            <a:avLst/>
          </a:prstGeom>
        </p:spPr>
        <p:txBody>
          <a:bodyPr lIns="0" rIns="0" tIns="0" bIns="0">
            <a:normAutofit fontScale="94000"/>
          </a:bodyPr>
          <a:p>
            <a:endParaRPr b="0" lang="en-IN" sz="4250" spc="-1" strike="noStrike">
              <a:latin typeface="Arial"/>
            </a:endParaRPr>
          </a:p>
        </p:txBody>
      </p:sp>
      <p:sp>
        <p:nvSpPr>
          <p:cNvPr id="332" name="PlaceHolder 4"/>
          <p:cNvSpPr>
            <a:spLocks noGrp="1"/>
          </p:cNvSpPr>
          <p:nvPr>
            <p:ph type="body"/>
          </p:nvPr>
        </p:nvSpPr>
        <p:spPr>
          <a:xfrm>
            <a:off x="8913960" y="4354200"/>
            <a:ext cx="2046600" cy="1751400"/>
          </a:xfrm>
          <a:prstGeom prst="rect">
            <a:avLst/>
          </a:prstGeom>
        </p:spPr>
        <p:txBody>
          <a:bodyPr lIns="0" rIns="0" tIns="0" bIns="0">
            <a:normAutofit fontScale="94000"/>
          </a:bodyPr>
          <a:p>
            <a:endParaRPr b="0" lang="en-IN" sz="4250" spc="-1" strike="noStrike">
              <a:latin typeface="Arial"/>
            </a:endParaRPr>
          </a:p>
        </p:txBody>
      </p:sp>
      <p:sp>
        <p:nvSpPr>
          <p:cNvPr id="333" name="PlaceHolder 5"/>
          <p:cNvSpPr>
            <a:spLocks noGrp="1"/>
          </p:cNvSpPr>
          <p:nvPr>
            <p:ph type="body"/>
          </p:nvPr>
        </p:nvSpPr>
        <p:spPr>
          <a:xfrm>
            <a:off x="4615200" y="6272280"/>
            <a:ext cx="2046600" cy="1751400"/>
          </a:xfrm>
          <a:prstGeom prst="rect">
            <a:avLst/>
          </a:prstGeom>
        </p:spPr>
        <p:txBody>
          <a:bodyPr lIns="0" rIns="0" tIns="0" bIns="0">
            <a:normAutofit fontScale="94000"/>
          </a:bodyPr>
          <a:p>
            <a:endParaRPr b="0" lang="en-IN" sz="4250" spc="-1" strike="noStrike">
              <a:latin typeface="Arial"/>
            </a:endParaRPr>
          </a:p>
        </p:txBody>
      </p:sp>
      <p:sp>
        <p:nvSpPr>
          <p:cNvPr id="334" name="PlaceHolder 6"/>
          <p:cNvSpPr>
            <a:spLocks noGrp="1"/>
          </p:cNvSpPr>
          <p:nvPr>
            <p:ph type="body"/>
          </p:nvPr>
        </p:nvSpPr>
        <p:spPr>
          <a:xfrm>
            <a:off x="6764400" y="6272280"/>
            <a:ext cx="2046600" cy="1751400"/>
          </a:xfrm>
          <a:prstGeom prst="rect">
            <a:avLst/>
          </a:prstGeom>
        </p:spPr>
        <p:txBody>
          <a:bodyPr lIns="0" rIns="0" tIns="0" bIns="0">
            <a:normAutofit fontScale="94000"/>
          </a:bodyPr>
          <a:p>
            <a:endParaRPr b="0" lang="en-IN" sz="4250" spc="-1" strike="noStrike">
              <a:latin typeface="Arial"/>
            </a:endParaRPr>
          </a:p>
        </p:txBody>
      </p:sp>
      <p:sp>
        <p:nvSpPr>
          <p:cNvPr id="335" name="PlaceHolder 7"/>
          <p:cNvSpPr>
            <a:spLocks noGrp="1"/>
          </p:cNvSpPr>
          <p:nvPr>
            <p:ph type="body"/>
          </p:nvPr>
        </p:nvSpPr>
        <p:spPr>
          <a:xfrm>
            <a:off x="8913960" y="6272280"/>
            <a:ext cx="2046600" cy="1751400"/>
          </a:xfrm>
          <a:prstGeom prst="rect">
            <a:avLst/>
          </a:prstGeom>
        </p:spPr>
        <p:txBody>
          <a:bodyPr lIns="0" rIns="0" tIns="0" bIns="0">
            <a:normAutofit fontScale="94000"/>
          </a:bodyPr>
          <a:p>
            <a:endParaRPr b="0" lang="en-IN" sz="425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42"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343" name="PlaceHolder 2"/>
          <p:cNvSpPr>
            <a:spLocks noGrp="1"/>
          </p:cNvSpPr>
          <p:nvPr>
            <p:ph type="subTitle"/>
          </p:nvPr>
        </p:nvSpPr>
        <p:spPr>
          <a:xfrm>
            <a:off x="4615200" y="4354200"/>
            <a:ext cx="6356880" cy="3672000"/>
          </a:xfrm>
          <a:prstGeom prst="rect">
            <a:avLst/>
          </a:prstGeom>
        </p:spPr>
        <p:txBody>
          <a:bodyPr lIns="0" rIns="0" tIns="0" bIns="0">
            <a:noAutofit/>
          </a:bodyPr>
          <a:p>
            <a:pPr algn="ctr"/>
            <a:endParaRPr b="0" lang="en-IN"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0" y="783720"/>
            <a:ext cx="10972440" cy="3309120"/>
          </a:xfrm>
          <a:prstGeom prst="rect">
            <a:avLst/>
          </a:prstGeom>
        </p:spPr>
        <p:txBody>
          <a:bodyPr lIns="72000" rIns="0" tIns="0" bIns="0" anchor="ctr">
            <a:noAutofit/>
          </a:bodyPr>
          <a:p>
            <a:endParaRPr b="0" lang="en-IN" sz="7780" spc="-1" strike="noStrike">
              <a:solidFill>
                <a:srgbClr val="ffffff"/>
              </a:solidFill>
              <a:latin typeface="Arial"/>
            </a:endParaRPr>
          </a:p>
        </p:txBody>
      </p:sp>
      <p:sp>
        <p:nvSpPr>
          <p:cNvPr id="345" name="PlaceHolder 2"/>
          <p:cNvSpPr>
            <a:spLocks noGrp="1"/>
          </p:cNvSpPr>
          <p:nvPr>
            <p:ph type="body"/>
          </p:nvPr>
        </p:nvSpPr>
        <p:spPr>
          <a:xfrm>
            <a:off x="4615200" y="4354200"/>
            <a:ext cx="6356880" cy="3672000"/>
          </a:xfrm>
          <a:prstGeom prst="rect">
            <a:avLst/>
          </a:prstGeom>
        </p:spPr>
        <p:txBody>
          <a:bodyPr lIns="0" rIns="0" tIns="0" bIns="0">
            <a:normAutofit/>
          </a:bodyPr>
          <a:p>
            <a:endParaRPr b="0" lang="en-IN" sz="425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7.jpeg"/><Relationship Id="rId3" Type="http://schemas.openxmlformats.org/officeDocument/2006/relationships/slideLayout" Target="../slideLayouts/slideLayout109.xml"/><Relationship Id="rId4" Type="http://schemas.openxmlformats.org/officeDocument/2006/relationships/slideLayout" Target="../slideLayouts/slideLayout110.xml"/><Relationship Id="rId5" Type="http://schemas.openxmlformats.org/officeDocument/2006/relationships/slideLayout" Target="../slideLayouts/slideLayout111.xml"/><Relationship Id="rId6" Type="http://schemas.openxmlformats.org/officeDocument/2006/relationships/slideLayout" Target="../slideLayouts/slideLayout112.xml"/><Relationship Id="rId7" Type="http://schemas.openxmlformats.org/officeDocument/2006/relationships/slideLayout" Target="../slideLayouts/slideLayout113.xml"/><Relationship Id="rId8" Type="http://schemas.openxmlformats.org/officeDocument/2006/relationships/slideLayout" Target="../slideLayouts/slideLayout114.xml"/><Relationship Id="rId9" Type="http://schemas.openxmlformats.org/officeDocument/2006/relationships/slideLayout" Target="../slideLayouts/slideLayout115.xml"/><Relationship Id="rId10" Type="http://schemas.openxmlformats.org/officeDocument/2006/relationships/slideLayout" Target="../slideLayouts/slideLayout116.xml"/><Relationship Id="rId11" Type="http://schemas.openxmlformats.org/officeDocument/2006/relationships/slideLayout" Target="../slideLayouts/slideLayout117.xml"/><Relationship Id="rId12" Type="http://schemas.openxmlformats.org/officeDocument/2006/relationships/slideLayout" Target="../slideLayouts/slideLayout118.xml"/><Relationship Id="rId13" Type="http://schemas.openxmlformats.org/officeDocument/2006/relationships/slideLayout" Target="../slideLayouts/slideLayout119.xml"/><Relationship Id="rId14"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8.png"/><Relationship Id="rId3" Type="http://schemas.openxmlformats.org/officeDocument/2006/relationships/slideLayout" Target="../slideLayouts/slideLayout133.xml"/><Relationship Id="rId4" Type="http://schemas.openxmlformats.org/officeDocument/2006/relationships/slideLayout" Target="../slideLayouts/slideLayout134.xml"/><Relationship Id="rId5" Type="http://schemas.openxmlformats.org/officeDocument/2006/relationships/slideLayout" Target="../slideLayouts/slideLayout135.xml"/><Relationship Id="rId6" Type="http://schemas.openxmlformats.org/officeDocument/2006/relationships/slideLayout" Target="../slideLayouts/slideLayout136.xml"/><Relationship Id="rId7" Type="http://schemas.openxmlformats.org/officeDocument/2006/relationships/slideLayout" Target="../slideLayouts/slideLayout137.xml"/><Relationship Id="rId8" Type="http://schemas.openxmlformats.org/officeDocument/2006/relationships/slideLayout" Target="../slideLayouts/slideLayout138.xml"/><Relationship Id="rId9" Type="http://schemas.openxmlformats.org/officeDocument/2006/relationships/slideLayout" Target="../slideLayouts/slideLayout139.xml"/><Relationship Id="rId10" Type="http://schemas.openxmlformats.org/officeDocument/2006/relationships/slideLayout" Target="../slideLayouts/slideLayout140.xml"/><Relationship Id="rId11" Type="http://schemas.openxmlformats.org/officeDocument/2006/relationships/slideLayout" Target="../slideLayouts/slideLayout141.xml"/><Relationship Id="rId12" Type="http://schemas.openxmlformats.org/officeDocument/2006/relationships/slideLayout" Target="../slideLayouts/slideLayout142.xml"/><Relationship Id="rId13" Type="http://schemas.openxmlformats.org/officeDocument/2006/relationships/slideLayout" Target="../slideLayouts/slideLayout143.xml"/><Relationship Id="rId14"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145.xml"/><Relationship Id="rId5" Type="http://schemas.openxmlformats.org/officeDocument/2006/relationships/slideLayout" Target="../slideLayouts/slideLayout146.xml"/><Relationship Id="rId6" Type="http://schemas.openxmlformats.org/officeDocument/2006/relationships/slideLayout" Target="../slideLayouts/slideLayout147.xml"/><Relationship Id="rId7" Type="http://schemas.openxmlformats.org/officeDocument/2006/relationships/slideLayout" Target="../slideLayouts/slideLayout148.xml"/><Relationship Id="rId8" Type="http://schemas.openxmlformats.org/officeDocument/2006/relationships/slideLayout" Target="../slideLayouts/slideLayout149.xml"/><Relationship Id="rId9" Type="http://schemas.openxmlformats.org/officeDocument/2006/relationships/slideLayout" Target="../slideLayouts/slideLayout150.xml"/><Relationship Id="rId10" Type="http://schemas.openxmlformats.org/officeDocument/2006/relationships/slideLayout" Target="../slideLayouts/slideLayout151.xml"/><Relationship Id="rId11" Type="http://schemas.openxmlformats.org/officeDocument/2006/relationships/slideLayout" Target="../slideLayouts/slideLayout152.xml"/><Relationship Id="rId12" Type="http://schemas.openxmlformats.org/officeDocument/2006/relationships/slideLayout" Target="../slideLayouts/slideLayout153.xml"/><Relationship Id="rId13" Type="http://schemas.openxmlformats.org/officeDocument/2006/relationships/slideLayout" Target="../slideLayouts/slideLayout154.xml"/><Relationship Id="rId14" Type="http://schemas.openxmlformats.org/officeDocument/2006/relationships/slideLayout" Target="../slideLayouts/slideLayout155.xml"/><Relationship Id="rId15" Type="http://schemas.openxmlformats.org/officeDocument/2006/relationships/slideLayout" Target="../slideLayouts/slideLayout156.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2.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3.emf"/><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73.xml"/><Relationship Id="rId5" Type="http://schemas.openxmlformats.org/officeDocument/2006/relationships/slideLayout" Target="../slideLayouts/slideLayout74.xml"/><Relationship Id="rId6" Type="http://schemas.openxmlformats.org/officeDocument/2006/relationships/slideLayout" Target="../slideLayouts/slideLayout75.xml"/><Relationship Id="rId7" Type="http://schemas.openxmlformats.org/officeDocument/2006/relationships/slideLayout" Target="../slideLayouts/slideLayout76.xml"/><Relationship Id="rId8" Type="http://schemas.openxmlformats.org/officeDocument/2006/relationships/slideLayout" Target="../slideLayouts/slideLayout77.xml"/><Relationship Id="rId9" Type="http://schemas.openxmlformats.org/officeDocument/2006/relationships/slideLayout" Target="../slideLayouts/slideLayout78.xml"/><Relationship Id="rId10" Type="http://schemas.openxmlformats.org/officeDocument/2006/relationships/slideLayout" Target="../slideLayouts/slideLayout79.xml"/><Relationship Id="rId11" Type="http://schemas.openxmlformats.org/officeDocument/2006/relationships/slideLayout" Target="../slideLayouts/slideLayout80.xml"/><Relationship Id="rId12" Type="http://schemas.openxmlformats.org/officeDocument/2006/relationships/slideLayout" Target="../slideLayouts/slideLayout81.xml"/><Relationship Id="rId13" Type="http://schemas.openxmlformats.org/officeDocument/2006/relationships/slideLayout" Target="../slideLayouts/slideLayout82.xml"/><Relationship Id="rId14" Type="http://schemas.openxmlformats.org/officeDocument/2006/relationships/slideLayout" Target="../slideLayouts/slideLayout83.xml"/><Relationship Id="rId15"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6.png"/><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slideLayout" Target="../slideLayouts/slideLayout100.xml"/><Relationship Id="rId7" Type="http://schemas.openxmlformats.org/officeDocument/2006/relationships/slideLayout" Target="../slideLayouts/slideLayout101.xml"/><Relationship Id="rId8" Type="http://schemas.openxmlformats.org/officeDocument/2006/relationships/slideLayout" Target="../slideLayouts/slideLayout102.xml"/><Relationship Id="rId9" Type="http://schemas.openxmlformats.org/officeDocument/2006/relationships/slideLayout" Target="../slideLayouts/slideLayout103.xml"/><Relationship Id="rId10" Type="http://schemas.openxmlformats.org/officeDocument/2006/relationships/slideLayout" Target="../slideLayouts/slideLayout104.xml"/><Relationship Id="rId11" Type="http://schemas.openxmlformats.org/officeDocument/2006/relationships/slideLayout" Target="../slideLayouts/slideLayout105.xml"/><Relationship Id="rId12" Type="http://schemas.openxmlformats.org/officeDocument/2006/relationships/slideLayout" Target="../slideLayouts/slideLayout106.xml"/><Relationship Id="rId13" Type="http://schemas.openxmlformats.org/officeDocument/2006/relationships/slideLayout" Target="../slideLayouts/slideLayout107.xml"/><Relationship Id="rId14"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1c1c"/>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04920" y="3148920"/>
            <a:ext cx="5790960" cy="1325160"/>
          </a:xfrm>
          <a:prstGeom prst="rect">
            <a:avLst/>
          </a:prstGeom>
        </p:spPr>
        <p:txBody>
          <a:bodyPr anchor="b">
            <a:noAutofit/>
          </a:bodyPr>
          <a:p>
            <a:pPr>
              <a:lnSpc>
                <a:spcPct val="90000"/>
              </a:lnSpc>
            </a:pPr>
            <a:r>
              <a:rPr b="0" lang="en-US" sz="4400" spc="-1" strike="noStrike">
                <a:solidFill>
                  <a:srgbClr val="ffffff"/>
                </a:solidFill>
                <a:latin typeface="Segoe UI"/>
              </a:rPr>
              <a:t>E</a:t>
            </a:r>
            <a:r>
              <a:rPr b="0" lang="en-US" sz="4400" spc="-1" strike="noStrike">
                <a:solidFill>
                  <a:srgbClr val="ffffff"/>
                </a:solidFill>
                <a:latin typeface="Segoe UI"/>
              </a:rPr>
              <a:t>d</a:t>
            </a:r>
            <a:r>
              <a:rPr b="0" lang="en-US" sz="4400" spc="-1" strike="noStrike">
                <a:solidFill>
                  <a:srgbClr val="ffffff"/>
                </a:solidFill>
                <a:latin typeface="Segoe UI"/>
              </a:rPr>
              <a:t>i</a:t>
            </a:r>
            <a:r>
              <a:rPr b="0" lang="en-US" sz="4400" spc="-1" strike="noStrike">
                <a:solidFill>
                  <a:srgbClr val="ffffff"/>
                </a:solidFill>
                <a:latin typeface="Segoe UI"/>
              </a:rPr>
              <a:t>t</a:t>
            </a:r>
            <a:r>
              <a:rPr b="0" lang="en-US" sz="4400" spc="-1" strike="noStrike">
                <a:solidFill>
                  <a:srgbClr val="ffffff"/>
                </a:solidFill>
                <a:latin typeface="Segoe UI"/>
              </a:rPr>
              <a:t> </a:t>
            </a:r>
            <a:r>
              <a:rPr b="0" lang="en-US" sz="4400" spc="-1" strike="noStrike">
                <a:solidFill>
                  <a:srgbClr val="ffffff"/>
                </a:solidFill>
                <a:latin typeface="Segoe UI"/>
              </a:rPr>
              <a:t>t</a:t>
            </a:r>
            <a:r>
              <a:rPr b="0" lang="en-US" sz="4400" spc="-1" strike="noStrike">
                <a:solidFill>
                  <a:srgbClr val="ffffff"/>
                </a:solidFill>
                <a:latin typeface="Segoe UI"/>
              </a:rPr>
              <a:t>i</a:t>
            </a:r>
            <a:r>
              <a:rPr b="0" lang="en-US" sz="4400" spc="-1" strike="noStrike">
                <a:solidFill>
                  <a:srgbClr val="ffffff"/>
                </a:solidFill>
                <a:latin typeface="Segoe UI"/>
              </a:rPr>
              <a:t>t</a:t>
            </a:r>
            <a:r>
              <a:rPr b="0" lang="en-US" sz="4400" spc="-1" strike="noStrike">
                <a:solidFill>
                  <a:srgbClr val="ffffff"/>
                </a:solidFill>
                <a:latin typeface="Segoe UI"/>
              </a:rPr>
              <a:t>l</a:t>
            </a:r>
            <a:r>
              <a:rPr b="0" lang="en-US" sz="4400" spc="-1" strike="noStrike">
                <a:solidFill>
                  <a:srgbClr val="ffffff"/>
                </a:solidFill>
                <a:latin typeface="Segoe UI"/>
              </a:rPr>
              <a:t>e</a:t>
            </a:r>
            <a:endParaRPr b="0" lang="en-US" sz="4400" spc="-1" strike="noStrike">
              <a:solidFill>
                <a:srgbClr val="000000"/>
              </a:solidFill>
              <a:latin typeface="Segoe UI"/>
            </a:endParaRPr>
          </a:p>
        </p:txBody>
      </p:sp>
      <p:sp>
        <p:nvSpPr>
          <p:cNvPr id="1" name="PlaceHolder 2"/>
          <p:cNvSpPr>
            <a:spLocks noGrp="1"/>
          </p:cNvSpPr>
          <p:nvPr>
            <p:ph type="body"/>
          </p:nvPr>
        </p:nvSpPr>
        <p:spPr>
          <a:xfrm>
            <a:off x="304920" y="4581000"/>
            <a:ext cx="5790960" cy="925200"/>
          </a:xfrm>
          <a:prstGeom prst="rect">
            <a:avLst/>
          </a:prstGeom>
        </p:spPr>
        <p:txBody>
          <a:bodyPr>
            <a:noAutofit/>
          </a:bodyPr>
          <a:p>
            <a:pPr marL="228600" indent="-228240">
              <a:lnSpc>
                <a:spcPct val="90000"/>
              </a:lnSpc>
              <a:spcBef>
                <a:spcPts val="1001"/>
              </a:spcBef>
              <a:tabLst>
                <a:tab algn="l" pos="0"/>
              </a:tabLst>
            </a:pPr>
            <a:r>
              <a:rPr b="0" lang="en-US" sz="2800" spc="-1" strike="noStrike">
                <a:solidFill>
                  <a:srgbClr val="ffffff"/>
                </a:solidFill>
                <a:latin typeface="Segoe UI"/>
              </a:rPr>
              <a:t>Edit subtitle</a:t>
            </a:r>
            <a:endParaRPr b="0" lang="en-US" sz="2800" spc="-1" strike="noStrike">
              <a:solidFill>
                <a:srgbClr val="000000"/>
              </a:solidFill>
              <a:latin typeface="Segoe UI"/>
            </a:endParaRPr>
          </a:p>
        </p:txBody>
      </p:sp>
      <p:sp>
        <p:nvSpPr>
          <p:cNvPr id="2" name="PlaceHolder 3"/>
          <p:cNvSpPr>
            <a:spLocks noGrp="1"/>
          </p:cNvSpPr>
          <p:nvPr>
            <p:ph type="body"/>
          </p:nvPr>
        </p:nvSpPr>
        <p:spPr>
          <a:xfrm>
            <a:off x="8156880" y="4570920"/>
            <a:ext cx="4033800" cy="2276640"/>
          </a:xfrm>
          <a:prstGeom prst="rect">
            <a:avLst/>
          </a:prstGeom>
        </p:spPr>
        <p:txBody>
          <a:bodyPr lIns="90000" rIns="90000" tIns="45000" bIns="45000">
            <a:noAutofit/>
          </a:bodyPr>
          <a:p>
            <a:pPr>
              <a:lnSpc>
                <a:spcPct val="100000"/>
              </a:lnSpc>
            </a:pPr>
            <a:r>
              <a:rPr b="0" lang="en-US" sz="1800" spc="-1" strike="noStrike">
                <a:solidFill>
                  <a:srgbClr val="ffffff"/>
                </a:solidFill>
                <a:latin typeface="Segoe UI"/>
              </a:rPr>
              <a:t>Click icon to add picture</a:t>
            </a:r>
            <a:endParaRPr b="0" lang="en-US" sz="1800" spc="-1" strike="noStrike">
              <a:solidFill>
                <a:srgbClr val="000000"/>
              </a:solidFill>
              <a:latin typeface="Segoe UI"/>
            </a:endParaRPr>
          </a:p>
        </p:txBody>
      </p:sp>
      <p:sp>
        <p:nvSpPr>
          <p:cNvPr id="3" name="PlaceHolder 4"/>
          <p:cNvSpPr>
            <a:spLocks noGrp="1"/>
          </p:cNvSpPr>
          <p:nvPr>
            <p:ph type="body"/>
          </p:nvPr>
        </p:nvSpPr>
        <p:spPr>
          <a:xfrm>
            <a:off x="8157960" y="2283480"/>
            <a:ext cx="4033800" cy="2276640"/>
          </a:xfrm>
          <a:prstGeom prst="rect">
            <a:avLst/>
          </a:prstGeom>
        </p:spPr>
        <p:txBody>
          <a:bodyPr lIns="90000" rIns="90000" tIns="45000" bIns="45000">
            <a:noAutofit/>
          </a:bodyPr>
          <a:p>
            <a:pPr>
              <a:lnSpc>
                <a:spcPct val="100000"/>
              </a:lnSpc>
            </a:pPr>
            <a:r>
              <a:rPr b="0" lang="en-US" sz="1800" spc="-1" strike="noStrike">
                <a:solidFill>
                  <a:srgbClr val="ffffff"/>
                </a:solidFill>
                <a:latin typeface="Segoe UI"/>
              </a:rPr>
              <a:t>Click icon to add picture</a:t>
            </a:r>
            <a:endParaRPr b="0" lang="en-US" sz="1800" spc="-1" strike="noStrike">
              <a:solidFill>
                <a:srgbClr val="000000"/>
              </a:solidFill>
              <a:latin typeface="Segoe UI"/>
            </a:endParaRPr>
          </a:p>
        </p:txBody>
      </p:sp>
      <p:sp>
        <p:nvSpPr>
          <p:cNvPr id="4" name="PlaceHolder 5"/>
          <p:cNvSpPr>
            <a:spLocks noGrp="1"/>
          </p:cNvSpPr>
          <p:nvPr>
            <p:ph type="body"/>
          </p:nvPr>
        </p:nvSpPr>
        <p:spPr>
          <a:xfrm>
            <a:off x="4070520" y="360"/>
            <a:ext cx="4111200" cy="2276640"/>
          </a:xfrm>
          <a:prstGeom prst="rect">
            <a:avLst/>
          </a:prstGeom>
        </p:spPr>
        <p:txBody>
          <a:bodyPr lIns="90000" rIns="90000" tIns="45000" bIns="45000">
            <a:noAutofit/>
          </a:bodyPr>
          <a:p>
            <a:pPr>
              <a:lnSpc>
                <a:spcPct val="100000"/>
              </a:lnSpc>
            </a:pPr>
            <a:r>
              <a:rPr b="0" lang="en-US" sz="1800" spc="-1" strike="noStrike">
                <a:solidFill>
                  <a:srgbClr val="ffffff"/>
                </a:solidFill>
                <a:latin typeface="Segoe UI"/>
              </a:rPr>
              <a:t>Click icon to add picture</a:t>
            </a:r>
            <a:endParaRPr b="0" lang="en-US" sz="1800" spc="-1" strike="noStrike">
              <a:solidFill>
                <a:srgbClr val="000000"/>
              </a:solidFill>
              <a:latin typeface="Segoe UI"/>
            </a:endParaRPr>
          </a:p>
        </p:txBody>
      </p:sp>
      <p:sp>
        <p:nvSpPr>
          <p:cNvPr id="5" name="PlaceHolder 6"/>
          <p:cNvSpPr>
            <a:spLocks noGrp="1"/>
          </p:cNvSpPr>
          <p:nvPr>
            <p:ph type="body"/>
          </p:nvPr>
        </p:nvSpPr>
        <p:spPr>
          <a:xfrm>
            <a:off x="0" y="0"/>
            <a:ext cx="4070160" cy="2276640"/>
          </a:xfrm>
          <a:prstGeom prst="rect">
            <a:avLst/>
          </a:prstGeom>
        </p:spPr>
        <p:txBody>
          <a:bodyPr lIns="90000" rIns="90000" tIns="45000" bIns="45000">
            <a:noAutofit/>
          </a:bodyPr>
          <a:p>
            <a:pPr>
              <a:lnSpc>
                <a:spcPct val="100000"/>
              </a:lnSpc>
            </a:pPr>
            <a:r>
              <a:rPr b="0" lang="en-US" sz="1800" spc="-1" strike="noStrike">
                <a:solidFill>
                  <a:srgbClr val="ffffff"/>
                </a:solidFill>
                <a:latin typeface="Segoe UI"/>
              </a:rPr>
              <a:t>Click icon to add picture</a:t>
            </a:r>
            <a:endParaRPr b="0" lang="en-US" sz="1800" spc="-1" strike="noStrike">
              <a:solidFill>
                <a:srgbClr val="000000"/>
              </a:solidFill>
              <a:latin typeface="Segoe UI"/>
            </a:endParaRPr>
          </a:p>
        </p:txBody>
      </p:sp>
      <p:sp>
        <p:nvSpPr>
          <p:cNvPr id="6" name="PlaceHolder 7"/>
          <p:cNvSpPr>
            <a:spLocks noGrp="1"/>
          </p:cNvSpPr>
          <p:nvPr>
            <p:ph type="body"/>
          </p:nvPr>
        </p:nvSpPr>
        <p:spPr>
          <a:xfrm>
            <a:off x="8157960" y="0"/>
            <a:ext cx="4033800" cy="2276640"/>
          </a:xfrm>
          <a:prstGeom prst="rect">
            <a:avLst/>
          </a:prstGeom>
        </p:spPr>
        <p:txBody>
          <a:bodyPr lIns="90000" rIns="90000" tIns="45000" bIns="45000">
            <a:noAutofit/>
          </a:bodyPr>
          <a:p>
            <a:pPr>
              <a:lnSpc>
                <a:spcPct val="100000"/>
              </a:lnSpc>
            </a:pPr>
            <a:r>
              <a:rPr b="0" lang="en-US" sz="1800" spc="-1" strike="noStrike">
                <a:solidFill>
                  <a:srgbClr val="ffffff"/>
                </a:solidFill>
                <a:latin typeface="Segoe UI"/>
              </a:rPr>
              <a:t>Click icon to add picture</a:t>
            </a:r>
            <a:endParaRPr b="0" lang="en-US" sz="1800" spc="-1" strike="noStrike">
              <a:solidFill>
                <a:srgbClr val="000000"/>
              </a:solidFill>
              <a:latin typeface="Segoe U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78" name="" descr=""/>
          <p:cNvPicPr/>
          <p:nvPr/>
        </p:nvPicPr>
        <p:blipFill>
          <a:blip r:embed="rId2"/>
          <a:stretch/>
        </p:blipFill>
        <p:spPr>
          <a:xfrm>
            <a:off x="0" y="5267160"/>
            <a:ext cx="12191760" cy="1591560"/>
          </a:xfrm>
          <a:prstGeom prst="rect">
            <a:avLst/>
          </a:prstGeom>
          <a:ln>
            <a:noFill/>
          </a:ln>
        </p:spPr>
      </p:pic>
      <p:sp>
        <p:nvSpPr>
          <p:cNvPr id="379" name="PlaceHolder 1"/>
          <p:cNvSpPr>
            <a:spLocks noGrp="1"/>
          </p:cNvSpPr>
          <p:nvPr>
            <p:ph type="title"/>
          </p:nvPr>
        </p:nvSpPr>
        <p:spPr>
          <a:xfrm>
            <a:off x="0" y="2123640"/>
            <a:ext cx="10972440" cy="1144800"/>
          </a:xfrm>
          <a:prstGeom prst="rect">
            <a:avLst/>
          </a:prstGeom>
        </p:spPr>
        <p:txBody>
          <a:bodyPr lIns="0" rIns="0" tIns="0" bIns="0" anchor="ctr">
            <a:noAutofit/>
          </a:bodyPr>
          <a:p>
            <a:pPr algn="ctr"/>
            <a:r>
              <a:rPr b="0" lang="en-IN" sz="2980" spc="-1" strike="noStrike">
                <a:solidFill>
                  <a:srgbClr val="006699"/>
                </a:solidFill>
                <a:latin typeface="Arial"/>
              </a:rPr>
              <a:t>Click to edit the title text format</a:t>
            </a:r>
            <a:endParaRPr b="0" lang="en-IN" sz="2980" spc="-1" strike="noStrike">
              <a:solidFill>
                <a:srgbClr val="006699"/>
              </a:solidFill>
              <a:latin typeface="Arial"/>
            </a:endParaRPr>
          </a:p>
        </p:txBody>
      </p:sp>
      <p:sp>
        <p:nvSpPr>
          <p:cNvPr id="380" name="PlaceHolder 2"/>
          <p:cNvSpPr>
            <a:spLocks noGrp="1"/>
          </p:cNvSpPr>
          <p:nvPr>
            <p:ph type="body"/>
          </p:nvPr>
        </p:nvSpPr>
        <p:spPr>
          <a:xfrm>
            <a:off x="609480" y="3679200"/>
            <a:ext cx="10972440" cy="2050920"/>
          </a:xfrm>
          <a:prstGeom prst="rect">
            <a:avLst/>
          </a:prstGeom>
        </p:spPr>
        <p:txBody>
          <a:bodyPr lIns="0" rIns="0" tIns="0" bIns="0">
            <a:noAutofit/>
          </a:bodyPr>
          <a:p>
            <a:pPr marL="432000" indent="-324000">
              <a:spcBef>
                <a:spcPts val="952"/>
              </a:spcBef>
              <a:buClr>
                <a:srgbClr val="000000"/>
              </a:buClr>
              <a:buSzPct val="45000"/>
              <a:buFont typeface="Wingdings" charset="2"/>
              <a:buChar char=""/>
            </a:pPr>
            <a:r>
              <a:rPr b="0" lang="en-IN" sz="2160" spc="-1" strike="noStrike">
                <a:latin typeface="Arial"/>
              </a:rPr>
              <a:t>Click to edit the outline text format</a:t>
            </a:r>
            <a:endParaRPr b="0" lang="en-IN" sz="2160" spc="-1" strike="noStrike">
              <a:latin typeface="Arial"/>
            </a:endParaRPr>
          </a:p>
          <a:p>
            <a:pPr lvl="1" marL="864000" indent="-324000">
              <a:spcBef>
                <a:spcPts val="763"/>
              </a:spcBef>
              <a:buClr>
                <a:srgbClr val="000000"/>
              </a:buClr>
              <a:buSzPct val="75000"/>
              <a:buFont typeface="Symbol" charset="2"/>
              <a:buChar char=""/>
            </a:pPr>
            <a:r>
              <a:rPr b="0" lang="en-IN" sz="1890" spc="-1" strike="noStrike">
                <a:latin typeface="Arial"/>
              </a:rPr>
              <a:t>Second Outline Level</a:t>
            </a:r>
            <a:endParaRPr b="0" lang="en-IN" sz="1890" spc="-1" strike="noStrike">
              <a:latin typeface="Arial"/>
            </a:endParaRPr>
          </a:p>
          <a:p>
            <a:pPr lvl="2" marL="1296000" indent="-288000">
              <a:spcBef>
                <a:spcPts val="573"/>
              </a:spcBef>
              <a:buClr>
                <a:srgbClr val="000000"/>
              </a:buClr>
              <a:buSzPct val="45000"/>
              <a:buFont typeface="Wingdings" charset="2"/>
              <a:buChar char=""/>
            </a:pPr>
            <a:r>
              <a:rPr b="0" lang="en-IN" sz="1620" spc="-1" strike="noStrike">
                <a:latin typeface="Arial"/>
              </a:rPr>
              <a:t>Third Outline Level</a:t>
            </a:r>
            <a:endParaRPr b="0" lang="en-IN" sz="1620" spc="-1" strike="noStrike">
              <a:latin typeface="Arial"/>
            </a:endParaRPr>
          </a:p>
          <a:p>
            <a:pPr lvl="3" marL="1728000" indent="-216000">
              <a:spcBef>
                <a:spcPts val="380"/>
              </a:spcBef>
              <a:buClr>
                <a:srgbClr val="000000"/>
              </a:buClr>
              <a:buSzPct val="75000"/>
              <a:buFont typeface="Symbol" charset="2"/>
              <a:buChar char=""/>
            </a:pPr>
            <a:r>
              <a:rPr b="0" lang="en-IN" sz="1350" spc="-1" strike="noStrike">
                <a:latin typeface="Arial"/>
              </a:rPr>
              <a:t>Fourth Outline Level</a:t>
            </a:r>
            <a:endParaRPr b="0" lang="en-IN" sz="1350" spc="-1" strike="noStrike">
              <a:latin typeface="Arial"/>
            </a:endParaRPr>
          </a:p>
          <a:p>
            <a:pPr lvl="4" marL="2160000" indent="-216000">
              <a:spcBef>
                <a:spcPts val="187"/>
              </a:spcBef>
              <a:buClr>
                <a:srgbClr val="000000"/>
              </a:buClr>
              <a:buSzPct val="45000"/>
              <a:buFont typeface="Wingdings" charset="2"/>
              <a:buChar char=""/>
            </a:pPr>
            <a:r>
              <a:rPr b="0" lang="en-IN" sz="1350" spc="-1" strike="noStrike">
                <a:latin typeface="Arial"/>
              </a:rPr>
              <a:t>Fifth Outline Level</a:t>
            </a:r>
            <a:endParaRPr b="0" lang="en-IN" sz="1350" spc="-1" strike="noStrike">
              <a:latin typeface="Arial"/>
            </a:endParaRPr>
          </a:p>
          <a:p>
            <a:pPr lvl="5" marL="2592000" indent="-216000">
              <a:spcBef>
                <a:spcPts val="187"/>
              </a:spcBef>
              <a:buClr>
                <a:srgbClr val="000000"/>
              </a:buClr>
              <a:buSzPct val="45000"/>
              <a:buFont typeface="Wingdings" charset="2"/>
              <a:buChar char=""/>
            </a:pPr>
            <a:r>
              <a:rPr b="0" lang="en-IN" sz="1350" spc="-1" strike="noStrike">
                <a:latin typeface="Arial"/>
              </a:rPr>
              <a:t>Sixth Outline Level</a:t>
            </a:r>
            <a:endParaRPr b="0" lang="en-IN" sz="1350" spc="-1" strike="noStrike">
              <a:latin typeface="Arial"/>
            </a:endParaRPr>
          </a:p>
          <a:p>
            <a:pPr lvl="6" marL="3024000" indent="-216000">
              <a:spcBef>
                <a:spcPts val="187"/>
              </a:spcBef>
              <a:buClr>
                <a:srgbClr val="000000"/>
              </a:buClr>
              <a:buSzPct val="45000"/>
              <a:buFont typeface="Wingdings" charset="2"/>
              <a:buChar char=""/>
            </a:pPr>
            <a:r>
              <a:rPr b="0" lang="en-IN" sz="1350" spc="-1" strike="noStrike">
                <a:latin typeface="Arial"/>
              </a:rPr>
              <a:t>Seventh Outline Level</a:t>
            </a:r>
            <a:endParaRPr b="0" lang="en-IN" sz="1350" spc="-1" strike="noStrike">
              <a:latin typeface="Arial"/>
            </a:endParaRPr>
          </a:p>
        </p:txBody>
      </p:sp>
      <p:sp>
        <p:nvSpPr>
          <p:cNvPr id="381" name="PlaceHolder 3"/>
          <p:cNvSpPr>
            <a:spLocks noGrp="1"/>
          </p:cNvSpPr>
          <p:nvPr>
            <p:ph type="dt"/>
          </p:nvPr>
        </p:nvSpPr>
        <p:spPr>
          <a:xfrm>
            <a:off x="609480" y="6247440"/>
            <a:ext cx="2840400" cy="473040"/>
          </a:xfrm>
          <a:prstGeom prst="rect">
            <a:avLst/>
          </a:prstGeom>
        </p:spPr>
        <p:txBody>
          <a:bodyPr lIns="0" rIns="0" tIns="0" bIns="0">
            <a:noAutofit/>
          </a:bodyPr>
          <a:p>
            <a:r>
              <a:rPr b="0" lang="en-IN" sz="1400" spc="-1" strike="noStrike">
                <a:latin typeface="Times New Roman"/>
              </a:rPr>
              <a:t>&lt;date/time&gt;</a:t>
            </a:r>
            <a:endParaRPr b="0" lang="en-IN" sz="1400" spc="-1" strike="noStrike">
              <a:latin typeface="Times New Roman"/>
            </a:endParaRPr>
          </a:p>
        </p:txBody>
      </p:sp>
      <p:sp>
        <p:nvSpPr>
          <p:cNvPr id="382" name="PlaceHolder 4"/>
          <p:cNvSpPr>
            <a:spLocks noGrp="1"/>
          </p:cNvSpPr>
          <p:nvPr>
            <p:ph type="ftr"/>
          </p:nvPr>
        </p:nvSpPr>
        <p:spPr>
          <a:xfrm>
            <a:off x="4169520" y="6247440"/>
            <a:ext cx="3864600" cy="473040"/>
          </a:xfrm>
          <a:prstGeom prst="rect">
            <a:avLst/>
          </a:prstGeom>
        </p:spPr>
        <p:txBody>
          <a:bodyPr lIns="0" rIns="0" tIns="0" bIns="0">
            <a:noAutofit/>
          </a:bodyPr>
          <a:p>
            <a:pPr algn="ctr"/>
            <a:r>
              <a:rPr b="0" lang="en-IN" sz="1400" spc="-1" strike="noStrike">
                <a:latin typeface="Times New Roman"/>
              </a:rPr>
              <a:t>&lt;footer&gt;</a:t>
            </a:r>
            <a:endParaRPr b="0" lang="en-IN" sz="1400" spc="-1" strike="noStrike">
              <a:latin typeface="Times New Roman"/>
            </a:endParaRPr>
          </a:p>
        </p:txBody>
      </p:sp>
      <p:sp>
        <p:nvSpPr>
          <p:cNvPr id="383" name="PlaceHolder 5"/>
          <p:cNvSpPr>
            <a:spLocks noGrp="1"/>
          </p:cNvSpPr>
          <p:nvPr>
            <p:ph type="sldNum"/>
          </p:nvPr>
        </p:nvSpPr>
        <p:spPr>
          <a:xfrm>
            <a:off x="8741520" y="6247440"/>
            <a:ext cx="2840400" cy="473040"/>
          </a:xfrm>
          <a:prstGeom prst="rect">
            <a:avLst/>
          </a:prstGeom>
        </p:spPr>
        <p:txBody>
          <a:bodyPr lIns="0" rIns="0" tIns="0" bIns="0">
            <a:noAutofit/>
          </a:bodyPr>
          <a:p>
            <a:pPr algn="r"/>
            <a:fld id="{EA7E3E84-AD9C-4A23-88A8-6CB94F54E276}"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CustomShape 1"/>
          <p:cNvSpPr/>
          <p:nvPr/>
        </p:nvSpPr>
        <p:spPr>
          <a:xfrm>
            <a:off x="0" y="163080"/>
            <a:ext cx="11756520" cy="1143000"/>
          </a:xfrm>
          <a:prstGeom prst="rect">
            <a:avLst/>
          </a:prstGeom>
          <a:solidFill>
            <a:srgbClr val="e74c3c"/>
          </a:solidFill>
          <a:ln>
            <a:noFill/>
          </a:ln>
        </p:spPr>
        <p:style>
          <a:lnRef idx="0"/>
          <a:fillRef idx="0"/>
          <a:effectRef idx="0"/>
          <a:fontRef idx="minor"/>
        </p:style>
      </p:sp>
      <p:sp>
        <p:nvSpPr>
          <p:cNvPr id="421" name="CustomShape 2"/>
          <p:cNvSpPr/>
          <p:nvPr/>
        </p:nvSpPr>
        <p:spPr>
          <a:xfrm>
            <a:off x="9144000" y="6204600"/>
            <a:ext cx="3048120" cy="489960"/>
          </a:xfrm>
          <a:prstGeom prst="rect">
            <a:avLst/>
          </a:prstGeom>
          <a:solidFill>
            <a:srgbClr val="e74c3c"/>
          </a:solidFill>
          <a:ln>
            <a:noFill/>
          </a:ln>
        </p:spPr>
        <p:style>
          <a:lnRef idx="0"/>
          <a:fillRef idx="0"/>
          <a:effectRef idx="0"/>
          <a:fontRef idx="minor"/>
        </p:style>
      </p:sp>
      <p:sp>
        <p:nvSpPr>
          <p:cNvPr id="422" name="CustomShape 3"/>
          <p:cNvSpPr/>
          <p:nvPr/>
        </p:nvSpPr>
        <p:spPr>
          <a:xfrm>
            <a:off x="1088280" y="6204600"/>
            <a:ext cx="7837920" cy="489960"/>
          </a:xfrm>
          <a:prstGeom prst="rect">
            <a:avLst/>
          </a:prstGeom>
          <a:solidFill>
            <a:srgbClr val="bdc3c7"/>
          </a:solidFill>
          <a:ln>
            <a:noFill/>
          </a:ln>
        </p:spPr>
        <p:style>
          <a:lnRef idx="0"/>
          <a:fillRef idx="0"/>
          <a:effectRef idx="0"/>
          <a:fontRef idx="minor"/>
        </p:style>
      </p:sp>
      <p:sp>
        <p:nvSpPr>
          <p:cNvPr id="423" name="CustomShape 4"/>
          <p:cNvSpPr/>
          <p:nvPr/>
        </p:nvSpPr>
        <p:spPr>
          <a:xfrm>
            <a:off x="217440" y="6204600"/>
            <a:ext cx="653040" cy="489960"/>
          </a:xfrm>
          <a:prstGeom prst="rect">
            <a:avLst/>
          </a:prstGeom>
          <a:solidFill>
            <a:srgbClr val="f44336"/>
          </a:solidFill>
          <a:ln>
            <a:noFill/>
          </a:ln>
        </p:spPr>
        <p:style>
          <a:lnRef idx="0"/>
          <a:fillRef idx="0"/>
          <a:effectRef idx="0"/>
          <a:fontRef idx="minor"/>
        </p:style>
      </p:sp>
      <p:sp>
        <p:nvSpPr>
          <p:cNvPr id="424" name="PlaceHolder 5"/>
          <p:cNvSpPr>
            <a:spLocks noGrp="1"/>
          </p:cNvSpPr>
          <p:nvPr>
            <p:ph type="title"/>
          </p:nvPr>
        </p:nvSpPr>
        <p:spPr>
          <a:xfrm>
            <a:off x="435240" y="326520"/>
            <a:ext cx="11321280" cy="816480"/>
          </a:xfrm>
          <a:prstGeom prst="rect">
            <a:avLst/>
          </a:prstGeom>
        </p:spPr>
        <p:txBody>
          <a:bodyPr lIns="0" rIns="0" tIns="0" bIns="0" anchor="b">
            <a:noAutofit/>
          </a:bodyPr>
          <a:p>
            <a:r>
              <a:rPr b="1" lang="en-IN" sz="2910" spc="-1" strike="noStrike">
                <a:solidFill>
                  <a:srgbClr val="ffffff"/>
                </a:solidFill>
                <a:latin typeface="Noto Sans Black"/>
              </a:rPr>
              <a:t>Click to edit the title text format</a:t>
            </a:r>
            <a:endParaRPr b="1" lang="en-IN" sz="2910" spc="-1" strike="noStrike">
              <a:solidFill>
                <a:srgbClr val="ffffff"/>
              </a:solidFill>
              <a:latin typeface="Noto Sans Black"/>
            </a:endParaRPr>
          </a:p>
        </p:txBody>
      </p:sp>
      <p:sp>
        <p:nvSpPr>
          <p:cNvPr id="425" name="PlaceHolder 6"/>
          <p:cNvSpPr>
            <a:spLocks noGrp="1"/>
          </p:cNvSpPr>
          <p:nvPr>
            <p:ph type="body"/>
          </p:nvPr>
        </p:nvSpPr>
        <p:spPr>
          <a:xfrm>
            <a:off x="435240" y="1796040"/>
            <a:ext cx="11103480" cy="4245480"/>
          </a:xfrm>
          <a:prstGeom prst="rect">
            <a:avLst/>
          </a:prstGeom>
        </p:spPr>
        <p:txBody>
          <a:bodyPr lIns="0" rIns="0" tIns="0" bIns="0">
            <a:noAutofit/>
          </a:bodyPr>
          <a:p>
            <a:pPr>
              <a:spcAft>
                <a:spcPts val="1035"/>
              </a:spcAft>
            </a:pPr>
            <a:r>
              <a:rPr b="1" lang="en-IN" sz="2360" spc="-1" strike="noStrike">
                <a:solidFill>
                  <a:srgbClr val="1c1c1c"/>
                </a:solidFill>
                <a:latin typeface="Noto Sans SemiBold"/>
              </a:rPr>
              <a:t>Click to edit the outline text format</a:t>
            </a:r>
            <a:endParaRPr b="1" lang="en-IN" sz="2360" spc="-1" strike="noStrike">
              <a:solidFill>
                <a:srgbClr val="1c1c1c"/>
              </a:solidFill>
              <a:latin typeface="Noto Sans SemiBold"/>
            </a:endParaRPr>
          </a:p>
          <a:p>
            <a:pPr lvl="1" marL="288000">
              <a:spcAft>
                <a:spcPts val="1026"/>
              </a:spcAft>
            </a:pPr>
            <a:r>
              <a:rPr b="0" lang="en-IN" sz="2000" spc="-1" strike="noStrike">
                <a:solidFill>
                  <a:srgbClr val="1c1c1c"/>
                </a:solidFill>
                <a:latin typeface="Noto Sans Light"/>
              </a:rPr>
              <a:t>Second Outline Level</a:t>
            </a:r>
            <a:endParaRPr b="0" lang="en-IN" sz="2000" spc="-1" strike="noStrike">
              <a:solidFill>
                <a:srgbClr val="1c1c1c"/>
              </a:solidFill>
              <a:latin typeface="Noto Sans Light"/>
            </a:endParaRPr>
          </a:p>
          <a:p>
            <a:pPr lvl="2" marL="576000">
              <a:spcAft>
                <a:spcPts val="771"/>
              </a:spcAft>
            </a:pPr>
            <a:r>
              <a:rPr b="0" lang="en-IN" sz="1640" spc="-1" strike="noStrike">
                <a:solidFill>
                  <a:srgbClr val="1c1c1c"/>
                </a:solidFill>
                <a:latin typeface="Noto Sans Light"/>
              </a:rPr>
              <a:t>Third Outline Level</a:t>
            </a:r>
            <a:endParaRPr b="0" lang="en-IN" sz="1640" spc="-1" strike="noStrike">
              <a:solidFill>
                <a:srgbClr val="1c1c1c"/>
              </a:solidFill>
              <a:latin typeface="Noto Sans Light"/>
            </a:endParaRPr>
          </a:p>
          <a:p>
            <a:pPr lvl="3" marL="864000">
              <a:spcAft>
                <a:spcPts val="513"/>
              </a:spcAft>
            </a:pPr>
            <a:r>
              <a:rPr b="0" lang="en-IN" sz="1450" spc="-1" strike="noStrike">
                <a:solidFill>
                  <a:srgbClr val="1c1c1c"/>
                </a:solidFill>
                <a:latin typeface="Noto Sans Light"/>
              </a:rPr>
              <a:t>Fourth Outline Level</a:t>
            </a:r>
            <a:endParaRPr b="0" lang="en-IN" sz="1450" spc="-1" strike="noStrike">
              <a:solidFill>
                <a:srgbClr val="1c1c1c"/>
              </a:solidFill>
              <a:latin typeface="Noto Sans Light"/>
            </a:endParaRPr>
          </a:p>
          <a:p>
            <a:pPr lvl="4" marL="1152000">
              <a:spcAft>
                <a:spcPts val="255"/>
              </a:spcAft>
            </a:pPr>
            <a:r>
              <a:rPr b="0" lang="en-IN" sz="1450" spc="-1" strike="noStrike">
                <a:solidFill>
                  <a:srgbClr val="1c1c1c"/>
                </a:solidFill>
                <a:latin typeface="Noto Sans Light"/>
              </a:rPr>
              <a:t>Fifth Outline Level</a:t>
            </a:r>
            <a:endParaRPr b="0" lang="en-IN" sz="1450" spc="-1" strike="noStrike">
              <a:solidFill>
                <a:srgbClr val="1c1c1c"/>
              </a:solidFill>
              <a:latin typeface="Noto Sans Light"/>
            </a:endParaRPr>
          </a:p>
          <a:p>
            <a:pPr lvl="5" marL="1440000">
              <a:spcAft>
                <a:spcPts val="255"/>
              </a:spcAft>
            </a:pPr>
            <a:r>
              <a:rPr b="0" lang="en-IN" sz="1450" spc="-1" strike="noStrike">
                <a:solidFill>
                  <a:srgbClr val="1c1c1c"/>
                </a:solidFill>
                <a:latin typeface="Noto Sans Light"/>
              </a:rPr>
              <a:t>Sixth Outline Level</a:t>
            </a:r>
            <a:endParaRPr b="0" lang="en-IN" sz="1450" spc="-1" strike="noStrike">
              <a:solidFill>
                <a:srgbClr val="1c1c1c"/>
              </a:solidFill>
              <a:latin typeface="Noto Sans Light"/>
            </a:endParaRPr>
          </a:p>
          <a:p>
            <a:pPr lvl="6" marL="1728000">
              <a:spcAft>
                <a:spcPts val="255"/>
              </a:spcAft>
            </a:pPr>
            <a:r>
              <a:rPr b="0" lang="en-IN" sz="1450" spc="-1" strike="noStrike">
                <a:solidFill>
                  <a:srgbClr val="1c1c1c"/>
                </a:solidFill>
                <a:latin typeface="Noto Sans Light"/>
              </a:rPr>
              <a:t>Seventh Outline Level</a:t>
            </a:r>
            <a:endParaRPr b="0" lang="en-IN" sz="1450" spc="-1" strike="noStrike">
              <a:solidFill>
                <a:srgbClr val="1c1c1c"/>
              </a:solidFill>
              <a:latin typeface="Noto Sans Light"/>
            </a:endParaRPr>
          </a:p>
        </p:txBody>
      </p:sp>
      <p:sp>
        <p:nvSpPr>
          <p:cNvPr id="426" name="PlaceHolder 7"/>
          <p:cNvSpPr>
            <a:spLocks noGrp="1"/>
          </p:cNvSpPr>
          <p:nvPr>
            <p:ph type="dt"/>
          </p:nvPr>
        </p:nvSpPr>
        <p:spPr>
          <a:xfrm>
            <a:off x="9144000" y="6204600"/>
            <a:ext cx="2830320" cy="473040"/>
          </a:xfrm>
          <a:prstGeom prst="rect">
            <a:avLst/>
          </a:prstGeom>
        </p:spPr>
        <p:txBody>
          <a:bodyPr lIns="0" rIns="0" tIns="0" bIns="0" anchor="ctr">
            <a:noAutofit/>
          </a:bodyPr>
          <a:p>
            <a:pPr algn="r"/>
            <a:r>
              <a:rPr b="1" lang="en-IN" sz="1800" spc="-1" strike="noStrike">
                <a:solidFill>
                  <a:srgbClr val="ffffff"/>
                </a:solidFill>
                <a:latin typeface="Noto Sans Black"/>
              </a:rPr>
              <a:t>&lt;date/time&gt;</a:t>
            </a:r>
            <a:endParaRPr b="1" lang="en-IN" sz="1800" spc="-1" strike="noStrike">
              <a:solidFill>
                <a:srgbClr val="ffffff"/>
              </a:solidFill>
              <a:latin typeface="Noto Sans Black"/>
            </a:endParaRPr>
          </a:p>
        </p:txBody>
      </p:sp>
      <p:sp>
        <p:nvSpPr>
          <p:cNvPr id="427" name="PlaceHolder 8"/>
          <p:cNvSpPr>
            <a:spLocks noGrp="1"/>
          </p:cNvSpPr>
          <p:nvPr>
            <p:ph type="ftr"/>
          </p:nvPr>
        </p:nvSpPr>
        <p:spPr>
          <a:xfrm>
            <a:off x="1306080" y="6204600"/>
            <a:ext cx="3918960" cy="489960"/>
          </a:xfrm>
          <a:prstGeom prst="rect">
            <a:avLst/>
          </a:prstGeom>
        </p:spPr>
        <p:txBody>
          <a:bodyPr lIns="0" rIns="0" tIns="0" bIns="0" anchor="ctr">
            <a:noAutofit/>
          </a:bodyPr>
          <a:p>
            <a:pPr algn="ctr"/>
            <a:r>
              <a:rPr b="1" lang="en-IN" sz="1800" spc="-1" strike="noStrike">
                <a:solidFill>
                  <a:srgbClr val="ffffff"/>
                </a:solidFill>
                <a:latin typeface="Noto Sans Black"/>
              </a:rPr>
              <a:t>&lt;footer&gt;</a:t>
            </a:r>
            <a:endParaRPr b="1" lang="en-IN" sz="1800" spc="-1" strike="noStrike">
              <a:solidFill>
                <a:srgbClr val="ffffff"/>
              </a:solidFill>
              <a:latin typeface="Noto Sans Black"/>
            </a:endParaRPr>
          </a:p>
        </p:txBody>
      </p:sp>
      <p:sp>
        <p:nvSpPr>
          <p:cNvPr id="428" name="PlaceHolder 9"/>
          <p:cNvSpPr>
            <a:spLocks noGrp="1"/>
          </p:cNvSpPr>
          <p:nvPr>
            <p:ph type="sldNum"/>
          </p:nvPr>
        </p:nvSpPr>
        <p:spPr>
          <a:xfrm>
            <a:off x="217440" y="6204600"/>
            <a:ext cx="653040" cy="489960"/>
          </a:xfrm>
          <a:prstGeom prst="rect">
            <a:avLst/>
          </a:prstGeom>
        </p:spPr>
        <p:txBody>
          <a:bodyPr lIns="0" rIns="0" tIns="0" bIns="0" anchor="ctr">
            <a:noAutofit/>
          </a:bodyPr>
          <a:p>
            <a:pPr algn="ctr"/>
            <a:fld id="{F0FCF0BD-B4C1-47AB-9D16-79E1B105501E}" type="slidenum">
              <a:rPr b="1" lang="en-IN" sz="1800" spc="-1" strike="noStrike">
                <a:solidFill>
                  <a:srgbClr val="ffffff"/>
                </a:solidFill>
                <a:latin typeface="Noto Sans Black"/>
              </a:rPr>
              <a:t>&lt;number&gt;</a:t>
            </a:fld>
            <a:endParaRPr b="1" lang="en-IN" sz="1800" spc="-1" strike="noStrike">
              <a:solidFill>
                <a:srgbClr val="ffffff"/>
              </a:solidFill>
              <a:latin typeface="Noto Sans Black"/>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65" name="PlaceHolder 1"/>
          <p:cNvSpPr>
            <a:spLocks noGrp="1"/>
          </p:cNvSpPr>
          <p:nvPr>
            <p:ph type="title"/>
          </p:nvPr>
        </p:nvSpPr>
        <p:spPr>
          <a:xfrm>
            <a:off x="609480" y="273240"/>
            <a:ext cx="10972440" cy="1144800"/>
          </a:xfrm>
          <a:prstGeom prst="rect">
            <a:avLst/>
          </a:prstGeom>
        </p:spPr>
        <p:txBody>
          <a:bodyPr lIns="0" rIns="0" tIns="0" bIns="0" anchor="ctr">
            <a:noAutofit/>
          </a:bodyPr>
          <a:p>
            <a:pPr algn="ctr"/>
            <a:r>
              <a:rPr b="0" lang="en-IN" sz="3990" spc="-1" strike="noStrike">
                <a:latin typeface="Arial"/>
              </a:rPr>
              <a:t>Click to edit the title text format</a:t>
            </a:r>
            <a:endParaRPr b="0" lang="en-IN" sz="3990" spc="-1" strike="noStrike">
              <a:latin typeface="Arial"/>
            </a:endParaRPr>
          </a:p>
        </p:txBody>
      </p:sp>
      <p:sp>
        <p:nvSpPr>
          <p:cNvPr id="466" name="PlaceHolder 2"/>
          <p:cNvSpPr>
            <a:spLocks noGrp="1"/>
          </p:cNvSpPr>
          <p:nvPr>
            <p:ph type="body"/>
          </p:nvPr>
        </p:nvSpPr>
        <p:spPr>
          <a:xfrm>
            <a:off x="609480" y="1604520"/>
            <a:ext cx="10972440" cy="3977280"/>
          </a:xfrm>
          <a:prstGeom prst="rect">
            <a:avLst/>
          </a:prstGeom>
        </p:spPr>
        <p:txBody>
          <a:bodyPr lIns="0" rIns="0" tIns="0" bIns="0">
            <a:noAutofit/>
          </a:bodyPr>
          <a:p>
            <a:pPr marL="432000" indent="-324000">
              <a:spcBef>
                <a:spcPts val="1284"/>
              </a:spcBef>
              <a:buClr>
                <a:srgbClr val="000000"/>
              </a:buClr>
              <a:buSzPct val="45000"/>
              <a:buFont typeface="Wingdings" charset="2"/>
              <a:buChar char=""/>
            </a:pPr>
            <a:r>
              <a:rPr b="0" lang="en-IN" sz="2910" spc="-1" strike="noStrike">
                <a:latin typeface="Arial"/>
              </a:rPr>
              <a:t>Click to edit the outline text format</a:t>
            </a:r>
            <a:endParaRPr b="0" lang="en-IN" sz="2910" spc="-1" strike="noStrike">
              <a:latin typeface="Arial"/>
            </a:endParaRPr>
          </a:p>
          <a:p>
            <a:pPr lvl="1" marL="864000" indent="-324000">
              <a:spcBef>
                <a:spcPts val="1026"/>
              </a:spcBef>
              <a:buClr>
                <a:srgbClr val="000000"/>
              </a:buClr>
              <a:buSzPct val="75000"/>
              <a:buFont typeface="Symbol" charset="2"/>
              <a:buChar char=""/>
            </a:pPr>
            <a:r>
              <a:rPr b="0" lang="en-IN" sz="2540" spc="-1" strike="noStrike">
                <a:latin typeface="Arial"/>
              </a:rPr>
              <a:t>Second Outline Level</a:t>
            </a:r>
            <a:endParaRPr b="0" lang="en-IN" sz="2540" spc="-1" strike="noStrike">
              <a:latin typeface="Arial"/>
            </a:endParaRPr>
          </a:p>
          <a:p>
            <a:pPr lvl="2" marL="1296000" indent="-288000">
              <a:spcBef>
                <a:spcPts val="771"/>
              </a:spcBef>
              <a:buClr>
                <a:srgbClr val="000000"/>
              </a:buClr>
              <a:buSzPct val="45000"/>
              <a:buFont typeface="Wingdings" charset="2"/>
              <a:buChar char=""/>
            </a:pPr>
            <a:r>
              <a:rPr b="0" lang="en-IN" sz="2180" spc="-1" strike="noStrike">
                <a:latin typeface="Arial"/>
              </a:rPr>
              <a:t>Third Outline Level</a:t>
            </a:r>
            <a:endParaRPr b="0" lang="en-IN" sz="2180" spc="-1" strike="noStrike">
              <a:latin typeface="Arial"/>
            </a:endParaRPr>
          </a:p>
          <a:p>
            <a:pPr lvl="3" marL="1728000" indent="-216000">
              <a:spcBef>
                <a:spcPts val="513"/>
              </a:spcBef>
              <a:buClr>
                <a:srgbClr val="000000"/>
              </a:buClr>
              <a:buSzPct val="75000"/>
              <a:buFont typeface="Symbol" charset="2"/>
              <a:buChar char=""/>
            </a:pPr>
            <a:r>
              <a:rPr b="0" lang="en-IN" sz="1820" spc="-1" strike="noStrike">
                <a:latin typeface="Arial"/>
              </a:rPr>
              <a:t>Fourth Outline Level</a:t>
            </a:r>
            <a:endParaRPr b="0" lang="en-IN" sz="1820" spc="-1" strike="noStrike">
              <a:latin typeface="Arial"/>
            </a:endParaRPr>
          </a:p>
          <a:p>
            <a:pPr lvl="4" marL="2160000" indent="-216000">
              <a:spcBef>
                <a:spcPts val="255"/>
              </a:spcBef>
              <a:buClr>
                <a:srgbClr val="000000"/>
              </a:buClr>
              <a:buSzPct val="45000"/>
              <a:buFont typeface="Wingdings" charset="2"/>
              <a:buChar char=""/>
            </a:pPr>
            <a:r>
              <a:rPr b="0" lang="en-IN" sz="1820" spc="-1" strike="noStrike">
                <a:latin typeface="Arial"/>
              </a:rPr>
              <a:t>Fifth Outline Level</a:t>
            </a:r>
            <a:endParaRPr b="0" lang="en-IN" sz="1820" spc="-1" strike="noStrike">
              <a:latin typeface="Arial"/>
            </a:endParaRPr>
          </a:p>
          <a:p>
            <a:pPr lvl="5" marL="2592000" indent="-216000">
              <a:spcBef>
                <a:spcPts val="255"/>
              </a:spcBef>
              <a:buClr>
                <a:srgbClr val="000000"/>
              </a:buClr>
              <a:buSzPct val="45000"/>
              <a:buFont typeface="Wingdings" charset="2"/>
              <a:buChar char=""/>
            </a:pPr>
            <a:r>
              <a:rPr b="0" lang="en-IN" sz="1820" spc="-1" strike="noStrike">
                <a:latin typeface="Arial"/>
              </a:rPr>
              <a:t>Sixth Outline Level</a:t>
            </a:r>
            <a:endParaRPr b="0" lang="en-IN" sz="1820" spc="-1" strike="noStrike">
              <a:latin typeface="Arial"/>
            </a:endParaRPr>
          </a:p>
          <a:p>
            <a:pPr lvl="6" marL="3024000" indent="-216000">
              <a:spcBef>
                <a:spcPts val="255"/>
              </a:spcBef>
              <a:buClr>
                <a:srgbClr val="000000"/>
              </a:buClr>
              <a:buSzPct val="45000"/>
              <a:buFont typeface="Wingdings" charset="2"/>
              <a:buChar char=""/>
            </a:pPr>
            <a:r>
              <a:rPr b="0" lang="en-IN" sz="1820" spc="-1" strike="noStrike">
                <a:latin typeface="Arial"/>
              </a:rPr>
              <a:t>Seventh Outline Level</a:t>
            </a:r>
            <a:endParaRPr b="0" lang="en-IN" sz="1820" spc="-1" strike="noStrike">
              <a:latin typeface="Arial"/>
            </a:endParaRPr>
          </a:p>
        </p:txBody>
      </p:sp>
      <p:sp>
        <p:nvSpPr>
          <p:cNvPr id="467" name="PlaceHolder 3"/>
          <p:cNvSpPr>
            <a:spLocks noGrp="1"/>
          </p:cNvSpPr>
          <p:nvPr>
            <p:ph type="dt"/>
          </p:nvPr>
        </p:nvSpPr>
        <p:spPr>
          <a:xfrm>
            <a:off x="609480" y="6247440"/>
            <a:ext cx="2840400" cy="473040"/>
          </a:xfrm>
          <a:prstGeom prst="rect">
            <a:avLst/>
          </a:prstGeom>
        </p:spPr>
        <p:txBody>
          <a:bodyPr lIns="0" rIns="0" tIns="0" bIns="0">
            <a:noAutofit/>
          </a:bodyPr>
          <a:p>
            <a:r>
              <a:rPr b="0" lang="en-IN" sz="1400" spc="-1" strike="noStrike">
                <a:latin typeface="Times New Roman"/>
              </a:rPr>
              <a:t>&lt;date/time&gt;</a:t>
            </a:r>
            <a:endParaRPr b="0" lang="en-IN" sz="1400" spc="-1" strike="noStrike">
              <a:latin typeface="Times New Roman"/>
            </a:endParaRPr>
          </a:p>
        </p:txBody>
      </p:sp>
      <p:sp>
        <p:nvSpPr>
          <p:cNvPr id="468" name="PlaceHolder 4"/>
          <p:cNvSpPr>
            <a:spLocks noGrp="1"/>
          </p:cNvSpPr>
          <p:nvPr>
            <p:ph type="ftr"/>
          </p:nvPr>
        </p:nvSpPr>
        <p:spPr>
          <a:xfrm>
            <a:off x="4169520" y="6247440"/>
            <a:ext cx="3864600" cy="473040"/>
          </a:xfrm>
          <a:prstGeom prst="rect">
            <a:avLst/>
          </a:prstGeom>
        </p:spPr>
        <p:txBody>
          <a:bodyPr lIns="0" rIns="0" tIns="0" bIns="0">
            <a:noAutofit/>
          </a:bodyPr>
          <a:p>
            <a:pPr algn="ctr"/>
            <a:r>
              <a:rPr b="0" lang="en-IN" sz="1400" spc="-1" strike="noStrike">
                <a:latin typeface="Times New Roman"/>
              </a:rPr>
              <a:t>&lt;footer&gt;</a:t>
            </a:r>
            <a:endParaRPr b="0" lang="en-IN" sz="1400" spc="-1" strike="noStrike">
              <a:latin typeface="Times New Roman"/>
            </a:endParaRPr>
          </a:p>
        </p:txBody>
      </p:sp>
      <p:sp>
        <p:nvSpPr>
          <p:cNvPr id="469" name="PlaceHolder 5"/>
          <p:cNvSpPr>
            <a:spLocks noGrp="1"/>
          </p:cNvSpPr>
          <p:nvPr>
            <p:ph type="sldNum"/>
          </p:nvPr>
        </p:nvSpPr>
        <p:spPr>
          <a:xfrm>
            <a:off x="8741520" y="6247440"/>
            <a:ext cx="2840400" cy="473040"/>
          </a:xfrm>
          <a:prstGeom prst="rect">
            <a:avLst/>
          </a:prstGeom>
        </p:spPr>
        <p:txBody>
          <a:bodyPr lIns="0" rIns="0" tIns="0" bIns="0">
            <a:noAutofit/>
          </a:bodyPr>
          <a:p>
            <a:pPr algn="r"/>
            <a:fld id="{0F19B68D-9007-4863-8F65-9AD9333D7897}"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06" name="" descr=""/>
          <p:cNvPicPr/>
          <p:nvPr/>
        </p:nvPicPr>
        <p:blipFill>
          <a:blip r:embed="rId2"/>
          <a:stretch/>
        </p:blipFill>
        <p:spPr>
          <a:xfrm>
            <a:off x="0" y="6174360"/>
            <a:ext cx="12192120" cy="702720"/>
          </a:xfrm>
          <a:prstGeom prst="rect">
            <a:avLst/>
          </a:prstGeom>
          <a:ln>
            <a:noFill/>
          </a:ln>
        </p:spPr>
      </p:pic>
      <p:sp>
        <p:nvSpPr>
          <p:cNvPr id="507" name="PlaceHolder 1"/>
          <p:cNvSpPr>
            <a:spLocks noGrp="1"/>
          </p:cNvSpPr>
          <p:nvPr>
            <p:ph type="title"/>
          </p:nvPr>
        </p:nvSpPr>
        <p:spPr>
          <a:xfrm>
            <a:off x="0" y="783720"/>
            <a:ext cx="10972440" cy="3309120"/>
          </a:xfrm>
          <a:prstGeom prst="rect">
            <a:avLst/>
          </a:prstGeom>
        </p:spPr>
        <p:txBody>
          <a:bodyPr lIns="72000" rIns="0" tIns="0" bIns="0" anchor="ctr">
            <a:noAutofit/>
          </a:bodyPr>
          <a:p>
            <a:r>
              <a:rPr b="0" lang="en-IN" sz="7780" spc="-1" strike="noStrike">
                <a:solidFill>
                  <a:srgbClr val="ffffff"/>
                </a:solidFill>
                <a:latin typeface="Arial"/>
              </a:rPr>
              <a:t>Click to edit the title text format</a:t>
            </a:r>
            <a:endParaRPr b="0" lang="en-IN" sz="7780" spc="-1" strike="noStrike">
              <a:solidFill>
                <a:srgbClr val="ffffff"/>
              </a:solidFill>
              <a:latin typeface="Arial"/>
            </a:endParaRPr>
          </a:p>
        </p:txBody>
      </p:sp>
      <p:sp>
        <p:nvSpPr>
          <p:cNvPr id="508" name="PlaceHolder 2"/>
          <p:cNvSpPr>
            <a:spLocks noGrp="1"/>
          </p:cNvSpPr>
          <p:nvPr>
            <p:ph type="body"/>
          </p:nvPr>
        </p:nvSpPr>
        <p:spPr>
          <a:xfrm>
            <a:off x="4615200" y="4354200"/>
            <a:ext cx="6356880" cy="3672000"/>
          </a:xfrm>
          <a:prstGeom prst="rect">
            <a:avLst/>
          </a:prstGeom>
        </p:spPr>
        <p:txBody>
          <a:bodyPr lIns="0" rIns="0" tIns="0" bIns="0">
            <a:noAutofit/>
          </a:bodyPr>
          <a:p>
            <a:pPr marL="432000" indent="-324000">
              <a:spcAft>
                <a:spcPts val="1874"/>
              </a:spcAft>
              <a:buClr>
                <a:srgbClr val="000000"/>
              </a:buClr>
              <a:buSzPct val="45000"/>
              <a:buFont typeface="Wingdings" charset="2"/>
              <a:buChar char=""/>
            </a:pPr>
            <a:r>
              <a:rPr b="0" lang="en-IN" sz="4250" spc="-1" strike="noStrike">
                <a:latin typeface="Arial"/>
              </a:rPr>
              <a:t>Click to edit the outline text format</a:t>
            </a:r>
            <a:endParaRPr b="0" lang="en-IN" sz="4250" spc="-1" strike="noStrike">
              <a:latin typeface="Arial"/>
            </a:endParaRPr>
          </a:p>
          <a:p>
            <a:pPr lvl="1" marL="864000" indent="-324000">
              <a:spcAft>
                <a:spcPts val="1491"/>
              </a:spcAft>
              <a:buClr>
                <a:srgbClr val="000000"/>
              </a:buClr>
              <a:buSzPct val="75000"/>
              <a:buFont typeface="Symbol" charset="2"/>
              <a:buChar char=""/>
            </a:pPr>
            <a:r>
              <a:rPr b="0" lang="en-IN" sz="3709" spc="-1" strike="noStrike">
                <a:latin typeface="Arial"/>
              </a:rPr>
              <a:t>Second Outline Level</a:t>
            </a:r>
            <a:endParaRPr b="0" lang="en-IN" sz="3709" spc="-1" strike="noStrike">
              <a:latin typeface="Arial"/>
            </a:endParaRPr>
          </a:p>
          <a:p>
            <a:pPr lvl="2" marL="1296000" indent="-288000">
              <a:spcAft>
                <a:spcPts val="1117"/>
              </a:spcAft>
              <a:buClr>
                <a:srgbClr val="000000"/>
              </a:buClr>
              <a:buSzPct val="45000"/>
              <a:buFont typeface="Wingdings" charset="2"/>
              <a:buChar char=""/>
            </a:pPr>
            <a:r>
              <a:rPr b="0" lang="en-IN" sz="3180" spc="-1" strike="noStrike">
                <a:latin typeface="Arial"/>
              </a:rPr>
              <a:t>Third Outline Level</a:t>
            </a:r>
            <a:endParaRPr b="0" lang="en-IN" sz="3180" spc="-1" strike="noStrike">
              <a:latin typeface="Arial"/>
            </a:endParaRPr>
          </a:p>
          <a:p>
            <a:pPr lvl="3" marL="1728000" indent="-216000">
              <a:spcAft>
                <a:spcPts val="740"/>
              </a:spcAft>
              <a:buClr>
                <a:srgbClr val="000000"/>
              </a:buClr>
              <a:buSzPct val="75000"/>
              <a:buFont typeface="Symbol" charset="2"/>
              <a:buChar char=""/>
            </a:pPr>
            <a:r>
              <a:rPr b="0" lang="en-IN" sz="2650" spc="-1" strike="noStrike">
                <a:latin typeface="Arial"/>
              </a:rPr>
              <a:t>Fourth Outline Level</a:t>
            </a:r>
            <a:endParaRPr b="0" lang="en-IN" sz="2650" spc="-1" strike="noStrike">
              <a:latin typeface="Arial"/>
            </a:endParaRPr>
          </a:p>
          <a:p>
            <a:pPr lvl="4" marL="2160000" indent="-216000">
              <a:spcAft>
                <a:spcPts val="366"/>
              </a:spcAft>
              <a:buClr>
                <a:srgbClr val="000000"/>
              </a:buClr>
              <a:buSzPct val="45000"/>
              <a:buFont typeface="Wingdings" charset="2"/>
              <a:buChar char=""/>
            </a:pPr>
            <a:r>
              <a:rPr b="0" lang="en-IN" sz="2650" spc="-1" strike="noStrike">
                <a:latin typeface="Arial"/>
              </a:rPr>
              <a:t>Fifth Outline Level</a:t>
            </a:r>
            <a:endParaRPr b="0" lang="en-IN" sz="2650" spc="-1" strike="noStrike">
              <a:latin typeface="Arial"/>
            </a:endParaRPr>
          </a:p>
          <a:p>
            <a:pPr lvl="5" marL="2592000" indent="-216000">
              <a:spcAft>
                <a:spcPts val="366"/>
              </a:spcAft>
              <a:buClr>
                <a:srgbClr val="000000"/>
              </a:buClr>
              <a:buSzPct val="45000"/>
              <a:buFont typeface="Wingdings" charset="2"/>
              <a:buChar char=""/>
            </a:pPr>
            <a:r>
              <a:rPr b="0" lang="en-IN" sz="2650" spc="-1" strike="noStrike">
                <a:latin typeface="Arial"/>
              </a:rPr>
              <a:t>Sixth Outline Level</a:t>
            </a:r>
            <a:endParaRPr b="0" lang="en-IN" sz="2650" spc="-1" strike="noStrike">
              <a:latin typeface="Arial"/>
            </a:endParaRPr>
          </a:p>
          <a:p>
            <a:pPr lvl="6" marL="3024000" indent="-216000">
              <a:spcAft>
                <a:spcPts val="366"/>
              </a:spcAft>
              <a:buClr>
                <a:srgbClr val="000000"/>
              </a:buClr>
              <a:buSzPct val="45000"/>
              <a:buFont typeface="Wingdings" charset="2"/>
              <a:buChar char=""/>
            </a:pPr>
            <a:r>
              <a:rPr b="0" lang="en-IN" sz="2650" spc="-1" strike="noStrike">
                <a:latin typeface="Arial"/>
              </a:rPr>
              <a:t>Seventh Outline Level</a:t>
            </a:r>
            <a:endParaRPr b="0" lang="en-IN" sz="2650" spc="-1" strike="noStrike">
              <a:latin typeface="Arial"/>
            </a:endParaRPr>
          </a:p>
        </p:txBody>
      </p:sp>
      <p:sp>
        <p:nvSpPr>
          <p:cNvPr id="509" name="PlaceHolder 3"/>
          <p:cNvSpPr>
            <a:spLocks noGrp="1"/>
          </p:cNvSpPr>
          <p:nvPr>
            <p:ph type="dt"/>
          </p:nvPr>
        </p:nvSpPr>
        <p:spPr>
          <a:xfrm>
            <a:off x="2089800" y="6391080"/>
            <a:ext cx="2840400" cy="473040"/>
          </a:xfrm>
          <a:prstGeom prst="rect">
            <a:avLst/>
          </a:prstGeom>
        </p:spPr>
        <p:txBody>
          <a:bodyPr lIns="0" rIns="0" tIns="0" bIns="0">
            <a:noAutofit/>
          </a:bodyPr>
          <a:p>
            <a:r>
              <a:rPr b="0" lang="en-IN" sz="1400" spc="-1" strike="noStrike">
                <a:solidFill>
                  <a:srgbClr val="ffffff"/>
                </a:solidFill>
                <a:latin typeface="Times New Roman"/>
              </a:rPr>
              <a:t>&lt;date/time&gt;</a:t>
            </a:r>
            <a:endParaRPr b="0" lang="en-IN" sz="1400" spc="-1" strike="noStrike">
              <a:solidFill>
                <a:srgbClr val="ffffff"/>
              </a:solidFill>
              <a:latin typeface="Times New Roman"/>
            </a:endParaRPr>
          </a:p>
        </p:txBody>
      </p:sp>
      <p:sp>
        <p:nvSpPr>
          <p:cNvPr id="510" name="PlaceHolder 4"/>
          <p:cNvSpPr>
            <a:spLocks noGrp="1"/>
          </p:cNvSpPr>
          <p:nvPr>
            <p:ph type="ftr"/>
          </p:nvPr>
        </p:nvSpPr>
        <p:spPr>
          <a:xfrm>
            <a:off x="5105160" y="6376320"/>
            <a:ext cx="3864600" cy="473040"/>
          </a:xfrm>
          <a:prstGeom prst="rect">
            <a:avLst/>
          </a:prstGeom>
        </p:spPr>
        <p:txBody>
          <a:bodyPr lIns="0" rIns="0" tIns="0" bIns="0">
            <a:noAutofit/>
          </a:bodyPr>
          <a:p>
            <a:pPr algn="ctr"/>
            <a:r>
              <a:rPr b="0" lang="en-IN" sz="1400" spc="-1" strike="noStrike">
                <a:solidFill>
                  <a:srgbClr val="ffffff"/>
                </a:solidFill>
                <a:latin typeface="Times New Roman"/>
              </a:rPr>
              <a:t>&lt;footer&gt;</a:t>
            </a:r>
            <a:endParaRPr b="0" lang="en-IN" sz="1400" spc="-1" strike="noStrike">
              <a:solidFill>
                <a:srgbClr val="ffffff"/>
              </a:solidFill>
              <a:latin typeface="Times New Roman"/>
            </a:endParaRPr>
          </a:p>
        </p:txBody>
      </p:sp>
      <p:sp>
        <p:nvSpPr>
          <p:cNvPr id="511" name="PlaceHolder 5"/>
          <p:cNvSpPr>
            <a:spLocks noGrp="1"/>
          </p:cNvSpPr>
          <p:nvPr>
            <p:ph type="sldNum"/>
          </p:nvPr>
        </p:nvSpPr>
        <p:spPr>
          <a:xfrm>
            <a:off x="9231120" y="6376320"/>
            <a:ext cx="2840400" cy="473040"/>
          </a:xfrm>
          <a:prstGeom prst="rect">
            <a:avLst/>
          </a:prstGeom>
        </p:spPr>
        <p:txBody>
          <a:bodyPr lIns="0" rIns="0" tIns="0" bIns="0">
            <a:noAutofit/>
          </a:bodyPr>
          <a:p>
            <a:pPr algn="r"/>
            <a:fld id="{DCF5F54B-5D30-4A2E-BB72-F7CB63A1D66E}" type="slidenum">
              <a:rPr b="0" lang="en-IN" sz="1400" spc="-1" strike="noStrike">
                <a:solidFill>
                  <a:srgbClr val="ffffff"/>
                </a:solidFill>
                <a:latin typeface="Times New Roman"/>
              </a:rPr>
              <a:t>&lt;number&gt;</a:t>
            </a:fld>
            <a:endParaRPr b="0" lang="en-IN" sz="1400" spc="-1" strike="noStrike">
              <a:solidFill>
                <a:srgbClr val="ffffff"/>
              </a:solidFill>
              <a:latin typeface="Times New Roman"/>
            </a:endParaRPr>
          </a:p>
        </p:txBody>
      </p:sp>
      <p:pic>
        <p:nvPicPr>
          <p:cNvPr id="512" name="" descr=""/>
          <p:cNvPicPr/>
          <p:nvPr/>
        </p:nvPicPr>
        <p:blipFill>
          <a:blip r:embed="rId3"/>
          <a:stretch/>
        </p:blipFill>
        <p:spPr>
          <a:xfrm>
            <a:off x="0" y="0"/>
            <a:ext cx="12192120" cy="392040"/>
          </a:xfrm>
          <a:prstGeom prst="rect">
            <a:avLst/>
          </a:prstGeom>
          <a:ln>
            <a:noFill/>
          </a:ln>
        </p:spPr>
      </p:pic>
    </p:spTree>
  </p:cSld>
  <p:clrMap bg1="lt1" bg2="lt2" tx1="dk1" tx2="dk2" accent1="accent1" accent2="accent2" accent3="accent3" accent4="accent4" accent5="accent5" accent6="accent6" hlink="hlink" folHlink="folHlink"/>
  <p:sldLayoutIdLst>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PlaceHolder 1"/>
          <p:cNvSpPr>
            <a:spLocks noGrp="1"/>
          </p:cNvSpPr>
          <p:nvPr>
            <p:ph type="body"/>
          </p:nvPr>
        </p:nvSpPr>
        <p:spPr>
          <a:xfrm>
            <a:off x="313560" y="1825560"/>
            <a:ext cx="528948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Segoe UI"/>
              </a:rPr>
              <a:t>Click to edit Master text styles</a:t>
            </a:r>
            <a:endParaRPr b="0" lang="en-US" sz="2800" spc="-1" strike="noStrike">
              <a:solidFill>
                <a:srgbClr val="000000"/>
              </a:solidFill>
              <a:latin typeface="Segoe U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Segoe UI"/>
              </a:rPr>
              <a:t>Second level</a:t>
            </a:r>
            <a:endParaRPr b="0" lang="en-US" sz="2400" spc="-1" strike="noStrike">
              <a:solidFill>
                <a:srgbClr val="000000"/>
              </a:solidFill>
              <a:latin typeface="Segoe U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Segoe UI"/>
              </a:rPr>
              <a:t>Third level</a:t>
            </a:r>
            <a:endParaRPr b="0" lang="en-US" sz="2000" spc="-1" strike="noStrike">
              <a:solidFill>
                <a:srgbClr val="000000"/>
              </a:solidFill>
              <a:latin typeface="Segoe U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Segoe UI"/>
              </a:rPr>
              <a:t>Fourth level</a:t>
            </a:r>
            <a:endParaRPr b="0" lang="en-US" sz="1800" spc="-1" strike="noStrike">
              <a:solidFill>
                <a:srgbClr val="000000"/>
              </a:solidFill>
              <a:latin typeface="Segoe U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Segoe UI"/>
              </a:rPr>
              <a:t>Fifth level</a:t>
            </a:r>
            <a:endParaRPr b="0" lang="en-US" sz="1800" spc="-1" strike="noStrike">
              <a:solidFill>
                <a:srgbClr val="000000"/>
              </a:solidFill>
              <a:latin typeface="Segoe UI"/>
            </a:endParaRPr>
          </a:p>
        </p:txBody>
      </p:sp>
      <p:sp>
        <p:nvSpPr>
          <p:cNvPr id="44" name="PlaceHolder 2"/>
          <p:cNvSpPr>
            <a:spLocks noGrp="1"/>
          </p:cNvSpPr>
          <p:nvPr>
            <p:ph type="body"/>
          </p:nvPr>
        </p:nvSpPr>
        <p:spPr>
          <a:xfrm>
            <a:off x="6559560" y="1825560"/>
            <a:ext cx="528948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Segoe UI"/>
              </a:rPr>
              <a:t>Click to edit Master text styles</a:t>
            </a:r>
            <a:endParaRPr b="0" lang="en-US" sz="2800" spc="-1" strike="noStrike">
              <a:solidFill>
                <a:srgbClr val="000000"/>
              </a:solidFill>
              <a:latin typeface="Segoe U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Segoe UI"/>
              </a:rPr>
              <a:t>Second level</a:t>
            </a:r>
            <a:endParaRPr b="0" lang="en-US" sz="2400" spc="-1" strike="noStrike">
              <a:solidFill>
                <a:srgbClr val="000000"/>
              </a:solidFill>
              <a:latin typeface="Segoe U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Segoe UI"/>
              </a:rPr>
              <a:t>Third level</a:t>
            </a:r>
            <a:endParaRPr b="0" lang="en-US" sz="2000" spc="-1" strike="noStrike">
              <a:solidFill>
                <a:srgbClr val="000000"/>
              </a:solidFill>
              <a:latin typeface="Segoe U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Segoe UI"/>
              </a:rPr>
              <a:t>Fourth level</a:t>
            </a:r>
            <a:endParaRPr b="0" lang="en-US" sz="1800" spc="-1" strike="noStrike">
              <a:solidFill>
                <a:srgbClr val="000000"/>
              </a:solidFill>
              <a:latin typeface="Segoe U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Segoe UI"/>
              </a:rPr>
              <a:t>Fifth level</a:t>
            </a:r>
            <a:endParaRPr b="0" lang="en-US" sz="1800" spc="-1" strike="noStrike">
              <a:solidFill>
                <a:srgbClr val="000000"/>
              </a:solidFill>
              <a:latin typeface="Segoe UI"/>
            </a:endParaRPr>
          </a:p>
        </p:txBody>
      </p:sp>
      <p:sp>
        <p:nvSpPr>
          <p:cNvPr id="45" name="PlaceHolder 3"/>
          <p:cNvSpPr>
            <a:spLocks noGrp="1"/>
          </p:cNvSpPr>
          <p:nvPr>
            <p:ph type="title"/>
          </p:nvPr>
        </p:nvSpPr>
        <p:spPr>
          <a:xfrm>
            <a:off x="345600" y="184320"/>
            <a:ext cx="10515240" cy="624960"/>
          </a:xfrm>
          <a:prstGeom prst="rect">
            <a:avLst/>
          </a:prstGeom>
        </p:spPr>
        <p:txBody>
          <a:bodyPr anchor="ctr">
            <a:noAutofit/>
          </a:bodyPr>
          <a:p>
            <a:pPr>
              <a:lnSpc>
                <a:spcPct val="90000"/>
              </a:lnSpc>
            </a:pPr>
            <a:r>
              <a:rPr b="0" lang="en-US" sz="4400" spc="-1" strike="noStrike">
                <a:solidFill>
                  <a:srgbClr val="000000"/>
                </a:solidFill>
                <a:latin typeface="Segoe UI"/>
              </a:rPr>
              <a:t>Click to edit Master title style</a:t>
            </a:r>
            <a:endParaRPr b="0" lang="en-US" sz="4400" spc="-1" strike="noStrike">
              <a:solidFill>
                <a:srgbClr val="000000"/>
              </a:solidFill>
              <a:latin typeface="Segoe U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2" name="" descr=""/>
          <p:cNvPicPr/>
          <p:nvPr/>
        </p:nvPicPr>
        <p:blipFill>
          <a:blip r:embed="rId2"/>
          <a:stretch/>
        </p:blipFill>
        <p:spPr>
          <a:xfrm>
            <a:off x="0" y="0"/>
            <a:ext cx="12198960" cy="6858000"/>
          </a:xfrm>
          <a:prstGeom prst="rect">
            <a:avLst/>
          </a:prstGeom>
          <a:ln>
            <a:noFill/>
          </a:ln>
        </p:spPr>
      </p:pic>
      <p:sp>
        <p:nvSpPr>
          <p:cNvPr id="83" name="PlaceHolder 1"/>
          <p:cNvSpPr>
            <a:spLocks noGrp="1"/>
          </p:cNvSpPr>
          <p:nvPr>
            <p:ph type="title"/>
          </p:nvPr>
        </p:nvSpPr>
        <p:spPr>
          <a:xfrm>
            <a:off x="1959120" y="261000"/>
            <a:ext cx="9797400" cy="1132200"/>
          </a:xfrm>
          <a:prstGeom prst="rect">
            <a:avLst/>
          </a:prstGeom>
        </p:spPr>
        <p:txBody>
          <a:bodyPr lIns="0" rIns="0" tIns="0" bIns="0" anchor="ctr">
            <a:normAutofit/>
          </a:bodyPr>
          <a:p>
            <a:pPr algn="ctr"/>
            <a:r>
              <a:rPr b="0" lang="en-IN" sz="4820" spc="-1" strike="noStrike">
                <a:solidFill>
                  <a:srgbClr val="050505"/>
                </a:solidFill>
                <a:latin typeface="Times New Roman"/>
              </a:rPr>
              <a:t>Click to edit the title text format</a:t>
            </a:r>
            <a:endParaRPr b="0" lang="en-IN" sz="4820" spc="-1" strike="noStrike">
              <a:solidFill>
                <a:srgbClr val="050505"/>
              </a:solidFill>
              <a:latin typeface="Times New Roman"/>
            </a:endParaRPr>
          </a:p>
        </p:txBody>
      </p:sp>
      <p:sp>
        <p:nvSpPr>
          <p:cNvPr id="84" name="PlaceHolder 2"/>
          <p:cNvSpPr>
            <a:spLocks noGrp="1"/>
          </p:cNvSpPr>
          <p:nvPr>
            <p:ph type="body"/>
          </p:nvPr>
        </p:nvSpPr>
        <p:spPr>
          <a:xfrm>
            <a:off x="1959120" y="1654200"/>
            <a:ext cx="9797400" cy="3977280"/>
          </a:xfrm>
          <a:prstGeom prst="rect">
            <a:avLst/>
          </a:prstGeom>
        </p:spPr>
        <p:txBody>
          <a:bodyPr lIns="0" rIns="0" tIns="0" bIns="0">
            <a:noAutofit/>
          </a:bodyPr>
          <a:p>
            <a:pPr marL="432000" indent="-324000">
              <a:spcAft>
                <a:spcPts val="1548"/>
              </a:spcAft>
              <a:buClr>
                <a:srgbClr val="0066ff"/>
              </a:buClr>
              <a:buSzPct val="40000"/>
              <a:buFont typeface="Wingdings" charset="2"/>
              <a:buChar char=""/>
            </a:pPr>
            <a:r>
              <a:rPr b="0" lang="en-IN" sz="3509" spc="-1" strike="noStrike">
                <a:solidFill>
                  <a:srgbClr val="050505"/>
                </a:solidFill>
                <a:latin typeface="Arial"/>
              </a:rPr>
              <a:t>Click to edit the outline text format</a:t>
            </a:r>
            <a:endParaRPr b="0" lang="en-IN" sz="3509" spc="-1" strike="noStrike">
              <a:solidFill>
                <a:srgbClr val="050505"/>
              </a:solidFill>
              <a:latin typeface="Arial"/>
            </a:endParaRPr>
          </a:p>
          <a:p>
            <a:pPr lvl="1" marL="864000" indent="-324000">
              <a:spcAft>
                <a:spcPts val="1236"/>
              </a:spcAft>
              <a:buClr>
                <a:srgbClr val="0066ff"/>
              </a:buClr>
              <a:buSzPct val="40000"/>
              <a:buFont typeface="Symbol" charset="2"/>
              <a:buChar char=""/>
            </a:pPr>
            <a:r>
              <a:rPr b="0" lang="en-IN" sz="3070" spc="-1" strike="noStrike">
                <a:solidFill>
                  <a:srgbClr val="050505"/>
                </a:solidFill>
                <a:latin typeface="Arial"/>
              </a:rPr>
              <a:t>Second Outline Level</a:t>
            </a:r>
            <a:endParaRPr b="0" lang="en-IN" sz="3070" spc="-1" strike="noStrike">
              <a:solidFill>
                <a:srgbClr val="050505"/>
              </a:solidFill>
              <a:latin typeface="Arial"/>
            </a:endParaRPr>
          </a:p>
          <a:p>
            <a:pPr lvl="2" marL="1296000" indent="-288000">
              <a:spcAft>
                <a:spcPts val="921"/>
              </a:spcAft>
              <a:buClr>
                <a:srgbClr val="0066ff"/>
              </a:buClr>
              <a:buSzPct val="40000"/>
              <a:buFont typeface="Wingdings" charset="2"/>
              <a:buChar char=""/>
            </a:pPr>
            <a:r>
              <a:rPr b="0" lang="en-IN" sz="2630" spc="-1" strike="noStrike">
                <a:solidFill>
                  <a:srgbClr val="050505"/>
                </a:solidFill>
                <a:latin typeface="Arial"/>
              </a:rPr>
              <a:t>Third Outline Level</a:t>
            </a:r>
            <a:endParaRPr b="0" lang="en-IN" sz="2630" spc="-1" strike="noStrike">
              <a:solidFill>
                <a:srgbClr val="050505"/>
              </a:solidFill>
              <a:latin typeface="Arial"/>
            </a:endParaRPr>
          </a:p>
          <a:p>
            <a:pPr lvl="3" marL="1728000" indent="-216000">
              <a:spcAft>
                <a:spcPts val="612"/>
              </a:spcAft>
              <a:buClr>
                <a:srgbClr val="0066ff"/>
              </a:buClr>
              <a:buSzPct val="40000"/>
              <a:buFont typeface="Symbol" charset="2"/>
              <a:buChar char=""/>
            </a:pPr>
            <a:r>
              <a:rPr b="0" lang="en-IN" sz="2190" spc="-1" strike="noStrike">
                <a:solidFill>
                  <a:srgbClr val="050505"/>
                </a:solidFill>
                <a:latin typeface="Arial"/>
              </a:rPr>
              <a:t>Fourth Outline Level</a:t>
            </a:r>
            <a:endParaRPr b="0" lang="en-IN" sz="2190" spc="-1" strike="noStrike">
              <a:solidFill>
                <a:srgbClr val="050505"/>
              </a:solidFill>
              <a:latin typeface="Arial"/>
            </a:endParaRPr>
          </a:p>
          <a:p>
            <a:pPr lvl="4" marL="2160000" indent="-216000">
              <a:spcAft>
                <a:spcPts val="303"/>
              </a:spcAft>
              <a:buClr>
                <a:srgbClr val="0066ff"/>
              </a:buClr>
              <a:buSzPct val="40000"/>
              <a:buFont typeface="Wingdings" charset="2"/>
              <a:buChar char=""/>
            </a:pPr>
            <a:r>
              <a:rPr b="0" lang="en-IN" sz="2650" spc="-1" strike="noStrike">
                <a:solidFill>
                  <a:srgbClr val="050505"/>
                </a:solidFill>
                <a:latin typeface="Arial"/>
              </a:rPr>
              <a:t>Fifth Outline Level</a:t>
            </a:r>
            <a:endParaRPr b="0" lang="en-IN" sz="2650" spc="-1" strike="noStrike">
              <a:solidFill>
                <a:srgbClr val="050505"/>
              </a:solidFill>
              <a:latin typeface="Arial"/>
            </a:endParaRPr>
          </a:p>
          <a:p>
            <a:pPr lvl="5" marL="2592000" indent="-216000">
              <a:spcAft>
                <a:spcPts val="303"/>
              </a:spcAft>
              <a:buClr>
                <a:srgbClr val="0066ff"/>
              </a:buClr>
              <a:buSzPct val="40000"/>
              <a:buFont typeface="Wingdings" charset="2"/>
              <a:buChar char=""/>
            </a:pPr>
            <a:r>
              <a:rPr b="0" lang="en-IN" sz="3200" spc="-1" strike="noStrike">
                <a:solidFill>
                  <a:srgbClr val="050505"/>
                </a:solidFill>
                <a:latin typeface="Arial"/>
              </a:rPr>
              <a:t>Sixth Outline Level</a:t>
            </a:r>
            <a:endParaRPr b="0" lang="en-IN" sz="3200" spc="-1" strike="noStrike">
              <a:solidFill>
                <a:srgbClr val="050505"/>
              </a:solidFill>
              <a:latin typeface="Arial"/>
            </a:endParaRPr>
          </a:p>
          <a:p>
            <a:pPr lvl="6" marL="3024000" indent="-216000">
              <a:spcAft>
                <a:spcPts val="303"/>
              </a:spcAft>
              <a:buClr>
                <a:srgbClr val="0066ff"/>
              </a:buClr>
              <a:buSzPct val="40000"/>
              <a:buFont typeface="Wingdings" charset="2"/>
              <a:buChar char=""/>
            </a:pPr>
            <a:r>
              <a:rPr b="0" lang="en-IN" sz="3870" spc="-1" strike="noStrike">
                <a:solidFill>
                  <a:srgbClr val="050505"/>
                </a:solidFill>
                <a:latin typeface="Arial"/>
              </a:rPr>
              <a:t>Seventh Outline Level</a:t>
            </a:r>
            <a:endParaRPr b="0" lang="en-IN" sz="3870" spc="-1" strike="noStrike">
              <a:solidFill>
                <a:srgbClr val="050505"/>
              </a:solidFill>
              <a:latin typeface="Arial"/>
            </a:endParaRPr>
          </a:p>
        </p:txBody>
      </p:sp>
      <p:sp>
        <p:nvSpPr>
          <p:cNvPr id="85" name="PlaceHolder 3"/>
          <p:cNvSpPr>
            <a:spLocks noGrp="1"/>
          </p:cNvSpPr>
          <p:nvPr>
            <p:ph type="dt"/>
          </p:nvPr>
        </p:nvSpPr>
        <p:spPr>
          <a:xfrm>
            <a:off x="1915560" y="6247080"/>
            <a:ext cx="2840400" cy="472320"/>
          </a:xfrm>
          <a:prstGeom prst="rect">
            <a:avLst/>
          </a:prstGeom>
        </p:spPr>
        <p:txBody>
          <a:bodyPr lIns="0" rIns="0" tIns="0" bIns="0">
            <a:noAutofit/>
          </a:bodyPr>
          <a:p>
            <a:r>
              <a:rPr b="0" lang="en-IN" sz="1400" spc="-1" strike="noStrike">
                <a:latin typeface="Arial"/>
              </a:rPr>
              <a:t>&lt;date/time&gt;</a:t>
            </a:r>
            <a:endParaRPr b="0" lang="en-IN" sz="1400" spc="-1" strike="noStrike">
              <a:latin typeface="Arial"/>
            </a:endParaRPr>
          </a:p>
        </p:txBody>
      </p:sp>
      <p:sp>
        <p:nvSpPr>
          <p:cNvPr id="86" name="PlaceHolder 4"/>
          <p:cNvSpPr>
            <a:spLocks noGrp="1"/>
          </p:cNvSpPr>
          <p:nvPr>
            <p:ph type="ftr"/>
          </p:nvPr>
        </p:nvSpPr>
        <p:spPr>
          <a:xfrm>
            <a:off x="4822200" y="6247080"/>
            <a:ext cx="3864600" cy="472320"/>
          </a:xfrm>
          <a:prstGeom prst="rect">
            <a:avLst/>
          </a:prstGeom>
        </p:spPr>
        <p:txBody>
          <a:bodyPr lIns="0" rIns="0" tIns="0" bIns="0">
            <a:noAutofit/>
          </a:bodyPr>
          <a:p>
            <a:pPr algn="r"/>
            <a:r>
              <a:rPr b="0" lang="en-IN" sz="1400" spc="-1" strike="noStrike">
                <a:latin typeface="Arial"/>
              </a:rPr>
              <a:t>&lt;footer&gt;</a:t>
            </a:r>
            <a:endParaRPr b="0" lang="en-IN" sz="1400" spc="-1" strike="noStrike">
              <a:latin typeface="Arial"/>
            </a:endParaRPr>
          </a:p>
        </p:txBody>
      </p:sp>
      <p:sp>
        <p:nvSpPr>
          <p:cNvPr id="87" name="PlaceHolder 5"/>
          <p:cNvSpPr>
            <a:spLocks noGrp="1"/>
          </p:cNvSpPr>
          <p:nvPr>
            <p:ph type="sldNum"/>
          </p:nvPr>
        </p:nvSpPr>
        <p:spPr>
          <a:xfrm>
            <a:off x="8741160" y="6247080"/>
            <a:ext cx="2840400" cy="472320"/>
          </a:xfrm>
          <a:prstGeom prst="rect">
            <a:avLst/>
          </a:prstGeom>
        </p:spPr>
        <p:txBody>
          <a:bodyPr lIns="0" rIns="0" tIns="0" bIns="0">
            <a:noAutofit/>
          </a:bodyPr>
          <a:p>
            <a:pPr algn="r"/>
            <a:fld id="{C10E65F2-AB18-4A4B-9CAE-652E95552109}" type="slidenum">
              <a:rPr b="0" lang="en-IN" sz="1400" spc="-1" strike="noStrike">
                <a:latin typeface="Arial"/>
              </a:rPr>
              <a:t>&lt;number&gt;</a:t>
            </a:fld>
            <a:endParaRPr b="0" lang="en-IN"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240"/>
            <a:ext cx="10972440" cy="1144800"/>
          </a:xfrm>
          <a:prstGeom prst="rect">
            <a:avLst/>
          </a:prstGeom>
        </p:spPr>
        <p:txBody>
          <a:bodyPr lIns="0" rIns="0" tIns="0" bIns="0" anchor="ctr">
            <a:noAutofit/>
          </a:bodyPr>
          <a:p>
            <a:pPr algn="ctr"/>
            <a:r>
              <a:rPr b="0" lang="en-IN" sz="5320" spc="-1" strike="noStrike">
                <a:latin typeface="Arial"/>
              </a:rPr>
              <a:t>Click to edit the title text format</a:t>
            </a:r>
            <a:endParaRPr b="0" lang="en-IN" sz="5320" spc="-1" strike="noStrike">
              <a:latin typeface="Arial"/>
            </a:endParaRPr>
          </a:p>
        </p:txBody>
      </p:sp>
      <p:sp>
        <p:nvSpPr>
          <p:cNvPr id="125" name="PlaceHolder 2"/>
          <p:cNvSpPr>
            <a:spLocks noGrp="1"/>
          </p:cNvSpPr>
          <p:nvPr>
            <p:ph type="body"/>
          </p:nvPr>
        </p:nvSpPr>
        <p:spPr>
          <a:xfrm>
            <a:off x="609480" y="1604520"/>
            <a:ext cx="10972440" cy="3977280"/>
          </a:xfrm>
          <a:prstGeom prst="rect">
            <a:avLst/>
          </a:prstGeom>
        </p:spPr>
        <p:txBody>
          <a:bodyPr lIns="0" rIns="0" tIns="0" bIns="0">
            <a:noAutofit/>
          </a:bodyPr>
          <a:p>
            <a:pPr marL="432000" indent="-324000">
              <a:spcBef>
                <a:spcPts val="1712"/>
              </a:spcBef>
              <a:buClr>
                <a:srgbClr val="000000"/>
              </a:buClr>
              <a:buSzPct val="45000"/>
              <a:buFont typeface="Wingdings" charset="2"/>
              <a:buChar char=""/>
            </a:pPr>
            <a:r>
              <a:rPr b="0" lang="en-IN" sz="3870" spc="-1" strike="noStrike">
                <a:latin typeface="Arial"/>
              </a:rPr>
              <a:t>Click to edit the </a:t>
            </a:r>
            <a:r>
              <a:rPr b="0" lang="en-IN" sz="3870" spc="-1" strike="noStrike">
                <a:latin typeface="Arial"/>
              </a:rPr>
              <a:t>outline text format</a:t>
            </a:r>
            <a:endParaRPr b="0" lang="en-IN" sz="3870" spc="-1" strike="noStrike">
              <a:latin typeface="Arial"/>
            </a:endParaRPr>
          </a:p>
          <a:p>
            <a:pPr lvl="1" marL="864000" indent="-324000">
              <a:spcBef>
                <a:spcPts val="1369"/>
              </a:spcBef>
              <a:buClr>
                <a:srgbClr val="000000"/>
              </a:buClr>
              <a:buSzPct val="75000"/>
              <a:buFont typeface="Symbol" charset="2"/>
              <a:buChar char=""/>
            </a:pPr>
            <a:r>
              <a:rPr b="0" lang="en-IN" sz="3380" spc="-1" strike="noStrike">
                <a:latin typeface="Arial"/>
              </a:rPr>
              <a:t>Second Outline Level</a:t>
            </a:r>
            <a:endParaRPr b="0" lang="en-IN" sz="3380" spc="-1" strike="noStrike">
              <a:latin typeface="Arial"/>
            </a:endParaRPr>
          </a:p>
          <a:p>
            <a:pPr lvl="2" marL="1296000" indent="-288000">
              <a:spcBef>
                <a:spcPts val="1026"/>
              </a:spcBef>
              <a:buClr>
                <a:srgbClr val="000000"/>
              </a:buClr>
              <a:buSzPct val="45000"/>
              <a:buFont typeface="Wingdings" charset="2"/>
              <a:buChar char=""/>
            </a:pPr>
            <a:r>
              <a:rPr b="0" lang="en-IN" sz="2900" spc="-1" strike="noStrike">
                <a:latin typeface="Arial"/>
              </a:rPr>
              <a:t>Third Outline Level</a:t>
            </a:r>
            <a:endParaRPr b="0" lang="en-IN" sz="2900" spc="-1" strike="noStrike">
              <a:latin typeface="Arial"/>
            </a:endParaRPr>
          </a:p>
          <a:p>
            <a:pPr lvl="3" marL="1728000" indent="-216000">
              <a:spcBef>
                <a:spcPts val="683"/>
              </a:spcBef>
              <a:buClr>
                <a:srgbClr val="000000"/>
              </a:buClr>
              <a:buSzPct val="75000"/>
              <a:buFont typeface="Symbol" charset="2"/>
              <a:buChar char=""/>
            </a:pPr>
            <a:r>
              <a:rPr b="0" lang="en-IN" sz="2420" spc="-1" strike="noStrike">
                <a:latin typeface="Arial"/>
              </a:rPr>
              <a:t>Fourth Outline Level</a:t>
            </a:r>
            <a:endParaRPr b="0" lang="en-IN" sz="2420" spc="-1" strike="noStrike">
              <a:latin typeface="Arial"/>
            </a:endParaRPr>
          </a:p>
          <a:p>
            <a:pPr lvl="4" marL="2160000" indent="-216000">
              <a:spcBef>
                <a:spcPts val="340"/>
              </a:spcBef>
              <a:buClr>
                <a:srgbClr val="000000"/>
              </a:buClr>
              <a:buSzPct val="45000"/>
              <a:buFont typeface="Wingdings" charset="2"/>
              <a:buChar char=""/>
            </a:pPr>
            <a:r>
              <a:rPr b="0" lang="en-IN" sz="2420" spc="-1" strike="noStrike">
                <a:latin typeface="Arial"/>
              </a:rPr>
              <a:t>Fifth Outline Level</a:t>
            </a:r>
            <a:endParaRPr b="0" lang="en-IN" sz="2420" spc="-1" strike="noStrike">
              <a:latin typeface="Arial"/>
            </a:endParaRPr>
          </a:p>
          <a:p>
            <a:pPr lvl="5" marL="2592000" indent="-216000">
              <a:spcBef>
                <a:spcPts val="340"/>
              </a:spcBef>
              <a:buClr>
                <a:srgbClr val="000000"/>
              </a:buClr>
              <a:buSzPct val="45000"/>
              <a:buFont typeface="Wingdings" charset="2"/>
              <a:buChar char=""/>
            </a:pPr>
            <a:r>
              <a:rPr b="0" lang="en-IN" sz="2420" spc="-1" strike="noStrike">
                <a:latin typeface="Arial"/>
              </a:rPr>
              <a:t>Sixth Outline </a:t>
            </a:r>
            <a:r>
              <a:rPr b="0" lang="en-IN" sz="2420" spc="-1" strike="noStrike">
                <a:latin typeface="Arial"/>
              </a:rPr>
              <a:t>Level</a:t>
            </a:r>
            <a:endParaRPr b="0" lang="en-IN" sz="2420" spc="-1" strike="noStrike">
              <a:latin typeface="Arial"/>
            </a:endParaRPr>
          </a:p>
          <a:p>
            <a:pPr lvl="6" marL="3024000" indent="-216000">
              <a:spcBef>
                <a:spcPts val="340"/>
              </a:spcBef>
              <a:buClr>
                <a:srgbClr val="000000"/>
              </a:buClr>
              <a:buSzPct val="45000"/>
              <a:buFont typeface="Wingdings" charset="2"/>
              <a:buChar char=""/>
            </a:pPr>
            <a:r>
              <a:rPr b="0" lang="en-IN" sz="2420" spc="-1" strike="noStrike">
                <a:latin typeface="Arial"/>
              </a:rPr>
              <a:t>Seventh </a:t>
            </a:r>
            <a:r>
              <a:rPr b="0" lang="en-IN" sz="2420" spc="-1" strike="noStrike">
                <a:latin typeface="Arial"/>
              </a:rPr>
              <a:t>Outline Level</a:t>
            </a:r>
            <a:endParaRPr b="0" lang="en-IN" sz="2420" spc="-1" strike="noStrike">
              <a:latin typeface="Arial"/>
            </a:endParaRPr>
          </a:p>
        </p:txBody>
      </p:sp>
      <p:sp>
        <p:nvSpPr>
          <p:cNvPr id="126" name="PlaceHolder 3"/>
          <p:cNvSpPr>
            <a:spLocks noGrp="1"/>
          </p:cNvSpPr>
          <p:nvPr>
            <p:ph type="dt"/>
          </p:nvPr>
        </p:nvSpPr>
        <p:spPr>
          <a:xfrm>
            <a:off x="609480" y="6247440"/>
            <a:ext cx="2840400" cy="472320"/>
          </a:xfrm>
          <a:prstGeom prst="rect">
            <a:avLst/>
          </a:prstGeom>
        </p:spPr>
        <p:txBody>
          <a:bodyPr lIns="0" rIns="0" tIns="0" bIns="0">
            <a:noAutofit/>
          </a:bodyPr>
          <a:p>
            <a:r>
              <a:rPr b="0" lang="en-IN" sz="1400" spc="-1" strike="noStrike">
                <a:latin typeface="Times New Roman"/>
              </a:rPr>
              <a:t>&lt;date/time&gt;</a:t>
            </a:r>
            <a:endParaRPr b="0" lang="en-IN" sz="1400" spc="-1" strike="noStrike">
              <a:latin typeface="Times New Roman"/>
            </a:endParaRPr>
          </a:p>
        </p:txBody>
      </p:sp>
      <p:sp>
        <p:nvSpPr>
          <p:cNvPr id="127" name="PlaceHolder 4"/>
          <p:cNvSpPr>
            <a:spLocks noGrp="1"/>
          </p:cNvSpPr>
          <p:nvPr>
            <p:ph type="ftr"/>
          </p:nvPr>
        </p:nvSpPr>
        <p:spPr>
          <a:xfrm>
            <a:off x="4169520" y="6247440"/>
            <a:ext cx="3864600" cy="472320"/>
          </a:xfrm>
          <a:prstGeom prst="rect">
            <a:avLst/>
          </a:prstGeom>
        </p:spPr>
        <p:txBody>
          <a:bodyPr lIns="0" rIns="0" tIns="0" bIns="0">
            <a:noAutofit/>
          </a:bodyPr>
          <a:p>
            <a:pPr algn="ctr"/>
            <a:r>
              <a:rPr b="0" lang="en-IN" sz="1400" spc="-1" strike="noStrike">
                <a:latin typeface="Times New Roman"/>
              </a:rPr>
              <a:t>&lt;footer&gt;</a:t>
            </a:r>
            <a:endParaRPr b="0" lang="en-IN" sz="1400" spc="-1" strike="noStrike">
              <a:latin typeface="Times New Roman"/>
            </a:endParaRPr>
          </a:p>
        </p:txBody>
      </p:sp>
      <p:sp>
        <p:nvSpPr>
          <p:cNvPr id="128" name="PlaceHolder 5"/>
          <p:cNvSpPr>
            <a:spLocks noGrp="1"/>
          </p:cNvSpPr>
          <p:nvPr>
            <p:ph type="sldNum"/>
          </p:nvPr>
        </p:nvSpPr>
        <p:spPr>
          <a:xfrm>
            <a:off x="8741520" y="6247440"/>
            <a:ext cx="2840400" cy="472320"/>
          </a:xfrm>
          <a:prstGeom prst="rect">
            <a:avLst/>
          </a:prstGeom>
        </p:spPr>
        <p:txBody>
          <a:bodyPr lIns="0" rIns="0" tIns="0" bIns="0">
            <a:noAutofit/>
          </a:bodyPr>
          <a:p>
            <a:pPr algn="r"/>
            <a:fld id="{C41F1F30-72BD-422C-A3BE-3E16562662D2}"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5" name="" descr=""/>
          <p:cNvPicPr/>
          <p:nvPr/>
        </p:nvPicPr>
        <p:blipFill>
          <a:blip r:embed="rId2"/>
          <a:stretch/>
        </p:blipFill>
        <p:spPr>
          <a:xfrm>
            <a:off x="0" y="0"/>
            <a:ext cx="12192120" cy="6858000"/>
          </a:xfrm>
          <a:prstGeom prst="rect">
            <a:avLst/>
          </a:prstGeom>
          <a:ln>
            <a:noFill/>
          </a:ln>
        </p:spPr>
      </p:pic>
      <p:sp>
        <p:nvSpPr>
          <p:cNvPr id="166" name="PlaceHolder 1"/>
          <p:cNvSpPr>
            <a:spLocks noGrp="1"/>
          </p:cNvSpPr>
          <p:nvPr>
            <p:ph type="title"/>
          </p:nvPr>
        </p:nvSpPr>
        <p:spPr>
          <a:xfrm>
            <a:off x="2873520" y="261000"/>
            <a:ext cx="6444360" cy="870840"/>
          </a:xfrm>
          <a:prstGeom prst="rect">
            <a:avLst/>
          </a:prstGeom>
        </p:spPr>
        <p:txBody>
          <a:bodyPr lIns="0" rIns="0" tIns="0" bIns="0" anchor="ctr">
            <a:normAutofit fontScale="28000"/>
          </a:bodyPr>
          <a:p>
            <a:pPr algn="ctr"/>
            <a:r>
              <a:rPr b="0" lang="en-IN" sz="7050" spc="-1" strike="noStrike">
                <a:solidFill>
                  <a:srgbClr val="ffffff"/>
                </a:solidFill>
                <a:latin typeface="Arial"/>
              </a:rPr>
              <a:t>Click to edit the title text format</a:t>
            </a:r>
            <a:endParaRPr b="0" lang="en-IN" sz="7050" spc="-1" strike="noStrike">
              <a:solidFill>
                <a:srgbClr val="ffffff"/>
              </a:solidFill>
              <a:latin typeface="Arial"/>
            </a:endParaRPr>
          </a:p>
        </p:txBody>
      </p:sp>
      <p:sp>
        <p:nvSpPr>
          <p:cNvPr id="167" name="PlaceHolder 2"/>
          <p:cNvSpPr>
            <a:spLocks noGrp="1"/>
          </p:cNvSpPr>
          <p:nvPr>
            <p:ph type="body"/>
          </p:nvPr>
        </p:nvSpPr>
        <p:spPr>
          <a:xfrm>
            <a:off x="609480" y="1654200"/>
            <a:ext cx="10973160" cy="4592880"/>
          </a:xfrm>
          <a:prstGeom prst="rect">
            <a:avLst/>
          </a:prstGeom>
        </p:spPr>
        <p:txBody>
          <a:bodyPr lIns="0" rIns="0" tIns="0" bIns="0">
            <a:noAutofit/>
          </a:bodyPr>
          <a:p>
            <a:pPr marL="432000" indent="-324000">
              <a:spcAft>
                <a:spcPts val="2259"/>
              </a:spcAft>
              <a:buClr>
                <a:srgbClr val="ffffff"/>
              </a:buClr>
              <a:buSzPct val="45000"/>
              <a:buFont typeface="Wingdings" charset="2"/>
              <a:buChar char=""/>
            </a:pPr>
            <a:r>
              <a:rPr b="0" lang="en-IN" sz="5130" spc="-1" strike="noStrike">
                <a:solidFill>
                  <a:srgbClr val="ffffff"/>
                </a:solidFill>
                <a:latin typeface="Arial"/>
              </a:rPr>
              <a:t>Click to edit the outline text format</a:t>
            </a:r>
            <a:endParaRPr b="0" lang="en-IN" sz="5130" spc="-1" strike="noStrike">
              <a:solidFill>
                <a:srgbClr val="ffffff"/>
              </a:solidFill>
              <a:latin typeface="Arial"/>
            </a:endParaRPr>
          </a:p>
          <a:p>
            <a:pPr lvl="1" marL="864000" indent="-324000">
              <a:spcAft>
                <a:spcPts val="1803"/>
              </a:spcAft>
              <a:buClr>
                <a:srgbClr val="ffffff"/>
              </a:buClr>
              <a:buSzPct val="75000"/>
              <a:buFont typeface="Symbol" charset="2"/>
              <a:buChar char=""/>
            </a:pPr>
            <a:r>
              <a:rPr b="0" lang="en-IN" sz="4490" spc="-1" strike="noStrike">
                <a:solidFill>
                  <a:srgbClr val="ffffff"/>
                </a:solidFill>
                <a:latin typeface="Arial"/>
              </a:rPr>
              <a:t>Second Outline Level</a:t>
            </a:r>
            <a:endParaRPr b="0" lang="en-IN" sz="4490" spc="-1" strike="noStrike">
              <a:solidFill>
                <a:srgbClr val="ffffff"/>
              </a:solidFill>
              <a:latin typeface="Arial"/>
            </a:endParaRPr>
          </a:p>
          <a:p>
            <a:pPr lvl="2" marL="1296000" indent="-288000">
              <a:spcAft>
                <a:spcPts val="1349"/>
              </a:spcAft>
              <a:buClr>
                <a:srgbClr val="ffffff"/>
              </a:buClr>
              <a:buSzPct val="45000"/>
              <a:buFont typeface="Wingdings" charset="2"/>
              <a:buChar char=""/>
            </a:pPr>
            <a:r>
              <a:rPr b="0" lang="en-IN" sz="3850" spc="-1" strike="noStrike">
                <a:solidFill>
                  <a:srgbClr val="ffffff"/>
                </a:solidFill>
                <a:latin typeface="Arial"/>
              </a:rPr>
              <a:t>Third Outline Level</a:t>
            </a:r>
            <a:endParaRPr b="0" lang="en-IN" sz="3850" spc="-1" strike="noStrike">
              <a:solidFill>
                <a:srgbClr val="ffffff"/>
              </a:solidFill>
              <a:latin typeface="Arial"/>
            </a:endParaRPr>
          </a:p>
          <a:p>
            <a:pPr lvl="3" marL="1728000" indent="-216000">
              <a:spcAft>
                <a:spcPts val="893"/>
              </a:spcAft>
              <a:buClr>
                <a:srgbClr val="ffffff"/>
              </a:buClr>
              <a:buSzPct val="75000"/>
              <a:buFont typeface="Symbol" charset="2"/>
              <a:buChar char=""/>
            </a:pPr>
            <a:r>
              <a:rPr b="0" lang="en-IN" sz="3200" spc="-1" strike="noStrike">
                <a:solidFill>
                  <a:srgbClr val="ffffff"/>
                </a:solidFill>
                <a:latin typeface="Arial"/>
              </a:rPr>
              <a:t>Fourth Outline Level</a:t>
            </a:r>
            <a:endParaRPr b="0" lang="en-IN" sz="3200" spc="-1" strike="noStrike">
              <a:solidFill>
                <a:srgbClr val="ffffff"/>
              </a:solidFill>
              <a:latin typeface="Arial"/>
            </a:endParaRPr>
          </a:p>
          <a:p>
            <a:pPr lvl="4" marL="2160000" indent="-216000">
              <a:spcAft>
                <a:spcPts val="439"/>
              </a:spcAft>
              <a:buClr>
                <a:srgbClr val="ffffff"/>
              </a:buClr>
              <a:buSzPct val="45000"/>
              <a:buFont typeface="Wingdings" charset="2"/>
              <a:buChar char=""/>
            </a:pPr>
            <a:r>
              <a:rPr b="0" lang="en-IN" sz="3200" spc="-1" strike="noStrike">
                <a:solidFill>
                  <a:srgbClr val="ffffff"/>
                </a:solidFill>
                <a:latin typeface="Arial"/>
              </a:rPr>
              <a:t>Fifth Outline Level</a:t>
            </a:r>
            <a:endParaRPr b="0" lang="en-IN" sz="3200" spc="-1" strike="noStrike">
              <a:solidFill>
                <a:srgbClr val="ffffff"/>
              </a:solidFill>
              <a:latin typeface="Arial"/>
            </a:endParaRPr>
          </a:p>
          <a:p>
            <a:pPr lvl="5" marL="2592000" indent="-216000">
              <a:spcAft>
                <a:spcPts val="439"/>
              </a:spcAft>
              <a:buClr>
                <a:srgbClr val="ffffff"/>
              </a:buClr>
              <a:buSzPct val="45000"/>
              <a:buFont typeface="Wingdings" charset="2"/>
              <a:buChar char=""/>
            </a:pPr>
            <a:r>
              <a:rPr b="0" lang="en-IN" sz="3200" spc="-1" strike="noStrike">
                <a:solidFill>
                  <a:srgbClr val="ffffff"/>
                </a:solidFill>
                <a:latin typeface="Arial"/>
              </a:rPr>
              <a:t>Sixth Outline Level</a:t>
            </a:r>
            <a:endParaRPr b="0" lang="en-IN" sz="3200" spc="-1" strike="noStrike">
              <a:solidFill>
                <a:srgbClr val="ffffff"/>
              </a:solidFill>
              <a:latin typeface="Arial"/>
            </a:endParaRPr>
          </a:p>
          <a:p>
            <a:pPr lvl="6" marL="3024000" indent="-216000">
              <a:spcAft>
                <a:spcPts val="439"/>
              </a:spcAft>
              <a:buClr>
                <a:srgbClr val="ffffff"/>
              </a:buClr>
              <a:buSzPct val="45000"/>
              <a:buFont typeface="Wingdings" charset="2"/>
              <a:buChar char=""/>
            </a:pPr>
            <a:r>
              <a:rPr b="0" lang="en-IN" sz="3200" spc="-1" strike="noStrike">
                <a:solidFill>
                  <a:srgbClr val="ffffff"/>
                </a:solidFill>
                <a:latin typeface="Arial"/>
              </a:rPr>
              <a:t>Seventh Outline Level</a:t>
            </a:r>
            <a:endParaRPr b="0" lang="en-IN" sz="3200" spc="-1" strike="noStrike">
              <a:solidFill>
                <a:srgbClr val="ffffff"/>
              </a:solidFill>
              <a:latin typeface="Arial"/>
            </a:endParaRPr>
          </a:p>
        </p:txBody>
      </p:sp>
      <p:sp>
        <p:nvSpPr>
          <p:cNvPr id="168" name="PlaceHolder 3"/>
          <p:cNvSpPr>
            <a:spLocks noGrp="1"/>
          </p:cNvSpPr>
          <p:nvPr>
            <p:ph type="dt"/>
          </p:nvPr>
        </p:nvSpPr>
        <p:spPr>
          <a:xfrm>
            <a:off x="609480" y="6444000"/>
            <a:ext cx="2840400" cy="276120"/>
          </a:xfrm>
          <a:prstGeom prst="rect">
            <a:avLst/>
          </a:prstGeom>
        </p:spPr>
        <p:txBody>
          <a:bodyPr lIns="0" rIns="0" tIns="0" bIns="0">
            <a:noAutofit/>
          </a:bodyPr>
          <a:p>
            <a:r>
              <a:rPr b="0" lang="en-IN" sz="1400" spc="-1" strike="noStrike">
                <a:solidFill>
                  <a:srgbClr val="ffffff"/>
                </a:solidFill>
                <a:latin typeface="Arial"/>
              </a:rPr>
              <a:t>&lt;date/time&gt;</a:t>
            </a:r>
            <a:endParaRPr b="0" lang="en-IN" sz="1400" spc="-1" strike="noStrike">
              <a:solidFill>
                <a:srgbClr val="ffffff"/>
              </a:solidFill>
              <a:latin typeface="Arial"/>
            </a:endParaRPr>
          </a:p>
        </p:txBody>
      </p:sp>
      <p:sp>
        <p:nvSpPr>
          <p:cNvPr id="169" name="PlaceHolder 4"/>
          <p:cNvSpPr>
            <a:spLocks noGrp="1"/>
          </p:cNvSpPr>
          <p:nvPr>
            <p:ph type="ftr"/>
          </p:nvPr>
        </p:nvSpPr>
        <p:spPr>
          <a:xfrm>
            <a:off x="4169520" y="6444000"/>
            <a:ext cx="3864600" cy="276120"/>
          </a:xfrm>
          <a:prstGeom prst="rect">
            <a:avLst/>
          </a:prstGeom>
        </p:spPr>
        <p:txBody>
          <a:bodyPr lIns="0" rIns="0" tIns="0" bIns="0">
            <a:noAutofit/>
          </a:bodyPr>
          <a:p>
            <a:pPr algn="ctr"/>
            <a:r>
              <a:rPr b="0" lang="en-IN" sz="1400" spc="-1" strike="noStrike">
                <a:solidFill>
                  <a:srgbClr val="ffffff"/>
                </a:solidFill>
                <a:latin typeface="Arial"/>
              </a:rPr>
              <a:t>&lt;footer&gt;</a:t>
            </a:r>
            <a:endParaRPr b="0" lang="en-IN" sz="1400" spc="-1" strike="noStrike">
              <a:solidFill>
                <a:srgbClr val="ffffff"/>
              </a:solidFill>
              <a:latin typeface="Arial"/>
            </a:endParaRPr>
          </a:p>
        </p:txBody>
      </p:sp>
      <p:sp>
        <p:nvSpPr>
          <p:cNvPr id="170" name="PlaceHolder 5"/>
          <p:cNvSpPr>
            <a:spLocks noGrp="1"/>
          </p:cNvSpPr>
          <p:nvPr>
            <p:ph type="sldNum"/>
          </p:nvPr>
        </p:nvSpPr>
        <p:spPr>
          <a:xfrm>
            <a:off x="8741520" y="6444000"/>
            <a:ext cx="2840400" cy="276120"/>
          </a:xfrm>
          <a:prstGeom prst="rect">
            <a:avLst/>
          </a:prstGeom>
        </p:spPr>
        <p:txBody>
          <a:bodyPr lIns="0" rIns="0" tIns="0" bIns="0">
            <a:noAutofit/>
          </a:bodyPr>
          <a:p>
            <a:pPr algn="r"/>
            <a:fld id="{BB775A2C-B41A-4042-BFEA-C54F4723C7A9}" type="slidenum">
              <a:rPr b="0" lang="en-IN" sz="1400" spc="-1" strike="noStrike">
                <a:solidFill>
                  <a:srgbClr val="ffffff"/>
                </a:solidFill>
                <a:latin typeface="Arial"/>
              </a:rPr>
              <a:t>&lt;number&gt;</a:t>
            </a:fld>
            <a:endParaRPr b="0" lang="en-IN"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dt"/>
          </p:nvPr>
        </p:nvSpPr>
        <p:spPr>
          <a:xfrm>
            <a:off x="609480" y="6247440"/>
            <a:ext cx="2840400" cy="473040"/>
          </a:xfrm>
          <a:prstGeom prst="rect">
            <a:avLst/>
          </a:prstGeom>
        </p:spPr>
        <p:txBody>
          <a:bodyPr lIns="0" rIns="0" tIns="0" bIns="0">
            <a:noAutofit/>
          </a:bodyPr>
          <a:p>
            <a:r>
              <a:rPr b="0" lang="en-IN" sz="1400" spc="-1" strike="noStrike">
                <a:solidFill>
                  <a:srgbClr val="dddddd"/>
                </a:solidFill>
                <a:latin typeface="DejaVu Sans"/>
              </a:rPr>
              <a:t>&lt;date/time&gt;</a:t>
            </a:r>
            <a:endParaRPr b="0" lang="en-IN" sz="1400" spc="-1" strike="noStrike">
              <a:solidFill>
                <a:srgbClr val="dddddd"/>
              </a:solidFill>
              <a:latin typeface="DejaVu Sans"/>
            </a:endParaRPr>
          </a:p>
        </p:txBody>
      </p:sp>
      <p:sp>
        <p:nvSpPr>
          <p:cNvPr id="208" name="PlaceHolder 2"/>
          <p:cNvSpPr>
            <a:spLocks noGrp="1"/>
          </p:cNvSpPr>
          <p:nvPr>
            <p:ph type="ftr"/>
          </p:nvPr>
        </p:nvSpPr>
        <p:spPr>
          <a:xfrm>
            <a:off x="4169520" y="6247440"/>
            <a:ext cx="3864600" cy="473040"/>
          </a:xfrm>
          <a:prstGeom prst="rect">
            <a:avLst/>
          </a:prstGeom>
        </p:spPr>
        <p:txBody>
          <a:bodyPr lIns="0" rIns="0" tIns="0" bIns="0">
            <a:noAutofit/>
          </a:bodyPr>
          <a:p>
            <a:pPr algn="ctr"/>
            <a:r>
              <a:rPr b="0" lang="en-IN" sz="1400" spc="-1" strike="noStrike">
                <a:solidFill>
                  <a:srgbClr val="dddddd"/>
                </a:solidFill>
                <a:latin typeface="DejaVu Sans"/>
              </a:rPr>
              <a:t>&lt;footer&gt;</a:t>
            </a:r>
            <a:endParaRPr b="0" lang="en-IN" sz="1400" spc="-1" strike="noStrike">
              <a:solidFill>
                <a:srgbClr val="dddddd"/>
              </a:solidFill>
              <a:latin typeface="DejaVu Sans"/>
            </a:endParaRPr>
          </a:p>
        </p:txBody>
      </p:sp>
      <p:sp>
        <p:nvSpPr>
          <p:cNvPr id="209" name="PlaceHolder 3"/>
          <p:cNvSpPr>
            <a:spLocks noGrp="1"/>
          </p:cNvSpPr>
          <p:nvPr>
            <p:ph type="sldNum"/>
          </p:nvPr>
        </p:nvSpPr>
        <p:spPr>
          <a:xfrm>
            <a:off x="8741520" y="6247440"/>
            <a:ext cx="2840400" cy="473040"/>
          </a:xfrm>
          <a:prstGeom prst="rect">
            <a:avLst/>
          </a:prstGeom>
        </p:spPr>
        <p:txBody>
          <a:bodyPr lIns="0" rIns="0" tIns="0" bIns="0">
            <a:noAutofit/>
          </a:bodyPr>
          <a:p>
            <a:pPr algn="r"/>
            <a:fld id="{F223C164-536F-4CEA-B9EF-D15D0A3CCB20}" type="slidenum">
              <a:rPr b="0" lang="en-IN" sz="1400" spc="-1" strike="noStrike">
                <a:solidFill>
                  <a:srgbClr val="dddddd"/>
                </a:solidFill>
                <a:latin typeface="DejaVu Sans"/>
              </a:rPr>
              <a:t>&lt;number&gt;</a:t>
            </a:fld>
            <a:endParaRPr b="0" lang="en-IN" sz="1400" spc="-1" strike="noStrike">
              <a:solidFill>
                <a:srgbClr val="dddddd"/>
              </a:solidFill>
              <a:latin typeface="DejaVu Sans"/>
            </a:endParaRPr>
          </a:p>
        </p:txBody>
      </p:sp>
      <p:pic>
        <p:nvPicPr>
          <p:cNvPr id="210" name="" descr=""/>
          <p:cNvPicPr/>
          <p:nvPr/>
        </p:nvPicPr>
        <p:blipFill>
          <a:blip r:embed="rId2"/>
          <a:stretch/>
        </p:blipFill>
        <p:spPr>
          <a:xfrm>
            <a:off x="-43200" y="0"/>
            <a:ext cx="12320280" cy="6890760"/>
          </a:xfrm>
          <a:prstGeom prst="rect">
            <a:avLst/>
          </a:prstGeom>
          <a:ln>
            <a:noFill/>
          </a:ln>
        </p:spPr>
      </p:pic>
      <p:sp>
        <p:nvSpPr>
          <p:cNvPr id="211" name="PlaceHolder 4"/>
          <p:cNvSpPr>
            <a:spLocks noGrp="1"/>
          </p:cNvSpPr>
          <p:nvPr>
            <p:ph type="body"/>
          </p:nvPr>
        </p:nvSpPr>
        <p:spPr>
          <a:xfrm>
            <a:off x="4529880" y="2311560"/>
            <a:ext cx="3098520" cy="3666240"/>
          </a:xfrm>
          <a:prstGeom prst="rect">
            <a:avLst/>
          </a:prstGeom>
        </p:spPr>
        <p:txBody>
          <a:bodyPr lIns="0" rIns="0" tIns="0" bIns="0">
            <a:noAutofit/>
          </a:bodyPr>
          <a:p>
            <a:pPr algn="ctr">
              <a:spcAft>
                <a:spcPts val="1052"/>
              </a:spcAft>
            </a:pPr>
            <a:r>
              <a:rPr b="0" lang="en-IN" sz="2390" spc="-1" strike="noStrike">
                <a:solidFill>
                  <a:srgbClr val="666666"/>
                </a:solidFill>
                <a:latin typeface="DejaVu Sans"/>
              </a:rPr>
              <a:t>Click to edit the outline text format</a:t>
            </a:r>
            <a:endParaRPr b="0" lang="en-IN" sz="2390" spc="-1" strike="noStrike">
              <a:solidFill>
                <a:srgbClr val="666666"/>
              </a:solidFill>
              <a:latin typeface="DejaVu Sans"/>
            </a:endParaRPr>
          </a:p>
          <a:p>
            <a:pPr lvl="1" algn="ctr">
              <a:spcAft>
                <a:spcPts val="842"/>
              </a:spcAft>
            </a:pPr>
            <a:r>
              <a:rPr b="0" lang="en-IN" sz="2160" spc="-1" strike="noStrike">
                <a:solidFill>
                  <a:srgbClr val="666666"/>
                </a:solidFill>
                <a:latin typeface="DejaVu Sans"/>
              </a:rPr>
              <a:t>Second Outline Level</a:t>
            </a:r>
            <a:endParaRPr b="0" lang="en-IN" sz="2160" spc="-1" strike="noStrike">
              <a:solidFill>
                <a:srgbClr val="666666"/>
              </a:solidFill>
              <a:latin typeface="DejaVu Sans"/>
            </a:endParaRPr>
          </a:p>
          <a:p>
            <a:pPr lvl="2" algn="ctr">
              <a:spcAft>
                <a:spcPts val="629"/>
              </a:spcAft>
            </a:pPr>
            <a:r>
              <a:rPr b="0" lang="en-IN" sz="1960" spc="-1" strike="noStrike">
                <a:solidFill>
                  <a:srgbClr val="666666"/>
                </a:solidFill>
                <a:latin typeface="DejaVu Sans"/>
              </a:rPr>
              <a:t>Third Outline Level</a:t>
            </a:r>
            <a:endParaRPr b="0" lang="en-IN" sz="1960" spc="-1" strike="noStrike">
              <a:solidFill>
                <a:srgbClr val="666666"/>
              </a:solidFill>
              <a:latin typeface="DejaVu Sans"/>
            </a:endParaRPr>
          </a:p>
          <a:p>
            <a:pPr lvl="3" algn="ctr">
              <a:spcAft>
                <a:spcPts val="420"/>
              </a:spcAft>
            </a:pPr>
            <a:r>
              <a:rPr b="0" lang="en-IN" sz="1779" spc="-1" strike="noStrike">
                <a:solidFill>
                  <a:srgbClr val="666666"/>
                </a:solidFill>
                <a:latin typeface="DejaVu Sans"/>
              </a:rPr>
              <a:t>Fourth Outline Level</a:t>
            </a:r>
            <a:endParaRPr b="0" lang="en-IN" sz="1779" spc="-1" strike="noStrike">
              <a:solidFill>
                <a:srgbClr val="666666"/>
              </a:solidFill>
              <a:latin typeface="DejaVu Sans"/>
            </a:endParaRPr>
          </a:p>
          <a:p>
            <a:pPr lvl="4" algn="ctr">
              <a:spcAft>
                <a:spcPts val="207"/>
              </a:spcAft>
            </a:pPr>
            <a:r>
              <a:rPr b="0" lang="en-IN" sz="1610" spc="-1" strike="noStrike">
                <a:solidFill>
                  <a:srgbClr val="666666"/>
                </a:solidFill>
                <a:latin typeface="DejaVu Sans"/>
              </a:rPr>
              <a:t>Fifth Outline Level</a:t>
            </a:r>
            <a:endParaRPr b="0" lang="en-IN" sz="1610" spc="-1" strike="noStrike">
              <a:solidFill>
                <a:srgbClr val="666666"/>
              </a:solidFill>
              <a:latin typeface="DejaVu Sans"/>
            </a:endParaRPr>
          </a:p>
          <a:p>
            <a:pPr lvl="5" algn="ctr">
              <a:spcAft>
                <a:spcPts val="207"/>
              </a:spcAft>
            </a:pPr>
            <a:r>
              <a:rPr b="0" lang="en-IN" sz="1460" spc="-1" strike="noStrike">
                <a:solidFill>
                  <a:srgbClr val="666666"/>
                </a:solidFill>
                <a:latin typeface="DejaVu Sans"/>
              </a:rPr>
              <a:t>Sixth Outline Level</a:t>
            </a:r>
            <a:endParaRPr b="0" lang="en-IN" sz="1460" spc="-1" strike="noStrike">
              <a:solidFill>
                <a:srgbClr val="666666"/>
              </a:solidFill>
              <a:latin typeface="DejaVu Sans"/>
            </a:endParaRPr>
          </a:p>
          <a:p>
            <a:pPr lvl="6" algn="ctr">
              <a:spcAft>
                <a:spcPts val="207"/>
              </a:spcAft>
            </a:pPr>
            <a:r>
              <a:rPr b="0" lang="en-IN" sz="1320" spc="-1" strike="noStrike">
                <a:solidFill>
                  <a:srgbClr val="666666"/>
                </a:solidFill>
                <a:latin typeface="DejaVu Sans"/>
              </a:rPr>
              <a:t>Seventh Outline Level</a:t>
            </a:r>
            <a:endParaRPr b="0" lang="en-IN" sz="1320" spc="-1" strike="noStrike">
              <a:solidFill>
                <a:srgbClr val="666666"/>
              </a:solidFill>
              <a:latin typeface="DejaVu Sans"/>
            </a:endParaRPr>
          </a:p>
        </p:txBody>
      </p:sp>
      <p:sp>
        <p:nvSpPr>
          <p:cNvPr id="212" name="PlaceHolder 5"/>
          <p:cNvSpPr>
            <a:spLocks noGrp="1"/>
          </p:cNvSpPr>
          <p:nvPr>
            <p:ph type="title"/>
          </p:nvPr>
        </p:nvSpPr>
        <p:spPr>
          <a:xfrm>
            <a:off x="609480" y="273240"/>
            <a:ext cx="4885920" cy="1144800"/>
          </a:xfrm>
          <a:prstGeom prst="rect">
            <a:avLst/>
          </a:prstGeom>
        </p:spPr>
        <p:txBody>
          <a:bodyPr lIns="0" rIns="0" tIns="0" bIns="0" anchor="ctr">
            <a:noAutofit/>
          </a:bodyPr>
          <a:p>
            <a:pPr algn="ctr"/>
            <a:r>
              <a:rPr b="0" lang="en-IN" sz="3940" spc="-1" strike="noStrike">
                <a:solidFill>
                  <a:srgbClr val="ffffff"/>
                </a:solidFill>
                <a:latin typeface="DejaVu Sans"/>
              </a:rPr>
              <a:t>Click to edit the title text format</a:t>
            </a:r>
            <a:endParaRPr b="0" lang="en-IN" sz="3940" spc="-1" strike="noStrike">
              <a:solidFill>
                <a:srgbClr val="ffffff"/>
              </a:solidFill>
              <a:latin typeface="DejaVu Sans"/>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9" name="" descr=""/>
          <p:cNvPicPr/>
          <p:nvPr/>
        </p:nvPicPr>
        <p:blipFill>
          <a:blip r:embed="rId2"/>
          <a:stretch/>
        </p:blipFill>
        <p:spPr>
          <a:xfrm>
            <a:off x="0" y="5457960"/>
            <a:ext cx="12188160" cy="1399320"/>
          </a:xfrm>
          <a:prstGeom prst="rect">
            <a:avLst/>
          </a:prstGeom>
          <a:ln>
            <a:noFill/>
          </a:ln>
        </p:spPr>
      </p:pic>
      <p:sp>
        <p:nvSpPr>
          <p:cNvPr id="250" name="PlaceHolder 1"/>
          <p:cNvSpPr>
            <a:spLocks noGrp="1"/>
          </p:cNvSpPr>
          <p:nvPr>
            <p:ph type="title"/>
          </p:nvPr>
        </p:nvSpPr>
        <p:spPr>
          <a:xfrm>
            <a:off x="609840" y="2316600"/>
            <a:ext cx="10972440" cy="1471680"/>
          </a:xfrm>
          <a:prstGeom prst="rect">
            <a:avLst/>
          </a:prstGeom>
        </p:spPr>
        <p:txBody>
          <a:bodyPr lIns="0" rIns="0" tIns="0" bIns="0" anchor="ctr">
            <a:noAutofit/>
          </a:bodyPr>
          <a:p>
            <a:pPr algn="ctr"/>
            <a:r>
              <a:rPr b="0" lang="en-IN" sz="3620" spc="-1" strike="noStrike">
                <a:latin typeface="Arial"/>
              </a:rPr>
              <a:t>Click to edit the title text format</a:t>
            </a:r>
            <a:endParaRPr b="0" lang="en-IN" sz="3620" spc="-1" strike="noStrike">
              <a:latin typeface="Arial"/>
            </a:endParaRPr>
          </a:p>
        </p:txBody>
      </p:sp>
      <p:sp>
        <p:nvSpPr>
          <p:cNvPr id="251" name="PlaceHolder 2"/>
          <p:cNvSpPr>
            <a:spLocks noGrp="1"/>
          </p:cNvSpPr>
          <p:nvPr>
            <p:ph type="body"/>
          </p:nvPr>
        </p:nvSpPr>
        <p:spPr>
          <a:xfrm>
            <a:off x="609480" y="4114800"/>
            <a:ext cx="10972440" cy="2631960"/>
          </a:xfrm>
          <a:prstGeom prst="rect">
            <a:avLst/>
          </a:prstGeom>
        </p:spPr>
        <p:txBody>
          <a:bodyPr lIns="0" rIns="0" tIns="0" bIns="0">
            <a:noAutofit/>
          </a:bodyPr>
          <a:p>
            <a:pPr marL="432000" indent="-324000">
              <a:spcAft>
                <a:spcPts val="1162"/>
              </a:spcAft>
              <a:buClr>
                <a:srgbClr val="000000"/>
              </a:buClr>
              <a:buSzPct val="45000"/>
              <a:buFont typeface="Wingdings" charset="2"/>
              <a:buChar char=""/>
            </a:pPr>
            <a:r>
              <a:rPr b="0" lang="en-IN" sz="2630" spc="-1" strike="noStrike">
                <a:latin typeface="Arial"/>
              </a:rPr>
              <a:t>Click to edit the outline text format</a:t>
            </a:r>
            <a:endParaRPr b="0" lang="en-IN" sz="2630" spc="-1" strike="noStrike">
              <a:latin typeface="Arial"/>
            </a:endParaRPr>
          </a:p>
          <a:p>
            <a:pPr lvl="1" marL="864000" indent="-324000">
              <a:spcAft>
                <a:spcPts val="930"/>
              </a:spcAft>
              <a:buClr>
                <a:srgbClr val="000000"/>
              </a:buClr>
              <a:buSzPct val="75000"/>
              <a:buFont typeface="Symbol" charset="2"/>
              <a:buChar char=""/>
            </a:pPr>
            <a:r>
              <a:rPr b="0" lang="en-IN" sz="2300" spc="-1" strike="noStrike">
                <a:latin typeface="Arial"/>
              </a:rPr>
              <a:t>Second Outline Level</a:t>
            </a:r>
            <a:endParaRPr b="0" lang="en-IN" sz="2300" spc="-1" strike="noStrike">
              <a:latin typeface="Arial"/>
            </a:endParaRPr>
          </a:p>
          <a:p>
            <a:pPr lvl="2" marL="1296000" indent="-288000">
              <a:spcAft>
                <a:spcPts val="697"/>
              </a:spcAft>
              <a:buClr>
                <a:srgbClr val="000000"/>
              </a:buClr>
              <a:buSzPct val="45000"/>
              <a:buFont typeface="Wingdings" charset="2"/>
              <a:buChar char=""/>
            </a:pPr>
            <a:r>
              <a:rPr b="0" lang="en-IN" sz="1979" spc="-1" strike="noStrike">
                <a:latin typeface="Arial"/>
              </a:rPr>
              <a:t>Third Outline Level</a:t>
            </a:r>
            <a:endParaRPr b="0" lang="en-IN" sz="1979" spc="-1" strike="noStrike">
              <a:latin typeface="Arial"/>
            </a:endParaRPr>
          </a:p>
          <a:p>
            <a:pPr lvl="3" marL="1728000" indent="-216000">
              <a:spcAft>
                <a:spcPts val="465"/>
              </a:spcAft>
              <a:buClr>
                <a:srgbClr val="000000"/>
              </a:buClr>
              <a:buSzPct val="75000"/>
              <a:buFont typeface="Symbol" charset="2"/>
              <a:buChar char=""/>
            </a:pPr>
            <a:r>
              <a:rPr b="0" lang="en-IN" sz="1650" spc="-1" strike="noStrike">
                <a:latin typeface="Arial"/>
              </a:rPr>
              <a:t>Fourth Outline Level</a:t>
            </a:r>
            <a:endParaRPr b="0" lang="en-IN" sz="1650" spc="-1" strike="noStrike">
              <a:latin typeface="Arial"/>
            </a:endParaRPr>
          </a:p>
          <a:p>
            <a:pPr lvl="4" marL="2160000" indent="-216000">
              <a:spcAft>
                <a:spcPts val="230"/>
              </a:spcAft>
              <a:buClr>
                <a:srgbClr val="000000"/>
              </a:buClr>
              <a:buSzPct val="45000"/>
              <a:buFont typeface="Wingdings" charset="2"/>
              <a:buChar char=""/>
            </a:pPr>
            <a:r>
              <a:rPr b="0" lang="en-IN" sz="1650" spc="-1" strike="noStrike">
                <a:latin typeface="Arial"/>
              </a:rPr>
              <a:t>Fifth Outline Level</a:t>
            </a:r>
            <a:endParaRPr b="0" lang="en-IN" sz="1650" spc="-1" strike="noStrike">
              <a:latin typeface="Arial"/>
            </a:endParaRPr>
          </a:p>
          <a:p>
            <a:pPr lvl="5" marL="2592000" indent="-216000">
              <a:spcAft>
                <a:spcPts val="230"/>
              </a:spcAft>
              <a:buClr>
                <a:srgbClr val="000000"/>
              </a:buClr>
              <a:buSzPct val="45000"/>
              <a:buFont typeface="Wingdings" charset="2"/>
              <a:buChar char=""/>
            </a:pPr>
            <a:r>
              <a:rPr b="0" lang="en-IN" sz="1650" spc="-1" strike="noStrike">
                <a:latin typeface="Arial"/>
              </a:rPr>
              <a:t>Sixth Outline Level</a:t>
            </a:r>
            <a:endParaRPr b="0" lang="en-IN" sz="1650" spc="-1" strike="noStrike">
              <a:latin typeface="Arial"/>
            </a:endParaRPr>
          </a:p>
          <a:p>
            <a:pPr lvl="6" marL="3024000" indent="-216000">
              <a:spcAft>
                <a:spcPts val="230"/>
              </a:spcAft>
              <a:buClr>
                <a:srgbClr val="000000"/>
              </a:buClr>
              <a:buSzPct val="45000"/>
              <a:buFont typeface="Wingdings" charset="2"/>
              <a:buChar char=""/>
            </a:pPr>
            <a:r>
              <a:rPr b="0" lang="en-IN" sz="1650" spc="-1" strike="noStrike">
                <a:latin typeface="Arial"/>
              </a:rPr>
              <a:t>Seventh Outline Level</a:t>
            </a:r>
            <a:endParaRPr b="0" lang="en-IN" sz="1650" spc="-1" strike="noStrike">
              <a:latin typeface="Arial"/>
            </a:endParaRPr>
          </a:p>
        </p:txBody>
      </p:sp>
      <p:sp>
        <p:nvSpPr>
          <p:cNvPr id="252" name="PlaceHolder 3"/>
          <p:cNvSpPr>
            <a:spLocks noGrp="1"/>
          </p:cNvSpPr>
          <p:nvPr>
            <p:ph type="dt"/>
          </p:nvPr>
        </p:nvSpPr>
        <p:spPr>
          <a:xfrm>
            <a:off x="609480" y="6247440"/>
            <a:ext cx="2840400" cy="473040"/>
          </a:xfrm>
          <a:prstGeom prst="rect">
            <a:avLst/>
          </a:prstGeom>
        </p:spPr>
        <p:txBody>
          <a:bodyPr lIns="0" rIns="0" tIns="0" bIns="0">
            <a:noAutofit/>
          </a:bodyPr>
          <a:p>
            <a:r>
              <a:rPr b="0" lang="en-IN" sz="1400" spc="-1" strike="noStrike">
                <a:latin typeface="Times New Roman"/>
              </a:rPr>
              <a:t>&lt;date/time&gt;</a:t>
            </a:r>
            <a:endParaRPr b="0" lang="en-IN" sz="1400" spc="-1" strike="noStrike">
              <a:latin typeface="Times New Roman"/>
            </a:endParaRPr>
          </a:p>
        </p:txBody>
      </p:sp>
      <p:sp>
        <p:nvSpPr>
          <p:cNvPr id="253" name="PlaceHolder 4"/>
          <p:cNvSpPr>
            <a:spLocks noGrp="1"/>
          </p:cNvSpPr>
          <p:nvPr>
            <p:ph type="ftr"/>
          </p:nvPr>
        </p:nvSpPr>
        <p:spPr>
          <a:xfrm>
            <a:off x="4169520" y="6247440"/>
            <a:ext cx="3864600" cy="473040"/>
          </a:xfrm>
          <a:prstGeom prst="rect">
            <a:avLst/>
          </a:prstGeom>
        </p:spPr>
        <p:txBody>
          <a:bodyPr lIns="0" rIns="0" tIns="0" bIns="0">
            <a:noAutofit/>
          </a:bodyPr>
          <a:p>
            <a:pPr algn="ctr"/>
            <a:r>
              <a:rPr b="0" lang="en-IN" sz="1400" spc="-1" strike="noStrike">
                <a:latin typeface="Times New Roman"/>
              </a:rPr>
              <a:t>&lt;footer&gt;</a:t>
            </a:r>
            <a:endParaRPr b="0" lang="en-IN" sz="1400" spc="-1" strike="noStrike">
              <a:latin typeface="Times New Roman"/>
            </a:endParaRPr>
          </a:p>
        </p:txBody>
      </p:sp>
      <p:sp>
        <p:nvSpPr>
          <p:cNvPr id="254" name="PlaceHolder 5"/>
          <p:cNvSpPr>
            <a:spLocks noGrp="1"/>
          </p:cNvSpPr>
          <p:nvPr>
            <p:ph type="sldNum"/>
          </p:nvPr>
        </p:nvSpPr>
        <p:spPr>
          <a:xfrm>
            <a:off x="8741520" y="6247440"/>
            <a:ext cx="2840400" cy="473040"/>
          </a:xfrm>
          <a:prstGeom prst="rect">
            <a:avLst/>
          </a:prstGeom>
        </p:spPr>
        <p:txBody>
          <a:bodyPr lIns="0" rIns="0" tIns="0" bIns="0">
            <a:noAutofit/>
          </a:bodyPr>
          <a:p>
            <a:pPr algn="r"/>
            <a:fld id="{690D3FC5-0918-42C9-8714-8A617629E9C8}" type="slidenum">
              <a:rPr b="0" lang="en-IN" sz="1400" spc="-1" strike="noStrike">
                <a:latin typeface="Times New Roman"/>
              </a:rPr>
              <a:t>&lt;number&gt;</a:t>
            </a:fld>
            <a:endParaRPr b="0" lang="en-IN" sz="1400" spc="-1" strike="noStrike">
              <a:latin typeface="Times New Roman"/>
            </a:endParaRPr>
          </a:p>
        </p:txBody>
      </p:sp>
      <p:pic>
        <p:nvPicPr>
          <p:cNvPr id="255" name="" descr=""/>
          <p:cNvPicPr/>
          <p:nvPr/>
        </p:nvPicPr>
        <p:blipFill>
          <a:blip r:embed="rId3"/>
          <a:stretch/>
        </p:blipFill>
        <p:spPr>
          <a:xfrm>
            <a:off x="0" y="0"/>
            <a:ext cx="12188520" cy="1537920"/>
          </a:xfrm>
          <a:prstGeom prst="rect">
            <a:avLst/>
          </a:prstGeom>
          <a:ln>
            <a:noFill/>
          </a:ln>
        </p:spPr>
      </p:pic>
    </p:spTree>
  </p:cSld>
  <p:clrMap bg1="lt1" bg2="lt2" tx1="dk1" tx2="dk2" accent1="accent1" accent2="accent2" accent3="accent3" accent4="accent4" accent5="accent5" accent6="accent6" hlink="hlink" folHlink="folHlink"/>
  <p:sldLayoutIdLst>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0" y="6531120"/>
            <a:ext cx="12192120" cy="326520"/>
          </a:xfrm>
          <a:prstGeom prst="rect">
            <a:avLst/>
          </a:prstGeom>
          <a:solidFill>
            <a:srgbClr val="2c3e50"/>
          </a:solidFill>
          <a:ln>
            <a:noFill/>
          </a:ln>
        </p:spPr>
        <p:style>
          <a:lnRef idx="0"/>
          <a:fillRef idx="0"/>
          <a:effectRef idx="0"/>
          <a:fontRef idx="minor"/>
        </p:style>
      </p:sp>
      <p:sp>
        <p:nvSpPr>
          <p:cNvPr id="293" name="CustomShape 2"/>
          <p:cNvSpPr/>
          <p:nvPr/>
        </p:nvSpPr>
        <p:spPr>
          <a:xfrm>
            <a:off x="0" y="0"/>
            <a:ext cx="12192120" cy="1469520"/>
          </a:xfrm>
          <a:prstGeom prst="rect">
            <a:avLst/>
          </a:prstGeom>
          <a:solidFill>
            <a:srgbClr val="2c3e50"/>
          </a:solidFill>
          <a:ln>
            <a:noFill/>
          </a:ln>
        </p:spPr>
        <p:style>
          <a:lnRef idx="0"/>
          <a:fillRef idx="0"/>
          <a:effectRef idx="0"/>
          <a:fontRef idx="minor"/>
        </p:style>
      </p:sp>
      <p:sp>
        <p:nvSpPr>
          <p:cNvPr id="294" name="PlaceHolder 3"/>
          <p:cNvSpPr>
            <a:spLocks noGrp="1"/>
          </p:cNvSpPr>
          <p:nvPr>
            <p:ph type="title"/>
          </p:nvPr>
        </p:nvSpPr>
        <p:spPr>
          <a:xfrm>
            <a:off x="435240" y="273240"/>
            <a:ext cx="11321280" cy="869760"/>
          </a:xfrm>
          <a:prstGeom prst="rect">
            <a:avLst/>
          </a:prstGeom>
        </p:spPr>
        <p:txBody>
          <a:bodyPr lIns="0" rIns="0" tIns="0" bIns="0" anchor="ctr">
            <a:noAutofit/>
          </a:bodyPr>
          <a:p>
            <a:r>
              <a:rPr b="1" lang="en-IN" sz="3270" spc="-1" strike="noStrike">
                <a:solidFill>
                  <a:srgbClr val="ffffff"/>
                </a:solidFill>
                <a:latin typeface="Noto Sans Black"/>
              </a:rPr>
              <a:t>Click to edit the title text format</a:t>
            </a:r>
            <a:endParaRPr b="1" lang="en-IN" sz="3270" spc="-1" strike="noStrike">
              <a:solidFill>
                <a:srgbClr val="ffffff"/>
              </a:solidFill>
              <a:latin typeface="Noto Sans Black"/>
            </a:endParaRPr>
          </a:p>
        </p:txBody>
      </p:sp>
      <p:sp>
        <p:nvSpPr>
          <p:cNvPr id="295" name="PlaceHolder 4"/>
          <p:cNvSpPr>
            <a:spLocks noGrp="1"/>
          </p:cNvSpPr>
          <p:nvPr>
            <p:ph type="body"/>
          </p:nvPr>
        </p:nvSpPr>
        <p:spPr>
          <a:xfrm>
            <a:off x="435240" y="1796040"/>
            <a:ext cx="11321280" cy="4572000"/>
          </a:xfrm>
          <a:prstGeom prst="rect">
            <a:avLst/>
          </a:prstGeom>
        </p:spPr>
        <p:txBody>
          <a:bodyPr lIns="0" rIns="0" tIns="0" bIns="0">
            <a:noAutofit/>
          </a:bodyPr>
          <a:p>
            <a:pPr marL="432000" indent="-324000">
              <a:spcAft>
                <a:spcPts val="1281"/>
              </a:spcAft>
              <a:buClr>
                <a:srgbClr val="2c3e50"/>
              </a:buClr>
              <a:buSzPct val="45000"/>
              <a:buFont typeface="Wingdings" charset="2"/>
              <a:buChar char=""/>
            </a:pPr>
            <a:r>
              <a:rPr b="1" lang="en-IN" sz="2910" spc="-1" strike="noStrike">
                <a:solidFill>
                  <a:srgbClr val="2c3e50"/>
                </a:solidFill>
                <a:latin typeface="Noto Sans SemiBold"/>
              </a:rPr>
              <a:t>Click to edit the outline text format</a:t>
            </a:r>
            <a:endParaRPr b="1" lang="en-IN" sz="2910" spc="-1" strike="noStrike">
              <a:solidFill>
                <a:srgbClr val="2c3e50"/>
              </a:solidFill>
              <a:latin typeface="Noto Sans SemiBold"/>
            </a:endParaRPr>
          </a:p>
          <a:p>
            <a:pPr lvl="1" marL="864000" indent="-324000">
              <a:spcAft>
                <a:spcPts val="1026"/>
              </a:spcAft>
              <a:buClr>
                <a:srgbClr val="2c3e50"/>
              </a:buClr>
              <a:buSzPct val="75000"/>
              <a:buFont typeface="Symbol" charset="2"/>
              <a:buChar char=""/>
            </a:pPr>
            <a:r>
              <a:rPr b="0" lang="en-IN" sz="2540" spc="-1" strike="noStrike">
                <a:solidFill>
                  <a:srgbClr val="2c3e50"/>
                </a:solidFill>
                <a:latin typeface="Noto Sans Regular"/>
              </a:rPr>
              <a:t>Second Outline Level</a:t>
            </a:r>
            <a:endParaRPr b="0" lang="en-IN" sz="2540" spc="-1" strike="noStrike">
              <a:solidFill>
                <a:srgbClr val="2c3e50"/>
              </a:solidFill>
              <a:latin typeface="Noto Sans Regular"/>
            </a:endParaRPr>
          </a:p>
          <a:p>
            <a:pPr lvl="2" marL="1296000" indent="-288000">
              <a:spcAft>
                <a:spcPts val="771"/>
              </a:spcAft>
              <a:buClr>
                <a:srgbClr val="2c3e50"/>
              </a:buClr>
              <a:buSzPct val="45000"/>
              <a:buFont typeface="Wingdings" charset="2"/>
              <a:buChar char=""/>
            </a:pPr>
            <a:r>
              <a:rPr b="0" lang="en-IN" sz="2180" spc="-1" strike="noStrike">
                <a:solidFill>
                  <a:srgbClr val="2c3e50"/>
                </a:solidFill>
                <a:latin typeface="Noto Sans Regular"/>
              </a:rPr>
              <a:t>Third Outline Level</a:t>
            </a:r>
            <a:endParaRPr b="0" lang="en-IN" sz="2180" spc="-1" strike="noStrike">
              <a:solidFill>
                <a:srgbClr val="2c3e50"/>
              </a:solidFill>
              <a:latin typeface="Noto Sans Regular"/>
            </a:endParaRPr>
          </a:p>
          <a:p>
            <a:pPr lvl="3" marL="1728000" indent="-216000">
              <a:spcAft>
                <a:spcPts val="513"/>
              </a:spcAft>
              <a:buClr>
                <a:srgbClr val="2c3e50"/>
              </a:buClr>
              <a:buSzPct val="75000"/>
              <a:buFont typeface="Symbol" charset="2"/>
              <a:buChar char=""/>
            </a:pPr>
            <a:r>
              <a:rPr b="0" lang="en-IN" sz="1820" spc="-1" strike="noStrike">
                <a:solidFill>
                  <a:srgbClr val="2c3e50"/>
                </a:solidFill>
                <a:latin typeface="Noto Sans Regular"/>
              </a:rPr>
              <a:t>Fourth Outline Level</a:t>
            </a:r>
            <a:endParaRPr b="0" lang="en-IN" sz="1820" spc="-1" strike="noStrike">
              <a:solidFill>
                <a:srgbClr val="2c3e50"/>
              </a:solidFill>
              <a:latin typeface="Noto Sans Regular"/>
            </a:endParaRPr>
          </a:p>
          <a:p>
            <a:pPr lvl="4" marL="2160000" indent="-216000">
              <a:spcAft>
                <a:spcPts val="255"/>
              </a:spcAft>
              <a:buClr>
                <a:srgbClr val="2c3e50"/>
              </a:buClr>
              <a:buSzPct val="45000"/>
              <a:buFont typeface="Wingdings" charset="2"/>
              <a:buChar char=""/>
            </a:pPr>
            <a:r>
              <a:rPr b="0" lang="en-IN" sz="1820" spc="-1" strike="noStrike">
                <a:solidFill>
                  <a:srgbClr val="2c3e50"/>
                </a:solidFill>
                <a:latin typeface="Noto Sans Regular"/>
              </a:rPr>
              <a:t>Fifth Outline Level</a:t>
            </a:r>
            <a:endParaRPr b="0" lang="en-IN" sz="1820" spc="-1" strike="noStrike">
              <a:solidFill>
                <a:srgbClr val="2c3e50"/>
              </a:solidFill>
              <a:latin typeface="Noto Sans Regular"/>
            </a:endParaRPr>
          </a:p>
          <a:p>
            <a:pPr lvl="5" marL="2592000" indent="-216000">
              <a:spcAft>
                <a:spcPts val="255"/>
              </a:spcAft>
              <a:buClr>
                <a:srgbClr val="2c3e50"/>
              </a:buClr>
              <a:buSzPct val="45000"/>
              <a:buFont typeface="Wingdings" charset="2"/>
              <a:buChar char=""/>
            </a:pPr>
            <a:r>
              <a:rPr b="0" lang="en-IN" sz="1820" spc="-1" strike="noStrike">
                <a:solidFill>
                  <a:srgbClr val="2c3e50"/>
                </a:solidFill>
                <a:latin typeface="Noto Sans Regular"/>
              </a:rPr>
              <a:t>Sixth Outline Level</a:t>
            </a:r>
            <a:endParaRPr b="0" lang="en-IN" sz="1820" spc="-1" strike="noStrike">
              <a:solidFill>
                <a:srgbClr val="2c3e50"/>
              </a:solidFill>
              <a:latin typeface="Noto Sans Regular"/>
            </a:endParaRPr>
          </a:p>
          <a:p>
            <a:pPr lvl="6" marL="3024000" indent="-216000">
              <a:spcAft>
                <a:spcPts val="255"/>
              </a:spcAft>
              <a:buClr>
                <a:srgbClr val="2c3e50"/>
              </a:buClr>
              <a:buSzPct val="45000"/>
              <a:buFont typeface="Wingdings" charset="2"/>
              <a:buChar char=""/>
            </a:pPr>
            <a:r>
              <a:rPr b="0" lang="en-IN" sz="1820" spc="-1" strike="noStrike">
                <a:solidFill>
                  <a:srgbClr val="2c3e50"/>
                </a:solidFill>
                <a:latin typeface="Noto Sans Regular"/>
              </a:rPr>
              <a:t>Seventh Outline Level</a:t>
            </a:r>
            <a:endParaRPr b="0" lang="en-IN" sz="1820" spc="-1" strike="noStrike">
              <a:solidFill>
                <a:srgbClr val="2c3e50"/>
              </a:solidFill>
              <a:latin typeface="Noto Sans Regular"/>
            </a:endParaRPr>
          </a:p>
        </p:txBody>
      </p:sp>
      <p:sp>
        <p:nvSpPr>
          <p:cNvPr id="296" name="PlaceHolder 5"/>
          <p:cNvSpPr>
            <a:spLocks noGrp="1"/>
          </p:cNvSpPr>
          <p:nvPr>
            <p:ph type="dt"/>
          </p:nvPr>
        </p:nvSpPr>
        <p:spPr>
          <a:xfrm>
            <a:off x="435240" y="6531120"/>
            <a:ext cx="3483360" cy="326520"/>
          </a:xfrm>
          <a:prstGeom prst="rect">
            <a:avLst/>
          </a:prstGeom>
        </p:spPr>
        <p:txBody>
          <a:bodyPr lIns="0" rIns="0" tIns="0" bIns="0">
            <a:noAutofit/>
          </a:bodyPr>
          <a:p>
            <a:r>
              <a:rPr b="1" lang="en-IN" sz="1800" spc="-1" strike="noStrike">
                <a:solidFill>
                  <a:srgbClr val="ffffff"/>
                </a:solidFill>
                <a:latin typeface="Noto Sans Black"/>
              </a:rPr>
              <a:t>&lt;date/time&gt;</a:t>
            </a:r>
            <a:endParaRPr b="1" lang="en-IN" sz="1800" spc="-1" strike="noStrike">
              <a:solidFill>
                <a:srgbClr val="ffffff"/>
              </a:solidFill>
              <a:latin typeface="Noto Sans Black"/>
            </a:endParaRPr>
          </a:p>
        </p:txBody>
      </p:sp>
      <p:sp>
        <p:nvSpPr>
          <p:cNvPr id="297" name="PlaceHolder 6"/>
          <p:cNvSpPr>
            <a:spLocks noGrp="1"/>
          </p:cNvSpPr>
          <p:nvPr>
            <p:ph type="ftr"/>
          </p:nvPr>
        </p:nvSpPr>
        <p:spPr>
          <a:xfrm>
            <a:off x="4136400" y="6531120"/>
            <a:ext cx="3918960" cy="326520"/>
          </a:xfrm>
          <a:prstGeom prst="rect">
            <a:avLst/>
          </a:prstGeom>
        </p:spPr>
        <p:txBody>
          <a:bodyPr lIns="0" rIns="0" tIns="0" bIns="0">
            <a:noAutofit/>
          </a:bodyPr>
          <a:p>
            <a:pPr algn="ctr"/>
            <a:r>
              <a:rPr b="1" lang="en-IN" sz="1800" spc="-1" strike="noStrike">
                <a:solidFill>
                  <a:srgbClr val="ffffff"/>
                </a:solidFill>
                <a:latin typeface="Noto Sans Black"/>
              </a:rPr>
              <a:t>&lt;footer&gt;</a:t>
            </a:r>
            <a:endParaRPr b="1" lang="en-IN" sz="1800" spc="-1" strike="noStrike">
              <a:solidFill>
                <a:srgbClr val="ffffff"/>
              </a:solidFill>
              <a:latin typeface="Noto Sans Black"/>
            </a:endParaRPr>
          </a:p>
        </p:txBody>
      </p:sp>
      <p:sp>
        <p:nvSpPr>
          <p:cNvPr id="298" name="CustomShape 7"/>
          <p:cNvSpPr/>
          <p:nvPr/>
        </p:nvSpPr>
        <p:spPr>
          <a:xfrm>
            <a:off x="11212200" y="6253560"/>
            <a:ext cx="653040" cy="489960"/>
          </a:xfrm>
          <a:prstGeom prst="ellipse">
            <a:avLst/>
          </a:prstGeom>
          <a:solidFill>
            <a:srgbClr val="1abc9c"/>
          </a:solidFill>
          <a:ln>
            <a:noFill/>
          </a:ln>
        </p:spPr>
        <p:style>
          <a:lnRef idx="0"/>
          <a:fillRef idx="0"/>
          <a:effectRef idx="0"/>
          <a:fontRef idx="minor"/>
        </p:style>
      </p:sp>
      <p:sp>
        <p:nvSpPr>
          <p:cNvPr id="299" name="PlaceHolder 8"/>
          <p:cNvSpPr>
            <a:spLocks noGrp="1"/>
          </p:cNvSpPr>
          <p:nvPr>
            <p:ph type="sldNum"/>
          </p:nvPr>
        </p:nvSpPr>
        <p:spPr>
          <a:xfrm>
            <a:off x="11103480" y="6172200"/>
            <a:ext cx="870840" cy="653040"/>
          </a:xfrm>
          <a:prstGeom prst="rect">
            <a:avLst/>
          </a:prstGeom>
        </p:spPr>
        <p:txBody>
          <a:bodyPr lIns="0" rIns="0" tIns="0" bIns="0" anchor="ctr">
            <a:noAutofit/>
          </a:bodyPr>
          <a:p>
            <a:pPr algn="ctr"/>
            <a:fld id="{4E46B209-0A94-40BA-AB03-E784D8705AEE}" type="slidenum">
              <a:rPr b="1" lang="en-IN" sz="1800" spc="-1" strike="noStrike">
                <a:solidFill>
                  <a:srgbClr val="ffffff"/>
                </a:solidFill>
                <a:latin typeface="Noto Sans Black"/>
              </a:rPr>
              <a:t>&lt;number&gt;</a:t>
            </a:fld>
            <a:endParaRPr b="1" lang="en-IN" sz="1800" spc="-1" strike="noStrike">
              <a:solidFill>
                <a:srgbClr val="ffffff"/>
              </a:solidFill>
              <a:latin typeface="Noto Sans Black"/>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36" name="" descr=""/>
          <p:cNvPicPr/>
          <p:nvPr/>
        </p:nvPicPr>
        <p:blipFill>
          <a:blip r:embed="rId2"/>
          <a:stretch/>
        </p:blipFill>
        <p:spPr>
          <a:xfrm>
            <a:off x="0" y="0"/>
            <a:ext cx="12192120" cy="6858000"/>
          </a:xfrm>
          <a:prstGeom prst="rect">
            <a:avLst/>
          </a:prstGeom>
          <a:ln>
            <a:noFill/>
          </a:ln>
        </p:spPr>
      </p:pic>
      <p:sp>
        <p:nvSpPr>
          <p:cNvPr id="337" name="PlaceHolder 1"/>
          <p:cNvSpPr>
            <a:spLocks noGrp="1"/>
          </p:cNvSpPr>
          <p:nvPr>
            <p:ph type="title"/>
          </p:nvPr>
        </p:nvSpPr>
        <p:spPr>
          <a:xfrm>
            <a:off x="609480" y="2873520"/>
            <a:ext cx="10972440" cy="1144800"/>
          </a:xfrm>
          <a:prstGeom prst="rect">
            <a:avLst/>
          </a:prstGeom>
        </p:spPr>
        <p:txBody>
          <a:bodyPr lIns="0" rIns="0" tIns="0" bIns="0" anchor="ctr">
            <a:normAutofit/>
          </a:bodyPr>
          <a:p>
            <a:pPr algn="ctr"/>
            <a:r>
              <a:rPr b="0" lang="en-IN" sz="3620" spc="-1" strike="noStrike">
                <a:solidFill>
                  <a:srgbClr val="000000"/>
                </a:solidFill>
                <a:latin typeface="Times New Roman"/>
              </a:rPr>
              <a:t>Click to edit the title text format</a:t>
            </a:r>
            <a:endParaRPr b="0" lang="en-IN" sz="3620" spc="-1" strike="noStrike">
              <a:solidFill>
                <a:srgbClr val="000000"/>
              </a:solidFill>
              <a:latin typeface="Times New Roman"/>
            </a:endParaRPr>
          </a:p>
        </p:txBody>
      </p:sp>
      <p:sp>
        <p:nvSpPr>
          <p:cNvPr id="338" name="PlaceHolder 2"/>
          <p:cNvSpPr>
            <a:spLocks noGrp="1"/>
          </p:cNvSpPr>
          <p:nvPr>
            <p:ph type="body"/>
          </p:nvPr>
        </p:nvSpPr>
        <p:spPr>
          <a:xfrm>
            <a:off x="609480" y="4310640"/>
            <a:ext cx="10728720" cy="2616120"/>
          </a:xfrm>
          <a:prstGeom prst="rect">
            <a:avLst/>
          </a:prstGeom>
        </p:spPr>
        <p:txBody>
          <a:bodyPr lIns="0" rIns="0" tIns="0" bIns="0">
            <a:noAutofit/>
          </a:bodyPr>
          <a:p>
            <a:pPr marL="432000" indent="-324000" algn="ctr">
              <a:spcAft>
                <a:spcPts val="1159"/>
              </a:spcAft>
            </a:pPr>
            <a:r>
              <a:rPr b="0" lang="en-IN" sz="2630" spc="-1" strike="noStrike">
                <a:solidFill>
                  <a:srgbClr val="000000"/>
                </a:solidFill>
                <a:latin typeface="Times New Roman"/>
              </a:rPr>
              <a:t>Click to edit the outline text format</a:t>
            </a:r>
            <a:endParaRPr b="0" lang="en-IN" sz="2630" spc="-1" strike="noStrike">
              <a:solidFill>
                <a:srgbClr val="000000"/>
              </a:solidFill>
              <a:latin typeface="Times New Roman"/>
            </a:endParaRPr>
          </a:p>
          <a:p>
            <a:pPr lvl="1" marL="864000" indent="-324000" algn="ctr">
              <a:spcAft>
                <a:spcPts val="927"/>
              </a:spcAft>
            </a:pPr>
            <a:r>
              <a:rPr b="0" lang="en-IN" sz="2300" spc="-1" strike="noStrike">
                <a:solidFill>
                  <a:srgbClr val="000000"/>
                </a:solidFill>
                <a:latin typeface="Times New Roman"/>
              </a:rPr>
              <a:t>Second Outline Level</a:t>
            </a:r>
            <a:endParaRPr b="0" lang="en-IN" sz="2300" spc="-1" strike="noStrike">
              <a:solidFill>
                <a:srgbClr val="000000"/>
              </a:solidFill>
              <a:latin typeface="Times New Roman"/>
            </a:endParaRPr>
          </a:p>
          <a:p>
            <a:pPr lvl="2" marL="1296000" indent="-288000" algn="ctr">
              <a:spcAft>
                <a:spcPts val="694"/>
              </a:spcAft>
            </a:pPr>
            <a:r>
              <a:rPr b="0" lang="en-IN" sz="1979" spc="-1" strike="noStrike">
                <a:solidFill>
                  <a:srgbClr val="000000"/>
                </a:solidFill>
                <a:latin typeface="Times New Roman"/>
              </a:rPr>
              <a:t>Third Outline Level</a:t>
            </a:r>
            <a:endParaRPr b="0" lang="en-IN" sz="1979" spc="-1" strike="noStrike">
              <a:solidFill>
                <a:srgbClr val="000000"/>
              </a:solidFill>
              <a:latin typeface="Times New Roman"/>
            </a:endParaRPr>
          </a:p>
          <a:p>
            <a:pPr lvl="3" marL="1728000" indent="-216000" algn="ctr">
              <a:spcAft>
                <a:spcPts val="459"/>
              </a:spcAft>
            </a:pPr>
            <a:r>
              <a:rPr b="0" lang="en-IN" sz="1650" spc="-1" strike="noStrike">
                <a:solidFill>
                  <a:srgbClr val="000000"/>
                </a:solidFill>
                <a:latin typeface="Times New Roman"/>
              </a:rPr>
              <a:t>Fourth Outline Level</a:t>
            </a:r>
            <a:endParaRPr b="0" lang="en-IN" sz="1650" spc="-1" strike="noStrike">
              <a:solidFill>
                <a:srgbClr val="000000"/>
              </a:solidFill>
              <a:latin typeface="Times New Roman"/>
            </a:endParaRPr>
          </a:p>
          <a:p>
            <a:pPr lvl="4" marL="2160000" indent="-216000" algn="ctr">
              <a:spcAft>
                <a:spcPts val="227"/>
              </a:spcAft>
            </a:pPr>
            <a:r>
              <a:rPr b="0" lang="en-IN" sz="1650" spc="-1" strike="noStrike">
                <a:solidFill>
                  <a:srgbClr val="000000"/>
                </a:solidFill>
                <a:latin typeface="Times New Roman"/>
              </a:rPr>
              <a:t>Fifth Outline Level</a:t>
            </a:r>
            <a:endParaRPr b="0" lang="en-IN" sz="1650" spc="-1" strike="noStrike">
              <a:solidFill>
                <a:srgbClr val="000000"/>
              </a:solidFill>
              <a:latin typeface="Times New Roman"/>
            </a:endParaRPr>
          </a:p>
          <a:p>
            <a:pPr lvl="5" marL="2592000" indent="-216000" algn="ctr">
              <a:spcAft>
                <a:spcPts val="227"/>
              </a:spcAft>
            </a:pPr>
            <a:r>
              <a:rPr b="0" lang="en-IN" sz="1650" spc="-1" strike="noStrike">
                <a:solidFill>
                  <a:srgbClr val="000000"/>
                </a:solidFill>
                <a:latin typeface="Times New Roman"/>
              </a:rPr>
              <a:t>Sixth Outline Level</a:t>
            </a:r>
            <a:endParaRPr b="0" lang="en-IN" sz="1650" spc="-1" strike="noStrike">
              <a:solidFill>
                <a:srgbClr val="000000"/>
              </a:solidFill>
              <a:latin typeface="Times New Roman"/>
            </a:endParaRPr>
          </a:p>
          <a:p>
            <a:pPr lvl="6" marL="3024000" indent="-216000" algn="ctr">
              <a:spcAft>
                <a:spcPts val="227"/>
              </a:spcAft>
            </a:pPr>
            <a:r>
              <a:rPr b="0" lang="en-IN" sz="1650" spc="-1" strike="noStrike">
                <a:solidFill>
                  <a:srgbClr val="000000"/>
                </a:solidFill>
                <a:latin typeface="Times New Roman"/>
              </a:rPr>
              <a:t>Seventh Outline Level</a:t>
            </a:r>
            <a:endParaRPr b="0" lang="en-IN" sz="1650" spc="-1" strike="noStrike">
              <a:solidFill>
                <a:srgbClr val="000000"/>
              </a:solidFill>
              <a:latin typeface="Times New Roman"/>
            </a:endParaRPr>
          </a:p>
        </p:txBody>
      </p:sp>
      <p:sp>
        <p:nvSpPr>
          <p:cNvPr id="339" name="PlaceHolder 3"/>
          <p:cNvSpPr>
            <a:spLocks noGrp="1"/>
          </p:cNvSpPr>
          <p:nvPr>
            <p:ph type="dt"/>
          </p:nvPr>
        </p:nvSpPr>
        <p:spPr>
          <a:xfrm>
            <a:off x="609120" y="6247440"/>
            <a:ext cx="2840400" cy="473040"/>
          </a:xfrm>
          <a:prstGeom prst="rect">
            <a:avLst/>
          </a:prstGeom>
        </p:spPr>
        <p:txBody>
          <a:bodyPr lIns="0" rIns="0" tIns="0" bIns="0">
            <a:noAutofit/>
          </a:bodyPr>
          <a:p>
            <a:r>
              <a:rPr b="0" lang="en-IN" sz="1400" spc="-1" strike="noStrike">
                <a:latin typeface="Times New Roman"/>
              </a:rPr>
              <a:t>&lt;date/time&gt;</a:t>
            </a:r>
            <a:endParaRPr b="0" lang="en-IN" sz="1400" spc="-1" strike="noStrike">
              <a:latin typeface="Times New Roman"/>
            </a:endParaRPr>
          </a:p>
        </p:txBody>
      </p:sp>
      <p:sp>
        <p:nvSpPr>
          <p:cNvPr id="340" name="PlaceHolder 4"/>
          <p:cNvSpPr>
            <a:spLocks noGrp="1"/>
          </p:cNvSpPr>
          <p:nvPr>
            <p:ph type="ftr"/>
          </p:nvPr>
        </p:nvSpPr>
        <p:spPr>
          <a:xfrm>
            <a:off x="4169160" y="6247440"/>
            <a:ext cx="3864600" cy="473040"/>
          </a:xfrm>
          <a:prstGeom prst="rect">
            <a:avLst/>
          </a:prstGeom>
        </p:spPr>
        <p:txBody>
          <a:bodyPr lIns="0" rIns="0" tIns="0" bIns="0">
            <a:noAutofit/>
          </a:bodyPr>
          <a:p>
            <a:pPr algn="ctr"/>
            <a:r>
              <a:rPr b="0" lang="en-IN" sz="1400" spc="-1" strike="noStrike">
                <a:latin typeface="Times New Roman"/>
              </a:rPr>
              <a:t>&lt;footer&gt;</a:t>
            </a:r>
            <a:endParaRPr b="0" lang="en-IN" sz="1400" spc="-1" strike="noStrike">
              <a:latin typeface="Times New Roman"/>
            </a:endParaRPr>
          </a:p>
        </p:txBody>
      </p:sp>
      <p:sp>
        <p:nvSpPr>
          <p:cNvPr id="341" name="PlaceHolder 5"/>
          <p:cNvSpPr>
            <a:spLocks noGrp="1"/>
          </p:cNvSpPr>
          <p:nvPr>
            <p:ph type="sldNum"/>
          </p:nvPr>
        </p:nvSpPr>
        <p:spPr>
          <a:xfrm>
            <a:off x="8740800" y="6247440"/>
            <a:ext cx="2840400" cy="473040"/>
          </a:xfrm>
          <a:prstGeom prst="rect">
            <a:avLst/>
          </a:prstGeom>
        </p:spPr>
        <p:txBody>
          <a:bodyPr lIns="0" rIns="0" tIns="0" bIns="0">
            <a:noAutofit/>
          </a:bodyPr>
          <a:p>
            <a:pPr algn="r"/>
            <a:fld id="{03CA72CC-D637-4309-8A87-699B266850F2}"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jpeg"/><Relationship Id="rId6"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hyperlink" Target="http://nltk.org/nltk_data/" TargetMode="External"/><Relationship Id="rId2" Type="http://schemas.openxmlformats.org/officeDocument/2006/relationships/hyperlink" Target="http://groups.google.com/group/nltk-users" TargetMode="External"/><Relationship Id="rId3" Type="http://schemas.openxmlformats.org/officeDocument/2006/relationships/image" Target="../media/image24.png"/><Relationship Id="rId4" Type="http://schemas.openxmlformats.org/officeDocument/2006/relationships/slideLayout" Target="../slideLayouts/slideLayout109.xml"/>
</Relationships>
</file>

<file path=ppt/slides/_rels/slide11.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21.xml"/>
</Relationships>
</file>

<file path=ppt/slides/_rels/slide12.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slideLayout" Target="../slideLayouts/slideLayout109.xml"/>
</Relationships>
</file>

<file path=ppt/slides/_rels/slide13.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6.xml"/>
</Relationships>
</file>

<file path=ppt/slides/_rels/slide14.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slideLayout" Target="../slideLayouts/slideLayout133.xml"/>
</Relationships>
</file>

<file path=ppt/slides/_rels/slide15.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97.xml"/>
</Relationships>
</file>

<file path=ppt/slides/_rels/slide16.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slideLayout" Target="../slideLayouts/slideLayout145.xml"/>
</Relationships>
</file>

<file path=ppt/slides/_rels/slide2.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5.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image" Target="../media/image18.jpeg"/><Relationship Id="rId3" Type="http://schemas.openxmlformats.org/officeDocument/2006/relationships/slideLayout" Target="../slideLayouts/slideLayout61.xml"/>
</Relationships>
</file>

<file path=ppt/slides/_rels/slide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73.xml"/>
</Relationships>
</file>

<file path=ppt/slides/_rels/slide7.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85.xml"/>
</Relationships>
</file>

<file path=ppt/slides/_rels/slide8.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97.xml"/>
</Relationships>
</file>

<file path=ppt/slides/_rels/slide9.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549" name="TextShape 1"/>
          <p:cNvSpPr txBox="1"/>
          <p:nvPr/>
        </p:nvSpPr>
        <p:spPr>
          <a:xfrm>
            <a:off x="304920" y="2365920"/>
            <a:ext cx="5790960" cy="1062720"/>
          </a:xfrm>
          <a:prstGeom prst="rect">
            <a:avLst/>
          </a:prstGeom>
          <a:noFill/>
          <a:ln>
            <a:noFill/>
          </a:ln>
        </p:spPr>
        <p:txBody>
          <a:bodyPr anchor="b">
            <a:normAutofit/>
          </a:bodyPr>
          <a:p>
            <a:pPr>
              <a:lnSpc>
                <a:spcPct val="90000"/>
              </a:lnSpc>
            </a:pPr>
            <a:r>
              <a:rPr b="0" lang="en-US" sz="5400" spc="-1" strike="noStrike">
                <a:solidFill>
                  <a:srgbClr val="ffffff"/>
                </a:solidFill>
                <a:latin typeface="Segoe UI"/>
              </a:rPr>
              <a:t>Enterprise AI</a:t>
            </a:r>
            <a:endParaRPr b="0" lang="en-US" sz="5400" spc="-1" strike="noStrike">
              <a:solidFill>
                <a:srgbClr val="000000"/>
              </a:solidFill>
              <a:latin typeface="Segoe UI"/>
            </a:endParaRPr>
          </a:p>
        </p:txBody>
      </p:sp>
      <p:sp>
        <p:nvSpPr>
          <p:cNvPr id="550" name="TextShape 2"/>
          <p:cNvSpPr txBox="1"/>
          <p:nvPr/>
        </p:nvSpPr>
        <p:spPr>
          <a:xfrm>
            <a:off x="304920" y="3835080"/>
            <a:ext cx="6592680" cy="1582200"/>
          </a:xfrm>
          <a:prstGeom prst="rect">
            <a:avLst/>
          </a:prstGeom>
          <a:noFill/>
          <a:ln>
            <a:noFill/>
          </a:ln>
        </p:spPr>
        <p:txBody>
          <a:bodyPr>
            <a:noAutofit/>
          </a:bodyPr>
          <a:p>
            <a:pPr>
              <a:lnSpc>
                <a:spcPct val="90000"/>
              </a:lnSpc>
              <a:spcBef>
                <a:spcPts val="1001"/>
              </a:spcBef>
              <a:tabLst>
                <a:tab algn="l" pos="0"/>
              </a:tabLst>
            </a:pPr>
            <a:r>
              <a:rPr b="0" lang="en-US" sz="2800" spc="-1" strike="noStrike">
                <a:solidFill>
                  <a:srgbClr val="ffffff"/>
                </a:solidFill>
                <a:latin typeface="Segoe UI"/>
              </a:rPr>
              <a:t>“</a:t>
            </a:r>
            <a:r>
              <a:rPr b="0" lang="en-US" sz="2800" spc="-1" strike="noStrike">
                <a:solidFill>
                  <a:srgbClr val="ffffff"/>
                </a:solidFill>
                <a:latin typeface="Segoe UI"/>
              </a:rPr>
              <a:t>Your most unhappy customers are your greatest source of learning.” — Bill Gates</a:t>
            </a:r>
            <a:endParaRPr b="0" lang="en-US" sz="2800" spc="-1" strike="noStrike">
              <a:solidFill>
                <a:srgbClr val="000000"/>
              </a:solidFill>
              <a:latin typeface="Segoe UI"/>
            </a:endParaRPr>
          </a:p>
        </p:txBody>
      </p:sp>
      <p:pic>
        <p:nvPicPr>
          <p:cNvPr id="551" name="Picture Placeholder 8" descr=""/>
          <p:cNvPicPr/>
          <p:nvPr/>
        </p:nvPicPr>
        <p:blipFill>
          <a:blip r:embed="rId1"/>
          <a:srcRect l="5301" t="0" r="5301" b="0"/>
          <a:stretch/>
        </p:blipFill>
        <p:spPr>
          <a:xfrm>
            <a:off x="77400" y="8640"/>
            <a:ext cx="4070160" cy="2276640"/>
          </a:xfrm>
          <a:prstGeom prst="rect">
            <a:avLst/>
          </a:prstGeom>
          <a:ln>
            <a:noFill/>
          </a:ln>
        </p:spPr>
      </p:pic>
      <p:pic>
        <p:nvPicPr>
          <p:cNvPr id="552" name="Picture Placeholder 18" descr=""/>
          <p:cNvPicPr/>
          <p:nvPr/>
        </p:nvPicPr>
        <p:blipFill>
          <a:blip r:embed="rId2"/>
          <a:srcRect l="8445" t="0" r="8445" b="0"/>
          <a:stretch/>
        </p:blipFill>
        <p:spPr>
          <a:xfrm>
            <a:off x="8157960" y="0"/>
            <a:ext cx="4033800" cy="2276640"/>
          </a:xfrm>
          <a:prstGeom prst="rect">
            <a:avLst/>
          </a:prstGeom>
          <a:ln>
            <a:noFill/>
          </a:ln>
        </p:spPr>
      </p:pic>
      <p:pic>
        <p:nvPicPr>
          <p:cNvPr id="553" name="Picture Placeholder 20" descr=""/>
          <p:cNvPicPr/>
          <p:nvPr/>
        </p:nvPicPr>
        <p:blipFill>
          <a:blip r:embed="rId3"/>
          <a:srcRect l="3658" t="0" r="3658" b="0"/>
          <a:stretch/>
        </p:blipFill>
        <p:spPr>
          <a:xfrm>
            <a:off x="8134920" y="2290680"/>
            <a:ext cx="4033800" cy="2276640"/>
          </a:xfrm>
          <a:prstGeom prst="rect">
            <a:avLst/>
          </a:prstGeom>
          <a:ln>
            <a:noFill/>
          </a:ln>
        </p:spPr>
      </p:pic>
      <p:pic>
        <p:nvPicPr>
          <p:cNvPr id="554" name="Picture Placeholder 22" descr=""/>
          <p:cNvPicPr/>
          <p:nvPr/>
        </p:nvPicPr>
        <p:blipFill>
          <a:blip r:embed="rId4"/>
          <a:srcRect l="3852" t="0" r="3852" b="0"/>
          <a:stretch/>
        </p:blipFill>
        <p:spPr>
          <a:xfrm>
            <a:off x="4100760" y="0"/>
            <a:ext cx="4033800" cy="2276640"/>
          </a:xfrm>
          <a:prstGeom prst="rect">
            <a:avLst/>
          </a:prstGeom>
          <a:ln>
            <a:noFill/>
          </a:ln>
        </p:spPr>
      </p:pic>
      <p:pic>
        <p:nvPicPr>
          <p:cNvPr id="555" name="Picture Placeholder 26" descr=""/>
          <p:cNvPicPr/>
          <p:nvPr/>
        </p:nvPicPr>
        <p:blipFill>
          <a:blip r:embed="rId5"/>
          <a:srcRect l="0" t="5854" r="0" b="5854"/>
          <a:stretch/>
        </p:blipFill>
        <p:spPr>
          <a:xfrm>
            <a:off x="8102520" y="4581000"/>
            <a:ext cx="4111200" cy="227664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0" name="TextShape 1"/>
          <p:cNvSpPr txBox="1"/>
          <p:nvPr/>
        </p:nvSpPr>
        <p:spPr>
          <a:xfrm>
            <a:off x="-7200" y="1382760"/>
            <a:ext cx="11220840" cy="20523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000" spc="-1" strike="noStrike">
                <a:solidFill>
                  <a:srgbClr val="000000"/>
                </a:solidFill>
                <a:latin typeface="Verdana"/>
              </a:rPr>
              <a:t>NLTK is a leading platform for building Python programs to work with human language data. It provides easy-to-use interfaces to </a:t>
            </a:r>
            <a:r>
              <a:rPr b="0" lang="en-US" sz="2000" spc="-1" strike="noStrike" u="sng">
                <a:solidFill>
                  <a:srgbClr val="0563c1"/>
                </a:solidFill>
                <a:uFillTx/>
                <a:latin typeface="Verdana"/>
                <a:hlinkClick r:id="rId1"/>
              </a:rPr>
              <a:t>over 50 corpora and lexical resources</a:t>
            </a:r>
            <a:r>
              <a:rPr b="0" lang="en-US" sz="2000" spc="-1" strike="noStrike">
                <a:solidFill>
                  <a:srgbClr val="000000"/>
                </a:solidFill>
                <a:latin typeface="Verdana"/>
              </a:rPr>
              <a:t> such as Word Net, along with a suite of text processing libraries for classification, tokenization, stemming, tagging, parsing, and semantic reasoning, wrappers for industrial-strength NLP libraries, and an active </a:t>
            </a:r>
            <a:r>
              <a:rPr b="0" lang="en-US" sz="2000" spc="-1" strike="noStrike" u="sng">
                <a:solidFill>
                  <a:srgbClr val="0563c1"/>
                </a:solidFill>
                <a:uFillTx/>
                <a:latin typeface="Verdana"/>
                <a:hlinkClick r:id="rId2"/>
              </a:rPr>
              <a:t>discussion forum</a:t>
            </a:r>
            <a:r>
              <a:rPr b="0" lang="en-US" sz="2000" spc="-1" strike="noStrike">
                <a:solidFill>
                  <a:srgbClr val="000000"/>
                </a:solidFill>
                <a:latin typeface="Verdana"/>
              </a:rPr>
              <a:t>.</a:t>
            </a:r>
            <a:endParaRPr b="0" lang="en-IN" sz="2000" spc="-1" strike="noStrike">
              <a:latin typeface="Arial"/>
            </a:endParaRPr>
          </a:p>
        </p:txBody>
      </p:sp>
      <p:pic>
        <p:nvPicPr>
          <p:cNvPr id="581" name="Content Placeholder 5" descr=""/>
          <p:cNvPicPr/>
          <p:nvPr/>
        </p:nvPicPr>
        <p:blipFill>
          <a:blip r:embed="rId3"/>
          <a:stretch/>
        </p:blipFill>
        <p:spPr>
          <a:xfrm>
            <a:off x="6951240" y="3342240"/>
            <a:ext cx="3909600" cy="2932200"/>
          </a:xfrm>
          <a:prstGeom prst="rect">
            <a:avLst/>
          </a:prstGeom>
          <a:ln>
            <a:noFill/>
          </a:ln>
        </p:spPr>
      </p:pic>
      <p:sp>
        <p:nvSpPr>
          <p:cNvPr id="582" name="TextShape 2"/>
          <p:cNvSpPr txBox="1"/>
          <p:nvPr/>
        </p:nvSpPr>
        <p:spPr>
          <a:xfrm>
            <a:off x="345600" y="184320"/>
            <a:ext cx="10515240" cy="624960"/>
          </a:xfrm>
          <a:prstGeom prst="rect">
            <a:avLst/>
          </a:prstGeom>
          <a:noFill/>
          <a:ln>
            <a:noFill/>
          </a:ln>
        </p:spPr>
        <p:txBody>
          <a:bodyPr anchor="ctr">
            <a:normAutofit fontScale="85000"/>
          </a:bodyPr>
          <a:p>
            <a:pPr>
              <a:lnSpc>
                <a:spcPct val="90000"/>
              </a:lnSpc>
            </a:pPr>
            <a:r>
              <a:rPr b="0" lang="en-US" sz="4400" spc="-1" strike="noStrike">
                <a:solidFill>
                  <a:srgbClr val="00b050"/>
                </a:solidFill>
                <a:latin typeface="Segoe UI"/>
              </a:rPr>
              <a:t>                               </a:t>
            </a:r>
            <a:r>
              <a:rPr b="0" lang="en-US" sz="4400" spc="-1" strike="noStrike">
                <a:solidFill>
                  <a:srgbClr val="00b050"/>
                </a:solidFill>
                <a:latin typeface="Segoe UI"/>
              </a:rPr>
              <a:t>NLTK</a:t>
            </a:r>
            <a:endParaRPr b="0" lang="en-IN" sz="4400" spc="-1" strike="noStrike">
              <a:solidFill>
                <a:srgbClr val="006699"/>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83" name="Content Placeholder 5" descr=""/>
          <p:cNvPicPr/>
          <p:nvPr/>
        </p:nvPicPr>
        <p:blipFill>
          <a:blip r:embed="rId1"/>
          <a:stretch/>
        </p:blipFill>
        <p:spPr>
          <a:xfrm>
            <a:off x="638280" y="1825560"/>
            <a:ext cx="4746240" cy="2129400"/>
          </a:xfrm>
          <a:prstGeom prst="rect">
            <a:avLst/>
          </a:prstGeom>
          <a:ln>
            <a:noFill/>
          </a:ln>
        </p:spPr>
      </p:pic>
      <p:sp>
        <p:nvSpPr>
          <p:cNvPr id="584" name="TextShape 1"/>
          <p:cNvSpPr txBox="1"/>
          <p:nvPr/>
        </p:nvSpPr>
        <p:spPr>
          <a:xfrm>
            <a:off x="6559560" y="1825560"/>
            <a:ext cx="5289480" cy="4350960"/>
          </a:xfrm>
          <a:prstGeom prst="rect">
            <a:avLst/>
          </a:prstGeom>
          <a:noFill/>
          <a:ln>
            <a:noFill/>
          </a:ln>
        </p:spPr>
        <p:txBody>
          <a:bodyPr>
            <a:normAutofit fontScale="35000"/>
          </a:bodyPr>
          <a:p>
            <a:pPr marL="228600" indent="-228240">
              <a:lnSpc>
                <a:spcPct val="90000"/>
              </a:lnSpc>
              <a:spcBef>
                <a:spcPts val="1001"/>
              </a:spcBef>
              <a:buClr>
                <a:srgbClr val="222222"/>
              </a:buClr>
              <a:buFont typeface="Arial"/>
              <a:buChar char="•"/>
            </a:pPr>
            <a:r>
              <a:rPr b="0" lang="en-US" sz="2800" spc="-1" strike="noStrike">
                <a:solidFill>
                  <a:srgbClr val="222222"/>
                </a:solidFill>
                <a:latin typeface="Source Sans Pro"/>
              </a:rPr>
              <a:t>Tokenization is the process by which big quantity of text is divided into smaller parts called </a:t>
            </a:r>
            <a:r>
              <a:rPr b="1" lang="en-US" sz="2800" spc="-1" strike="noStrike">
                <a:solidFill>
                  <a:srgbClr val="222222"/>
                </a:solidFill>
                <a:latin typeface="Source Sans Pro"/>
              </a:rPr>
              <a:t>tokens</a:t>
            </a:r>
            <a:r>
              <a:rPr b="0" lang="en-US" sz="2800" spc="-1" strike="noStrike">
                <a:solidFill>
                  <a:srgbClr val="222222"/>
                </a:solidFill>
                <a:latin typeface="Source Sans Pro"/>
              </a:rPr>
              <a:t>.</a:t>
            </a:r>
            <a:endParaRPr b="1" lang="en-IN" sz="2800" spc="-1" strike="noStrike">
              <a:solidFill>
                <a:srgbClr val="1c1c1c"/>
              </a:solidFill>
              <a:latin typeface="Noto Sans SemiBold"/>
            </a:endParaRPr>
          </a:p>
          <a:p>
            <a:pPr marL="228600" indent="-228240">
              <a:lnSpc>
                <a:spcPct val="90000"/>
              </a:lnSpc>
              <a:spcBef>
                <a:spcPts val="1001"/>
              </a:spcBef>
              <a:buClr>
                <a:srgbClr val="222222"/>
              </a:buClr>
              <a:buFont typeface="Arial"/>
              <a:buChar char="•"/>
            </a:pPr>
            <a:r>
              <a:rPr b="0" lang="en-US" sz="2800" spc="-1" strike="noStrike">
                <a:solidFill>
                  <a:srgbClr val="222222"/>
                </a:solidFill>
                <a:latin typeface="Source Sans Pro"/>
              </a:rPr>
              <a:t>Natural language processing is used for building applications such as Text classification, intelligent chatbot, sentimental analysis, language translation, etc. It becomes vital to understand the pattern in the text to achieve the above-stated purpose. </a:t>
            </a:r>
            <a:r>
              <a:rPr b="1" lang="en-US" sz="2800" spc="-1" strike="noStrike">
                <a:solidFill>
                  <a:srgbClr val="222222"/>
                </a:solidFill>
                <a:latin typeface="Source Sans Pro"/>
              </a:rPr>
              <a:t>These tokens are very useful for finding such patterns as well as is considered as a base step for stemming and lemmatization.</a:t>
            </a:r>
            <a:endParaRPr b="1" lang="en-IN" sz="2800" spc="-1" strike="noStrike">
              <a:solidFill>
                <a:srgbClr val="1c1c1c"/>
              </a:solidFill>
              <a:latin typeface="Noto Sans SemiBold"/>
            </a:endParaRPr>
          </a:p>
          <a:p>
            <a:pPr>
              <a:lnSpc>
                <a:spcPct val="90000"/>
              </a:lnSpc>
              <a:spcBef>
                <a:spcPts val="1001"/>
              </a:spcBef>
            </a:pPr>
            <a:endParaRPr b="1" lang="en-IN" sz="2800" spc="-1" strike="noStrike">
              <a:solidFill>
                <a:srgbClr val="1c1c1c"/>
              </a:solidFill>
              <a:latin typeface="Noto Sans SemiBold"/>
            </a:endParaRPr>
          </a:p>
        </p:txBody>
      </p:sp>
      <p:sp>
        <p:nvSpPr>
          <p:cNvPr id="585" name="TextShape 2"/>
          <p:cNvSpPr txBox="1"/>
          <p:nvPr/>
        </p:nvSpPr>
        <p:spPr>
          <a:xfrm>
            <a:off x="345600" y="184320"/>
            <a:ext cx="10515240" cy="624960"/>
          </a:xfrm>
          <a:prstGeom prst="rect">
            <a:avLst/>
          </a:prstGeom>
          <a:noFill/>
          <a:ln>
            <a:noFill/>
          </a:ln>
        </p:spPr>
        <p:txBody>
          <a:bodyPr anchor="ctr">
            <a:normAutofit fontScale="85000"/>
          </a:bodyPr>
          <a:p>
            <a:pPr>
              <a:lnSpc>
                <a:spcPct val="90000"/>
              </a:lnSpc>
            </a:pPr>
            <a:r>
              <a:rPr b="0" lang="en-US" sz="4400" spc="-1" strike="noStrike">
                <a:solidFill>
                  <a:srgbClr val="000000"/>
                </a:solidFill>
                <a:latin typeface="Segoe UI"/>
              </a:rPr>
              <a:t>                        </a:t>
            </a:r>
            <a:r>
              <a:rPr b="0" lang="en-US" sz="4400" spc="-1" strike="noStrike">
                <a:solidFill>
                  <a:srgbClr val="00b050"/>
                </a:solidFill>
                <a:latin typeface="Segoe UI"/>
              </a:rPr>
              <a:t>Tokenization</a:t>
            </a:r>
            <a:endParaRPr b="1" lang="en-IN" sz="4400" spc="-1" strike="noStrike">
              <a:solidFill>
                <a:srgbClr val="ffffff"/>
              </a:solidFill>
              <a:latin typeface="Noto Sans Black"/>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6" name="TextShape 1"/>
          <p:cNvSpPr txBox="1"/>
          <p:nvPr/>
        </p:nvSpPr>
        <p:spPr>
          <a:xfrm>
            <a:off x="72000" y="1224000"/>
            <a:ext cx="12205080" cy="858240"/>
          </a:xfrm>
          <a:prstGeom prst="rect">
            <a:avLst/>
          </a:prstGeom>
          <a:noFill/>
          <a:ln>
            <a:noFill/>
          </a:ln>
        </p:spPr>
        <p:txBody>
          <a:bodyPr lIns="90000" rIns="90000" tIns="45000" bIns="45000">
            <a:noAutofit/>
          </a:bodyPr>
          <a:p>
            <a:r>
              <a:rPr b="0" lang="en-IN" sz="1800" spc="-1" strike="noStrike">
                <a:latin typeface="Arial"/>
              </a:rPr>
              <a:t>The process of converting data to something a computer can understand is referred to as pre-processing. One of the major forms of pre-processing is to filter out useless data. In natural language processing, useless words (data), are referred to as stop words.</a:t>
            </a:r>
            <a:endParaRPr b="0" lang="en-IN" sz="1800" spc="-1" strike="noStrike">
              <a:latin typeface="Arial"/>
            </a:endParaRPr>
          </a:p>
        </p:txBody>
      </p:sp>
      <p:sp>
        <p:nvSpPr>
          <p:cNvPr id="587" name="TextShape 2"/>
          <p:cNvSpPr txBox="1"/>
          <p:nvPr/>
        </p:nvSpPr>
        <p:spPr>
          <a:xfrm>
            <a:off x="3096000" y="504000"/>
            <a:ext cx="7992000" cy="1279440"/>
          </a:xfrm>
          <a:prstGeom prst="rect">
            <a:avLst/>
          </a:prstGeom>
          <a:noFill/>
          <a:ln>
            <a:noFill/>
          </a:ln>
        </p:spPr>
        <p:txBody>
          <a:bodyPr lIns="90000" rIns="90000" tIns="45000" bIns="45000">
            <a:noAutofit/>
          </a:bodyPr>
          <a:p>
            <a:r>
              <a:rPr b="1" lang="en-IN" sz="2800" spc="-1" strike="noStrike">
                <a:latin typeface="Arial"/>
              </a:rPr>
              <a:t>Removing stop words with NLTK in Python</a:t>
            </a:r>
            <a:endParaRPr b="1" lang="en-IN" sz="2800" spc="-1" strike="noStrike">
              <a:latin typeface="Arial"/>
            </a:endParaRPr>
          </a:p>
        </p:txBody>
      </p:sp>
      <p:sp>
        <p:nvSpPr>
          <p:cNvPr id="588" name="TextShape 3"/>
          <p:cNvSpPr txBox="1"/>
          <p:nvPr/>
        </p:nvSpPr>
        <p:spPr>
          <a:xfrm>
            <a:off x="-27360" y="2592000"/>
            <a:ext cx="12325320" cy="2135160"/>
          </a:xfrm>
          <a:prstGeom prst="rect">
            <a:avLst/>
          </a:prstGeom>
          <a:noFill/>
          <a:ln>
            <a:noFill/>
          </a:ln>
        </p:spPr>
        <p:txBody>
          <a:bodyPr lIns="90000" rIns="90000" tIns="45000" bIns="45000">
            <a:noAutofit/>
          </a:bodyPr>
          <a:p>
            <a:pPr algn="ctr">
              <a:spcBef>
                <a:spcPts val="1191"/>
              </a:spcBef>
              <a:spcAft>
                <a:spcPts val="992"/>
              </a:spcAft>
            </a:pPr>
            <a:endParaRPr b="0" lang="en-IN" sz="1000" spc="-1" strike="noStrike">
              <a:latin typeface="Arial"/>
            </a:endParaRPr>
          </a:p>
          <a:p>
            <a:endParaRPr b="0" lang="en-IN" sz="1000" spc="-1" strike="noStrike">
              <a:latin typeface="Arial"/>
            </a:endParaRPr>
          </a:p>
        </p:txBody>
      </p:sp>
      <p:pic>
        <p:nvPicPr>
          <p:cNvPr id="589" name="" descr=""/>
          <p:cNvPicPr/>
          <p:nvPr/>
        </p:nvPicPr>
        <p:blipFill>
          <a:blip r:embed="rId1"/>
          <a:stretch/>
        </p:blipFill>
        <p:spPr>
          <a:xfrm>
            <a:off x="3723480" y="2232000"/>
            <a:ext cx="5348520" cy="341568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0" name="TextShape 1"/>
          <p:cNvSpPr txBox="1"/>
          <p:nvPr/>
        </p:nvSpPr>
        <p:spPr>
          <a:xfrm>
            <a:off x="1959120" y="261000"/>
            <a:ext cx="9797400" cy="1132200"/>
          </a:xfrm>
          <a:prstGeom prst="rect">
            <a:avLst/>
          </a:prstGeom>
          <a:noFill/>
          <a:ln>
            <a:noFill/>
          </a:ln>
        </p:spPr>
        <p:txBody>
          <a:bodyPr anchor="ctr">
            <a:normAutofit/>
          </a:bodyPr>
          <a:p>
            <a:pPr>
              <a:lnSpc>
                <a:spcPct val="90000"/>
              </a:lnSpc>
            </a:pPr>
            <a:r>
              <a:rPr b="0" lang="en-US" sz="4400" spc="-1" strike="noStrike">
                <a:solidFill>
                  <a:srgbClr val="000000"/>
                </a:solidFill>
                <a:latin typeface="Segoe UI"/>
              </a:rPr>
              <a:t>                </a:t>
            </a:r>
            <a:r>
              <a:rPr b="0" lang="en-US" sz="4400" spc="-1" strike="noStrike">
                <a:solidFill>
                  <a:srgbClr val="00b050"/>
                </a:solidFill>
                <a:latin typeface="Segoe UI"/>
              </a:rPr>
              <a:t>How To Work </a:t>
            </a:r>
            <a:endParaRPr b="0" lang="en-IN" sz="4400" spc="-1" strike="noStrike">
              <a:solidFill>
                <a:srgbClr val="050505"/>
              </a:solidFill>
              <a:latin typeface="Times New Roman"/>
            </a:endParaRPr>
          </a:p>
        </p:txBody>
      </p:sp>
      <p:pic>
        <p:nvPicPr>
          <p:cNvPr id="591" name="" descr=""/>
          <p:cNvPicPr/>
          <p:nvPr/>
        </p:nvPicPr>
        <p:blipFill>
          <a:blip r:embed="rId1"/>
          <a:stretch/>
        </p:blipFill>
        <p:spPr>
          <a:xfrm>
            <a:off x="2845440" y="1656000"/>
            <a:ext cx="7594560" cy="397476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92" name="Content Placeholder 9" descr=""/>
          <p:cNvPicPr/>
          <p:nvPr/>
        </p:nvPicPr>
        <p:blipFill>
          <a:blip r:embed="rId1"/>
          <a:stretch/>
        </p:blipFill>
        <p:spPr>
          <a:xfrm>
            <a:off x="4608000" y="56520"/>
            <a:ext cx="3888000" cy="1652040"/>
          </a:xfrm>
          <a:prstGeom prst="rect">
            <a:avLst/>
          </a:prstGeom>
          <a:ln>
            <a:noFill/>
          </a:ln>
        </p:spPr>
      </p:pic>
      <p:sp>
        <p:nvSpPr>
          <p:cNvPr id="593" name="TextShape 1"/>
          <p:cNvSpPr txBox="1"/>
          <p:nvPr/>
        </p:nvSpPr>
        <p:spPr>
          <a:xfrm>
            <a:off x="140760" y="144000"/>
            <a:ext cx="10515240" cy="624960"/>
          </a:xfrm>
          <a:prstGeom prst="rect">
            <a:avLst/>
          </a:prstGeom>
          <a:noFill/>
          <a:ln>
            <a:noFill/>
          </a:ln>
        </p:spPr>
        <p:txBody>
          <a:bodyPr anchor="ctr">
            <a:normAutofit fontScale="85000"/>
          </a:bodyPr>
          <a:p>
            <a:pPr>
              <a:lnSpc>
                <a:spcPct val="90000"/>
              </a:lnSpc>
            </a:pPr>
            <a:r>
              <a:rPr b="0" lang="en-US" sz="4400" spc="-1" strike="noStrike">
                <a:solidFill>
                  <a:srgbClr val="000000"/>
                </a:solidFill>
                <a:latin typeface="Segoe UI"/>
              </a:rPr>
              <a:t>Future Use</a:t>
            </a:r>
            <a:endParaRPr b="0" lang="en-IN" sz="4400" spc="-1" strike="noStrike">
              <a:latin typeface="Arial"/>
            </a:endParaRPr>
          </a:p>
        </p:txBody>
      </p:sp>
      <p:sp>
        <p:nvSpPr>
          <p:cNvPr id="594" name="TextShape 2"/>
          <p:cNvSpPr txBox="1"/>
          <p:nvPr/>
        </p:nvSpPr>
        <p:spPr>
          <a:xfrm>
            <a:off x="742320" y="1872000"/>
            <a:ext cx="11163600" cy="2813760"/>
          </a:xfrm>
          <a:prstGeom prst="rect">
            <a:avLst/>
          </a:prstGeom>
          <a:noFill/>
          <a:ln>
            <a:noFill/>
          </a:ln>
        </p:spPr>
        <p:txBody>
          <a:bodyPr>
            <a:normAutofit fontScale="61000"/>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Source Serif Pro"/>
              </a:rPr>
              <a:t>The future of sentiment analysis is going to continue to dig deeper, far past the surface of the number of likes, comments and shares, and aim to reach, and truly understand, the significance of social media interactions and what they tell us about the consumers behind the screens. This forecast also predicts broader applications for sentiment analysis – brands will continue to leverage this tool, but so will individuals in the public eye, governments, nonprofits, education centers and many other organizations.</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5" name="TextShape 1"/>
          <p:cNvSpPr txBox="1"/>
          <p:nvPr/>
        </p:nvSpPr>
        <p:spPr>
          <a:xfrm>
            <a:off x="313560" y="2143080"/>
            <a:ext cx="11373120" cy="403344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Source Serif Pro"/>
              </a:rPr>
              <a:t>Enterprise AI is a uniquely powerful tool for businesses that are looking to measure attitudes, feelings and emotions regarding their brand. To date, the majority of sentiment analysis projects have been conducted almost exclusively by companies and brands through the use of social media data, survey responses and other hubs of user-generated content. By investigating and analyzing customer sentiments, these brands are able to get an inside look at consumer behaviors and, ultimately, better serve their audiences with the products, services and experiences  offer to the customer .</a:t>
            </a:r>
            <a:endParaRPr b="0" lang="en-IN" sz="2800" spc="-1" strike="noStrike">
              <a:solidFill>
                <a:srgbClr val="000000"/>
              </a:solidFill>
              <a:latin typeface="Times New Roman"/>
            </a:endParaRPr>
          </a:p>
        </p:txBody>
      </p:sp>
      <p:pic>
        <p:nvPicPr>
          <p:cNvPr id="596" name="Content Placeholder 5" descr=""/>
          <p:cNvPicPr/>
          <p:nvPr/>
        </p:nvPicPr>
        <p:blipFill>
          <a:blip r:embed="rId1"/>
          <a:stretch/>
        </p:blipFill>
        <p:spPr>
          <a:xfrm>
            <a:off x="6738840" y="0"/>
            <a:ext cx="2142720" cy="2142720"/>
          </a:xfrm>
          <a:prstGeom prst="rect">
            <a:avLst/>
          </a:prstGeom>
          <a:ln>
            <a:noFill/>
          </a:ln>
        </p:spPr>
      </p:pic>
      <p:sp>
        <p:nvSpPr>
          <p:cNvPr id="597" name="TextShape 2"/>
          <p:cNvSpPr txBox="1"/>
          <p:nvPr/>
        </p:nvSpPr>
        <p:spPr>
          <a:xfrm>
            <a:off x="345600" y="184320"/>
            <a:ext cx="10515240" cy="624960"/>
          </a:xfrm>
          <a:prstGeom prst="rect">
            <a:avLst/>
          </a:prstGeom>
          <a:noFill/>
          <a:ln>
            <a:noFill/>
          </a:ln>
        </p:spPr>
        <p:txBody>
          <a:bodyPr anchor="ctr">
            <a:normAutofit fontScale="85000"/>
          </a:bodyPr>
          <a:p>
            <a:pPr>
              <a:lnSpc>
                <a:spcPct val="90000"/>
              </a:lnSpc>
            </a:pPr>
            <a:r>
              <a:rPr b="0" lang="en-US" sz="4400" spc="-1" strike="noStrike">
                <a:solidFill>
                  <a:srgbClr val="000000"/>
                </a:solidFill>
                <a:latin typeface="Segoe UI"/>
              </a:rPr>
              <a:t>                   </a:t>
            </a:r>
            <a:r>
              <a:rPr b="0" lang="en-US" sz="4400" spc="-1" strike="noStrike">
                <a:solidFill>
                  <a:srgbClr val="00b050"/>
                </a:solidFill>
                <a:latin typeface="Segoe UI"/>
              </a:rPr>
              <a:t>Conclusion</a:t>
            </a:r>
            <a:endParaRPr b="0" lang="en-IN" sz="4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98" name="Content Placeholder 5" descr=""/>
          <p:cNvPicPr/>
          <p:nvPr/>
        </p:nvPicPr>
        <p:blipFill>
          <a:blip r:embed="rId1"/>
          <a:stretch/>
        </p:blipFill>
        <p:spPr>
          <a:xfrm>
            <a:off x="5146560" y="2181240"/>
            <a:ext cx="5289120" cy="2776680"/>
          </a:xfrm>
          <a:prstGeom prst="rect">
            <a:avLst/>
          </a:prstGeom>
          <a:ln>
            <a:noFill/>
          </a:ln>
        </p:spPr>
      </p:pic>
      <p:sp>
        <p:nvSpPr>
          <p:cNvPr id="599" name="TextShape 1"/>
          <p:cNvSpPr txBox="1"/>
          <p:nvPr/>
        </p:nvSpPr>
        <p:spPr>
          <a:xfrm>
            <a:off x="345600" y="184320"/>
            <a:ext cx="10515240" cy="2653920"/>
          </a:xfrm>
          <a:prstGeom prst="rect">
            <a:avLst/>
          </a:prstGeom>
          <a:noFill/>
          <a:ln>
            <a:noFill/>
          </a:ln>
        </p:spPr>
        <p:txBody>
          <a:bodyPr anchor="ctr">
            <a:noAutofit/>
          </a:bodyPr>
          <a:p>
            <a:pPr>
              <a:lnSpc>
                <a:spcPct val="90000"/>
              </a:lnSpc>
            </a:pPr>
            <a:r>
              <a:rPr b="1" lang="en-US" sz="6600" spc="-1" strike="noStrike">
                <a:solidFill>
                  <a:srgbClr val="ffc000"/>
                </a:solidFill>
                <a:latin typeface="Brush Script MT"/>
              </a:rPr>
              <a:t>            </a:t>
            </a:r>
            <a:r>
              <a:rPr b="1" lang="en-US" sz="6600" spc="-1" strike="noStrike">
                <a:solidFill>
                  <a:srgbClr val="ff0000"/>
                </a:solidFill>
                <a:latin typeface="comic"/>
              </a:rPr>
              <a:t>THANK YOU</a:t>
            </a:r>
            <a:endParaRPr b="0" lang="en-IN" sz="66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56" name="Content Placeholder 5" descr=""/>
          <p:cNvPicPr/>
          <p:nvPr/>
        </p:nvPicPr>
        <p:blipFill>
          <a:blip r:embed="rId1"/>
          <a:stretch/>
        </p:blipFill>
        <p:spPr>
          <a:xfrm>
            <a:off x="2088000" y="2448000"/>
            <a:ext cx="2142720" cy="2142720"/>
          </a:xfrm>
          <a:prstGeom prst="rect">
            <a:avLst/>
          </a:prstGeom>
          <a:ln>
            <a:noFill/>
          </a:ln>
        </p:spPr>
      </p:pic>
      <p:sp>
        <p:nvSpPr>
          <p:cNvPr id="557" name="TextShape 1"/>
          <p:cNvSpPr txBox="1"/>
          <p:nvPr/>
        </p:nvSpPr>
        <p:spPr>
          <a:xfrm>
            <a:off x="345600" y="184320"/>
            <a:ext cx="10515240" cy="624960"/>
          </a:xfrm>
          <a:prstGeom prst="rect">
            <a:avLst/>
          </a:prstGeom>
          <a:noFill/>
          <a:ln>
            <a:noFill/>
          </a:ln>
        </p:spPr>
        <p:txBody>
          <a:bodyPr anchor="ctr">
            <a:normAutofit fontScale="85000"/>
          </a:bodyPr>
          <a:p>
            <a:pPr>
              <a:lnSpc>
                <a:spcPct val="90000"/>
              </a:lnSpc>
            </a:pPr>
            <a:r>
              <a:rPr b="0" lang="en-US" sz="4400" spc="-1" strike="noStrike">
                <a:solidFill>
                  <a:srgbClr val="000000"/>
                </a:solidFill>
                <a:latin typeface="Segoe UI"/>
              </a:rPr>
              <a:t>                                 </a:t>
            </a:r>
            <a:r>
              <a:rPr b="0" lang="en-US" sz="4400" spc="-1" strike="noStrike">
                <a:solidFill>
                  <a:srgbClr val="000000"/>
                </a:solidFill>
                <a:latin typeface="Segoe UI"/>
              </a:rPr>
              <a:t>About Me</a:t>
            </a:r>
            <a:endParaRPr b="0" lang="en-IN" sz="4400" spc="-1" strike="noStrike">
              <a:solidFill>
                <a:srgbClr val="050505"/>
              </a:solidFill>
              <a:latin typeface="Times New Roman"/>
            </a:endParaRPr>
          </a:p>
        </p:txBody>
      </p:sp>
      <p:sp>
        <p:nvSpPr>
          <p:cNvPr id="558" name="TextShape 2"/>
          <p:cNvSpPr txBox="1"/>
          <p:nvPr/>
        </p:nvSpPr>
        <p:spPr>
          <a:xfrm>
            <a:off x="6804720" y="3178080"/>
            <a:ext cx="5289480" cy="25311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Segoe UI"/>
              </a:rPr>
              <a:t>Name    :</a:t>
            </a:r>
            <a:r>
              <a:rPr b="0" lang="en-US" sz="2000" spc="-1" strike="noStrike">
                <a:solidFill>
                  <a:srgbClr val="000000"/>
                </a:solidFill>
                <a:latin typeface="Segoe UI"/>
              </a:rPr>
              <a:t>Suman Rakshit</a:t>
            </a:r>
            <a:endParaRPr b="0" lang="en-IN" sz="2000" spc="-1" strike="noStrike">
              <a:solidFill>
                <a:srgbClr val="050505"/>
              </a:solidFill>
              <a:latin typeface="Arial"/>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Segoe UI"/>
              </a:rPr>
              <a:t>ID          :</a:t>
            </a:r>
            <a:r>
              <a:rPr b="1" lang="en-IN" sz="2000" spc="-1" strike="noStrike" cap="all">
                <a:solidFill>
                  <a:srgbClr val="800000"/>
                </a:solidFill>
                <a:latin typeface="robotoRegular"/>
              </a:rPr>
              <a:t>CT20203317618</a:t>
            </a:r>
            <a:endParaRPr b="0" lang="en-IN" sz="2000" spc="-1" strike="noStrike">
              <a:solidFill>
                <a:srgbClr val="050505"/>
              </a:solidFill>
              <a:latin typeface="Arial"/>
            </a:endParaRPr>
          </a:p>
          <a:p>
            <a:pPr marL="228600" indent="-228240">
              <a:lnSpc>
                <a:spcPct val="90000"/>
              </a:lnSpc>
              <a:spcBef>
                <a:spcPts val="1001"/>
              </a:spcBef>
              <a:buClr>
                <a:srgbClr val="000000"/>
              </a:buClr>
              <a:buFont typeface="Arial"/>
              <a:buChar char="•"/>
            </a:pPr>
            <a:r>
              <a:rPr b="0" lang="en-IN" sz="2400" spc="-1" strike="noStrike" cap="all">
                <a:solidFill>
                  <a:srgbClr val="000000"/>
                </a:solidFill>
                <a:latin typeface="robotoRegular"/>
              </a:rPr>
              <a:t>Collage : </a:t>
            </a:r>
            <a:r>
              <a:rPr b="0" lang="en-IN" sz="2000" spc="-1" strike="noStrike" cap="all">
                <a:solidFill>
                  <a:srgbClr val="000000"/>
                </a:solidFill>
                <a:latin typeface="robotoRegular"/>
              </a:rPr>
              <a:t>Jadavpur University</a:t>
            </a:r>
            <a:endParaRPr b="0" lang="en-IN" sz="2000" spc="-1" strike="noStrike">
              <a:solidFill>
                <a:srgbClr val="050505"/>
              </a:solidFill>
              <a:latin typeface="Arial"/>
            </a:endParaRPr>
          </a:p>
          <a:p>
            <a:pPr>
              <a:lnSpc>
                <a:spcPct val="90000"/>
              </a:lnSpc>
              <a:spcBef>
                <a:spcPts val="1001"/>
              </a:spcBef>
              <a:tabLst>
                <a:tab algn="l" pos="0"/>
              </a:tabLst>
            </a:pPr>
            <a:r>
              <a:rPr b="0" lang="en-IN" sz="1800" spc="-1" strike="noStrike">
                <a:solidFill>
                  <a:srgbClr val="ffffff"/>
                </a:solidFill>
                <a:latin typeface="Ubuntu-Regular"/>
              </a:rPr>
              <a:t>github.com/sumanrakshithub.com/sumanrakshitgith</a:t>
            </a:r>
            <a:endParaRPr b="0" lang="en-IN" sz="1800" spc="-1" strike="noStrike">
              <a:solidFill>
                <a:srgbClr val="050505"/>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9" name="TextShape 1"/>
          <p:cNvSpPr txBox="1"/>
          <p:nvPr/>
        </p:nvSpPr>
        <p:spPr>
          <a:xfrm>
            <a:off x="1872000" y="1389600"/>
            <a:ext cx="10320120" cy="2858400"/>
          </a:xfrm>
          <a:prstGeom prst="rect">
            <a:avLst/>
          </a:prstGeom>
          <a:noFill/>
          <a:ln>
            <a:noFill/>
          </a:ln>
        </p:spPr>
        <p:txBody>
          <a:bodyPr>
            <a:noAutofit/>
          </a:bodyPr>
          <a:p>
            <a:pPr>
              <a:lnSpc>
                <a:spcPct val="90000"/>
              </a:lnSpc>
              <a:spcBef>
                <a:spcPts val="1001"/>
              </a:spcBef>
            </a:pPr>
            <a:endParaRPr b="0" lang="en-IN" sz="3509" spc="-1" strike="noStrike">
              <a:solidFill>
                <a:srgbClr val="050505"/>
              </a:solidFill>
              <a:latin typeface="Arial"/>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With Superior Customer Experience of paramount importance for all business operations, it has become imperative to treat this process with utmost care infused with latest AI/ML technologies. It is expected to drive the customer experience to a new level of awareness and acceptance. The sea of technologies changes, have also brought to the table, newer and better aspects towards our customer experience.  These customers include the internal as well as external customers. </a:t>
            </a:r>
            <a:endParaRPr b="0" lang="en-IN" sz="1800" spc="-1" strike="noStrike">
              <a:solidFill>
                <a:srgbClr val="050505"/>
              </a:solidFill>
              <a:latin typeface="Arial"/>
            </a:endParaRPr>
          </a:p>
        </p:txBody>
      </p:sp>
      <p:sp>
        <p:nvSpPr>
          <p:cNvPr id="560" name="TextShape 2"/>
          <p:cNvSpPr txBox="1"/>
          <p:nvPr/>
        </p:nvSpPr>
        <p:spPr>
          <a:xfrm>
            <a:off x="345600" y="184320"/>
            <a:ext cx="10515240" cy="624960"/>
          </a:xfrm>
          <a:prstGeom prst="rect">
            <a:avLst/>
          </a:prstGeom>
          <a:noFill/>
          <a:ln>
            <a:noFill/>
          </a:ln>
        </p:spPr>
        <p:txBody>
          <a:bodyPr anchor="ctr">
            <a:normAutofit fontScale="85000"/>
          </a:bodyPr>
          <a:p>
            <a:pPr>
              <a:lnSpc>
                <a:spcPct val="90000"/>
              </a:lnSpc>
            </a:pPr>
            <a:r>
              <a:rPr b="0" lang="en-US" sz="4400" spc="-1" strike="noStrike">
                <a:solidFill>
                  <a:srgbClr val="000000"/>
                </a:solidFill>
                <a:latin typeface="Segoe UI"/>
              </a:rPr>
              <a:t>                      </a:t>
            </a:r>
            <a:r>
              <a:rPr b="0" lang="en-US" sz="4400" spc="-1" strike="noStrike">
                <a:solidFill>
                  <a:srgbClr val="000000"/>
                </a:solidFill>
                <a:latin typeface="Segoe UI"/>
              </a:rPr>
              <a:t>Problem Statement</a:t>
            </a:r>
            <a:endParaRPr b="0" lang="en-IN" sz="4400" spc="-1" strike="noStrike">
              <a:solidFill>
                <a:srgbClr val="050505"/>
              </a:solidFill>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1" name="TextShape 1"/>
          <p:cNvSpPr txBox="1"/>
          <p:nvPr/>
        </p:nvSpPr>
        <p:spPr>
          <a:xfrm>
            <a:off x="313560" y="2192760"/>
            <a:ext cx="5289480" cy="3983760"/>
          </a:xfrm>
          <a:prstGeom prst="rect">
            <a:avLst/>
          </a:prstGeom>
          <a:noFill/>
          <a:ln>
            <a:noFill/>
          </a:ln>
        </p:spPr>
        <p:txBody>
          <a:bodyPr>
            <a:noAutofit/>
          </a:bodyPr>
          <a:p>
            <a:pPr>
              <a:lnSpc>
                <a:spcPct val="107000"/>
              </a:lnSpc>
              <a:spcBef>
                <a:spcPts val="1001"/>
              </a:spcBef>
              <a:spcAft>
                <a:spcPts val="799"/>
              </a:spcAft>
              <a:tabLst>
                <a:tab algn="l" pos="0"/>
              </a:tabLst>
            </a:pPr>
            <a:r>
              <a:rPr b="0" lang="en-IN" sz="1800" spc="-1" strike="noStrike">
                <a:solidFill>
                  <a:srgbClr val="404040"/>
                </a:solidFill>
                <a:latin typeface="Symbol"/>
                <a:ea typeface="Calibri"/>
              </a:rPr>
              <a:t>· </a:t>
            </a:r>
            <a:r>
              <a:rPr b="1" lang="en-IN" sz="1800" spc="-1" strike="noStrike">
                <a:solidFill>
                  <a:srgbClr val="404040"/>
                </a:solidFill>
                <a:latin typeface="Times New Roman"/>
                <a:ea typeface="Calibri"/>
              </a:rPr>
              <a:t>Hardware requirements:</a:t>
            </a:r>
            <a:endParaRPr b="0" lang="en-IN" sz="1800" spc="-1" strike="noStrike">
              <a:solidFill>
                <a:srgbClr val="ffffff"/>
              </a:solidFill>
              <a:latin typeface="Arial"/>
            </a:endParaRPr>
          </a:p>
          <a:p>
            <a:pPr>
              <a:lnSpc>
                <a:spcPct val="107000"/>
              </a:lnSpc>
              <a:spcBef>
                <a:spcPts val="1001"/>
              </a:spcBef>
              <a:spcAft>
                <a:spcPts val="799"/>
              </a:spcAft>
              <a:tabLst>
                <a:tab algn="l" pos="0"/>
              </a:tabLst>
            </a:pPr>
            <a:r>
              <a:rPr b="0" lang="en-IN" sz="1800" spc="-1" strike="noStrike">
                <a:solidFill>
                  <a:srgbClr val="404040"/>
                </a:solidFill>
                <a:latin typeface="Symbol"/>
                <a:ea typeface="Calibri"/>
              </a:rPr>
              <a:t>· </a:t>
            </a:r>
            <a:r>
              <a:rPr b="1" lang="en-IN" sz="1800" spc="-1" strike="noStrike">
                <a:solidFill>
                  <a:srgbClr val="404040"/>
                </a:solidFill>
                <a:latin typeface="Times New Roman"/>
                <a:ea typeface="Calibri"/>
              </a:rPr>
              <a:t>Processor: </a:t>
            </a:r>
            <a:r>
              <a:rPr b="0" lang="en-IN" sz="1800" spc="-1" strike="noStrike">
                <a:solidFill>
                  <a:srgbClr val="404040"/>
                </a:solidFill>
                <a:latin typeface="Times New Roman"/>
                <a:ea typeface="Calibri"/>
              </a:rPr>
              <a:t>Intel dual core or above</a:t>
            </a:r>
            <a:endParaRPr b="0" lang="en-IN" sz="1800" spc="-1" strike="noStrike">
              <a:solidFill>
                <a:srgbClr val="ffffff"/>
              </a:solidFill>
              <a:latin typeface="Arial"/>
            </a:endParaRPr>
          </a:p>
          <a:p>
            <a:pPr>
              <a:lnSpc>
                <a:spcPct val="107000"/>
              </a:lnSpc>
              <a:spcBef>
                <a:spcPts val="1001"/>
              </a:spcBef>
              <a:spcAft>
                <a:spcPts val="799"/>
              </a:spcAft>
              <a:tabLst>
                <a:tab algn="l" pos="0"/>
              </a:tabLst>
            </a:pPr>
            <a:r>
              <a:rPr b="0" lang="en-IN" sz="1800" spc="-1" strike="noStrike">
                <a:solidFill>
                  <a:srgbClr val="404040"/>
                </a:solidFill>
                <a:latin typeface="Symbol"/>
                <a:ea typeface="Calibri"/>
              </a:rPr>
              <a:t>· </a:t>
            </a:r>
            <a:r>
              <a:rPr b="1" lang="en-IN" sz="1800" spc="-1" strike="noStrike">
                <a:solidFill>
                  <a:srgbClr val="404040"/>
                </a:solidFill>
                <a:latin typeface="Times New Roman"/>
                <a:ea typeface="Calibri"/>
              </a:rPr>
              <a:t>Processor Speed:</a:t>
            </a:r>
            <a:r>
              <a:rPr b="0" lang="en-IN" sz="1800" spc="-1" strike="noStrike">
                <a:solidFill>
                  <a:srgbClr val="404040"/>
                </a:solidFill>
                <a:latin typeface="Times New Roman"/>
                <a:ea typeface="Calibri"/>
              </a:rPr>
              <a:t>1.0GHZ or above</a:t>
            </a:r>
            <a:endParaRPr b="0" lang="en-IN" sz="1800" spc="-1" strike="noStrike">
              <a:solidFill>
                <a:srgbClr val="ffffff"/>
              </a:solidFill>
              <a:latin typeface="Arial"/>
            </a:endParaRPr>
          </a:p>
          <a:p>
            <a:pPr>
              <a:lnSpc>
                <a:spcPct val="107000"/>
              </a:lnSpc>
              <a:spcBef>
                <a:spcPts val="1001"/>
              </a:spcBef>
              <a:spcAft>
                <a:spcPts val="799"/>
              </a:spcAft>
              <a:tabLst>
                <a:tab algn="l" pos="0"/>
              </a:tabLst>
            </a:pPr>
            <a:r>
              <a:rPr b="0" lang="en-IN" sz="1800" spc="-1" strike="noStrike">
                <a:solidFill>
                  <a:srgbClr val="404040"/>
                </a:solidFill>
                <a:latin typeface="Courier New"/>
                <a:ea typeface="Calibri"/>
              </a:rPr>
              <a:t>o </a:t>
            </a:r>
            <a:r>
              <a:rPr b="1" lang="en-IN" sz="1800" spc="-1" strike="noStrike">
                <a:solidFill>
                  <a:srgbClr val="404040"/>
                </a:solidFill>
                <a:latin typeface="Times New Roman"/>
                <a:ea typeface="Calibri"/>
              </a:rPr>
              <a:t>RAM: </a:t>
            </a:r>
            <a:r>
              <a:rPr b="0" lang="en-IN" sz="1800" spc="-1" strike="noStrike">
                <a:solidFill>
                  <a:srgbClr val="404040"/>
                </a:solidFill>
                <a:latin typeface="Times New Roman"/>
                <a:ea typeface="Calibri"/>
              </a:rPr>
              <a:t>1 GB RAM or above</a:t>
            </a:r>
            <a:endParaRPr b="0" lang="en-IN" sz="1800" spc="-1" strike="noStrike">
              <a:solidFill>
                <a:srgbClr val="ffffff"/>
              </a:solidFill>
              <a:latin typeface="Arial"/>
            </a:endParaRPr>
          </a:p>
          <a:p>
            <a:pPr>
              <a:lnSpc>
                <a:spcPct val="107000"/>
              </a:lnSpc>
              <a:spcBef>
                <a:spcPts val="1001"/>
              </a:spcBef>
              <a:spcAft>
                <a:spcPts val="799"/>
              </a:spcAft>
              <a:tabLst>
                <a:tab algn="l" pos="0"/>
              </a:tabLst>
            </a:pPr>
            <a:r>
              <a:rPr b="0" lang="en-IN" sz="1800" spc="-1" strike="noStrike">
                <a:solidFill>
                  <a:srgbClr val="404040"/>
                </a:solidFill>
                <a:latin typeface="Courier New"/>
                <a:ea typeface="Calibri"/>
              </a:rPr>
              <a:t>o </a:t>
            </a:r>
            <a:r>
              <a:rPr b="1" lang="en-IN" sz="1800" spc="-1" strike="noStrike">
                <a:solidFill>
                  <a:srgbClr val="404040"/>
                </a:solidFill>
                <a:latin typeface="Times New Roman"/>
                <a:ea typeface="Calibri"/>
              </a:rPr>
              <a:t>Hard Disk: </a:t>
            </a:r>
            <a:r>
              <a:rPr b="0" lang="en-IN" sz="1800" spc="-1" strike="noStrike">
                <a:solidFill>
                  <a:srgbClr val="404040"/>
                </a:solidFill>
                <a:latin typeface="Times New Roman"/>
                <a:ea typeface="Calibri"/>
              </a:rPr>
              <a:t>20 GB hard disk or above</a:t>
            </a:r>
            <a:endParaRPr b="0" lang="en-IN" sz="1800" spc="-1" strike="noStrike">
              <a:solidFill>
                <a:srgbClr val="ffffff"/>
              </a:solidFill>
              <a:latin typeface="Arial"/>
            </a:endParaRPr>
          </a:p>
          <a:p>
            <a:pPr>
              <a:lnSpc>
                <a:spcPct val="90000"/>
              </a:lnSpc>
              <a:spcBef>
                <a:spcPts val="1001"/>
              </a:spcBef>
              <a:tabLst>
                <a:tab algn="l" pos="0"/>
              </a:tabLst>
            </a:pPr>
            <a:endParaRPr b="0" lang="en-IN" sz="1800" spc="-1" strike="noStrike">
              <a:solidFill>
                <a:srgbClr val="ffffff"/>
              </a:solidFill>
              <a:latin typeface="Arial"/>
            </a:endParaRPr>
          </a:p>
        </p:txBody>
      </p:sp>
      <p:sp>
        <p:nvSpPr>
          <p:cNvPr id="562" name="TextShape 2"/>
          <p:cNvSpPr txBox="1"/>
          <p:nvPr/>
        </p:nvSpPr>
        <p:spPr>
          <a:xfrm>
            <a:off x="6773760" y="2192760"/>
            <a:ext cx="5074920" cy="3983760"/>
          </a:xfrm>
          <a:prstGeom prst="rect">
            <a:avLst/>
          </a:prstGeom>
          <a:noFill/>
          <a:ln>
            <a:noFill/>
          </a:ln>
        </p:spPr>
        <p:txBody>
          <a:bodyPr>
            <a:noAutofit/>
          </a:bodyPr>
          <a:p>
            <a:pPr>
              <a:lnSpc>
                <a:spcPct val="107000"/>
              </a:lnSpc>
              <a:spcBef>
                <a:spcPts val="1001"/>
              </a:spcBef>
              <a:spcAft>
                <a:spcPts val="799"/>
              </a:spcAft>
              <a:tabLst>
                <a:tab algn="l" pos="0"/>
              </a:tabLst>
            </a:pPr>
            <a:r>
              <a:rPr b="0" lang="en-IN" sz="1800" spc="-1" strike="noStrike">
                <a:solidFill>
                  <a:srgbClr val="000000"/>
                </a:solidFill>
                <a:latin typeface="Symbol"/>
                <a:ea typeface="Calibri"/>
              </a:rPr>
              <a:t>· </a:t>
            </a:r>
            <a:r>
              <a:rPr b="1" lang="en-IN" sz="1800" spc="-1" strike="noStrike">
                <a:solidFill>
                  <a:srgbClr val="000000"/>
                </a:solidFill>
                <a:latin typeface="Times New Roman"/>
                <a:ea typeface="Calibri"/>
              </a:rPr>
              <a:t>Software requirements:</a:t>
            </a:r>
            <a:endParaRPr b="0" lang="en-IN" sz="1800" spc="-1" strike="noStrike">
              <a:solidFill>
                <a:srgbClr val="ffffff"/>
              </a:solidFill>
              <a:latin typeface="Arial"/>
            </a:endParaRPr>
          </a:p>
          <a:p>
            <a:pPr>
              <a:lnSpc>
                <a:spcPct val="107000"/>
              </a:lnSpc>
              <a:spcBef>
                <a:spcPts val="1001"/>
              </a:spcBef>
              <a:spcAft>
                <a:spcPts val="799"/>
              </a:spcAft>
              <a:tabLst>
                <a:tab algn="l" pos="0"/>
              </a:tabLst>
            </a:pPr>
            <a:r>
              <a:rPr b="0" lang="en-IN" sz="1800" spc="-1" strike="noStrike">
                <a:solidFill>
                  <a:srgbClr val="000000"/>
                </a:solidFill>
                <a:latin typeface="Symbol"/>
                <a:ea typeface="Calibri"/>
              </a:rPr>
              <a:t>· </a:t>
            </a:r>
            <a:r>
              <a:rPr b="1" lang="en-IN" sz="1800" spc="-1" strike="noStrike">
                <a:solidFill>
                  <a:srgbClr val="000000"/>
                </a:solidFill>
                <a:latin typeface="Times New Roman"/>
                <a:ea typeface="Calibri"/>
              </a:rPr>
              <a:t>Front End: </a:t>
            </a:r>
            <a:r>
              <a:rPr b="0" lang="en-IN" sz="1800" spc="-1" strike="noStrike">
                <a:solidFill>
                  <a:srgbClr val="000000"/>
                </a:solidFill>
                <a:latin typeface="Times New Roman"/>
                <a:ea typeface="Calibri"/>
              </a:rPr>
              <a:t>HTML, CSS, JAVASCRIPT.</a:t>
            </a:r>
            <a:endParaRPr b="0" lang="en-IN" sz="1800" spc="-1" strike="noStrike">
              <a:solidFill>
                <a:srgbClr val="ffffff"/>
              </a:solidFill>
              <a:latin typeface="Arial"/>
            </a:endParaRPr>
          </a:p>
          <a:p>
            <a:pPr>
              <a:lnSpc>
                <a:spcPct val="107000"/>
              </a:lnSpc>
              <a:spcBef>
                <a:spcPts val="1001"/>
              </a:spcBef>
              <a:spcAft>
                <a:spcPts val="799"/>
              </a:spcAft>
              <a:tabLst>
                <a:tab algn="l" pos="0"/>
              </a:tabLst>
            </a:pPr>
            <a:r>
              <a:rPr b="0" lang="en-IN" sz="1800" spc="-1" strike="noStrike">
                <a:solidFill>
                  <a:srgbClr val="000000"/>
                </a:solidFill>
                <a:latin typeface="Symbol"/>
                <a:ea typeface="Calibri"/>
              </a:rPr>
              <a:t>· </a:t>
            </a:r>
            <a:r>
              <a:rPr b="1" lang="en-IN" sz="1800" spc="-1" strike="noStrike">
                <a:solidFill>
                  <a:srgbClr val="000000"/>
                </a:solidFill>
                <a:latin typeface="Times New Roman"/>
                <a:ea typeface="Calibri"/>
              </a:rPr>
              <a:t>Back End: </a:t>
            </a:r>
            <a:r>
              <a:rPr b="0" lang="en-IN" sz="1800" spc="-1" strike="noStrike">
                <a:solidFill>
                  <a:srgbClr val="000000"/>
                </a:solidFill>
                <a:latin typeface="Times New Roman"/>
                <a:ea typeface="Calibri"/>
              </a:rPr>
              <a:t>Flask</a:t>
            </a:r>
            <a:endParaRPr b="0" lang="en-IN" sz="1800" spc="-1" strike="noStrike">
              <a:solidFill>
                <a:srgbClr val="ffffff"/>
              </a:solidFill>
              <a:latin typeface="Arial"/>
            </a:endParaRPr>
          </a:p>
          <a:p>
            <a:pPr>
              <a:lnSpc>
                <a:spcPct val="107000"/>
              </a:lnSpc>
              <a:spcBef>
                <a:spcPts val="1001"/>
              </a:spcBef>
              <a:spcAft>
                <a:spcPts val="799"/>
              </a:spcAft>
              <a:tabLst>
                <a:tab algn="l" pos="0"/>
              </a:tabLst>
            </a:pPr>
            <a:r>
              <a:rPr b="0" lang="en-IN" sz="1800" spc="-1" strike="noStrike">
                <a:solidFill>
                  <a:srgbClr val="000000"/>
                </a:solidFill>
                <a:latin typeface="Symbol"/>
                <a:ea typeface="Calibri"/>
              </a:rPr>
              <a:t>· </a:t>
            </a:r>
            <a:r>
              <a:rPr b="1" lang="en-IN" sz="1800" spc="-1" strike="noStrike">
                <a:solidFill>
                  <a:srgbClr val="000000"/>
                </a:solidFill>
                <a:latin typeface="Times New Roman"/>
                <a:ea typeface="Calibri"/>
              </a:rPr>
              <a:t>Database: </a:t>
            </a:r>
            <a:r>
              <a:rPr b="0" lang="en-IN" sz="1800" spc="-1" strike="noStrike">
                <a:solidFill>
                  <a:srgbClr val="000000"/>
                </a:solidFill>
                <a:latin typeface="Times New Roman"/>
                <a:ea typeface="Calibri"/>
              </a:rPr>
              <a:t>SQLAlchemy, MySQL</a:t>
            </a:r>
            <a:r>
              <a:rPr b="1" lang="en-IN" sz="1800" spc="-1" strike="noStrike">
                <a:solidFill>
                  <a:srgbClr val="000000"/>
                </a:solidFill>
                <a:latin typeface="Times New Roman"/>
                <a:ea typeface="Calibri"/>
              </a:rPr>
              <a:t>                  </a:t>
            </a:r>
            <a:endParaRPr b="0" lang="en-IN" sz="1800" spc="-1" strike="noStrike">
              <a:solidFill>
                <a:srgbClr val="ffffff"/>
              </a:solidFill>
              <a:latin typeface="Arial"/>
            </a:endParaRPr>
          </a:p>
          <a:p>
            <a:pPr>
              <a:lnSpc>
                <a:spcPct val="90000"/>
              </a:lnSpc>
              <a:spcBef>
                <a:spcPts val="1001"/>
              </a:spcBef>
              <a:tabLst>
                <a:tab algn="l" pos="0"/>
              </a:tabLst>
            </a:pPr>
            <a:endParaRPr b="0" lang="en-IN" sz="1800" spc="-1" strike="noStrike">
              <a:solidFill>
                <a:srgbClr val="ffffff"/>
              </a:solidFill>
              <a:latin typeface="Arial"/>
            </a:endParaRPr>
          </a:p>
        </p:txBody>
      </p:sp>
      <p:sp>
        <p:nvSpPr>
          <p:cNvPr id="563" name="TextShape 3"/>
          <p:cNvSpPr txBox="1"/>
          <p:nvPr/>
        </p:nvSpPr>
        <p:spPr>
          <a:xfrm>
            <a:off x="345600" y="184320"/>
            <a:ext cx="10515240" cy="624960"/>
          </a:xfrm>
          <a:prstGeom prst="rect">
            <a:avLst/>
          </a:prstGeom>
          <a:noFill/>
          <a:ln>
            <a:noFill/>
          </a:ln>
        </p:spPr>
        <p:txBody>
          <a:bodyPr anchor="ctr">
            <a:normAutofit fontScale="85000"/>
          </a:bodyPr>
          <a:p>
            <a:pPr>
              <a:lnSpc>
                <a:spcPct val="90000"/>
              </a:lnSpc>
            </a:pPr>
            <a:r>
              <a:rPr b="0" lang="en-US" sz="4400" spc="-1" strike="noStrike">
                <a:solidFill>
                  <a:srgbClr val="000000"/>
                </a:solidFill>
                <a:latin typeface="Segoe UI"/>
              </a:rPr>
              <a:t>                </a:t>
            </a:r>
            <a:r>
              <a:rPr b="0" lang="en-US" sz="4400" spc="-1" strike="noStrike">
                <a:solidFill>
                  <a:srgbClr val="c00000"/>
                </a:solidFill>
                <a:latin typeface="Segoe UI"/>
              </a:rPr>
              <a:t>Technologies To Be Used</a:t>
            </a:r>
            <a:endParaRPr b="0" lang="en-IN" sz="4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4" name="TextShape 1"/>
          <p:cNvSpPr txBox="1"/>
          <p:nvPr/>
        </p:nvSpPr>
        <p:spPr>
          <a:xfrm>
            <a:off x="6972480" y="2540880"/>
            <a:ext cx="5219280" cy="1926000"/>
          </a:xfrm>
          <a:prstGeom prst="rect">
            <a:avLst/>
          </a:prstGeom>
          <a:noFill/>
          <a:ln>
            <a:noFill/>
          </a:ln>
        </p:spPr>
        <p:txBody>
          <a:bodyPr>
            <a:noAutofit/>
          </a:bodyPr>
          <a:p>
            <a:pPr>
              <a:lnSpc>
                <a:spcPct val="90000"/>
              </a:lnSpc>
              <a:spcBef>
                <a:spcPts val="1001"/>
              </a:spcBef>
              <a:tabLst>
                <a:tab algn="l" pos="0"/>
              </a:tabLst>
            </a:pPr>
            <a:r>
              <a:rPr b="0" lang="en-US" sz="2800" spc="-1" strike="noStrike">
                <a:solidFill>
                  <a:srgbClr val="00b050"/>
                </a:solidFill>
                <a:latin typeface="Segoe UI"/>
              </a:rPr>
              <a:t>21 % data structure</a:t>
            </a:r>
            <a:endParaRPr b="0" lang="en-IN" sz="2800" spc="-1" strike="noStrike">
              <a:solidFill>
                <a:srgbClr val="666666"/>
              </a:solidFill>
              <a:latin typeface="DejaVu Sans"/>
            </a:endParaRPr>
          </a:p>
        </p:txBody>
      </p:sp>
      <p:sp>
        <p:nvSpPr>
          <p:cNvPr id="565" name="TextShape 2"/>
          <p:cNvSpPr txBox="1"/>
          <p:nvPr/>
        </p:nvSpPr>
        <p:spPr>
          <a:xfrm>
            <a:off x="345600" y="184320"/>
            <a:ext cx="10515240" cy="624960"/>
          </a:xfrm>
          <a:prstGeom prst="rect">
            <a:avLst/>
          </a:prstGeom>
          <a:noFill/>
          <a:ln>
            <a:noFill/>
          </a:ln>
        </p:spPr>
        <p:txBody>
          <a:bodyPr anchor="ctr">
            <a:normAutofit fontScale="30000"/>
          </a:bodyPr>
          <a:p>
            <a:pPr>
              <a:lnSpc>
                <a:spcPct val="90000"/>
              </a:lnSpc>
            </a:pPr>
            <a:r>
              <a:rPr b="0" lang="en-US" sz="4400" spc="-1" strike="noStrike">
                <a:solidFill>
                  <a:srgbClr val="000000"/>
                </a:solidFill>
                <a:latin typeface="Segoe UI"/>
              </a:rPr>
              <a:t>                </a:t>
            </a:r>
            <a:r>
              <a:rPr b="0" lang="en-US" sz="4400" spc="-1" strike="noStrike">
                <a:solidFill>
                  <a:srgbClr val="000000"/>
                </a:solidFill>
                <a:latin typeface="Segoe UI"/>
              </a:rPr>
              <a:t>Structure and unstructured</a:t>
            </a:r>
            <a:endParaRPr b="0" lang="en-IN" sz="4400" spc="-1" strike="noStrike">
              <a:solidFill>
                <a:srgbClr val="ffffff"/>
              </a:solidFill>
              <a:latin typeface="DejaVu Sans"/>
            </a:endParaRPr>
          </a:p>
        </p:txBody>
      </p:sp>
      <p:pic>
        <p:nvPicPr>
          <p:cNvPr id="566" name="Content Placeholder 9" descr=""/>
          <p:cNvPicPr/>
          <p:nvPr/>
        </p:nvPicPr>
        <p:blipFill>
          <a:blip r:embed="rId1"/>
          <a:stretch/>
        </p:blipFill>
        <p:spPr>
          <a:xfrm>
            <a:off x="1351800" y="1771560"/>
            <a:ext cx="5278320" cy="3974040"/>
          </a:xfrm>
          <a:prstGeom prst="rect">
            <a:avLst/>
          </a:prstGeom>
          <a:ln>
            <a:noFill/>
          </a:ln>
        </p:spPr>
      </p:pic>
      <p:pic>
        <p:nvPicPr>
          <p:cNvPr id="567" name="Picture 11" descr=""/>
          <p:cNvPicPr/>
          <p:nvPr/>
        </p:nvPicPr>
        <p:blipFill>
          <a:blip r:embed="rId2"/>
          <a:stretch/>
        </p:blipFill>
        <p:spPr>
          <a:xfrm>
            <a:off x="8311320" y="3717000"/>
            <a:ext cx="3518280" cy="234108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8" name="TextShape 1"/>
          <p:cNvSpPr txBox="1"/>
          <p:nvPr/>
        </p:nvSpPr>
        <p:spPr>
          <a:xfrm>
            <a:off x="345600" y="184320"/>
            <a:ext cx="10515240" cy="624960"/>
          </a:xfrm>
          <a:prstGeom prst="rect">
            <a:avLst/>
          </a:prstGeom>
          <a:noFill/>
          <a:ln>
            <a:noFill/>
          </a:ln>
        </p:spPr>
        <p:txBody>
          <a:bodyPr anchor="ctr">
            <a:normAutofit fontScale="85000"/>
          </a:bodyPr>
          <a:p>
            <a:pPr>
              <a:lnSpc>
                <a:spcPct val="90000"/>
              </a:lnSpc>
            </a:pPr>
            <a:r>
              <a:rPr b="0" lang="en-US" sz="4400" spc="-1" strike="noStrike">
                <a:solidFill>
                  <a:srgbClr val="000000"/>
                </a:solidFill>
                <a:latin typeface="Segoe UI"/>
              </a:rPr>
              <a:t>                               </a:t>
            </a:r>
            <a:r>
              <a:rPr b="0" lang="en-US" sz="4400" spc="-1" strike="noStrike">
                <a:solidFill>
                  <a:srgbClr val="000000"/>
                </a:solidFill>
                <a:latin typeface="Segoe UI"/>
              </a:rPr>
              <a:t>Architecture </a:t>
            </a:r>
            <a:endParaRPr b="0" lang="en-IN" sz="4400" spc="-1" strike="noStrike">
              <a:latin typeface="Arial"/>
            </a:endParaRPr>
          </a:p>
        </p:txBody>
      </p:sp>
      <p:pic>
        <p:nvPicPr>
          <p:cNvPr id="569" name="Content Placeholder 9" descr=""/>
          <p:cNvPicPr/>
          <p:nvPr/>
        </p:nvPicPr>
        <p:blipFill>
          <a:blip r:embed="rId1"/>
          <a:stretch/>
        </p:blipFill>
        <p:spPr>
          <a:xfrm>
            <a:off x="2867040" y="1531440"/>
            <a:ext cx="7105320" cy="4479480"/>
          </a:xfrm>
          <a:prstGeom prst="rect">
            <a:avLst/>
          </a:prstGeom>
          <a:ln>
            <a:noFill/>
          </a:ln>
        </p:spPr>
      </p:pic>
      <p:pic>
        <p:nvPicPr>
          <p:cNvPr id="570" name="Picture 13" descr=""/>
          <p:cNvPicPr/>
          <p:nvPr/>
        </p:nvPicPr>
        <p:blipFill>
          <a:blip r:embed="rId2"/>
          <a:stretch/>
        </p:blipFill>
        <p:spPr>
          <a:xfrm>
            <a:off x="8562960" y="4416480"/>
            <a:ext cx="1618920" cy="1327680"/>
          </a:xfrm>
          <a:prstGeom prst="rect">
            <a:avLst/>
          </a:prstGeom>
          <a:ln>
            <a:noFill/>
          </a:ln>
        </p:spPr>
      </p:pic>
    </p:spTree>
  </p:cSld>
  <p:transition spd="slow">
    <p:fade/>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1" name="TextShape 1"/>
          <p:cNvSpPr txBox="1"/>
          <p:nvPr/>
        </p:nvSpPr>
        <p:spPr>
          <a:xfrm>
            <a:off x="345600" y="2629080"/>
            <a:ext cx="10865160" cy="3466800"/>
          </a:xfrm>
          <a:prstGeom prst="rect">
            <a:avLst/>
          </a:prstGeom>
          <a:noFill/>
          <a:ln>
            <a:noFill/>
          </a:ln>
        </p:spPr>
        <p:txBody>
          <a:bodyPr>
            <a:normAutofit fontScale="85000"/>
          </a:bodyPr>
          <a:p>
            <a:pPr marL="228600" indent="-228240">
              <a:lnSpc>
                <a:spcPct val="90000"/>
              </a:lnSpc>
              <a:spcBef>
                <a:spcPts val="1001"/>
              </a:spcBef>
              <a:buClr>
                <a:srgbClr val="292929"/>
              </a:buClr>
              <a:buFont typeface="Arial"/>
              <a:buChar char="•"/>
            </a:pPr>
            <a:r>
              <a:rPr b="0" i="1" lang="en-US" sz="2800" spc="-1" strike="noStrike">
                <a:solidFill>
                  <a:srgbClr val="292929"/>
                </a:solidFill>
                <a:latin typeface="charter"/>
              </a:rPr>
              <a:t>Sentiment analysis is a type of data mining that measures the inclination of people’s opinions through natural language processing (NLP), computational linguistics and text analysis, which are used to extract and analyze subjective information from the Web — mostly social media and similar sources. The analyzed data quantifies the general public’s sentiments or reactions toward certain products, people or ideas and reveal the contextual polarity of the information. Sentiment analysis is also known as opinion mining.</a:t>
            </a:r>
            <a:endParaRPr b="1" lang="en-IN" sz="2800" spc="-1" strike="noStrike">
              <a:solidFill>
                <a:srgbClr val="2c3e50"/>
              </a:solidFill>
              <a:latin typeface="Noto Sans SemiBold"/>
            </a:endParaRPr>
          </a:p>
        </p:txBody>
      </p:sp>
      <p:pic>
        <p:nvPicPr>
          <p:cNvPr id="572" name="Content Placeholder 9" descr=""/>
          <p:cNvPicPr/>
          <p:nvPr/>
        </p:nvPicPr>
        <p:blipFill>
          <a:blip r:embed="rId1"/>
          <a:stretch/>
        </p:blipFill>
        <p:spPr>
          <a:xfrm>
            <a:off x="8144640" y="699480"/>
            <a:ext cx="3375360" cy="1604520"/>
          </a:xfrm>
          <a:prstGeom prst="rect">
            <a:avLst/>
          </a:prstGeom>
          <a:ln>
            <a:noFill/>
          </a:ln>
        </p:spPr>
      </p:pic>
      <p:sp>
        <p:nvSpPr>
          <p:cNvPr id="573" name="TextShape 2"/>
          <p:cNvSpPr txBox="1"/>
          <p:nvPr/>
        </p:nvSpPr>
        <p:spPr>
          <a:xfrm>
            <a:off x="345600" y="333360"/>
            <a:ext cx="10515240" cy="914040"/>
          </a:xfrm>
          <a:prstGeom prst="rect">
            <a:avLst/>
          </a:prstGeom>
          <a:noFill/>
          <a:ln>
            <a:noFill/>
          </a:ln>
        </p:spPr>
        <p:txBody>
          <a:bodyPr anchor="ctr">
            <a:normAutofit fontScale="28000"/>
          </a:bodyPr>
          <a:p>
            <a:pPr>
              <a:lnSpc>
                <a:spcPct val="90000"/>
              </a:lnSpc>
            </a:pPr>
            <a:r>
              <a:rPr b="0" lang="en-IN" sz="4400" spc="-1" strike="noStrike">
                <a:solidFill>
                  <a:srgbClr val="292929"/>
                </a:solidFill>
                <a:latin typeface="sohne"/>
              </a:rPr>
              <a:t>                  </a:t>
            </a:r>
            <a:r>
              <a:rPr b="0" lang="en-IN" sz="4400" spc="-1" strike="noStrike">
                <a:solidFill>
                  <a:srgbClr val="292929"/>
                </a:solidFill>
                <a:latin typeface="sohne"/>
              </a:rPr>
              <a:t>What is Sentiment Analysis?</a:t>
            </a:r>
            <a:br/>
            <a:endParaRPr b="1" lang="en-IN" sz="4400" spc="-1" strike="noStrike">
              <a:solidFill>
                <a:srgbClr val="ffffff"/>
              </a:solidFill>
              <a:latin typeface="Noto Sans Black"/>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4" name="TextShape 1"/>
          <p:cNvSpPr txBox="1"/>
          <p:nvPr/>
        </p:nvSpPr>
        <p:spPr>
          <a:xfrm>
            <a:off x="313560" y="3429000"/>
            <a:ext cx="10697040" cy="2747520"/>
          </a:xfrm>
          <a:prstGeom prst="rect">
            <a:avLst/>
          </a:prstGeom>
          <a:noFill/>
          <a:ln>
            <a:noFill/>
          </a:ln>
        </p:spPr>
        <p:txBody>
          <a:bodyPr>
            <a:noAutofit/>
          </a:bodyPr>
          <a:p>
            <a:pPr marL="228600" indent="-228240">
              <a:lnSpc>
                <a:spcPct val="90000"/>
              </a:lnSpc>
              <a:spcBef>
                <a:spcPts val="1001"/>
              </a:spcBef>
              <a:buClr>
                <a:srgbClr val="2b3e51"/>
              </a:buClr>
              <a:buFont typeface="Arial"/>
              <a:buChar char="•"/>
            </a:pPr>
            <a:r>
              <a:rPr b="0" lang="en-US" sz="2800" spc="-1" strike="noStrike">
                <a:solidFill>
                  <a:srgbClr val="2b3e51"/>
                </a:solidFill>
                <a:latin typeface="Open Sans"/>
              </a:rPr>
              <a:t>Text mining (also known as text analysis), is the process of transforming unstructured text into structured data for easy analysis. Text mining uses natural language processing (NLP), allowing machines to understand the human language and process it automatically.</a:t>
            </a:r>
            <a:endParaRPr b="0" lang="en-IN" sz="2800" spc="-1" strike="noStrike">
              <a:solidFill>
                <a:srgbClr val="000000"/>
              </a:solidFill>
              <a:latin typeface="Times New Roman"/>
            </a:endParaRPr>
          </a:p>
        </p:txBody>
      </p:sp>
      <p:pic>
        <p:nvPicPr>
          <p:cNvPr id="575" name="Content Placeholder 5" descr=""/>
          <p:cNvPicPr/>
          <p:nvPr/>
        </p:nvPicPr>
        <p:blipFill>
          <a:blip r:embed="rId1"/>
          <a:stretch/>
        </p:blipFill>
        <p:spPr>
          <a:xfrm>
            <a:off x="720000" y="936000"/>
            <a:ext cx="4057200" cy="2014200"/>
          </a:xfrm>
          <a:prstGeom prst="rect">
            <a:avLst/>
          </a:prstGeom>
          <a:ln>
            <a:noFill/>
          </a:ln>
        </p:spPr>
      </p:pic>
      <p:sp>
        <p:nvSpPr>
          <p:cNvPr id="576" name="TextShape 2"/>
          <p:cNvSpPr txBox="1"/>
          <p:nvPr/>
        </p:nvSpPr>
        <p:spPr>
          <a:xfrm>
            <a:off x="0" y="365040"/>
            <a:ext cx="10515240" cy="983880"/>
          </a:xfrm>
          <a:prstGeom prst="rect">
            <a:avLst/>
          </a:prstGeom>
          <a:noFill/>
          <a:ln>
            <a:noFill/>
          </a:ln>
        </p:spPr>
        <p:txBody>
          <a:bodyPr anchor="ctr">
            <a:normAutofit fontScale="21000"/>
          </a:bodyPr>
          <a:p>
            <a:pPr>
              <a:lnSpc>
                <a:spcPct val="90000"/>
              </a:lnSpc>
            </a:pPr>
            <a:r>
              <a:rPr b="0" lang="en-IN" sz="4400" spc="-1" strike="noStrike">
                <a:solidFill>
                  <a:srgbClr val="000000"/>
                </a:solidFill>
                <a:latin typeface="avenir-light"/>
              </a:rPr>
              <a:t>                                                  </a:t>
            </a:r>
            <a:r>
              <a:rPr b="0" lang="en-IN" sz="4400" spc="-1" strike="noStrike">
                <a:solidFill>
                  <a:srgbClr val="00b050"/>
                </a:solidFill>
                <a:latin typeface="Rubik"/>
              </a:rPr>
              <a:t>What is Text Mining?</a:t>
            </a:r>
            <a:br/>
            <a:br/>
            <a:endParaRPr b="0" lang="en-IN" sz="4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7" name="TextShape 1"/>
          <p:cNvSpPr txBox="1"/>
          <p:nvPr/>
        </p:nvSpPr>
        <p:spPr>
          <a:xfrm>
            <a:off x="1800000" y="4140360"/>
            <a:ext cx="10191600" cy="4350960"/>
          </a:xfrm>
          <a:prstGeom prst="rect">
            <a:avLst/>
          </a:prstGeom>
          <a:noFill/>
          <a:ln>
            <a:noFill/>
          </a:ln>
        </p:spPr>
        <p:txBody>
          <a:bodyPr>
            <a:noAutofit/>
          </a:bodyPr>
          <a:p>
            <a:pPr marL="228600" indent="-228240">
              <a:lnSpc>
                <a:spcPct val="90000"/>
              </a:lnSpc>
              <a:spcBef>
                <a:spcPts val="1001"/>
              </a:spcBef>
              <a:buClr>
                <a:srgbClr val="202124"/>
              </a:buClr>
              <a:buFont typeface="Arial"/>
              <a:buChar char="•"/>
            </a:pPr>
            <a:r>
              <a:rPr b="1" lang="en-US" sz="2800" spc="-1" strike="noStrike">
                <a:solidFill>
                  <a:srgbClr val="202124"/>
                </a:solidFill>
                <a:latin typeface="arial"/>
              </a:rPr>
              <a:t>Natural Language Processing</a:t>
            </a:r>
            <a:r>
              <a:rPr b="0" lang="en-US" sz="2800" spc="-1" strike="noStrike">
                <a:solidFill>
                  <a:srgbClr val="202124"/>
                </a:solidFill>
                <a:latin typeface="arial"/>
              </a:rPr>
              <a:t> (</a:t>
            </a:r>
            <a:r>
              <a:rPr b="1" lang="en-US" sz="2800" spc="-1" strike="noStrike">
                <a:solidFill>
                  <a:srgbClr val="202124"/>
                </a:solidFill>
                <a:latin typeface="arial"/>
              </a:rPr>
              <a:t>NLP</a:t>
            </a:r>
            <a:r>
              <a:rPr b="0" lang="en-US" sz="2800" spc="-1" strike="noStrike">
                <a:solidFill>
                  <a:srgbClr val="202124"/>
                </a:solidFill>
                <a:latin typeface="arial"/>
              </a:rPr>
              <a:t>) is the part of AI that studies how </a:t>
            </a:r>
            <a:r>
              <a:rPr b="1" lang="en-US" sz="2800" spc="-1" strike="noStrike">
                <a:solidFill>
                  <a:srgbClr val="202124"/>
                </a:solidFill>
                <a:latin typeface="arial"/>
              </a:rPr>
              <a:t>machines</a:t>
            </a:r>
            <a:r>
              <a:rPr b="0" lang="en-US" sz="2800" spc="-1" strike="noStrike">
                <a:solidFill>
                  <a:srgbClr val="202124"/>
                </a:solidFill>
                <a:latin typeface="arial"/>
              </a:rPr>
              <a:t> interact with human language. ... Combined with </a:t>
            </a:r>
            <a:r>
              <a:rPr b="1" lang="en-US" sz="2800" spc="-1" strike="noStrike">
                <a:solidFill>
                  <a:srgbClr val="202124"/>
                </a:solidFill>
                <a:latin typeface="arial"/>
              </a:rPr>
              <a:t>machine learning</a:t>
            </a:r>
            <a:r>
              <a:rPr b="0" lang="en-US" sz="2800" spc="-1" strike="noStrike">
                <a:solidFill>
                  <a:srgbClr val="202124"/>
                </a:solidFill>
                <a:latin typeface="arial"/>
              </a:rPr>
              <a:t> algorithms, </a:t>
            </a:r>
            <a:r>
              <a:rPr b="1" lang="en-US" sz="2800" spc="-1" strike="noStrike">
                <a:solidFill>
                  <a:srgbClr val="202124"/>
                </a:solidFill>
                <a:latin typeface="arial"/>
              </a:rPr>
              <a:t>NLP</a:t>
            </a:r>
            <a:r>
              <a:rPr b="0" lang="en-US" sz="2800" spc="-1" strike="noStrike">
                <a:solidFill>
                  <a:srgbClr val="202124"/>
                </a:solidFill>
                <a:latin typeface="arial"/>
              </a:rPr>
              <a:t> creates systems that learn to perform tasks on their own and get better through experience.</a:t>
            </a:r>
            <a:endParaRPr b="0" lang="en-IN" sz="2800" spc="-1" strike="noStrike">
              <a:solidFill>
                <a:srgbClr val="050505"/>
              </a:solidFill>
              <a:latin typeface="Arial"/>
            </a:endParaRPr>
          </a:p>
        </p:txBody>
      </p:sp>
      <p:pic>
        <p:nvPicPr>
          <p:cNvPr id="578" name="Content Placeholder 5" descr=""/>
          <p:cNvPicPr/>
          <p:nvPr/>
        </p:nvPicPr>
        <p:blipFill>
          <a:blip r:embed="rId1"/>
          <a:stretch/>
        </p:blipFill>
        <p:spPr>
          <a:xfrm>
            <a:off x="2952000" y="1238400"/>
            <a:ext cx="5289120" cy="2381040"/>
          </a:xfrm>
          <a:prstGeom prst="rect">
            <a:avLst/>
          </a:prstGeom>
          <a:ln>
            <a:noFill/>
          </a:ln>
        </p:spPr>
      </p:pic>
      <p:sp>
        <p:nvSpPr>
          <p:cNvPr id="579" name="TextShape 2"/>
          <p:cNvSpPr txBox="1"/>
          <p:nvPr/>
        </p:nvSpPr>
        <p:spPr>
          <a:xfrm>
            <a:off x="345600" y="196920"/>
            <a:ext cx="10515240" cy="624960"/>
          </a:xfrm>
          <a:prstGeom prst="rect">
            <a:avLst/>
          </a:prstGeom>
          <a:noFill/>
          <a:ln>
            <a:noFill/>
          </a:ln>
        </p:spPr>
        <p:txBody>
          <a:bodyPr anchor="ctr">
            <a:normAutofit fontScale="85000"/>
          </a:bodyPr>
          <a:p>
            <a:pPr>
              <a:lnSpc>
                <a:spcPct val="90000"/>
              </a:lnSpc>
            </a:pPr>
            <a:r>
              <a:rPr b="0" lang="en-US" sz="4400" spc="-1" strike="noStrike">
                <a:solidFill>
                  <a:srgbClr val="000000"/>
                </a:solidFill>
                <a:latin typeface="Segoe UI"/>
              </a:rPr>
              <a:t>                                 </a:t>
            </a:r>
            <a:r>
              <a:rPr b="0" lang="en-US" sz="4400" spc="-1" strike="noStrike">
                <a:solidFill>
                  <a:srgbClr val="00b050"/>
                </a:solidFill>
                <a:latin typeface="Segoe UI"/>
              </a:rPr>
              <a:t>NLP</a:t>
            </a:r>
            <a:endParaRPr b="0" lang="en-IN" sz="4400" spc="-1" strike="noStrike">
              <a:solidFill>
                <a:srgbClr val="050505"/>
              </a:solidFill>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205D162-9B03-470A-AA8E-6CDA89C6A791}">
  <ds:schemaRefs>
    <ds:schemaRef ds:uri="http://schemas.microsoft.com/sharepoint/v3/contenttype/forms"/>
  </ds:schemaRefs>
</ds:datastoreItem>
</file>

<file path=customXml/itemProps2.xml><?xml version="1.0" encoding="utf-8"?>
<ds:datastoreItem xmlns:ds="http://schemas.openxmlformats.org/officeDocument/2006/customXml" ds:itemID="{233C9409-F644-4111-ABBD-DD5CFE6D75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F9367F1-957F-417F-9CEC-C0C9FB66E10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Ion</Template>
  <TotalTime>284</TotalTime>
  <Application>LibreOffice/6.4.6.2$Linux_X86_64 LibreOffice_project/40$Build-2</Application>
  <Words>741</Words>
  <Paragraphs>40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2021-02-20T11:22:33Z</dcterms:created>
  <dc:creator>sumanrakshit1997@gmail.com</dc:creator>
  <dc:description/>
  <dc:language>en-IN</dc:language>
  <cp:lastModifiedBy/>
  <dcterms:modified xsi:type="dcterms:W3CDTF">2021-02-21T08:48:38Z</dcterms:modified>
  <cp:revision>23</cp:revision>
  <dc:subject/>
  <dc:title>Danger zone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0x01010079F111ED35F8CC479449609E8A0923A6</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15</vt:i4>
  </property>
</Properties>
</file>