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2192000" cy="828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47" d="100"/>
          <a:sy n="47" d="100"/>
        </p:scale>
        <p:origin x="1392" y="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55149"/>
            <a:ext cx="10363200" cy="2882806"/>
          </a:xfrm>
        </p:spPr>
        <p:txBody>
          <a:bodyPr anchor="b"/>
          <a:lstStyle>
            <a:lvl1pPr algn="ctr">
              <a:defRPr sz="72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49128"/>
            <a:ext cx="9144000" cy="1999179"/>
          </a:xfrm>
        </p:spPr>
        <p:txBody>
          <a:bodyPr/>
          <a:lstStyle>
            <a:lvl1pPr marL="0" indent="0" algn="ctr">
              <a:buNone/>
              <a:defRPr sz="2898"/>
            </a:lvl1pPr>
            <a:lvl2pPr marL="552023" indent="0" algn="ctr">
              <a:buNone/>
              <a:defRPr sz="2415"/>
            </a:lvl2pPr>
            <a:lvl3pPr marL="1104047" indent="0" algn="ctr">
              <a:buNone/>
              <a:defRPr sz="2173"/>
            </a:lvl3pPr>
            <a:lvl4pPr marL="1656070" indent="0" algn="ctr">
              <a:buNone/>
              <a:defRPr sz="1932"/>
            </a:lvl4pPr>
            <a:lvl5pPr marL="2208093" indent="0" algn="ctr">
              <a:buNone/>
              <a:defRPr sz="1932"/>
            </a:lvl5pPr>
            <a:lvl6pPr marL="2760116" indent="0" algn="ctr">
              <a:buNone/>
              <a:defRPr sz="1932"/>
            </a:lvl6pPr>
            <a:lvl7pPr marL="3312140" indent="0" algn="ctr">
              <a:buNone/>
              <a:defRPr sz="1932"/>
            </a:lvl7pPr>
            <a:lvl8pPr marL="3864163" indent="0" algn="ctr">
              <a:buNone/>
              <a:defRPr sz="1932"/>
            </a:lvl8pPr>
            <a:lvl9pPr marL="4416186" indent="0" algn="ctr">
              <a:buNone/>
              <a:defRPr sz="193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4C777-D50B-45B5-B4E7-6AAEC2506A0A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3A36-77EC-45D8-8E3F-CF9C2F26A2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170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4C777-D50B-45B5-B4E7-6AAEC2506A0A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3A36-77EC-45D8-8E3F-CF9C2F26A2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680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40855"/>
            <a:ext cx="2628900" cy="70172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40855"/>
            <a:ext cx="7734300" cy="70172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4C777-D50B-45B5-B4E7-6AAEC2506A0A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3A36-77EC-45D8-8E3F-CF9C2F26A2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283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4C777-D50B-45B5-B4E7-6AAEC2506A0A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3A36-77EC-45D8-8E3F-CF9C2F26A2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7234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064352"/>
            <a:ext cx="10515600" cy="3444416"/>
          </a:xfrm>
        </p:spPr>
        <p:txBody>
          <a:bodyPr anchor="b"/>
          <a:lstStyle>
            <a:lvl1pPr>
              <a:defRPr sz="72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541353"/>
            <a:ext cx="10515600" cy="1811337"/>
          </a:xfrm>
        </p:spPr>
        <p:txBody>
          <a:bodyPr/>
          <a:lstStyle>
            <a:lvl1pPr marL="0" indent="0">
              <a:buNone/>
              <a:defRPr sz="2898">
                <a:solidFill>
                  <a:schemeClr val="tx1"/>
                </a:solidFill>
              </a:defRPr>
            </a:lvl1pPr>
            <a:lvl2pPr marL="552023" indent="0">
              <a:buNone/>
              <a:defRPr sz="2415">
                <a:solidFill>
                  <a:schemeClr val="tx1">
                    <a:tint val="75000"/>
                  </a:schemeClr>
                </a:solidFill>
              </a:defRPr>
            </a:lvl2pPr>
            <a:lvl3pPr marL="1104047" indent="0">
              <a:buNone/>
              <a:defRPr sz="2173">
                <a:solidFill>
                  <a:schemeClr val="tx1">
                    <a:tint val="75000"/>
                  </a:schemeClr>
                </a:solidFill>
              </a:defRPr>
            </a:lvl3pPr>
            <a:lvl4pPr marL="1656070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4pPr>
            <a:lvl5pPr marL="2208093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5pPr>
            <a:lvl6pPr marL="2760116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6pPr>
            <a:lvl7pPr marL="3312140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7pPr>
            <a:lvl8pPr marL="3864163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8pPr>
            <a:lvl9pPr marL="4416186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4C777-D50B-45B5-B4E7-6AAEC2506A0A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3A36-77EC-45D8-8E3F-CF9C2F26A2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6041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204273"/>
            <a:ext cx="5181600" cy="5253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04273"/>
            <a:ext cx="5181600" cy="5253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4C777-D50B-45B5-B4E7-6AAEC2506A0A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3A36-77EC-45D8-8E3F-CF9C2F26A2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5032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40856"/>
            <a:ext cx="10515600" cy="16004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029849"/>
            <a:ext cx="5157787" cy="994797"/>
          </a:xfrm>
        </p:spPr>
        <p:txBody>
          <a:bodyPr anchor="b"/>
          <a:lstStyle>
            <a:lvl1pPr marL="0" indent="0">
              <a:buNone/>
              <a:defRPr sz="2898" b="1"/>
            </a:lvl1pPr>
            <a:lvl2pPr marL="552023" indent="0">
              <a:buNone/>
              <a:defRPr sz="2415" b="1"/>
            </a:lvl2pPr>
            <a:lvl3pPr marL="1104047" indent="0">
              <a:buNone/>
              <a:defRPr sz="2173" b="1"/>
            </a:lvl3pPr>
            <a:lvl4pPr marL="1656070" indent="0">
              <a:buNone/>
              <a:defRPr sz="1932" b="1"/>
            </a:lvl4pPr>
            <a:lvl5pPr marL="2208093" indent="0">
              <a:buNone/>
              <a:defRPr sz="1932" b="1"/>
            </a:lvl5pPr>
            <a:lvl6pPr marL="2760116" indent="0">
              <a:buNone/>
              <a:defRPr sz="1932" b="1"/>
            </a:lvl6pPr>
            <a:lvl7pPr marL="3312140" indent="0">
              <a:buNone/>
              <a:defRPr sz="1932" b="1"/>
            </a:lvl7pPr>
            <a:lvl8pPr marL="3864163" indent="0">
              <a:buNone/>
              <a:defRPr sz="1932" b="1"/>
            </a:lvl8pPr>
            <a:lvl9pPr marL="4416186" indent="0">
              <a:buNone/>
              <a:defRPr sz="193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024646"/>
            <a:ext cx="5157787" cy="4448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029849"/>
            <a:ext cx="5183188" cy="994797"/>
          </a:xfrm>
        </p:spPr>
        <p:txBody>
          <a:bodyPr anchor="b"/>
          <a:lstStyle>
            <a:lvl1pPr marL="0" indent="0">
              <a:buNone/>
              <a:defRPr sz="2898" b="1"/>
            </a:lvl1pPr>
            <a:lvl2pPr marL="552023" indent="0">
              <a:buNone/>
              <a:defRPr sz="2415" b="1"/>
            </a:lvl2pPr>
            <a:lvl3pPr marL="1104047" indent="0">
              <a:buNone/>
              <a:defRPr sz="2173" b="1"/>
            </a:lvl3pPr>
            <a:lvl4pPr marL="1656070" indent="0">
              <a:buNone/>
              <a:defRPr sz="1932" b="1"/>
            </a:lvl4pPr>
            <a:lvl5pPr marL="2208093" indent="0">
              <a:buNone/>
              <a:defRPr sz="1932" b="1"/>
            </a:lvl5pPr>
            <a:lvl6pPr marL="2760116" indent="0">
              <a:buNone/>
              <a:defRPr sz="1932" b="1"/>
            </a:lvl6pPr>
            <a:lvl7pPr marL="3312140" indent="0">
              <a:buNone/>
              <a:defRPr sz="1932" b="1"/>
            </a:lvl7pPr>
            <a:lvl8pPr marL="3864163" indent="0">
              <a:buNone/>
              <a:defRPr sz="1932" b="1"/>
            </a:lvl8pPr>
            <a:lvl9pPr marL="4416186" indent="0">
              <a:buNone/>
              <a:defRPr sz="193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024646"/>
            <a:ext cx="5183188" cy="4448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4C777-D50B-45B5-B4E7-6AAEC2506A0A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3A36-77EC-45D8-8E3F-CF9C2F26A2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358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4C777-D50B-45B5-B4E7-6AAEC2506A0A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3A36-77EC-45D8-8E3F-CF9C2F26A2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845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4C777-D50B-45B5-B4E7-6AAEC2506A0A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3A36-77EC-45D8-8E3F-CF9C2F26A2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505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52027"/>
            <a:ext cx="3932237" cy="1932093"/>
          </a:xfrm>
        </p:spPr>
        <p:txBody>
          <a:bodyPr anchor="b"/>
          <a:lstStyle>
            <a:lvl1pPr>
              <a:defRPr sz="38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192226"/>
            <a:ext cx="6172200" cy="5884451"/>
          </a:xfrm>
        </p:spPr>
        <p:txBody>
          <a:bodyPr/>
          <a:lstStyle>
            <a:lvl1pPr>
              <a:defRPr sz="3864"/>
            </a:lvl1pPr>
            <a:lvl2pPr>
              <a:defRPr sz="3381"/>
            </a:lvl2pPr>
            <a:lvl3pPr>
              <a:defRPr sz="2898"/>
            </a:lvl3pPr>
            <a:lvl4pPr>
              <a:defRPr sz="2415"/>
            </a:lvl4pPr>
            <a:lvl5pPr>
              <a:defRPr sz="2415"/>
            </a:lvl5pPr>
            <a:lvl6pPr>
              <a:defRPr sz="2415"/>
            </a:lvl6pPr>
            <a:lvl7pPr>
              <a:defRPr sz="2415"/>
            </a:lvl7pPr>
            <a:lvl8pPr>
              <a:defRPr sz="2415"/>
            </a:lvl8pPr>
            <a:lvl9pPr>
              <a:defRPr sz="241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484120"/>
            <a:ext cx="3932237" cy="4602140"/>
          </a:xfrm>
        </p:spPr>
        <p:txBody>
          <a:bodyPr/>
          <a:lstStyle>
            <a:lvl1pPr marL="0" indent="0">
              <a:buNone/>
              <a:defRPr sz="1932"/>
            </a:lvl1pPr>
            <a:lvl2pPr marL="552023" indent="0">
              <a:buNone/>
              <a:defRPr sz="1690"/>
            </a:lvl2pPr>
            <a:lvl3pPr marL="1104047" indent="0">
              <a:buNone/>
              <a:defRPr sz="1449"/>
            </a:lvl3pPr>
            <a:lvl4pPr marL="1656070" indent="0">
              <a:buNone/>
              <a:defRPr sz="1207"/>
            </a:lvl4pPr>
            <a:lvl5pPr marL="2208093" indent="0">
              <a:buNone/>
              <a:defRPr sz="1207"/>
            </a:lvl5pPr>
            <a:lvl6pPr marL="2760116" indent="0">
              <a:buNone/>
              <a:defRPr sz="1207"/>
            </a:lvl6pPr>
            <a:lvl7pPr marL="3312140" indent="0">
              <a:buNone/>
              <a:defRPr sz="1207"/>
            </a:lvl7pPr>
            <a:lvl8pPr marL="3864163" indent="0">
              <a:buNone/>
              <a:defRPr sz="1207"/>
            </a:lvl8pPr>
            <a:lvl9pPr marL="4416186" indent="0">
              <a:buNone/>
              <a:defRPr sz="12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4C777-D50B-45B5-B4E7-6AAEC2506A0A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3A36-77EC-45D8-8E3F-CF9C2F26A2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591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52027"/>
            <a:ext cx="3932237" cy="1932093"/>
          </a:xfrm>
        </p:spPr>
        <p:txBody>
          <a:bodyPr anchor="b"/>
          <a:lstStyle>
            <a:lvl1pPr>
              <a:defRPr sz="38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192226"/>
            <a:ext cx="6172200" cy="5884451"/>
          </a:xfrm>
        </p:spPr>
        <p:txBody>
          <a:bodyPr anchor="t"/>
          <a:lstStyle>
            <a:lvl1pPr marL="0" indent="0">
              <a:buNone/>
              <a:defRPr sz="3864"/>
            </a:lvl1pPr>
            <a:lvl2pPr marL="552023" indent="0">
              <a:buNone/>
              <a:defRPr sz="3381"/>
            </a:lvl2pPr>
            <a:lvl3pPr marL="1104047" indent="0">
              <a:buNone/>
              <a:defRPr sz="2898"/>
            </a:lvl3pPr>
            <a:lvl4pPr marL="1656070" indent="0">
              <a:buNone/>
              <a:defRPr sz="2415"/>
            </a:lvl4pPr>
            <a:lvl5pPr marL="2208093" indent="0">
              <a:buNone/>
              <a:defRPr sz="2415"/>
            </a:lvl5pPr>
            <a:lvl6pPr marL="2760116" indent="0">
              <a:buNone/>
              <a:defRPr sz="2415"/>
            </a:lvl6pPr>
            <a:lvl7pPr marL="3312140" indent="0">
              <a:buNone/>
              <a:defRPr sz="2415"/>
            </a:lvl7pPr>
            <a:lvl8pPr marL="3864163" indent="0">
              <a:buNone/>
              <a:defRPr sz="2415"/>
            </a:lvl8pPr>
            <a:lvl9pPr marL="4416186" indent="0">
              <a:buNone/>
              <a:defRPr sz="241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484120"/>
            <a:ext cx="3932237" cy="4602140"/>
          </a:xfrm>
        </p:spPr>
        <p:txBody>
          <a:bodyPr/>
          <a:lstStyle>
            <a:lvl1pPr marL="0" indent="0">
              <a:buNone/>
              <a:defRPr sz="1932"/>
            </a:lvl1pPr>
            <a:lvl2pPr marL="552023" indent="0">
              <a:buNone/>
              <a:defRPr sz="1690"/>
            </a:lvl2pPr>
            <a:lvl3pPr marL="1104047" indent="0">
              <a:buNone/>
              <a:defRPr sz="1449"/>
            </a:lvl3pPr>
            <a:lvl4pPr marL="1656070" indent="0">
              <a:buNone/>
              <a:defRPr sz="1207"/>
            </a:lvl4pPr>
            <a:lvl5pPr marL="2208093" indent="0">
              <a:buNone/>
              <a:defRPr sz="1207"/>
            </a:lvl5pPr>
            <a:lvl6pPr marL="2760116" indent="0">
              <a:buNone/>
              <a:defRPr sz="1207"/>
            </a:lvl6pPr>
            <a:lvl7pPr marL="3312140" indent="0">
              <a:buNone/>
              <a:defRPr sz="1207"/>
            </a:lvl7pPr>
            <a:lvl8pPr marL="3864163" indent="0">
              <a:buNone/>
              <a:defRPr sz="1207"/>
            </a:lvl8pPr>
            <a:lvl9pPr marL="4416186" indent="0">
              <a:buNone/>
              <a:defRPr sz="12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4C777-D50B-45B5-B4E7-6AAEC2506A0A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3A36-77EC-45D8-8E3F-CF9C2F26A2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2270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40856"/>
            <a:ext cx="10515600" cy="1600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204273"/>
            <a:ext cx="10515600" cy="5253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674706"/>
            <a:ext cx="2743200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4C777-D50B-45B5-B4E7-6AAEC2506A0A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674706"/>
            <a:ext cx="4114800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674706"/>
            <a:ext cx="2743200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D3A36-77EC-45D8-8E3F-CF9C2F26A2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7470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104047" rtl="0" eaLnBrk="1" latinLnBrk="0" hangingPunct="1">
        <a:lnSpc>
          <a:spcPct val="90000"/>
        </a:lnSpc>
        <a:spcBef>
          <a:spcPct val="0"/>
        </a:spcBef>
        <a:buNone/>
        <a:defRPr sz="53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6012" indent="-276012" algn="l" defTabSz="1104047" rtl="0" eaLnBrk="1" latinLnBrk="0" hangingPunct="1">
        <a:lnSpc>
          <a:spcPct val="90000"/>
        </a:lnSpc>
        <a:spcBef>
          <a:spcPts val="1207"/>
        </a:spcBef>
        <a:buFont typeface="Arial" panose="020B0604020202020204" pitchFamily="34" charset="0"/>
        <a:buChar char="•"/>
        <a:defRPr sz="3381" kern="1200">
          <a:solidFill>
            <a:schemeClr val="tx1"/>
          </a:solidFill>
          <a:latin typeface="+mn-lt"/>
          <a:ea typeface="+mn-ea"/>
          <a:cs typeface="+mn-cs"/>
        </a:defRPr>
      </a:lvl1pPr>
      <a:lvl2pPr marL="828035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898" kern="1200">
          <a:solidFill>
            <a:schemeClr val="tx1"/>
          </a:solidFill>
          <a:latin typeface="+mn-lt"/>
          <a:ea typeface="+mn-ea"/>
          <a:cs typeface="+mn-cs"/>
        </a:defRPr>
      </a:lvl2pPr>
      <a:lvl3pPr marL="1380058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415" kern="1200">
          <a:solidFill>
            <a:schemeClr val="tx1"/>
          </a:solidFill>
          <a:latin typeface="+mn-lt"/>
          <a:ea typeface="+mn-ea"/>
          <a:cs typeface="+mn-cs"/>
        </a:defRPr>
      </a:lvl3pPr>
      <a:lvl4pPr marL="1932081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4pPr>
      <a:lvl5pPr marL="2484105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5pPr>
      <a:lvl6pPr marL="3036128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6pPr>
      <a:lvl7pPr marL="3588151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7pPr>
      <a:lvl8pPr marL="4140175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8pPr>
      <a:lvl9pPr marL="4692198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1pPr>
      <a:lvl2pPr marL="552023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2pPr>
      <a:lvl3pPr marL="1104047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3pPr>
      <a:lvl4pPr marL="1656070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4pPr>
      <a:lvl5pPr marL="2208093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5pPr>
      <a:lvl6pPr marL="2760116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6pPr>
      <a:lvl7pPr marL="3312140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7pPr>
      <a:lvl8pPr marL="3864163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8pPr>
      <a:lvl9pPr marL="4416186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2C6DB69-4AB1-D7B7-F13E-61A028C4F3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8" y="-393483"/>
            <a:ext cx="12128424" cy="406454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43D53C1-FB7E-7414-F18B-B76E4D8FC9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13" y="3671058"/>
            <a:ext cx="11728899" cy="460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381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F4BE5C-5482-2A8C-EA63-C6FB180BC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453" y="1453247"/>
            <a:ext cx="9555095" cy="537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207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19</TotalTime>
  <Words>0</Words>
  <Application>Microsoft Office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suman samui</dc:creator>
  <cp:lastModifiedBy>suman samui</cp:lastModifiedBy>
  <cp:revision>1</cp:revision>
  <dcterms:created xsi:type="dcterms:W3CDTF">2023-08-14T03:45:50Z</dcterms:created>
  <dcterms:modified xsi:type="dcterms:W3CDTF">2023-08-14T04:05:15Z</dcterms:modified>
</cp:coreProperties>
</file>