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DDF9-91B1-A32B-EF68-E744C4D12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1C43A-FD97-5C09-9499-5180ABB34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DA4C7-DEF1-7C03-DF9C-E4E7ED3C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000E-E9A9-4EB4-9B73-35A8FFE15A2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56F40-FCBF-C583-5F75-A6C5A33B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FF40-4D80-66F5-3A79-76536ED0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D006-17C0-48B9-AC72-5C94197BF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8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18F5-09D0-3988-300D-CC34AEA1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B2D91-0644-0CEC-DC8E-A8CC88AE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8538-B989-8193-E04C-6B3D268E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000E-E9A9-4EB4-9B73-35A8FFE15A2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0CE6F-7400-2402-7069-71E55757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95D46-D9AB-5CBF-70DE-1E9636DB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D006-17C0-48B9-AC72-5C94197BF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34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66126-6919-F9D4-FA11-0D68E2429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5A59F-8F5C-7D9F-301B-CD4156CAA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C812B-0A2E-94F7-F9D6-18AD99A1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000E-E9A9-4EB4-9B73-35A8FFE15A2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CD5FD-549A-A7E5-2DCA-16D0AF2D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3CC5-6767-2EFD-934A-8A6C6FB0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D006-17C0-48B9-AC72-5C94197BF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46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1099-1F15-DF71-82FA-5B73475E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4F52E-CC9B-66D0-56DD-993F94983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29080-DF89-191F-78B4-0FE3C0D7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000E-E9A9-4EB4-9B73-35A8FFE15A2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42CB9-4AF7-6D30-AE6B-09F08968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16DDA-B57D-B076-7924-E3412BF7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D006-17C0-48B9-AC72-5C94197BF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64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0036-9EB6-7D2A-3AB6-717A770C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15233-216E-AFF9-D6A0-95545E10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A9360-D700-B5D9-7059-E2ED3E74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000E-E9A9-4EB4-9B73-35A8FFE15A2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C73E-B4C4-BD48-CCC3-0914810F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96F5-4DB5-C538-DB23-5B91E691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D006-17C0-48B9-AC72-5C94197BF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31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523A-691D-AC98-2552-68E0CB81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3A04-2187-9D71-602B-D9379E6FC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CA74A-419F-AFB1-5424-9354B6C01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53EB2-8F45-C58A-1EA4-42AA3E8E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000E-E9A9-4EB4-9B73-35A8FFE15A2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6CAAA-5A93-7C4C-4D00-0D706A55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42A12-5FB1-BF1C-C21B-E7CCC5F5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D006-17C0-48B9-AC72-5C94197BF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53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98EF-2EE8-AF12-7D54-7BA2AB6E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C6E3D-B68B-7C5A-5935-AA1F17415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2A877-8761-654B-9122-E88982DD1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27E65-6C9B-555B-F2AE-D4E2C4337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84692-336B-4352-936C-D8CEE4FC3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09548-3F85-3B91-04A5-F8790E21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000E-E9A9-4EB4-9B73-35A8FFE15A2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F827E-6FE4-198A-5635-7C954C6A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9476D-E5DC-AB65-11B0-6CA8B72D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D006-17C0-48B9-AC72-5C94197BF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71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AFFA-BCEE-7591-740C-BABDF19E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2F6AB-4CE8-8FB9-90E5-C96718B9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000E-E9A9-4EB4-9B73-35A8FFE15A2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E8130-EBB9-9D73-4BA5-EE812511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A7BA2-54C8-628F-485F-E62E8FDF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D006-17C0-48B9-AC72-5C94197BF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93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7325B-83BB-AB37-F8BB-9BB63EFD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000E-E9A9-4EB4-9B73-35A8FFE15A2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75B78-8E96-58EE-7A58-A839CCC2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2EF5A-2D26-C392-A8CA-9770F281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D006-17C0-48B9-AC72-5C94197BF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56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691C-884A-0422-72EB-B2A732C8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2AFF-EA7B-8586-B50F-92846ABAA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ECEF2-A342-0C85-17AB-EDB23B63C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1FDD6-A097-BA1D-CE0E-EEFE7EF0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000E-E9A9-4EB4-9B73-35A8FFE15A2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0767B-5D18-EFBD-7EBA-B694D473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FE20D-72AB-9E7D-4CD5-82AF7E34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D006-17C0-48B9-AC72-5C94197BF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14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0AFA-BE4C-9BC2-10EF-F69C5714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D86FA-45A1-0045-F376-ED2EC1275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CF7E2-46EB-7F43-3653-6DD0904B2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5752D-E6AB-C18F-3D09-067D3908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000E-E9A9-4EB4-9B73-35A8FFE15A2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99429-2F52-05A8-577A-2F86E41A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D7EE4-1FC8-FE50-3EC1-E47F942C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D006-17C0-48B9-AC72-5C94197BF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85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20A40-D2AB-698C-4785-745F9E8E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D657-1E07-EF17-AA33-CBF5E907F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5ADC1-A903-DB3E-F688-AD983E1D2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3000E-E9A9-4EB4-9B73-35A8FFE15A2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51E9E-0BB2-48B6-5A8B-6CDC9A3C3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A8058-AD11-A82F-AE35-F65332CDE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D006-17C0-48B9-AC72-5C94197BF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0C649F-379C-CF91-21A8-B229CC10545B}"/>
              </a:ext>
            </a:extLst>
          </p:cNvPr>
          <p:cNvSpPr txBox="1"/>
          <p:nvPr/>
        </p:nvSpPr>
        <p:spPr>
          <a:xfrm>
            <a:off x="2722652" y="2804845"/>
            <a:ext cx="61243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Regularized Linear Model</a:t>
            </a:r>
          </a:p>
        </p:txBody>
      </p:sp>
    </p:spTree>
    <p:extLst>
      <p:ext uri="{BB962C8B-B14F-4D97-AF65-F5344CB8AC3E}">
        <p14:creationId xmlns:p14="http://schemas.microsoft.com/office/powerpoint/2010/main" val="388278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15F75A-64B4-2B8B-F310-18604FED8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8" y="380144"/>
            <a:ext cx="11252165" cy="624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2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2099E8-D0DA-1BA8-5B18-601BFCD41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41" y="1000667"/>
            <a:ext cx="10171633" cy="5462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2AF30-3D1E-B0C1-C6F9-786898D82359}"/>
              </a:ext>
            </a:extLst>
          </p:cNvPr>
          <p:cNvSpPr txBox="1"/>
          <p:nvPr/>
        </p:nvSpPr>
        <p:spPr>
          <a:xfrm>
            <a:off x="5298896" y="394859"/>
            <a:ext cx="3372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Early Stopping</a:t>
            </a:r>
          </a:p>
        </p:txBody>
      </p:sp>
    </p:spTree>
    <p:extLst>
      <p:ext uri="{BB962C8B-B14F-4D97-AF65-F5344CB8AC3E}">
        <p14:creationId xmlns:p14="http://schemas.microsoft.com/office/powerpoint/2010/main" val="82960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DC687C-27B1-48A6-1DD6-F1EFD9D3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13" y="774137"/>
            <a:ext cx="11124772" cy="548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0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C870-E15E-36E9-891C-2791958D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34"/>
            <a:ext cx="10515600" cy="68755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Intuitions on L1 and L2 Regularization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092BB-32FD-D91F-B0C8-4C9F50CE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F5734-E401-E432-866A-60A2E2691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97" y="737488"/>
            <a:ext cx="9822094" cy="6120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C1B26A-A14E-F899-251E-9AA1333E02F6}"/>
              </a:ext>
            </a:extLst>
          </p:cNvPr>
          <p:cNvSpPr/>
          <p:nvPr/>
        </p:nvSpPr>
        <p:spPr>
          <a:xfrm>
            <a:off x="955497" y="737488"/>
            <a:ext cx="585627" cy="546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F521F3-8036-D836-1691-3B1A86894918}"/>
              </a:ext>
            </a:extLst>
          </p:cNvPr>
          <p:cNvSpPr/>
          <p:nvPr/>
        </p:nvSpPr>
        <p:spPr>
          <a:xfrm>
            <a:off x="955497" y="616449"/>
            <a:ext cx="585627" cy="687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14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5655F6-D7E8-FBD1-7082-9143EB88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40" y="1097169"/>
            <a:ext cx="9973519" cy="505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0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4DFEF9-0BCF-9FA9-B24C-8E4F834A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42" y="691318"/>
            <a:ext cx="10460870" cy="57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1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52FAF-9527-ADD8-18BE-6D204B2A3DD4}"/>
              </a:ext>
            </a:extLst>
          </p:cNvPr>
          <p:cNvSpPr txBox="1"/>
          <p:nvPr/>
        </p:nvSpPr>
        <p:spPr>
          <a:xfrm>
            <a:off x="3513761" y="606175"/>
            <a:ext cx="4892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Case study on L2 Regression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E52EF-DBBD-5EB2-B570-79C7D8E4D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2" y="2486346"/>
            <a:ext cx="11720875" cy="2626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61FA7-E931-0687-445B-F4A9D363B3DA}"/>
              </a:ext>
            </a:extLst>
          </p:cNvPr>
          <p:cNvSpPr txBox="1"/>
          <p:nvPr/>
        </p:nvSpPr>
        <p:spPr>
          <a:xfrm>
            <a:off x="4222679" y="1546260"/>
            <a:ext cx="2924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Diabetes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EE89B-3B4B-9ED9-B485-20043BA19B07}"/>
              </a:ext>
            </a:extLst>
          </p:cNvPr>
          <p:cNvSpPr txBox="1"/>
          <p:nvPr/>
        </p:nvSpPr>
        <p:spPr>
          <a:xfrm>
            <a:off x="3513761" y="5328495"/>
            <a:ext cx="3978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Multivariate Linear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 many parameters ?</a:t>
            </a:r>
          </a:p>
        </p:txBody>
      </p:sp>
    </p:spTree>
    <p:extLst>
      <p:ext uri="{BB962C8B-B14F-4D97-AF65-F5344CB8AC3E}">
        <p14:creationId xmlns:p14="http://schemas.microsoft.com/office/powerpoint/2010/main" val="254892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2F9460-15AE-104C-5A3F-B6D3E93F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27417"/>
            <a:ext cx="12192000" cy="4626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BC82B8-1F6F-F129-E832-4D189BA7CB33}"/>
              </a:ext>
            </a:extLst>
          </p:cNvPr>
          <p:cNvSpPr txBox="1"/>
          <p:nvPr/>
        </p:nvSpPr>
        <p:spPr>
          <a:xfrm>
            <a:off x="4489806" y="472611"/>
            <a:ext cx="5301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What is your observation?</a:t>
            </a:r>
          </a:p>
        </p:txBody>
      </p:sp>
    </p:spTree>
    <p:extLst>
      <p:ext uri="{BB962C8B-B14F-4D97-AF65-F5344CB8AC3E}">
        <p14:creationId xmlns:p14="http://schemas.microsoft.com/office/powerpoint/2010/main" val="139220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52FAF-9527-ADD8-18BE-6D204B2A3DD4}"/>
              </a:ext>
            </a:extLst>
          </p:cNvPr>
          <p:cNvSpPr txBox="1"/>
          <p:nvPr/>
        </p:nvSpPr>
        <p:spPr>
          <a:xfrm>
            <a:off x="3020602" y="595900"/>
            <a:ext cx="630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Case study on L1 Regression (LASSO)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E52EF-DBBD-5EB2-B570-79C7D8E4D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2" y="2486346"/>
            <a:ext cx="11720875" cy="2626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61FA7-E931-0687-445B-F4A9D363B3DA}"/>
              </a:ext>
            </a:extLst>
          </p:cNvPr>
          <p:cNvSpPr txBox="1"/>
          <p:nvPr/>
        </p:nvSpPr>
        <p:spPr>
          <a:xfrm>
            <a:off x="4222679" y="1546260"/>
            <a:ext cx="2924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Diabetes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EE89B-3B4B-9ED9-B485-20043BA19B07}"/>
              </a:ext>
            </a:extLst>
          </p:cNvPr>
          <p:cNvSpPr txBox="1"/>
          <p:nvPr/>
        </p:nvSpPr>
        <p:spPr>
          <a:xfrm>
            <a:off x="3513761" y="5328495"/>
            <a:ext cx="3978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Multivariate Linear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 many parameters ?</a:t>
            </a:r>
          </a:p>
        </p:txBody>
      </p:sp>
    </p:spTree>
    <p:extLst>
      <p:ext uri="{BB962C8B-B14F-4D97-AF65-F5344CB8AC3E}">
        <p14:creationId xmlns:p14="http://schemas.microsoft.com/office/powerpoint/2010/main" val="310741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BC82B8-1F6F-F129-E832-4D189BA7CB33}"/>
              </a:ext>
            </a:extLst>
          </p:cNvPr>
          <p:cNvSpPr txBox="1"/>
          <p:nvPr/>
        </p:nvSpPr>
        <p:spPr>
          <a:xfrm>
            <a:off x="4489806" y="472611"/>
            <a:ext cx="5301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What is your observation?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860AE-24F8-EF44-7FB9-FB0992400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3" y="1654139"/>
            <a:ext cx="12105467" cy="463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9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54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Intuitions on L1 and L2 Regularization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 samui</dc:creator>
  <cp:lastModifiedBy>suman samui</cp:lastModifiedBy>
  <cp:revision>3</cp:revision>
  <dcterms:created xsi:type="dcterms:W3CDTF">2023-08-27T18:21:56Z</dcterms:created>
  <dcterms:modified xsi:type="dcterms:W3CDTF">2023-08-27T19:27:09Z</dcterms:modified>
</cp:coreProperties>
</file>