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4"/>
  </p:notesMasterIdLst>
  <p:sldIdLst>
    <p:sldId id="321" r:id="rId2"/>
    <p:sldId id="277" r:id="rId3"/>
    <p:sldId id="320" r:id="rId4"/>
    <p:sldId id="291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304" r:id="rId18"/>
    <p:sldId id="312" r:id="rId19"/>
    <p:sldId id="305" r:id="rId20"/>
    <p:sldId id="306" r:id="rId21"/>
    <p:sldId id="307" r:id="rId22"/>
    <p:sldId id="308" r:id="rId23"/>
    <p:sldId id="309" r:id="rId24"/>
    <p:sldId id="310" r:id="rId25"/>
    <p:sldId id="311" r:id="rId26"/>
    <p:sldId id="313" r:id="rId27"/>
    <p:sldId id="314" r:id="rId28"/>
    <p:sldId id="315" r:id="rId29"/>
    <p:sldId id="316" r:id="rId30"/>
    <p:sldId id="317" r:id="rId31"/>
    <p:sldId id="318" r:id="rId32"/>
    <p:sldId id="319" r:id="rId33"/>
  </p:sldIdLst>
  <p:sldSz cx="9144000" cy="5143500" type="screen16x9"/>
  <p:notesSz cx="6858000" cy="9144000"/>
  <p:embeddedFontLst>
    <p:embeddedFont>
      <p:font typeface="Fira Sans Extra Condensed Medium" panose="020B060402020202020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">
          <p15:clr>
            <a:srgbClr val="EA4335"/>
          </p15:clr>
        </p15:guide>
        <p15:guide id="2" pos="288">
          <p15:clr>
            <a:srgbClr val="EA4335"/>
          </p15:clr>
        </p15:guide>
        <p15:guide id="3" pos="5472">
          <p15:clr>
            <a:srgbClr val="EA4335"/>
          </p15:clr>
        </p15:guide>
        <p15:guide id="4" orient="horz" pos="2984">
          <p15:clr>
            <a:srgbClr val="EA4335"/>
          </p15:clr>
        </p15:guide>
        <p15:guide id="5" orient="horz" pos="485">
          <p15:clr>
            <a:srgbClr val="00FF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333" autoAdjust="0"/>
    <p:restoredTop sz="94660"/>
  </p:normalViewPr>
  <p:slideViewPr>
    <p:cSldViewPr snapToGrid="0">
      <p:cViewPr varScale="1">
        <p:scale>
          <a:sx n="78" d="100"/>
          <a:sy n="78" d="100"/>
        </p:scale>
        <p:origin x="192" y="56"/>
      </p:cViewPr>
      <p:guideLst>
        <p:guide orient="horz" pos="288"/>
        <p:guide pos="288"/>
        <p:guide pos="5472"/>
        <p:guide orient="horz" pos="2984"/>
        <p:guide orient="horz" pos="48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7" name="Google Shape;4007;g53f915da92_0_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8" name="Google Shape;4008;g53f915da92_0_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18371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7" name="Google Shape;4007;g53f915da92_0_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8" name="Google Shape;4008;g53f915da92_0_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21288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7" name="Google Shape;4007;g53f915da92_0_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8" name="Google Shape;4008;g53f915da92_0_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03570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0" name="Google Shape;2320;ga8aa522aa2_0_3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1" name="Google Shape;2321;ga8aa522aa2_0_3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51374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7" name="Google Shape;4007;g53f915da92_0_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8" name="Google Shape;4008;g53f915da92_0_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27962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7" name="Google Shape;4007;g53f915da92_0_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8" name="Google Shape;4008;g53f915da92_0_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78853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0" name="Google Shape;2320;ga8aa522aa2_0_3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1" name="Google Shape;2321;ga8aa522aa2_0_3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61178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9" name="Google Shape;2449;ga8aa522aa2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0" name="Google Shape;2450;ga8aa522aa2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55756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9" name="Google Shape;2449;ga8aa522aa2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0" name="Google Shape;2450;ga8aa522aa2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36298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9" name="Google Shape;2449;ga8aa522aa2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0" name="Google Shape;2450;ga8aa522aa2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61069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9" name="Google Shape;2449;ga8aa522aa2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0" name="Google Shape;2450;ga8aa522aa2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1249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7" name="Google Shape;4007;g53f915da92_0_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8" name="Google Shape;4008;g53f915da92_0_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9" name="Google Shape;2449;ga8aa522aa2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0" name="Google Shape;2450;ga8aa522aa2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2216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9" name="Google Shape;2449;ga8aa522aa2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0" name="Google Shape;2450;ga8aa522aa2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5892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9" name="Google Shape;2449;ga8aa522aa2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0" name="Google Shape;2450;ga8aa522aa2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12518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9" name="Google Shape;2449;ga8aa522aa2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0" name="Google Shape;2450;ga8aa522aa2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66023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9" name="Google Shape;2449;ga8aa522aa2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0" name="Google Shape;2450;ga8aa522aa2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83392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9" name="Google Shape;2449;ga8aa522aa2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0" name="Google Shape;2450;ga8aa522aa2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15762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9" name="Google Shape;2449;ga8aa522aa2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0" name="Google Shape;2450;ga8aa522aa2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88468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ga8aa522aa2_0_3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8" name="Google Shape;958;ga8aa522aa2_0_3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013709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0" name="Google Shape;2320;ga8aa522aa2_0_3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1" name="Google Shape;2321;ga8aa522aa2_0_3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399764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0" name="Google Shape;2320;ga8aa522aa2_0_3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1" name="Google Shape;2321;ga8aa522aa2_0_3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00603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0" name="Google Shape;2320;ga8aa522aa2_0_3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1" name="Google Shape;2321;ga8aa522aa2_0_3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980484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0" name="Google Shape;2320;ga8aa522aa2_0_3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1" name="Google Shape;2321;ga8aa522aa2_0_3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653432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0" name="Google Shape;2320;ga8aa522aa2_0_3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1" name="Google Shape;2321;ga8aa522aa2_0_3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462347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0" name="Google Shape;2320;ga8aa522aa2_0_3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1" name="Google Shape;2321;ga8aa522aa2_0_3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70254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7" name="Google Shape;4007;g53f915da92_0_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8" name="Google Shape;4008;g53f915da92_0_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21049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7" name="Google Shape;4007;g53f915da92_0_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8" name="Google Shape;4008;g53f915da92_0_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16995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0" name="Google Shape;2320;ga8aa522aa2_0_3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1" name="Google Shape;2321;ga8aa522aa2_0_3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7539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7" name="Google Shape;4007;g53f915da92_0_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8" name="Google Shape;4008;g53f915da92_0_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022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7" name="Google Shape;4007;g53f915da92_0_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8" name="Google Shape;4008;g53f915da92_0_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44700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0" name="Google Shape;2320;ga8aa522aa2_0_3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1" name="Google Shape;2321;ga8aa522aa2_0_3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3233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10" name="Google Shape;4010;p34"/>
          <p:cNvGrpSpPr/>
          <p:nvPr/>
        </p:nvGrpSpPr>
        <p:grpSpPr>
          <a:xfrm>
            <a:off x="7614761" y="1280800"/>
            <a:ext cx="1008347" cy="916763"/>
            <a:chOff x="7410436" y="1280800"/>
            <a:chExt cx="1008347" cy="916763"/>
          </a:xfrm>
        </p:grpSpPr>
        <p:sp>
          <p:nvSpPr>
            <p:cNvPr id="4011" name="Google Shape;4011;p34"/>
            <p:cNvSpPr/>
            <p:nvPr/>
          </p:nvSpPr>
          <p:spPr>
            <a:xfrm>
              <a:off x="7410436" y="1280800"/>
              <a:ext cx="1008347" cy="916763"/>
            </a:xfrm>
            <a:custGeom>
              <a:avLst/>
              <a:gdLst/>
              <a:ahLst/>
              <a:cxnLst/>
              <a:rect l="l" t="t" r="r" b="b"/>
              <a:pathLst>
                <a:path w="34109" h="31011" extrusionOk="0">
                  <a:moveTo>
                    <a:pt x="17003" y="0"/>
                  </a:moveTo>
                  <a:cubicBezTo>
                    <a:pt x="9976" y="0"/>
                    <a:pt x="3620" y="4840"/>
                    <a:pt x="1964" y="12006"/>
                  </a:cubicBezTo>
                  <a:cubicBezTo>
                    <a:pt x="1" y="20335"/>
                    <a:pt x="5195" y="28664"/>
                    <a:pt x="13555" y="30596"/>
                  </a:cubicBezTo>
                  <a:cubicBezTo>
                    <a:pt x="14745" y="30876"/>
                    <a:pt x="15935" y="31011"/>
                    <a:pt x="17106" y="31011"/>
                  </a:cubicBezTo>
                  <a:cubicBezTo>
                    <a:pt x="24133" y="31011"/>
                    <a:pt x="30489" y="26171"/>
                    <a:pt x="32145" y="19005"/>
                  </a:cubicBezTo>
                  <a:cubicBezTo>
                    <a:pt x="34108" y="10676"/>
                    <a:pt x="28915" y="2347"/>
                    <a:pt x="20554" y="415"/>
                  </a:cubicBezTo>
                  <a:cubicBezTo>
                    <a:pt x="19364" y="135"/>
                    <a:pt x="18174" y="0"/>
                    <a:pt x="17003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2" name="Google Shape;4012;p34"/>
            <p:cNvSpPr/>
            <p:nvPr/>
          </p:nvSpPr>
          <p:spPr>
            <a:xfrm>
              <a:off x="7947801" y="1684489"/>
              <a:ext cx="206021" cy="60840"/>
            </a:xfrm>
            <a:custGeom>
              <a:avLst/>
              <a:gdLst/>
              <a:ahLst/>
              <a:cxnLst/>
              <a:rect l="l" t="t" r="r" b="b"/>
              <a:pathLst>
                <a:path w="6969" h="2058" extrusionOk="0">
                  <a:moveTo>
                    <a:pt x="1784" y="0"/>
                  </a:moveTo>
                  <a:cubicBezTo>
                    <a:pt x="849" y="0"/>
                    <a:pt x="1" y="28"/>
                    <a:pt x="1" y="28"/>
                  </a:cubicBezTo>
                  <a:lnTo>
                    <a:pt x="634" y="598"/>
                  </a:lnTo>
                  <a:cubicBezTo>
                    <a:pt x="634" y="598"/>
                    <a:pt x="3187" y="2057"/>
                    <a:pt x="4035" y="2057"/>
                  </a:cubicBezTo>
                  <a:cubicBezTo>
                    <a:pt x="4053" y="2057"/>
                    <a:pt x="4070" y="2057"/>
                    <a:pt x="4086" y="2055"/>
                  </a:cubicBezTo>
                  <a:cubicBezTo>
                    <a:pt x="4910" y="1992"/>
                    <a:pt x="6968" y="725"/>
                    <a:pt x="6968" y="725"/>
                  </a:cubicBezTo>
                  <a:cubicBezTo>
                    <a:pt x="6968" y="725"/>
                    <a:pt x="4910" y="250"/>
                    <a:pt x="3864" y="92"/>
                  </a:cubicBezTo>
                  <a:cubicBezTo>
                    <a:pt x="3404" y="20"/>
                    <a:pt x="2564" y="0"/>
                    <a:pt x="1784" y="0"/>
                  </a:cubicBezTo>
                  <a:close/>
                </a:path>
              </a:pathLst>
            </a:custGeom>
            <a:solidFill>
              <a:srgbClr val="E276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3" name="Google Shape;4013;p34"/>
            <p:cNvSpPr/>
            <p:nvPr/>
          </p:nvSpPr>
          <p:spPr>
            <a:xfrm>
              <a:off x="8053601" y="1576708"/>
              <a:ext cx="29060" cy="182608"/>
            </a:xfrm>
            <a:custGeom>
              <a:avLst/>
              <a:gdLst/>
              <a:ahLst/>
              <a:cxnLst/>
              <a:rect l="l" t="t" r="r" b="b"/>
              <a:pathLst>
                <a:path w="983" h="6177" extrusionOk="0">
                  <a:moveTo>
                    <a:pt x="0" y="1"/>
                  </a:moveTo>
                  <a:lnTo>
                    <a:pt x="349" y="6176"/>
                  </a:lnTo>
                  <a:lnTo>
                    <a:pt x="982" y="6018"/>
                  </a:lnTo>
                  <a:lnTo>
                    <a:pt x="792" y="1"/>
                  </a:ln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4" name="Google Shape;4014;p34"/>
            <p:cNvSpPr/>
            <p:nvPr/>
          </p:nvSpPr>
          <p:spPr>
            <a:xfrm>
              <a:off x="7949693" y="1629150"/>
              <a:ext cx="41210" cy="78666"/>
            </a:xfrm>
            <a:custGeom>
              <a:avLst/>
              <a:gdLst/>
              <a:ahLst/>
              <a:cxnLst/>
              <a:rect l="l" t="t" r="r" b="b"/>
              <a:pathLst>
                <a:path w="1394" h="2661" extrusionOk="0">
                  <a:moveTo>
                    <a:pt x="602" y="0"/>
                  </a:moveTo>
                  <a:lnTo>
                    <a:pt x="0" y="349"/>
                  </a:lnTo>
                  <a:lnTo>
                    <a:pt x="982" y="2661"/>
                  </a:lnTo>
                  <a:lnTo>
                    <a:pt x="1394" y="2502"/>
                  </a:lnTo>
                  <a:lnTo>
                    <a:pt x="602" y="0"/>
                  </a:ln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5" name="Google Shape;4015;p34"/>
            <p:cNvSpPr/>
            <p:nvPr/>
          </p:nvSpPr>
          <p:spPr>
            <a:xfrm>
              <a:off x="7963734" y="1598258"/>
              <a:ext cx="60869" cy="79612"/>
            </a:xfrm>
            <a:custGeom>
              <a:avLst/>
              <a:gdLst/>
              <a:ahLst/>
              <a:cxnLst/>
              <a:rect l="l" t="t" r="r" b="b"/>
              <a:pathLst>
                <a:path w="2059" h="2693" extrusionOk="0">
                  <a:moveTo>
                    <a:pt x="539" y="0"/>
                  </a:moveTo>
                  <a:lnTo>
                    <a:pt x="0" y="570"/>
                  </a:lnTo>
                  <a:lnTo>
                    <a:pt x="1805" y="2692"/>
                  </a:lnTo>
                  <a:lnTo>
                    <a:pt x="2059" y="1805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6" name="Google Shape;4016;p34"/>
            <p:cNvSpPr/>
            <p:nvPr/>
          </p:nvSpPr>
          <p:spPr>
            <a:xfrm>
              <a:off x="7974968" y="1613216"/>
              <a:ext cx="49635" cy="64653"/>
            </a:xfrm>
            <a:custGeom>
              <a:avLst/>
              <a:gdLst/>
              <a:ahLst/>
              <a:cxnLst/>
              <a:rect l="l" t="t" r="r" b="b"/>
              <a:pathLst>
                <a:path w="1679" h="2187" extrusionOk="0">
                  <a:moveTo>
                    <a:pt x="570" y="1"/>
                  </a:moveTo>
                  <a:cubicBezTo>
                    <a:pt x="484" y="259"/>
                    <a:pt x="373" y="517"/>
                    <a:pt x="94" y="517"/>
                  </a:cubicBezTo>
                  <a:cubicBezTo>
                    <a:pt x="65" y="517"/>
                    <a:pt x="33" y="514"/>
                    <a:pt x="0" y="508"/>
                  </a:cubicBezTo>
                  <a:lnTo>
                    <a:pt x="0" y="508"/>
                  </a:lnTo>
                  <a:lnTo>
                    <a:pt x="1457" y="2186"/>
                  </a:lnTo>
                  <a:lnTo>
                    <a:pt x="1679" y="1299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rgbClr val="D197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7" name="Google Shape;4017;p34"/>
            <p:cNvSpPr/>
            <p:nvPr/>
          </p:nvSpPr>
          <p:spPr>
            <a:xfrm>
              <a:off x="8036751" y="1593558"/>
              <a:ext cx="25305" cy="63707"/>
            </a:xfrm>
            <a:custGeom>
              <a:avLst/>
              <a:gdLst/>
              <a:ahLst/>
              <a:cxnLst/>
              <a:rect l="l" t="t" r="r" b="b"/>
              <a:pathLst>
                <a:path w="856" h="2155" extrusionOk="0">
                  <a:moveTo>
                    <a:pt x="0" y="1"/>
                  </a:moveTo>
                  <a:lnTo>
                    <a:pt x="222" y="2059"/>
                  </a:lnTo>
                  <a:lnTo>
                    <a:pt x="760" y="2154"/>
                  </a:lnTo>
                  <a:lnTo>
                    <a:pt x="855" y="12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197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8" name="Google Shape;4018;p34"/>
            <p:cNvSpPr/>
            <p:nvPr/>
          </p:nvSpPr>
          <p:spPr>
            <a:xfrm>
              <a:off x="8078876" y="1620725"/>
              <a:ext cx="20635" cy="116122"/>
            </a:xfrm>
            <a:custGeom>
              <a:avLst/>
              <a:gdLst/>
              <a:ahLst/>
              <a:cxnLst/>
              <a:rect l="l" t="t" r="r" b="b"/>
              <a:pathLst>
                <a:path w="698" h="3928" extrusionOk="0">
                  <a:moveTo>
                    <a:pt x="666" y="0"/>
                  </a:moveTo>
                  <a:lnTo>
                    <a:pt x="64" y="95"/>
                  </a:lnTo>
                  <a:lnTo>
                    <a:pt x="1" y="3927"/>
                  </a:lnTo>
                  <a:lnTo>
                    <a:pt x="697" y="3864"/>
                  </a:lnTo>
                  <a:lnTo>
                    <a:pt x="666" y="0"/>
                  </a:ln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9" name="Google Shape;4019;p34"/>
            <p:cNvSpPr/>
            <p:nvPr/>
          </p:nvSpPr>
          <p:spPr>
            <a:xfrm>
              <a:off x="8048930" y="1610408"/>
              <a:ext cx="106750" cy="140481"/>
            </a:xfrm>
            <a:custGeom>
              <a:avLst/>
              <a:gdLst/>
              <a:ahLst/>
              <a:cxnLst/>
              <a:rect l="l" t="t" r="r" b="b"/>
              <a:pathLst>
                <a:path w="3611" h="4752" extrusionOk="0">
                  <a:moveTo>
                    <a:pt x="2819" y="1"/>
                  </a:moveTo>
                  <a:lnTo>
                    <a:pt x="0" y="3928"/>
                  </a:lnTo>
                  <a:lnTo>
                    <a:pt x="443" y="4751"/>
                  </a:lnTo>
                  <a:lnTo>
                    <a:pt x="3610" y="634"/>
                  </a:lnTo>
                  <a:lnTo>
                    <a:pt x="2819" y="1"/>
                  </a:ln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0" name="Google Shape;4020;p34"/>
            <p:cNvSpPr/>
            <p:nvPr/>
          </p:nvSpPr>
          <p:spPr>
            <a:xfrm>
              <a:off x="8020847" y="1587941"/>
              <a:ext cx="92708" cy="162003"/>
            </a:xfrm>
            <a:custGeom>
              <a:avLst/>
              <a:gdLst/>
              <a:ahLst/>
              <a:cxnLst/>
              <a:rect l="l" t="t" r="r" b="b"/>
              <a:pathLst>
                <a:path w="3136" h="5480" extrusionOk="0">
                  <a:moveTo>
                    <a:pt x="2217" y="1"/>
                  </a:moveTo>
                  <a:lnTo>
                    <a:pt x="0" y="5226"/>
                  </a:lnTo>
                  <a:lnTo>
                    <a:pt x="887" y="5480"/>
                  </a:lnTo>
                  <a:lnTo>
                    <a:pt x="3135" y="476"/>
                  </a:lnTo>
                  <a:lnTo>
                    <a:pt x="2217" y="1"/>
                  </a:ln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1" name="Google Shape;4021;p34"/>
            <p:cNvSpPr/>
            <p:nvPr/>
          </p:nvSpPr>
          <p:spPr>
            <a:xfrm>
              <a:off x="8020847" y="1652562"/>
              <a:ext cx="59923" cy="97379"/>
            </a:xfrm>
            <a:custGeom>
              <a:avLst/>
              <a:gdLst/>
              <a:ahLst/>
              <a:cxnLst/>
              <a:rect l="l" t="t" r="r" b="b"/>
              <a:pathLst>
                <a:path w="2027" h="3294" extrusionOk="0">
                  <a:moveTo>
                    <a:pt x="1298" y="0"/>
                  </a:moveTo>
                  <a:lnTo>
                    <a:pt x="0" y="3040"/>
                  </a:lnTo>
                  <a:lnTo>
                    <a:pt x="887" y="3294"/>
                  </a:lnTo>
                  <a:lnTo>
                    <a:pt x="2027" y="728"/>
                  </a:lnTo>
                  <a:cubicBezTo>
                    <a:pt x="1869" y="697"/>
                    <a:pt x="1678" y="602"/>
                    <a:pt x="1552" y="412"/>
                  </a:cubicBezTo>
                  <a:cubicBezTo>
                    <a:pt x="1457" y="285"/>
                    <a:pt x="1362" y="127"/>
                    <a:pt x="1298" y="0"/>
                  </a:cubicBezTo>
                  <a:close/>
                </a:path>
              </a:pathLst>
            </a:custGeom>
            <a:solidFill>
              <a:srgbClr val="D197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2" name="Google Shape;4022;p34"/>
            <p:cNvSpPr/>
            <p:nvPr/>
          </p:nvSpPr>
          <p:spPr>
            <a:xfrm>
              <a:off x="8106959" y="1661904"/>
              <a:ext cx="49665" cy="59953"/>
            </a:xfrm>
            <a:custGeom>
              <a:avLst/>
              <a:gdLst/>
              <a:ahLst/>
              <a:cxnLst/>
              <a:rect l="l" t="t" r="r" b="b"/>
              <a:pathLst>
                <a:path w="1680" h="2028" extrusionOk="0">
                  <a:moveTo>
                    <a:pt x="1046" y="1"/>
                  </a:moveTo>
                  <a:lnTo>
                    <a:pt x="1" y="1838"/>
                  </a:lnTo>
                  <a:lnTo>
                    <a:pt x="476" y="2028"/>
                  </a:lnTo>
                  <a:lnTo>
                    <a:pt x="1679" y="507"/>
                  </a:lnTo>
                  <a:lnTo>
                    <a:pt x="1046" y="1"/>
                  </a:ln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3" name="Google Shape;4023;p34"/>
            <p:cNvSpPr/>
            <p:nvPr/>
          </p:nvSpPr>
          <p:spPr>
            <a:xfrm>
              <a:off x="8014284" y="1583271"/>
              <a:ext cx="36539" cy="88037"/>
            </a:xfrm>
            <a:custGeom>
              <a:avLst/>
              <a:gdLst/>
              <a:ahLst/>
              <a:cxnLst/>
              <a:rect l="l" t="t" r="r" b="b"/>
              <a:pathLst>
                <a:path w="1236" h="2978" extrusionOk="0">
                  <a:moveTo>
                    <a:pt x="792" y="1"/>
                  </a:moveTo>
                  <a:lnTo>
                    <a:pt x="0" y="159"/>
                  </a:lnTo>
                  <a:lnTo>
                    <a:pt x="665" y="2977"/>
                  </a:lnTo>
                  <a:lnTo>
                    <a:pt x="1235" y="2819"/>
                  </a:lnTo>
                  <a:lnTo>
                    <a:pt x="792" y="1"/>
                  </a:ln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4" name="Google Shape;4024;p34"/>
            <p:cNvSpPr/>
            <p:nvPr/>
          </p:nvSpPr>
          <p:spPr>
            <a:xfrm>
              <a:off x="8022709" y="1623533"/>
              <a:ext cx="28114" cy="47773"/>
            </a:xfrm>
            <a:custGeom>
              <a:avLst/>
              <a:gdLst/>
              <a:ahLst/>
              <a:cxnLst/>
              <a:rect l="l" t="t" r="r" b="b"/>
              <a:pathLst>
                <a:path w="951" h="1616" extrusionOk="0">
                  <a:moveTo>
                    <a:pt x="729" y="0"/>
                  </a:moveTo>
                  <a:cubicBezTo>
                    <a:pt x="665" y="32"/>
                    <a:pt x="602" y="64"/>
                    <a:pt x="539" y="64"/>
                  </a:cubicBezTo>
                  <a:cubicBezTo>
                    <a:pt x="469" y="99"/>
                    <a:pt x="403" y="112"/>
                    <a:pt x="339" y="112"/>
                  </a:cubicBezTo>
                  <a:cubicBezTo>
                    <a:pt x="228" y="112"/>
                    <a:pt x="121" y="72"/>
                    <a:pt x="0" y="32"/>
                  </a:cubicBezTo>
                  <a:lnTo>
                    <a:pt x="0" y="32"/>
                  </a:lnTo>
                  <a:lnTo>
                    <a:pt x="380" y="1615"/>
                  </a:lnTo>
                  <a:lnTo>
                    <a:pt x="950" y="1457"/>
                  </a:lnTo>
                  <a:lnTo>
                    <a:pt x="729" y="0"/>
                  </a:lnTo>
                  <a:close/>
                </a:path>
              </a:pathLst>
            </a:custGeom>
            <a:solidFill>
              <a:srgbClr val="D197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5" name="Google Shape;4025;p34"/>
            <p:cNvSpPr/>
            <p:nvPr/>
          </p:nvSpPr>
          <p:spPr>
            <a:xfrm>
              <a:off x="8096671" y="1611354"/>
              <a:ext cx="27168" cy="93654"/>
            </a:xfrm>
            <a:custGeom>
              <a:avLst/>
              <a:gdLst/>
              <a:ahLst/>
              <a:cxnLst/>
              <a:rect l="l" t="t" r="r" b="b"/>
              <a:pathLst>
                <a:path w="919" h="3168" extrusionOk="0">
                  <a:moveTo>
                    <a:pt x="919" y="1"/>
                  </a:moveTo>
                  <a:lnTo>
                    <a:pt x="0" y="32"/>
                  </a:lnTo>
                  <a:lnTo>
                    <a:pt x="190" y="3168"/>
                  </a:lnTo>
                  <a:lnTo>
                    <a:pt x="729" y="3168"/>
                  </a:lnTo>
                  <a:lnTo>
                    <a:pt x="919" y="1"/>
                  </a:ln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6" name="Google Shape;4026;p34"/>
            <p:cNvSpPr/>
            <p:nvPr/>
          </p:nvSpPr>
          <p:spPr>
            <a:xfrm>
              <a:off x="8099480" y="1654425"/>
              <a:ext cx="21551" cy="50581"/>
            </a:xfrm>
            <a:custGeom>
              <a:avLst/>
              <a:gdLst/>
              <a:ahLst/>
              <a:cxnLst/>
              <a:rect l="l" t="t" r="r" b="b"/>
              <a:pathLst>
                <a:path w="729" h="1711" extrusionOk="0">
                  <a:moveTo>
                    <a:pt x="0" y="0"/>
                  </a:moveTo>
                  <a:lnTo>
                    <a:pt x="95" y="1711"/>
                  </a:lnTo>
                  <a:lnTo>
                    <a:pt x="634" y="1711"/>
                  </a:lnTo>
                  <a:lnTo>
                    <a:pt x="729" y="64"/>
                  </a:lnTo>
                  <a:lnTo>
                    <a:pt x="729" y="64"/>
                  </a:lnTo>
                  <a:cubicBezTo>
                    <a:pt x="615" y="149"/>
                    <a:pt x="528" y="259"/>
                    <a:pt x="397" y="259"/>
                  </a:cubicBezTo>
                  <a:cubicBezTo>
                    <a:pt x="382" y="259"/>
                    <a:pt x="366" y="257"/>
                    <a:pt x="349" y="254"/>
                  </a:cubicBezTo>
                  <a:cubicBezTo>
                    <a:pt x="222" y="222"/>
                    <a:pt x="95" y="64"/>
                    <a:pt x="0" y="0"/>
                  </a:cubicBezTo>
                  <a:close/>
                </a:path>
              </a:pathLst>
            </a:custGeom>
            <a:solidFill>
              <a:srgbClr val="D197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7" name="Google Shape;4027;p34"/>
            <p:cNvSpPr/>
            <p:nvPr/>
          </p:nvSpPr>
          <p:spPr>
            <a:xfrm>
              <a:off x="7989926" y="1608546"/>
              <a:ext cx="35623" cy="137643"/>
            </a:xfrm>
            <a:custGeom>
              <a:avLst/>
              <a:gdLst/>
              <a:ahLst/>
              <a:cxnLst/>
              <a:rect l="l" t="t" r="r" b="b"/>
              <a:pathLst>
                <a:path w="1205" h="4656" extrusionOk="0">
                  <a:moveTo>
                    <a:pt x="223" y="1"/>
                  </a:moveTo>
                  <a:lnTo>
                    <a:pt x="1" y="4149"/>
                  </a:lnTo>
                  <a:lnTo>
                    <a:pt x="666" y="4656"/>
                  </a:lnTo>
                  <a:lnTo>
                    <a:pt x="1204" y="317"/>
                  </a:lnTo>
                  <a:lnTo>
                    <a:pt x="223" y="1"/>
                  </a:ln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8" name="Google Shape;4028;p34"/>
            <p:cNvSpPr/>
            <p:nvPr/>
          </p:nvSpPr>
          <p:spPr>
            <a:xfrm>
              <a:off x="7989926" y="1664712"/>
              <a:ext cx="28114" cy="81474"/>
            </a:xfrm>
            <a:custGeom>
              <a:avLst/>
              <a:gdLst/>
              <a:ahLst/>
              <a:cxnLst/>
              <a:rect l="l" t="t" r="r" b="b"/>
              <a:pathLst>
                <a:path w="951" h="2756" extrusionOk="0">
                  <a:moveTo>
                    <a:pt x="128" y="1"/>
                  </a:moveTo>
                  <a:lnTo>
                    <a:pt x="1" y="2249"/>
                  </a:lnTo>
                  <a:lnTo>
                    <a:pt x="666" y="2756"/>
                  </a:lnTo>
                  <a:lnTo>
                    <a:pt x="951" y="476"/>
                  </a:lnTo>
                  <a:lnTo>
                    <a:pt x="951" y="476"/>
                  </a:lnTo>
                  <a:cubicBezTo>
                    <a:pt x="888" y="539"/>
                    <a:pt x="793" y="539"/>
                    <a:pt x="729" y="539"/>
                  </a:cubicBezTo>
                  <a:cubicBezTo>
                    <a:pt x="508" y="476"/>
                    <a:pt x="381" y="286"/>
                    <a:pt x="223" y="127"/>
                  </a:cubicBezTo>
                  <a:cubicBezTo>
                    <a:pt x="191" y="96"/>
                    <a:pt x="159" y="32"/>
                    <a:pt x="128" y="1"/>
                  </a:cubicBezTo>
                  <a:close/>
                </a:path>
              </a:pathLst>
            </a:custGeom>
            <a:solidFill>
              <a:srgbClr val="D197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9" name="Google Shape;4029;p34"/>
            <p:cNvSpPr/>
            <p:nvPr/>
          </p:nvSpPr>
          <p:spPr>
            <a:xfrm>
              <a:off x="8084492" y="1647419"/>
              <a:ext cx="61815" cy="89427"/>
            </a:xfrm>
            <a:custGeom>
              <a:avLst/>
              <a:gdLst/>
              <a:ahLst/>
              <a:cxnLst/>
              <a:rect l="l" t="t" r="r" b="b"/>
              <a:pathLst>
                <a:path w="2091" h="3025" extrusionOk="0">
                  <a:moveTo>
                    <a:pt x="1514" y="0"/>
                  </a:moveTo>
                  <a:cubicBezTo>
                    <a:pt x="1415" y="0"/>
                    <a:pt x="1332" y="14"/>
                    <a:pt x="1299" y="47"/>
                  </a:cubicBezTo>
                  <a:cubicBezTo>
                    <a:pt x="1204" y="142"/>
                    <a:pt x="1" y="3024"/>
                    <a:pt x="1" y="3024"/>
                  </a:cubicBezTo>
                  <a:lnTo>
                    <a:pt x="507" y="2834"/>
                  </a:lnTo>
                  <a:lnTo>
                    <a:pt x="2027" y="522"/>
                  </a:lnTo>
                  <a:cubicBezTo>
                    <a:pt x="2027" y="522"/>
                    <a:pt x="2091" y="206"/>
                    <a:pt x="1996" y="111"/>
                  </a:cubicBezTo>
                  <a:cubicBezTo>
                    <a:pt x="1934" y="49"/>
                    <a:pt x="1697" y="0"/>
                    <a:pt x="1514" y="0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0" name="Google Shape;4030;p34"/>
            <p:cNvSpPr/>
            <p:nvPr/>
          </p:nvSpPr>
          <p:spPr>
            <a:xfrm>
              <a:off x="8084492" y="1648808"/>
              <a:ext cx="59953" cy="88037"/>
            </a:xfrm>
            <a:custGeom>
              <a:avLst/>
              <a:gdLst/>
              <a:ahLst/>
              <a:cxnLst/>
              <a:rect l="l" t="t" r="r" b="b"/>
              <a:pathLst>
                <a:path w="2028" h="2978" extrusionOk="0">
                  <a:moveTo>
                    <a:pt x="1299" y="0"/>
                  </a:moveTo>
                  <a:cubicBezTo>
                    <a:pt x="1141" y="222"/>
                    <a:pt x="1" y="2977"/>
                    <a:pt x="1" y="2977"/>
                  </a:cubicBezTo>
                  <a:lnTo>
                    <a:pt x="507" y="2787"/>
                  </a:lnTo>
                  <a:lnTo>
                    <a:pt x="2027" y="475"/>
                  </a:lnTo>
                  <a:cubicBezTo>
                    <a:pt x="1996" y="475"/>
                    <a:pt x="1964" y="475"/>
                    <a:pt x="1932" y="444"/>
                  </a:cubicBezTo>
                  <a:lnTo>
                    <a:pt x="1552" y="444"/>
                  </a:lnTo>
                  <a:cubicBezTo>
                    <a:pt x="1299" y="412"/>
                    <a:pt x="1267" y="222"/>
                    <a:pt x="1299" y="0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1" name="Google Shape;4031;p34"/>
            <p:cNvSpPr/>
            <p:nvPr/>
          </p:nvSpPr>
          <p:spPr>
            <a:xfrm>
              <a:off x="8084492" y="1648808"/>
              <a:ext cx="43102" cy="88037"/>
            </a:xfrm>
            <a:custGeom>
              <a:avLst/>
              <a:gdLst/>
              <a:ahLst/>
              <a:cxnLst/>
              <a:rect l="l" t="t" r="r" b="b"/>
              <a:pathLst>
                <a:path w="1458" h="2978" extrusionOk="0">
                  <a:moveTo>
                    <a:pt x="1299" y="0"/>
                  </a:moveTo>
                  <a:cubicBezTo>
                    <a:pt x="1141" y="222"/>
                    <a:pt x="1" y="2977"/>
                    <a:pt x="1" y="2977"/>
                  </a:cubicBezTo>
                  <a:lnTo>
                    <a:pt x="159" y="2914"/>
                  </a:lnTo>
                  <a:cubicBezTo>
                    <a:pt x="286" y="2439"/>
                    <a:pt x="602" y="2027"/>
                    <a:pt x="792" y="1584"/>
                  </a:cubicBezTo>
                  <a:cubicBezTo>
                    <a:pt x="951" y="1140"/>
                    <a:pt x="1204" y="792"/>
                    <a:pt x="1457" y="412"/>
                  </a:cubicBezTo>
                  <a:cubicBezTo>
                    <a:pt x="1299" y="349"/>
                    <a:pt x="1267" y="159"/>
                    <a:pt x="1299" y="0"/>
                  </a:cubicBezTo>
                  <a:close/>
                </a:path>
              </a:pathLst>
            </a:custGeom>
            <a:solidFill>
              <a:srgbClr val="D197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2" name="Google Shape;4032;p34"/>
            <p:cNvSpPr/>
            <p:nvPr/>
          </p:nvSpPr>
          <p:spPr>
            <a:xfrm>
              <a:off x="7996488" y="1611354"/>
              <a:ext cx="81474" cy="128301"/>
            </a:xfrm>
            <a:custGeom>
              <a:avLst/>
              <a:gdLst/>
              <a:ahLst/>
              <a:cxnLst/>
              <a:rect l="l" t="t" r="r" b="b"/>
              <a:pathLst>
                <a:path w="2756" h="4340" extrusionOk="0">
                  <a:moveTo>
                    <a:pt x="1932" y="1"/>
                  </a:moveTo>
                  <a:lnTo>
                    <a:pt x="1" y="3959"/>
                  </a:lnTo>
                  <a:lnTo>
                    <a:pt x="761" y="4339"/>
                  </a:lnTo>
                  <a:lnTo>
                    <a:pt x="2756" y="412"/>
                  </a:lnTo>
                  <a:lnTo>
                    <a:pt x="1932" y="1"/>
                  </a:ln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3" name="Google Shape;4033;p34"/>
            <p:cNvSpPr/>
            <p:nvPr/>
          </p:nvSpPr>
          <p:spPr>
            <a:xfrm>
              <a:off x="7996488" y="1617917"/>
              <a:ext cx="81474" cy="121738"/>
            </a:xfrm>
            <a:custGeom>
              <a:avLst/>
              <a:gdLst/>
              <a:ahLst/>
              <a:cxnLst/>
              <a:rect l="l" t="t" r="r" b="b"/>
              <a:pathLst>
                <a:path w="2756" h="4118" extrusionOk="0">
                  <a:moveTo>
                    <a:pt x="1837" y="0"/>
                  </a:moveTo>
                  <a:lnTo>
                    <a:pt x="1" y="3737"/>
                  </a:lnTo>
                  <a:lnTo>
                    <a:pt x="761" y="4117"/>
                  </a:lnTo>
                  <a:lnTo>
                    <a:pt x="2756" y="222"/>
                  </a:lnTo>
                  <a:lnTo>
                    <a:pt x="2756" y="222"/>
                  </a:lnTo>
                  <a:cubicBezTo>
                    <a:pt x="2629" y="285"/>
                    <a:pt x="2502" y="317"/>
                    <a:pt x="2376" y="317"/>
                  </a:cubicBezTo>
                  <a:cubicBezTo>
                    <a:pt x="2154" y="285"/>
                    <a:pt x="1996" y="159"/>
                    <a:pt x="1837" y="0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4" name="Google Shape;4034;p34"/>
            <p:cNvSpPr/>
            <p:nvPr/>
          </p:nvSpPr>
          <p:spPr>
            <a:xfrm>
              <a:off x="7996488" y="1652562"/>
              <a:ext cx="56198" cy="87091"/>
            </a:xfrm>
            <a:custGeom>
              <a:avLst/>
              <a:gdLst/>
              <a:ahLst/>
              <a:cxnLst/>
              <a:rect l="l" t="t" r="r" b="b"/>
              <a:pathLst>
                <a:path w="1901" h="2946" extrusionOk="0">
                  <a:moveTo>
                    <a:pt x="1267" y="0"/>
                  </a:moveTo>
                  <a:lnTo>
                    <a:pt x="1" y="2565"/>
                  </a:lnTo>
                  <a:lnTo>
                    <a:pt x="761" y="2945"/>
                  </a:lnTo>
                  <a:lnTo>
                    <a:pt x="1901" y="728"/>
                  </a:lnTo>
                  <a:cubicBezTo>
                    <a:pt x="1742" y="697"/>
                    <a:pt x="1616" y="633"/>
                    <a:pt x="1489" y="475"/>
                  </a:cubicBezTo>
                  <a:cubicBezTo>
                    <a:pt x="1394" y="317"/>
                    <a:pt x="1331" y="158"/>
                    <a:pt x="1267" y="0"/>
                  </a:cubicBezTo>
                  <a:close/>
                </a:path>
              </a:pathLst>
            </a:custGeom>
            <a:solidFill>
              <a:srgbClr val="D197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5" name="Google Shape;4035;p34"/>
            <p:cNvSpPr/>
            <p:nvPr/>
          </p:nvSpPr>
          <p:spPr>
            <a:xfrm>
              <a:off x="7996488" y="1617917"/>
              <a:ext cx="60899" cy="118930"/>
            </a:xfrm>
            <a:custGeom>
              <a:avLst/>
              <a:gdLst/>
              <a:ahLst/>
              <a:cxnLst/>
              <a:rect l="l" t="t" r="r" b="b"/>
              <a:pathLst>
                <a:path w="2060" h="4023" extrusionOk="0">
                  <a:moveTo>
                    <a:pt x="1837" y="0"/>
                  </a:moveTo>
                  <a:lnTo>
                    <a:pt x="1" y="3737"/>
                  </a:lnTo>
                  <a:lnTo>
                    <a:pt x="539" y="4022"/>
                  </a:lnTo>
                  <a:cubicBezTo>
                    <a:pt x="666" y="3262"/>
                    <a:pt x="919" y="2565"/>
                    <a:pt x="1236" y="1869"/>
                  </a:cubicBezTo>
                  <a:cubicBezTo>
                    <a:pt x="1426" y="1489"/>
                    <a:pt x="1552" y="1109"/>
                    <a:pt x="1742" y="729"/>
                  </a:cubicBezTo>
                  <a:cubicBezTo>
                    <a:pt x="1837" y="539"/>
                    <a:pt x="1964" y="380"/>
                    <a:pt x="2059" y="190"/>
                  </a:cubicBezTo>
                  <a:cubicBezTo>
                    <a:pt x="1964" y="127"/>
                    <a:pt x="1901" y="95"/>
                    <a:pt x="1837" y="0"/>
                  </a:cubicBezTo>
                  <a:close/>
                </a:path>
              </a:pathLst>
            </a:custGeom>
            <a:solidFill>
              <a:srgbClr val="D197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6" name="Google Shape;4036;p34"/>
            <p:cNvSpPr/>
            <p:nvPr/>
          </p:nvSpPr>
          <p:spPr>
            <a:xfrm>
              <a:off x="8004913" y="1635476"/>
              <a:ext cx="38431" cy="106041"/>
            </a:xfrm>
            <a:custGeom>
              <a:avLst/>
              <a:gdLst/>
              <a:ahLst/>
              <a:cxnLst/>
              <a:rect l="l" t="t" r="r" b="b"/>
              <a:pathLst>
                <a:path w="1300" h="3587" extrusionOk="0">
                  <a:moveTo>
                    <a:pt x="650" y="0"/>
                  </a:moveTo>
                  <a:cubicBezTo>
                    <a:pt x="453" y="0"/>
                    <a:pt x="1" y="293"/>
                    <a:pt x="1" y="293"/>
                  </a:cubicBezTo>
                  <a:lnTo>
                    <a:pt x="602" y="3302"/>
                  </a:lnTo>
                  <a:lnTo>
                    <a:pt x="1299" y="3587"/>
                  </a:lnTo>
                  <a:cubicBezTo>
                    <a:pt x="1299" y="3587"/>
                    <a:pt x="1014" y="515"/>
                    <a:pt x="982" y="293"/>
                  </a:cubicBezTo>
                  <a:cubicBezTo>
                    <a:pt x="951" y="103"/>
                    <a:pt x="856" y="71"/>
                    <a:pt x="697" y="8"/>
                  </a:cubicBezTo>
                  <a:cubicBezTo>
                    <a:pt x="684" y="3"/>
                    <a:pt x="668" y="0"/>
                    <a:pt x="650" y="0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7" name="Google Shape;4037;p34"/>
            <p:cNvSpPr/>
            <p:nvPr/>
          </p:nvSpPr>
          <p:spPr>
            <a:xfrm>
              <a:off x="8004913" y="1646946"/>
              <a:ext cx="38431" cy="94570"/>
            </a:xfrm>
            <a:custGeom>
              <a:avLst/>
              <a:gdLst/>
              <a:ahLst/>
              <a:cxnLst/>
              <a:rect l="l" t="t" r="r" b="b"/>
              <a:pathLst>
                <a:path w="1300" h="3199" extrusionOk="0">
                  <a:moveTo>
                    <a:pt x="1014" y="0"/>
                  </a:moveTo>
                  <a:cubicBezTo>
                    <a:pt x="951" y="63"/>
                    <a:pt x="887" y="95"/>
                    <a:pt x="824" y="127"/>
                  </a:cubicBezTo>
                  <a:cubicBezTo>
                    <a:pt x="726" y="200"/>
                    <a:pt x="571" y="274"/>
                    <a:pt x="432" y="274"/>
                  </a:cubicBezTo>
                  <a:cubicBezTo>
                    <a:pt x="392" y="274"/>
                    <a:pt x="353" y="268"/>
                    <a:pt x="317" y="253"/>
                  </a:cubicBezTo>
                  <a:cubicBezTo>
                    <a:pt x="254" y="222"/>
                    <a:pt x="191" y="158"/>
                    <a:pt x="127" y="127"/>
                  </a:cubicBezTo>
                  <a:cubicBezTo>
                    <a:pt x="64" y="95"/>
                    <a:pt x="32" y="32"/>
                    <a:pt x="1" y="0"/>
                  </a:cubicBezTo>
                  <a:lnTo>
                    <a:pt x="1" y="0"/>
                  </a:lnTo>
                  <a:lnTo>
                    <a:pt x="602" y="2914"/>
                  </a:lnTo>
                  <a:lnTo>
                    <a:pt x="1299" y="3199"/>
                  </a:lnTo>
                  <a:cubicBezTo>
                    <a:pt x="1299" y="3199"/>
                    <a:pt x="1046" y="507"/>
                    <a:pt x="1014" y="0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8" name="Google Shape;4038;p34"/>
            <p:cNvSpPr/>
            <p:nvPr/>
          </p:nvSpPr>
          <p:spPr>
            <a:xfrm>
              <a:off x="8004913" y="1646000"/>
              <a:ext cx="23443" cy="88954"/>
            </a:xfrm>
            <a:custGeom>
              <a:avLst/>
              <a:gdLst/>
              <a:ahLst/>
              <a:cxnLst/>
              <a:rect l="l" t="t" r="r" b="b"/>
              <a:pathLst>
                <a:path w="793" h="3009" extrusionOk="0">
                  <a:moveTo>
                    <a:pt x="1" y="0"/>
                  </a:moveTo>
                  <a:lnTo>
                    <a:pt x="602" y="2946"/>
                  </a:lnTo>
                  <a:lnTo>
                    <a:pt x="792" y="3009"/>
                  </a:lnTo>
                  <a:cubicBezTo>
                    <a:pt x="761" y="2756"/>
                    <a:pt x="729" y="2502"/>
                    <a:pt x="729" y="2344"/>
                  </a:cubicBezTo>
                  <a:cubicBezTo>
                    <a:pt x="602" y="1647"/>
                    <a:pt x="476" y="982"/>
                    <a:pt x="444" y="317"/>
                  </a:cubicBezTo>
                  <a:cubicBezTo>
                    <a:pt x="381" y="317"/>
                    <a:pt x="349" y="285"/>
                    <a:pt x="317" y="285"/>
                  </a:cubicBezTo>
                  <a:cubicBezTo>
                    <a:pt x="254" y="222"/>
                    <a:pt x="191" y="190"/>
                    <a:pt x="127" y="159"/>
                  </a:cubicBezTo>
                  <a:cubicBezTo>
                    <a:pt x="64" y="95"/>
                    <a:pt x="32" y="64"/>
                    <a:pt x="1" y="0"/>
                  </a:cubicBezTo>
                  <a:close/>
                </a:path>
              </a:pathLst>
            </a:custGeom>
            <a:solidFill>
              <a:srgbClr val="D197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9" name="Google Shape;4039;p34"/>
            <p:cNvSpPr/>
            <p:nvPr/>
          </p:nvSpPr>
          <p:spPr>
            <a:xfrm>
              <a:off x="8066696" y="1637072"/>
              <a:ext cx="26251" cy="106780"/>
            </a:xfrm>
            <a:custGeom>
              <a:avLst/>
              <a:gdLst/>
              <a:ahLst/>
              <a:cxnLst/>
              <a:rect l="l" t="t" r="r" b="b"/>
              <a:pathLst>
                <a:path w="888" h="3612" extrusionOk="0">
                  <a:moveTo>
                    <a:pt x="626" y="1"/>
                  </a:moveTo>
                  <a:cubicBezTo>
                    <a:pt x="418" y="1"/>
                    <a:pt x="1" y="271"/>
                    <a:pt x="1" y="271"/>
                  </a:cubicBezTo>
                  <a:lnTo>
                    <a:pt x="1" y="3406"/>
                  </a:lnTo>
                  <a:cubicBezTo>
                    <a:pt x="56" y="3561"/>
                    <a:pt x="147" y="3612"/>
                    <a:pt x="241" y="3612"/>
                  </a:cubicBezTo>
                  <a:cubicBezTo>
                    <a:pt x="415" y="3612"/>
                    <a:pt x="603" y="3438"/>
                    <a:pt x="603" y="3438"/>
                  </a:cubicBezTo>
                  <a:cubicBezTo>
                    <a:pt x="603" y="3438"/>
                    <a:pt x="793" y="492"/>
                    <a:pt x="856" y="397"/>
                  </a:cubicBezTo>
                  <a:cubicBezTo>
                    <a:pt x="888" y="271"/>
                    <a:pt x="856" y="144"/>
                    <a:pt x="698" y="17"/>
                  </a:cubicBezTo>
                  <a:cubicBezTo>
                    <a:pt x="679" y="6"/>
                    <a:pt x="654" y="1"/>
                    <a:pt x="626" y="1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0" name="Google Shape;4040;p34"/>
            <p:cNvSpPr/>
            <p:nvPr/>
          </p:nvSpPr>
          <p:spPr>
            <a:xfrm>
              <a:off x="8066696" y="1647862"/>
              <a:ext cx="25305" cy="96403"/>
            </a:xfrm>
            <a:custGeom>
              <a:avLst/>
              <a:gdLst/>
              <a:ahLst/>
              <a:cxnLst/>
              <a:rect l="l" t="t" r="r" b="b"/>
              <a:pathLst>
                <a:path w="856" h="3261" extrusionOk="0">
                  <a:moveTo>
                    <a:pt x="1" y="1"/>
                  </a:moveTo>
                  <a:lnTo>
                    <a:pt x="1" y="3041"/>
                  </a:lnTo>
                  <a:cubicBezTo>
                    <a:pt x="56" y="3207"/>
                    <a:pt x="146" y="3261"/>
                    <a:pt x="240" y="3261"/>
                  </a:cubicBezTo>
                  <a:cubicBezTo>
                    <a:pt x="415" y="3261"/>
                    <a:pt x="603" y="3073"/>
                    <a:pt x="603" y="3073"/>
                  </a:cubicBezTo>
                  <a:cubicBezTo>
                    <a:pt x="603" y="3073"/>
                    <a:pt x="793" y="127"/>
                    <a:pt x="856" y="32"/>
                  </a:cubicBezTo>
                  <a:cubicBezTo>
                    <a:pt x="856" y="1"/>
                    <a:pt x="856" y="1"/>
                    <a:pt x="856" y="1"/>
                  </a:cubicBezTo>
                  <a:cubicBezTo>
                    <a:pt x="698" y="96"/>
                    <a:pt x="476" y="254"/>
                    <a:pt x="286" y="254"/>
                  </a:cubicBezTo>
                  <a:cubicBezTo>
                    <a:pt x="159" y="254"/>
                    <a:pt x="64" y="127"/>
                    <a:pt x="1" y="1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1" name="Google Shape;4041;p34"/>
            <p:cNvSpPr/>
            <p:nvPr/>
          </p:nvSpPr>
          <p:spPr>
            <a:xfrm>
              <a:off x="8066696" y="1647862"/>
              <a:ext cx="9401" cy="95842"/>
            </a:xfrm>
            <a:custGeom>
              <a:avLst/>
              <a:gdLst/>
              <a:ahLst/>
              <a:cxnLst/>
              <a:rect l="l" t="t" r="r" b="b"/>
              <a:pathLst>
                <a:path w="318" h="3242" extrusionOk="0">
                  <a:moveTo>
                    <a:pt x="1" y="1"/>
                  </a:moveTo>
                  <a:lnTo>
                    <a:pt x="1" y="3041"/>
                  </a:lnTo>
                  <a:cubicBezTo>
                    <a:pt x="51" y="3190"/>
                    <a:pt x="120" y="3242"/>
                    <a:pt x="193" y="3242"/>
                  </a:cubicBezTo>
                  <a:cubicBezTo>
                    <a:pt x="213" y="3242"/>
                    <a:pt x="234" y="3238"/>
                    <a:pt x="254" y="3231"/>
                  </a:cubicBezTo>
                  <a:cubicBezTo>
                    <a:pt x="286" y="2883"/>
                    <a:pt x="286" y="2534"/>
                    <a:pt x="318" y="2154"/>
                  </a:cubicBezTo>
                  <a:cubicBezTo>
                    <a:pt x="318" y="2028"/>
                    <a:pt x="318" y="1901"/>
                    <a:pt x="318" y="1774"/>
                  </a:cubicBezTo>
                  <a:cubicBezTo>
                    <a:pt x="318" y="1426"/>
                    <a:pt x="318" y="1109"/>
                    <a:pt x="286" y="761"/>
                  </a:cubicBezTo>
                  <a:cubicBezTo>
                    <a:pt x="286" y="602"/>
                    <a:pt x="286" y="412"/>
                    <a:pt x="254" y="254"/>
                  </a:cubicBezTo>
                  <a:cubicBezTo>
                    <a:pt x="127" y="222"/>
                    <a:pt x="64" y="127"/>
                    <a:pt x="1" y="1"/>
                  </a:cubicBezTo>
                  <a:close/>
                </a:path>
              </a:pathLst>
            </a:custGeom>
            <a:solidFill>
              <a:srgbClr val="D197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2" name="Google Shape;4042;p34"/>
            <p:cNvSpPr/>
            <p:nvPr/>
          </p:nvSpPr>
          <p:spPr>
            <a:xfrm>
              <a:off x="8039559" y="1682744"/>
              <a:ext cx="24360" cy="63441"/>
            </a:xfrm>
            <a:custGeom>
              <a:avLst/>
              <a:gdLst/>
              <a:ahLst/>
              <a:cxnLst/>
              <a:rect l="l" t="t" r="r" b="b"/>
              <a:pathLst>
                <a:path w="824" h="2146" extrusionOk="0">
                  <a:moveTo>
                    <a:pt x="490" y="1"/>
                  </a:moveTo>
                  <a:cubicBezTo>
                    <a:pt x="313" y="1"/>
                    <a:pt x="114" y="50"/>
                    <a:pt x="95" y="87"/>
                  </a:cubicBezTo>
                  <a:cubicBezTo>
                    <a:pt x="32" y="182"/>
                    <a:pt x="0" y="1893"/>
                    <a:pt x="0" y="1893"/>
                  </a:cubicBezTo>
                  <a:cubicBezTo>
                    <a:pt x="64" y="2146"/>
                    <a:pt x="665" y="2146"/>
                    <a:pt x="665" y="2146"/>
                  </a:cubicBezTo>
                  <a:cubicBezTo>
                    <a:pt x="665" y="2146"/>
                    <a:pt x="792" y="657"/>
                    <a:pt x="792" y="594"/>
                  </a:cubicBezTo>
                  <a:cubicBezTo>
                    <a:pt x="824" y="562"/>
                    <a:pt x="824" y="246"/>
                    <a:pt x="760" y="87"/>
                  </a:cubicBezTo>
                  <a:cubicBezTo>
                    <a:pt x="722" y="23"/>
                    <a:pt x="611" y="1"/>
                    <a:pt x="490" y="1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3" name="Google Shape;4043;p34"/>
            <p:cNvSpPr/>
            <p:nvPr/>
          </p:nvSpPr>
          <p:spPr>
            <a:xfrm>
              <a:off x="8039559" y="1686262"/>
              <a:ext cx="24360" cy="59923"/>
            </a:xfrm>
            <a:custGeom>
              <a:avLst/>
              <a:gdLst/>
              <a:ahLst/>
              <a:cxnLst/>
              <a:rect l="l" t="t" r="r" b="b"/>
              <a:pathLst>
                <a:path w="824" h="2027" extrusionOk="0">
                  <a:moveTo>
                    <a:pt x="95" y="0"/>
                  </a:moveTo>
                  <a:cubicBezTo>
                    <a:pt x="32" y="253"/>
                    <a:pt x="0" y="1774"/>
                    <a:pt x="0" y="1774"/>
                  </a:cubicBezTo>
                  <a:cubicBezTo>
                    <a:pt x="64" y="2027"/>
                    <a:pt x="634" y="2027"/>
                    <a:pt x="634" y="2027"/>
                  </a:cubicBezTo>
                  <a:cubicBezTo>
                    <a:pt x="634" y="2027"/>
                    <a:pt x="792" y="538"/>
                    <a:pt x="792" y="475"/>
                  </a:cubicBezTo>
                  <a:cubicBezTo>
                    <a:pt x="792" y="475"/>
                    <a:pt x="824" y="443"/>
                    <a:pt x="824" y="380"/>
                  </a:cubicBezTo>
                  <a:lnTo>
                    <a:pt x="824" y="380"/>
                  </a:lnTo>
                  <a:cubicBezTo>
                    <a:pt x="760" y="412"/>
                    <a:pt x="697" y="443"/>
                    <a:pt x="634" y="443"/>
                  </a:cubicBezTo>
                  <a:cubicBezTo>
                    <a:pt x="475" y="443"/>
                    <a:pt x="285" y="443"/>
                    <a:pt x="159" y="317"/>
                  </a:cubicBezTo>
                  <a:cubicBezTo>
                    <a:pt x="95" y="253"/>
                    <a:pt x="95" y="127"/>
                    <a:pt x="95" y="0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4" name="Google Shape;4044;p34"/>
            <p:cNvSpPr/>
            <p:nvPr/>
          </p:nvSpPr>
          <p:spPr>
            <a:xfrm>
              <a:off x="8039559" y="1686262"/>
              <a:ext cx="9401" cy="55252"/>
            </a:xfrm>
            <a:custGeom>
              <a:avLst/>
              <a:gdLst/>
              <a:ahLst/>
              <a:cxnLst/>
              <a:rect l="l" t="t" r="r" b="b"/>
              <a:pathLst>
                <a:path w="318" h="1869" extrusionOk="0">
                  <a:moveTo>
                    <a:pt x="95" y="0"/>
                  </a:moveTo>
                  <a:cubicBezTo>
                    <a:pt x="32" y="253"/>
                    <a:pt x="0" y="1774"/>
                    <a:pt x="0" y="1774"/>
                  </a:cubicBezTo>
                  <a:cubicBezTo>
                    <a:pt x="0" y="1805"/>
                    <a:pt x="32" y="1837"/>
                    <a:pt x="95" y="1869"/>
                  </a:cubicBezTo>
                  <a:cubicBezTo>
                    <a:pt x="95" y="1710"/>
                    <a:pt x="127" y="1520"/>
                    <a:pt x="159" y="1330"/>
                  </a:cubicBezTo>
                  <a:cubicBezTo>
                    <a:pt x="190" y="1014"/>
                    <a:pt x="254" y="729"/>
                    <a:pt x="317" y="412"/>
                  </a:cubicBezTo>
                  <a:cubicBezTo>
                    <a:pt x="254" y="412"/>
                    <a:pt x="222" y="380"/>
                    <a:pt x="159" y="317"/>
                  </a:cubicBezTo>
                  <a:cubicBezTo>
                    <a:pt x="95" y="222"/>
                    <a:pt x="95" y="127"/>
                    <a:pt x="95" y="0"/>
                  </a:cubicBezTo>
                  <a:close/>
                </a:path>
              </a:pathLst>
            </a:custGeom>
            <a:solidFill>
              <a:srgbClr val="D197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5" name="Google Shape;4045;p34"/>
            <p:cNvSpPr/>
            <p:nvPr/>
          </p:nvSpPr>
          <p:spPr>
            <a:xfrm>
              <a:off x="7959980" y="1634530"/>
              <a:ext cx="44019" cy="82657"/>
            </a:xfrm>
            <a:custGeom>
              <a:avLst/>
              <a:gdLst/>
              <a:ahLst/>
              <a:cxnLst/>
              <a:rect l="l" t="t" r="r" b="b"/>
              <a:pathLst>
                <a:path w="1489" h="2796" extrusionOk="0">
                  <a:moveTo>
                    <a:pt x="747" y="0"/>
                  </a:moveTo>
                  <a:cubicBezTo>
                    <a:pt x="562" y="0"/>
                    <a:pt x="61" y="267"/>
                    <a:pt x="32" y="325"/>
                  </a:cubicBezTo>
                  <a:cubicBezTo>
                    <a:pt x="1" y="388"/>
                    <a:pt x="856" y="2574"/>
                    <a:pt x="856" y="2574"/>
                  </a:cubicBezTo>
                  <a:cubicBezTo>
                    <a:pt x="982" y="2669"/>
                    <a:pt x="1489" y="2795"/>
                    <a:pt x="1489" y="2795"/>
                  </a:cubicBezTo>
                  <a:cubicBezTo>
                    <a:pt x="1489" y="2795"/>
                    <a:pt x="1109" y="452"/>
                    <a:pt x="1077" y="325"/>
                  </a:cubicBezTo>
                  <a:cubicBezTo>
                    <a:pt x="1046" y="167"/>
                    <a:pt x="919" y="72"/>
                    <a:pt x="792" y="8"/>
                  </a:cubicBezTo>
                  <a:cubicBezTo>
                    <a:pt x="781" y="3"/>
                    <a:pt x="766" y="0"/>
                    <a:pt x="747" y="0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6" name="Google Shape;4046;p34"/>
            <p:cNvSpPr/>
            <p:nvPr/>
          </p:nvSpPr>
          <p:spPr>
            <a:xfrm>
              <a:off x="7960926" y="1643191"/>
              <a:ext cx="42156" cy="73995"/>
            </a:xfrm>
            <a:custGeom>
              <a:avLst/>
              <a:gdLst/>
              <a:ahLst/>
              <a:cxnLst/>
              <a:rect l="l" t="t" r="r" b="b"/>
              <a:pathLst>
                <a:path w="1426" h="2503" extrusionOk="0">
                  <a:moveTo>
                    <a:pt x="1045" y="0"/>
                  </a:moveTo>
                  <a:cubicBezTo>
                    <a:pt x="919" y="64"/>
                    <a:pt x="760" y="127"/>
                    <a:pt x="634" y="222"/>
                  </a:cubicBezTo>
                  <a:cubicBezTo>
                    <a:pt x="582" y="274"/>
                    <a:pt x="509" y="325"/>
                    <a:pt x="415" y="325"/>
                  </a:cubicBezTo>
                  <a:cubicBezTo>
                    <a:pt x="394" y="325"/>
                    <a:pt x="372" y="323"/>
                    <a:pt x="349" y="317"/>
                  </a:cubicBezTo>
                  <a:cubicBezTo>
                    <a:pt x="254" y="317"/>
                    <a:pt x="190" y="222"/>
                    <a:pt x="95" y="159"/>
                  </a:cubicBezTo>
                  <a:cubicBezTo>
                    <a:pt x="64" y="127"/>
                    <a:pt x="32" y="95"/>
                    <a:pt x="0" y="64"/>
                  </a:cubicBezTo>
                  <a:lnTo>
                    <a:pt x="0" y="64"/>
                  </a:lnTo>
                  <a:cubicBezTo>
                    <a:pt x="32" y="285"/>
                    <a:pt x="824" y="2281"/>
                    <a:pt x="824" y="2281"/>
                  </a:cubicBezTo>
                  <a:cubicBezTo>
                    <a:pt x="919" y="2376"/>
                    <a:pt x="1425" y="2502"/>
                    <a:pt x="1425" y="2502"/>
                  </a:cubicBezTo>
                  <a:cubicBezTo>
                    <a:pt x="1425" y="2502"/>
                    <a:pt x="1077" y="159"/>
                    <a:pt x="1045" y="32"/>
                  </a:cubicBezTo>
                  <a:cubicBezTo>
                    <a:pt x="1045" y="0"/>
                    <a:pt x="1045" y="0"/>
                    <a:pt x="1045" y="0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7" name="Google Shape;4047;p34"/>
            <p:cNvSpPr/>
            <p:nvPr/>
          </p:nvSpPr>
          <p:spPr>
            <a:xfrm>
              <a:off x="7960926" y="1645054"/>
              <a:ext cx="33731" cy="73995"/>
            </a:xfrm>
            <a:custGeom>
              <a:avLst/>
              <a:gdLst/>
              <a:ahLst/>
              <a:cxnLst/>
              <a:rect l="l" t="t" r="r" b="b"/>
              <a:pathLst>
                <a:path w="1141" h="2503" extrusionOk="0">
                  <a:moveTo>
                    <a:pt x="0" y="1"/>
                  </a:moveTo>
                  <a:cubicBezTo>
                    <a:pt x="32" y="222"/>
                    <a:pt x="824" y="2218"/>
                    <a:pt x="824" y="2218"/>
                  </a:cubicBezTo>
                  <a:cubicBezTo>
                    <a:pt x="950" y="2313"/>
                    <a:pt x="1140" y="2503"/>
                    <a:pt x="1140" y="2503"/>
                  </a:cubicBezTo>
                  <a:cubicBezTo>
                    <a:pt x="1140" y="2503"/>
                    <a:pt x="475" y="286"/>
                    <a:pt x="380" y="254"/>
                  </a:cubicBezTo>
                  <a:cubicBezTo>
                    <a:pt x="254" y="254"/>
                    <a:pt x="190" y="159"/>
                    <a:pt x="95" y="96"/>
                  </a:cubicBezTo>
                  <a:cubicBezTo>
                    <a:pt x="64" y="64"/>
                    <a:pt x="32" y="32"/>
                    <a:pt x="0" y="1"/>
                  </a:cubicBezTo>
                  <a:close/>
                </a:path>
              </a:pathLst>
            </a:custGeom>
            <a:solidFill>
              <a:srgbClr val="D197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8" name="Google Shape;4048;p34"/>
            <p:cNvSpPr/>
            <p:nvPr/>
          </p:nvSpPr>
          <p:spPr>
            <a:xfrm>
              <a:off x="7972159" y="1693741"/>
              <a:ext cx="165727" cy="65570"/>
            </a:xfrm>
            <a:custGeom>
              <a:avLst/>
              <a:gdLst/>
              <a:ahLst/>
              <a:cxnLst/>
              <a:rect l="l" t="t" r="r" b="b"/>
              <a:pathLst>
                <a:path w="5606" h="2218" extrusionOk="0">
                  <a:moveTo>
                    <a:pt x="0" y="0"/>
                  </a:moveTo>
                  <a:lnTo>
                    <a:pt x="222" y="476"/>
                  </a:lnTo>
                  <a:lnTo>
                    <a:pt x="380" y="412"/>
                  </a:lnTo>
                  <a:cubicBezTo>
                    <a:pt x="412" y="476"/>
                    <a:pt x="444" y="507"/>
                    <a:pt x="444" y="539"/>
                  </a:cubicBezTo>
                  <a:cubicBezTo>
                    <a:pt x="444" y="539"/>
                    <a:pt x="444" y="571"/>
                    <a:pt x="444" y="571"/>
                  </a:cubicBezTo>
                  <a:cubicBezTo>
                    <a:pt x="507" y="602"/>
                    <a:pt x="570" y="666"/>
                    <a:pt x="634" y="729"/>
                  </a:cubicBezTo>
                  <a:lnTo>
                    <a:pt x="602" y="1267"/>
                  </a:lnTo>
                  <a:lnTo>
                    <a:pt x="1267" y="1742"/>
                  </a:lnTo>
                  <a:lnTo>
                    <a:pt x="1330" y="1394"/>
                  </a:lnTo>
                  <a:lnTo>
                    <a:pt x="1362" y="1426"/>
                  </a:lnTo>
                  <a:lnTo>
                    <a:pt x="1615" y="1552"/>
                  </a:lnTo>
                  <a:lnTo>
                    <a:pt x="1742" y="1299"/>
                  </a:lnTo>
                  <a:lnTo>
                    <a:pt x="1805" y="1331"/>
                  </a:lnTo>
                  <a:lnTo>
                    <a:pt x="1647" y="1647"/>
                  </a:lnTo>
                  <a:lnTo>
                    <a:pt x="2534" y="1869"/>
                  </a:lnTo>
                  <a:lnTo>
                    <a:pt x="2597" y="1742"/>
                  </a:lnTo>
                  <a:cubicBezTo>
                    <a:pt x="2755" y="1774"/>
                    <a:pt x="2945" y="1774"/>
                    <a:pt x="2945" y="1774"/>
                  </a:cubicBezTo>
                  <a:cubicBezTo>
                    <a:pt x="2945" y="1774"/>
                    <a:pt x="2945" y="1774"/>
                    <a:pt x="2945" y="1711"/>
                  </a:cubicBezTo>
                  <a:lnTo>
                    <a:pt x="3040" y="1932"/>
                  </a:lnTo>
                  <a:lnTo>
                    <a:pt x="3104" y="1869"/>
                  </a:lnTo>
                  <a:lnTo>
                    <a:pt x="3104" y="2217"/>
                  </a:lnTo>
                  <a:lnTo>
                    <a:pt x="3737" y="2059"/>
                  </a:lnTo>
                  <a:lnTo>
                    <a:pt x="3706" y="1584"/>
                  </a:lnTo>
                  <a:cubicBezTo>
                    <a:pt x="3769" y="1552"/>
                    <a:pt x="3801" y="1521"/>
                    <a:pt x="3801" y="1521"/>
                  </a:cubicBezTo>
                  <a:cubicBezTo>
                    <a:pt x="3801" y="1521"/>
                    <a:pt x="3801" y="1489"/>
                    <a:pt x="3801" y="1457"/>
                  </a:cubicBezTo>
                  <a:lnTo>
                    <a:pt x="4307" y="1362"/>
                  </a:lnTo>
                  <a:lnTo>
                    <a:pt x="4307" y="1267"/>
                  </a:lnTo>
                  <a:lnTo>
                    <a:pt x="4339" y="1267"/>
                  </a:lnTo>
                  <a:lnTo>
                    <a:pt x="4624" y="792"/>
                  </a:lnTo>
                  <a:lnTo>
                    <a:pt x="5036" y="951"/>
                  </a:lnTo>
                  <a:lnTo>
                    <a:pt x="5606" y="222"/>
                  </a:lnTo>
                  <a:lnTo>
                    <a:pt x="5574" y="222"/>
                  </a:lnTo>
                  <a:cubicBezTo>
                    <a:pt x="5534" y="230"/>
                    <a:pt x="5493" y="234"/>
                    <a:pt x="5450" y="234"/>
                  </a:cubicBezTo>
                  <a:cubicBezTo>
                    <a:pt x="5323" y="234"/>
                    <a:pt x="5186" y="198"/>
                    <a:pt x="5067" y="127"/>
                  </a:cubicBezTo>
                  <a:lnTo>
                    <a:pt x="5036" y="127"/>
                  </a:lnTo>
                  <a:cubicBezTo>
                    <a:pt x="4972" y="285"/>
                    <a:pt x="4877" y="412"/>
                    <a:pt x="4751" y="476"/>
                  </a:cubicBezTo>
                  <a:cubicBezTo>
                    <a:pt x="4658" y="550"/>
                    <a:pt x="4554" y="580"/>
                    <a:pt x="4440" y="580"/>
                  </a:cubicBezTo>
                  <a:cubicBezTo>
                    <a:pt x="4359" y="580"/>
                    <a:pt x="4272" y="565"/>
                    <a:pt x="4181" y="539"/>
                  </a:cubicBezTo>
                  <a:cubicBezTo>
                    <a:pt x="4086" y="571"/>
                    <a:pt x="3991" y="602"/>
                    <a:pt x="3896" y="602"/>
                  </a:cubicBezTo>
                  <a:cubicBezTo>
                    <a:pt x="3864" y="634"/>
                    <a:pt x="3864" y="666"/>
                    <a:pt x="3864" y="697"/>
                  </a:cubicBezTo>
                  <a:cubicBezTo>
                    <a:pt x="3769" y="792"/>
                    <a:pt x="3674" y="856"/>
                    <a:pt x="3547" y="856"/>
                  </a:cubicBezTo>
                  <a:cubicBezTo>
                    <a:pt x="3484" y="856"/>
                    <a:pt x="3389" y="792"/>
                    <a:pt x="3325" y="792"/>
                  </a:cubicBezTo>
                  <a:cubicBezTo>
                    <a:pt x="3262" y="761"/>
                    <a:pt x="3230" y="697"/>
                    <a:pt x="3230" y="634"/>
                  </a:cubicBezTo>
                  <a:lnTo>
                    <a:pt x="3040" y="634"/>
                  </a:lnTo>
                  <a:cubicBezTo>
                    <a:pt x="3104" y="729"/>
                    <a:pt x="3072" y="856"/>
                    <a:pt x="2914" y="887"/>
                  </a:cubicBezTo>
                  <a:cubicBezTo>
                    <a:pt x="2875" y="893"/>
                    <a:pt x="2836" y="895"/>
                    <a:pt x="2799" y="895"/>
                  </a:cubicBezTo>
                  <a:cubicBezTo>
                    <a:pt x="2625" y="895"/>
                    <a:pt x="2468" y="839"/>
                    <a:pt x="2312" y="761"/>
                  </a:cubicBezTo>
                  <a:cubicBezTo>
                    <a:pt x="2312" y="761"/>
                    <a:pt x="2280" y="729"/>
                    <a:pt x="2280" y="729"/>
                  </a:cubicBezTo>
                  <a:lnTo>
                    <a:pt x="2217" y="729"/>
                  </a:lnTo>
                  <a:cubicBezTo>
                    <a:pt x="2160" y="750"/>
                    <a:pt x="2100" y="760"/>
                    <a:pt x="2039" y="760"/>
                  </a:cubicBezTo>
                  <a:cubicBezTo>
                    <a:pt x="1831" y="760"/>
                    <a:pt x="1619" y="640"/>
                    <a:pt x="1520" y="444"/>
                  </a:cubicBezTo>
                  <a:cubicBezTo>
                    <a:pt x="1520" y="444"/>
                    <a:pt x="1520" y="444"/>
                    <a:pt x="1520" y="412"/>
                  </a:cubicBezTo>
                  <a:cubicBezTo>
                    <a:pt x="1394" y="381"/>
                    <a:pt x="1235" y="317"/>
                    <a:pt x="1109" y="222"/>
                  </a:cubicBezTo>
                  <a:cubicBezTo>
                    <a:pt x="1045" y="159"/>
                    <a:pt x="982" y="95"/>
                    <a:pt x="919" y="32"/>
                  </a:cubicBezTo>
                  <a:cubicBezTo>
                    <a:pt x="801" y="45"/>
                    <a:pt x="666" y="53"/>
                    <a:pt x="531" y="53"/>
                  </a:cubicBezTo>
                  <a:cubicBezTo>
                    <a:pt x="341" y="53"/>
                    <a:pt x="149" y="38"/>
                    <a:pt x="0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9" name="Google Shape;4049;p34"/>
            <p:cNvSpPr/>
            <p:nvPr/>
          </p:nvSpPr>
          <p:spPr>
            <a:xfrm>
              <a:off x="7947801" y="1685316"/>
              <a:ext cx="206021" cy="176045"/>
            </a:xfrm>
            <a:custGeom>
              <a:avLst/>
              <a:gdLst/>
              <a:ahLst/>
              <a:cxnLst/>
              <a:rect l="l" t="t" r="r" b="b"/>
              <a:pathLst>
                <a:path w="6969" h="5955" extrusionOk="0">
                  <a:moveTo>
                    <a:pt x="1" y="0"/>
                  </a:moveTo>
                  <a:cubicBezTo>
                    <a:pt x="1" y="1"/>
                    <a:pt x="983" y="3547"/>
                    <a:pt x="793" y="5257"/>
                  </a:cubicBezTo>
                  <a:lnTo>
                    <a:pt x="1363" y="5669"/>
                  </a:lnTo>
                  <a:cubicBezTo>
                    <a:pt x="1363" y="5669"/>
                    <a:pt x="3991" y="5701"/>
                    <a:pt x="5575" y="5954"/>
                  </a:cubicBezTo>
                  <a:cubicBezTo>
                    <a:pt x="5575" y="5954"/>
                    <a:pt x="6208" y="2186"/>
                    <a:pt x="6968" y="697"/>
                  </a:cubicBezTo>
                  <a:lnTo>
                    <a:pt x="5765" y="666"/>
                  </a:lnTo>
                  <a:cubicBezTo>
                    <a:pt x="5765" y="666"/>
                    <a:pt x="5500" y="1513"/>
                    <a:pt x="4002" y="1513"/>
                  </a:cubicBezTo>
                  <a:cubicBezTo>
                    <a:pt x="3862" y="1513"/>
                    <a:pt x="3711" y="1505"/>
                    <a:pt x="3548" y="1489"/>
                  </a:cubicBezTo>
                  <a:cubicBezTo>
                    <a:pt x="2123" y="1362"/>
                    <a:pt x="1679" y="412"/>
                    <a:pt x="1679" y="412"/>
                  </a:cubicBezTo>
                  <a:lnTo>
                    <a:pt x="729" y="41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8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0" name="Google Shape;4050;p34"/>
            <p:cNvSpPr/>
            <p:nvPr/>
          </p:nvSpPr>
          <p:spPr>
            <a:xfrm>
              <a:off x="7947801" y="1685316"/>
              <a:ext cx="41240" cy="167619"/>
            </a:xfrm>
            <a:custGeom>
              <a:avLst/>
              <a:gdLst/>
              <a:ahLst/>
              <a:cxnLst/>
              <a:rect l="l" t="t" r="r" b="b"/>
              <a:pathLst>
                <a:path w="1395" h="5670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1"/>
                    <a:pt x="983" y="3547"/>
                    <a:pt x="793" y="5257"/>
                  </a:cubicBezTo>
                  <a:lnTo>
                    <a:pt x="1363" y="5669"/>
                  </a:lnTo>
                  <a:cubicBezTo>
                    <a:pt x="1394" y="5289"/>
                    <a:pt x="1236" y="3484"/>
                    <a:pt x="1204" y="3009"/>
                  </a:cubicBezTo>
                  <a:cubicBezTo>
                    <a:pt x="1109" y="2059"/>
                    <a:pt x="919" y="1141"/>
                    <a:pt x="698" y="412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28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1" name="Google Shape;4051;p34"/>
            <p:cNvSpPr/>
            <p:nvPr/>
          </p:nvSpPr>
          <p:spPr>
            <a:xfrm>
              <a:off x="7976830" y="1701220"/>
              <a:ext cx="148877" cy="154523"/>
            </a:xfrm>
            <a:custGeom>
              <a:avLst/>
              <a:gdLst/>
              <a:ahLst/>
              <a:cxnLst/>
              <a:rect l="l" t="t" r="r" b="b"/>
              <a:pathLst>
                <a:path w="5036" h="5227" extrusionOk="0">
                  <a:moveTo>
                    <a:pt x="666" y="1"/>
                  </a:moveTo>
                  <a:cubicBezTo>
                    <a:pt x="444" y="1"/>
                    <a:pt x="222" y="1"/>
                    <a:pt x="1" y="32"/>
                  </a:cubicBezTo>
                  <a:cubicBezTo>
                    <a:pt x="317" y="1046"/>
                    <a:pt x="602" y="4181"/>
                    <a:pt x="602" y="4973"/>
                  </a:cubicBezTo>
                  <a:cubicBezTo>
                    <a:pt x="697" y="4973"/>
                    <a:pt x="3738" y="5163"/>
                    <a:pt x="4466" y="5226"/>
                  </a:cubicBezTo>
                  <a:cubicBezTo>
                    <a:pt x="4624" y="4371"/>
                    <a:pt x="5036" y="2693"/>
                    <a:pt x="5036" y="2693"/>
                  </a:cubicBezTo>
                  <a:lnTo>
                    <a:pt x="5036" y="2693"/>
                  </a:lnTo>
                  <a:cubicBezTo>
                    <a:pt x="4783" y="2914"/>
                    <a:pt x="4529" y="3104"/>
                    <a:pt x="4213" y="3231"/>
                  </a:cubicBezTo>
                  <a:cubicBezTo>
                    <a:pt x="4057" y="3293"/>
                    <a:pt x="3879" y="3321"/>
                    <a:pt x="3694" y="3321"/>
                  </a:cubicBezTo>
                  <a:cubicBezTo>
                    <a:pt x="3313" y="3321"/>
                    <a:pt x="2906" y="3201"/>
                    <a:pt x="2629" y="3009"/>
                  </a:cubicBezTo>
                  <a:cubicBezTo>
                    <a:pt x="2059" y="2598"/>
                    <a:pt x="1711" y="1996"/>
                    <a:pt x="1331" y="1426"/>
                  </a:cubicBezTo>
                  <a:cubicBezTo>
                    <a:pt x="1077" y="983"/>
                    <a:pt x="792" y="508"/>
                    <a:pt x="666" y="1"/>
                  </a:cubicBezTo>
                  <a:close/>
                </a:path>
              </a:pathLst>
            </a:custGeom>
            <a:solidFill>
              <a:srgbClr val="F28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2" name="Google Shape;4052;p34"/>
            <p:cNvSpPr/>
            <p:nvPr/>
          </p:nvSpPr>
          <p:spPr>
            <a:xfrm>
              <a:off x="7722189" y="1907174"/>
              <a:ext cx="82420" cy="33080"/>
            </a:xfrm>
            <a:custGeom>
              <a:avLst/>
              <a:gdLst/>
              <a:ahLst/>
              <a:cxnLst/>
              <a:rect l="l" t="t" r="r" b="b"/>
              <a:pathLst>
                <a:path w="2788" h="1119" extrusionOk="0">
                  <a:moveTo>
                    <a:pt x="2787" y="1"/>
                  </a:moveTo>
                  <a:lnTo>
                    <a:pt x="2787" y="1"/>
                  </a:lnTo>
                  <a:cubicBezTo>
                    <a:pt x="2629" y="33"/>
                    <a:pt x="2471" y="96"/>
                    <a:pt x="2281" y="96"/>
                  </a:cubicBezTo>
                  <a:cubicBezTo>
                    <a:pt x="1869" y="159"/>
                    <a:pt x="1489" y="159"/>
                    <a:pt x="1109" y="159"/>
                  </a:cubicBezTo>
                  <a:cubicBezTo>
                    <a:pt x="1014" y="151"/>
                    <a:pt x="919" y="149"/>
                    <a:pt x="824" y="149"/>
                  </a:cubicBezTo>
                  <a:cubicBezTo>
                    <a:pt x="730" y="149"/>
                    <a:pt x="636" y="151"/>
                    <a:pt x="543" y="151"/>
                  </a:cubicBezTo>
                  <a:cubicBezTo>
                    <a:pt x="357" y="151"/>
                    <a:pt x="175" y="143"/>
                    <a:pt x="1" y="96"/>
                  </a:cubicBezTo>
                  <a:lnTo>
                    <a:pt x="1" y="96"/>
                  </a:lnTo>
                  <a:lnTo>
                    <a:pt x="96" y="888"/>
                  </a:lnTo>
                  <a:cubicBezTo>
                    <a:pt x="96" y="888"/>
                    <a:pt x="814" y="1119"/>
                    <a:pt x="1373" y="1119"/>
                  </a:cubicBezTo>
                  <a:cubicBezTo>
                    <a:pt x="1435" y="1119"/>
                    <a:pt x="1495" y="1116"/>
                    <a:pt x="1552" y="1109"/>
                  </a:cubicBezTo>
                  <a:cubicBezTo>
                    <a:pt x="2154" y="1046"/>
                    <a:pt x="2661" y="856"/>
                    <a:pt x="2661" y="856"/>
                  </a:cubicBezTo>
                  <a:lnTo>
                    <a:pt x="27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3" name="Google Shape;4053;p34"/>
            <p:cNvSpPr/>
            <p:nvPr/>
          </p:nvSpPr>
          <p:spPr>
            <a:xfrm>
              <a:off x="7722189" y="1907174"/>
              <a:ext cx="83366" cy="22527"/>
            </a:xfrm>
            <a:custGeom>
              <a:avLst/>
              <a:gdLst/>
              <a:ahLst/>
              <a:cxnLst/>
              <a:rect l="l" t="t" r="r" b="b"/>
              <a:pathLst>
                <a:path w="2820" h="762" extrusionOk="0">
                  <a:moveTo>
                    <a:pt x="2819" y="1"/>
                  </a:moveTo>
                  <a:lnTo>
                    <a:pt x="2819" y="1"/>
                  </a:lnTo>
                  <a:cubicBezTo>
                    <a:pt x="2629" y="33"/>
                    <a:pt x="2471" y="64"/>
                    <a:pt x="2281" y="96"/>
                  </a:cubicBezTo>
                  <a:cubicBezTo>
                    <a:pt x="1990" y="118"/>
                    <a:pt x="1714" y="141"/>
                    <a:pt x="1444" y="141"/>
                  </a:cubicBezTo>
                  <a:cubicBezTo>
                    <a:pt x="1332" y="141"/>
                    <a:pt x="1220" y="137"/>
                    <a:pt x="1109" y="128"/>
                  </a:cubicBezTo>
                  <a:cubicBezTo>
                    <a:pt x="892" y="128"/>
                    <a:pt x="675" y="148"/>
                    <a:pt x="463" y="148"/>
                  </a:cubicBezTo>
                  <a:cubicBezTo>
                    <a:pt x="305" y="148"/>
                    <a:pt x="150" y="137"/>
                    <a:pt x="1" y="96"/>
                  </a:cubicBezTo>
                  <a:lnTo>
                    <a:pt x="1" y="96"/>
                  </a:lnTo>
                  <a:lnTo>
                    <a:pt x="64" y="603"/>
                  </a:lnTo>
                  <a:cubicBezTo>
                    <a:pt x="191" y="634"/>
                    <a:pt x="317" y="666"/>
                    <a:pt x="444" y="698"/>
                  </a:cubicBezTo>
                  <a:cubicBezTo>
                    <a:pt x="792" y="761"/>
                    <a:pt x="1172" y="761"/>
                    <a:pt x="1552" y="761"/>
                  </a:cubicBezTo>
                  <a:cubicBezTo>
                    <a:pt x="1932" y="761"/>
                    <a:pt x="2344" y="603"/>
                    <a:pt x="2724" y="508"/>
                  </a:cubicBezTo>
                  <a:lnTo>
                    <a:pt x="2819" y="1"/>
                  </a:ln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4" name="Google Shape;4054;p34"/>
            <p:cNvSpPr/>
            <p:nvPr/>
          </p:nvSpPr>
          <p:spPr>
            <a:xfrm>
              <a:off x="7681011" y="1750854"/>
              <a:ext cx="158248" cy="169541"/>
            </a:xfrm>
            <a:custGeom>
              <a:avLst/>
              <a:gdLst/>
              <a:ahLst/>
              <a:cxnLst/>
              <a:rect l="l" t="t" r="r" b="b"/>
              <a:pathLst>
                <a:path w="5353" h="5735" extrusionOk="0">
                  <a:moveTo>
                    <a:pt x="0" y="0"/>
                  </a:moveTo>
                  <a:cubicBezTo>
                    <a:pt x="0" y="0"/>
                    <a:pt x="1172" y="3991"/>
                    <a:pt x="1109" y="5289"/>
                  </a:cubicBezTo>
                  <a:cubicBezTo>
                    <a:pt x="1109" y="5289"/>
                    <a:pt x="1489" y="5701"/>
                    <a:pt x="2787" y="5732"/>
                  </a:cubicBezTo>
                  <a:cubicBezTo>
                    <a:pt x="2836" y="5734"/>
                    <a:pt x="2884" y="5734"/>
                    <a:pt x="2931" y="5734"/>
                  </a:cubicBezTo>
                  <a:cubicBezTo>
                    <a:pt x="4138" y="5734"/>
                    <a:pt x="4402" y="5352"/>
                    <a:pt x="4402" y="5352"/>
                  </a:cubicBezTo>
                  <a:cubicBezTo>
                    <a:pt x="4402" y="5352"/>
                    <a:pt x="4434" y="2439"/>
                    <a:pt x="5352" y="64"/>
                  </a:cubicBezTo>
                  <a:lnTo>
                    <a:pt x="5352" y="64"/>
                  </a:lnTo>
                  <a:cubicBezTo>
                    <a:pt x="5352" y="64"/>
                    <a:pt x="4475" y="299"/>
                    <a:pt x="2991" y="299"/>
                  </a:cubicBezTo>
                  <a:cubicBezTo>
                    <a:pt x="2166" y="299"/>
                    <a:pt x="1154" y="226"/>
                    <a:pt x="0" y="0"/>
                  </a:cubicBezTo>
                  <a:close/>
                </a:path>
              </a:pathLst>
            </a:custGeom>
            <a:solidFill>
              <a:srgbClr val="F28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5" name="Google Shape;4055;p34"/>
            <p:cNvSpPr/>
            <p:nvPr/>
          </p:nvSpPr>
          <p:spPr>
            <a:xfrm>
              <a:off x="7681011" y="1750854"/>
              <a:ext cx="158248" cy="48778"/>
            </a:xfrm>
            <a:custGeom>
              <a:avLst/>
              <a:gdLst/>
              <a:ahLst/>
              <a:cxnLst/>
              <a:rect l="l" t="t" r="r" b="b"/>
              <a:pathLst>
                <a:path w="5353" h="1650" extrusionOk="0">
                  <a:moveTo>
                    <a:pt x="0" y="0"/>
                  </a:moveTo>
                  <a:cubicBezTo>
                    <a:pt x="0" y="0"/>
                    <a:pt x="159" y="475"/>
                    <a:pt x="349" y="1172"/>
                  </a:cubicBezTo>
                  <a:cubicBezTo>
                    <a:pt x="587" y="1411"/>
                    <a:pt x="1417" y="1650"/>
                    <a:pt x="2334" y="1650"/>
                  </a:cubicBezTo>
                  <a:cubicBezTo>
                    <a:pt x="2390" y="1650"/>
                    <a:pt x="2446" y="1649"/>
                    <a:pt x="2502" y="1647"/>
                  </a:cubicBezTo>
                  <a:cubicBezTo>
                    <a:pt x="3325" y="1615"/>
                    <a:pt x="4497" y="1330"/>
                    <a:pt x="5099" y="824"/>
                  </a:cubicBezTo>
                  <a:cubicBezTo>
                    <a:pt x="5194" y="570"/>
                    <a:pt x="5257" y="317"/>
                    <a:pt x="5352" y="64"/>
                  </a:cubicBezTo>
                  <a:lnTo>
                    <a:pt x="5352" y="64"/>
                  </a:lnTo>
                  <a:cubicBezTo>
                    <a:pt x="5352" y="64"/>
                    <a:pt x="4475" y="299"/>
                    <a:pt x="2991" y="299"/>
                  </a:cubicBezTo>
                  <a:cubicBezTo>
                    <a:pt x="2166" y="299"/>
                    <a:pt x="1154" y="226"/>
                    <a:pt x="0" y="0"/>
                  </a:cubicBezTo>
                  <a:close/>
                </a:path>
              </a:pathLst>
            </a:custGeom>
            <a:solidFill>
              <a:srgbClr val="E276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6" name="Google Shape;4056;p34"/>
            <p:cNvSpPr/>
            <p:nvPr/>
          </p:nvSpPr>
          <p:spPr>
            <a:xfrm>
              <a:off x="7667885" y="1728387"/>
              <a:ext cx="186332" cy="51261"/>
            </a:xfrm>
            <a:custGeom>
              <a:avLst/>
              <a:gdLst/>
              <a:ahLst/>
              <a:cxnLst/>
              <a:rect l="l" t="t" r="r" b="b"/>
              <a:pathLst>
                <a:path w="6303" h="1734" extrusionOk="0">
                  <a:moveTo>
                    <a:pt x="5511" y="0"/>
                  </a:moveTo>
                  <a:lnTo>
                    <a:pt x="761" y="190"/>
                  </a:lnTo>
                  <a:cubicBezTo>
                    <a:pt x="761" y="190"/>
                    <a:pt x="317" y="729"/>
                    <a:pt x="1" y="855"/>
                  </a:cubicBezTo>
                  <a:cubicBezTo>
                    <a:pt x="1" y="855"/>
                    <a:pt x="1092" y="1733"/>
                    <a:pt x="2810" y="1733"/>
                  </a:cubicBezTo>
                  <a:cubicBezTo>
                    <a:pt x="2967" y="1733"/>
                    <a:pt x="3128" y="1726"/>
                    <a:pt x="3294" y="1710"/>
                  </a:cubicBezTo>
                  <a:cubicBezTo>
                    <a:pt x="5258" y="1552"/>
                    <a:pt x="6050" y="982"/>
                    <a:pt x="6303" y="760"/>
                  </a:cubicBezTo>
                  <a:cubicBezTo>
                    <a:pt x="6303" y="760"/>
                    <a:pt x="5796" y="444"/>
                    <a:pt x="5511" y="0"/>
                  </a:cubicBez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7" name="Google Shape;4057;p34"/>
            <p:cNvSpPr/>
            <p:nvPr/>
          </p:nvSpPr>
          <p:spPr>
            <a:xfrm>
              <a:off x="7678202" y="1734920"/>
              <a:ext cx="70240" cy="44994"/>
            </a:xfrm>
            <a:custGeom>
              <a:avLst/>
              <a:gdLst/>
              <a:ahLst/>
              <a:cxnLst/>
              <a:rect l="l" t="t" r="r" b="b"/>
              <a:pathLst>
                <a:path w="2376" h="1522" extrusionOk="0">
                  <a:moveTo>
                    <a:pt x="760" y="1"/>
                  </a:moveTo>
                  <a:cubicBezTo>
                    <a:pt x="697" y="64"/>
                    <a:pt x="634" y="191"/>
                    <a:pt x="570" y="254"/>
                  </a:cubicBezTo>
                  <a:cubicBezTo>
                    <a:pt x="475" y="413"/>
                    <a:pt x="349" y="539"/>
                    <a:pt x="222" y="666"/>
                  </a:cubicBezTo>
                  <a:cubicBezTo>
                    <a:pt x="158" y="729"/>
                    <a:pt x="63" y="793"/>
                    <a:pt x="0" y="856"/>
                  </a:cubicBezTo>
                  <a:cubicBezTo>
                    <a:pt x="444" y="1109"/>
                    <a:pt x="1267" y="1489"/>
                    <a:pt x="2375" y="1521"/>
                  </a:cubicBezTo>
                  <a:cubicBezTo>
                    <a:pt x="2217" y="1173"/>
                    <a:pt x="2122" y="793"/>
                    <a:pt x="2154" y="444"/>
                  </a:cubicBezTo>
                  <a:cubicBezTo>
                    <a:pt x="2059" y="444"/>
                    <a:pt x="1964" y="444"/>
                    <a:pt x="1869" y="413"/>
                  </a:cubicBezTo>
                  <a:cubicBezTo>
                    <a:pt x="1425" y="381"/>
                    <a:pt x="1077" y="223"/>
                    <a:pt x="760" y="1"/>
                  </a:cubicBez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8" name="Google Shape;4058;p34"/>
            <p:cNvSpPr/>
            <p:nvPr/>
          </p:nvSpPr>
          <p:spPr>
            <a:xfrm>
              <a:off x="7690352" y="1720997"/>
              <a:ext cx="140481" cy="30154"/>
            </a:xfrm>
            <a:custGeom>
              <a:avLst/>
              <a:gdLst/>
              <a:ahLst/>
              <a:cxnLst/>
              <a:rect l="l" t="t" r="r" b="b"/>
              <a:pathLst>
                <a:path w="4752" h="1020" extrusionOk="0">
                  <a:moveTo>
                    <a:pt x="3091" y="1"/>
                  </a:moveTo>
                  <a:cubicBezTo>
                    <a:pt x="2884" y="1"/>
                    <a:pt x="2656" y="9"/>
                    <a:pt x="2408" y="29"/>
                  </a:cubicBezTo>
                  <a:cubicBezTo>
                    <a:pt x="761" y="124"/>
                    <a:pt x="349" y="187"/>
                    <a:pt x="1" y="440"/>
                  </a:cubicBezTo>
                  <a:cubicBezTo>
                    <a:pt x="1" y="440"/>
                    <a:pt x="470" y="1020"/>
                    <a:pt x="2154" y="1020"/>
                  </a:cubicBezTo>
                  <a:cubicBezTo>
                    <a:pt x="2275" y="1020"/>
                    <a:pt x="2401" y="1017"/>
                    <a:pt x="2534" y="1010"/>
                  </a:cubicBezTo>
                  <a:cubicBezTo>
                    <a:pt x="4244" y="915"/>
                    <a:pt x="4688" y="409"/>
                    <a:pt x="4751" y="250"/>
                  </a:cubicBezTo>
                  <a:cubicBezTo>
                    <a:pt x="4751" y="250"/>
                    <a:pt x="4230" y="1"/>
                    <a:pt x="30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9" name="Google Shape;4059;p34"/>
            <p:cNvSpPr/>
            <p:nvPr/>
          </p:nvSpPr>
          <p:spPr>
            <a:xfrm>
              <a:off x="7704394" y="1719519"/>
              <a:ext cx="112397" cy="23000"/>
            </a:xfrm>
            <a:custGeom>
              <a:avLst/>
              <a:gdLst/>
              <a:ahLst/>
              <a:cxnLst/>
              <a:rect l="l" t="t" r="r" b="b"/>
              <a:pathLst>
                <a:path w="3802" h="778" extrusionOk="0">
                  <a:moveTo>
                    <a:pt x="2050" y="1"/>
                  </a:moveTo>
                  <a:cubicBezTo>
                    <a:pt x="1431" y="1"/>
                    <a:pt x="711" y="102"/>
                    <a:pt x="1" y="427"/>
                  </a:cubicBezTo>
                  <a:cubicBezTo>
                    <a:pt x="1" y="427"/>
                    <a:pt x="526" y="777"/>
                    <a:pt x="1885" y="777"/>
                  </a:cubicBezTo>
                  <a:cubicBezTo>
                    <a:pt x="1942" y="777"/>
                    <a:pt x="2000" y="777"/>
                    <a:pt x="2059" y="775"/>
                  </a:cubicBezTo>
                  <a:cubicBezTo>
                    <a:pt x="3263" y="744"/>
                    <a:pt x="3801" y="269"/>
                    <a:pt x="3801" y="269"/>
                  </a:cubicBezTo>
                  <a:cubicBezTo>
                    <a:pt x="3801" y="269"/>
                    <a:pt x="3059" y="1"/>
                    <a:pt x="2050" y="1"/>
                  </a:cubicBez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0" name="Google Shape;4060;p34"/>
            <p:cNvSpPr/>
            <p:nvPr/>
          </p:nvSpPr>
          <p:spPr>
            <a:xfrm>
              <a:off x="7710956" y="1708729"/>
              <a:ext cx="100217" cy="28439"/>
            </a:xfrm>
            <a:custGeom>
              <a:avLst/>
              <a:gdLst/>
              <a:ahLst/>
              <a:cxnLst/>
              <a:rect l="l" t="t" r="r" b="b"/>
              <a:pathLst>
                <a:path w="3390" h="962" extrusionOk="0">
                  <a:moveTo>
                    <a:pt x="3389" y="0"/>
                  </a:moveTo>
                  <a:lnTo>
                    <a:pt x="1" y="254"/>
                  </a:lnTo>
                  <a:cubicBezTo>
                    <a:pt x="1" y="254"/>
                    <a:pt x="159" y="380"/>
                    <a:pt x="159" y="792"/>
                  </a:cubicBezTo>
                  <a:cubicBezTo>
                    <a:pt x="159" y="792"/>
                    <a:pt x="935" y="962"/>
                    <a:pt x="1617" y="962"/>
                  </a:cubicBezTo>
                  <a:cubicBezTo>
                    <a:pt x="1714" y="962"/>
                    <a:pt x="1810" y="958"/>
                    <a:pt x="1901" y="950"/>
                  </a:cubicBezTo>
                  <a:cubicBezTo>
                    <a:pt x="2566" y="887"/>
                    <a:pt x="3231" y="665"/>
                    <a:pt x="3231" y="665"/>
                  </a:cubicBezTo>
                  <a:cubicBezTo>
                    <a:pt x="3231" y="665"/>
                    <a:pt x="3199" y="475"/>
                    <a:pt x="3389" y="0"/>
                  </a:cubicBez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1" name="Google Shape;4061;p34"/>
            <p:cNvSpPr/>
            <p:nvPr/>
          </p:nvSpPr>
          <p:spPr>
            <a:xfrm>
              <a:off x="7720327" y="1713399"/>
              <a:ext cx="33731" cy="23443"/>
            </a:xfrm>
            <a:custGeom>
              <a:avLst/>
              <a:gdLst/>
              <a:ahLst/>
              <a:cxnLst/>
              <a:rect l="l" t="t" r="r" b="b"/>
              <a:pathLst>
                <a:path w="1141" h="793" extrusionOk="0">
                  <a:moveTo>
                    <a:pt x="1140" y="1"/>
                  </a:moveTo>
                  <a:lnTo>
                    <a:pt x="95" y="64"/>
                  </a:lnTo>
                  <a:cubicBezTo>
                    <a:pt x="64" y="191"/>
                    <a:pt x="64" y="317"/>
                    <a:pt x="32" y="412"/>
                  </a:cubicBezTo>
                  <a:cubicBezTo>
                    <a:pt x="32" y="507"/>
                    <a:pt x="0" y="571"/>
                    <a:pt x="0" y="666"/>
                  </a:cubicBezTo>
                  <a:cubicBezTo>
                    <a:pt x="222" y="697"/>
                    <a:pt x="665" y="761"/>
                    <a:pt x="1109" y="792"/>
                  </a:cubicBezTo>
                  <a:cubicBezTo>
                    <a:pt x="1109" y="539"/>
                    <a:pt x="1109" y="254"/>
                    <a:pt x="1140" y="1"/>
                  </a:cubicBez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2" name="Google Shape;4062;p34"/>
            <p:cNvSpPr/>
            <p:nvPr/>
          </p:nvSpPr>
          <p:spPr>
            <a:xfrm>
              <a:off x="7710956" y="1702078"/>
              <a:ext cx="100217" cy="24448"/>
            </a:xfrm>
            <a:custGeom>
              <a:avLst/>
              <a:gdLst/>
              <a:ahLst/>
              <a:cxnLst/>
              <a:rect l="l" t="t" r="r" b="b"/>
              <a:pathLst>
                <a:path w="3390" h="827" extrusionOk="0">
                  <a:moveTo>
                    <a:pt x="1731" y="1"/>
                  </a:moveTo>
                  <a:cubicBezTo>
                    <a:pt x="1681" y="1"/>
                    <a:pt x="1632" y="2"/>
                    <a:pt x="1584" y="3"/>
                  </a:cubicBezTo>
                  <a:cubicBezTo>
                    <a:pt x="792" y="67"/>
                    <a:pt x="349" y="225"/>
                    <a:pt x="1" y="479"/>
                  </a:cubicBezTo>
                  <a:cubicBezTo>
                    <a:pt x="1" y="479"/>
                    <a:pt x="444" y="827"/>
                    <a:pt x="1679" y="827"/>
                  </a:cubicBezTo>
                  <a:cubicBezTo>
                    <a:pt x="2914" y="827"/>
                    <a:pt x="3357" y="257"/>
                    <a:pt x="3357" y="257"/>
                  </a:cubicBezTo>
                  <a:lnTo>
                    <a:pt x="3389" y="225"/>
                  </a:lnTo>
                  <a:cubicBezTo>
                    <a:pt x="3389" y="225"/>
                    <a:pt x="2520" y="1"/>
                    <a:pt x="17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3" name="Google Shape;4063;p34"/>
            <p:cNvSpPr/>
            <p:nvPr/>
          </p:nvSpPr>
          <p:spPr>
            <a:xfrm>
              <a:off x="7733423" y="1710473"/>
              <a:ext cx="55282" cy="9519"/>
            </a:xfrm>
            <a:custGeom>
              <a:avLst/>
              <a:gdLst/>
              <a:ahLst/>
              <a:cxnLst/>
              <a:rect l="l" t="t" r="r" b="b"/>
              <a:pathLst>
                <a:path w="1870" h="322" extrusionOk="0">
                  <a:moveTo>
                    <a:pt x="960" y="1"/>
                  </a:moveTo>
                  <a:cubicBezTo>
                    <a:pt x="486" y="1"/>
                    <a:pt x="1" y="163"/>
                    <a:pt x="1" y="163"/>
                  </a:cubicBezTo>
                  <a:cubicBezTo>
                    <a:pt x="1" y="163"/>
                    <a:pt x="127" y="321"/>
                    <a:pt x="824" y="321"/>
                  </a:cubicBezTo>
                  <a:cubicBezTo>
                    <a:pt x="1521" y="321"/>
                    <a:pt x="1869" y="68"/>
                    <a:pt x="1869" y="68"/>
                  </a:cubicBezTo>
                  <a:cubicBezTo>
                    <a:pt x="1869" y="68"/>
                    <a:pt x="1616" y="5"/>
                    <a:pt x="1077" y="5"/>
                  </a:cubicBezTo>
                  <a:cubicBezTo>
                    <a:pt x="1038" y="2"/>
                    <a:pt x="999" y="1"/>
                    <a:pt x="960" y="1"/>
                  </a:cubicBez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4" name="Google Shape;4064;p34"/>
            <p:cNvSpPr/>
            <p:nvPr/>
          </p:nvSpPr>
          <p:spPr>
            <a:xfrm>
              <a:off x="7740902" y="1616971"/>
              <a:ext cx="38431" cy="98118"/>
            </a:xfrm>
            <a:custGeom>
              <a:avLst/>
              <a:gdLst/>
              <a:ahLst/>
              <a:cxnLst/>
              <a:rect l="l" t="t" r="r" b="b"/>
              <a:pathLst>
                <a:path w="1300" h="3319" extrusionOk="0">
                  <a:moveTo>
                    <a:pt x="381" y="1"/>
                  </a:moveTo>
                  <a:cubicBezTo>
                    <a:pt x="286" y="32"/>
                    <a:pt x="191" y="64"/>
                    <a:pt x="96" y="96"/>
                  </a:cubicBezTo>
                  <a:cubicBezTo>
                    <a:pt x="64" y="127"/>
                    <a:pt x="33" y="127"/>
                    <a:pt x="1" y="127"/>
                  </a:cubicBezTo>
                  <a:cubicBezTo>
                    <a:pt x="159" y="634"/>
                    <a:pt x="729" y="2692"/>
                    <a:pt x="856" y="3263"/>
                  </a:cubicBezTo>
                  <a:cubicBezTo>
                    <a:pt x="856" y="3263"/>
                    <a:pt x="912" y="3319"/>
                    <a:pt x="1044" y="3319"/>
                  </a:cubicBezTo>
                  <a:cubicBezTo>
                    <a:pt x="1109" y="3319"/>
                    <a:pt x="1194" y="3305"/>
                    <a:pt x="1299" y="3263"/>
                  </a:cubicBezTo>
                  <a:lnTo>
                    <a:pt x="381" y="1"/>
                  </a:ln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5" name="Google Shape;4065;p34"/>
            <p:cNvSpPr/>
            <p:nvPr/>
          </p:nvSpPr>
          <p:spPr>
            <a:xfrm>
              <a:off x="7747464" y="1617917"/>
              <a:ext cx="28114" cy="91762"/>
            </a:xfrm>
            <a:custGeom>
              <a:avLst/>
              <a:gdLst/>
              <a:ahLst/>
              <a:cxnLst/>
              <a:rect l="l" t="t" r="r" b="b"/>
              <a:pathLst>
                <a:path w="951" h="3104" extrusionOk="0">
                  <a:moveTo>
                    <a:pt x="64" y="0"/>
                  </a:moveTo>
                  <a:cubicBezTo>
                    <a:pt x="64" y="0"/>
                    <a:pt x="32" y="32"/>
                    <a:pt x="1" y="32"/>
                  </a:cubicBezTo>
                  <a:cubicBezTo>
                    <a:pt x="286" y="824"/>
                    <a:pt x="729" y="2470"/>
                    <a:pt x="887" y="3104"/>
                  </a:cubicBezTo>
                  <a:lnTo>
                    <a:pt x="951" y="3104"/>
                  </a:lnTo>
                  <a:cubicBezTo>
                    <a:pt x="792" y="2597"/>
                    <a:pt x="317" y="792"/>
                    <a:pt x="64" y="0"/>
                  </a:cubicBezTo>
                  <a:close/>
                </a:path>
              </a:pathLst>
            </a:custGeom>
            <a:solidFill>
              <a:srgbClr val="BAC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6" name="Google Shape;4066;p34"/>
            <p:cNvSpPr/>
            <p:nvPr/>
          </p:nvSpPr>
          <p:spPr>
            <a:xfrm>
              <a:off x="7748410" y="1531509"/>
              <a:ext cx="218171" cy="142491"/>
            </a:xfrm>
            <a:custGeom>
              <a:avLst/>
              <a:gdLst/>
              <a:ahLst/>
              <a:cxnLst/>
              <a:rect l="l" t="t" r="r" b="b"/>
              <a:pathLst>
                <a:path w="7380" h="4820" extrusionOk="0">
                  <a:moveTo>
                    <a:pt x="4108" y="1537"/>
                  </a:moveTo>
                  <a:cubicBezTo>
                    <a:pt x="4307" y="1537"/>
                    <a:pt x="4487" y="1572"/>
                    <a:pt x="4624" y="1657"/>
                  </a:cubicBezTo>
                  <a:cubicBezTo>
                    <a:pt x="4719" y="1688"/>
                    <a:pt x="4814" y="1752"/>
                    <a:pt x="4877" y="1815"/>
                  </a:cubicBezTo>
                  <a:lnTo>
                    <a:pt x="4909" y="1847"/>
                  </a:lnTo>
                  <a:cubicBezTo>
                    <a:pt x="5162" y="1973"/>
                    <a:pt x="5384" y="2163"/>
                    <a:pt x="5606" y="2322"/>
                  </a:cubicBezTo>
                  <a:cubicBezTo>
                    <a:pt x="6024" y="2609"/>
                    <a:pt x="5730" y="3200"/>
                    <a:pt x="5347" y="3200"/>
                  </a:cubicBezTo>
                  <a:cubicBezTo>
                    <a:pt x="5266" y="3200"/>
                    <a:pt x="5182" y="3174"/>
                    <a:pt x="5099" y="3113"/>
                  </a:cubicBezTo>
                  <a:cubicBezTo>
                    <a:pt x="4941" y="2987"/>
                    <a:pt x="4719" y="2797"/>
                    <a:pt x="4497" y="2670"/>
                  </a:cubicBezTo>
                  <a:cubicBezTo>
                    <a:pt x="4497" y="2670"/>
                    <a:pt x="4466" y="2670"/>
                    <a:pt x="4466" y="2638"/>
                  </a:cubicBezTo>
                  <a:cubicBezTo>
                    <a:pt x="4307" y="2607"/>
                    <a:pt x="4117" y="2543"/>
                    <a:pt x="3959" y="2512"/>
                  </a:cubicBezTo>
                  <a:cubicBezTo>
                    <a:pt x="3864" y="2512"/>
                    <a:pt x="3769" y="2543"/>
                    <a:pt x="3706" y="2543"/>
                  </a:cubicBezTo>
                  <a:cubicBezTo>
                    <a:pt x="3516" y="2575"/>
                    <a:pt x="3389" y="2575"/>
                    <a:pt x="3262" y="2670"/>
                  </a:cubicBezTo>
                  <a:cubicBezTo>
                    <a:pt x="3199" y="2702"/>
                    <a:pt x="3167" y="2733"/>
                    <a:pt x="3104" y="2765"/>
                  </a:cubicBezTo>
                  <a:cubicBezTo>
                    <a:pt x="3009" y="2828"/>
                    <a:pt x="2914" y="2892"/>
                    <a:pt x="2819" y="2987"/>
                  </a:cubicBezTo>
                  <a:cubicBezTo>
                    <a:pt x="2735" y="3064"/>
                    <a:pt x="2671" y="3097"/>
                    <a:pt x="2621" y="3097"/>
                  </a:cubicBezTo>
                  <a:cubicBezTo>
                    <a:pt x="2402" y="3097"/>
                    <a:pt x="2441" y="2490"/>
                    <a:pt x="2312" y="2258"/>
                  </a:cubicBezTo>
                  <a:cubicBezTo>
                    <a:pt x="2287" y="2057"/>
                    <a:pt x="3340" y="1537"/>
                    <a:pt x="4108" y="1537"/>
                  </a:cubicBezTo>
                  <a:close/>
                  <a:moveTo>
                    <a:pt x="3864" y="0"/>
                  </a:moveTo>
                  <a:cubicBezTo>
                    <a:pt x="3620" y="0"/>
                    <a:pt x="3384" y="23"/>
                    <a:pt x="3167" y="73"/>
                  </a:cubicBezTo>
                  <a:cubicBezTo>
                    <a:pt x="2724" y="200"/>
                    <a:pt x="2344" y="485"/>
                    <a:pt x="1964" y="643"/>
                  </a:cubicBezTo>
                  <a:cubicBezTo>
                    <a:pt x="0" y="1498"/>
                    <a:pt x="64" y="2733"/>
                    <a:pt x="919" y="3810"/>
                  </a:cubicBezTo>
                  <a:cubicBezTo>
                    <a:pt x="1365" y="4339"/>
                    <a:pt x="2448" y="4820"/>
                    <a:pt x="3651" y="4820"/>
                  </a:cubicBezTo>
                  <a:cubicBezTo>
                    <a:pt x="3815" y="4820"/>
                    <a:pt x="3981" y="4811"/>
                    <a:pt x="4149" y="4792"/>
                  </a:cubicBezTo>
                  <a:cubicBezTo>
                    <a:pt x="5542" y="4633"/>
                    <a:pt x="6207" y="4253"/>
                    <a:pt x="6587" y="3652"/>
                  </a:cubicBezTo>
                  <a:cubicBezTo>
                    <a:pt x="7379" y="2353"/>
                    <a:pt x="6809" y="1023"/>
                    <a:pt x="6809" y="1023"/>
                  </a:cubicBezTo>
                  <a:cubicBezTo>
                    <a:pt x="6676" y="624"/>
                    <a:pt x="5155" y="0"/>
                    <a:pt x="3864" y="0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7" name="Google Shape;4067;p34"/>
            <p:cNvSpPr/>
            <p:nvPr/>
          </p:nvSpPr>
          <p:spPr>
            <a:xfrm>
              <a:off x="7752135" y="1531361"/>
              <a:ext cx="207884" cy="134125"/>
            </a:xfrm>
            <a:custGeom>
              <a:avLst/>
              <a:gdLst/>
              <a:ahLst/>
              <a:cxnLst/>
              <a:rect l="l" t="t" r="r" b="b"/>
              <a:pathLst>
                <a:path w="7032" h="4537" extrusionOk="0">
                  <a:moveTo>
                    <a:pt x="3918" y="1415"/>
                  </a:moveTo>
                  <a:cubicBezTo>
                    <a:pt x="4117" y="1415"/>
                    <a:pt x="4298" y="1450"/>
                    <a:pt x="4435" y="1535"/>
                  </a:cubicBezTo>
                  <a:cubicBezTo>
                    <a:pt x="4530" y="1567"/>
                    <a:pt x="4625" y="1630"/>
                    <a:pt x="4688" y="1693"/>
                  </a:cubicBezTo>
                  <a:lnTo>
                    <a:pt x="4720" y="1725"/>
                  </a:lnTo>
                  <a:cubicBezTo>
                    <a:pt x="4973" y="1852"/>
                    <a:pt x="5195" y="2042"/>
                    <a:pt x="5416" y="2200"/>
                  </a:cubicBezTo>
                  <a:cubicBezTo>
                    <a:pt x="5543" y="2263"/>
                    <a:pt x="5606" y="2358"/>
                    <a:pt x="5606" y="2453"/>
                  </a:cubicBezTo>
                  <a:cubicBezTo>
                    <a:pt x="5835" y="2759"/>
                    <a:pt x="5574" y="3207"/>
                    <a:pt x="5232" y="3207"/>
                  </a:cubicBezTo>
                  <a:cubicBezTo>
                    <a:pt x="5148" y="3207"/>
                    <a:pt x="5060" y="3180"/>
                    <a:pt x="4973" y="3118"/>
                  </a:cubicBezTo>
                  <a:cubicBezTo>
                    <a:pt x="4815" y="2992"/>
                    <a:pt x="4593" y="2802"/>
                    <a:pt x="4371" y="2675"/>
                  </a:cubicBezTo>
                  <a:cubicBezTo>
                    <a:pt x="4371" y="2675"/>
                    <a:pt x="4340" y="2675"/>
                    <a:pt x="4340" y="2643"/>
                  </a:cubicBezTo>
                  <a:cubicBezTo>
                    <a:pt x="4181" y="2612"/>
                    <a:pt x="3991" y="2548"/>
                    <a:pt x="3833" y="2517"/>
                  </a:cubicBezTo>
                  <a:cubicBezTo>
                    <a:pt x="3738" y="2517"/>
                    <a:pt x="3643" y="2548"/>
                    <a:pt x="3580" y="2548"/>
                  </a:cubicBezTo>
                  <a:cubicBezTo>
                    <a:pt x="3390" y="2580"/>
                    <a:pt x="3263" y="2580"/>
                    <a:pt x="3136" y="2675"/>
                  </a:cubicBezTo>
                  <a:cubicBezTo>
                    <a:pt x="3073" y="2707"/>
                    <a:pt x="3041" y="2738"/>
                    <a:pt x="2978" y="2770"/>
                  </a:cubicBezTo>
                  <a:cubicBezTo>
                    <a:pt x="2883" y="2833"/>
                    <a:pt x="2788" y="2897"/>
                    <a:pt x="2693" y="2992"/>
                  </a:cubicBezTo>
                  <a:cubicBezTo>
                    <a:pt x="2608" y="3064"/>
                    <a:pt x="2547" y="3095"/>
                    <a:pt x="2499" y="3095"/>
                  </a:cubicBezTo>
                  <a:cubicBezTo>
                    <a:pt x="2423" y="3095"/>
                    <a:pt x="2384" y="3014"/>
                    <a:pt x="2345" y="2897"/>
                  </a:cubicBezTo>
                  <a:cubicBezTo>
                    <a:pt x="2250" y="2738"/>
                    <a:pt x="2250" y="2327"/>
                    <a:pt x="2154" y="2137"/>
                  </a:cubicBezTo>
                  <a:cubicBezTo>
                    <a:pt x="2104" y="1935"/>
                    <a:pt x="3152" y="1415"/>
                    <a:pt x="3918" y="1415"/>
                  </a:cubicBezTo>
                  <a:close/>
                  <a:moveTo>
                    <a:pt x="3751" y="1"/>
                  </a:moveTo>
                  <a:cubicBezTo>
                    <a:pt x="3502" y="1"/>
                    <a:pt x="3261" y="24"/>
                    <a:pt x="3041" y="78"/>
                  </a:cubicBezTo>
                  <a:cubicBezTo>
                    <a:pt x="2598" y="205"/>
                    <a:pt x="2218" y="490"/>
                    <a:pt x="1838" y="648"/>
                  </a:cubicBezTo>
                  <a:cubicBezTo>
                    <a:pt x="318" y="1313"/>
                    <a:pt x="1" y="2232"/>
                    <a:pt x="349" y="3087"/>
                  </a:cubicBezTo>
                  <a:lnTo>
                    <a:pt x="413" y="3150"/>
                  </a:lnTo>
                  <a:cubicBezTo>
                    <a:pt x="634" y="3308"/>
                    <a:pt x="983" y="3403"/>
                    <a:pt x="1204" y="3530"/>
                  </a:cubicBezTo>
                  <a:cubicBezTo>
                    <a:pt x="1606" y="3746"/>
                    <a:pt x="1826" y="4323"/>
                    <a:pt x="2306" y="4323"/>
                  </a:cubicBezTo>
                  <a:cubicBezTo>
                    <a:pt x="2319" y="4323"/>
                    <a:pt x="2332" y="4323"/>
                    <a:pt x="2345" y="4322"/>
                  </a:cubicBezTo>
                  <a:cubicBezTo>
                    <a:pt x="2432" y="4310"/>
                    <a:pt x="2512" y="4305"/>
                    <a:pt x="2589" y="4305"/>
                  </a:cubicBezTo>
                  <a:cubicBezTo>
                    <a:pt x="2929" y="4305"/>
                    <a:pt x="3186" y="4408"/>
                    <a:pt x="3548" y="4512"/>
                  </a:cubicBezTo>
                  <a:cubicBezTo>
                    <a:pt x="3604" y="4529"/>
                    <a:pt x="3658" y="4536"/>
                    <a:pt x="3710" y="4536"/>
                  </a:cubicBezTo>
                  <a:cubicBezTo>
                    <a:pt x="4006" y="4536"/>
                    <a:pt x="4262" y="4307"/>
                    <a:pt x="4561" y="4307"/>
                  </a:cubicBezTo>
                  <a:cubicBezTo>
                    <a:pt x="4602" y="4307"/>
                    <a:pt x="4645" y="4312"/>
                    <a:pt x="4688" y="4322"/>
                  </a:cubicBezTo>
                  <a:cubicBezTo>
                    <a:pt x="4781" y="4322"/>
                    <a:pt x="4929" y="4377"/>
                    <a:pt x="5061" y="4377"/>
                  </a:cubicBezTo>
                  <a:cubicBezTo>
                    <a:pt x="5153" y="4377"/>
                    <a:pt x="5238" y="4350"/>
                    <a:pt x="5290" y="4258"/>
                  </a:cubicBezTo>
                  <a:cubicBezTo>
                    <a:pt x="5353" y="4163"/>
                    <a:pt x="5385" y="4068"/>
                    <a:pt x="5480" y="3973"/>
                  </a:cubicBezTo>
                  <a:cubicBezTo>
                    <a:pt x="5796" y="3752"/>
                    <a:pt x="6240" y="3973"/>
                    <a:pt x="6303" y="3498"/>
                  </a:cubicBezTo>
                  <a:cubicBezTo>
                    <a:pt x="6366" y="3118"/>
                    <a:pt x="6557" y="2770"/>
                    <a:pt x="6842" y="2643"/>
                  </a:cubicBezTo>
                  <a:cubicBezTo>
                    <a:pt x="7032" y="1852"/>
                    <a:pt x="6747" y="1187"/>
                    <a:pt x="6652" y="965"/>
                  </a:cubicBezTo>
                  <a:cubicBezTo>
                    <a:pt x="6415" y="570"/>
                    <a:pt x="4976" y="1"/>
                    <a:pt x="3751" y="1"/>
                  </a:cubicBezTo>
                  <a:close/>
                </a:path>
              </a:pathLst>
            </a:custGeom>
            <a:solidFill>
              <a:srgbClr val="D197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8" name="Google Shape;4068;p34"/>
            <p:cNvSpPr/>
            <p:nvPr/>
          </p:nvSpPr>
          <p:spPr>
            <a:xfrm>
              <a:off x="7763398" y="1531509"/>
              <a:ext cx="189141" cy="70507"/>
            </a:xfrm>
            <a:custGeom>
              <a:avLst/>
              <a:gdLst/>
              <a:ahLst/>
              <a:cxnLst/>
              <a:rect l="l" t="t" r="r" b="b"/>
              <a:pathLst>
                <a:path w="6398" h="2385" extrusionOk="0">
                  <a:moveTo>
                    <a:pt x="3357" y="0"/>
                  </a:moveTo>
                  <a:cubicBezTo>
                    <a:pt x="3113" y="0"/>
                    <a:pt x="2877" y="23"/>
                    <a:pt x="2660" y="73"/>
                  </a:cubicBezTo>
                  <a:cubicBezTo>
                    <a:pt x="2217" y="200"/>
                    <a:pt x="1837" y="485"/>
                    <a:pt x="1457" y="643"/>
                  </a:cubicBezTo>
                  <a:cubicBezTo>
                    <a:pt x="633" y="991"/>
                    <a:pt x="158" y="1467"/>
                    <a:pt x="0" y="1942"/>
                  </a:cubicBezTo>
                  <a:cubicBezTo>
                    <a:pt x="127" y="1973"/>
                    <a:pt x="253" y="2068"/>
                    <a:pt x="317" y="2227"/>
                  </a:cubicBezTo>
                  <a:cubicBezTo>
                    <a:pt x="317" y="2290"/>
                    <a:pt x="348" y="2322"/>
                    <a:pt x="348" y="2385"/>
                  </a:cubicBezTo>
                  <a:lnTo>
                    <a:pt x="475" y="2385"/>
                  </a:lnTo>
                  <a:cubicBezTo>
                    <a:pt x="823" y="2385"/>
                    <a:pt x="1172" y="2322"/>
                    <a:pt x="1520" y="2322"/>
                  </a:cubicBezTo>
                  <a:lnTo>
                    <a:pt x="1837" y="2322"/>
                  </a:lnTo>
                  <a:cubicBezTo>
                    <a:pt x="1837" y="2290"/>
                    <a:pt x="1837" y="2290"/>
                    <a:pt x="1837" y="2258"/>
                  </a:cubicBezTo>
                  <a:cubicBezTo>
                    <a:pt x="1787" y="2057"/>
                    <a:pt x="2834" y="1537"/>
                    <a:pt x="3601" y="1537"/>
                  </a:cubicBezTo>
                  <a:cubicBezTo>
                    <a:pt x="3800" y="1537"/>
                    <a:pt x="3980" y="1572"/>
                    <a:pt x="4117" y="1657"/>
                  </a:cubicBezTo>
                  <a:cubicBezTo>
                    <a:pt x="4212" y="1688"/>
                    <a:pt x="4307" y="1752"/>
                    <a:pt x="4370" y="1815"/>
                  </a:cubicBezTo>
                  <a:lnTo>
                    <a:pt x="4402" y="1847"/>
                  </a:lnTo>
                  <a:cubicBezTo>
                    <a:pt x="4529" y="1942"/>
                    <a:pt x="4687" y="2037"/>
                    <a:pt x="4814" y="2100"/>
                  </a:cubicBezTo>
                  <a:cubicBezTo>
                    <a:pt x="5004" y="2005"/>
                    <a:pt x="5194" y="1910"/>
                    <a:pt x="5384" y="1815"/>
                  </a:cubicBezTo>
                  <a:cubicBezTo>
                    <a:pt x="5669" y="1657"/>
                    <a:pt x="6049" y="1467"/>
                    <a:pt x="6397" y="1372"/>
                  </a:cubicBezTo>
                  <a:cubicBezTo>
                    <a:pt x="6366" y="1150"/>
                    <a:pt x="6302" y="1023"/>
                    <a:pt x="6302" y="1023"/>
                  </a:cubicBezTo>
                  <a:cubicBezTo>
                    <a:pt x="6169" y="624"/>
                    <a:pt x="4648" y="0"/>
                    <a:pt x="3357" y="0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9" name="Google Shape;4069;p34"/>
            <p:cNvSpPr/>
            <p:nvPr/>
          </p:nvSpPr>
          <p:spPr>
            <a:xfrm>
              <a:off x="7755889" y="1510668"/>
              <a:ext cx="205075" cy="151271"/>
            </a:xfrm>
            <a:custGeom>
              <a:avLst/>
              <a:gdLst/>
              <a:ahLst/>
              <a:cxnLst/>
              <a:rect l="l" t="t" r="r" b="b"/>
              <a:pathLst>
                <a:path w="6937" h="5117" extrusionOk="0">
                  <a:moveTo>
                    <a:pt x="3374" y="1436"/>
                  </a:moveTo>
                  <a:cubicBezTo>
                    <a:pt x="3987" y="1436"/>
                    <a:pt x="4413" y="1976"/>
                    <a:pt x="4434" y="2172"/>
                  </a:cubicBezTo>
                  <a:cubicBezTo>
                    <a:pt x="4461" y="2607"/>
                    <a:pt x="3926" y="2795"/>
                    <a:pt x="3373" y="2795"/>
                  </a:cubicBezTo>
                  <a:cubicBezTo>
                    <a:pt x="2600" y="2795"/>
                    <a:pt x="1793" y="2427"/>
                    <a:pt x="2439" y="1855"/>
                  </a:cubicBezTo>
                  <a:cubicBezTo>
                    <a:pt x="2776" y="1548"/>
                    <a:pt x="3094" y="1436"/>
                    <a:pt x="3374" y="1436"/>
                  </a:cubicBezTo>
                  <a:close/>
                  <a:moveTo>
                    <a:pt x="3480" y="0"/>
                  </a:moveTo>
                  <a:cubicBezTo>
                    <a:pt x="2699" y="0"/>
                    <a:pt x="1795" y="205"/>
                    <a:pt x="982" y="873"/>
                  </a:cubicBezTo>
                  <a:cubicBezTo>
                    <a:pt x="127" y="1538"/>
                    <a:pt x="1" y="2235"/>
                    <a:pt x="159" y="3058"/>
                  </a:cubicBezTo>
                  <a:cubicBezTo>
                    <a:pt x="222" y="3343"/>
                    <a:pt x="539" y="3945"/>
                    <a:pt x="919" y="4072"/>
                  </a:cubicBezTo>
                  <a:cubicBezTo>
                    <a:pt x="1077" y="4103"/>
                    <a:pt x="1204" y="4072"/>
                    <a:pt x="1394" y="4167"/>
                  </a:cubicBezTo>
                  <a:cubicBezTo>
                    <a:pt x="1521" y="4262"/>
                    <a:pt x="1616" y="4388"/>
                    <a:pt x="1711" y="4547"/>
                  </a:cubicBezTo>
                  <a:cubicBezTo>
                    <a:pt x="1866" y="4831"/>
                    <a:pt x="2064" y="4905"/>
                    <a:pt x="2338" y="4905"/>
                  </a:cubicBezTo>
                  <a:cubicBezTo>
                    <a:pt x="2399" y="4905"/>
                    <a:pt x="2465" y="4901"/>
                    <a:pt x="2534" y="4895"/>
                  </a:cubicBezTo>
                  <a:cubicBezTo>
                    <a:pt x="2633" y="4881"/>
                    <a:pt x="2713" y="4867"/>
                    <a:pt x="2786" y="4867"/>
                  </a:cubicBezTo>
                  <a:cubicBezTo>
                    <a:pt x="2876" y="4867"/>
                    <a:pt x="2953" y="4888"/>
                    <a:pt x="3041" y="4958"/>
                  </a:cubicBezTo>
                  <a:cubicBezTo>
                    <a:pt x="3199" y="5053"/>
                    <a:pt x="3358" y="5117"/>
                    <a:pt x="3516" y="5117"/>
                  </a:cubicBezTo>
                  <a:cubicBezTo>
                    <a:pt x="3820" y="5117"/>
                    <a:pt x="3982" y="4792"/>
                    <a:pt x="4246" y="4792"/>
                  </a:cubicBezTo>
                  <a:cubicBezTo>
                    <a:pt x="4311" y="4792"/>
                    <a:pt x="4384" y="4813"/>
                    <a:pt x="4466" y="4863"/>
                  </a:cubicBezTo>
                  <a:cubicBezTo>
                    <a:pt x="4577" y="4930"/>
                    <a:pt x="4687" y="5012"/>
                    <a:pt x="4809" y="5012"/>
                  </a:cubicBezTo>
                  <a:cubicBezTo>
                    <a:pt x="4861" y="5012"/>
                    <a:pt x="4916" y="4997"/>
                    <a:pt x="4973" y="4958"/>
                  </a:cubicBezTo>
                  <a:cubicBezTo>
                    <a:pt x="5131" y="4863"/>
                    <a:pt x="5068" y="4673"/>
                    <a:pt x="5226" y="4547"/>
                  </a:cubicBezTo>
                  <a:cubicBezTo>
                    <a:pt x="5284" y="4495"/>
                    <a:pt x="5351" y="4478"/>
                    <a:pt x="5422" y="4478"/>
                  </a:cubicBezTo>
                  <a:cubicBezTo>
                    <a:pt x="5574" y="4478"/>
                    <a:pt x="5746" y="4557"/>
                    <a:pt x="5892" y="4557"/>
                  </a:cubicBezTo>
                  <a:cubicBezTo>
                    <a:pt x="6015" y="4557"/>
                    <a:pt x="6118" y="4501"/>
                    <a:pt x="6176" y="4293"/>
                  </a:cubicBezTo>
                  <a:cubicBezTo>
                    <a:pt x="6208" y="4135"/>
                    <a:pt x="6144" y="3787"/>
                    <a:pt x="6208" y="3660"/>
                  </a:cubicBezTo>
                  <a:cubicBezTo>
                    <a:pt x="6303" y="3533"/>
                    <a:pt x="6556" y="3470"/>
                    <a:pt x="6683" y="3375"/>
                  </a:cubicBezTo>
                  <a:cubicBezTo>
                    <a:pt x="6873" y="3217"/>
                    <a:pt x="6873" y="2900"/>
                    <a:pt x="6873" y="2678"/>
                  </a:cubicBezTo>
                  <a:cubicBezTo>
                    <a:pt x="6936" y="1665"/>
                    <a:pt x="6525" y="810"/>
                    <a:pt x="4941" y="240"/>
                  </a:cubicBezTo>
                  <a:cubicBezTo>
                    <a:pt x="4587" y="117"/>
                    <a:pt x="4069" y="0"/>
                    <a:pt x="3480" y="0"/>
                  </a:cubicBezTo>
                  <a:close/>
                </a:path>
              </a:pathLst>
            </a:custGeom>
            <a:solidFill>
              <a:srgbClr val="306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0" name="Google Shape;4070;p34"/>
            <p:cNvSpPr/>
            <p:nvPr/>
          </p:nvSpPr>
          <p:spPr>
            <a:xfrm>
              <a:off x="7780248" y="1519359"/>
              <a:ext cx="161057" cy="61372"/>
            </a:xfrm>
            <a:custGeom>
              <a:avLst/>
              <a:gdLst/>
              <a:ahLst/>
              <a:cxnLst/>
              <a:rect l="l" t="t" r="r" b="b"/>
              <a:pathLst>
                <a:path w="5448" h="2076" extrusionOk="0">
                  <a:moveTo>
                    <a:pt x="2684" y="0"/>
                  </a:moveTo>
                  <a:cubicBezTo>
                    <a:pt x="1933" y="0"/>
                    <a:pt x="1173" y="275"/>
                    <a:pt x="570" y="706"/>
                  </a:cubicBezTo>
                  <a:cubicBezTo>
                    <a:pt x="348" y="896"/>
                    <a:pt x="127" y="1117"/>
                    <a:pt x="63" y="1402"/>
                  </a:cubicBezTo>
                  <a:cubicBezTo>
                    <a:pt x="0" y="1656"/>
                    <a:pt x="158" y="2004"/>
                    <a:pt x="443" y="2068"/>
                  </a:cubicBezTo>
                  <a:cubicBezTo>
                    <a:pt x="471" y="2073"/>
                    <a:pt x="499" y="2076"/>
                    <a:pt x="527" y="2076"/>
                  </a:cubicBezTo>
                  <a:cubicBezTo>
                    <a:pt x="665" y="2076"/>
                    <a:pt x="814" y="2014"/>
                    <a:pt x="918" y="1909"/>
                  </a:cubicBezTo>
                  <a:cubicBezTo>
                    <a:pt x="1045" y="1783"/>
                    <a:pt x="1140" y="1624"/>
                    <a:pt x="1235" y="1466"/>
                  </a:cubicBezTo>
                  <a:cubicBezTo>
                    <a:pt x="1457" y="1117"/>
                    <a:pt x="1742" y="769"/>
                    <a:pt x="2122" y="547"/>
                  </a:cubicBezTo>
                  <a:cubicBezTo>
                    <a:pt x="2316" y="442"/>
                    <a:pt x="2559" y="375"/>
                    <a:pt x="2796" y="375"/>
                  </a:cubicBezTo>
                  <a:cubicBezTo>
                    <a:pt x="2985" y="375"/>
                    <a:pt x="3171" y="417"/>
                    <a:pt x="3325" y="516"/>
                  </a:cubicBezTo>
                  <a:cubicBezTo>
                    <a:pt x="3800" y="801"/>
                    <a:pt x="3959" y="1497"/>
                    <a:pt x="4465" y="1751"/>
                  </a:cubicBezTo>
                  <a:cubicBezTo>
                    <a:pt x="4584" y="1819"/>
                    <a:pt x="4712" y="1850"/>
                    <a:pt x="4834" y="1850"/>
                  </a:cubicBezTo>
                  <a:cubicBezTo>
                    <a:pt x="4940" y="1850"/>
                    <a:pt x="5042" y="1827"/>
                    <a:pt x="5130" y="1783"/>
                  </a:cubicBezTo>
                  <a:cubicBezTo>
                    <a:pt x="5352" y="1656"/>
                    <a:pt x="5447" y="1371"/>
                    <a:pt x="5352" y="1181"/>
                  </a:cubicBezTo>
                  <a:cubicBezTo>
                    <a:pt x="5320" y="1086"/>
                    <a:pt x="5257" y="1022"/>
                    <a:pt x="5194" y="959"/>
                  </a:cubicBezTo>
                  <a:cubicBezTo>
                    <a:pt x="4560" y="389"/>
                    <a:pt x="3769" y="41"/>
                    <a:pt x="2914" y="9"/>
                  </a:cubicBezTo>
                  <a:cubicBezTo>
                    <a:pt x="2837" y="3"/>
                    <a:pt x="2760" y="0"/>
                    <a:pt x="2684" y="0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1" name="Google Shape;4071;p34"/>
            <p:cNvSpPr/>
            <p:nvPr/>
          </p:nvSpPr>
          <p:spPr>
            <a:xfrm>
              <a:off x="7790535" y="1585990"/>
              <a:ext cx="132972" cy="45053"/>
            </a:xfrm>
            <a:custGeom>
              <a:avLst/>
              <a:gdLst/>
              <a:ahLst/>
              <a:cxnLst/>
              <a:rect l="l" t="t" r="r" b="b"/>
              <a:pathLst>
                <a:path w="4498" h="1524" extrusionOk="0">
                  <a:moveTo>
                    <a:pt x="4224" y="0"/>
                  </a:moveTo>
                  <a:cubicBezTo>
                    <a:pt x="3776" y="0"/>
                    <a:pt x="3449" y="766"/>
                    <a:pt x="2534" y="827"/>
                  </a:cubicBezTo>
                  <a:cubicBezTo>
                    <a:pt x="1964" y="827"/>
                    <a:pt x="1426" y="574"/>
                    <a:pt x="855" y="415"/>
                  </a:cubicBezTo>
                  <a:cubicBezTo>
                    <a:pt x="729" y="384"/>
                    <a:pt x="602" y="352"/>
                    <a:pt x="444" y="352"/>
                  </a:cubicBezTo>
                  <a:cubicBezTo>
                    <a:pt x="317" y="352"/>
                    <a:pt x="159" y="415"/>
                    <a:pt x="95" y="542"/>
                  </a:cubicBezTo>
                  <a:cubicBezTo>
                    <a:pt x="0" y="764"/>
                    <a:pt x="159" y="1017"/>
                    <a:pt x="380" y="1175"/>
                  </a:cubicBezTo>
                  <a:cubicBezTo>
                    <a:pt x="792" y="1429"/>
                    <a:pt x="1299" y="1492"/>
                    <a:pt x="1806" y="1492"/>
                  </a:cubicBezTo>
                  <a:cubicBezTo>
                    <a:pt x="2027" y="1508"/>
                    <a:pt x="2257" y="1524"/>
                    <a:pt x="2490" y="1524"/>
                  </a:cubicBezTo>
                  <a:cubicBezTo>
                    <a:pt x="2724" y="1524"/>
                    <a:pt x="2961" y="1508"/>
                    <a:pt x="3199" y="1460"/>
                  </a:cubicBezTo>
                  <a:cubicBezTo>
                    <a:pt x="3642" y="1334"/>
                    <a:pt x="4086" y="1112"/>
                    <a:pt x="4371" y="700"/>
                  </a:cubicBezTo>
                  <a:cubicBezTo>
                    <a:pt x="4434" y="605"/>
                    <a:pt x="4497" y="479"/>
                    <a:pt x="4497" y="320"/>
                  </a:cubicBezTo>
                  <a:cubicBezTo>
                    <a:pt x="4497" y="194"/>
                    <a:pt x="4434" y="4"/>
                    <a:pt x="4276" y="4"/>
                  </a:cubicBezTo>
                  <a:cubicBezTo>
                    <a:pt x="4258" y="1"/>
                    <a:pt x="4241" y="0"/>
                    <a:pt x="4224" y="0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2" name="Google Shape;4072;p34"/>
            <p:cNvSpPr/>
            <p:nvPr/>
          </p:nvSpPr>
          <p:spPr>
            <a:xfrm>
              <a:off x="7906622" y="1543008"/>
              <a:ext cx="15018" cy="6592"/>
            </a:xfrm>
            <a:custGeom>
              <a:avLst/>
              <a:gdLst/>
              <a:ahLst/>
              <a:cxnLst/>
              <a:rect l="l" t="t" r="r" b="b"/>
              <a:pathLst>
                <a:path w="508" h="223" extrusionOk="0">
                  <a:moveTo>
                    <a:pt x="285" y="1"/>
                  </a:moveTo>
                  <a:cubicBezTo>
                    <a:pt x="190" y="1"/>
                    <a:pt x="95" y="32"/>
                    <a:pt x="0" y="32"/>
                  </a:cubicBezTo>
                  <a:cubicBezTo>
                    <a:pt x="0" y="64"/>
                    <a:pt x="0" y="127"/>
                    <a:pt x="0" y="191"/>
                  </a:cubicBezTo>
                  <a:cubicBezTo>
                    <a:pt x="66" y="178"/>
                    <a:pt x="132" y="170"/>
                    <a:pt x="197" y="170"/>
                  </a:cubicBezTo>
                  <a:cubicBezTo>
                    <a:pt x="290" y="170"/>
                    <a:pt x="383" y="185"/>
                    <a:pt x="475" y="222"/>
                  </a:cubicBezTo>
                  <a:cubicBezTo>
                    <a:pt x="507" y="159"/>
                    <a:pt x="475" y="64"/>
                    <a:pt x="412" y="32"/>
                  </a:cubicBezTo>
                  <a:cubicBezTo>
                    <a:pt x="380" y="1"/>
                    <a:pt x="349" y="1"/>
                    <a:pt x="285" y="1"/>
                  </a:cubicBezTo>
                  <a:close/>
                </a:path>
              </a:pathLst>
            </a:custGeom>
            <a:solidFill>
              <a:srgbClr val="F28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3" name="Google Shape;4073;p34"/>
            <p:cNvSpPr/>
            <p:nvPr/>
          </p:nvSpPr>
          <p:spPr>
            <a:xfrm>
              <a:off x="7933759" y="1593558"/>
              <a:ext cx="15018" cy="5646"/>
            </a:xfrm>
            <a:custGeom>
              <a:avLst/>
              <a:gdLst/>
              <a:ahLst/>
              <a:cxnLst/>
              <a:rect l="l" t="t" r="r" b="b"/>
              <a:pathLst>
                <a:path w="508" h="191" extrusionOk="0">
                  <a:moveTo>
                    <a:pt x="1" y="1"/>
                  </a:moveTo>
                  <a:cubicBezTo>
                    <a:pt x="1" y="64"/>
                    <a:pt x="1" y="128"/>
                    <a:pt x="32" y="159"/>
                  </a:cubicBezTo>
                  <a:cubicBezTo>
                    <a:pt x="79" y="150"/>
                    <a:pt x="125" y="146"/>
                    <a:pt x="172" y="146"/>
                  </a:cubicBezTo>
                  <a:cubicBezTo>
                    <a:pt x="284" y="146"/>
                    <a:pt x="396" y="169"/>
                    <a:pt x="508" y="191"/>
                  </a:cubicBezTo>
                  <a:cubicBezTo>
                    <a:pt x="508" y="128"/>
                    <a:pt x="508" y="64"/>
                    <a:pt x="444" y="33"/>
                  </a:cubicBezTo>
                  <a:cubicBezTo>
                    <a:pt x="413" y="1"/>
                    <a:pt x="349" y="1"/>
                    <a:pt x="317" y="1"/>
                  </a:cubicBezTo>
                  <a:close/>
                </a:path>
              </a:pathLst>
            </a:custGeom>
            <a:solidFill>
              <a:srgbClr val="F28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4" name="Google Shape;4074;p34"/>
            <p:cNvSpPr/>
            <p:nvPr/>
          </p:nvSpPr>
          <p:spPr>
            <a:xfrm>
              <a:off x="7914101" y="1601067"/>
              <a:ext cx="24389" cy="15934"/>
            </a:xfrm>
            <a:custGeom>
              <a:avLst/>
              <a:gdLst/>
              <a:ahLst/>
              <a:cxnLst/>
              <a:rect l="l" t="t" r="r" b="b"/>
              <a:pathLst>
                <a:path w="825" h="539" extrusionOk="0">
                  <a:moveTo>
                    <a:pt x="571" y="0"/>
                  </a:moveTo>
                  <a:cubicBezTo>
                    <a:pt x="381" y="95"/>
                    <a:pt x="191" y="159"/>
                    <a:pt x="1" y="222"/>
                  </a:cubicBezTo>
                  <a:cubicBezTo>
                    <a:pt x="96" y="317"/>
                    <a:pt x="191" y="412"/>
                    <a:pt x="254" y="539"/>
                  </a:cubicBezTo>
                  <a:cubicBezTo>
                    <a:pt x="412" y="412"/>
                    <a:pt x="602" y="285"/>
                    <a:pt x="824" y="222"/>
                  </a:cubicBezTo>
                  <a:cubicBezTo>
                    <a:pt x="729" y="127"/>
                    <a:pt x="634" y="64"/>
                    <a:pt x="571" y="0"/>
                  </a:cubicBezTo>
                  <a:close/>
                </a:path>
              </a:pathLst>
            </a:custGeom>
            <a:solidFill>
              <a:srgbClr val="EAD4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5" name="Google Shape;4075;p34"/>
            <p:cNvSpPr/>
            <p:nvPr/>
          </p:nvSpPr>
          <p:spPr>
            <a:xfrm>
              <a:off x="7769014" y="1568283"/>
              <a:ext cx="23413" cy="15964"/>
            </a:xfrm>
            <a:custGeom>
              <a:avLst/>
              <a:gdLst/>
              <a:ahLst/>
              <a:cxnLst/>
              <a:rect l="l" t="t" r="r" b="b"/>
              <a:pathLst>
                <a:path w="792" h="540" extrusionOk="0">
                  <a:moveTo>
                    <a:pt x="570" y="1"/>
                  </a:moveTo>
                  <a:cubicBezTo>
                    <a:pt x="380" y="96"/>
                    <a:pt x="190" y="159"/>
                    <a:pt x="0" y="223"/>
                  </a:cubicBezTo>
                  <a:cubicBezTo>
                    <a:pt x="95" y="318"/>
                    <a:pt x="190" y="413"/>
                    <a:pt x="253" y="539"/>
                  </a:cubicBezTo>
                  <a:cubicBezTo>
                    <a:pt x="412" y="413"/>
                    <a:pt x="602" y="286"/>
                    <a:pt x="792" y="191"/>
                  </a:cubicBezTo>
                  <a:cubicBezTo>
                    <a:pt x="728" y="128"/>
                    <a:pt x="633" y="64"/>
                    <a:pt x="570" y="1"/>
                  </a:cubicBezTo>
                  <a:close/>
                </a:path>
              </a:pathLst>
            </a:custGeom>
            <a:solidFill>
              <a:srgbClr val="EAD4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6" name="Google Shape;4076;p34"/>
            <p:cNvSpPr/>
            <p:nvPr/>
          </p:nvSpPr>
          <p:spPr>
            <a:xfrm>
              <a:off x="7854180" y="1621641"/>
              <a:ext cx="17826" cy="12209"/>
            </a:xfrm>
            <a:custGeom>
              <a:avLst/>
              <a:gdLst/>
              <a:ahLst/>
              <a:cxnLst/>
              <a:rect l="l" t="t" r="r" b="b"/>
              <a:pathLst>
                <a:path w="603" h="413" extrusionOk="0">
                  <a:moveTo>
                    <a:pt x="191" y="1"/>
                  </a:moveTo>
                  <a:cubicBezTo>
                    <a:pt x="128" y="64"/>
                    <a:pt x="64" y="159"/>
                    <a:pt x="1" y="223"/>
                  </a:cubicBezTo>
                  <a:cubicBezTo>
                    <a:pt x="191" y="254"/>
                    <a:pt x="381" y="318"/>
                    <a:pt x="571" y="413"/>
                  </a:cubicBezTo>
                  <a:cubicBezTo>
                    <a:pt x="571" y="349"/>
                    <a:pt x="603" y="254"/>
                    <a:pt x="571" y="191"/>
                  </a:cubicBezTo>
                  <a:cubicBezTo>
                    <a:pt x="539" y="159"/>
                    <a:pt x="476" y="128"/>
                    <a:pt x="444" y="96"/>
                  </a:cubicBezTo>
                  <a:cubicBezTo>
                    <a:pt x="349" y="64"/>
                    <a:pt x="254" y="33"/>
                    <a:pt x="191" y="1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7" name="Google Shape;4077;p34"/>
            <p:cNvSpPr/>
            <p:nvPr/>
          </p:nvSpPr>
          <p:spPr>
            <a:xfrm>
              <a:off x="7894443" y="1579517"/>
              <a:ext cx="17826" cy="12209"/>
            </a:xfrm>
            <a:custGeom>
              <a:avLst/>
              <a:gdLst/>
              <a:ahLst/>
              <a:cxnLst/>
              <a:rect l="l" t="t" r="r" b="b"/>
              <a:pathLst>
                <a:path w="603" h="413" extrusionOk="0">
                  <a:moveTo>
                    <a:pt x="191" y="1"/>
                  </a:moveTo>
                  <a:cubicBezTo>
                    <a:pt x="127" y="96"/>
                    <a:pt x="64" y="159"/>
                    <a:pt x="1" y="254"/>
                  </a:cubicBezTo>
                  <a:cubicBezTo>
                    <a:pt x="191" y="254"/>
                    <a:pt x="381" y="318"/>
                    <a:pt x="571" y="413"/>
                  </a:cubicBezTo>
                  <a:cubicBezTo>
                    <a:pt x="571" y="349"/>
                    <a:pt x="602" y="254"/>
                    <a:pt x="571" y="191"/>
                  </a:cubicBezTo>
                  <a:cubicBezTo>
                    <a:pt x="539" y="159"/>
                    <a:pt x="476" y="128"/>
                    <a:pt x="444" y="128"/>
                  </a:cubicBezTo>
                  <a:cubicBezTo>
                    <a:pt x="349" y="64"/>
                    <a:pt x="286" y="33"/>
                    <a:pt x="191" y="1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8" name="Google Shape;4078;p34"/>
            <p:cNvSpPr/>
            <p:nvPr/>
          </p:nvSpPr>
          <p:spPr>
            <a:xfrm>
              <a:off x="7802714" y="1554242"/>
              <a:ext cx="18743" cy="10347"/>
            </a:xfrm>
            <a:custGeom>
              <a:avLst/>
              <a:gdLst/>
              <a:ahLst/>
              <a:cxnLst/>
              <a:rect l="l" t="t" r="r" b="b"/>
              <a:pathLst>
                <a:path w="634" h="350" extrusionOk="0">
                  <a:moveTo>
                    <a:pt x="63" y="1"/>
                  </a:moveTo>
                  <a:cubicBezTo>
                    <a:pt x="32" y="64"/>
                    <a:pt x="32" y="159"/>
                    <a:pt x="0" y="222"/>
                  </a:cubicBezTo>
                  <a:cubicBezTo>
                    <a:pt x="190" y="254"/>
                    <a:pt x="380" y="317"/>
                    <a:pt x="570" y="349"/>
                  </a:cubicBezTo>
                  <a:cubicBezTo>
                    <a:pt x="570" y="254"/>
                    <a:pt x="570" y="191"/>
                    <a:pt x="634" y="127"/>
                  </a:cubicBezTo>
                  <a:cubicBezTo>
                    <a:pt x="443" y="96"/>
                    <a:pt x="253" y="64"/>
                    <a:pt x="63" y="1"/>
                  </a:cubicBezTo>
                  <a:close/>
                </a:path>
              </a:pathLst>
            </a:custGeom>
            <a:solidFill>
              <a:srgbClr val="E2A7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9" name="Google Shape;4079;p34"/>
            <p:cNvSpPr/>
            <p:nvPr/>
          </p:nvSpPr>
          <p:spPr>
            <a:xfrm>
              <a:off x="7827043" y="1531775"/>
              <a:ext cx="17826" cy="6592"/>
            </a:xfrm>
            <a:custGeom>
              <a:avLst/>
              <a:gdLst/>
              <a:ahLst/>
              <a:cxnLst/>
              <a:rect l="l" t="t" r="r" b="b"/>
              <a:pathLst>
                <a:path w="603" h="223" extrusionOk="0">
                  <a:moveTo>
                    <a:pt x="96" y="1"/>
                  </a:moveTo>
                  <a:cubicBezTo>
                    <a:pt x="32" y="96"/>
                    <a:pt x="1" y="159"/>
                    <a:pt x="1" y="222"/>
                  </a:cubicBezTo>
                  <a:cubicBezTo>
                    <a:pt x="96" y="207"/>
                    <a:pt x="191" y="199"/>
                    <a:pt x="286" y="199"/>
                  </a:cubicBezTo>
                  <a:cubicBezTo>
                    <a:pt x="381" y="199"/>
                    <a:pt x="476" y="207"/>
                    <a:pt x="571" y="222"/>
                  </a:cubicBezTo>
                  <a:cubicBezTo>
                    <a:pt x="571" y="159"/>
                    <a:pt x="571" y="96"/>
                    <a:pt x="602" y="1"/>
                  </a:cubicBezTo>
                  <a:close/>
                </a:path>
              </a:pathLst>
            </a:custGeom>
            <a:solidFill>
              <a:srgbClr val="F28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0" name="Google Shape;4080;p34"/>
            <p:cNvSpPr/>
            <p:nvPr/>
          </p:nvSpPr>
          <p:spPr>
            <a:xfrm>
              <a:off x="7865414" y="1527104"/>
              <a:ext cx="7538" cy="15018"/>
            </a:xfrm>
            <a:custGeom>
              <a:avLst/>
              <a:gdLst/>
              <a:ahLst/>
              <a:cxnLst/>
              <a:rect l="l" t="t" r="r" b="b"/>
              <a:pathLst>
                <a:path w="255" h="508" extrusionOk="0">
                  <a:moveTo>
                    <a:pt x="1" y="0"/>
                  </a:moveTo>
                  <a:lnTo>
                    <a:pt x="1" y="507"/>
                  </a:lnTo>
                  <a:lnTo>
                    <a:pt x="254" y="507"/>
                  </a:lnTo>
                  <a:cubicBezTo>
                    <a:pt x="191" y="444"/>
                    <a:pt x="191" y="349"/>
                    <a:pt x="223" y="285"/>
                  </a:cubicBezTo>
                  <a:cubicBezTo>
                    <a:pt x="223" y="190"/>
                    <a:pt x="223" y="95"/>
                    <a:pt x="191" y="32"/>
                  </a:cubicBezTo>
                  <a:cubicBezTo>
                    <a:pt x="128" y="0"/>
                    <a:pt x="64" y="0"/>
                    <a:pt x="1" y="0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1" name="Google Shape;4081;p34"/>
            <p:cNvSpPr/>
            <p:nvPr/>
          </p:nvSpPr>
          <p:spPr>
            <a:xfrm>
              <a:off x="7808331" y="1567367"/>
              <a:ext cx="7509" cy="14988"/>
            </a:xfrm>
            <a:custGeom>
              <a:avLst/>
              <a:gdLst/>
              <a:ahLst/>
              <a:cxnLst/>
              <a:rect l="l" t="t" r="r" b="b"/>
              <a:pathLst>
                <a:path w="254" h="507" extrusionOk="0">
                  <a:moveTo>
                    <a:pt x="0" y="0"/>
                  </a:moveTo>
                  <a:lnTo>
                    <a:pt x="0" y="507"/>
                  </a:lnTo>
                  <a:lnTo>
                    <a:pt x="253" y="507"/>
                  </a:lnTo>
                  <a:cubicBezTo>
                    <a:pt x="190" y="444"/>
                    <a:pt x="190" y="349"/>
                    <a:pt x="222" y="254"/>
                  </a:cubicBezTo>
                  <a:cubicBezTo>
                    <a:pt x="222" y="190"/>
                    <a:pt x="222" y="95"/>
                    <a:pt x="190" y="32"/>
                  </a:cubicBezTo>
                  <a:cubicBezTo>
                    <a:pt x="127" y="0"/>
                    <a:pt x="63" y="0"/>
                    <a:pt x="0" y="0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2" name="Google Shape;4082;p34"/>
            <p:cNvSpPr/>
            <p:nvPr/>
          </p:nvSpPr>
          <p:spPr>
            <a:xfrm>
              <a:off x="7881347" y="1550517"/>
              <a:ext cx="15018" cy="9371"/>
            </a:xfrm>
            <a:custGeom>
              <a:avLst/>
              <a:gdLst/>
              <a:ahLst/>
              <a:cxnLst/>
              <a:rect l="l" t="t" r="r" b="b"/>
              <a:pathLst>
                <a:path w="508" h="317" extrusionOk="0">
                  <a:moveTo>
                    <a:pt x="412" y="0"/>
                  </a:moveTo>
                  <a:cubicBezTo>
                    <a:pt x="254" y="32"/>
                    <a:pt x="127" y="95"/>
                    <a:pt x="0" y="127"/>
                  </a:cubicBezTo>
                  <a:cubicBezTo>
                    <a:pt x="64" y="190"/>
                    <a:pt x="127" y="253"/>
                    <a:pt x="190" y="317"/>
                  </a:cubicBezTo>
                  <a:cubicBezTo>
                    <a:pt x="285" y="253"/>
                    <a:pt x="412" y="190"/>
                    <a:pt x="507" y="127"/>
                  </a:cubicBezTo>
                  <a:cubicBezTo>
                    <a:pt x="475" y="95"/>
                    <a:pt x="444" y="63"/>
                    <a:pt x="412" y="0"/>
                  </a:cubicBezTo>
                  <a:close/>
                </a:path>
              </a:pathLst>
            </a:custGeom>
            <a:solidFill>
              <a:srgbClr val="EAD4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3" name="Google Shape;4083;p34"/>
            <p:cNvSpPr/>
            <p:nvPr/>
          </p:nvSpPr>
          <p:spPr>
            <a:xfrm>
              <a:off x="7802714" y="1621641"/>
              <a:ext cx="15934" cy="9401"/>
            </a:xfrm>
            <a:custGeom>
              <a:avLst/>
              <a:gdLst/>
              <a:ahLst/>
              <a:cxnLst/>
              <a:rect l="l" t="t" r="r" b="b"/>
              <a:pathLst>
                <a:path w="539" h="318" extrusionOk="0">
                  <a:moveTo>
                    <a:pt x="412" y="1"/>
                  </a:moveTo>
                  <a:cubicBezTo>
                    <a:pt x="285" y="33"/>
                    <a:pt x="158" y="64"/>
                    <a:pt x="0" y="128"/>
                  </a:cubicBezTo>
                  <a:cubicBezTo>
                    <a:pt x="63" y="191"/>
                    <a:pt x="127" y="254"/>
                    <a:pt x="190" y="318"/>
                  </a:cubicBezTo>
                  <a:cubicBezTo>
                    <a:pt x="317" y="254"/>
                    <a:pt x="412" y="191"/>
                    <a:pt x="539" y="128"/>
                  </a:cubicBezTo>
                  <a:cubicBezTo>
                    <a:pt x="475" y="96"/>
                    <a:pt x="443" y="33"/>
                    <a:pt x="412" y="1"/>
                  </a:cubicBezTo>
                  <a:close/>
                </a:path>
              </a:pathLst>
            </a:custGeom>
            <a:solidFill>
              <a:srgbClr val="EAD4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4" name="Google Shape;4084;p34"/>
            <p:cNvSpPr/>
            <p:nvPr/>
          </p:nvSpPr>
          <p:spPr>
            <a:xfrm>
              <a:off x="7910376" y="1561987"/>
              <a:ext cx="11263" cy="14752"/>
            </a:xfrm>
            <a:custGeom>
              <a:avLst/>
              <a:gdLst/>
              <a:ahLst/>
              <a:cxnLst/>
              <a:rect l="l" t="t" r="r" b="b"/>
              <a:pathLst>
                <a:path w="381" h="499" extrusionOk="0">
                  <a:moveTo>
                    <a:pt x="253" y="0"/>
                  </a:moveTo>
                  <a:cubicBezTo>
                    <a:pt x="230" y="0"/>
                    <a:pt x="206" y="8"/>
                    <a:pt x="190" y="24"/>
                  </a:cubicBezTo>
                  <a:cubicBezTo>
                    <a:pt x="190" y="24"/>
                    <a:pt x="190" y="55"/>
                    <a:pt x="158" y="55"/>
                  </a:cubicBezTo>
                  <a:cubicBezTo>
                    <a:pt x="63" y="182"/>
                    <a:pt x="0" y="309"/>
                    <a:pt x="0" y="467"/>
                  </a:cubicBezTo>
                  <a:cubicBezTo>
                    <a:pt x="19" y="458"/>
                    <a:pt x="40" y="454"/>
                    <a:pt x="62" y="454"/>
                  </a:cubicBezTo>
                  <a:cubicBezTo>
                    <a:pt x="116" y="454"/>
                    <a:pt x="177" y="476"/>
                    <a:pt x="222" y="499"/>
                  </a:cubicBezTo>
                  <a:cubicBezTo>
                    <a:pt x="222" y="436"/>
                    <a:pt x="253" y="341"/>
                    <a:pt x="285" y="277"/>
                  </a:cubicBezTo>
                  <a:cubicBezTo>
                    <a:pt x="317" y="246"/>
                    <a:pt x="348" y="182"/>
                    <a:pt x="380" y="151"/>
                  </a:cubicBezTo>
                  <a:cubicBezTo>
                    <a:pt x="380" y="87"/>
                    <a:pt x="348" y="55"/>
                    <a:pt x="317" y="24"/>
                  </a:cubicBezTo>
                  <a:cubicBezTo>
                    <a:pt x="301" y="8"/>
                    <a:pt x="277" y="0"/>
                    <a:pt x="253" y="0"/>
                  </a:cubicBezTo>
                  <a:close/>
                </a:path>
              </a:pathLst>
            </a:custGeom>
            <a:solidFill>
              <a:srgbClr val="E2A7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5" name="Google Shape;4085;p34"/>
            <p:cNvSpPr/>
            <p:nvPr/>
          </p:nvSpPr>
          <p:spPr>
            <a:xfrm>
              <a:off x="7846701" y="1631249"/>
              <a:ext cx="11263" cy="14781"/>
            </a:xfrm>
            <a:custGeom>
              <a:avLst/>
              <a:gdLst/>
              <a:ahLst/>
              <a:cxnLst/>
              <a:rect l="l" t="t" r="r" b="b"/>
              <a:pathLst>
                <a:path w="381" h="500" extrusionOk="0">
                  <a:moveTo>
                    <a:pt x="254" y="1"/>
                  </a:moveTo>
                  <a:cubicBezTo>
                    <a:pt x="230" y="1"/>
                    <a:pt x="206" y="8"/>
                    <a:pt x="191" y="24"/>
                  </a:cubicBezTo>
                  <a:cubicBezTo>
                    <a:pt x="191" y="24"/>
                    <a:pt x="159" y="24"/>
                    <a:pt x="159" y="56"/>
                  </a:cubicBezTo>
                  <a:cubicBezTo>
                    <a:pt x="64" y="151"/>
                    <a:pt x="1" y="309"/>
                    <a:pt x="1" y="436"/>
                  </a:cubicBezTo>
                  <a:cubicBezTo>
                    <a:pt x="64" y="436"/>
                    <a:pt x="159" y="468"/>
                    <a:pt x="222" y="499"/>
                  </a:cubicBezTo>
                  <a:cubicBezTo>
                    <a:pt x="222" y="404"/>
                    <a:pt x="222" y="341"/>
                    <a:pt x="286" y="278"/>
                  </a:cubicBezTo>
                  <a:cubicBezTo>
                    <a:pt x="317" y="214"/>
                    <a:pt x="349" y="183"/>
                    <a:pt x="381" y="119"/>
                  </a:cubicBezTo>
                  <a:cubicBezTo>
                    <a:pt x="381" y="88"/>
                    <a:pt x="349" y="24"/>
                    <a:pt x="317" y="24"/>
                  </a:cubicBezTo>
                  <a:cubicBezTo>
                    <a:pt x="301" y="8"/>
                    <a:pt x="278" y="1"/>
                    <a:pt x="254" y="1"/>
                  </a:cubicBezTo>
                  <a:close/>
                </a:path>
              </a:pathLst>
            </a:custGeom>
            <a:solidFill>
              <a:srgbClr val="E2A7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6" name="Google Shape;4086;p34"/>
            <p:cNvSpPr/>
            <p:nvPr/>
          </p:nvSpPr>
          <p:spPr>
            <a:xfrm>
              <a:off x="7811139" y="1601983"/>
              <a:ext cx="13126" cy="11263"/>
            </a:xfrm>
            <a:custGeom>
              <a:avLst/>
              <a:gdLst/>
              <a:ahLst/>
              <a:cxnLst/>
              <a:rect l="l" t="t" r="r" b="b"/>
              <a:pathLst>
                <a:path w="444" h="381" extrusionOk="0">
                  <a:moveTo>
                    <a:pt x="254" y="1"/>
                  </a:moveTo>
                  <a:cubicBezTo>
                    <a:pt x="158" y="96"/>
                    <a:pt x="95" y="191"/>
                    <a:pt x="0" y="286"/>
                  </a:cubicBezTo>
                  <a:cubicBezTo>
                    <a:pt x="63" y="318"/>
                    <a:pt x="127" y="349"/>
                    <a:pt x="190" y="381"/>
                  </a:cubicBezTo>
                  <a:lnTo>
                    <a:pt x="444" y="1"/>
                  </a:lnTo>
                  <a:close/>
                </a:path>
              </a:pathLst>
            </a:custGeom>
            <a:solidFill>
              <a:srgbClr val="F28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7" name="Google Shape;4087;p34"/>
            <p:cNvSpPr/>
            <p:nvPr/>
          </p:nvSpPr>
          <p:spPr>
            <a:xfrm>
              <a:off x="7780248" y="1579517"/>
              <a:ext cx="16880" cy="15018"/>
            </a:xfrm>
            <a:custGeom>
              <a:avLst/>
              <a:gdLst/>
              <a:ahLst/>
              <a:cxnLst/>
              <a:rect l="l" t="t" r="r" b="b"/>
              <a:pathLst>
                <a:path w="571" h="508" extrusionOk="0">
                  <a:moveTo>
                    <a:pt x="285" y="1"/>
                  </a:moveTo>
                  <a:cubicBezTo>
                    <a:pt x="190" y="128"/>
                    <a:pt x="95" y="223"/>
                    <a:pt x="32" y="349"/>
                  </a:cubicBezTo>
                  <a:cubicBezTo>
                    <a:pt x="0" y="349"/>
                    <a:pt x="0" y="381"/>
                    <a:pt x="0" y="381"/>
                  </a:cubicBezTo>
                  <a:cubicBezTo>
                    <a:pt x="0" y="413"/>
                    <a:pt x="32" y="413"/>
                    <a:pt x="32" y="413"/>
                  </a:cubicBezTo>
                  <a:cubicBezTo>
                    <a:pt x="127" y="444"/>
                    <a:pt x="222" y="476"/>
                    <a:pt x="317" y="508"/>
                  </a:cubicBezTo>
                  <a:cubicBezTo>
                    <a:pt x="380" y="349"/>
                    <a:pt x="443" y="191"/>
                    <a:pt x="570" y="33"/>
                  </a:cubicBezTo>
                  <a:lnTo>
                    <a:pt x="570" y="33"/>
                  </a:lnTo>
                  <a:cubicBezTo>
                    <a:pt x="542" y="42"/>
                    <a:pt x="514" y="46"/>
                    <a:pt x="487" y="46"/>
                  </a:cubicBezTo>
                  <a:cubicBezTo>
                    <a:pt x="419" y="46"/>
                    <a:pt x="352" y="23"/>
                    <a:pt x="285" y="1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8" name="Google Shape;4088;p34"/>
            <p:cNvSpPr/>
            <p:nvPr/>
          </p:nvSpPr>
          <p:spPr>
            <a:xfrm>
              <a:off x="7908484" y="1620725"/>
              <a:ext cx="16880" cy="14072"/>
            </a:xfrm>
            <a:custGeom>
              <a:avLst/>
              <a:gdLst/>
              <a:ahLst/>
              <a:cxnLst/>
              <a:rect l="l" t="t" r="r" b="b"/>
              <a:pathLst>
                <a:path w="571" h="476" extrusionOk="0">
                  <a:moveTo>
                    <a:pt x="286" y="0"/>
                  </a:moveTo>
                  <a:cubicBezTo>
                    <a:pt x="191" y="95"/>
                    <a:pt x="96" y="222"/>
                    <a:pt x="32" y="317"/>
                  </a:cubicBezTo>
                  <a:cubicBezTo>
                    <a:pt x="1" y="349"/>
                    <a:pt x="1" y="349"/>
                    <a:pt x="1" y="380"/>
                  </a:cubicBezTo>
                  <a:cubicBezTo>
                    <a:pt x="1" y="380"/>
                    <a:pt x="32" y="380"/>
                    <a:pt x="32" y="412"/>
                  </a:cubicBezTo>
                  <a:cubicBezTo>
                    <a:pt x="127" y="444"/>
                    <a:pt x="222" y="444"/>
                    <a:pt x="317" y="475"/>
                  </a:cubicBezTo>
                  <a:cubicBezTo>
                    <a:pt x="349" y="317"/>
                    <a:pt x="444" y="159"/>
                    <a:pt x="571" y="32"/>
                  </a:cubicBezTo>
                  <a:cubicBezTo>
                    <a:pt x="476" y="32"/>
                    <a:pt x="381" y="32"/>
                    <a:pt x="286" y="0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9" name="Google Shape;4089;p34"/>
            <p:cNvSpPr/>
            <p:nvPr/>
          </p:nvSpPr>
          <p:spPr>
            <a:xfrm>
              <a:off x="7888826" y="1622587"/>
              <a:ext cx="15018" cy="13126"/>
            </a:xfrm>
            <a:custGeom>
              <a:avLst/>
              <a:gdLst/>
              <a:ahLst/>
              <a:cxnLst/>
              <a:rect l="l" t="t" r="r" b="b"/>
              <a:pathLst>
                <a:path w="508" h="444" extrusionOk="0">
                  <a:moveTo>
                    <a:pt x="317" y="1"/>
                  </a:moveTo>
                  <a:cubicBezTo>
                    <a:pt x="191" y="96"/>
                    <a:pt x="96" y="191"/>
                    <a:pt x="1" y="317"/>
                  </a:cubicBezTo>
                  <a:cubicBezTo>
                    <a:pt x="96" y="349"/>
                    <a:pt x="159" y="412"/>
                    <a:pt x="254" y="444"/>
                  </a:cubicBezTo>
                  <a:cubicBezTo>
                    <a:pt x="317" y="317"/>
                    <a:pt x="412" y="191"/>
                    <a:pt x="507" y="64"/>
                  </a:cubicBezTo>
                  <a:cubicBezTo>
                    <a:pt x="444" y="32"/>
                    <a:pt x="381" y="32"/>
                    <a:pt x="317" y="1"/>
                  </a:cubicBezTo>
                  <a:close/>
                </a:path>
              </a:pathLst>
            </a:custGeom>
            <a:solidFill>
              <a:srgbClr val="E2A7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0" name="Google Shape;4090;p34"/>
            <p:cNvSpPr/>
            <p:nvPr/>
          </p:nvSpPr>
          <p:spPr>
            <a:xfrm>
              <a:off x="7823289" y="1629150"/>
              <a:ext cx="15018" cy="13126"/>
            </a:xfrm>
            <a:custGeom>
              <a:avLst/>
              <a:gdLst/>
              <a:ahLst/>
              <a:cxnLst/>
              <a:rect l="l" t="t" r="r" b="b"/>
              <a:pathLst>
                <a:path w="508" h="444" extrusionOk="0">
                  <a:moveTo>
                    <a:pt x="413" y="0"/>
                  </a:moveTo>
                  <a:cubicBezTo>
                    <a:pt x="286" y="95"/>
                    <a:pt x="128" y="222"/>
                    <a:pt x="1" y="317"/>
                  </a:cubicBezTo>
                  <a:cubicBezTo>
                    <a:pt x="64" y="349"/>
                    <a:pt x="159" y="380"/>
                    <a:pt x="223" y="444"/>
                  </a:cubicBezTo>
                  <a:cubicBezTo>
                    <a:pt x="318" y="285"/>
                    <a:pt x="381" y="159"/>
                    <a:pt x="508" y="32"/>
                  </a:cubicBezTo>
                  <a:cubicBezTo>
                    <a:pt x="476" y="0"/>
                    <a:pt x="444" y="0"/>
                    <a:pt x="413" y="0"/>
                  </a:cubicBezTo>
                  <a:close/>
                </a:path>
              </a:pathLst>
            </a:custGeom>
            <a:solidFill>
              <a:srgbClr val="43A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1" name="Google Shape;4091;p34"/>
            <p:cNvSpPr/>
            <p:nvPr/>
          </p:nvSpPr>
          <p:spPr>
            <a:xfrm>
              <a:off x="7777439" y="1550517"/>
              <a:ext cx="13126" cy="13126"/>
            </a:xfrm>
            <a:custGeom>
              <a:avLst/>
              <a:gdLst/>
              <a:ahLst/>
              <a:cxnLst/>
              <a:rect l="l" t="t" r="r" b="b"/>
              <a:pathLst>
                <a:path w="444" h="444" extrusionOk="0">
                  <a:moveTo>
                    <a:pt x="253" y="0"/>
                  </a:moveTo>
                  <a:cubicBezTo>
                    <a:pt x="158" y="127"/>
                    <a:pt x="63" y="222"/>
                    <a:pt x="0" y="317"/>
                  </a:cubicBezTo>
                  <a:cubicBezTo>
                    <a:pt x="63" y="380"/>
                    <a:pt x="127" y="412"/>
                    <a:pt x="190" y="443"/>
                  </a:cubicBezTo>
                  <a:lnTo>
                    <a:pt x="443" y="63"/>
                  </a:lnTo>
                  <a:cubicBezTo>
                    <a:pt x="380" y="32"/>
                    <a:pt x="317" y="32"/>
                    <a:pt x="253" y="0"/>
                  </a:cubicBezTo>
                  <a:close/>
                </a:path>
              </a:pathLst>
            </a:custGeom>
            <a:solidFill>
              <a:srgbClr val="F28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2" name="Google Shape;4092;p34"/>
            <p:cNvSpPr/>
            <p:nvPr/>
          </p:nvSpPr>
          <p:spPr>
            <a:xfrm>
              <a:off x="7800822" y="1536475"/>
              <a:ext cx="15964" cy="8455"/>
            </a:xfrm>
            <a:custGeom>
              <a:avLst/>
              <a:gdLst/>
              <a:ahLst/>
              <a:cxnLst/>
              <a:rect l="l" t="t" r="r" b="b"/>
              <a:pathLst>
                <a:path w="540" h="286" extrusionOk="0">
                  <a:moveTo>
                    <a:pt x="254" y="0"/>
                  </a:moveTo>
                  <a:cubicBezTo>
                    <a:pt x="159" y="32"/>
                    <a:pt x="64" y="32"/>
                    <a:pt x="1" y="63"/>
                  </a:cubicBezTo>
                  <a:cubicBezTo>
                    <a:pt x="1" y="127"/>
                    <a:pt x="32" y="222"/>
                    <a:pt x="64" y="285"/>
                  </a:cubicBezTo>
                  <a:cubicBezTo>
                    <a:pt x="191" y="222"/>
                    <a:pt x="381" y="158"/>
                    <a:pt x="539" y="158"/>
                  </a:cubicBezTo>
                  <a:cubicBezTo>
                    <a:pt x="507" y="95"/>
                    <a:pt x="476" y="32"/>
                    <a:pt x="381" y="0"/>
                  </a:cubicBezTo>
                  <a:close/>
                </a:path>
              </a:pathLst>
            </a:custGeom>
            <a:solidFill>
              <a:srgbClr val="43A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3" name="Google Shape;4093;p34"/>
            <p:cNvSpPr/>
            <p:nvPr/>
          </p:nvSpPr>
          <p:spPr>
            <a:xfrm>
              <a:off x="7796152" y="1596899"/>
              <a:ext cx="15934" cy="8869"/>
            </a:xfrm>
            <a:custGeom>
              <a:avLst/>
              <a:gdLst/>
              <a:ahLst/>
              <a:cxnLst/>
              <a:rect l="l" t="t" r="r" b="b"/>
              <a:pathLst>
                <a:path w="539" h="300" extrusionOk="0">
                  <a:moveTo>
                    <a:pt x="350" y="1"/>
                  </a:moveTo>
                  <a:cubicBezTo>
                    <a:pt x="310" y="1"/>
                    <a:pt x="275" y="15"/>
                    <a:pt x="254" y="15"/>
                  </a:cubicBezTo>
                  <a:cubicBezTo>
                    <a:pt x="159" y="15"/>
                    <a:pt x="64" y="46"/>
                    <a:pt x="0" y="46"/>
                  </a:cubicBezTo>
                  <a:cubicBezTo>
                    <a:pt x="0" y="141"/>
                    <a:pt x="32" y="205"/>
                    <a:pt x="64" y="300"/>
                  </a:cubicBezTo>
                  <a:cubicBezTo>
                    <a:pt x="190" y="205"/>
                    <a:pt x="380" y="173"/>
                    <a:pt x="539" y="173"/>
                  </a:cubicBezTo>
                  <a:cubicBezTo>
                    <a:pt x="507" y="110"/>
                    <a:pt x="475" y="46"/>
                    <a:pt x="412" y="15"/>
                  </a:cubicBezTo>
                  <a:cubicBezTo>
                    <a:pt x="391" y="4"/>
                    <a:pt x="370" y="1"/>
                    <a:pt x="350" y="1"/>
                  </a:cubicBezTo>
                  <a:close/>
                </a:path>
              </a:pathLst>
            </a:custGeom>
            <a:solidFill>
              <a:srgbClr val="43A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4" name="Google Shape;4094;p34"/>
            <p:cNvSpPr/>
            <p:nvPr/>
          </p:nvSpPr>
          <p:spPr>
            <a:xfrm>
              <a:off x="7929089" y="1570175"/>
              <a:ext cx="15018" cy="13540"/>
            </a:xfrm>
            <a:custGeom>
              <a:avLst/>
              <a:gdLst/>
              <a:ahLst/>
              <a:cxnLst/>
              <a:rect l="l" t="t" r="r" b="b"/>
              <a:pathLst>
                <a:path w="508" h="458" extrusionOk="0">
                  <a:moveTo>
                    <a:pt x="254" y="0"/>
                  </a:moveTo>
                  <a:cubicBezTo>
                    <a:pt x="159" y="64"/>
                    <a:pt x="64" y="95"/>
                    <a:pt x="0" y="127"/>
                  </a:cubicBezTo>
                  <a:cubicBezTo>
                    <a:pt x="95" y="222"/>
                    <a:pt x="190" y="317"/>
                    <a:pt x="317" y="412"/>
                  </a:cubicBezTo>
                  <a:cubicBezTo>
                    <a:pt x="317" y="412"/>
                    <a:pt x="349" y="444"/>
                    <a:pt x="380" y="444"/>
                  </a:cubicBezTo>
                  <a:cubicBezTo>
                    <a:pt x="391" y="454"/>
                    <a:pt x="402" y="458"/>
                    <a:pt x="412" y="458"/>
                  </a:cubicBezTo>
                  <a:cubicBezTo>
                    <a:pt x="433" y="458"/>
                    <a:pt x="454" y="444"/>
                    <a:pt x="475" y="444"/>
                  </a:cubicBezTo>
                  <a:cubicBezTo>
                    <a:pt x="507" y="412"/>
                    <a:pt x="507" y="349"/>
                    <a:pt x="507" y="317"/>
                  </a:cubicBezTo>
                  <a:cubicBezTo>
                    <a:pt x="412" y="222"/>
                    <a:pt x="317" y="127"/>
                    <a:pt x="254" y="0"/>
                  </a:cubicBezTo>
                  <a:close/>
                </a:path>
              </a:pathLst>
            </a:custGeom>
            <a:solidFill>
              <a:srgbClr val="43A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5" name="Google Shape;4095;p34"/>
            <p:cNvSpPr/>
            <p:nvPr/>
          </p:nvSpPr>
          <p:spPr>
            <a:xfrm>
              <a:off x="7874785" y="1610408"/>
              <a:ext cx="15934" cy="13569"/>
            </a:xfrm>
            <a:custGeom>
              <a:avLst/>
              <a:gdLst/>
              <a:ahLst/>
              <a:cxnLst/>
              <a:rect l="l" t="t" r="r" b="b"/>
              <a:pathLst>
                <a:path w="539" h="459" extrusionOk="0">
                  <a:moveTo>
                    <a:pt x="254" y="1"/>
                  </a:moveTo>
                  <a:cubicBezTo>
                    <a:pt x="159" y="64"/>
                    <a:pt x="96" y="96"/>
                    <a:pt x="1" y="128"/>
                  </a:cubicBezTo>
                  <a:cubicBezTo>
                    <a:pt x="96" y="223"/>
                    <a:pt x="222" y="318"/>
                    <a:pt x="317" y="413"/>
                  </a:cubicBezTo>
                  <a:cubicBezTo>
                    <a:pt x="317" y="413"/>
                    <a:pt x="349" y="444"/>
                    <a:pt x="381" y="444"/>
                  </a:cubicBezTo>
                  <a:cubicBezTo>
                    <a:pt x="391" y="455"/>
                    <a:pt x="402" y="458"/>
                    <a:pt x="412" y="458"/>
                  </a:cubicBezTo>
                  <a:cubicBezTo>
                    <a:pt x="433" y="458"/>
                    <a:pt x="455" y="444"/>
                    <a:pt x="476" y="444"/>
                  </a:cubicBezTo>
                  <a:cubicBezTo>
                    <a:pt x="507" y="413"/>
                    <a:pt x="539" y="349"/>
                    <a:pt x="507" y="318"/>
                  </a:cubicBezTo>
                  <a:cubicBezTo>
                    <a:pt x="412" y="223"/>
                    <a:pt x="317" y="128"/>
                    <a:pt x="254" y="1"/>
                  </a:cubicBezTo>
                  <a:close/>
                </a:path>
              </a:pathLst>
            </a:custGeom>
            <a:solidFill>
              <a:srgbClr val="43A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6" name="Google Shape;4096;p34"/>
            <p:cNvSpPr/>
            <p:nvPr/>
          </p:nvSpPr>
          <p:spPr>
            <a:xfrm>
              <a:off x="7885101" y="1537392"/>
              <a:ext cx="15934" cy="13155"/>
            </a:xfrm>
            <a:custGeom>
              <a:avLst/>
              <a:gdLst/>
              <a:ahLst/>
              <a:cxnLst/>
              <a:rect l="l" t="t" r="r" b="b"/>
              <a:pathLst>
                <a:path w="539" h="445" extrusionOk="0">
                  <a:moveTo>
                    <a:pt x="253" y="1"/>
                  </a:moveTo>
                  <a:cubicBezTo>
                    <a:pt x="158" y="32"/>
                    <a:pt x="95" y="64"/>
                    <a:pt x="0" y="96"/>
                  </a:cubicBezTo>
                  <a:cubicBezTo>
                    <a:pt x="95" y="191"/>
                    <a:pt x="222" y="286"/>
                    <a:pt x="317" y="381"/>
                  </a:cubicBezTo>
                  <a:cubicBezTo>
                    <a:pt x="317" y="412"/>
                    <a:pt x="348" y="412"/>
                    <a:pt x="380" y="444"/>
                  </a:cubicBezTo>
                  <a:cubicBezTo>
                    <a:pt x="412" y="444"/>
                    <a:pt x="443" y="444"/>
                    <a:pt x="475" y="412"/>
                  </a:cubicBezTo>
                  <a:cubicBezTo>
                    <a:pt x="507" y="381"/>
                    <a:pt x="538" y="349"/>
                    <a:pt x="507" y="317"/>
                  </a:cubicBezTo>
                  <a:cubicBezTo>
                    <a:pt x="412" y="222"/>
                    <a:pt x="317" y="96"/>
                    <a:pt x="253" y="1"/>
                  </a:cubicBezTo>
                  <a:close/>
                </a:path>
              </a:pathLst>
            </a:custGeom>
            <a:solidFill>
              <a:srgbClr val="43A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7" name="Google Shape;4097;p34"/>
            <p:cNvSpPr/>
            <p:nvPr/>
          </p:nvSpPr>
          <p:spPr>
            <a:xfrm>
              <a:off x="7829851" y="1543954"/>
              <a:ext cx="15018" cy="13540"/>
            </a:xfrm>
            <a:custGeom>
              <a:avLst/>
              <a:gdLst/>
              <a:ahLst/>
              <a:cxnLst/>
              <a:rect l="l" t="t" r="r" b="b"/>
              <a:pathLst>
                <a:path w="508" h="458" extrusionOk="0">
                  <a:moveTo>
                    <a:pt x="222" y="0"/>
                  </a:moveTo>
                  <a:cubicBezTo>
                    <a:pt x="159" y="64"/>
                    <a:pt x="64" y="95"/>
                    <a:pt x="1" y="127"/>
                  </a:cubicBezTo>
                  <a:cubicBezTo>
                    <a:pt x="96" y="222"/>
                    <a:pt x="191" y="317"/>
                    <a:pt x="317" y="412"/>
                  </a:cubicBezTo>
                  <a:cubicBezTo>
                    <a:pt x="317" y="412"/>
                    <a:pt x="349" y="444"/>
                    <a:pt x="349" y="444"/>
                  </a:cubicBezTo>
                  <a:cubicBezTo>
                    <a:pt x="370" y="454"/>
                    <a:pt x="388" y="458"/>
                    <a:pt x="403" y="458"/>
                  </a:cubicBezTo>
                  <a:cubicBezTo>
                    <a:pt x="433" y="458"/>
                    <a:pt x="454" y="444"/>
                    <a:pt x="476" y="444"/>
                  </a:cubicBezTo>
                  <a:cubicBezTo>
                    <a:pt x="507" y="412"/>
                    <a:pt x="507" y="349"/>
                    <a:pt x="507" y="317"/>
                  </a:cubicBezTo>
                  <a:cubicBezTo>
                    <a:pt x="412" y="222"/>
                    <a:pt x="317" y="127"/>
                    <a:pt x="222" y="0"/>
                  </a:cubicBezTo>
                  <a:close/>
                </a:path>
              </a:pathLst>
            </a:custGeom>
            <a:solidFill>
              <a:srgbClr val="43A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8" name="Google Shape;4098;p34"/>
            <p:cNvSpPr/>
            <p:nvPr/>
          </p:nvSpPr>
          <p:spPr>
            <a:xfrm>
              <a:off x="7885101" y="1527104"/>
              <a:ext cx="14988" cy="6592"/>
            </a:xfrm>
            <a:custGeom>
              <a:avLst/>
              <a:gdLst/>
              <a:ahLst/>
              <a:cxnLst/>
              <a:rect l="l" t="t" r="r" b="b"/>
              <a:pathLst>
                <a:path w="507" h="223" extrusionOk="0">
                  <a:moveTo>
                    <a:pt x="63" y="0"/>
                  </a:moveTo>
                  <a:cubicBezTo>
                    <a:pt x="63" y="64"/>
                    <a:pt x="32" y="159"/>
                    <a:pt x="0" y="222"/>
                  </a:cubicBezTo>
                  <a:cubicBezTo>
                    <a:pt x="95" y="206"/>
                    <a:pt x="182" y="198"/>
                    <a:pt x="265" y="198"/>
                  </a:cubicBezTo>
                  <a:cubicBezTo>
                    <a:pt x="348" y="198"/>
                    <a:pt x="428" y="206"/>
                    <a:pt x="507" y="222"/>
                  </a:cubicBezTo>
                  <a:cubicBezTo>
                    <a:pt x="475" y="159"/>
                    <a:pt x="443" y="95"/>
                    <a:pt x="443" y="32"/>
                  </a:cubicBezTo>
                  <a:cubicBezTo>
                    <a:pt x="406" y="41"/>
                    <a:pt x="369" y="45"/>
                    <a:pt x="332" y="45"/>
                  </a:cubicBezTo>
                  <a:cubicBezTo>
                    <a:pt x="242" y="45"/>
                    <a:pt x="153" y="23"/>
                    <a:pt x="63" y="0"/>
                  </a:cubicBezTo>
                  <a:close/>
                </a:path>
              </a:pathLst>
            </a:custGeom>
            <a:solidFill>
              <a:srgbClr val="E2A7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9" name="Google Shape;4099;p34"/>
            <p:cNvSpPr/>
            <p:nvPr/>
          </p:nvSpPr>
          <p:spPr>
            <a:xfrm>
              <a:off x="7822372" y="1591696"/>
              <a:ext cx="14072" cy="15018"/>
            </a:xfrm>
            <a:custGeom>
              <a:avLst/>
              <a:gdLst/>
              <a:ahLst/>
              <a:cxnLst/>
              <a:rect l="l" t="t" r="r" b="b"/>
              <a:pathLst>
                <a:path w="476" h="508" extrusionOk="0">
                  <a:moveTo>
                    <a:pt x="222" y="1"/>
                  </a:moveTo>
                  <a:cubicBezTo>
                    <a:pt x="159" y="32"/>
                    <a:pt x="64" y="64"/>
                    <a:pt x="0" y="96"/>
                  </a:cubicBezTo>
                  <a:cubicBezTo>
                    <a:pt x="127" y="222"/>
                    <a:pt x="222" y="349"/>
                    <a:pt x="317" y="507"/>
                  </a:cubicBezTo>
                  <a:cubicBezTo>
                    <a:pt x="380" y="444"/>
                    <a:pt x="412" y="381"/>
                    <a:pt x="475" y="317"/>
                  </a:cubicBezTo>
                  <a:cubicBezTo>
                    <a:pt x="349" y="254"/>
                    <a:pt x="254" y="127"/>
                    <a:pt x="222" y="1"/>
                  </a:cubicBezTo>
                  <a:close/>
                </a:path>
              </a:pathLst>
            </a:custGeom>
            <a:solidFill>
              <a:srgbClr val="EAD4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0" name="Google Shape;4100;p34"/>
            <p:cNvSpPr/>
            <p:nvPr/>
          </p:nvSpPr>
          <p:spPr>
            <a:xfrm>
              <a:off x="7842947" y="1517734"/>
              <a:ext cx="14072" cy="14072"/>
            </a:xfrm>
            <a:custGeom>
              <a:avLst/>
              <a:gdLst/>
              <a:ahLst/>
              <a:cxnLst/>
              <a:rect l="l" t="t" r="r" b="b"/>
              <a:pathLst>
                <a:path w="476" h="476" extrusionOk="0">
                  <a:moveTo>
                    <a:pt x="223" y="1"/>
                  </a:moveTo>
                  <a:cubicBezTo>
                    <a:pt x="159" y="32"/>
                    <a:pt x="64" y="64"/>
                    <a:pt x="1" y="96"/>
                  </a:cubicBezTo>
                  <a:cubicBezTo>
                    <a:pt x="128" y="191"/>
                    <a:pt x="223" y="349"/>
                    <a:pt x="318" y="476"/>
                  </a:cubicBezTo>
                  <a:cubicBezTo>
                    <a:pt x="381" y="412"/>
                    <a:pt x="413" y="381"/>
                    <a:pt x="476" y="317"/>
                  </a:cubicBezTo>
                  <a:cubicBezTo>
                    <a:pt x="349" y="254"/>
                    <a:pt x="254" y="127"/>
                    <a:pt x="223" y="1"/>
                  </a:cubicBezTo>
                  <a:close/>
                </a:path>
              </a:pathLst>
            </a:custGeom>
            <a:solidFill>
              <a:srgbClr val="EAD4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1" name="Google Shape;4101;p34"/>
            <p:cNvSpPr/>
            <p:nvPr/>
          </p:nvSpPr>
          <p:spPr>
            <a:xfrm>
              <a:off x="7874785" y="1635712"/>
              <a:ext cx="14072" cy="14072"/>
            </a:xfrm>
            <a:custGeom>
              <a:avLst/>
              <a:gdLst/>
              <a:ahLst/>
              <a:cxnLst/>
              <a:rect l="l" t="t" r="r" b="b"/>
              <a:pathLst>
                <a:path w="476" h="476" extrusionOk="0">
                  <a:moveTo>
                    <a:pt x="222" y="0"/>
                  </a:moveTo>
                  <a:cubicBezTo>
                    <a:pt x="159" y="32"/>
                    <a:pt x="64" y="63"/>
                    <a:pt x="1" y="95"/>
                  </a:cubicBezTo>
                  <a:cubicBezTo>
                    <a:pt x="127" y="222"/>
                    <a:pt x="222" y="348"/>
                    <a:pt x="317" y="475"/>
                  </a:cubicBezTo>
                  <a:cubicBezTo>
                    <a:pt x="381" y="443"/>
                    <a:pt x="412" y="380"/>
                    <a:pt x="476" y="317"/>
                  </a:cubicBezTo>
                  <a:cubicBezTo>
                    <a:pt x="349" y="253"/>
                    <a:pt x="254" y="127"/>
                    <a:pt x="222" y="0"/>
                  </a:cubicBezTo>
                  <a:close/>
                </a:path>
              </a:pathLst>
            </a:custGeom>
            <a:solidFill>
              <a:srgbClr val="EAD4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2" name="Google Shape;4102;p34"/>
            <p:cNvSpPr/>
            <p:nvPr/>
          </p:nvSpPr>
          <p:spPr>
            <a:xfrm>
              <a:off x="7883210" y="1599175"/>
              <a:ext cx="8455" cy="11263"/>
            </a:xfrm>
            <a:custGeom>
              <a:avLst/>
              <a:gdLst/>
              <a:ahLst/>
              <a:cxnLst/>
              <a:rect l="l" t="t" r="r" b="b"/>
              <a:pathLst>
                <a:path w="286" h="381" extrusionOk="0">
                  <a:moveTo>
                    <a:pt x="96" y="1"/>
                  </a:moveTo>
                  <a:cubicBezTo>
                    <a:pt x="32" y="64"/>
                    <a:pt x="1" y="159"/>
                    <a:pt x="1" y="254"/>
                  </a:cubicBezTo>
                  <a:cubicBezTo>
                    <a:pt x="1" y="286"/>
                    <a:pt x="1" y="286"/>
                    <a:pt x="1" y="318"/>
                  </a:cubicBezTo>
                  <a:cubicBezTo>
                    <a:pt x="1" y="349"/>
                    <a:pt x="32" y="381"/>
                    <a:pt x="64" y="381"/>
                  </a:cubicBezTo>
                  <a:cubicBezTo>
                    <a:pt x="96" y="381"/>
                    <a:pt x="159" y="381"/>
                    <a:pt x="191" y="349"/>
                  </a:cubicBezTo>
                  <a:cubicBezTo>
                    <a:pt x="222" y="223"/>
                    <a:pt x="254" y="128"/>
                    <a:pt x="286" y="1"/>
                  </a:cubicBezTo>
                  <a:close/>
                </a:path>
              </a:pathLst>
            </a:custGeom>
            <a:solidFill>
              <a:srgbClr val="F28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3" name="Google Shape;4103;p34"/>
            <p:cNvSpPr/>
            <p:nvPr/>
          </p:nvSpPr>
          <p:spPr>
            <a:xfrm>
              <a:off x="7842947" y="1601067"/>
              <a:ext cx="14072" cy="13126"/>
            </a:xfrm>
            <a:custGeom>
              <a:avLst/>
              <a:gdLst/>
              <a:ahLst/>
              <a:cxnLst/>
              <a:rect l="l" t="t" r="r" b="b"/>
              <a:pathLst>
                <a:path w="476" h="444" extrusionOk="0">
                  <a:moveTo>
                    <a:pt x="254" y="0"/>
                  </a:moveTo>
                  <a:cubicBezTo>
                    <a:pt x="159" y="127"/>
                    <a:pt x="64" y="254"/>
                    <a:pt x="1" y="349"/>
                  </a:cubicBezTo>
                  <a:cubicBezTo>
                    <a:pt x="64" y="380"/>
                    <a:pt x="128" y="412"/>
                    <a:pt x="191" y="444"/>
                  </a:cubicBezTo>
                  <a:lnTo>
                    <a:pt x="444" y="95"/>
                  </a:lnTo>
                  <a:cubicBezTo>
                    <a:pt x="444" y="95"/>
                    <a:pt x="476" y="64"/>
                    <a:pt x="476" y="64"/>
                  </a:cubicBezTo>
                  <a:cubicBezTo>
                    <a:pt x="476" y="32"/>
                    <a:pt x="444" y="32"/>
                    <a:pt x="413" y="32"/>
                  </a:cubicBezTo>
                  <a:cubicBezTo>
                    <a:pt x="349" y="32"/>
                    <a:pt x="286" y="32"/>
                    <a:pt x="254" y="0"/>
                  </a:cubicBezTo>
                  <a:close/>
                </a:path>
              </a:pathLst>
            </a:custGeom>
            <a:solidFill>
              <a:srgbClr val="E2A7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4" name="Google Shape;4104;p34"/>
            <p:cNvSpPr/>
            <p:nvPr/>
          </p:nvSpPr>
          <p:spPr>
            <a:xfrm>
              <a:off x="7781164" y="1605737"/>
              <a:ext cx="16880" cy="12209"/>
            </a:xfrm>
            <a:custGeom>
              <a:avLst/>
              <a:gdLst/>
              <a:ahLst/>
              <a:cxnLst/>
              <a:rect l="l" t="t" r="r" b="b"/>
              <a:pathLst>
                <a:path w="571" h="413" extrusionOk="0">
                  <a:moveTo>
                    <a:pt x="159" y="1"/>
                  </a:moveTo>
                  <a:cubicBezTo>
                    <a:pt x="96" y="64"/>
                    <a:pt x="64" y="127"/>
                    <a:pt x="1" y="159"/>
                  </a:cubicBezTo>
                  <a:cubicBezTo>
                    <a:pt x="159" y="222"/>
                    <a:pt x="286" y="317"/>
                    <a:pt x="444" y="412"/>
                  </a:cubicBezTo>
                  <a:lnTo>
                    <a:pt x="571" y="191"/>
                  </a:lnTo>
                  <a:cubicBezTo>
                    <a:pt x="444" y="127"/>
                    <a:pt x="286" y="96"/>
                    <a:pt x="159" y="1"/>
                  </a:cubicBezTo>
                  <a:close/>
                </a:path>
              </a:pathLst>
            </a:custGeom>
            <a:solidFill>
              <a:srgbClr val="E2A7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5" name="Google Shape;4105;p34"/>
            <p:cNvSpPr/>
            <p:nvPr/>
          </p:nvSpPr>
          <p:spPr>
            <a:xfrm>
              <a:off x="7831714" y="1961300"/>
              <a:ext cx="193841" cy="47300"/>
            </a:xfrm>
            <a:custGeom>
              <a:avLst/>
              <a:gdLst/>
              <a:ahLst/>
              <a:cxnLst/>
              <a:rect l="l" t="t" r="r" b="b"/>
              <a:pathLst>
                <a:path w="6557" h="1600" extrusionOk="0">
                  <a:moveTo>
                    <a:pt x="6412" y="1"/>
                  </a:moveTo>
                  <a:cubicBezTo>
                    <a:pt x="6098" y="1"/>
                    <a:pt x="5088" y="426"/>
                    <a:pt x="2747" y="426"/>
                  </a:cubicBezTo>
                  <a:cubicBezTo>
                    <a:pt x="1981" y="426"/>
                    <a:pt x="1073" y="381"/>
                    <a:pt x="1" y="260"/>
                  </a:cubicBezTo>
                  <a:lnTo>
                    <a:pt x="1" y="260"/>
                  </a:lnTo>
                  <a:cubicBezTo>
                    <a:pt x="1" y="260"/>
                    <a:pt x="96" y="1084"/>
                    <a:pt x="286" y="1274"/>
                  </a:cubicBezTo>
                  <a:cubicBezTo>
                    <a:pt x="403" y="1371"/>
                    <a:pt x="1753" y="1600"/>
                    <a:pt x="3276" y="1600"/>
                  </a:cubicBezTo>
                  <a:cubicBezTo>
                    <a:pt x="4230" y="1600"/>
                    <a:pt x="5252" y="1510"/>
                    <a:pt x="6081" y="1242"/>
                  </a:cubicBezTo>
                  <a:cubicBezTo>
                    <a:pt x="6145" y="1210"/>
                    <a:pt x="6208" y="1179"/>
                    <a:pt x="6240" y="1115"/>
                  </a:cubicBezTo>
                  <a:cubicBezTo>
                    <a:pt x="6335" y="894"/>
                    <a:pt x="6556" y="323"/>
                    <a:pt x="6525" y="70"/>
                  </a:cubicBezTo>
                  <a:cubicBezTo>
                    <a:pt x="6516" y="21"/>
                    <a:pt x="6480" y="1"/>
                    <a:pt x="6412" y="1"/>
                  </a:cubicBezTo>
                  <a:close/>
                </a:path>
              </a:pathLst>
            </a:custGeom>
            <a:solidFill>
              <a:srgbClr val="E2A7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6" name="Google Shape;4106;p34"/>
            <p:cNvSpPr/>
            <p:nvPr/>
          </p:nvSpPr>
          <p:spPr>
            <a:xfrm>
              <a:off x="7830797" y="1961596"/>
              <a:ext cx="194758" cy="28912"/>
            </a:xfrm>
            <a:custGeom>
              <a:avLst/>
              <a:gdLst/>
              <a:ahLst/>
              <a:cxnLst/>
              <a:rect l="l" t="t" r="r" b="b"/>
              <a:pathLst>
                <a:path w="6588" h="978" extrusionOk="0">
                  <a:moveTo>
                    <a:pt x="6445" y="1"/>
                  </a:moveTo>
                  <a:cubicBezTo>
                    <a:pt x="6136" y="1"/>
                    <a:pt x="5150" y="420"/>
                    <a:pt x="2809" y="420"/>
                  </a:cubicBezTo>
                  <a:cubicBezTo>
                    <a:pt x="2031" y="420"/>
                    <a:pt x="1103" y="373"/>
                    <a:pt x="0" y="250"/>
                  </a:cubicBezTo>
                  <a:lnTo>
                    <a:pt x="0" y="250"/>
                  </a:lnTo>
                  <a:cubicBezTo>
                    <a:pt x="0" y="250"/>
                    <a:pt x="64" y="630"/>
                    <a:pt x="159" y="915"/>
                  </a:cubicBezTo>
                  <a:cubicBezTo>
                    <a:pt x="215" y="957"/>
                    <a:pt x="275" y="973"/>
                    <a:pt x="338" y="973"/>
                  </a:cubicBezTo>
                  <a:cubicBezTo>
                    <a:pt x="526" y="973"/>
                    <a:pt x="736" y="835"/>
                    <a:pt x="915" y="835"/>
                  </a:cubicBezTo>
                  <a:cubicBezTo>
                    <a:pt x="949" y="835"/>
                    <a:pt x="982" y="840"/>
                    <a:pt x="1014" y="852"/>
                  </a:cubicBezTo>
                  <a:cubicBezTo>
                    <a:pt x="1080" y="881"/>
                    <a:pt x="1145" y="892"/>
                    <a:pt x="1209" y="892"/>
                  </a:cubicBezTo>
                  <a:cubicBezTo>
                    <a:pt x="1367" y="892"/>
                    <a:pt x="1516" y="827"/>
                    <a:pt x="1663" y="827"/>
                  </a:cubicBezTo>
                  <a:cubicBezTo>
                    <a:pt x="1711" y="827"/>
                    <a:pt x="1758" y="834"/>
                    <a:pt x="1805" y="852"/>
                  </a:cubicBezTo>
                  <a:cubicBezTo>
                    <a:pt x="1952" y="925"/>
                    <a:pt x="2035" y="977"/>
                    <a:pt x="2122" y="977"/>
                  </a:cubicBezTo>
                  <a:cubicBezTo>
                    <a:pt x="2185" y="977"/>
                    <a:pt x="2251" y="950"/>
                    <a:pt x="2344" y="884"/>
                  </a:cubicBezTo>
                  <a:cubicBezTo>
                    <a:pt x="2354" y="873"/>
                    <a:pt x="2368" y="869"/>
                    <a:pt x="2384" y="869"/>
                  </a:cubicBezTo>
                  <a:cubicBezTo>
                    <a:pt x="2414" y="869"/>
                    <a:pt x="2449" y="884"/>
                    <a:pt x="2470" y="884"/>
                  </a:cubicBezTo>
                  <a:cubicBezTo>
                    <a:pt x="2640" y="934"/>
                    <a:pt x="2764" y="967"/>
                    <a:pt x="2896" y="967"/>
                  </a:cubicBezTo>
                  <a:cubicBezTo>
                    <a:pt x="3011" y="967"/>
                    <a:pt x="3132" y="942"/>
                    <a:pt x="3294" y="884"/>
                  </a:cubicBezTo>
                  <a:cubicBezTo>
                    <a:pt x="3389" y="852"/>
                    <a:pt x="3420" y="852"/>
                    <a:pt x="3515" y="852"/>
                  </a:cubicBezTo>
                  <a:cubicBezTo>
                    <a:pt x="3586" y="870"/>
                    <a:pt x="3654" y="877"/>
                    <a:pt x="3720" y="877"/>
                  </a:cubicBezTo>
                  <a:cubicBezTo>
                    <a:pt x="3890" y="877"/>
                    <a:pt x="4044" y="825"/>
                    <a:pt x="4181" y="757"/>
                  </a:cubicBezTo>
                  <a:cubicBezTo>
                    <a:pt x="4212" y="725"/>
                    <a:pt x="4212" y="725"/>
                    <a:pt x="4244" y="725"/>
                  </a:cubicBezTo>
                  <a:cubicBezTo>
                    <a:pt x="4402" y="725"/>
                    <a:pt x="4466" y="852"/>
                    <a:pt x="4656" y="884"/>
                  </a:cubicBezTo>
                  <a:cubicBezTo>
                    <a:pt x="4765" y="896"/>
                    <a:pt x="4870" y="912"/>
                    <a:pt x="4966" y="912"/>
                  </a:cubicBezTo>
                  <a:cubicBezTo>
                    <a:pt x="5121" y="912"/>
                    <a:pt x="5255" y="869"/>
                    <a:pt x="5352" y="693"/>
                  </a:cubicBezTo>
                  <a:cubicBezTo>
                    <a:pt x="5384" y="662"/>
                    <a:pt x="5416" y="630"/>
                    <a:pt x="5479" y="630"/>
                  </a:cubicBezTo>
                  <a:cubicBezTo>
                    <a:pt x="5518" y="616"/>
                    <a:pt x="5553" y="610"/>
                    <a:pt x="5586" y="610"/>
                  </a:cubicBezTo>
                  <a:cubicBezTo>
                    <a:pt x="5696" y="610"/>
                    <a:pt x="5777" y="675"/>
                    <a:pt x="5872" y="675"/>
                  </a:cubicBezTo>
                  <a:cubicBezTo>
                    <a:pt x="5932" y="675"/>
                    <a:pt x="5998" y="649"/>
                    <a:pt x="6081" y="567"/>
                  </a:cubicBezTo>
                  <a:cubicBezTo>
                    <a:pt x="6133" y="525"/>
                    <a:pt x="6183" y="511"/>
                    <a:pt x="6228" y="511"/>
                  </a:cubicBezTo>
                  <a:cubicBezTo>
                    <a:pt x="6320" y="511"/>
                    <a:pt x="6397" y="567"/>
                    <a:pt x="6461" y="567"/>
                  </a:cubicBezTo>
                  <a:cubicBezTo>
                    <a:pt x="6524" y="377"/>
                    <a:pt x="6587" y="187"/>
                    <a:pt x="6556" y="60"/>
                  </a:cubicBezTo>
                  <a:cubicBezTo>
                    <a:pt x="6543" y="18"/>
                    <a:pt x="6508" y="1"/>
                    <a:pt x="6445" y="1"/>
                  </a:cubicBezTo>
                  <a:close/>
                </a:path>
              </a:pathLst>
            </a:custGeom>
            <a:solidFill>
              <a:srgbClr val="D197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7" name="Google Shape;4107;p34"/>
            <p:cNvSpPr/>
            <p:nvPr/>
          </p:nvSpPr>
          <p:spPr>
            <a:xfrm>
              <a:off x="7836414" y="1970849"/>
              <a:ext cx="127355" cy="32814"/>
            </a:xfrm>
            <a:custGeom>
              <a:avLst/>
              <a:gdLst/>
              <a:ahLst/>
              <a:cxnLst/>
              <a:rect l="l" t="t" r="r" b="b"/>
              <a:pathLst>
                <a:path w="4308" h="1110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1"/>
                    <a:pt x="95" y="697"/>
                    <a:pt x="254" y="824"/>
                  </a:cubicBezTo>
                  <a:cubicBezTo>
                    <a:pt x="374" y="920"/>
                    <a:pt x="1618" y="1109"/>
                    <a:pt x="3002" y="1109"/>
                  </a:cubicBezTo>
                  <a:cubicBezTo>
                    <a:pt x="3433" y="1109"/>
                    <a:pt x="3878" y="1091"/>
                    <a:pt x="4307" y="1046"/>
                  </a:cubicBezTo>
                  <a:cubicBezTo>
                    <a:pt x="4244" y="1014"/>
                    <a:pt x="4181" y="982"/>
                    <a:pt x="4086" y="919"/>
                  </a:cubicBezTo>
                  <a:cubicBezTo>
                    <a:pt x="3769" y="761"/>
                    <a:pt x="3357" y="475"/>
                    <a:pt x="3167" y="127"/>
                  </a:cubicBezTo>
                  <a:cubicBezTo>
                    <a:pt x="2913" y="137"/>
                    <a:pt x="2637" y="144"/>
                    <a:pt x="2339" y="144"/>
                  </a:cubicBezTo>
                  <a:cubicBezTo>
                    <a:pt x="1674" y="144"/>
                    <a:pt x="897" y="110"/>
                    <a:pt x="0" y="0"/>
                  </a:cubicBezTo>
                  <a:close/>
                </a:path>
              </a:pathLst>
            </a:custGeom>
            <a:solidFill>
              <a:srgbClr val="D197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8" name="Google Shape;4108;p34"/>
            <p:cNvSpPr/>
            <p:nvPr/>
          </p:nvSpPr>
          <p:spPr>
            <a:xfrm>
              <a:off x="7827989" y="1916811"/>
              <a:ext cx="204129" cy="57174"/>
            </a:xfrm>
            <a:custGeom>
              <a:avLst/>
              <a:gdLst/>
              <a:ahLst/>
              <a:cxnLst/>
              <a:rect l="l" t="t" r="r" b="b"/>
              <a:pathLst>
                <a:path w="6905" h="1934" extrusionOk="0">
                  <a:moveTo>
                    <a:pt x="5171" y="0"/>
                  </a:moveTo>
                  <a:cubicBezTo>
                    <a:pt x="4352" y="0"/>
                    <a:pt x="3390" y="89"/>
                    <a:pt x="3003" y="89"/>
                  </a:cubicBezTo>
                  <a:cubicBezTo>
                    <a:pt x="2969" y="89"/>
                    <a:pt x="2939" y="88"/>
                    <a:pt x="2914" y="87"/>
                  </a:cubicBezTo>
                  <a:cubicBezTo>
                    <a:pt x="2914" y="87"/>
                    <a:pt x="222" y="403"/>
                    <a:pt x="127" y="688"/>
                  </a:cubicBezTo>
                  <a:cubicBezTo>
                    <a:pt x="0" y="1005"/>
                    <a:pt x="64" y="1575"/>
                    <a:pt x="285" y="1733"/>
                  </a:cubicBezTo>
                  <a:cubicBezTo>
                    <a:pt x="475" y="1892"/>
                    <a:pt x="3199" y="1892"/>
                    <a:pt x="3642" y="1923"/>
                  </a:cubicBezTo>
                  <a:cubicBezTo>
                    <a:pt x="3767" y="1930"/>
                    <a:pt x="3889" y="1934"/>
                    <a:pt x="4007" y="1934"/>
                  </a:cubicBezTo>
                  <a:cubicBezTo>
                    <a:pt x="5500" y="1934"/>
                    <a:pt x="6402" y="1417"/>
                    <a:pt x="6461" y="1417"/>
                  </a:cubicBezTo>
                  <a:cubicBezTo>
                    <a:pt x="6524" y="1385"/>
                    <a:pt x="6904" y="688"/>
                    <a:pt x="6461" y="213"/>
                  </a:cubicBezTo>
                  <a:cubicBezTo>
                    <a:pt x="6295" y="48"/>
                    <a:pt x="5771" y="0"/>
                    <a:pt x="5171" y="0"/>
                  </a:cubicBezTo>
                  <a:close/>
                </a:path>
              </a:pathLst>
            </a:custGeom>
            <a:solidFill>
              <a:srgbClr val="306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9" name="Google Shape;4109;p34"/>
            <p:cNvSpPr/>
            <p:nvPr/>
          </p:nvSpPr>
          <p:spPr>
            <a:xfrm>
              <a:off x="7829851" y="1916811"/>
              <a:ext cx="193841" cy="40708"/>
            </a:xfrm>
            <a:custGeom>
              <a:avLst/>
              <a:gdLst/>
              <a:ahLst/>
              <a:cxnLst/>
              <a:rect l="l" t="t" r="r" b="b"/>
              <a:pathLst>
                <a:path w="6557" h="1377" extrusionOk="0">
                  <a:moveTo>
                    <a:pt x="5108" y="0"/>
                  </a:moveTo>
                  <a:cubicBezTo>
                    <a:pt x="4289" y="0"/>
                    <a:pt x="3327" y="89"/>
                    <a:pt x="2940" y="89"/>
                  </a:cubicBezTo>
                  <a:cubicBezTo>
                    <a:pt x="2906" y="89"/>
                    <a:pt x="2876" y="88"/>
                    <a:pt x="2851" y="87"/>
                  </a:cubicBezTo>
                  <a:cubicBezTo>
                    <a:pt x="2851" y="87"/>
                    <a:pt x="191" y="403"/>
                    <a:pt x="64" y="688"/>
                  </a:cubicBezTo>
                  <a:cubicBezTo>
                    <a:pt x="32" y="752"/>
                    <a:pt x="1" y="847"/>
                    <a:pt x="1" y="942"/>
                  </a:cubicBezTo>
                  <a:cubicBezTo>
                    <a:pt x="634" y="752"/>
                    <a:pt x="1299" y="688"/>
                    <a:pt x="1996" y="657"/>
                  </a:cubicBezTo>
                  <a:cubicBezTo>
                    <a:pt x="2439" y="657"/>
                    <a:pt x="2819" y="783"/>
                    <a:pt x="3262" y="847"/>
                  </a:cubicBezTo>
                  <a:cubicBezTo>
                    <a:pt x="3611" y="910"/>
                    <a:pt x="3959" y="942"/>
                    <a:pt x="4308" y="1068"/>
                  </a:cubicBezTo>
                  <a:cubicBezTo>
                    <a:pt x="4493" y="1138"/>
                    <a:pt x="4864" y="1376"/>
                    <a:pt x="5124" y="1376"/>
                  </a:cubicBezTo>
                  <a:cubicBezTo>
                    <a:pt x="5220" y="1376"/>
                    <a:pt x="5301" y="1344"/>
                    <a:pt x="5353" y="1258"/>
                  </a:cubicBezTo>
                  <a:cubicBezTo>
                    <a:pt x="5479" y="1037"/>
                    <a:pt x="5733" y="910"/>
                    <a:pt x="5954" y="783"/>
                  </a:cubicBezTo>
                  <a:cubicBezTo>
                    <a:pt x="6113" y="688"/>
                    <a:pt x="6334" y="562"/>
                    <a:pt x="6556" y="498"/>
                  </a:cubicBezTo>
                  <a:cubicBezTo>
                    <a:pt x="6524" y="403"/>
                    <a:pt x="6493" y="308"/>
                    <a:pt x="6398" y="213"/>
                  </a:cubicBezTo>
                  <a:cubicBezTo>
                    <a:pt x="6232" y="48"/>
                    <a:pt x="5708" y="0"/>
                    <a:pt x="5108" y="0"/>
                  </a:cubicBezTo>
                  <a:close/>
                </a:path>
              </a:pathLst>
            </a:custGeom>
            <a:solidFill>
              <a:srgbClr val="953E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0" name="Google Shape;4110;p34"/>
            <p:cNvSpPr/>
            <p:nvPr/>
          </p:nvSpPr>
          <p:spPr>
            <a:xfrm>
              <a:off x="7831714" y="1954235"/>
              <a:ext cx="202267" cy="27848"/>
            </a:xfrm>
            <a:custGeom>
              <a:avLst/>
              <a:gdLst/>
              <a:ahLst/>
              <a:cxnLst/>
              <a:rect l="l" t="t" r="r" b="b"/>
              <a:pathLst>
                <a:path w="6842" h="942" extrusionOk="0">
                  <a:moveTo>
                    <a:pt x="6631" y="0"/>
                  </a:moveTo>
                  <a:cubicBezTo>
                    <a:pt x="6544" y="0"/>
                    <a:pt x="6383" y="99"/>
                    <a:pt x="6210" y="99"/>
                  </a:cubicBezTo>
                  <a:cubicBezTo>
                    <a:pt x="6178" y="99"/>
                    <a:pt x="6146" y="96"/>
                    <a:pt x="6113" y="87"/>
                  </a:cubicBezTo>
                  <a:cubicBezTo>
                    <a:pt x="6104" y="86"/>
                    <a:pt x="6095" y="86"/>
                    <a:pt x="6085" y="86"/>
                  </a:cubicBezTo>
                  <a:cubicBezTo>
                    <a:pt x="5822" y="86"/>
                    <a:pt x="5205" y="469"/>
                    <a:pt x="5051" y="469"/>
                  </a:cubicBezTo>
                  <a:cubicBezTo>
                    <a:pt x="5046" y="469"/>
                    <a:pt x="5041" y="469"/>
                    <a:pt x="5036" y="467"/>
                  </a:cubicBezTo>
                  <a:cubicBezTo>
                    <a:pt x="4927" y="446"/>
                    <a:pt x="4607" y="409"/>
                    <a:pt x="4346" y="409"/>
                  </a:cubicBezTo>
                  <a:cubicBezTo>
                    <a:pt x="4229" y="409"/>
                    <a:pt x="4123" y="416"/>
                    <a:pt x="4055" y="436"/>
                  </a:cubicBezTo>
                  <a:cubicBezTo>
                    <a:pt x="4023" y="451"/>
                    <a:pt x="3992" y="458"/>
                    <a:pt x="3959" y="458"/>
                  </a:cubicBezTo>
                  <a:cubicBezTo>
                    <a:pt x="3832" y="458"/>
                    <a:pt x="3677" y="368"/>
                    <a:pt x="3383" y="368"/>
                  </a:cubicBezTo>
                  <a:cubicBezTo>
                    <a:pt x="3286" y="368"/>
                    <a:pt x="3173" y="378"/>
                    <a:pt x="3041" y="404"/>
                  </a:cubicBezTo>
                  <a:cubicBezTo>
                    <a:pt x="2937" y="424"/>
                    <a:pt x="2849" y="432"/>
                    <a:pt x="2774" y="432"/>
                  </a:cubicBezTo>
                  <a:cubicBezTo>
                    <a:pt x="2431" y="432"/>
                    <a:pt x="2345" y="261"/>
                    <a:pt x="2044" y="261"/>
                  </a:cubicBezTo>
                  <a:cubicBezTo>
                    <a:pt x="1993" y="261"/>
                    <a:pt x="1935" y="266"/>
                    <a:pt x="1869" y="277"/>
                  </a:cubicBezTo>
                  <a:cubicBezTo>
                    <a:pt x="1724" y="310"/>
                    <a:pt x="1578" y="322"/>
                    <a:pt x="1439" y="322"/>
                  </a:cubicBezTo>
                  <a:cubicBezTo>
                    <a:pt x="1076" y="322"/>
                    <a:pt x="756" y="242"/>
                    <a:pt x="591" y="242"/>
                  </a:cubicBezTo>
                  <a:cubicBezTo>
                    <a:pt x="572" y="242"/>
                    <a:pt x="554" y="243"/>
                    <a:pt x="539" y="246"/>
                  </a:cubicBezTo>
                  <a:cubicBezTo>
                    <a:pt x="318" y="277"/>
                    <a:pt x="1" y="436"/>
                    <a:pt x="1" y="436"/>
                  </a:cubicBezTo>
                  <a:cubicBezTo>
                    <a:pt x="1" y="521"/>
                    <a:pt x="284" y="762"/>
                    <a:pt x="433" y="762"/>
                  </a:cubicBezTo>
                  <a:cubicBezTo>
                    <a:pt x="449" y="762"/>
                    <a:pt x="463" y="759"/>
                    <a:pt x="476" y="752"/>
                  </a:cubicBezTo>
                  <a:cubicBezTo>
                    <a:pt x="501" y="736"/>
                    <a:pt x="552" y="728"/>
                    <a:pt x="615" y="728"/>
                  </a:cubicBezTo>
                  <a:cubicBezTo>
                    <a:pt x="788" y="728"/>
                    <a:pt x="1057" y="786"/>
                    <a:pt x="1173" y="879"/>
                  </a:cubicBezTo>
                  <a:cubicBezTo>
                    <a:pt x="1218" y="925"/>
                    <a:pt x="1313" y="942"/>
                    <a:pt x="1424" y="942"/>
                  </a:cubicBezTo>
                  <a:cubicBezTo>
                    <a:pt x="1623" y="942"/>
                    <a:pt x="1874" y="888"/>
                    <a:pt x="1996" y="847"/>
                  </a:cubicBezTo>
                  <a:cubicBezTo>
                    <a:pt x="2036" y="824"/>
                    <a:pt x="2099" y="816"/>
                    <a:pt x="2178" y="816"/>
                  </a:cubicBezTo>
                  <a:cubicBezTo>
                    <a:pt x="2335" y="816"/>
                    <a:pt x="2554" y="847"/>
                    <a:pt x="2766" y="847"/>
                  </a:cubicBezTo>
                  <a:cubicBezTo>
                    <a:pt x="2873" y="847"/>
                    <a:pt x="2978" y="840"/>
                    <a:pt x="3073" y="816"/>
                  </a:cubicBezTo>
                  <a:cubicBezTo>
                    <a:pt x="3172" y="799"/>
                    <a:pt x="3254" y="794"/>
                    <a:pt x="3327" y="794"/>
                  </a:cubicBezTo>
                  <a:cubicBezTo>
                    <a:pt x="3490" y="794"/>
                    <a:pt x="3606" y="822"/>
                    <a:pt x="3765" y="822"/>
                  </a:cubicBezTo>
                  <a:cubicBezTo>
                    <a:pt x="3805" y="822"/>
                    <a:pt x="3849" y="821"/>
                    <a:pt x="3896" y="816"/>
                  </a:cubicBezTo>
                  <a:cubicBezTo>
                    <a:pt x="4027" y="790"/>
                    <a:pt x="4169" y="774"/>
                    <a:pt x="4298" y="774"/>
                  </a:cubicBezTo>
                  <a:cubicBezTo>
                    <a:pt x="4479" y="774"/>
                    <a:pt x="4632" y="805"/>
                    <a:pt x="4688" y="879"/>
                  </a:cubicBezTo>
                  <a:cubicBezTo>
                    <a:pt x="4703" y="894"/>
                    <a:pt x="4728" y="901"/>
                    <a:pt x="4761" y="901"/>
                  </a:cubicBezTo>
                  <a:cubicBezTo>
                    <a:pt x="4990" y="901"/>
                    <a:pt x="5593" y="588"/>
                    <a:pt x="5790" y="588"/>
                  </a:cubicBezTo>
                  <a:cubicBezTo>
                    <a:pt x="5805" y="588"/>
                    <a:pt x="5818" y="590"/>
                    <a:pt x="5828" y="594"/>
                  </a:cubicBezTo>
                  <a:cubicBezTo>
                    <a:pt x="5858" y="606"/>
                    <a:pt x="5888" y="611"/>
                    <a:pt x="5920" y="611"/>
                  </a:cubicBezTo>
                  <a:cubicBezTo>
                    <a:pt x="6054" y="611"/>
                    <a:pt x="6211" y="519"/>
                    <a:pt x="6493" y="467"/>
                  </a:cubicBezTo>
                  <a:cubicBezTo>
                    <a:pt x="6841" y="372"/>
                    <a:pt x="6746" y="151"/>
                    <a:pt x="6683" y="24"/>
                  </a:cubicBezTo>
                  <a:cubicBezTo>
                    <a:pt x="6672" y="7"/>
                    <a:pt x="6654" y="0"/>
                    <a:pt x="6631" y="0"/>
                  </a:cubicBezTo>
                  <a:close/>
                </a:path>
              </a:pathLst>
            </a:custGeom>
            <a:solidFill>
              <a:srgbClr val="3DA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1" name="Google Shape;4111;p34"/>
            <p:cNvSpPr/>
            <p:nvPr/>
          </p:nvSpPr>
          <p:spPr>
            <a:xfrm>
              <a:off x="7817672" y="1951722"/>
              <a:ext cx="218171" cy="35445"/>
            </a:xfrm>
            <a:custGeom>
              <a:avLst/>
              <a:gdLst/>
              <a:ahLst/>
              <a:cxnLst/>
              <a:rect l="l" t="t" r="r" b="b"/>
              <a:pathLst>
                <a:path w="7380" h="1199" extrusionOk="0">
                  <a:moveTo>
                    <a:pt x="6706" y="1"/>
                  </a:moveTo>
                  <a:cubicBezTo>
                    <a:pt x="6688" y="1"/>
                    <a:pt x="6670" y="5"/>
                    <a:pt x="6651" y="14"/>
                  </a:cubicBezTo>
                  <a:cubicBezTo>
                    <a:pt x="6443" y="133"/>
                    <a:pt x="6347" y="558"/>
                    <a:pt x="6101" y="558"/>
                  </a:cubicBezTo>
                  <a:cubicBezTo>
                    <a:pt x="6084" y="558"/>
                    <a:pt x="6067" y="556"/>
                    <a:pt x="6050" y="552"/>
                  </a:cubicBezTo>
                  <a:cubicBezTo>
                    <a:pt x="6039" y="556"/>
                    <a:pt x="6030" y="557"/>
                    <a:pt x="6021" y="557"/>
                  </a:cubicBezTo>
                  <a:cubicBezTo>
                    <a:pt x="5947" y="557"/>
                    <a:pt x="5916" y="451"/>
                    <a:pt x="5860" y="394"/>
                  </a:cubicBezTo>
                  <a:cubicBezTo>
                    <a:pt x="5796" y="331"/>
                    <a:pt x="5733" y="299"/>
                    <a:pt x="5638" y="299"/>
                  </a:cubicBezTo>
                  <a:cubicBezTo>
                    <a:pt x="5606" y="299"/>
                    <a:pt x="5543" y="299"/>
                    <a:pt x="5480" y="331"/>
                  </a:cubicBezTo>
                  <a:cubicBezTo>
                    <a:pt x="5416" y="394"/>
                    <a:pt x="5385" y="426"/>
                    <a:pt x="5353" y="489"/>
                  </a:cubicBezTo>
                  <a:cubicBezTo>
                    <a:pt x="5298" y="571"/>
                    <a:pt x="5220" y="723"/>
                    <a:pt x="5119" y="723"/>
                  </a:cubicBezTo>
                  <a:cubicBezTo>
                    <a:pt x="5102" y="723"/>
                    <a:pt x="5085" y="720"/>
                    <a:pt x="5068" y="711"/>
                  </a:cubicBezTo>
                  <a:cubicBezTo>
                    <a:pt x="5059" y="720"/>
                    <a:pt x="5041" y="724"/>
                    <a:pt x="5020" y="724"/>
                  </a:cubicBezTo>
                  <a:cubicBezTo>
                    <a:pt x="4970" y="724"/>
                    <a:pt x="4900" y="702"/>
                    <a:pt x="4878" y="679"/>
                  </a:cubicBezTo>
                  <a:cubicBezTo>
                    <a:pt x="4878" y="679"/>
                    <a:pt x="4878" y="679"/>
                    <a:pt x="4878" y="647"/>
                  </a:cubicBezTo>
                  <a:cubicBezTo>
                    <a:pt x="4878" y="647"/>
                    <a:pt x="4878" y="647"/>
                    <a:pt x="4878" y="616"/>
                  </a:cubicBezTo>
                  <a:cubicBezTo>
                    <a:pt x="4973" y="521"/>
                    <a:pt x="5068" y="457"/>
                    <a:pt x="4973" y="331"/>
                  </a:cubicBezTo>
                  <a:cubicBezTo>
                    <a:pt x="4952" y="320"/>
                    <a:pt x="4934" y="317"/>
                    <a:pt x="4918" y="317"/>
                  </a:cubicBezTo>
                  <a:cubicBezTo>
                    <a:pt x="4885" y="317"/>
                    <a:pt x="4857" y="331"/>
                    <a:pt x="4815" y="331"/>
                  </a:cubicBezTo>
                  <a:cubicBezTo>
                    <a:pt x="4777" y="388"/>
                    <a:pt x="4704" y="399"/>
                    <a:pt x="4632" y="399"/>
                  </a:cubicBezTo>
                  <a:cubicBezTo>
                    <a:pt x="4584" y="399"/>
                    <a:pt x="4536" y="394"/>
                    <a:pt x="4498" y="394"/>
                  </a:cubicBezTo>
                  <a:cubicBezTo>
                    <a:pt x="4340" y="394"/>
                    <a:pt x="4466" y="552"/>
                    <a:pt x="4403" y="616"/>
                  </a:cubicBezTo>
                  <a:cubicBezTo>
                    <a:pt x="4403" y="679"/>
                    <a:pt x="4371" y="679"/>
                    <a:pt x="4340" y="679"/>
                  </a:cubicBezTo>
                  <a:lnTo>
                    <a:pt x="4340" y="711"/>
                  </a:lnTo>
                  <a:lnTo>
                    <a:pt x="4244" y="711"/>
                  </a:lnTo>
                  <a:cubicBezTo>
                    <a:pt x="4213" y="711"/>
                    <a:pt x="4118" y="711"/>
                    <a:pt x="4086" y="679"/>
                  </a:cubicBezTo>
                  <a:cubicBezTo>
                    <a:pt x="4054" y="679"/>
                    <a:pt x="4054" y="679"/>
                    <a:pt x="4023" y="647"/>
                  </a:cubicBezTo>
                  <a:lnTo>
                    <a:pt x="4023" y="616"/>
                  </a:lnTo>
                  <a:cubicBezTo>
                    <a:pt x="4054" y="584"/>
                    <a:pt x="4086" y="584"/>
                    <a:pt x="4118" y="552"/>
                  </a:cubicBezTo>
                  <a:cubicBezTo>
                    <a:pt x="4181" y="521"/>
                    <a:pt x="4244" y="457"/>
                    <a:pt x="4213" y="362"/>
                  </a:cubicBezTo>
                  <a:cubicBezTo>
                    <a:pt x="4108" y="292"/>
                    <a:pt x="3974" y="271"/>
                    <a:pt x="3837" y="271"/>
                  </a:cubicBezTo>
                  <a:cubicBezTo>
                    <a:pt x="3727" y="271"/>
                    <a:pt x="3615" y="285"/>
                    <a:pt x="3516" y="299"/>
                  </a:cubicBezTo>
                  <a:cubicBezTo>
                    <a:pt x="3453" y="331"/>
                    <a:pt x="3294" y="362"/>
                    <a:pt x="3389" y="457"/>
                  </a:cubicBezTo>
                  <a:cubicBezTo>
                    <a:pt x="3421" y="489"/>
                    <a:pt x="3611" y="584"/>
                    <a:pt x="3516" y="616"/>
                  </a:cubicBezTo>
                  <a:cubicBezTo>
                    <a:pt x="3484" y="616"/>
                    <a:pt x="3421" y="647"/>
                    <a:pt x="3389" y="647"/>
                  </a:cubicBezTo>
                  <a:lnTo>
                    <a:pt x="3326" y="647"/>
                  </a:lnTo>
                  <a:cubicBezTo>
                    <a:pt x="3294" y="654"/>
                    <a:pt x="3264" y="656"/>
                    <a:pt x="3234" y="656"/>
                  </a:cubicBezTo>
                  <a:cubicBezTo>
                    <a:pt x="3116" y="656"/>
                    <a:pt x="3009" y="616"/>
                    <a:pt x="2883" y="616"/>
                  </a:cubicBezTo>
                  <a:lnTo>
                    <a:pt x="2851" y="616"/>
                  </a:lnTo>
                  <a:cubicBezTo>
                    <a:pt x="2819" y="584"/>
                    <a:pt x="2788" y="584"/>
                    <a:pt x="2788" y="521"/>
                  </a:cubicBezTo>
                  <a:cubicBezTo>
                    <a:pt x="2819" y="489"/>
                    <a:pt x="2819" y="457"/>
                    <a:pt x="2851" y="457"/>
                  </a:cubicBezTo>
                  <a:cubicBezTo>
                    <a:pt x="2883" y="426"/>
                    <a:pt x="2946" y="426"/>
                    <a:pt x="2946" y="394"/>
                  </a:cubicBezTo>
                  <a:cubicBezTo>
                    <a:pt x="2978" y="331"/>
                    <a:pt x="2946" y="267"/>
                    <a:pt x="2914" y="236"/>
                  </a:cubicBezTo>
                  <a:cubicBezTo>
                    <a:pt x="2851" y="204"/>
                    <a:pt x="2819" y="172"/>
                    <a:pt x="2788" y="141"/>
                  </a:cubicBezTo>
                  <a:lnTo>
                    <a:pt x="2566" y="141"/>
                  </a:lnTo>
                  <a:cubicBezTo>
                    <a:pt x="2524" y="141"/>
                    <a:pt x="2468" y="155"/>
                    <a:pt x="2416" y="155"/>
                  </a:cubicBezTo>
                  <a:cubicBezTo>
                    <a:pt x="2390" y="155"/>
                    <a:pt x="2365" y="151"/>
                    <a:pt x="2344" y="141"/>
                  </a:cubicBezTo>
                  <a:cubicBezTo>
                    <a:pt x="2313" y="172"/>
                    <a:pt x="2249" y="204"/>
                    <a:pt x="2186" y="204"/>
                  </a:cubicBezTo>
                  <a:cubicBezTo>
                    <a:pt x="2154" y="204"/>
                    <a:pt x="2123" y="267"/>
                    <a:pt x="2123" y="299"/>
                  </a:cubicBezTo>
                  <a:cubicBezTo>
                    <a:pt x="2123" y="362"/>
                    <a:pt x="2186" y="362"/>
                    <a:pt x="2186" y="426"/>
                  </a:cubicBezTo>
                  <a:cubicBezTo>
                    <a:pt x="2186" y="552"/>
                    <a:pt x="1964" y="584"/>
                    <a:pt x="1869" y="584"/>
                  </a:cubicBezTo>
                  <a:cubicBezTo>
                    <a:pt x="1806" y="584"/>
                    <a:pt x="1735" y="592"/>
                    <a:pt x="1667" y="592"/>
                  </a:cubicBezTo>
                  <a:cubicBezTo>
                    <a:pt x="1600" y="592"/>
                    <a:pt x="1537" y="584"/>
                    <a:pt x="1489" y="552"/>
                  </a:cubicBezTo>
                  <a:cubicBezTo>
                    <a:pt x="1458" y="552"/>
                    <a:pt x="1394" y="489"/>
                    <a:pt x="1394" y="457"/>
                  </a:cubicBezTo>
                  <a:cubicBezTo>
                    <a:pt x="1363" y="362"/>
                    <a:pt x="1426" y="362"/>
                    <a:pt x="1458" y="331"/>
                  </a:cubicBezTo>
                  <a:cubicBezTo>
                    <a:pt x="1521" y="204"/>
                    <a:pt x="1394" y="141"/>
                    <a:pt x="1299" y="141"/>
                  </a:cubicBezTo>
                  <a:cubicBezTo>
                    <a:pt x="1236" y="141"/>
                    <a:pt x="1109" y="172"/>
                    <a:pt x="1014" y="172"/>
                  </a:cubicBezTo>
                  <a:cubicBezTo>
                    <a:pt x="983" y="204"/>
                    <a:pt x="951" y="236"/>
                    <a:pt x="888" y="236"/>
                  </a:cubicBezTo>
                  <a:lnTo>
                    <a:pt x="888" y="267"/>
                  </a:lnTo>
                  <a:cubicBezTo>
                    <a:pt x="856" y="267"/>
                    <a:pt x="824" y="299"/>
                    <a:pt x="824" y="299"/>
                  </a:cubicBezTo>
                  <a:cubicBezTo>
                    <a:pt x="807" y="299"/>
                    <a:pt x="799" y="299"/>
                    <a:pt x="795" y="304"/>
                  </a:cubicBezTo>
                  <a:lnTo>
                    <a:pt x="795" y="304"/>
                  </a:lnTo>
                  <a:cubicBezTo>
                    <a:pt x="794" y="303"/>
                    <a:pt x="793" y="301"/>
                    <a:pt x="793" y="299"/>
                  </a:cubicBezTo>
                  <a:cubicBezTo>
                    <a:pt x="793" y="299"/>
                    <a:pt x="793" y="331"/>
                    <a:pt x="793" y="331"/>
                  </a:cubicBezTo>
                  <a:cubicBezTo>
                    <a:pt x="793" y="316"/>
                    <a:pt x="793" y="309"/>
                    <a:pt x="795" y="304"/>
                  </a:cubicBezTo>
                  <a:lnTo>
                    <a:pt x="795" y="304"/>
                  </a:lnTo>
                  <a:cubicBezTo>
                    <a:pt x="831" y="363"/>
                    <a:pt x="951" y="365"/>
                    <a:pt x="951" y="457"/>
                  </a:cubicBezTo>
                  <a:cubicBezTo>
                    <a:pt x="936" y="531"/>
                    <a:pt x="887" y="557"/>
                    <a:pt x="833" y="557"/>
                  </a:cubicBezTo>
                  <a:cubicBezTo>
                    <a:pt x="770" y="557"/>
                    <a:pt x="700" y="523"/>
                    <a:pt x="666" y="489"/>
                  </a:cubicBezTo>
                  <a:cubicBezTo>
                    <a:pt x="539" y="426"/>
                    <a:pt x="444" y="362"/>
                    <a:pt x="318" y="362"/>
                  </a:cubicBezTo>
                  <a:cubicBezTo>
                    <a:pt x="1" y="362"/>
                    <a:pt x="64" y="774"/>
                    <a:pt x="349" y="774"/>
                  </a:cubicBezTo>
                  <a:cubicBezTo>
                    <a:pt x="413" y="774"/>
                    <a:pt x="571" y="774"/>
                    <a:pt x="603" y="806"/>
                  </a:cubicBezTo>
                  <a:cubicBezTo>
                    <a:pt x="634" y="901"/>
                    <a:pt x="666" y="1059"/>
                    <a:pt x="761" y="1122"/>
                  </a:cubicBezTo>
                  <a:cubicBezTo>
                    <a:pt x="817" y="1160"/>
                    <a:pt x="883" y="1175"/>
                    <a:pt x="954" y="1175"/>
                  </a:cubicBezTo>
                  <a:cubicBezTo>
                    <a:pt x="1004" y="1175"/>
                    <a:pt x="1057" y="1167"/>
                    <a:pt x="1109" y="1154"/>
                  </a:cubicBezTo>
                  <a:cubicBezTo>
                    <a:pt x="1204" y="996"/>
                    <a:pt x="1173" y="932"/>
                    <a:pt x="1109" y="806"/>
                  </a:cubicBezTo>
                  <a:cubicBezTo>
                    <a:pt x="1078" y="742"/>
                    <a:pt x="1078" y="711"/>
                    <a:pt x="1109" y="647"/>
                  </a:cubicBezTo>
                  <a:cubicBezTo>
                    <a:pt x="1141" y="632"/>
                    <a:pt x="1165" y="624"/>
                    <a:pt x="1188" y="624"/>
                  </a:cubicBezTo>
                  <a:cubicBezTo>
                    <a:pt x="1212" y="624"/>
                    <a:pt x="1236" y="632"/>
                    <a:pt x="1268" y="647"/>
                  </a:cubicBezTo>
                  <a:cubicBezTo>
                    <a:pt x="1299" y="647"/>
                    <a:pt x="1394" y="679"/>
                    <a:pt x="1394" y="742"/>
                  </a:cubicBezTo>
                  <a:cubicBezTo>
                    <a:pt x="1426" y="774"/>
                    <a:pt x="1394" y="869"/>
                    <a:pt x="1394" y="932"/>
                  </a:cubicBezTo>
                  <a:cubicBezTo>
                    <a:pt x="1443" y="1055"/>
                    <a:pt x="1588" y="1102"/>
                    <a:pt x="1709" y="1102"/>
                  </a:cubicBezTo>
                  <a:cubicBezTo>
                    <a:pt x="1744" y="1102"/>
                    <a:pt x="1778" y="1098"/>
                    <a:pt x="1806" y="1091"/>
                  </a:cubicBezTo>
                  <a:lnTo>
                    <a:pt x="1838" y="1091"/>
                  </a:lnTo>
                  <a:cubicBezTo>
                    <a:pt x="1933" y="996"/>
                    <a:pt x="1774" y="932"/>
                    <a:pt x="1838" y="837"/>
                  </a:cubicBezTo>
                  <a:cubicBezTo>
                    <a:pt x="1901" y="774"/>
                    <a:pt x="2059" y="742"/>
                    <a:pt x="2123" y="742"/>
                  </a:cubicBezTo>
                  <a:cubicBezTo>
                    <a:pt x="2324" y="800"/>
                    <a:pt x="2238" y="1198"/>
                    <a:pt x="2459" y="1198"/>
                  </a:cubicBezTo>
                  <a:cubicBezTo>
                    <a:pt x="2481" y="1198"/>
                    <a:pt x="2506" y="1194"/>
                    <a:pt x="2534" y="1186"/>
                  </a:cubicBezTo>
                  <a:lnTo>
                    <a:pt x="2534" y="1154"/>
                  </a:lnTo>
                  <a:cubicBezTo>
                    <a:pt x="2598" y="1122"/>
                    <a:pt x="2598" y="1059"/>
                    <a:pt x="2598" y="996"/>
                  </a:cubicBezTo>
                  <a:cubicBezTo>
                    <a:pt x="2598" y="901"/>
                    <a:pt x="2534" y="869"/>
                    <a:pt x="2503" y="806"/>
                  </a:cubicBezTo>
                  <a:cubicBezTo>
                    <a:pt x="2488" y="716"/>
                    <a:pt x="2536" y="683"/>
                    <a:pt x="2599" y="683"/>
                  </a:cubicBezTo>
                  <a:cubicBezTo>
                    <a:pt x="2668" y="683"/>
                    <a:pt x="2754" y="724"/>
                    <a:pt x="2788" y="774"/>
                  </a:cubicBezTo>
                  <a:cubicBezTo>
                    <a:pt x="2819" y="837"/>
                    <a:pt x="2788" y="901"/>
                    <a:pt x="2819" y="964"/>
                  </a:cubicBezTo>
                  <a:cubicBezTo>
                    <a:pt x="2851" y="996"/>
                    <a:pt x="2946" y="1027"/>
                    <a:pt x="2978" y="1059"/>
                  </a:cubicBezTo>
                  <a:cubicBezTo>
                    <a:pt x="3136" y="1154"/>
                    <a:pt x="3294" y="1154"/>
                    <a:pt x="3484" y="1154"/>
                  </a:cubicBezTo>
                  <a:lnTo>
                    <a:pt x="3516" y="1154"/>
                  </a:lnTo>
                  <a:cubicBezTo>
                    <a:pt x="3548" y="1122"/>
                    <a:pt x="3579" y="1091"/>
                    <a:pt x="3611" y="1027"/>
                  </a:cubicBezTo>
                  <a:cubicBezTo>
                    <a:pt x="3643" y="996"/>
                    <a:pt x="3643" y="932"/>
                    <a:pt x="3674" y="901"/>
                  </a:cubicBezTo>
                  <a:cubicBezTo>
                    <a:pt x="3674" y="869"/>
                    <a:pt x="3674" y="806"/>
                    <a:pt x="3674" y="774"/>
                  </a:cubicBezTo>
                  <a:cubicBezTo>
                    <a:pt x="3643" y="742"/>
                    <a:pt x="3611" y="711"/>
                    <a:pt x="3611" y="679"/>
                  </a:cubicBezTo>
                  <a:cubicBezTo>
                    <a:pt x="3591" y="619"/>
                    <a:pt x="3660" y="597"/>
                    <a:pt x="3721" y="597"/>
                  </a:cubicBezTo>
                  <a:cubicBezTo>
                    <a:pt x="3757" y="597"/>
                    <a:pt x="3790" y="604"/>
                    <a:pt x="3801" y="616"/>
                  </a:cubicBezTo>
                  <a:cubicBezTo>
                    <a:pt x="3864" y="647"/>
                    <a:pt x="3928" y="711"/>
                    <a:pt x="3928" y="774"/>
                  </a:cubicBezTo>
                  <a:cubicBezTo>
                    <a:pt x="3896" y="837"/>
                    <a:pt x="3833" y="869"/>
                    <a:pt x="3833" y="932"/>
                  </a:cubicBezTo>
                  <a:cubicBezTo>
                    <a:pt x="3833" y="1042"/>
                    <a:pt x="3969" y="1076"/>
                    <a:pt x="4095" y="1076"/>
                  </a:cubicBezTo>
                  <a:cubicBezTo>
                    <a:pt x="4151" y="1076"/>
                    <a:pt x="4205" y="1069"/>
                    <a:pt x="4244" y="1059"/>
                  </a:cubicBezTo>
                  <a:cubicBezTo>
                    <a:pt x="4371" y="1059"/>
                    <a:pt x="4498" y="996"/>
                    <a:pt x="4530" y="869"/>
                  </a:cubicBezTo>
                  <a:cubicBezTo>
                    <a:pt x="4561" y="774"/>
                    <a:pt x="4530" y="584"/>
                    <a:pt x="4688" y="584"/>
                  </a:cubicBezTo>
                  <a:cubicBezTo>
                    <a:pt x="4696" y="576"/>
                    <a:pt x="4707" y="572"/>
                    <a:pt x="4719" y="572"/>
                  </a:cubicBezTo>
                  <a:cubicBezTo>
                    <a:pt x="4751" y="572"/>
                    <a:pt x="4791" y="601"/>
                    <a:pt x="4815" y="647"/>
                  </a:cubicBezTo>
                  <a:cubicBezTo>
                    <a:pt x="4846" y="679"/>
                    <a:pt x="4815" y="742"/>
                    <a:pt x="4815" y="806"/>
                  </a:cubicBezTo>
                  <a:cubicBezTo>
                    <a:pt x="4783" y="932"/>
                    <a:pt x="4846" y="964"/>
                    <a:pt x="4973" y="1027"/>
                  </a:cubicBezTo>
                  <a:cubicBezTo>
                    <a:pt x="5100" y="1091"/>
                    <a:pt x="5258" y="1122"/>
                    <a:pt x="5385" y="1122"/>
                  </a:cubicBezTo>
                  <a:cubicBezTo>
                    <a:pt x="5543" y="1091"/>
                    <a:pt x="5638" y="1059"/>
                    <a:pt x="5701" y="964"/>
                  </a:cubicBezTo>
                  <a:cubicBezTo>
                    <a:pt x="5701" y="901"/>
                    <a:pt x="5701" y="837"/>
                    <a:pt x="5701" y="774"/>
                  </a:cubicBezTo>
                  <a:cubicBezTo>
                    <a:pt x="5701" y="711"/>
                    <a:pt x="5701" y="679"/>
                    <a:pt x="5701" y="616"/>
                  </a:cubicBezTo>
                  <a:cubicBezTo>
                    <a:pt x="5724" y="547"/>
                    <a:pt x="5751" y="524"/>
                    <a:pt x="5780" y="524"/>
                  </a:cubicBezTo>
                  <a:cubicBezTo>
                    <a:pt x="5829" y="524"/>
                    <a:pt x="5883" y="596"/>
                    <a:pt x="5923" y="616"/>
                  </a:cubicBezTo>
                  <a:cubicBezTo>
                    <a:pt x="5975" y="772"/>
                    <a:pt x="6113" y="886"/>
                    <a:pt x="6248" y="886"/>
                  </a:cubicBezTo>
                  <a:cubicBezTo>
                    <a:pt x="6278" y="886"/>
                    <a:pt x="6307" y="880"/>
                    <a:pt x="6335" y="869"/>
                  </a:cubicBezTo>
                  <a:lnTo>
                    <a:pt x="6366" y="837"/>
                  </a:lnTo>
                  <a:cubicBezTo>
                    <a:pt x="6398" y="806"/>
                    <a:pt x="6430" y="711"/>
                    <a:pt x="6430" y="647"/>
                  </a:cubicBezTo>
                  <a:cubicBezTo>
                    <a:pt x="6461" y="584"/>
                    <a:pt x="6461" y="489"/>
                    <a:pt x="6493" y="457"/>
                  </a:cubicBezTo>
                  <a:cubicBezTo>
                    <a:pt x="6493" y="362"/>
                    <a:pt x="6588" y="299"/>
                    <a:pt x="6683" y="299"/>
                  </a:cubicBezTo>
                  <a:cubicBezTo>
                    <a:pt x="6746" y="331"/>
                    <a:pt x="6746" y="489"/>
                    <a:pt x="6746" y="552"/>
                  </a:cubicBezTo>
                  <a:cubicBezTo>
                    <a:pt x="6746" y="657"/>
                    <a:pt x="6812" y="719"/>
                    <a:pt x="6888" y="719"/>
                  </a:cubicBezTo>
                  <a:cubicBezTo>
                    <a:pt x="6904" y="719"/>
                    <a:pt x="6920" y="716"/>
                    <a:pt x="6936" y="711"/>
                  </a:cubicBezTo>
                  <a:cubicBezTo>
                    <a:pt x="7000" y="711"/>
                    <a:pt x="7158" y="584"/>
                    <a:pt x="7158" y="552"/>
                  </a:cubicBezTo>
                  <a:cubicBezTo>
                    <a:pt x="7253" y="521"/>
                    <a:pt x="7380" y="299"/>
                    <a:pt x="7380" y="204"/>
                  </a:cubicBezTo>
                  <a:cubicBezTo>
                    <a:pt x="7380" y="81"/>
                    <a:pt x="7300" y="12"/>
                    <a:pt x="7219" y="12"/>
                  </a:cubicBezTo>
                  <a:cubicBezTo>
                    <a:pt x="7174" y="12"/>
                    <a:pt x="7128" y="33"/>
                    <a:pt x="7095" y="77"/>
                  </a:cubicBezTo>
                  <a:cubicBezTo>
                    <a:pt x="7063" y="141"/>
                    <a:pt x="7063" y="204"/>
                    <a:pt x="7000" y="267"/>
                  </a:cubicBezTo>
                  <a:cubicBezTo>
                    <a:pt x="6987" y="281"/>
                    <a:pt x="6963" y="288"/>
                    <a:pt x="6937" y="288"/>
                  </a:cubicBezTo>
                  <a:cubicBezTo>
                    <a:pt x="6900" y="288"/>
                    <a:pt x="6860" y="273"/>
                    <a:pt x="6841" y="236"/>
                  </a:cubicBezTo>
                  <a:cubicBezTo>
                    <a:pt x="6810" y="172"/>
                    <a:pt x="6841" y="109"/>
                    <a:pt x="6810" y="46"/>
                  </a:cubicBezTo>
                  <a:cubicBezTo>
                    <a:pt x="6787" y="23"/>
                    <a:pt x="6749" y="1"/>
                    <a:pt x="6706" y="1"/>
                  </a:cubicBezTo>
                  <a:close/>
                </a:path>
              </a:pathLst>
            </a:custGeom>
            <a:solidFill>
              <a:srgbClr val="43A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2" name="Google Shape;4112;p34"/>
            <p:cNvSpPr/>
            <p:nvPr/>
          </p:nvSpPr>
          <p:spPr>
            <a:xfrm>
              <a:off x="7818618" y="1909006"/>
              <a:ext cx="219117" cy="41269"/>
            </a:xfrm>
            <a:custGeom>
              <a:avLst/>
              <a:gdLst/>
              <a:ahLst/>
              <a:cxnLst/>
              <a:rect l="l" t="t" r="r" b="b"/>
              <a:pathLst>
                <a:path w="7412" h="1396" extrusionOk="0">
                  <a:moveTo>
                    <a:pt x="6473" y="1"/>
                  </a:moveTo>
                  <a:cubicBezTo>
                    <a:pt x="6021" y="1"/>
                    <a:pt x="4187" y="252"/>
                    <a:pt x="2580" y="252"/>
                  </a:cubicBezTo>
                  <a:cubicBezTo>
                    <a:pt x="2071" y="252"/>
                    <a:pt x="1585" y="227"/>
                    <a:pt x="1172" y="161"/>
                  </a:cubicBezTo>
                  <a:cubicBezTo>
                    <a:pt x="1172" y="161"/>
                    <a:pt x="286" y="446"/>
                    <a:pt x="1" y="889"/>
                  </a:cubicBezTo>
                  <a:lnTo>
                    <a:pt x="96" y="1047"/>
                  </a:lnTo>
                  <a:cubicBezTo>
                    <a:pt x="96" y="1047"/>
                    <a:pt x="1143" y="758"/>
                    <a:pt x="2172" y="758"/>
                  </a:cubicBezTo>
                  <a:cubicBezTo>
                    <a:pt x="2369" y="758"/>
                    <a:pt x="2567" y="769"/>
                    <a:pt x="2756" y="794"/>
                  </a:cubicBezTo>
                  <a:cubicBezTo>
                    <a:pt x="3896" y="952"/>
                    <a:pt x="5163" y="1237"/>
                    <a:pt x="5543" y="1396"/>
                  </a:cubicBezTo>
                  <a:cubicBezTo>
                    <a:pt x="5543" y="1396"/>
                    <a:pt x="6286" y="474"/>
                    <a:pt x="7311" y="474"/>
                  </a:cubicBezTo>
                  <a:cubicBezTo>
                    <a:pt x="7344" y="474"/>
                    <a:pt x="7377" y="475"/>
                    <a:pt x="7411" y="477"/>
                  </a:cubicBezTo>
                  <a:lnTo>
                    <a:pt x="7411" y="287"/>
                  </a:lnTo>
                  <a:cubicBezTo>
                    <a:pt x="7411" y="287"/>
                    <a:pt x="6999" y="34"/>
                    <a:pt x="6524" y="2"/>
                  </a:cubicBezTo>
                  <a:cubicBezTo>
                    <a:pt x="6510" y="1"/>
                    <a:pt x="6493" y="1"/>
                    <a:pt x="6473" y="1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3" name="Google Shape;4113;p34"/>
            <p:cNvSpPr/>
            <p:nvPr/>
          </p:nvSpPr>
          <p:spPr>
            <a:xfrm>
              <a:off x="7818618" y="1917490"/>
              <a:ext cx="219117" cy="32785"/>
            </a:xfrm>
            <a:custGeom>
              <a:avLst/>
              <a:gdLst/>
              <a:ahLst/>
              <a:cxnLst/>
              <a:rect l="l" t="t" r="r" b="b"/>
              <a:pathLst>
                <a:path w="7412" h="1109" extrusionOk="0">
                  <a:moveTo>
                    <a:pt x="7411" y="0"/>
                  </a:moveTo>
                  <a:cubicBezTo>
                    <a:pt x="6556" y="32"/>
                    <a:pt x="6049" y="507"/>
                    <a:pt x="5796" y="665"/>
                  </a:cubicBezTo>
                  <a:cubicBezTo>
                    <a:pt x="5638" y="792"/>
                    <a:pt x="5479" y="887"/>
                    <a:pt x="5479" y="887"/>
                  </a:cubicBezTo>
                  <a:cubicBezTo>
                    <a:pt x="4244" y="602"/>
                    <a:pt x="3357" y="349"/>
                    <a:pt x="2471" y="349"/>
                  </a:cubicBezTo>
                  <a:cubicBezTo>
                    <a:pt x="1077" y="349"/>
                    <a:pt x="1" y="602"/>
                    <a:pt x="1" y="602"/>
                  </a:cubicBezTo>
                  <a:lnTo>
                    <a:pt x="96" y="760"/>
                  </a:lnTo>
                  <a:cubicBezTo>
                    <a:pt x="96" y="760"/>
                    <a:pt x="1143" y="471"/>
                    <a:pt x="2172" y="471"/>
                  </a:cubicBezTo>
                  <a:cubicBezTo>
                    <a:pt x="2369" y="471"/>
                    <a:pt x="2567" y="482"/>
                    <a:pt x="2756" y="507"/>
                  </a:cubicBezTo>
                  <a:cubicBezTo>
                    <a:pt x="3896" y="665"/>
                    <a:pt x="5163" y="950"/>
                    <a:pt x="5543" y="1109"/>
                  </a:cubicBezTo>
                  <a:cubicBezTo>
                    <a:pt x="5543" y="1109"/>
                    <a:pt x="6286" y="187"/>
                    <a:pt x="7311" y="187"/>
                  </a:cubicBezTo>
                  <a:cubicBezTo>
                    <a:pt x="7344" y="187"/>
                    <a:pt x="7377" y="188"/>
                    <a:pt x="7411" y="190"/>
                  </a:cubicBezTo>
                  <a:lnTo>
                    <a:pt x="7411" y="0"/>
                  </a:lnTo>
                  <a:close/>
                </a:path>
              </a:pathLst>
            </a:custGeom>
            <a:solidFill>
              <a:srgbClr val="D197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4" name="Google Shape;4114;p34"/>
            <p:cNvSpPr/>
            <p:nvPr/>
          </p:nvSpPr>
          <p:spPr>
            <a:xfrm>
              <a:off x="7834522" y="1895940"/>
              <a:ext cx="184470" cy="27050"/>
            </a:xfrm>
            <a:custGeom>
              <a:avLst/>
              <a:gdLst/>
              <a:ahLst/>
              <a:cxnLst/>
              <a:rect l="l" t="t" r="r" b="b"/>
              <a:pathLst>
                <a:path w="6240" h="915" extrusionOk="0">
                  <a:moveTo>
                    <a:pt x="6018" y="1"/>
                  </a:moveTo>
                  <a:cubicBezTo>
                    <a:pt x="6018" y="1"/>
                    <a:pt x="5575" y="381"/>
                    <a:pt x="3453" y="444"/>
                  </a:cubicBezTo>
                  <a:cubicBezTo>
                    <a:pt x="3068" y="458"/>
                    <a:pt x="2723" y="464"/>
                    <a:pt x="2414" y="464"/>
                  </a:cubicBezTo>
                  <a:cubicBezTo>
                    <a:pt x="560" y="464"/>
                    <a:pt x="1" y="254"/>
                    <a:pt x="1" y="254"/>
                  </a:cubicBezTo>
                  <a:lnTo>
                    <a:pt x="1" y="254"/>
                  </a:lnTo>
                  <a:cubicBezTo>
                    <a:pt x="64" y="761"/>
                    <a:pt x="159" y="824"/>
                    <a:pt x="159" y="824"/>
                  </a:cubicBezTo>
                  <a:cubicBezTo>
                    <a:pt x="820" y="890"/>
                    <a:pt x="1528" y="915"/>
                    <a:pt x="2216" y="915"/>
                  </a:cubicBezTo>
                  <a:cubicBezTo>
                    <a:pt x="4197" y="915"/>
                    <a:pt x="6019" y="705"/>
                    <a:pt x="6113" y="634"/>
                  </a:cubicBezTo>
                  <a:cubicBezTo>
                    <a:pt x="6176" y="571"/>
                    <a:pt x="6240" y="318"/>
                    <a:pt x="6208" y="191"/>
                  </a:cubicBezTo>
                  <a:cubicBezTo>
                    <a:pt x="6176" y="64"/>
                    <a:pt x="6018" y="1"/>
                    <a:pt x="6018" y="1"/>
                  </a:cubicBezTo>
                  <a:close/>
                </a:path>
              </a:pathLst>
            </a:custGeom>
            <a:solidFill>
              <a:srgbClr val="F28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5" name="Google Shape;4115;p34"/>
            <p:cNvSpPr/>
            <p:nvPr/>
          </p:nvSpPr>
          <p:spPr>
            <a:xfrm>
              <a:off x="7835468" y="1895940"/>
              <a:ext cx="182578" cy="23207"/>
            </a:xfrm>
            <a:custGeom>
              <a:avLst/>
              <a:gdLst/>
              <a:ahLst/>
              <a:cxnLst/>
              <a:rect l="l" t="t" r="r" b="b"/>
              <a:pathLst>
                <a:path w="6176" h="785" extrusionOk="0">
                  <a:moveTo>
                    <a:pt x="5986" y="1"/>
                  </a:moveTo>
                  <a:cubicBezTo>
                    <a:pt x="5986" y="1"/>
                    <a:pt x="5511" y="381"/>
                    <a:pt x="3421" y="444"/>
                  </a:cubicBezTo>
                  <a:cubicBezTo>
                    <a:pt x="2996" y="459"/>
                    <a:pt x="2620" y="466"/>
                    <a:pt x="2288" y="466"/>
                  </a:cubicBezTo>
                  <a:cubicBezTo>
                    <a:pt x="517" y="466"/>
                    <a:pt x="1" y="286"/>
                    <a:pt x="1" y="286"/>
                  </a:cubicBezTo>
                  <a:lnTo>
                    <a:pt x="1" y="286"/>
                  </a:lnTo>
                  <a:cubicBezTo>
                    <a:pt x="1" y="476"/>
                    <a:pt x="32" y="571"/>
                    <a:pt x="64" y="666"/>
                  </a:cubicBezTo>
                  <a:cubicBezTo>
                    <a:pt x="481" y="757"/>
                    <a:pt x="915" y="784"/>
                    <a:pt x="1353" y="784"/>
                  </a:cubicBezTo>
                  <a:cubicBezTo>
                    <a:pt x="1979" y="784"/>
                    <a:pt x="2616" y="729"/>
                    <a:pt x="3231" y="729"/>
                  </a:cubicBezTo>
                  <a:cubicBezTo>
                    <a:pt x="3769" y="729"/>
                    <a:pt x="4339" y="634"/>
                    <a:pt x="4878" y="571"/>
                  </a:cubicBezTo>
                  <a:cubicBezTo>
                    <a:pt x="5353" y="508"/>
                    <a:pt x="5764" y="444"/>
                    <a:pt x="6176" y="191"/>
                  </a:cubicBezTo>
                  <a:cubicBezTo>
                    <a:pt x="6144" y="64"/>
                    <a:pt x="5986" y="1"/>
                    <a:pt x="5986" y="1"/>
                  </a:cubicBezTo>
                  <a:close/>
                </a:path>
              </a:pathLst>
            </a:custGeom>
            <a:solidFill>
              <a:srgbClr val="E276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6" name="Google Shape;4116;p34"/>
            <p:cNvSpPr/>
            <p:nvPr/>
          </p:nvSpPr>
          <p:spPr>
            <a:xfrm>
              <a:off x="7821427" y="1835103"/>
              <a:ext cx="203183" cy="78932"/>
            </a:xfrm>
            <a:custGeom>
              <a:avLst/>
              <a:gdLst/>
              <a:ahLst/>
              <a:cxnLst/>
              <a:rect l="l" t="t" r="r" b="b"/>
              <a:pathLst>
                <a:path w="6873" h="2670" extrusionOk="0">
                  <a:moveTo>
                    <a:pt x="3579" y="0"/>
                  </a:moveTo>
                  <a:cubicBezTo>
                    <a:pt x="3009" y="0"/>
                    <a:pt x="2407" y="95"/>
                    <a:pt x="1869" y="222"/>
                  </a:cubicBezTo>
                  <a:cubicBezTo>
                    <a:pt x="1489" y="349"/>
                    <a:pt x="1141" y="476"/>
                    <a:pt x="824" y="697"/>
                  </a:cubicBezTo>
                  <a:cubicBezTo>
                    <a:pt x="507" y="887"/>
                    <a:pt x="317" y="1141"/>
                    <a:pt x="159" y="1489"/>
                  </a:cubicBezTo>
                  <a:cubicBezTo>
                    <a:pt x="159" y="1489"/>
                    <a:pt x="1" y="1964"/>
                    <a:pt x="349" y="2407"/>
                  </a:cubicBezTo>
                  <a:cubicBezTo>
                    <a:pt x="471" y="2590"/>
                    <a:pt x="1319" y="2670"/>
                    <a:pt x="2358" y="2670"/>
                  </a:cubicBezTo>
                  <a:cubicBezTo>
                    <a:pt x="4020" y="2670"/>
                    <a:pt x="6171" y="2466"/>
                    <a:pt x="6619" y="2154"/>
                  </a:cubicBezTo>
                  <a:cubicBezTo>
                    <a:pt x="6619" y="2154"/>
                    <a:pt x="6873" y="1837"/>
                    <a:pt x="6683" y="1331"/>
                  </a:cubicBezTo>
                  <a:cubicBezTo>
                    <a:pt x="6588" y="1077"/>
                    <a:pt x="6334" y="824"/>
                    <a:pt x="6113" y="666"/>
                  </a:cubicBezTo>
                  <a:cubicBezTo>
                    <a:pt x="5764" y="412"/>
                    <a:pt x="5353" y="254"/>
                    <a:pt x="4909" y="159"/>
                  </a:cubicBezTo>
                  <a:cubicBezTo>
                    <a:pt x="4466" y="32"/>
                    <a:pt x="4022" y="0"/>
                    <a:pt x="3579" y="0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7" name="Google Shape;4117;p34"/>
            <p:cNvSpPr/>
            <p:nvPr/>
          </p:nvSpPr>
          <p:spPr>
            <a:xfrm>
              <a:off x="7822372" y="1875366"/>
              <a:ext cx="201321" cy="38934"/>
            </a:xfrm>
            <a:custGeom>
              <a:avLst/>
              <a:gdLst/>
              <a:ahLst/>
              <a:cxnLst/>
              <a:rect l="l" t="t" r="r" b="b"/>
              <a:pathLst>
                <a:path w="6810" h="1317" extrusionOk="0">
                  <a:moveTo>
                    <a:pt x="6682" y="0"/>
                  </a:moveTo>
                  <a:cubicBezTo>
                    <a:pt x="6302" y="222"/>
                    <a:pt x="5891" y="285"/>
                    <a:pt x="5479" y="444"/>
                  </a:cubicBezTo>
                  <a:cubicBezTo>
                    <a:pt x="5013" y="580"/>
                    <a:pt x="4559" y="596"/>
                    <a:pt x="4102" y="596"/>
                  </a:cubicBezTo>
                  <a:cubicBezTo>
                    <a:pt x="3951" y="596"/>
                    <a:pt x="3800" y="595"/>
                    <a:pt x="3649" y="595"/>
                  </a:cubicBezTo>
                  <a:cubicBezTo>
                    <a:pt x="3510" y="595"/>
                    <a:pt x="3371" y="596"/>
                    <a:pt x="3230" y="602"/>
                  </a:cubicBezTo>
                  <a:cubicBezTo>
                    <a:pt x="2816" y="602"/>
                    <a:pt x="2382" y="630"/>
                    <a:pt x="1951" y="630"/>
                  </a:cubicBezTo>
                  <a:cubicBezTo>
                    <a:pt x="1591" y="630"/>
                    <a:pt x="1232" y="611"/>
                    <a:pt x="887" y="539"/>
                  </a:cubicBezTo>
                  <a:cubicBezTo>
                    <a:pt x="539" y="475"/>
                    <a:pt x="285" y="380"/>
                    <a:pt x="127" y="159"/>
                  </a:cubicBezTo>
                  <a:lnTo>
                    <a:pt x="127" y="159"/>
                  </a:lnTo>
                  <a:cubicBezTo>
                    <a:pt x="95" y="254"/>
                    <a:pt x="0" y="665"/>
                    <a:pt x="317" y="1045"/>
                  </a:cubicBezTo>
                  <a:cubicBezTo>
                    <a:pt x="442" y="1233"/>
                    <a:pt x="1329" y="1316"/>
                    <a:pt x="2403" y="1316"/>
                  </a:cubicBezTo>
                  <a:cubicBezTo>
                    <a:pt x="4054" y="1316"/>
                    <a:pt x="6146" y="1118"/>
                    <a:pt x="6587" y="792"/>
                  </a:cubicBezTo>
                  <a:cubicBezTo>
                    <a:pt x="6587" y="792"/>
                    <a:pt x="6809" y="507"/>
                    <a:pt x="6682" y="0"/>
                  </a:cubicBezTo>
                  <a:close/>
                </a:path>
              </a:pathLst>
            </a:custGeom>
            <a:solidFill>
              <a:srgbClr val="E2A7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8" name="Google Shape;4118;p34"/>
            <p:cNvSpPr/>
            <p:nvPr/>
          </p:nvSpPr>
          <p:spPr>
            <a:xfrm>
              <a:off x="7876647" y="1855087"/>
              <a:ext cx="11263" cy="7331"/>
            </a:xfrm>
            <a:custGeom>
              <a:avLst/>
              <a:gdLst/>
              <a:ahLst/>
              <a:cxnLst/>
              <a:rect l="l" t="t" r="r" b="b"/>
              <a:pathLst>
                <a:path w="381" h="248" extrusionOk="0">
                  <a:moveTo>
                    <a:pt x="273" y="0"/>
                  </a:moveTo>
                  <a:cubicBezTo>
                    <a:pt x="238" y="0"/>
                    <a:pt x="199" y="8"/>
                    <a:pt x="159" y="21"/>
                  </a:cubicBezTo>
                  <a:cubicBezTo>
                    <a:pt x="64" y="85"/>
                    <a:pt x="1" y="148"/>
                    <a:pt x="33" y="211"/>
                  </a:cubicBezTo>
                  <a:cubicBezTo>
                    <a:pt x="51" y="229"/>
                    <a:pt x="90" y="248"/>
                    <a:pt x="139" y="248"/>
                  </a:cubicBezTo>
                  <a:cubicBezTo>
                    <a:pt x="174" y="248"/>
                    <a:pt x="214" y="238"/>
                    <a:pt x="254" y="211"/>
                  </a:cubicBezTo>
                  <a:cubicBezTo>
                    <a:pt x="349" y="180"/>
                    <a:pt x="381" y="85"/>
                    <a:pt x="381" y="53"/>
                  </a:cubicBezTo>
                  <a:cubicBezTo>
                    <a:pt x="362" y="16"/>
                    <a:pt x="322" y="0"/>
                    <a:pt x="273" y="0"/>
                  </a:cubicBezTo>
                  <a:close/>
                </a:path>
              </a:pathLst>
            </a:custGeom>
            <a:solidFill>
              <a:srgbClr val="FBD1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9" name="Google Shape;4119;p34"/>
            <p:cNvSpPr/>
            <p:nvPr/>
          </p:nvSpPr>
          <p:spPr>
            <a:xfrm>
              <a:off x="7920664" y="1878410"/>
              <a:ext cx="11263" cy="7036"/>
            </a:xfrm>
            <a:custGeom>
              <a:avLst/>
              <a:gdLst/>
              <a:ahLst/>
              <a:cxnLst/>
              <a:rect l="l" t="t" r="r" b="b"/>
              <a:pathLst>
                <a:path w="381" h="238" extrusionOk="0">
                  <a:moveTo>
                    <a:pt x="289" y="0"/>
                  </a:moveTo>
                  <a:cubicBezTo>
                    <a:pt x="254" y="0"/>
                    <a:pt x="206" y="8"/>
                    <a:pt x="159" y="24"/>
                  </a:cubicBezTo>
                  <a:cubicBezTo>
                    <a:pt x="64" y="56"/>
                    <a:pt x="0" y="151"/>
                    <a:pt x="32" y="214"/>
                  </a:cubicBezTo>
                  <a:cubicBezTo>
                    <a:pt x="48" y="230"/>
                    <a:pt x="80" y="238"/>
                    <a:pt x="119" y="238"/>
                  </a:cubicBezTo>
                  <a:cubicBezTo>
                    <a:pt x="159" y="238"/>
                    <a:pt x="206" y="230"/>
                    <a:pt x="254" y="214"/>
                  </a:cubicBezTo>
                  <a:cubicBezTo>
                    <a:pt x="349" y="182"/>
                    <a:pt x="380" y="87"/>
                    <a:pt x="349" y="24"/>
                  </a:cubicBezTo>
                  <a:cubicBezTo>
                    <a:pt x="349" y="8"/>
                    <a:pt x="325" y="0"/>
                    <a:pt x="289" y="0"/>
                  </a:cubicBezTo>
                  <a:close/>
                </a:path>
              </a:pathLst>
            </a:custGeom>
            <a:solidFill>
              <a:srgbClr val="FBD1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0" name="Google Shape;4120;p34"/>
            <p:cNvSpPr/>
            <p:nvPr/>
          </p:nvSpPr>
          <p:spPr>
            <a:xfrm>
              <a:off x="7957172" y="1874745"/>
              <a:ext cx="11263" cy="7657"/>
            </a:xfrm>
            <a:custGeom>
              <a:avLst/>
              <a:gdLst/>
              <a:ahLst/>
              <a:cxnLst/>
              <a:rect l="l" t="t" r="r" b="b"/>
              <a:pathLst>
                <a:path w="381" h="259" extrusionOk="0">
                  <a:moveTo>
                    <a:pt x="247" y="0"/>
                  </a:moveTo>
                  <a:cubicBezTo>
                    <a:pt x="217" y="0"/>
                    <a:pt x="185" y="8"/>
                    <a:pt x="159" y="21"/>
                  </a:cubicBezTo>
                  <a:cubicBezTo>
                    <a:pt x="64" y="85"/>
                    <a:pt x="1" y="148"/>
                    <a:pt x="32" y="211"/>
                  </a:cubicBezTo>
                  <a:cubicBezTo>
                    <a:pt x="48" y="243"/>
                    <a:pt x="80" y="259"/>
                    <a:pt x="119" y="259"/>
                  </a:cubicBezTo>
                  <a:cubicBezTo>
                    <a:pt x="159" y="259"/>
                    <a:pt x="206" y="243"/>
                    <a:pt x="254" y="211"/>
                  </a:cubicBezTo>
                  <a:cubicBezTo>
                    <a:pt x="317" y="180"/>
                    <a:pt x="381" y="85"/>
                    <a:pt x="349" y="53"/>
                  </a:cubicBezTo>
                  <a:cubicBezTo>
                    <a:pt x="330" y="16"/>
                    <a:pt x="290" y="0"/>
                    <a:pt x="247" y="0"/>
                  </a:cubicBezTo>
                  <a:close/>
                </a:path>
              </a:pathLst>
            </a:custGeom>
            <a:solidFill>
              <a:srgbClr val="FBD1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1" name="Google Shape;4121;p34"/>
            <p:cNvSpPr/>
            <p:nvPr/>
          </p:nvSpPr>
          <p:spPr>
            <a:xfrm>
              <a:off x="7851372" y="1865285"/>
              <a:ext cx="11263" cy="7065"/>
            </a:xfrm>
            <a:custGeom>
              <a:avLst/>
              <a:gdLst/>
              <a:ahLst/>
              <a:cxnLst/>
              <a:rect l="l" t="t" r="r" b="b"/>
              <a:pathLst>
                <a:path w="381" h="239" extrusionOk="0">
                  <a:moveTo>
                    <a:pt x="262" y="1"/>
                  </a:moveTo>
                  <a:cubicBezTo>
                    <a:pt x="223" y="1"/>
                    <a:pt x="175" y="9"/>
                    <a:pt x="128" y="25"/>
                  </a:cubicBezTo>
                  <a:cubicBezTo>
                    <a:pt x="64" y="88"/>
                    <a:pt x="1" y="151"/>
                    <a:pt x="33" y="215"/>
                  </a:cubicBezTo>
                  <a:cubicBezTo>
                    <a:pt x="48" y="230"/>
                    <a:pt x="80" y="238"/>
                    <a:pt x="116" y="238"/>
                  </a:cubicBezTo>
                  <a:cubicBezTo>
                    <a:pt x="151" y="238"/>
                    <a:pt x="191" y="230"/>
                    <a:pt x="223" y="215"/>
                  </a:cubicBezTo>
                  <a:cubicBezTo>
                    <a:pt x="318" y="183"/>
                    <a:pt x="381" y="88"/>
                    <a:pt x="349" y="25"/>
                  </a:cubicBezTo>
                  <a:cubicBezTo>
                    <a:pt x="333" y="9"/>
                    <a:pt x="302" y="1"/>
                    <a:pt x="262" y="1"/>
                  </a:cubicBezTo>
                  <a:close/>
                </a:path>
              </a:pathLst>
            </a:custGeom>
            <a:solidFill>
              <a:srgbClr val="FBD1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2" name="Google Shape;4122;p34"/>
            <p:cNvSpPr/>
            <p:nvPr/>
          </p:nvSpPr>
          <p:spPr>
            <a:xfrm>
              <a:off x="7992734" y="1863512"/>
              <a:ext cx="11263" cy="7657"/>
            </a:xfrm>
            <a:custGeom>
              <a:avLst/>
              <a:gdLst/>
              <a:ahLst/>
              <a:cxnLst/>
              <a:rect l="l" t="t" r="r" b="b"/>
              <a:pathLst>
                <a:path w="381" h="259" extrusionOk="0">
                  <a:moveTo>
                    <a:pt x="248" y="0"/>
                  </a:moveTo>
                  <a:cubicBezTo>
                    <a:pt x="217" y="0"/>
                    <a:pt x="186" y="8"/>
                    <a:pt x="159" y="21"/>
                  </a:cubicBezTo>
                  <a:cubicBezTo>
                    <a:pt x="64" y="85"/>
                    <a:pt x="1" y="148"/>
                    <a:pt x="33" y="211"/>
                  </a:cubicBezTo>
                  <a:cubicBezTo>
                    <a:pt x="48" y="243"/>
                    <a:pt x="80" y="259"/>
                    <a:pt x="120" y="259"/>
                  </a:cubicBezTo>
                  <a:cubicBezTo>
                    <a:pt x="159" y="259"/>
                    <a:pt x="207" y="243"/>
                    <a:pt x="254" y="211"/>
                  </a:cubicBezTo>
                  <a:cubicBezTo>
                    <a:pt x="318" y="180"/>
                    <a:pt x="381" y="85"/>
                    <a:pt x="349" y="53"/>
                  </a:cubicBezTo>
                  <a:cubicBezTo>
                    <a:pt x="331" y="16"/>
                    <a:pt x="290" y="0"/>
                    <a:pt x="248" y="0"/>
                  </a:cubicBezTo>
                  <a:close/>
                </a:path>
              </a:pathLst>
            </a:custGeom>
            <a:solidFill>
              <a:srgbClr val="FBD1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3" name="Google Shape;4123;p34"/>
            <p:cNvSpPr/>
            <p:nvPr/>
          </p:nvSpPr>
          <p:spPr>
            <a:xfrm>
              <a:off x="7931897" y="1865374"/>
              <a:ext cx="11263" cy="6977"/>
            </a:xfrm>
            <a:custGeom>
              <a:avLst/>
              <a:gdLst/>
              <a:ahLst/>
              <a:cxnLst/>
              <a:rect l="l" t="t" r="r" b="b"/>
              <a:pathLst>
                <a:path w="381" h="236" extrusionOk="0">
                  <a:moveTo>
                    <a:pt x="140" y="1"/>
                  </a:moveTo>
                  <a:cubicBezTo>
                    <a:pt x="91" y="1"/>
                    <a:pt x="51" y="16"/>
                    <a:pt x="32" y="53"/>
                  </a:cubicBezTo>
                  <a:cubicBezTo>
                    <a:pt x="0" y="85"/>
                    <a:pt x="64" y="180"/>
                    <a:pt x="159" y="212"/>
                  </a:cubicBezTo>
                  <a:cubicBezTo>
                    <a:pt x="206" y="227"/>
                    <a:pt x="254" y="235"/>
                    <a:pt x="289" y="235"/>
                  </a:cubicBezTo>
                  <a:cubicBezTo>
                    <a:pt x="325" y="235"/>
                    <a:pt x="349" y="227"/>
                    <a:pt x="349" y="212"/>
                  </a:cubicBezTo>
                  <a:cubicBezTo>
                    <a:pt x="380" y="148"/>
                    <a:pt x="349" y="53"/>
                    <a:pt x="254" y="22"/>
                  </a:cubicBezTo>
                  <a:cubicBezTo>
                    <a:pt x="214" y="8"/>
                    <a:pt x="175" y="1"/>
                    <a:pt x="140" y="1"/>
                  </a:cubicBezTo>
                  <a:close/>
                </a:path>
              </a:pathLst>
            </a:custGeom>
            <a:solidFill>
              <a:srgbClr val="FBD1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4" name="Google Shape;4124;p34"/>
            <p:cNvSpPr/>
            <p:nvPr/>
          </p:nvSpPr>
          <p:spPr>
            <a:xfrm>
              <a:off x="7963734" y="1858516"/>
              <a:ext cx="11263" cy="6563"/>
            </a:xfrm>
            <a:custGeom>
              <a:avLst/>
              <a:gdLst/>
              <a:ahLst/>
              <a:cxnLst/>
              <a:rect l="l" t="t" r="r" b="b"/>
              <a:pathLst>
                <a:path w="381" h="222" extrusionOk="0">
                  <a:moveTo>
                    <a:pt x="190" y="0"/>
                  </a:moveTo>
                  <a:cubicBezTo>
                    <a:pt x="64" y="32"/>
                    <a:pt x="0" y="95"/>
                    <a:pt x="32" y="159"/>
                  </a:cubicBezTo>
                  <a:cubicBezTo>
                    <a:pt x="32" y="222"/>
                    <a:pt x="127" y="222"/>
                    <a:pt x="222" y="222"/>
                  </a:cubicBezTo>
                  <a:cubicBezTo>
                    <a:pt x="317" y="190"/>
                    <a:pt x="380" y="127"/>
                    <a:pt x="380" y="64"/>
                  </a:cubicBezTo>
                  <a:cubicBezTo>
                    <a:pt x="349" y="32"/>
                    <a:pt x="285" y="0"/>
                    <a:pt x="190" y="0"/>
                  </a:cubicBezTo>
                  <a:close/>
                </a:path>
              </a:pathLst>
            </a:custGeom>
            <a:solidFill>
              <a:srgbClr val="FBD1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5" name="Google Shape;4125;p34"/>
            <p:cNvSpPr/>
            <p:nvPr/>
          </p:nvSpPr>
          <p:spPr>
            <a:xfrm>
              <a:off x="7876647" y="1876607"/>
              <a:ext cx="11263" cy="6977"/>
            </a:xfrm>
            <a:custGeom>
              <a:avLst/>
              <a:gdLst/>
              <a:ahLst/>
              <a:cxnLst/>
              <a:rect l="l" t="t" r="r" b="b"/>
              <a:pathLst>
                <a:path w="381" h="236" extrusionOk="0">
                  <a:moveTo>
                    <a:pt x="141" y="1"/>
                  </a:moveTo>
                  <a:cubicBezTo>
                    <a:pt x="91" y="1"/>
                    <a:pt x="51" y="16"/>
                    <a:pt x="33" y="53"/>
                  </a:cubicBezTo>
                  <a:cubicBezTo>
                    <a:pt x="1" y="85"/>
                    <a:pt x="64" y="180"/>
                    <a:pt x="159" y="212"/>
                  </a:cubicBezTo>
                  <a:cubicBezTo>
                    <a:pt x="207" y="227"/>
                    <a:pt x="254" y="235"/>
                    <a:pt x="294" y="235"/>
                  </a:cubicBezTo>
                  <a:cubicBezTo>
                    <a:pt x="334" y="235"/>
                    <a:pt x="365" y="227"/>
                    <a:pt x="381" y="212"/>
                  </a:cubicBezTo>
                  <a:cubicBezTo>
                    <a:pt x="381" y="148"/>
                    <a:pt x="349" y="53"/>
                    <a:pt x="254" y="22"/>
                  </a:cubicBezTo>
                  <a:cubicBezTo>
                    <a:pt x="215" y="8"/>
                    <a:pt x="176" y="1"/>
                    <a:pt x="141" y="1"/>
                  </a:cubicBezTo>
                  <a:close/>
                </a:path>
              </a:pathLst>
            </a:custGeom>
            <a:solidFill>
              <a:srgbClr val="FBD1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6" name="Google Shape;4126;p34"/>
            <p:cNvSpPr/>
            <p:nvPr/>
          </p:nvSpPr>
          <p:spPr>
            <a:xfrm>
              <a:off x="7901951" y="1866468"/>
              <a:ext cx="11263" cy="6799"/>
            </a:xfrm>
            <a:custGeom>
              <a:avLst/>
              <a:gdLst/>
              <a:ahLst/>
              <a:cxnLst/>
              <a:rect l="l" t="t" r="r" b="b"/>
              <a:pathLst>
                <a:path w="381" h="230" extrusionOk="0">
                  <a:moveTo>
                    <a:pt x="119" y="0"/>
                  </a:moveTo>
                  <a:cubicBezTo>
                    <a:pt x="79" y="0"/>
                    <a:pt x="48" y="16"/>
                    <a:pt x="32" y="48"/>
                  </a:cubicBezTo>
                  <a:cubicBezTo>
                    <a:pt x="0" y="80"/>
                    <a:pt x="63" y="143"/>
                    <a:pt x="158" y="206"/>
                  </a:cubicBezTo>
                  <a:cubicBezTo>
                    <a:pt x="206" y="222"/>
                    <a:pt x="253" y="230"/>
                    <a:pt x="289" y="230"/>
                  </a:cubicBezTo>
                  <a:cubicBezTo>
                    <a:pt x="325" y="230"/>
                    <a:pt x="348" y="222"/>
                    <a:pt x="348" y="206"/>
                  </a:cubicBezTo>
                  <a:cubicBezTo>
                    <a:pt x="380" y="175"/>
                    <a:pt x="348" y="80"/>
                    <a:pt x="253" y="48"/>
                  </a:cubicBezTo>
                  <a:cubicBezTo>
                    <a:pt x="206" y="16"/>
                    <a:pt x="158" y="0"/>
                    <a:pt x="119" y="0"/>
                  </a:cubicBezTo>
                  <a:close/>
                </a:path>
              </a:pathLst>
            </a:custGeom>
            <a:solidFill>
              <a:srgbClr val="FBD1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7" name="Google Shape;4127;p34"/>
            <p:cNvSpPr/>
            <p:nvPr/>
          </p:nvSpPr>
          <p:spPr>
            <a:xfrm>
              <a:off x="7844839" y="1879652"/>
              <a:ext cx="11263" cy="5499"/>
            </a:xfrm>
            <a:custGeom>
              <a:avLst/>
              <a:gdLst/>
              <a:ahLst/>
              <a:cxnLst/>
              <a:rect l="l" t="t" r="r" b="b"/>
              <a:pathLst>
                <a:path w="381" h="186" extrusionOk="0">
                  <a:moveTo>
                    <a:pt x="141" y="0"/>
                  </a:moveTo>
                  <a:cubicBezTo>
                    <a:pt x="79" y="0"/>
                    <a:pt x="32" y="23"/>
                    <a:pt x="32" y="45"/>
                  </a:cubicBezTo>
                  <a:cubicBezTo>
                    <a:pt x="0" y="109"/>
                    <a:pt x="64" y="172"/>
                    <a:pt x="190" y="172"/>
                  </a:cubicBezTo>
                  <a:cubicBezTo>
                    <a:pt x="218" y="181"/>
                    <a:pt x="243" y="185"/>
                    <a:pt x="266" y="185"/>
                  </a:cubicBezTo>
                  <a:cubicBezTo>
                    <a:pt x="320" y="185"/>
                    <a:pt x="358" y="163"/>
                    <a:pt x="380" y="140"/>
                  </a:cubicBezTo>
                  <a:cubicBezTo>
                    <a:pt x="380" y="77"/>
                    <a:pt x="317" y="14"/>
                    <a:pt x="222" y="14"/>
                  </a:cubicBezTo>
                  <a:cubicBezTo>
                    <a:pt x="194" y="4"/>
                    <a:pt x="166" y="0"/>
                    <a:pt x="141" y="0"/>
                  </a:cubicBezTo>
                  <a:close/>
                </a:path>
              </a:pathLst>
            </a:custGeom>
            <a:solidFill>
              <a:srgbClr val="FBD1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8" name="Google Shape;4128;p34"/>
            <p:cNvSpPr/>
            <p:nvPr/>
          </p:nvSpPr>
          <p:spPr>
            <a:xfrm>
              <a:off x="7944993" y="1844001"/>
              <a:ext cx="11263" cy="7509"/>
            </a:xfrm>
            <a:custGeom>
              <a:avLst/>
              <a:gdLst/>
              <a:ahLst/>
              <a:cxnLst/>
              <a:rect l="l" t="t" r="r" b="b"/>
              <a:pathLst>
                <a:path w="381" h="254" extrusionOk="0">
                  <a:moveTo>
                    <a:pt x="116" y="0"/>
                  </a:moveTo>
                  <a:cubicBezTo>
                    <a:pt x="80" y="0"/>
                    <a:pt x="48" y="16"/>
                    <a:pt x="33" y="48"/>
                  </a:cubicBezTo>
                  <a:cubicBezTo>
                    <a:pt x="1" y="80"/>
                    <a:pt x="64" y="175"/>
                    <a:pt x="159" y="206"/>
                  </a:cubicBezTo>
                  <a:cubicBezTo>
                    <a:pt x="191" y="238"/>
                    <a:pt x="230" y="254"/>
                    <a:pt x="266" y="254"/>
                  </a:cubicBezTo>
                  <a:cubicBezTo>
                    <a:pt x="302" y="254"/>
                    <a:pt x="333" y="238"/>
                    <a:pt x="349" y="206"/>
                  </a:cubicBezTo>
                  <a:cubicBezTo>
                    <a:pt x="381" y="175"/>
                    <a:pt x="318" y="80"/>
                    <a:pt x="223" y="48"/>
                  </a:cubicBezTo>
                  <a:cubicBezTo>
                    <a:pt x="191" y="16"/>
                    <a:pt x="151" y="0"/>
                    <a:pt x="116" y="0"/>
                  </a:cubicBezTo>
                  <a:close/>
                </a:path>
              </a:pathLst>
            </a:custGeom>
            <a:solidFill>
              <a:srgbClr val="FBD1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9" name="Google Shape;4129;p34"/>
            <p:cNvSpPr/>
            <p:nvPr/>
          </p:nvSpPr>
          <p:spPr>
            <a:xfrm>
              <a:off x="7979638" y="1848672"/>
              <a:ext cx="10317" cy="7538"/>
            </a:xfrm>
            <a:custGeom>
              <a:avLst/>
              <a:gdLst/>
              <a:ahLst/>
              <a:cxnLst/>
              <a:rect l="l" t="t" r="r" b="b"/>
              <a:pathLst>
                <a:path w="349" h="255" extrusionOk="0">
                  <a:moveTo>
                    <a:pt x="92" y="1"/>
                  </a:moveTo>
                  <a:cubicBezTo>
                    <a:pt x="56" y="1"/>
                    <a:pt x="32" y="17"/>
                    <a:pt x="32" y="48"/>
                  </a:cubicBezTo>
                  <a:cubicBezTo>
                    <a:pt x="1" y="80"/>
                    <a:pt x="32" y="175"/>
                    <a:pt x="127" y="207"/>
                  </a:cubicBezTo>
                  <a:cubicBezTo>
                    <a:pt x="175" y="238"/>
                    <a:pt x="222" y="254"/>
                    <a:pt x="262" y="254"/>
                  </a:cubicBezTo>
                  <a:cubicBezTo>
                    <a:pt x="301" y="254"/>
                    <a:pt x="333" y="238"/>
                    <a:pt x="349" y="207"/>
                  </a:cubicBezTo>
                  <a:cubicBezTo>
                    <a:pt x="349" y="175"/>
                    <a:pt x="317" y="80"/>
                    <a:pt x="222" y="48"/>
                  </a:cubicBezTo>
                  <a:cubicBezTo>
                    <a:pt x="175" y="17"/>
                    <a:pt x="127" y="1"/>
                    <a:pt x="92" y="1"/>
                  </a:cubicBezTo>
                  <a:close/>
                </a:path>
              </a:pathLst>
            </a:custGeom>
            <a:solidFill>
              <a:srgbClr val="FBD1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0" name="Google Shape;4130;p34"/>
            <p:cNvSpPr/>
            <p:nvPr/>
          </p:nvSpPr>
          <p:spPr>
            <a:xfrm>
              <a:off x="7891635" y="1842109"/>
              <a:ext cx="10347" cy="7538"/>
            </a:xfrm>
            <a:custGeom>
              <a:avLst/>
              <a:gdLst/>
              <a:ahLst/>
              <a:cxnLst/>
              <a:rect l="l" t="t" r="r" b="b"/>
              <a:pathLst>
                <a:path w="350" h="255" extrusionOk="0">
                  <a:moveTo>
                    <a:pt x="92" y="1"/>
                  </a:moveTo>
                  <a:cubicBezTo>
                    <a:pt x="56" y="1"/>
                    <a:pt x="32" y="17"/>
                    <a:pt x="32" y="48"/>
                  </a:cubicBezTo>
                  <a:cubicBezTo>
                    <a:pt x="1" y="80"/>
                    <a:pt x="32" y="175"/>
                    <a:pt x="127" y="207"/>
                  </a:cubicBezTo>
                  <a:cubicBezTo>
                    <a:pt x="175" y="239"/>
                    <a:pt x="222" y="254"/>
                    <a:pt x="258" y="254"/>
                  </a:cubicBezTo>
                  <a:cubicBezTo>
                    <a:pt x="294" y="254"/>
                    <a:pt x="317" y="239"/>
                    <a:pt x="317" y="207"/>
                  </a:cubicBezTo>
                  <a:cubicBezTo>
                    <a:pt x="349" y="175"/>
                    <a:pt x="317" y="80"/>
                    <a:pt x="222" y="48"/>
                  </a:cubicBezTo>
                  <a:cubicBezTo>
                    <a:pt x="175" y="17"/>
                    <a:pt x="127" y="1"/>
                    <a:pt x="92" y="1"/>
                  </a:cubicBezTo>
                  <a:close/>
                </a:path>
              </a:pathLst>
            </a:custGeom>
            <a:solidFill>
              <a:srgbClr val="FBD1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1" name="Google Shape;4131;p34"/>
            <p:cNvSpPr/>
            <p:nvPr/>
          </p:nvSpPr>
          <p:spPr>
            <a:xfrm>
              <a:off x="7824235" y="1882845"/>
              <a:ext cx="92708" cy="28823"/>
            </a:xfrm>
            <a:custGeom>
              <a:avLst/>
              <a:gdLst/>
              <a:ahLst/>
              <a:cxnLst/>
              <a:rect l="l" t="t" r="r" b="b"/>
              <a:pathLst>
                <a:path w="3136" h="975" extrusionOk="0">
                  <a:moveTo>
                    <a:pt x="127" y="1"/>
                  </a:moveTo>
                  <a:lnTo>
                    <a:pt x="127" y="1"/>
                  </a:lnTo>
                  <a:cubicBezTo>
                    <a:pt x="96" y="96"/>
                    <a:pt x="1" y="412"/>
                    <a:pt x="286" y="761"/>
                  </a:cubicBezTo>
                  <a:cubicBezTo>
                    <a:pt x="404" y="903"/>
                    <a:pt x="1182" y="974"/>
                    <a:pt x="2138" y="974"/>
                  </a:cubicBezTo>
                  <a:cubicBezTo>
                    <a:pt x="2457" y="974"/>
                    <a:pt x="2795" y="966"/>
                    <a:pt x="3136" y="951"/>
                  </a:cubicBezTo>
                  <a:cubicBezTo>
                    <a:pt x="3072" y="887"/>
                    <a:pt x="3009" y="824"/>
                    <a:pt x="2977" y="761"/>
                  </a:cubicBezTo>
                  <a:cubicBezTo>
                    <a:pt x="2882" y="634"/>
                    <a:pt x="2787" y="507"/>
                    <a:pt x="2724" y="381"/>
                  </a:cubicBezTo>
                  <a:cubicBezTo>
                    <a:pt x="2492" y="392"/>
                    <a:pt x="2260" y="400"/>
                    <a:pt x="2030" y="400"/>
                  </a:cubicBezTo>
                  <a:cubicBezTo>
                    <a:pt x="1631" y="400"/>
                    <a:pt x="1237" y="378"/>
                    <a:pt x="856" y="317"/>
                  </a:cubicBezTo>
                  <a:cubicBezTo>
                    <a:pt x="507" y="254"/>
                    <a:pt x="254" y="191"/>
                    <a:pt x="127" y="1"/>
                  </a:cubicBezTo>
                  <a:close/>
                </a:path>
              </a:pathLst>
            </a:custGeom>
            <a:solidFill>
              <a:srgbClr val="D197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2" name="Google Shape;4132;p34"/>
            <p:cNvSpPr/>
            <p:nvPr/>
          </p:nvSpPr>
          <p:spPr>
            <a:xfrm>
              <a:off x="7593007" y="1422251"/>
              <a:ext cx="644137" cy="642275"/>
            </a:xfrm>
            <a:custGeom>
              <a:avLst/>
              <a:gdLst/>
              <a:ahLst/>
              <a:cxnLst/>
              <a:rect l="l" t="t" r="r" b="b"/>
              <a:pathLst>
                <a:path w="21789" h="21726" extrusionOk="0">
                  <a:moveTo>
                    <a:pt x="10863" y="1141"/>
                  </a:moveTo>
                  <a:cubicBezTo>
                    <a:pt x="16246" y="1141"/>
                    <a:pt x="20585" y="5479"/>
                    <a:pt x="20585" y="10863"/>
                  </a:cubicBezTo>
                  <a:cubicBezTo>
                    <a:pt x="20585" y="12605"/>
                    <a:pt x="20110" y="14220"/>
                    <a:pt x="19318" y="15645"/>
                  </a:cubicBezTo>
                  <a:lnTo>
                    <a:pt x="4054" y="3959"/>
                  </a:lnTo>
                  <a:cubicBezTo>
                    <a:pt x="5796" y="2217"/>
                    <a:pt x="8203" y="1141"/>
                    <a:pt x="10863" y="1141"/>
                  </a:cubicBezTo>
                  <a:close/>
                  <a:moveTo>
                    <a:pt x="2407" y="6081"/>
                  </a:moveTo>
                  <a:lnTo>
                    <a:pt x="17703" y="17767"/>
                  </a:lnTo>
                  <a:cubicBezTo>
                    <a:pt x="15930" y="19509"/>
                    <a:pt x="13523" y="20554"/>
                    <a:pt x="10863" y="20554"/>
                  </a:cubicBezTo>
                  <a:cubicBezTo>
                    <a:pt x="5511" y="20554"/>
                    <a:pt x="1172" y="16215"/>
                    <a:pt x="1172" y="10863"/>
                  </a:cubicBezTo>
                  <a:cubicBezTo>
                    <a:pt x="1172" y="9121"/>
                    <a:pt x="1615" y="7474"/>
                    <a:pt x="2407" y="6081"/>
                  </a:cubicBezTo>
                  <a:close/>
                  <a:moveTo>
                    <a:pt x="10863" y="0"/>
                  </a:moveTo>
                  <a:cubicBezTo>
                    <a:pt x="4877" y="0"/>
                    <a:pt x="0" y="4846"/>
                    <a:pt x="0" y="10863"/>
                  </a:cubicBezTo>
                  <a:cubicBezTo>
                    <a:pt x="0" y="16829"/>
                    <a:pt x="4846" y="21726"/>
                    <a:pt x="10805" y="21726"/>
                  </a:cubicBezTo>
                  <a:cubicBezTo>
                    <a:pt x="10824" y="21726"/>
                    <a:pt x="10844" y="21725"/>
                    <a:pt x="10863" y="21725"/>
                  </a:cubicBezTo>
                  <a:cubicBezTo>
                    <a:pt x="16880" y="21662"/>
                    <a:pt x="21789" y="16658"/>
                    <a:pt x="21725" y="10863"/>
                  </a:cubicBezTo>
                  <a:cubicBezTo>
                    <a:pt x="21662" y="4846"/>
                    <a:pt x="16880" y="0"/>
                    <a:pt x="10863" y="0"/>
                  </a:cubicBezTo>
                  <a:close/>
                </a:path>
              </a:pathLst>
            </a:custGeom>
            <a:solidFill>
              <a:srgbClr val="E276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07" name="Google Shape;4207;p34"/>
          <p:cNvGrpSpPr/>
          <p:nvPr/>
        </p:nvGrpSpPr>
        <p:grpSpPr>
          <a:xfrm>
            <a:off x="7595103" y="2550101"/>
            <a:ext cx="1006455" cy="916822"/>
            <a:chOff x="7390778" y="2550101"/>
            <a:chExt cx="1006455" cy="916822"/>
          </a:xfrm>
        </p:grpSpPr>
        <p:sp>
          <p:nvSpPr>
            <p:cNvPr id="4208" name="Google Shape;4208;p34"/>
            <p:cNvSpPr/>
            <p:nvPr/>
          </p:nvSpPr>
          <p:spPr>
            <a:xfrm>
              <a:off x="7390778" y="2550101"/>
              <a:ext cx="1006455" cy="916822"/>
            </a:xfrm>
            <a:custGeom>
              <a:avLst/>
              <a:gdLst/>
              <a:ahLst/>
              <a:cxnLst/>
              <a:rect l="l" t="t" r="r" b="b"/>
              <a:pathLst>
                <a:path w="34045" h="31013" extrusionOk="0">
                  <a:moveTo>
                    <a:pt x="17039" y="1"/>
                  </a:moveTo>
                  <a:cubicBezTo>
                    <a:pt x="13072" y="1"/>
                    <a:pt x="9106" y="1513"/>
                    <a:pt x="6081" y="4537"/>
                  </a:cubicBezTo>
                  <a:cubicBezTo>
                    <a:pt x="1" y="10586"/>
                    <a:pt x="1" y="20403"/>
                    <a:pt x="6081" y="26452"/>
                  </a:cubicBezTo>
                  <a:cubicBezTo>
                    <a:pt x="9106" y="29492"/>
                    <a:pt x="13072" y="31012"/>
                    <a:pt x="17039" y="31012"/>
                  </a:cubicBezTo>
                  <a:cubicBezTo>
                    <a:pt x="21005" y="31012"/>
                    <a:pt x="24972" y="29492"/>
                    <a:pt x="27996" y="26452"/>
                  </a:cubicBezTo>
                  <a:cubicBezTo>
                    <a:pt x="34045" y="20403"/>
                    <a:pt x="34045" y="10586"/>
                    <a:pt x="27996" y="4537"/>
                  </a:cubicBezTo>
                  <a:cubicBezTo>
                    <a:pt x="24972" y="1513"/>
                    <a:pt x="21005" y="1"/>
                    <a:pt x="17039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9" name="Google Shape;4209;p34"/>
            <p:cNvSpPr/>
            <p:nvPr/>
          </p:nvSpPr>
          <p:spPr>
            <a:xfrm>
              <a:off x="7666969" y="2726346"/>
              <a:ext cx="444709" cy="594502"/>
            </a:xfrm>
            <a:custGeom>
              <a:avLst/>
              <a:gdLst/>
              <a:ahLst/>
              <a:cxnLst/>
              <a:rect l="l" t="t" r="r" b="b"/>
              <a:pathLst>
                <a:path w="15043" h="20110" extrusionOk="0">
                  <a:moveTo>
                    <a:pt x="412" y="0"/>
                  </a:moveTo>
                  <a:cubicBezTo>
                    <a:pt x="190" y="0"/>
                    <a:pt x="0" y="222"/>
                    <a:pt x="0" y="444"/>
                  </a:cubicBezTo>
                  <a:lnTo>
                    <a:pt x="0" y="19698"/>
                  </a:lnTo>
                  <a:cubicBezTo>
                    <a:pt x="0" y="19920"/>
                    <a:pt x="190" y="20110"/>
                    <a:pt x="412" y="20110"/>
                  </a:cubicBezTo>
                  <a:lnTo>
                    <a:pt x="14600" y="20110"/>
                  </a:lnTo>
                  <a:cubicBezTo>
                    <a:pt x="14821" y="20110"/>
                    <a:pt x="15043" y="19920"/>
                    <a:pt x="15043" y="19698"/>
                  </a:cubicBezTo>
                  <a:lnTo>
                    <a:pt x="15043" y="444"/>
                  </a:lnTo>
                  <a:cubicBezTo>
                    <a:pt x="15043" y="222"/>
                    <a:pt x="14821" y="0"/>
                    <a:pt x="14600" y="0"/>
                  </a:cubicBezTo>
                  <a:close/>
                </a:path>
              </a:pathLst>
            </a:custGeom>
            <a:solidFill>
              <a:srgbClr val="43A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0" name="Google Shape;4210;p34"/>
            <p:cNvSpPr/>
            <p:nvPr/>
          </p:nvSpPr>
          <p:spPr>
            <a:xfrm>
              <a:off x="7704394" y="2778758"/>
              <a:ext cx="368910" cy="503715"/>
            </a:xfrm>
            <a:custGeom>
              <a:avLst/>
              <a:gdLst/>
              <a:ahLst/>
              <a:cxnLst/>
              <a:rect l="l" t="t" r="r" b="b"/>
              <a:pathLst>
                <a:path w="12479" h="17039" extrusionOk="0">
                  <a:moveTo>
                    <a:pt x="1" y="1"/>
                  </a:moveTo>
                  <a:lnTo>
                    <a:pt x="1" y="17039"/>
                  </a:lnTo>
                  <a:lnTo>
                    <a:pt x="12478" y="17039"/>
                  </a:lnTo>
                  <a:lnTo>
                    <a:pt x="12478" y="1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1" name="Google Shape;4211;p34"/>
            <p:cNvSpPr/>
            <p:nvPr/>
          </p:nvSpPr>
          <p:spPr>
            <a:xfrm>
              <a:off x="7724998" y="2790937"/>
              <a:ext cx="327700" cy="96462"/>
            </a:xfrm>
            <a:custGeom>
              <a:avLst/>
              <a:gdLst/>
              <a:ahLst/>
              <a:cxnLst/>
              <a:rect l="l" t="t" r="r" b="b"/>
              <a:pathLst>
                <a:path w="11085" h="3263" extrusionOk="0">
                  <a:moveTo>
                    <a:pt x="1" y="0"/>
                  </a:moveTo>
                  <a:lnTo>
                    <a:pt x="1" y="3262"/>
                  </a:lnTo>
                  <a:lnTo>
                    <a:pt x="11085" y="3262"/>
                  </a:lnTo>
                  <a:lnTo>
                    <a:pt x="11085" y="0"/>
                  </a:lnTo>
                  <a:close/>
                </a:path>
              </a:pathLst>
            </a:custGeom>
            <a:solidFill>
              <a:srgbClr val="E276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2" name="Google Shape;4212;p34"/>
            <p:cNvSpPr/>
            <p:nvPr/>
          </p:nvSpPr>
          <p:spPr>
            <a:xfrm>
              <a:off x="7738093" y="3116732"/>
              <a:ext cx="294029" cy="14988"/>
            </a:xfrm>
            <a:custGeom>
              <a:avLst/>
              <a:gdLst/>
              <a:ahLst/>
              <a:cxnLst/>
              <a:rect l="l" t="t" r="r" b="b"/>
              <a:pathLst>
                <a:path w="9946" h="507" extrusionOk="0">
                  <a:moveTo>
                    <a:pt x="1" y="0"/>
                  </a:moveTo>
                  <a:lnTo>
                    <a:pt x="1" y="507"/>
                  </a:lnTo>
                  <a:lnTo>
                    <a:pt x="9945" y="507"/>
                  </a:lnTo>
                  <a:lnTo>
                    <a:pt x="9945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3" name="Google Shape;4213;p34"/>
            <p:cNvSpPr/>
            <p:nvPr/>
          </p:nvSpPr>
          <p:spPr>
            <a:xfrm>
              <a:off x="7738093" y="3145731"/>
              <a:ext cx="294029" cy="15018"/>
            </a:xfrm>
            <a:custGeom>
              <a:avLst/>
              <a:gdLst/>
              <a:ahLst/>
              <a:cxnLst/>
              <a:rect l="l" t="t" r="r" b="b"/>
              <a:pathLst>
                <a:path w="9946" h="508" extrusionOk="0">
                  <a:moveTo>
                    <a:pt x="1" y="1"/>
                  </a:moveTo>
                  <a:lnTo>
                    <a:pt x="1" y="508"/>
                  </a:lnTo>
                  <a:lnTo>
                    <a:pt x="9945" y="508"/>
                  </a:lnTo>
                  <a:lnTo>
                    <a:pt x="9945" y="1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4" name="Google Shape;4214;p34"/>
            <p:cNvSpPr/>
            <p:nvPr/>
          </p:nvSpPr>
          <p:spPr>
            <a:xfrm>
              <a:off x="7738093" y="3173814"/>
              <a:ext cx="294029" cy="15018"/>
            </a:xfrm>
            <a:custGeom>
              <a:avLst/>
              <a:gdLst/>
              <a:ahLst/>
              <a:cxnLst/>
              <a:rect l="l" t="t" r="r" b="b"/>
              <a:pathLst>
                <a:path w="9946" h="508" extrusionOk="0">
                  <a:moveTo>
                    <a:pt x="1" y="1"/>
                  </a:moveTo>
                  <a:lnTo>
                    <a:pt x="1" y="508"/>
                  </a:lnTo>
                  <a:lnTo>
                    <a:pt x="9945" y="508"/>
                  </a:lnTo>
                  <a:lnTo>
                    <a:pt x="9945" y="1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5" name="Google Shape;4215;p34"/>
            <p:cNvSpPr/>
            <p:nvPr/>
          </p:nvSpPr>
          <p:spPr>
            <a:xfrm>
              <a:off x="7738093" y="3201927"/>
              <a:ext cx="294029" cy="15934"/>
            </a:xfrm>
            <a:custGeom>
              <a:avLst/>
              <a:gdLst/>
              <a:ahLst/>
              <a:cxnLst/>
              <a:rect l="l" t="t" r="r" b="b"/>
              <a:pathLst>
                <a:path w="9946" h="539" extrusionOk="0">
                  <a:moveTo>
                    <a:pt x="1" y="0"/>
                  </a:moveTo>
                  <a:lnTo>
                    <a:pt x="1" y="538"/>
                  </a:lnTo>
                  <a:lnTo>
                    <a:pt x="9945" y="538"/>
                  </a:lnTo>
                  <a:lnTo>
                    <a:pt x="9945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6" name="Google Shape;4216;p34"/>
            <p:cNvSpPr/>
            <p:nvPr/>
          </p:nvSpPr>
          <p:spPr>
            <a:xfrm>
              <a:off x="7738093" y="3230010"/>
              <a:ext cx="231297" cy="15934"/>
            </a:xfrm>
            <a:custGeom>
              <a:avLst/>
              <a:gdLst/>
              <a:ahLst/>
              <a:cxnLst/>
              <a:rect l="l" t="t" r="r" b="b"/>
              <a:pathLst>
                <a:path w="7824" h="539" extrusionOk="0">
                  <a:moveTo>
                    <a:pt x="1" y="0"/>
                  </a:moveTo>
                  <a:lnTo>
                    <a:pt x="1" y="538"/>
                  </a:lnTo>
                  <a:lnTo>
                    <a:pt x="7823" y="538"/>
                  </a:lnTo>
                  <a:lnTo>
                    <a:pt x="7823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7" name="Google Shape;4217;p34"/>
            <p:cNvSpPr/>
            <p:nvPr/>
          </p:nvSpPr>
          <p:spPr>
            <a:xfrm>
              <a:off x="7801768" y="2664563"/>
              <a:ext cx="174153" cy="80528"/>
            </a:xfrm>
            <a:custGeom>
              <a:avLst/>
              <a:gdLst/>
              <a:ahLst/>
              <a:cxnLst/>
              <a:rect l="l" t="t" r="r" b="b"/>
              <a:pathLst>
                <a:path w="5891" h="2724" extrusionOk="0">
                  <a:moveTo>
                    <a:pt x="2946" y="728"/>
                  </a:moveTo>
                  <a:cubicBezTo>
                    <a:pt x="3136" y="728"/>
                    <a:pt x="3294" y="887"/>
                    <a:pt x="3294" y="1077"/>
                  </a:cubicBezTo>
                  <a:cubicBezTo>
                    <a:pt x="3294" y="1267"/>
                    <a:pt x="3136" y="1394"/>
                    <a:pt x="2946" y="1394"/>
                  </a:cubicBezTo>
                  <a:cubicBezTo>
                    <a:pt x="2756" y="1394"/>
                    <a:pt x="2597" y="1267"/>
                    <a:pt x="2597" y="1077"/>
                  </a:cubicBezTo>
                  <a:cubicBezTo>
                    <a:pt x="2597" y="887"/>
                    <a:pt x="2756" y="728"/>
                    <a:pt x="2946" y="728"/>
                  </a:cubicBezTo>
                  <a:close/>
                  <a:moveTo>
                    <a:pt x="2946" y="0"/>
                  </a:moveTo>
                  <a:cubicBezTo>
                    <a:pt x="2407" y="0"/>
                    <a:pt x="1964" y="443"/>
                    <a:pt x="1964" y="982"/>
                  </a:cubicBezTo>
                  <a:lnTo>
                    <a:pt x="1964" y="1014"/>
                  </a:lnTo>
                  <a:lnTo>
                    <a:pt x="1679" y="1014"/>
                  </a:lnTo>
                  <a:cubicBezTo>
                    <a:pt x="761" y="1014"/>
                    <a:pt x="0" y="1774"/>
                    <a:pt x="0" y="2692"/>
                  </a:cubicBezTo>
                  <a:lnTo>
                    <a:pt x="0" y="2724"/>
                  </a:lnTo>
                  <a:lnTo>
                    <a:pt x="5891" y="2724"/>
                  </a:lnTo>
                  <a:lnTo>
                    <a:pt x="5891" y="2692"/>
                  </a:lnTo>
                  <a:cubicBezTo>
                    <a:pt x="5891" y="1774"/>
                    <a:pt x="5131" y="1014"/>
                    <a:pt x="4212" y="1014"/>
                  </a:cubicBezTo>
                  <a:lnTo>
                    <a:pt x="3959" y="1014"/>
                  </a:lnTo>
                  <a:lnTo>
                    <a:pt x="3959" y="982"/>
                  </a:lnTo>
                  <a:cubicBezTo>
                    <a:pt x="3959" y="443"/>
                    <a:pt x="3516" y="0"/>
                    <a:pt x="2946" y="0"/>
                  </a:cubicBezTo>
                  <a:close/>
                </a:path>
              </a:pathLst>
            </a:custGeom>
            <a:solidFill>
              <a:srgbClr val="306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8" name="Google Shape;4218;p34"/>
            <p:cNvSpPr/>
            <p:nvPr/>
          </p:nvSpPr>
          <p:spPr>
            <a:xfrm>
              <a:off x="7737177" y="2808733"/>
              <a:ext cx="61815" cy="61815"/>
            </a:xfrm>
            <a:custGeom>
              <a:avLst/>
              <a:gdLst/>
              <a:ahLst/>
              <a:cxnLst/>
              <a:rect l="l" t="t" r="r" b="b"/>
              <a:pathLst>
                <a:path w="2091" h="2091" extrusionOk="0">
                  <a:moveTo>
                    <a:pt x="697" y="0"/>
                  </a:moveTo>
                  <a:lnTo>
                    <a:pt x="697" y="697"/>
                  </a:lnTo>
                  <a:lnTo>
                    <a:pt x="0" y="697"/>
                  </a:lnTo>
                  <a:lnTo>
                    <a:pt x="0" y="1394"/>
                  </a:lnTo>
                  <a:lnTo>
                    <a:pt x="697" y="1394"/>
                  </a:lnTo>
                  <a:lnTo>
                    <a:pt x="697" y="2090"/>
                  </a:lnTo>
                  <a:lnTo>
                    <a:pt x="1394" y="2090"/>
                  </a:lnTo>
                  <a:lnTo>
                    <a:pt x="1394" y="1394"/>
                  </a:lnTo>
                  <a:lnTo>
                    <a:pt x="2090" y="1394"/>
                  </a:lnTo>
                  <a:lnTo>
                    <a:pt x="2090" y="697"/>
                  </a:lnTo>
                  <a:lnTo>
                    <a:pt x="1394" y="697"/>
                  </a:lnTo>
                  <a:lnTo>
                    <a:pt x="1394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9" name="Google Shape;4219;p34"/>
            <p:cNvSpPr/>
            <p:nvPr/>
          </p:nvSpPr>
          <p:spPr>
            <a:xfrm>
              <a:off x="7966543" y="2933245"/>
              <a:ext cx="94570" cy="72103"/>
            </a:xfrm>
            <a:custGeom>
              <a:avLst/>
              <a:gdLst/>
              <a:ahLst/>
              <a:cxnLst/>
              <a:rect l="l" t="t" r="r" b="b"/>
              <a:pathLst>
                <a:path w="3199" h="2439" extrusionOk="0">
                  <a:moveTo>
                    <a:pt x="1584" y="0"/>
                  </a:moveTo>
                  <a:lnTo>
                    <a:pt x="1584" y="0"/>
                  </a:lnTo>
                  <a:cubicBezTo>
                    <a:pt x="1584" y="0"/>
                    <a:pt x="0" y="2439"/>
                    <a:pt x="1615" y="2439"/>
                  </a:cubicBezTo>
                  <a:cubicBezTo>
                    <a:pt x="3199" y="2407"/>
                    <a:pt x="1584" y="0"/>
                    <a:pt x="1584" y="0"/>
                  </a:cubicBezTo>
                  <a:close/>
                </a:path>
              </a:pathLst>
            </a:custGeom>
            <a:solidFill>
              <a:srgbClr val="E276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0" name="Google Shape;4220;p34"/>
            <p:cNvSpPr/>
            <p:nvPr/>
          </p:nvSpPr>
          <p:spPr>
            <a:xfrm>
              <a:off x="8013338" y="2975370"/>
              <a:ext cx="17826" cy="17797"/>
            </a:xfrm>
            <a:custGeom>
              <a:avLst/>
              <a:gdLst/>
              <a:ahLst/>
              <a:cxnLst/>
              <a:rect l="l" t="t" r="r" b="b"/>
              <a:pathLst>
                <a:path w="603" h="602" extrusionOk="0">
                  <a:moveTo>
                    <a:pt x="317" y="0"/>
                  </a:moveTo>
                  <a:cubicBezTo>
                    <a:pt x="159" y="0"/>
                    <a:pt x="1" y="127"/>
                    <a:pt x="1" y="285"/>
                  </a:cubicBezTo>
                  <a:cubicBezTo>
                    <a:pt x="1" y="475"/>
                    <a:pt x="159" y="602"/>
                    <a:pt x="317" y="602"/>
                  </a:cubicBezTo>
                  <a:cubicBezTo>
                    <a:pt x="476" y="602"/>
                    <a:pt x="602" y="475"/>
                    <a:pt x="602" y="285"/>
                  </a:cubicBezTo>
                  <a:cubicBezTo>
                    <a:pt x="602" y="127"/>
                    <a:pt x="476" y="0"/>
                    <a:pt x="317" y="0"/>
                  </a:cubicBezTo>
                  <a:close/>
                </a:path>
              </a:pathLst>
            </a:custGeom>
            <a:solidFill>
              <a:srgbClr val="FEE6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1" name="Google Shape;4221;p34"/>
            <p:cNvSpPr/>
            <p:nvPr/>
          </p:nvSpPr>
          <p:spPr>
            <a:xfrm>
              <a:off x="7727806" y="2922012"/>
              <a:ext cx="310850" cy="176015"/>
            </a:xfrm>
            <a:custGeom>
              <a:avLst/>
              <a:gdLst/>
              <a:ahLst/>
              <a:cxnLst/>
              <a:rect l="l" t="t" r="r" b="b"/>
              <a:pathLst>
                <a:path w="10515" h="5954" extrusionOk="0">
                  <a:moveTo>
                    <a:pt x="317" y="0"/>
                  </a:moveTo>
                  <a:lnTo>
                    <a:pt x="1" y="760"/>
                  </a:lnTo>
                  <a:lnTo>
                    <a:pt x="1" y="760"/>
                  </a:lnTo>
                  <a:lnTo>
                    <a:pt x="254" y="633"/>
                  </a:lnTo>
                  <a:lnTo>
                    <a:pt x="254" y="5669"/>
                  </a:lnTo>
                  <a:lnTo>
                    <a:pt x="9976" y="5669"/>
                  </a:lnTo>
                  <a:lnTo>
                    <a:pt x="9881" y="5954"/>
                  </a:lnTo>
                  <a:cubicBezTo>
                    <a:pt x="10040" y="5827"/>
                    <a:pt x="10325" y="5669"/>
                    <a:pt x="10515" y="5605"/>
                  </a:cubicBezTo>
                  <a:cubicBezTo>
                    <a:pt x="10293" y="5510"/>
                    <a:pt x="10040" y="5384"/>
                    <a:pt x="9881" y="5225"/>
                  </a:cubicBezTo>
                  <a:lnTo>
                    <a:pt x="9881" y="5225"/>
                  </a:lnTo>
                  <a:lnTo>
                    <a:pt x="9976" y="5510"/>
                  </a:lnTo>
                  <a:lnTo>
                    <a:pt x="381" y="5510"/>
                  </a:lnTo>
                  <a:lnTo>
                    <a:pt x="381" y="633"/>
                  </a:lnTo>
                  <a:lnTo>
                    <a:pt x="634" y="760"/>
                  </a:lnTo>
                  <a:lnTo>
                    <a:pt x="634" y="760"/>
                  </a:lnTo>
                  <a:lnTo>
                    <a:pt x="317" y="0"/>
                  </a:lnTo>
                  <a:close/>
                </a:path>
              </a:pathLst>
            </a:custGeom>
            <a:solidFill>
              <a:srgbClr val="9898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2" name="Google Shape;4222;p34"/>
            <p:cNvSpPr/>
            <p:nvPr/>
          </p:nvSpPr>
          <p:spPr>
            <a:xfrm>
              <a:off x="7774631" y="2993136"/>
              <a:ext cx="17797" cy="91792"/>
            </a:xfrm>
            <a:custGeom>
              <a:avLst/>
              <a:gdLst/>
              <a:ahLst/>
              <a:cxnLst/>
              <a:rect l="l" t="t" r="r" b="b"/>
              <a:pathLst>
                <a:path w="602" h="3105" extrusionOk="0">
                  <a:moveTo>
                    <a:pt x="0" y="1"/>
                  </a:moveTo>
                  <a:lnTo>
                    <a:pt x="0" y="3104"/>
                  </a:lnTo>
                  <a:lnTo>
                    <a:pt x="602" y="3104"/>
                  </a:lnTo>
                  <a:lnTo>
                    <a:pt x="602" y="1"/>
                  </a:lnTo>
                  <a:close/>
                </a:path>
              </a:pathLst>
            </a:custGeom>
            <a:solidFill>
              <a:srgbClr val="E2A7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3" name="Google Shape;4223;p34"/>
            <p:cNvSpPr/>
            <p:nvPr/>
          </p:nvSpPr>
          <p:spPr>
            <a:xfrm>
              <a:off x="7815810" y="2968807"/>
              <a:ext cx="17826" cy="116122"/>
            </a:xfrm>
            <a:custGeom>
              <a:avLst/>
              <a:gdLst/>
              <a:ahLst/>
              <a:cxnLst/>
              <a:rect l="l" t="t" r="r" b="b"/>
              <a:pathLst>
                <a:path w="603" h="3928" extrusionOk="0">
                  <a:moveTo>
                    <a:pt x="0" y="1"/>
                  </a:moveTo>
                  <a:lnTo>
                    <a:pt x="0" y="3927"/>
                  </a:lnTo>
                  <a:lnTo>
                    <a:pt x="602" y="3927"/>
                  </a:lnTo>
                  <a:lnTo>
                    <a:pt x="602" y="1"/>
                  </a:lnTo>
                  <a:close/>
                </a:path>
              </a:pathLst>
            </a:custGeom>
            <a:solidFill>
              <a:srgbClr val="43A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4" name="Google Shape;4224;p34"/>
            <p:cNvSpPr/>
            <p:nvPr/>
          </p:nvSpPr>
          <p:spPr>
            <a:xfrm>
              <a:off x="7856989" y="2951957"/>
              <a:ext cx="17826" cy="132972"/>
            </a:xfrm>
            <a:custGeom>
              <a:avLst/>
              <a:gdLst/>
              <a:ahLst/>
              <a:cxnLst/>
              <a:rect l="l" t="t" r="r" b="b"/>
              <a:pathLst>
                <a:path w="603" h="4498" extrusionOk="0">
                  <a:moveTo>
                    <a:pt x="1" y="0"/>
                  </a:moveTo>
                  <a:lnTo>
                    <a:pt x="1" y="4497"/>
                  </a:lnTo>
                  <a:lnTo>
                    <a:pt x="603" y="4497"/>
                  </a:lnTo>
                  <a:lnTo>
                    <a:pt x="603" y="0"/>
                  </a:lnTo>
                  <a:close/>
                </a:path>
              </a:pathLst>
            </a:custGeom>
            <a:solidFill>
              <a:srgbClr val="E276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5" name="Google Shape;4225;p34"/>
            <p:cNvSpPr/>
            <p:nvPr/>
          </p:nvSpPr>
          <p:spPr>
            <a:xfrm>
              <a:off x="7898197" y="2980040"/>
              <a:ext cx="18743" cy="104888"/>
            </a:xfrm>
            <a:custGeom>
              <a:avLst/>
              <a:gdLst/>
              <a:ahLst/>
              <a:cxnLst/>
              <a:rect l="l" t="t" r="r" b="b"/>
              <a:pathLst>
                <a:path w="634" h="3548" extrusionOk="0">
                  <a:moveTo>
                    <a:pt x="0" y="1"/>
                  </a:moveTo>
                  <a:lnTo>
                    <a:pt x="0" y="3547"/>
                  </a:lnTo>
                  <a:lnTo>
                    <a:pt x="634" y="3547"/>
                  </a:lnTo>
                  <a:lnTo>
                    <a:pt x="634" y="1"/>
                  </a:lnTo>
                  <a:close/>
                </a:path>
              </a:pathLst>
            </a:custGeom>
            <a:solidFill>
              <a:srgbClr val="43A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6" name="Google Shape;4226;p34"/>
            <p:cNvSpPr/>
            <p:nvPr/>
          </p:nvSpPr>
          <p:spPr>
            <a:xfrm>
              <a:off x="7939376" y="3024028"/>
              <a:ext cx="18772" cy="60899"/>
            </a:xfrm>
            <a:custGeom>
              <a:avLst/>
              <a:gdLst/>
              <a:ahLst/>
              <a:cxnLst/>
              <a:rect l="l" t="t" r="r" b="b"/>
              <a:pathLst>
                <a:path w="635" h="2060" extrusionOk="0">
                  <a:moveTo>
                    <a:pt x="1" y="1"/>
                  </a:moveTo>
                  <a:lnTo>
                    <a:pt x="1" y="2059"/>
                  </a:lnTo>
                  <a:lnTo>
                    <a:pt x="634" y="2059"/>
                  </a:lnTo>
                  <a:lnTo>
                    <a:pt x="634" y="1"/>
                  </a:lnTo>
                  <a:close/>
                </a:path>
              </a:pathLst>
            </a:custGeom>
            <a:solidFill>
              <a:srgbClr val="E2A7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7" name="Google Shape;4227;p34"/>
          <p:cNvGrpSpPr/>
          <p:nvPr/>
        </p:nvGrpSpPr>
        <p:grpSpPr>
          <a:xfrm>
            <a:off x="7632557" y="3819551"/>
            <a:ext cx="1005539" cy="917058"/>
            <a:chOff x="7428232" y="3819551"/>
            <a:chExt cx="1005539" cy="917058"/>
          </a:xfrm>
        </p:grpSpPr>
        <p:sp>
          <p:nvSpPr>
            <p:cNvPr id="4228" name="Google Shape;4228;p34"/>
            <p:cNvSpPr/>
            <p:nvPr/>
          </p:nvSpPr>
          <p:spPr>
            <a:xfrm>
              <a:off x="7428232" y="3819551"/>
              <a:ext cx="1005539" cy="917058"/>
            </a:xfrm>
            <a:custGeom>
              <a:avLst/>
              <a:gdLst/>
              <a:ahLst/>
              <a:cxnLst/>
              <a:rect l="l" t="t" r="r" b="b"/>
              <a:pathLst>
                <a:path w="34014" h="31021" extrusionOk="0">
                  <a:moveTo>
                    <a:pt x="17007" y="1"/>
                  </a:moveTo>
                  <a:cubicBezTo>
                    <a:pt x="13040" y="1"/>
                    <a:pt x="9074" y="1513"/>
                    <a:pt x="6049" y="4537"/>
                  </a:cubicBezTo>
                  <a:cubicBezTo>
                    <a:pt x="0" y="10586"/>
                    <a:pt x="0" y="20403"/>
                    <a:pt x="6049" y="26484"/>
                  </a:cubicBezTo>
                  <a:cubicBezTo>
                    <a:pt x="9074" y="29508"/>
                    <a:pt x="13040" y="31020"/>
                    <a:pt x="17007" y="31020"/>
                  </a:cubicBezTo>
                  <a:cubicBezTo>
                    <a:pt x="20973" y="31020"/>
                    <a:pt x="24940" y="29508"/>
                    <a:pt x="27964" y="26484"/>
                  </a:cubicBezTo>
                  <a:cubicBezTo>
                    <a:pt x="34013" y="20403"/>
                    <a:pt x="34013" y="10586"/>
                    <a:pt x="27964" y="4537"/>
                  </a:cubicBezTo>
                  <a:cubicBezTo>
                    <a:pt x="24940" y="1513"/>
                    <a:pt x="20973" y="1"/>
                    <a:pt x="17007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9" name="Google Shape;4229;p34"/>
            <p:cNvSpPr/>
            <p:nvPr/>
          </p:nvSpPr>
          <p:spPr>
            <a:xfrm>
              <a:off x="7689436" y="4268202"/>
              <a:ext cx="420379" cy="57144"/>
            </a:xfrm>
            <a:custGeom>
              <a:avLst/>
              <a:gdLst/>
              <a:ahLst/>
              <a:cxnLst/>
              <a:rect l="l" t="t" r="r" b="b"/>
              <a:pathLst>
                <a:path w="14220" h="1933" extrusionOk="0">
                  <a:moveTo>
                    <a:pt x="0" y="1"/>
                  </a:moveTo>
                  <a:lnTo>
                    <a:pt x="0" y="1933"/>
                  </a:lnTo>
                  <a:lnTo>
                    <a:pt x="14220" y="1933"/>
                  </a:lnTo>
                  <a:lnTo>
                    <a:pt x="14220" y="1"/>
                  </a:lnTo>
                  <a:close/>
                </a:path>
              </a:pathLst>
            </a:custGeom>
            <a:solidFill>
              <a:srgbClr val="F7F1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0" name="Google Shape;4230;p34"/>
            <p:cNvSpPr/>
            <p:nvPr/>
          </p:nvSpPr>
          <p:spPr>
            <a:xfrm>
              <a:off x="8087301" y="4268202"/>
              <a:ext cx="22497" cy="57144"/>
            </a:xfrm>
            <a:custGeom>
              <a:avLst/>
              <a:gdLst/>
              <a:ahLst/>
              <a:cxnLst/>
              <a:rect l="l" t="t" r="r" b="b"/>
              <a:pathLst>
                <a:path w="761" h="1933" extrusionOk="0">
                  <a:moveTo>
                    <a:pt x="1" y="1"/>
                  </a:moveTo>
                  <a:lnTo>
                    <a:pt x="1" y="1933"/>
                  </a:lnTo>
                  <a:lnTo>
                    <a:pt x="761" y="1933"/>
                  </a:lnTo>
                  <a:lnTo>
                    <a:pt x="761" y="1"/>
                  </a:lnTo>
                  <a:close/>
                </a:path>
              </a:pathLst>
            </a:custGeom>
            <a:solidFill>
              <a:srgbClr val="F28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1" name="Google Shape;4231;p34"/>
            <p:cNvSpPr/>
            <p:nvPr/>
          </p:nvSpPr>
          <p:spPr>
            <a:xfrm>
              <a:off x="7689436" y="4268202"/>
              <a:ext cx="196620" cy="57144"/>
            </a:xfrm>
            <a:custGeom>
              <a:avLst/>
              <a:gdLst/>
              <a:ahLst/>
              <a:cxnLst/>
              <a:rect l="l" t="t" r="r" b="b"/>
              <a:pathLst>
                <a:path w="6651" h="1933" extrusionOk="0">
                  <a:moveTo>
                    <a:pt x="0" y="1"/>
                  </a:moveTo>
                  <a:lnTo>
                    <a:pt x="0" y="1933"/>
                  </a:lnTo>
                  <a:lnTo>
                    <a:pt x="6651" y="1933"/>
                  </a:lnTo>
                  <a:lnTo>
                    <a:pt x="6651" y="1"/>
                  </a:lnTo>
                  <a:close/>
                </a:path>
              </a:pathLst>
            </a:custGeom>
            <a:solidFill>
              <a:srgbClr val="E2A7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2" name="Google Shape;4232;p34"/>
            <p:cNvSpPr/>
            <p:nvPr/>
          </p:nvSpPr>
          <p:spPr>
            <a:xfrm>
              <a:off x="7689436" y="4294423"/>
              <a:ext cx="420379" cy="30922"/>
            </a:xfrm>
            <a:custGeom>
              <a:avLst/>
              <a:gdLst/>
              <a:ahLst/>
              <a:cxnLst/>
              <a:rect l="l" t="t" r="r" b="b"/>
              <a:pathLst>
                <a:path w="14220" h="1046" extrusionOk="0">
                  <a:moveTo>
                    <a:pt x="0" y="1"/>
                  </a:moveTo>
                  <a:lnTo>
                    <a:pt x="0" y="1046"/>
                  </a:lnTo>
                  <a:lnTo>
                    <a:pt x="14220" y="1046"/>
                  </a:lnTo>
                  <a:lnTo>
                    <a:pt x="14220" y="1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3" name="Google Shape;4233;p34"/>
            <p:cNvSpPr/>
            <p:nvPr/>
          </p:nvSpPr>
          <p:spPr>
            <a:xfrm>
              <a:off x="8047984" y="3981842"/>
              <a:ext cx="206938" cy="312623"/>
            </a:xfrm>
            <a:custGeom>
              <a:avLst/>
              <a:gdLst/>
              <a:ahLst/>
              <a:cxnLst/>
              <a:rect l="l" t="t" r="r" b="b"/>
              <a:pathLst>
                <a:path w="7000" h="10575" extrusionOk="0">
                  <a:moveTo>
                    <a:pt x="4471" y="0"/>
                  </a:moveTo>
                  <a:cubicBezTo>
                    <a:pt x="4184" y="0"/>
                    <a:pt x="3886" y="23"/>
                    <a:pt x="3547" y="61"/>
                  </a:cubicBezTo>
                  <a:cubicBezTo>
                    <a:pt x="1204" y="377"/>
                    <a:pt x="0" y="3449"/>
                    <a:pt x="760" y="5476"/>
                  </a:cubicBezTo>
                  <a:cubicBezTo>
                    <a:pt x="1299" y="6996"/>
                    <a:pt x="4719" y="8928"/>
                    <a:pt x="2756" y="10575"/>
                  </a:cubicBezTo>
                  <a:cubicBezTo>
                    <a:pt x="3737" y="10131"/>
                    <a:pt x="4402" y="9181"/>
                    <a:pt x="3769" y="7914"/>
                  </a:cubicBezTo>
                  <a:cubicBezTo>
                    <a:pt x="3357" y="7028"/>
                    <a:pt x="2439" y="6553"/>
                    <a:pt x="2154" y="5539"/>
                  </a:cubicBezTo>
                  <a:cubicBezTo>
                    <a:pt x="1869" y="4431"/>
                    <a:pt x="2407" y="3512"/>
                    <a:pt x="3389" y="3006"/>
                  </a:cubicBezTo>
                  <a:cubicBezTo>
                    <a:pt x="4466" y="2436"/>
                    <a:pt x="5036" y="2721"/>
                    <a:pt x="6049" y="2151"/>
                  </a:cubicBezTo>
                  <a:cubicBezTo>
                    <a:pt x="6999" y="1644"/>
                    <a:pt x="6651" y="441"/>
                    <a:pt x="5796" y="187"/>
                  </a:cubicBezTo>
                  <a:cubicBezTo>
                    <a:pt x="5317" y="53"/>
                    <a:pt x="4908" y="0"/>
                    <a:pt x="4471" y="0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4" name="Google Shape;4234;p34"/>
            <p:cNvSpPr/>
            <p:nvPr/>
          </p:nvSpPr>
          <p:spPr>
            <a:xfrm>
              <a:off x="8086355" y="4002830"/>
              <a:ext cx="132972" cy="217669"/>
            </a:xfrm>
            <a:custGeom>
              <a:avLst/>
              <a:gdLst/>
              <a:ahLst/>
              <a:cxnLst/>
              <a:rect l="l" t="t" r="r" b="b"/>
              <a:pathLst>
                <a:path w="4498" h="7363" extrusionOk="0">
                  <a:moveTo>
                    <a:pt x="3416" y="0"/>
                  </a:moveTo>
                  <a:cubicBezTo>
                    <a:pt x="3071" y="0"/>
                    <a:pt x="2718" y="92"/>
                    <a:pt x="2376" y="206"/>
                  </a:cubicBezTo>
                  <a:cubicBezTo>
                    <a:pt x="2249" y="269"/>
                    <a:pt x="2123" y="332"/>
                    <a:pt x="1964" y="396"/>
                  </a:cubicBezTo>
                  <a:cubicBezTo>
                    <a:pt x="1616" y="522"/>
                    <a:pt x="1363" y="807"/>
                    <a:pt x="1109" y="1092"/>
                  </a:cubicBezTo>
                  <a:cubicBezTo>
                    <a:pt x="856" y="1409"/>
                    <a:pt x="603" y="1726"/>
                    <a:pt x="413" y="2106"/>
                  </a:cubicBezTo>
                  <a:cubicBezTo>
                    <a:pt x="128" y="2739"/>
                    <a:pt x="1" y="3436"/>
                    <a:pt x="1" y="4101"/>
                  </a:cubicBezTo>
                  <a:cubicBezTo>
                    <a:pt x="33" y="4798"/>
                    <a:pt x="223" y="5399"/>
                    <a:pt x="634" y="5938"/>
                  </a:cubicBezTo>
                  <a:cubicBezTo>
                    <a:pt x="983" y="6444"/>
                    <a:pt x="1553" y="6793"/>
                    <a:pt x="2123" y="7363"/>
                  </a:cubicBezTo>
                  <a:cubicBezTo>
                    <a:pt x="1394" y="6159"/>
                    <a:pt x="128" y="5779"/>
                    <a:pt x="444" y="3689"/>
                  </a:cubicBezTo>
                  <a:cubicBezTo>
                    <a:pt x="539" y="3056"/>
                    <a:pt x="824" y="2327"/>
                    <a:pt x="1331" y="1884"/>
                  </a:cubicBezTo>
                  <a:cubicBezTo>
                    <a:pt x="1806" y="1441"/>
                    <a:pt x="2503" y="1282"/>
                    <a:pt x="3136" y="1219"/>
                  </a:cubicBezTo>
                  <a:cubicBezTo>
                    <a:pt x="3326" y="1187"/>
                    <a:pt x="3548" y="1124"/>
                    <a:pt x="3738" y="1092"/>
                  </a:cubicBezTo>
                  <a:cubicBezTo>
                    <a:pt x="3896" y="1061"/>
                    <a:pt x="4086" y="1029"/>
                    <a:pt x="4245" y="902"/>
                  </a:cubicBezTo>
                  <a:cubicBezTo>
                    <a:pt x="4498" y="681"/>
                    <a:pt x="4371" y="269"/>
                    <a:pt x="4086" y="142"/>
                  </a:cubicBezTo>
                  <a:cubicBezTo>
                    <a:pt x="3871" y="41"/>
                    <a:pt x="3645" y="0"/>
                    <a:pt x="3416" y="0"/>
                  </a:cubicBezTo>
                  <a:close/>
                </a:path>
              </a:pathLst>
            </a:custGeom>
            <a:solidFill>
              <a:srgbClr val="CAC9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5" name="Google Shape;4235;p34"/>
            <p:cNvSpPr/>
            <p:nvPr/>
          </p:nvSpPr>
          <p:spPr>
            <a:xfrm>
              <a:off x="7618282" y="3979861"/>
              <a:ext cx="623532" cy="621699"/>
            </a:xfrm>
            <a:custGeom>
              <a:avLst/>
              <a:gdLst/>
              <a:ahLst/>
              <a:cxnLst/>
              <a:rect l="l" t="t" r="r" b="b"/>
              <a:pathLst>
                <a:path w="21092" h="21030" extrusionOk="0">
                  <a:moveTo>
                    <a:pt x="10514" y="1109"/>
                  </a:moveTo>
                  <a:cubicBezTo>
                    <a:pt x="15708" y="1109"/>
                    <a:pt x="19920" y="5321"/>
                    <a:pt x="19920" y="10515"/>
                  </a:cubicBezTo>
                  <a:cubicBezTo>
                    <a:pt x="19920" y="12193"/>
                    <a:pt x="19477" y="13777"/>
                    <a:pt x="18717" y="15139"/>
                  </a:cubicBezTo>
                  <a:lnTo>
                    <a:pt x="3927" y="3833"/>
                  </a:lnTo>
                  <a:cubicBezTo>
                    <a:pt x="5606" y="2154"/>
                    <a:pt x="7949" y="1109"/>
                    <a:pt x="10514" y="1109"/>
                  </a:cubicBezTo>
                  <a:close/>
                  <a:moveTo>
                    <a:pt x="2344" y="5891"/>
                  </a:moveTo>
                  <a:lnTo>
                    <a:pt x="17133" y="17197"/>
                  </a:lnTo>
                  <a:cubicBezTo>
                    <a:pt x="15455" y="18876"/>
                    <a:pt x="13111" y="19921"/>
                    <a:pt x="10514" y="19921"/>
                  </a:cubicBezTo>
                  <a:cubicBezTo>
                    <a:pt x="5321" y="19921"/>
                    <a:pt x="1140" y="15709"/>
                    <a:pt x="1140" y="10515"/>
                  </a:cubicBezTo>
                  <a:cubicBezTo>
                    <a:pt x="1140" y="8837"/>
                    <a:pt x="1584" y="7253"/>
                    <a:pt x="2344" y="5891"/>
                  </a:cubicBezTo>
                  <a:close/>
                  <a:moveTo>
                    <a:pt x="10514" y="1"/>
                  </a:moveTo>
                  <a:cubicBezTo>
                    <a:pt x="4719" y="1"/>
                    <a:pt x="0" y="4720"/>
                    <a:pt x="0" y="10515"/>
                  </a:cubicBezTo>
                  <a:cubicBezTo>
                    <a:pt x="0" y="16304"/>
                    <a:pt x="4657" y="21030"/>
                    <a:pt x="10400" y="21030"/>
                  </a:cubicBezTo>
                  <a:cubicBezTo>
                    <a:pt x="10438" y="21030"/>
                    <a:pt x="10476" y="21029"/>
                    <a:pt x="10514" y="21029"/>
                  </a:cubicBezTo>
                  <a:cubicBezTo>
                    <a:pt x="16342" y="20997"/>
                    <a:pt x="21092" y="16152"/>
                    <a:pt x="21060" y="10515"/>
                  </a:cubicBezTo>
                  <a:cubicBezTo>
                    <a:pt x="20997" y="4720"/>
                    <a:pt x="16342" y="1"/>
                    <a:pt x="10514" y="1"/>
                  </a:cubicBezTo>
                  <a:close/>
                </a:path>
              </a:pathLst>
            </a:custGeom>
            <a:solidFill>
              <a:srgbClr val="F28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44" name="Google Shape;4344;p34"/>
          <p:cNvSpPr txBox="1"/>
          <p:nvPr/>
        </p:nvSpPr>
        <p:spPr>
          <a:xfrm>
            <a:off x="710250" y="457200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 smtClean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Single Linkage</a:t>
            </a:r>
            <a:endParaRPr sz="2500" dirty="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477" y="1012371"/>
            <a:ext cx="7195024" cy="3934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78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10" name="Google Shape;4010;p34"/>
          <p:cNvGrpSpPr/>
          <p:nvPr/>
        </p:nvGrpSpPr>
        <p:grpSpPr>
          <a:xfrm>
            <a:off x="7614761" y="1280800"/>
            <a:ext cx="1008347" cy="916763"/>
            <a:chOff x="7410436" y="1280800"/>
            <a:chExt cx="1008347" cy="916763"/>
          </a:xfrm>
        </p:grpSpPr>
        <p:sp>
          <p:nvSpPr>
            <p:cNvPr id="4011" name="Google Shape;4011;p34"/>
            <p:cNvSpPr/>
            <p:nvPr/>
          </p:nvSpPr>
          <p:spPr>
            <a:xfrm>
              <a:off x="7410436" y="1280800"/>
              <a:ext cx="1008347" cy="916763"/>
            </a:xfrm>
            <a:custGeom>
              <a:avLst/>
              <a:gdLst/>
              <a:ahLst/>
              <a:cxnLst/>
              <a:rect l="l" t="t" r="r" b="b"/>
              <a:pathLst>
                <a:path w="34109" h="31011" extrusionOk="0">
                  <a:moveTo>
                    <a:pt x="17003" y="0"/>
                  </a:moveTo>
                  <a:cubicBezTo>
                    <a:pt x="9976" y="0"/>
                    <a:pt x="3620" y="4840"/>
                    <a:pt x="1964" y="12006"/>
                  </a:cubicBezTo>
                  <a:cubicBezTo>
                    <a:pt x="1" y="20335"/>
                    <a:pt x="5195" y="28664"/>
                    <a:pt x="13555" y="30596"/>
                  </a:cubicBezTo>
                  <a:cubicBezTo>
                    <a:pt x="14745" y="30876"/>
                    <a:pt x="15935" y="31011"/>
                    <a:pt x="17106" y="31011"/>
                  </a:cubicBezTo>
                  <a:cubicBezTo>
                    <a:pt x="24133" y="31011"/>
                    <a:pt x="30489" y="26171"/>
                    <a:pt x="32145" y="19005"/>
                  </a:cubicBezTo>
                  <a:cubicBezTo>
                    <a:pt x="34108" y="10676"/>
                    <a:pt x="28915" y="2347"/>
                    <a:pt x="20554" y="415"/>
                  </a:cubicBezTo>
                  <a:cubicBezTo>
                    <a:pt x="19364" y="135"/>
                    <a:pt x="18174" y="0"/>
                    <a:pt x="17003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2" name="Google Shape;4012;p34"/>
            <p:cNvSpPr/>
            <p:nvPr/>
          </p:nvSpPr>
          <p:spPr>
            <a:xfrm>
              <a:off x="7947801" y="1684489"/>
              <a:ext cx="206021" cy="60840"/>
            </a:xfrm>
            <a:custGeom>
              <a:avLst/>
              <a:gdLst/>
              <a:ahLst/>
              <a:cxnLst/>
              <a:rect l="l" t="t" r="r" b="b"/>
              <a:pathLst>
                <a:path w="6969" h="2058" extrusionOk="0">
                  <a:moveTo>
                    <a:pt x="1784" y="0"/>
                  </a:moveTo>
                  <a:cubicBezTo>
                    <a:pt x="849" y="0"/>
                    <a:pt x="1" y="28"/>
                    <a:pt x="1" y="28"/>
                  </a:cubicBezTo>
                  <a:lnTo>
                    <a:pt x="634" y="598"/>
                  </a:lnTo>
                  <a:cubicBezTo>
                    <a:pt x="634" y="598"/>
                    <a:pt x="3187" y="2057"/>
                    <a:pt x="4035" y="2057"/>
                  </a:cubicBezTo>
                  <a:cubicBezTo>
                    <a:pt x="4053" y="2057"/>
                    <a:pt x="4070" y="2057"/>
                    <a:pt x="4086" y="2055"/>
                  </a:cubicBezTo>
                  <a:cubicBezTo>
                    <a:pt x="4910" y="1992"/>
                    <a:pt x="6968" y="725"/>
                    <a:pt x="6968" y="725"/>
                  </a:cubicBezTo>
                  <a:cubicBezTo>
                    <a:pt x="6968" y="725"/>
                    <a:pt x="4910" y="250"/>
                    <a:pt x="3864" y="92"/>
                  </a:cubicBezTo>
                  <a:cubicBezTo>
                    <a:pt x="3404" y="20"/>
                    <a:pt x="2564" y="0"/>
                    <a:pt x="1784" y="0"/>
                  </a:cubicBezTo>
                  <a:close/>
                </a:path>
              </a:pathLst>
            </a:custGeom>
            <a:solidFill>
              <a:srgbClr val="E276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3" name="Google Shape;4013;p34"/>
            <p:cNvSpPr/>
            <p:nvPr/>
          </p:nvSpPr>
          <p:spPr>
            <a:xfrm>
              <a:off x="8053601" y="1576708"/>
              <a:ext cx="29060" cy="182608"/>
            </a:xfrm>
            <a:custGeom>
              <a:avLst/>
              <a:gdLst/>
              <a:ahLst/>
              <a:cxnLst/>
              <a:rect l="l" t="t" r="r" b="b"/>
              <a:pathLst>
                <a:path w="983" h="6177" extrusionOk="0">
                  <a:moveTo>
                    <a:pt x="0" y="1"/>
                  </a:moveTo>
                  <a:lnTo>
                    <a:pt x="349" y="6176"/>
                  </a:lnTo>
                  <a:lnTo>
                    <a:pt x="982" y="6018"/>
                  </a:lnTo>
                  <a:lnTo>
                    <a:pt x="792" y="1"/>
                  </a:ln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4" name="Google Shape;4014;p34"/>
            <p:cNvSpPr/>
            <p:nvPr/>
          </p:nvSpPr>
          <p:spPr>
            <a:xfrm>
              <a:off x="7949693" y="1629150"/>
              <a:ext cx="41210" cy="78666"/>
            </a:xfrm>
            <a:custGeom>
              <a:avLst/>
              <a:gdLst/>
              <a:ahLst/>
              <a:cxnLst/>
              <a:rect l="l" t="t" r="r" b="b"/>
              <a:pathLst>
                <a:path w="1394" h="2661" extrusionOk="0">
                  <a:moveTo>
                    <a:pt x="602" y="0"/>
                  </a:moveTo>
                  <a:lnTo>
                    <a:pt x="0" y="349"/>
                  </a:lnTo>
                  <a:lnTo>
                    <a:pt x="982" y="2661"/>
                  </a:lnTo>
                  <a:lnTo>
                    <a:pt x="1394" y="2502"/>
                  </a:lnTo>
                  <a:lnTo>
                    <a:pt x="602" y="0"/>
                  </a:ln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5" name="Google Shape;4015;p34"/>
            <p:cNvSpPr/>
            <p:nvPr/>
          </p:nvSpPr>
          <p:spPr>
            <a:xfrm>
              <a:off x="7963734" y="1598258"/>
              <a:ext cx="60869" cy="79612"/>
            </a:xfrm>
            <a:custGeom>
              <a:avLst/>
              <a:gdLst/>
              <a:ahLst/>
              <a:cxnLst/>
              <a:rect l="l" t="t" r="r" b="b"/>
              <a:pathLst>
                <a:path w="2059" h="2693" extrusionOk="0">
                  <a:moveTo>
                    <a:pt x="539" y="0"/>
                  </a:moveTo>
                  <a:lnTo>
                    <a:pt x="0" y="570"/>
                  </a:lnTo>
                  <a:lnTo>
                    <a:pt x="1805" y="2692"/>
                  </a:lnTo>
                  <a:lnTo>
                    <a:pt x="2059" y="1805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6" name="Google Shape;4016;p34"/>
            <p:cNvSpPr/>
            <p:nvPr/>
          </p:nvSpPr>
          <p:spPr>
            <a:xfrm>
              <a:off x="7974968" y="1613216"/>
              <a:ext cx="49635" cy="64653"/>
            </a:xfrm>
            <a:custGeom>
              <a:avLst/>
              <a:gdLst/>
              <a:ahLst/>
              <a:cxnLst/>
              <a:rect l="l" t="t" r="r" b="b"/>
              <a:pathLst>
                <a:path w="1679" h="2187" extrusionOk="0">
                  <a:moveTo>
                    <a:pt x="570" y="1"/>
                  </a:moveTo>
                  <a:cubicBezTo>
                    <a:pt x="484" y="259"/>
                    <a:pt x="373" y="517"/>
                    <a:pt x="94" y="517"/>
                  </a:cubicBezTo>
                  <a:cubicBezTo>
                    <a:pt x="65" y="517"/>
                    <a:pt x="33" y="514"/>
                    <a:pt x="0" y="508"/>
                  </a:cubicBezTo>
                  <a:lnTo>
                    <a:pt x="0" y="508"/>
                  </a:lnTo>
                  <a:lnTo>
                    <a:pt x="1457" y="2186"/>
                  </a:lnTo>
                  <a:lnTo>
                    <a:pt x="1679" y="1299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rgbClr val="D197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7" name="Google Shape;4017;p34"/>
            <p:cNvSpPr/>
            <p:nvPr/>
          </p:nvSpPr>
          <p:spPr>
            <a:xfrm>
              <a:off x="8036751" y="1593558"/>
              <a:ext cx="25305" cy="63707"/>
            </a:xfrm>
            <a:custGeom>
              <a:avLst/>
              <a:gdLst/>
              <a:ahLst/>
              <a:cxnLst/>
              <a:rect l="l" t="t" r="r" b="b"/>
              <a:pathLst>
                <a:path w="856" h="2155" extrusionOk="0">
                  <a:moveTo>
                    <a:pt x="0" y="1"/>
                  </a:moveTo>
                  <a:lnTo>
                    <a:pt x="222" y="2059"/>
                  </a:lnTo>
                  <a:lnTo>
                    <a:pt x="760" y="2154"/>
                  </a:lnTo>
                  <a:lnTo>
                    <a:pt x="855" y="12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197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8" name="Google Shape;4018;p34"/>
            <p:cNvSpPr/>
            <p:nvPr/>
          </p:nvSpPr>
          <p:spPr>
            <a:xfrm>
              <a:off x="8078876" y="1620725"/>
              <a:ext cx="20635" cy="116122"/>
            </a:xfrm>
            <a:custGeom>
              <a:avLst/>
              <a:gdLst/>
              <a:ahLst/>
              <a:cxnLst/>
              <a:rect l="l" t="t" r="r" b="b"/>
              <a:pathLst>
                <a:path w="698" h="3928" extrusionOk="0">
                  <a:moveTo>
                    <a:pt x="666" y="0"/>
                  </a:moveTo>
                  <a:lnTo>
                    <a:pt x="64" y="95"/>
                  </a:lnTo>
                  <a:lnTo>
                    <a:pt x="1" y="3927"/>
                  </a:lnTo>
                  <a:lnTo>
                    <a:pt x="697" y="3864"/>
                  </a:lnTo>
                  <a:lnTo>
                    <a:pt x="666" y="0"/>
                  </a:ln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9" name="Google Shape;4019;p34"/>
            <p:cNvSpPr/>
            <p:nvPr/>
          </p:nvSpPr>
          <p:spPr>
            <a:xfrm>
              <a:off x="8048930" y="1610408"/>
              <a:ext cx="106750" cy="140481"/>
            </a:xfrm>
            <a:custGeom>
              <a:avLst/>
              <a:gdLst/>
              <a:ahLst/>
              <a:cxnLst/>
              <a:rect l="l" t="t" r="r" b="b"/>
              <a:pathLst>
                <a:path w="3611" h="4752" extrusionOk="0">
                  <a:moveTo>
                    <a:pt x="2819" y="1"/>
                  </a:moveTo>
                  <a:lnTo>
                    <a:pt x="0" y="3928"/>
                  </a:lnTo>
                  <a:lnTo>
                    <a:pt x="443" y="4751"/>
                  </a:lnTo>
                  <a:lnTo>
                    <a:pt x="3610" y="634"/>
                  </a:lnTo>
                  <a:lnTo>
                    <a:pt x="2819" y="1"/>
                  </a:ln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0" name="Google Shape;4020;p34"/>
            <p:cNvSpPr/>
            <p:nvPr/>
          </p:nvSpPr>
          <p:spPr>
            <a:xfrm>
              <a:off x="8020847" y="1587941"/>
              <a:ext cx="92708" cy="162003"/>
            </a:xfrm>
            <a:custGeom>
              <a:avLst/>
              <a:gdLst/>
              <a:ahLst/>
              <a:cxnLst/>
              <a:rect l="l" t="t" r="r" b="b"/>
              <a:pathLst>
                <a:path w="3136" h="5480" extrusionOk="0">
                  <a:moveTo>
                    <a:pt x="2217" y="1"/>
                  </a:moveTo>
                  <a:lnTo>
                    <a:pt x="0" y="5226"/>
                  </a:lnTo>
                  <a:lnTo>
                    <a:pt x="887" y="5480"/>
                  </a:lnTo>
                  <a:lnTo>
                    <a:pt x="3135" y="476"/>
                  </a:lnTo>
                  <a:lnTo>
                    <a:pt x="2217" y="1"/>
                  </a:ln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1" name="Google Shape;4021;p34"/>
            <p:cNvSpPr/>
            <p:nvPr/>
          </p:nvSpPr>
          <p:spPr>
            <a:xfrm>
              <a:off x="8020847" y="1652562"/>
              <a:ext cx="59923" cy="97379"/>
            </a:xfrm>
            <a:custGeom>
              <a:avLst/>
              <a:gdLst/>
              <a:ahLst/>
              <a:cxnLst/>
              <a:rect l="l" t="t" r="r" b="b"/>
              <a:pathLst>
                <a:path w="2027" h="3294" extrusionOk="0">
                  <a:moveTo>
                    <a:pt x="1298" y="0"/>
                  </a:moveTo>
                  <a:lnTo>
                    <a:pt x="0" y="3040"/>
                  </a:lnTo>
                  <a:lnTo>
                    <a:pt x="887" y="3294"/>
                  </a:lnTo>
                  <a:lnTo>
                    <a:pt x="2027" y="728"/>
                  </a:lnTo>
                  <a:cubicBezTo>
                    <a:pt x="1869" y="697"/>
                    <a:pt x="1678" y="602"/>
                    <a:pt x="1552" y="412"/>
                  </a:cubicBezTo>
                  <a:cubicBezTo>
                    <a:pt x="1457" y="285"/>
                    <a:pt x="1362" y="127"/>
                    <a:pt x="1298" y="0"/>
                  </a:cubicBezTo>
                  <a:close/>
                </a:path>
              </a:pathLst>
            </a:custGeom>
            <a:solidFill>
              <a:srgbClr val="D197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2" name="Google Shape;4022;p34"/>
            <p:cNvSpPr/>
            <p:nvPr/>
          </p:nvSpPr>
          <p:spPr>
            <a:xfrm>
              <a:off x="8106959" y="1661904"/>
              <a:ext cx="49665" cy="59953"/>
            </a:xfrm>
            <a:custGeom>
              <a:avLst/>
              <a:gdLst/>
              <a:ahLst/>
              <a:cxnLst/>
              <a:rect l="l" t="t" r="r" b="b"/>
              <a:pathLst>
                <a:path w="1680" h="2028" extrusionOk="0">
                  <a:moveTo>
                    <a:pt x="1046" y="1"/>
                  </a:moveTo>
                  <a:lnTo>
                    <a:pt x="1" y="1838"/>
                  </a:lnTo>
                  <a:lnTo>
                    <a:pt x="476" y="2028"/>
                  </a:lnTo>
                  <a:lnTo>
                    <a:pt x="1679" y="507"/>
                  </a:lnTo>
                  <a:lnTo>
                    <a:pt x="1046" y="1"/>
                  </a:ln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3" name="Google Shape;4023;p34"/>
            <p:cNvSpPr/>
            <p:nvPr/>
          </p:nvSpPr>
          <p:spPr>
            <a:xfrm>
              <a:off x="8014284" y="1583271"/>
              <a:ext cx="36539" cy="88037"/>
            </a:xfrm>
            <a:custGeom>
              <a:avLst/>
              <a:gdLst/>
              <a:ahLst/>
              <a:cxnLst/>
              <a:rect l="l" t="t" r="r" b="b"/>
              <a:pathLst>
                <a:path w="1236" h="2978" extrusionOk="0">
                  <a:moveTo>
                    <a:pt x="792" y="1"/>
                  </a:moveTo>
                  <a:lnTo>
                    <a:pt x="0" y="159"/>
                  </a:lnTo>
                  <a:lnTo>
                    <a:pt x="665" y="2977"/>
                  </a:lnTo>
                  <a:lnTo>
                    <a:pt x="1235" y="2819"/>
                  </a:lnTo>
                  <a:lnTo>
                    <a:pt x="792" y="1"/>
                  </a:ln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4" name="Google Shape;4024;p34"/>
            <p:cNvSpPr/>
            <p:nvPr/>
          </p:nvSpPr>
          <p:spPr>
            <a:xfrm>
              <a:off x="8022709" y="1623533"/>
              <a:ext cx="28114" cy="47773"/>
            </a:xfrm>
            <a:custGeom>
              <a:avLst/>
              <a:gdLst/>
              <a:ahLst/>
              <a:cxnLst/>
              <a:rect l="l" t="t" r="r" b="b"/>
              <a:pathLst>
                <a:path w="951" h="1616" extrusionOk="0">
                  <a:moveTo>
                    <a:pt x="729" y="0"/>
                  </a:moveTo>
                  <a:cubicBezTo>
                    <a:pt x="665" y="32"/>
                    <a:pt x="602" y="64"/>
                    <a:pt x="539" y="64"/>
                  </a:cubicBezTo>
                  <a:cubicBezTo>
                    <a:pt x="469" y="99"/>
                    <a:pt x="403" y="112"/>
                    <a:pt x="339" y="112"/>
                  </a:cubicBezTo>
                  <a:cubicBezTo>
                    <a:pt x="228" y="112"/>
                    <a:pt x="121" y="72"/>
                    <a:pt x="0" y="32"/>
                  </a:cubicBezTo>
                  <a:lnTo>
                    <a:pt x="0" y="32"/>
                  </a:lnTo>
                  <a:lnTo>
                    <a:pt x="380" y="1615"/>
                  </a:lnTo>
                  <a:lnTo>
                    <a:pt x="950" y="1457"/>
                  </a:lnTo>
                  <a:lnTo>
                    <a:pt x="729" y="0"/>
                  </a:lnTo>
                  <a:close/>
                </a:path>
              </a:pathLst>
            </a:custGeom>
            <a:solidFill>
              <a:srgbClr val="D197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5" name="Google Shape;4025;p34"/>
            <p:cNvSpPr/>
            <p:nvPr/>
          </p:nvSpPr>
          <p:spPr>
            <a:xfrm>
              <a:off x="8096671" y="1611354"/>
              <a:ext cx="27168" cy="93654"/>
            </a:xfrm>
            <a:custGeom>
              <a:avLst/>
              <a:gdLst/>
              <a:ahLst/>
              <a:cxnLst/>
              <a:rect l="l" t="t" r="r" b="b"/>
              <a:pathLst>
                <a:path w="919" h="3168" extrusionOk="0">
                  <a:moveTo>
                    <a:pt x="919" y="1"/>
                  </a:moveTo>
                  <a:lnTo>
                    <a:pt x="0" y="32"/>
                  </a:lnTo>
                  <a:lnTo>
                    <a:pt x="190" y="3168"/>
                  </a:lnTo>
                  <a:lnTo>
                    <a:pt x="729" y="3168"/>
                  </a:lnTo>
                  <a:lnTo>
                    <a:pt x="919" y="1"/>
                  </a:ln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6" name="Google Shape;4026;p34"/>
            <p:cNvSpPr/>
            <p:nvPr/>
          </p:nvSpPr>
          <p:spPr>
            <a:xfrm>
              <a:off x="8099480" y="1654425"/>
              <a:ext cx="21551" cy="50581"/>
            </a:xfrm>
            <a:custGeom>
              <a:avLst/>
              <a:gdLst/>
              <a:ahLst/>
              <a:cxnLst/>
              <a:rect l="l" t="t" r="r" b="b"/>
              <a:pathLst>
                <a:path w="729" h="1711" extrusionOk="0">
                  <a:moveTo>
                    <a:pt x="0" y="0"/>
                  </a:moveTo>
                  <a:lnTo>
                    <a:pt x="95" y="1711"/>
                  </a:lnTo>
                  <a:lnTo>
                    <a:pt x="634" y="1711"/>
                  </a:lnTo>
                  <a:lnTo>
                    <a:pt x="729" y="64"/>
                  </a:lnTo>
                  <a:lnTo>
                    <a:pt x="729" y="64"/>
                  </a:lnTo>
                  <a:cubicBezTo>
                    <a:pt x="615" y="149"/>
                    <a:pt x="528" y="259"/>
                    <a:pt x="397" y="259"/>
                  </a:cubicBezTo>
                  <a:cubicBezTo>
                    <a:pt x="382" y="259"/>
                    <a:pt x="366" y="257"/>
                    <a:pt x="349" y="254"/>
                  </a:cubicBezTo>
                  <a:cubicBezTo>
                    <a:pt x="222" y="222"/>
                    <a:pt x="95" y="64"/>
                    <a:pt x="0" y="0"/>
                  </a:cubicBezTo>
                  <a:close/>
                </a:path>
              </a:pathLst>
            </a:custGeom>
            <a:solidFill>
              <a:srgbClr val="D197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7" name="Google Shape;4027;p34"/>
            <p:cNvSpPr/>
            <p:nvPr/>
          </p:nvSpPr>
          <p:spPr>
            <a:xfrm>
              <a:off x="7989926" y="1608546"/>
              <a:ext cx="35623" cy="137643"/>
            </a:xfrm>
            <a:custGeom>
              <a:avLst/>
              <a:gdLst/>
              <a:ahLst/>
              <a:cxnLst/>
              <a:rect l="l" t="t" r="r" b="b"/>
              <a:pathLst>
                <a:path w="1205" h="4656" extrusionOk="0">
                  <a:moveTo>
                    <a:pt x="223" y="1"/>
                  </a:moveTo>
                  <a:lnTo>
                    <a:pt x="1" y="4149"/>
                  </a:lnTo>
                  <a:lnTo>
                    <a:pt x="666" y="4656"/>
                  </a:lnTo>
                  <a:lnTo>
                    <a:pt x="1204" y="317"/>
                  </a:lnTo>
                  <a:lnTo>
                    <a:pt x="223" y="1"/>
                  </a:ln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8" name="Google Shape;4028;p34"/>
            <p:cNvSpPr/>
            <p:nvPr/>
          </p:nvSpPr>
          <p:spPr>
            <a:xfrm>
              <a:off x="7989926" y="1664712"/>
              <a:ext cx="28114" cy="81474"/>
            </a:xfrm>
            <a:custGeom>
              <a:avLst/>
              <a:gdLst/>
              <a:ahLst/>
              <a:cxnLst/>
              <a:rect l="l" t="t" r="r" b="b"/>
              <a:pathLst>
                <a:path w="951" h="2756" extrusionOk="0">
                  <a:moveTo>
                    <a:pt x="128" y="1"/>
                  </a:moveTo>
                  <a:lnTo>
                    <a:pt x="1" y="2249"/>
                  </a:lnTo>
                  <a:lnTo>
                    <a:pt x="666" y="2756"/>
                  </a:lnTo>
                  <a:lnTo>
                    <a:pt x="951" y="476"/>
                  </a:lnTo>
                  <a:lnTo>
                    <a:pt x="951" y="476"/>
                  </a:lnTo>
                  <a:cubicBezTo>
                    <a:pt x="888" y="539"/>
                    <a:pt x="793" y="539"/>
                    <a:pt x="729" y="539"/>
                  </a:cubicBezTo>
                  <a:cubicBezTo>
                    <a:pt x="508" y="476"/>
                    <a:pt x="381" y="286"/>
                    <a:pt x="223" y="127"/>
                  </a:cubicBezTo>
                  <a:cubicBezTo>
                    <a:pt x="191" y="96"/>
                    <a:pt x="159" y="32"/>
                    <a:pt x="128" y="1"/>
                  </a:cubicBezTo>
                  <a:close/>
                </a:path>
              </a:pathLst>
            </a:custGeom>
            <a:solidFill>
              <a:srgbClr val="D197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9" name="Google Shape;4029;p34"/>
            <p:cNvSpPr/>
            <p:nvPr/>
          </p:nvSpPr>
          <p:spPr>
            <a:xfrm>
              <a:off x="8084492" y="1647419"/>
              <a:ext cx="61815" cy="89427"/>
            </a:xfrm>
            <a:custGeom>
              <a:avLst/>
              <a:gdLst/>
              <a:ahLst/>
              <a:cxnLst/>
              <a:rect l="l" t="t" r="r" b="b"/>
              <a:pathLst>
                <a:path w="2091" h="3025" extrusionOk="0">
                  <a:moveTo>
                    <a:pt x="1514" y="0"/>
                  </a:moveTo>
                  <a:cubicBezTo>
                    <a:pt x="1415" y="0"/>
                    <a:pt x="1332" y="14"/>
                    <a:pt x="1299" y="47"/>
                  </a:cubicBezTo>
                  <a:cubicBezTo>
                    <a:pt x="1204" y="142"/>
                    <a:pt x="1" y="3024"/>
                    <a:pt x="1" y="3024"/>
                  </a:cubicBezTo>
                  <a:lnTo>
                    <a:pt x="507" y="2834"/>
                  </a:lnTo>
                  <a:lnTo>
                    <a:pt x="2027" y="522"/>
                  </a:lnTo>
                  <a:cubicBezTo>
                    <a:pt x="2027" y="522"/>
                    <a:pt x="2091" y="206"/>
                    <a:pt x="1996" y="111"/>
                  </a:cubicBezTo>
                  <a:cubicBezTo>
                    <a:pt x="1934" y="49"/>
                    <a:pt x="1697" y="0"/>
                    <a:pt x="1514" y="0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0" name="Google Shape;4030;p34"/>
            <p:cNvSpPr/>
            <p:nvPr/>
          </p:nvSpPr>
          <p:spPr>
            <a:xfrm>
              <a:off x="8084492" y="1648808"/>
              <a:ext cx="59953" cy="88037"/>
            </a:xfrm>
            <a:custGeom>
              <a:avLst/>
              <a:gdLst/>
              <a:ahLst/>
              <a:cxnLst/>
              <a:rect l="l" t="t" r="r" b="b"/>
              <a:pathLst>
                <a:path w="2028" h="2978" extrusionOk="0">
                  <a:moveTo>
                    <a:pt x="1299" y="0"/>
                  </a:moveTo>
                  <a:cubicBezTo>
                    <a:pt x="1141" y="222"/>
                    <a:pt x="1" y="2977"/>
                    <a:pt x="1" y="2977"/>
                  </a:cubicBezTo>
                  <a:lnTo>
                    <a:pt x="507" y="2787"/>
                  </a:lnTo>
                  <a:lnTo>
                    <a:pt x="2027" y="475"/>
                  </a:lnTo>
                  <a:cubicBezTo>
                    <a:pt x="1996" y="475"/>
                    <a:pt x="1964" y="475"/>
                    <a:pt x="1932" y="444"/>
                  </a:cubicBezTo>
                  <a:lnTo>
                    <a:pt x="1552" y="444"/>
                  </a:lnTo>
                  <a:cubicBezTo>
                    <a:pt x="1299" y="412"/>
                    <a:pt x="1267" y="222"/>
                    <a:pt x="1299" y="0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1" name="Google Shape;4031;p34"/>
            <p:cNvSpPr/>
            <p:nvPr/>
          </p:nvSpPr>
          <p:spPr>
            <a:xfrm>
              <a:off x="8084492" y="1648808"/>
              <a:ext cx="43102" cy="88037"/>
            </a:xfrm>
            <a:custGeom>
              <a:avLst/>
              <a:gdLst/>
              <a:ahLst/>
              <a:cxnLst/>
              <a:rect l="l" t="t" r="r" b="b"/>
              <a:pathLst>
                <a:path w="1458" h="2978" extrusionOk="0">
                  <a:moveTo>
                    <a:pt x="1299" y="0"/>
                  </a:moveTo>
                  <a:cubicBezTo>
                    <a:pt x="1141" y="222"/>
                    <a:pt x="1" y="2977"/>
                    <a:pt x="1" y="2977"/>
                  </a:cubicBezTo>
                  <a:lnTo>
                    <a:pt x="159" y="2914"/>
                  </a:lnTo>
                  <a:cubicBezTo>
                    <a:pt x="286" y="2439"/>
                    <a:pt x="602" y="2027"/>
                    <a:pt x="792" y="1584"/>
                  </a:cubicBezTo>
                  <a:cubicBezTo>
                    <a:pt x="951" y="1140"/>
                    <a:pt x="1204" y="792"/>
                    <a:pt x="1457" y="412"/>
                  </a:cubicBezTo>
                  <a:cubicBezTo>
                    <a:pt x="1299" y="349"/>
                    <a:pt x="1267" y="159"/>
                    <a:pt x="1299" y="0"/>
                  </a:cubicBezTo>
                  <a:close/>
                </a:path>
              </a:pathLst>
            </a:custGeom>
            <a:solidFill>
              <a:srgbClr val="D197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2" name="Google Shape;4032;p34"/>
            <p:cNvSpPr/>
            <p:nvPr/>
          </p:nvSpPr>
          <p:spPr>
            <a:xfrm>
              <a:off x="7996488" y="1611354"/>
              <a:ext cx="81474" cy="128301"/>
            </a:xfrm>
            <a:custGeom>
              <a:avLst/>
              <a:gdLst/>
              <a:ahLst/>
              <a:cxnLst/>
              <a:rect l="l" t="t" r="r" b="b"/>
              <a:pathLst>
                <a:path w="2756" h="4340" extrusionOk="0">
                  <a:moveTo>
                    <a:pt x="1932" y="1"/>
                  </a:moveTo>
                  <a:lnTo>
                    <a:pt x="1" y="3959"/>
                  </a:lnTo>
                  <a:lnTo>
                    <a:pt x="761" y="4339"/>
                  </a:lnTo>
                  <a:lnTo>
                    <a:pt x="2756" y="412"/>
                  </a:lnTo>
                  <a:lnTo>
                    <a:pt x="1932" y="1"/>
                  </a:ln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3" name="Google Shape;4033;p34"/>
            <p:cNvSpPr/>
            <p:nvPr/>
          </p:nvSpPr>
          <p:spPr>
            <a:xfrm>
              <a:off x="7996488" y="1617917"/>
              <a:ext cx="81474" cy="121738"/>
            </a:xfrm>
            <a:custGeom>
              <a:avLst/>
              <a:gdLst/>
              <a:ahLst/>
              <a:cxnLst/>
              <a:rect l="l" t="t" r="r" b="b"/>
              <a:pathLst>
                <a:path w="2756" h="4118" extrusionOk="0">
                  <a:moveTo>
                    <a:pt x="1837" y="0"/>
                  </a:moveTo>
                  <a:lnTo>
                    <a:pt x="1" y="3737"/>
                  </a:lnTo>
                  <a:lnTo>
                    <a:pt x="761" y="4117"/>
                  </a:lnTo>
                  <a:lnTo>
                    <a:pt x="2756" y="222"/>
                  </a:lnTo>
                  <a:lnTo>
                    <a:pt x="2756" y="222"/>
                  </a:lnTo>
                  <a:cubicBezTo>
                    <a:pt x="2629" y="285"/>
                    <a:pt x="2502" y="317"/>
                    <a:pt x="2376" y="317"/>
                  </a:cubicBezTo>
                  <a:cubicBezTo>
                    <a:pt x="2154" y="285"/>
                    <a:pt x="1996" y="159"/>
                    <a:pt x="1837" y="0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4" name="Google Shape;4034;p34"/>
            <p:cNvSpPr/>
            <p:nvPr/>
          </p:nvSpPr>
          <p:spPr>
            <a:xfrm>
              <a:off x="7996488" y="1652562"/>
              <a:ext cx="56198" cy="87091"/>
            </a:xfrm>
            <a:custGeom>
              <a:avLst/>
              <a:gdLst/>
              <a:ahLst/>
              <a:cxnLst/>
              <a:rect l="l" t="t" r="r" b="b"/>
              <a:pathLst>
                <a:path w="1901" h="2946" extrusionOk="0">
                  <a:moveTo>
                    <a:pt x="1267" y="0"/>
                  </a:moveTo>
                  <a:lnTo>
                    <a:pt x="1" y="2565"/>
                  </a:lnTo>
                  <a:lnTo>
                    <a:pt x="761" y="2945"/>
                  </a:lnTo>
                  <a:lnTo>
                    <a:pt x="1901" y="728"/>
                  </a:lnTo>
                  <a:cubicBezTo>
                    <a:pt x="1742" y="697"/>
                    <a:pt x="1616" y="633"/>
                    <a:pt x="1489" y="475"/>
                  </a:cubicBezTo>
                  <a:cubicBezTo>
                    <a:pt x="1394" y="317"/>
                    <a:pt x="1331" y="158"/>
                    <a:pt x="1267" y="0"/>
                  </a:cubicBezTo>
                  <a:close/>
                </a:path>
              </a:pathLst>
            </a:custGeom>
            <a:solidFill>
              <a:srgbClr val="D197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5" name="Google Shape;4035;p34"/>
            <p:cNvSpPr/>
            <p:nvPr/>
          </p:nvSpPr>
          <p:spPr>
            <a:xfrm>
              <a:off x="7996488" y="1617917"/>
              <a:ext cx="60899" cy="118930"/>
            </a:xfrm>
            <a:custGeom>
              <a:avLst/>
              <a:gdLst/>
              <a:ahLst/>
              <a:cxnLst/>
              <a:rect l="l" t="t" r="r" b="b"/>
              <a:pathLst>
                <a:path w="2060" h="4023" extrusionOk="0">
                  <a:moveTo>
                    <a:pt x="1837" y="0"/>
                  </a:moveTo>
                  <a:lnTo>
                    <a:pt x="1" y="3737"/>
                  </a:lnTo>
                  <a:lnTo>
                    <a:pt x="539" y="4022"/>
                  </a:lnTo>
                  <a:cubicBezTo>
                    <a:pt x="666" y="3262"/>
                    <a:pt x="919" y="2565"/>
                    <a:pt x="1236" y="1869"/>
                  </a:cubicBezTo>
                  <a:cubicBezTo>
                    <a:pt x="1426" y="1489"/>
                    <a:pt x="1552" y="1109"/>
                    <a:pt x="1742" y="729"/>
                  </a:cubicBezTo>
                  <a:cubicBezTo>
                    <a:pt x="1837" y="539"/>
                    <a:pt x="1964" y="380"/>
                    <a:pt x="2059" y="190"/>
                  </a:cubicBezTo>
                  <a:cubicBezTo>
                    <a:pt x="1964" y="127"/>
                    <a:pt x="1901" y="95"/>
                    <a:pt x="1837" y="0"/>
                  </a:cubicBezTo>
                  <a:close/>
                </a:path>
              </a:pathLst>
            </a:custGeom>
            <a:solidFill>
              <a:srgbClr val="D197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6" name="Google Shape;4036;p34"/>
            <p:cNvSpPr/>
            <p:nvPr/>
          </p:nvSpPr>
          <p:spPr>
            <a:xfrm>
              <a:off x="8004913" y="1635476"/>
              <a:ext cx="38431" cy="106041"/>
            </a:xfrm>
            <a:custGeom>
              <a:avLst/>
              <a:gdLst/>
              <a:ahLst/>
              <a:cxnLst/>
              <a:rect l="l" t="t" r="r" b="b"/>
              <a:pathLst>
                <a:path w="1300" h="3587" extrusionOk="0">
                  <a:moveTo>
                    <a:pt x="650" y="0"/>
                  </a:moveTo>
                  <a:cubicBezTo>
                    <a:pt x="453" y="0"/>
                    <a:pt x="1" y="293"/>
                    <a:pt x="1" y="293"/>
                  </a:cubicBezTo>
                  <a:lnTo>
                    <a:pt x="602" y="3302"/>
                  </a:lnTo>
                  <a:lnTo>
                    <a:pt x="1299" y="3587"/>
                  </a:lnTo>
                  <a:cubicBezTo>
                    <a:pt x="1299" y="3587"/>
                    <a:pt x="1014" y="515"/>
                    <a:pt x="982" y="293"/>
                  </a:cubicBezTo>
                  <a:cubicBezTo>
                    <a:pt x="951" y="103"/>
                    <a:pt x="856" y="71"/>
                    <a:pt x="697" y="8"/>
                  </a:cubicBezTo>
                  <a:cubicBezTo>
                    <a:pt x="684" y="3"/>
                    <a:pt x="668" y="0"/>
                    <a:pt x="650" y="0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7" name="Google Shape;4037;p34"/>
            <p:cNvSpPr/>
            <p:nvPr/>
          </p:nvSpPr>
          <p:spPr>
            <a:xfrm>
              <a:off x="8004913" y="1646946"/>
              <a:ext cx="38431" cy="94570"/>
            </a:xfrm>
            <a:custGeom>
              <a:avLst/>
              <a:gdLst/>
              <a:ahLst/>
              <a:cxnLst/>
              <a:rect l="l" t="t" r="r" b="b"/>
              <a:pathLst>
                <a:path w="1300" h="3199" extrusionOk="0">
                  <a:moveTo>
                    <a:pt x="1014" y="0"/>
                  </a:moveTo>
                  <a:cubicBezTo>
                    <a:pt x="951" y="63"/>
                    <a:pt x="887" y="95"/>
                    <a:pt x="824" y="127"/>
                  </a:cubicBezTo>
                  <a:cubicBezTo>
                    <a:pt x="726" y="200"/>
                    <a:pt x="571" y="274"/>
                    <a:pt x="432" y="274"/>
                  </a:cubicBezTo>
                  <a:cubicBezTo>
                    <a:pt x="392" y="274"/>
                    <a:pt x="353" y="268"/>
                    <a:pt x="317" y="253"/>
                  </a:cubicBezTo>
                  <a:cubicBezTo>
                    <a:pt x="254" y="222"/>
                    <a:pt x="191" y="158"/>
                    <a:pt x="127" y="127"/>
                  </a:cubicBezTo>
                  <a:cubicBezTo>
                    <a:pt x="64" y="95"/>
                    <a:pt x="32" y="32"/>
                    <a:pt x="1" y="0"/>
                  </a:cubicBezTo>
                  <a:lnTo>
                    <a:pt x="1" y="0"/>
                  </a:lnTo>
                  <a:lnTo>
                    <a:pt x="602" y="2914"/>
                  </a:lnTo>
                  <a:lnTo>
                    <a:pt x="1299" y="3199"/>
                  </a:lnTo>
                  <a:cubicBezTo>
                    <a:pt x="1299" y="3199"/>
                    <a:pt x="1046" y="507"/>
                    <a:pt x="1014" y="0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8" name="Google Shape;4038;p34"/>
            <p:cNvSpPr/>
            <p:nvPr/>
          </p:nvSpPr>
          <p:spPr>
            <a:xfrm>
              <a:off x="8004913" y="1646000"/>
              <a:ext cx="23443" cy="88954"/>
            </a:xfrm>
            <a:custGeom>
              <a:avLst/>
              <a:gdLst/>
              <a:ahLst/>
              <a:cxnLst/>
              <a:rect l="l" t="t" r="r" b="b"/>
              <a:pathLst>
                <a:path w="793" h="3009" extrusionOk="0">
                  <a:moveTo>
                    <a:pt x="1" y="0"/>
                  </a:moveTo>
                  <a:lnTo>
                    <a:pt x="602" y="2946"/>
                  </a:lnTo>
                  <a:lnTo>
                    <a:pt x="792" y="3009"/>
                  </a:lnTo>
                  <a:cubicBezTo>
                    <a:pt x="761" y="2756"/>
                    <a:pt x="729" y="2502"/>
                    <a:pt x="729" y="2344"/>
                  </a:cubicBezTo>
                  <a:cubicBezTo>
                    <a:pt x="602" y="1647"/>
                    <a:pt x="476" y="982"/>
                    <a:pt x="444" y="317"/>
                  </a:cubicBezTo>
                  <a:cubicBezTo>
                    <a:pt x="381" y="317"/>
                    <a:pt x="349" y="285"/>
                    <a:pt x="317" y="285"/>
                  </a:cubicBezTo>
                  <a:cubicBezTo>
                    <a:pt x="254" y="222"/>
                    <a:pt x="191" y="190"/>
                    <a:pt x="127" y="159"/>
                  </a:cubicBezTo>
                  <a:cubicBezTo>
                    <a:pt x="64" y="95"/>
                    <a:pt x="32" y="64"/>
                    <a:pt x="1" y="0"/>
                  </a:cubicBezTo>
                  <a:close/>
                </a:path>
              </a:pathLst>
            </a:custGeom>
            <a:solidFill>
              <a:srgbClr val="D197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9" name="Google Shape;4039;p34"/>
            <p:cNvSpPr/>
            <p:nvPr/>
          </p:nvSpPr>
          <p:spPr>
            <a:xfrm>
              <a:off x="8066696" y="1637072"/>
              <a:ext cx="26251" cy="106780"/>
            </a:xfrm>
            <a:custGeom>
              <a:avLst/>
              <a:gdLst/>
              <a:ahLst/>
              <a:cxnLst/>
              <a:rect l="l" t="t" r="r" b="b"/>
              <a:pathLst>
                <a:path w="888" h="3612" extrusionOk="0">
                  <a:moveTo>
                    <a:pt x="626" y="1"/>
                  </a:moveTo>
                  <a:cubicBezTo>
                    <a:pt x="418" y="1"/>
                    <a:pt x="1" y="271"/>
                    <a:pt x="1" y="271"/>
                  </a:cubicBezTo>
                  <a:lnTo>
                    <a:pt x="1" y="3406"/>
                  </a:lnTo>
                  <a:cubicBezTo>
                    <a:pt x="56" y="3561"/>
                    <a:pt x="147" y="3612"/>
                    <a:pt x="241" y="3612"/>
                  </a:cubicBezTo>
                  <a:cubicBezTo>
                    <a:pt x="415" y="3612"/>
                    <a:pt x="603" y="3438"/>
                    <a:pt x="603" y="3438"/>
                  </a:cubicBezTo>
                  <a:cubicBezTo>
                    <a:pt x="603" y="3438"/>
                    <a:pt x="793" y="492"/>
                    <a:pt x="856" y="397"/>
                  </a:cubicBezTo>
                  <a:cubicBezTo>
                    <a:pt x="888" y="271"/>
                    <a:pt x="856" y="144"/>
                    <a:pt x="698" y="17"/>
                  </a:cubicBezTo>
                  <a:cubicBezTo>
                    <a:pt x="679" y="6"/>
                    <a:pt x="654" y="1"/>
                    <a:pt x="626" y="1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0" name="Google Shape;4040;p34"/>
            <p:cNvSpPr/>
            <p:nvPr/>
          </p:nvSpPr>
          <p:spPr>
            <a:xfrm>
              <a:off x="8066696" y="1647862"/>
              <a:ext cx="25305" cy="96403"/>
            </a:xfrm>
            <a:custGeom>
              <a:avLst/>
              <a:gdLst/>
              <a:ahLst/>
              <a:cxnLst/>
              <a:rect l="l" t="t" r="r" b="b"/>
              <a:pathLst>
                <a:path w="856" h="3261" extrusionOk="0">
                  <a:moveTo>
                    <a:pt x="1" y="1"/>
                  </a:moveTo>
                  <a:lnTo>
                    <a:pt x="1" y="3041"/>
                  </a:lnTo>
                  <a:cubicBezTo>
                    <a:pt x="56" y="3207"/>
                    <a:pt x="146" y="3261"/>
                    <a:pt x="240" y="3261"/>
                  </a:cubicBezTo>
                  <a:cubicBezTo>
                    <a:pt x="415" y="3261"/>
                    <a:pt x="603" y="3073"/>
                    <a:pt x="603" y="3073"/>
                  </a:cubicBezTo>
                  <a:cubicBezTo>
                    <a:pt x="603" y="3073"/>
                    <a:pt x="793" y="127"/>
                    <a:pt x="856" y="32"/>
                  </a:cubicBezTo>
                  <a:cubicBezTo>
                    <a:pt x="856" y="1"/>
                    <a:pt x="856" y="1"/>
                    <a:pt x="856" y="1"/>
                  </a:cubicBezTo>
                  <a:cubicBezTo>
                    <a:pt x="698" y="96"/>
                    <a:pt x="476" y="254"/>
                    <a:pt x="286" y="254"/>
                  </a:cubicBezTo>
                  <a:cubicBezTo>
                    <a:pt x="159" y="254"/>
                    <a:pt x="64" y="127"/>
                    <a:pt x="1" y="1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1" name="Google Shape;4041;p34"/>
            <p:cNvSpPr/>
            <p:nvPr/>
          </p:nvSpPr>
          <p:spPr>
            <a:xfrm>
              <a:off x="8066696" y="1647862"/>
              <a:ext cx="9401" cy="95842"/>
            </a:xfrm>
            <a:custGeom>
              <a:avLst/>
              <a:gdLst/>
              <a:ahLst/>
              <a:cxnLst/>
              <a:rect l="l" t="t" r="r" b="b"/>
              <a:pathLst>
                <a:path w="318" h="3242" extrusionOk="0">
                  <a:moveTo>
                    <a:pt x="1" y="1"/>
                  </a:moveTo>
                  <a:lnTo>
                    <a:pt x="1" y="3041"/>
                  </a:lnTo>
                  <a:cubicBezTo>
                    <a:pt x="51" y="3190"/>
                    <a:pt x="120" y="3242"/>
                    <a:pt x="193" y="3242"/>
                  </a:cubicBezTo>
                  <a:cubicBezTo>
                    <a:pt x="213" y="3242"/>
                    <a:pt x="234" y="3238"/>
                    <a:pt x="254" y="3231"/>
                  </a:cubicBezTo>
                  <a:cubicBezTo>
                    <a:pt x="286" y="2883"/>
                    <a:pt x="286" y="2534"/>
                    <a:pt x="318" y="2154"/>
                  </a:cubicBezTo>
                  <a:cubicBezTo>
                    <a:pt x="318" y="2028"/>
                    <a:pt x="318" y="1901"/>
                    <a:pt x="318" y="1774"/>
                  </a:cubicBezTo>
                  <a:cubicBezTo>
                    <a:pt x="318" y="1426"/>
                    <a:pt x="318" y="1109"/>
                    <a:pt x="286" y="761"/>
                  </a:cubicBezTo>
                  <a:cubicBezTo>
                    <a:pt x="286" y="602"/>
                    <a:pt x="286" y="412"/>
                    <a:pt x="254" y="254"/>
                  </a:cubicBezTo>
                  <a:cubicBezTo>
                    <a:pt x="127" y="222"/>
                    <a:pt x="64" y="127"/>
                    <a:pt x="1" y="1"/>
                  </a:cubicBezTo>
                  <a:close/>
                </a:path>
              </a:pathLst>
            </a:custGeom>
            <a:solidFill>
              <a:srgbClr val="D197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2" name="Google Shape;4042;p34"/>
            <p:cNvSpPr/>
            <p:nvPr/>
          </p:nvSpPr>
          <p:spPr>
            <a:xfrm>
              <a:off x="8039559" y="1682744"/>
              <a:ext cx="24360" cy="63441"/>
            </a:xfrm>
            <a:custGeom>
              <a:avLst/>
              <a:gdLst/>
              <a:ahLst/>
              <a:cxnLst/>
              <a:rect l="l" t="t" r="r" b="b"/>
              <a:pathLst>
                <a:path w="824" h="2146" extrusionOk="0">
                  <a:moveTo>
                    <a:pt x="490" y="1"/>
                  </a:moveTo>
                  <a:cubicBezTo>
                    <a:pt x="313" y="1"/>
                    <a:pt x="114" y="50"/>
                    <a:pt x="95" y="87"/>
                  </a:cubicBezTo>
                  <a:cubicBezTo>
                    <a:pt x="32" y="182"/>
                    <a:pt x="0" y="1893"/>
                    <a:pt x="0" y="1893"/>
                  </a:cubicBezTo>
                  <a:cubicBezTo>
                    <a:pt x="64" y="2146"/>
                    <a:pt x="665" y="2146"/>
                    <a:pt x="665" y="2146"/>
                  </a:cubicBezTo>
                  <a:cubicBezTo>
                    <a:pt x="665" y="2146"/>
                    <a:pt x="792" y="657"/>
                    <a:pt x="792" y="594"/>
                  </a:cubicBezTo>
                  <a:cubicBezTo>
                    <a:pt x="824" y="562"/>
                    <a:pt x="824" y="246"/>
                    <a:pt x="760" y="87"/>
                  </a:cubicBezTo>
                  <a:cubicBezTo>
                    <a:pt x="722" y="23"/>
                    <a:pt x="611" y="1"/>
                    <a:pt x="490" y="1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3" name="Google Shape;4043;p34"/>
            <p:cNvSpPr/>
            <p:nvPr/>
          </p:nvSpPr>
          <p:spPr>
            <a:xfrm>
              <a:off x="8039559" y="1686262"/>
              <a:ext cx="24360" cy="59923"/>
            </a:xfrm>
            <a:custGeom>
              <a:avLst/>
              <a:gdLst/>
              <a:ahLst/>
              <a:cxnLst/>
              <a:rect l="l" t="t" r="r" b="b"/>
              <a:pathLst>
                <a:path w="824" h="2027" extrusionOk="0">
                  <a:moveTo>
                    <a:pt x="95" y="0"/>
                  </a:moveTo>
                  <a:cubicBezTo>
                    <a:pt x="32" y="253"/>
                    <a:pt x="0" y="1774"/>
                    <a:pt x="0" y="1774"/>
                  </a:cubicBezTo>
                  <a:cubicBezTo>
                    <a:pt x="64" y="2027"/>
                    <a:pt x="634" y="2027"/>
                    <a:pt x="634" y="2027"/>
                  </a:cubicBezTo>
                  <a:cubicBezTo>
                    <a:pt x="634" y="2027"/>
                    <a:pt x="792" y="538"/>
                    <a:pt x="792" y="475"/>
                  </a:cubicBezTo>
                  <a:cubicBezTo>
                    <a:pt x="792" y="475"/>
                    <a:pt x="824" y="443"/>
                    <a:pt x="824" y="380"/>
                  </a:cubicBezTo>
                  <a:lnTo>
                    <a:pt x="824" y="380"/>
                  </a:lnTo>
                  <a:cubicBezTo>
                    <a:pt x="760" y="412"/>
                    <a:pt x="697" y="443"/>
                    <a:pt x="634" y="443"/>
                  </a:cubicBezTo>
                  <a:cubicBezTo>
                    <a:pt x="475" y="443"/>
                    <a:pt x="285" y="443"/>
                    <a:pt x="159" y="317"/>
                  </a:cubicBezTo>
                  <a:cubicBezTo>
                    <a:pt x="95" y="253"/>
                    <a:pt x="95" y="127"/>
                    <a:pt x="95" y="0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4" name="Google Shape;4044;p34"/>
            <p:cNvSpPr/>
            <p:nvPr/>
          </p:nvSpPr>
          <p:spPr>
            <a:xfrm>
              <a:off x="8039559" y="1686262"/>
              <a:ext cx="9401" cy="55252"/>
            </a:xfrm>
            <a:custGeom>
              <a:avLst/>
              <a:gdLst/>
              <a:ahLst/>
              <a:cxnLst/>
              <a:rect l="l" t="t" r="r" b="b"/>
              <a:pathLst>
                <a:path w="318" h="1869" extrusionOk="0">
                  <a:moveTo>
                    <a:pt x="95" y="0"/>
                  </a:moveTo>
                  <a:cubicBezTo>
                    <a:pt x="32" y="253"/>
                    <a:pt x="0" y="1774"/>
                    <a:pt x="0" y="1774"/>
                  </a:cubicBezTo>
                  <a:cubicBezTo>
                    <a:pt x="0" y="1805"/>
                    <a:pt x="32" y="1837"/>
                    <a:pt x="95" y="1869"/>
                  </a:cubicBezTo>
                  <a:cubicBezTo>
                    <a:pt x="95" y="1710"/>
                    <a:pt x="127" y="1520"/>
                    <a:pt x="159" y="1330"/>
                  </a:cubicBezTo>
                  <a:cubicBezTo>
                    <a:pt x="190" y="1014"/>
                    <a:pt x="254" y="729"/>
                    <a:pt x="317" y="412"/>
                  </a:cubicBezTo>
                  <a:cubicBezTo>
                    <a:pt x="254" y="412"/>
                    <a:pt x="222" y="380"/>
                    <a:pt x="159" y="317"/>
                  </a:cubicBezTo>
                  <a:cubicBezTo>
                    <a:pt x="95" y="222"/>
                    <a:pt x="95" y="127"/>
                    <a:pt x="95" y="0"/>
                  </a:cubicBezTo>
                  <a:close/>
                </a:path>
              </a:pathLst>
            </a:custGeom>
            <a:solidFill>
              <a:srgbClr val="D197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5" name="Google Shape;4045;p34"/>
            <p:cNvSpPr/>
            <p:nvPr/>
          </p:nvSpPr>
          <p:spPr>
            <a:xfrm>
              <a:off x="7959980" y="1634530"/>
              <a:ext cx="44019" cy="82657"/>
            </a:xfrm>
            <a:custGeom>
              <a:avLst/>
              <a:gdLst/>
              <a:ahLst/>
              <a:cxnLst/>
              <a:rect l="l" t="t" r="r" b="b"/>
              <a:pathLst>
                <a:path w="1489" h="2796" extrusionOk="0">
                  <a:moveTo>
                    <a:pt x="747" y="0"/>
                  </a:moveTo>
                  <a:cubicBezTo>
                    <a:pt x="562" y="0"/>
                    <a:pt x="61" y="267"/>
                    <a:pt x="32" y="325"/>
                  </a:cubicBezTo>
                  <a:cubicBezTo>
                    <a:pt x="1" y="388"/>
                    <a:pt x="856" y="2574"/>
                    <a:pt x="856" y="2574"/>
                  </a:cubicBezTo>
                  <a:cubicBezTo>
                    <a:pt x="982" y="2669"/>
                    <a:pt x="1489" y="2795"/>
                    <a:pt x="1489" y="2795"/>
                  </a:cubicBezTo>
                  <a:cubicBezTo>
                    <a:pt x="1489" y="2795"/>
                    <a:pt x="1109" y="452"/>
                    <a:pt x="1077" y="325"/>
                  </a:cubicBezTo>
                  <a:cubicBezTo>
                    <a:pt x="1046" y="167"/>
                    <a:pt x="919" y="72"/>
                    <a:pt x="792" y="8"/>
                  </a:cubicBezTo>
                  <a:cubicBezTo>
                    <a:pt x="781" y="3"/>
                    <a:pt x="766" y="0"/>
                    <a:pt x="747" y="0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6" name="Google Shape;4046;p34"/>
            <p:cNvSpPr/>
            <p:nvPr/>
          </p:nvSpPr>
          <p:spPr>
            <a:xfrm>
              <a:off x="7960926" y="1643191"/>
              <a:ext cx="42156" cy="73995"/>
            </a:xfrm>
            <a:custGeom>
              <a:avLst/>
              <a:gdLst/>
              <a:ahLst/>
              <a:cxnLst/>
              <a:rect l="l" t="t" r="r" b="b"/>
              <a:pathLst>
                <a:path w="1426" h="2503" extrusionOk="0">
                  <a:moveTo>
                    <a:pt x="1045" y="0"/>
                  </a:moveTo>
                  <a:cubicBezTo>
                    <a:pt x="919" y="64"/>
                    <a:pt x="760" y="127"/>
                    <a:pt x="634" y="222"/>
                  </a:cubicBezTo>
                  <a:cubicBezTo>
                    <a:pt x="582" y="274"/>
                    <a:pt x="509" y="325"/>
                    <a:pt x="415" y="325"/>
                  </a:cubicBezTo>
                  <a:cubicBezTo>
                    <a:pt x="394" y="325"/>
                    <a:pt x="372" y="323"/>
                    <a:pt x="349" y="317"/>
                  </a:cubicBezTo>
                  <a:cubicBezTo>
                    <a:pt x="254" y="317"/>
                    <a:pt x="190" y="222"/>
                    <a:pt x="95" y="159"/>
                  </a:cubicBezTo>
                  <a:cubicBezTo>
                    <a:pt x="64" y="127"/>
                    <a:pt x="32" y="95"/>
                    <a:pt x="0" y="64"/>
                  </a:cubicBezTo>
                  <a:lnTo>
                    <a:pt x="0" y="64"/>
                  </a:lnTo>
                  <a:cubicBezTo>
                    <a:pt x="32" y="285"/>
                    <a:pt x="824" y="2281"/>
                    <a:pt x="824" y="2281"/>
                  </a:cubicBezTo>
                  <a:cubicBezTo>
                    <a:pt x="919" y="2376"/>
                    <a:pt x="1425" y="2502"/>
                    <a:pt x="1425" y="2502"/>
                  </a:cubicBezTo>
                  <a:cubicBezTo>
                    <a:pt x="1425" y="2502"/>
                    <a:pt x="1077" y="159"/>
                    <a:pt x="1045" y="32"/>
                  </a:cubicBezTo>
                  <a:cubicBezTo>
                    <a:pt x="1045" y="0"/>
                    <a:pt x="1045" y="0"/>
                    <a:pt x="1045" y="0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7" name="Google Shape;4047;p34"/>
            <p:cNvSpPr/>
            <p:nvPr/>
          </p:nvSpPr>
          <p:spPr>
            <a:xfrm>
              <a:off x="7960926" y="1645054"/>
              <a:ext cx="33731" cy="73995"/>
            </a:xfrm>
            <a:custGeom>
              <a:avLst/>
              <a:gdLst/>
              <a:ahLst/>
              <a:cxnLst/>
              <a:rect l="l" t="t" r="r" b="b"/>
              <a:pathLst>
                <a:path w="1141" h="2503" extrusionOk="0">
                  <a:moveTo>
                    <a:pt x="0" y="1"/>
                  </a:moveTo>
                  <a:cubicBezTo>
                    <a:pt x="32" y="222"/>
                    <a:pt x="824" y="2218"/>
                    <a:pt x="824" y="2218"/>
                  </a:cubicBezTo>
                  <a:cubicBezTo>
                    <a:pt x="950" y="2313"/>
                    <a:pt x="1140" y="2503"/>
                    <a:pt x="1140" y="2503"/>
                  </a:cubicBezTo>
                  <a:cubicBezTo>
                    <a:pt x="1140" y="2503"/>
                    <a:pt x="475" y="286"/>
                    <a:pt x="380" y="254"/>
                  </a:cubicBezTo>
                  <a:cubicBezTo>
                    <a:pt x="254" y="254"/>
                    <a:pt x="190" y="159"/>
                    <a:pt x="95" y="96"/>
                  </a:cubicBezTo>
                  <a:cubicBezTo>
                    <a:pt x="64" y="64"/>
                    <a:pt x="32" y="32"/>
                    <a:pt x="0" y="1"/>
                  </a:cubicBezTo>
                  <a:close/>
                </a:path>
              </a:pathLst>
            </a:custGeom>
            <a:solidFill>
              <a:srgbClr val="D197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8" name="Google Shape;4048;p34"/>
            <p:cNvSpPr/>
            <p:nvPr/>
          </p:nvSpPr>
          <p:spPr>
            <a:xfrm>
              <a:off x="7972159" y="1693741"/>
              <a:ext cx="165727" cy="65570"/>
            </a:xfrm>
            <a:custGeom>
              <a:avLst/>
              <a:gdLst/>
              <a:ahLst/>
              <a:cxnLst/>
              <a:rect l="l" t="t" r="r" b="b"/>
              <a:pathLst>
                <a:path w="5606" h="2218" extrusionOk="0">
                  <a:moveTo>
                    <a:pt x="0" y="0"/>
                  </a:moveTo>
                  <a:lnTo>
                    <a:pt x="222" y="476"/>
                  </a:lnTo>
                  <a:lnTo>
                    <a:pt x="380" y="412"/>
                  </a:lnTo>
                  <a:cubicBezTo>
                    <a:pt x="412" y="476"/>
                    <a:pt x="444" y="507"/>
                    <a:pt x="444" y="539"/>
                  </a:cubicBezTo>
                  <a:cubicBezTo>
                    <a:pt x="444" y="539"/>
                    <a:pt x="444" y="571"/>
                    <a:pt x="444" y="571"/>
                  </a:cubicBezTo>
                  <a:cubicBezTo>
                    <a:pt x="507" y="602"/>
                    <a:pt x="570" y="666"/>
                    <a:pt x="634" y="729"/>
                  </a:cubicBezTo>
                  <a:lnTo>
                    <a:pt x="602" y="1267"/>
                  </a:lnTo>
                  <a:lnTo>
                    <a:pt x="1267" y="1742"/>
                  </a:lnTo>
                  <a:lnTo>
                    <a:pt x="1330" y="1394"/>
                  </a:lnTo>
                  <a:lnTo>
                    <a:pt x="1362" y="1426"/>
                  </a:lnTo>
                  <a:lnTo>
                    <a:pt x="1615" y="1552"/>
                  </a:lnTo>
                  <a:lnTo>
                    <a:pt x="1742" y="1299"/>
                  </a:lnTo>
                  <a:lnTo>
                    <a:pt x="1805" y="1331"/>
                  </a:lnTo>
                  <a:lnTo>
                    <a:pt x="1647" y="1647"/>
                  </a:lnTo>
                  <a:lnTo>
                    <a:pt x="2534" y="1869"/>
                  </a:lnTo>
                  <a:lnTo>
                    <a:pt x="2597" y="1742"/>
                  </a:lnTo>
                  <a:cubicBezTo>
                    <a:pt x="2755" y="1774"/>
                    <a:pt x="2945" y="1774"/>
                    <a:pt x="2945" y="1774"/>
                  </a:cubicBezTo>
                  <a:cubicBezTo>
                    <a:pt x="2945" y="1774"/>
                    <a:pt x="2945" y="1774"/>
                    <a:pt x="2945" y="1711"/>
                  </a:cubicBezTo>
                  <a:lnTo>
                    <a:pt x="3040" y="1932"/>
                  </a:lnTo>
                  <a:lnTo>
                    <a:pt x="3104" y="1869"/>
                  </a:lnTo>
                  <a:lnTo>
                    <a:pt x="3104" y="2217"/>
                  </a:lnTo>
                  <a:lnTo>
                    <a:pt x="3737" y="2059"/>
                  </a:lnTo>
                  <a:lnTo>
                    <a:pt x="3706" y="1584"/>
                  </a:lnTo>
                  <a:cubicBezTo>
                    <a:pt x="3769" y="1552"/>
                    <a:pt x="3801" y="1521"/>
                    <a:pt x="3801" y="1521"/>
                  </a:cubicBezTo>
                  <a:cubicBezTo>
                    <a:pt x="3801" y="1521"/>
                    <a:pt x="3801" y="1489"/>
                    <a:pt x="3801" y="1457"/>
                  </a:cubicBezTo>
                  <a:lnTo>
                    <a:pt x="4307" y="1362"/>
                  </a:lnTo>
                  <a:lnTo>
                    <a:pt x="4307" y="1267"/>
                  </a:lnTo>
                  <a:lnTo>
                    <a:pt x="4339" y="1267"/>
                  </a:lnTo>
                  <a:lnTo>
                    <a:pt x="4624" y="792"/>
                  </a:lnTo>
                  <a:lnTo>
                    <a:pt x="5036" y="951"/>
                  </a:lnTo>
                  <a:lnTo>
                    <a:pt x="5606" y="222"/>
                  </a:lnTo>
                  <a:lnTo>
                    <a:pt x="5574" y="222"/>
                  </a:lnTo>
                  <a:cubicBezTo>
                    <a:pt x="5534" y="230"/>
                    <a:pt x="5493" y="234"/>
                    <a:pt x="5450" y="234"/>
                  </a:cubicBezTo>
                  <a:cubicBezTo>
                    <a:pt x="5323" y="234"/>
                    <a:pt x="5186" y="198"/>
                    <a:pt x="5067" y="127"/>
                  </a:cubicBezTo>
                  <a:lnTo>
                    <a:pt x="5036" y="127"/>
                  </a:lnTo>
                  <a:cubicBezTo>
                    <a:pt x="4972" y="285"/>
                    <a:pt x="4877" y="412"/>
                    <a:pt x="4751" y="476"/>
                  </a:cubicBezTo>
                  <a:cubicBezTo>
                    <a:pt x="4658" y="550"/>
                    <a:pt x="4554" y="580"/>
                    <a:pt x="4440" y="580"/>
                  </a:cubicBezTo>
                  <a:cubicBezTo>
                    <a:pt x="4359" y="580"/>
                    <a:pt x="4272" y="565"/>
                    <a:pt x="4181" y="539"/>
                  </a:cubicBezTo>
                  <a:cubicBezTo>
                    <a:pt x="4086" y="571"/>
                    <a:pt x="3991" y="602"/>
                    <a:pt x="3896" y="602"/>
                  </a:cubicBezTo>
                  <a:cubicBezTo>
                    <a:pt x="3864" y="634"/>
                    <a:pt x="3864" y="666"/>
                    <a:pt x="3864" y="697"/>
                  </a:cubicBezTo>
                  <a:cubicBezTo>
                    <a:pt x="3769" y="792"/>
                    <a:pt x="3674" y="856"/>
                    <a:pt x="3547" y="856"/>
                  </a:cubicBezTo>
                  <a:cubicBezTo>
                    <a:pt x="3484" y="856"/>
                    <a:pt x="3389" y="792"/>
                    <a:pt x="3325" y="792"/>
                  </a:cubicBezTo>
                  <a:cubicBezTo>
                    <a:pt x="3262" y="761"/>
                    <a:pt x="3230" y="697"/>
                    <a:pt x="3230" y="634"/>
                  </a:cubicBezTo>
                  <a:lnTo>
                    <a:pt x="3040" y="634"/>
                  </a:lnTo>
                  <a:cubicBezTo>
                    <a:pt x="3104" y="729"/>
                    <a:pt x="3072" y="856"/>
                    <a:pt x="2914" y="887"/>
                  </a:cubicBezTo>
                  <a:cubicBezTo>
                    <a:pt x="2875" y="893"/>
                    <a:pt x="2836" y="895"/>
                    <a:pt x="2799" y="895"/>
                  </a:cubicBezTo>
                  <a:cubicBezTo>
                    <a:pt x="2625" y="895"/>
                    <a:pt x="2468" y="839"/>
                    <a:pt x="2312" y="761"/>
                  </a:cubicBezTo>
                  <a:cubicBezTo>
                    <a:pt x="2312" y="761"/>
                    <a:pt x="2280" y="729"/>
                    <a:pt x="2280" y="729"/>
                  </a:cubicBezTo>
                  <a:lnTo>
                    <a:pt x="2217" y="729"/>
                  </a:lnTo>
                  <a:cubicBezTo>
                    <a:pt x="2160" y="750"/>
                    <a:pt x="2100" y="760"/>
                    <a:pt x="2039" y="760"/>
                  </a:cubicBezTo>
                  <a:cubicBezTo>
                    <a:pt x="1831" y="760"/>
                    <a:pt x="1619" y="640"/>
                    <a:pt x="1520" y="444"/>
                  </a:cubicBezTo>
                  <a:cubicBezTo>
                    <a:pt x="1520" y="444"/>
                    <a:pt x="1520" y="444"/>
                    <a:pt x="1520" y="412"/>
                  </a:cubicBezTo>
                  <a:cubicBezTo>
                    <a:pt x="1394" y="381"/>
                    <a:pt x="1235" y="317"/>
                    <a:pt x="1109" y="222"/>
                  </a:cubicBezTo>
                  <a:cubicBezTo>
                    <a:pt x="1045" y="159"/>
                    <a:pt x="982" y="95"/>
                    <a:pt x="919" y="32"/>
                  </a:cubicBezTo>
                  <a:cubicBezTo>
                    <a:pt x="801" y="45"/>
                    <a:pt x="666" y="53"/>
                    <a:pt x="531" y="53"/>
                  </a:cubicBezTo>
                  <a:cubicBezTo>
                    <a:pt x="341" y="53"/>
                    <a:pt x="149" y="38"/>
                    <a:pt x="0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9" name="Google Shape;4049;p34"/>
            <p:cNvSpPr/>
            <p:nvPr/>
          </p:nvSpPr>
          <p:spPr>
            <a:xfrm>
              <a:off x="7947801" y="1685316"/>
              <a:ext cx="206021" cy="176045"/>
            </a:xfrm>
            <a:custGeom>
              <a:avLst/>
              <a:gdLst/>
              <a:ahLst/>
              <a:cxnLst/>
              <a:rect l="l" t="t" r="r" b="b"/>
              <a:pathLst>
                <a:path w="6969" h="5955" extrusionOk="0">
                  <a:moveTo>
                    <a:pt x="1" y="0"/>
                  </a:moveTo>
                  <a:cubicBezTo>
                    <a:pt x="1" y="1"/>
                    <a:pt x="983" y="3547"/>
                    <a:pt x="793" y="5257"/>
                  </a:cubicBezTo>
                  <a:lnTo>
                    <a:pt x="1363" y="5669"/>
                  </a:lnTo>
                  <a:cubicBezTo>
                    <a:pt x="1363" y="5669"/>
                    <a:pt x="3991" y="5701"/>
                    <a:pt x="5575" y="5954"/>
                  </a:cubicBezTo>
                  <a:cubicBezTo>
                    <a:pt x="5575" y="5954"/>
                    <a:pt x="6208" y="2186"/>
                    <a:pt x="6968" y="697"/>
                  </a:cubicBezTo>
                  <a:lnTo>
                    <a:pt x="5765" y="666"/>
                  </a:lnTo>
                  <a:cubicBezTo>
                    <a:pt x="5765" y="666"/>
                    <a:pt x="5500" y="1513"/>
                    <a:pt x="4002" y="1513"/>
                  </a:cubicBezTo>
                  <a:cubicBezTo>
                    <a:pt x="3862" y="1513"/>
                    <a:pt x="3711" y="1505"/>
                    <a:pt x="3548" y="1489"/>
                  </a:cubicBezTo>
                  <a:cubicBezTo>
                    <a:pt x="2123" y="1362"/>
                    <a:pt x="1679" y="412"/>
                    <a:pt x="1679" y="412"/>
                  </a:cubicBezTo>
                  <a:lnTo>
                    <a:pt x="729" y="41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8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0" name="Google Shape;4050;p34"/>
            <p:cNvSpPr/>
            <p:nvPr/>
          </p:nvSpPr>
          <p:spPr>
            <a:xfrm>
              <a:off x="7947801" y="1685316"/>
              <a:ext cx="41240" cy="167619"/>
            </a:xfrm>
            <a:custGeom>
              <a:avLst/>
              <a:gdLst/>
              <a:ahLst/>
              <a:cxnLst/>
              <a:rect l="l" t="t" r="r" b="b"/>
              <a:pathLst>
                <a:path w="1395" h="5670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1"/>
                    <a:pt x="983" y="3547"/>
                    <a:pt x="793" y="5257"/>
                  </a:cubicBezTo>
                  <a:lnTo>
                    <a:pt x="1363" y="5669"/>
                  </a:lnTo>
                  <a:cubicBezTo>
                    <a:pt x="1394" y="5289"/>
                    <a:pt x="1236" y="3484"/>
                    <a:pt x="1204" y="3009"/>
                  </a:cubicBezTo>
                  <a:cubicBezTo>
                    <a:pt x="1109" y="2059"/>
                    <a:pt x="919" y="1141"/>
                    <a:pt x="698" y="412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28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1" name="Google Shape;4051;p34"/>
            <p:cNvSpPr/>
            <p:nvPr/>
          </p:nvSpPr>
          <p:spPr>
            <a:xfrm>
              <a:off x="7976830" y="1701220"/>
              <a:ext cx="148877" cy="154523"/>
            </a:xfrm>
            <a:custGeom>
              <a:avLst/>
              <a:gdLst/>
              <a:ahLst/>
              <a:cxnLst/>
              <a:rect l="l" t="t" r="r" b="b"/>
              <a:pathLst>
                <a:path w="5036" h="5227" extrusionOk="0">
                  <a:moveTo>
                    <a:pt x="666" y="1"/>
                  </a:moveTo>
                  <a:cubicBezTo>
                    <a:pt x="444" y="1"/>
                    <a:pt x="222" y="1"/>
                    <a:pt x="1" y="32"/>
                  </a:cubicBezTo>
                  <a:cubicBezTo>
                    <a:pt x="317" y="1046"/>
                    <a:pt x="602" y="4181"/>
                    <a:pt x="602" y="4973"/>
                  </a:cubicBezTo>
                  <a:cubicBezTo>
                    <a:pt x="697" y="4973"/>
                    <a:pt x="3738" y="5163"/>
                    <a:pt x="4466" y="5226"/>
                  </a:cubicBezTo>
                  <a:cubicBezTo>
                    <a:pt x="4624" y="4371"/>
                    <a:pt x="5036" y="2693"/>
                    <a:pt x="5036" y="2693"/>
                  </a:cubicBezTo>
                  <a:lnTo>
                    <a:pt x="5036" y="2693"/>
                  </a:lnTo>
                  <a:cubicBezTo>
                    <a:pt x="4783" y="2914"/>
                    <a:pt x="4529" y="3104"/>
                    <a:pt x="4213" y="3231"/>
                  </a:cubicBezTo>
                  <a:cubicBezTo>
                    <a:pt x="4057" y="3293"/>
                    <a:pt x="3879" y="3321"/>
                    <a:pt x="3694" y="3321"/>
                  </a:cubicBezTo>
                  <a:cubicBezTo>
                    <a:pt x="3313" y="3321"/>
                    <a:pt x="2906" y="3201"/>
                    <a:pt x="2629" y="3009"/>
                  </a:cubicBezTo>
                  <a:cubicBezTo>
                    <a:pt x="2059" y="2598"/>
                    <a:pt x="1711" y="1996"/>
                    <a:pt x="1331" y="1426"/>
                  </a:cubicBezTo>
                  <a:cubicBezTo>
                    <a:pt x="1077" y="983"/>
                    <a:pt x="792" y="508"/>
                    <a:pt x="666" y="1"/>
                  </a:cubicBezTo>
                  <a:close/>
                </a:path>
              </a:pathLst>
            </a:custGeom>
            <a:solidFill>
              <a:srgbClr val="F28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2" name="Google Shape;4052;p34"/>
            <p:cNvSpPr/>
            <p:nvPr/>
          </p:nvSpPr>
          <p:spPr>
            <a:xfrm>
              <a:off x="7722189" y="1907174"/>
              <a:ext cx="82420" cy="33080"/>
            </a:xfrm>
            <a:custGeom>
              <a:avLst/>
              <a:gdLst/>
              <a:ahLst/>
              <a:cxnLst/>
              <a:rect l="l" t="t" r="r" b="b"/>
              <a:pathLst>
                <a:path w="2788" h="1119" extrusionOk="0">
                  <a:moveTo>
                    <a:pt x="2787" y="1"/>
                  </a:moveTo>
                  <a:lnTo>
                    <a:pt x="2787" y="1"/>
                  </a:lnTo>
                  <a:cubicBezTo>
                    <a:pt x="2629" y="33"/>
                    <a:pt x="2471" y="96"/>
                    <a:pt x="2281" y="96"/>
                  </a:cubicBezTo>
                  <a:cubicBezTo>
                    <a:pt x="1869" y="159"/>
                    <a:pt x="1489" y="159"/>
                    <a:pt x="1109" y="159"/>
                  </a:cubicBezTo>
                  <a:cubicBezTo>
                    <a:pt x="1014" y="151"/>
                    <a:pt x="919" y="149"/>
                    <a:pt x="824" y="149"/>
                  </a:cubicBezTo>
                  <a:cubicBezTo>
                    <a:pt x="730" y="149"/>
                    <a:pt x="636" y="151"/>
                    <a:pt x="543" y="151"/>
                  </a:cubicBezTo>
                  <a:cubicBezTo>
                    <a:pt x="357" y="151"/>
                    <a:pt x="175" y="143"/>
                    <a:pt x="1" y="96"/>
                  </a:cubicBezTo>
                  <a:lnTo>
                    <a:pt x="1" y="96"/>
                  </a:lnTo>
                  <a:lnTo>
                    <a:pt x="96" y="888"/>
                  </a:lnTo>
                  <a:cubicBezTo>
                    <a:pt x="96" y="888"/>
                    <a:pt x="814" y="1119"/>
                    <a:pt x="1373" y="1119"/>
                  </a:cubicBezTo>
                  <a:cubicBezTo>
                    <a:pt x="1435" y="1119"/>
                    <a:pt x="1495" y="1116"/>
                    <a:pt x="1552" y="1109"/>
                  </a:cubicBezTo>
                  <a:cubicBezTo>
                    <a:pt x="2154" y="1046"/>
                    <a:pt x="2661" y="856"/>
                    <a:pt x="2661" y="856"/>
                  </a:cubicBezTo>
                  <a:lnTo>
                    <a:pt x="27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3" name="Google Shape;4053;p34"/>
            <p:cNvSpPr/>
            <p:nvPr/>
          </p:nvSpPr>
          <p:spPr>
            <a:xfrm>
              <a:off x="7722189" y="1907174"/>
              <a:ext cx="83366" cy="22527"/>
            </a:xfrm>
            <a:custGeom>
              <a:avLst/>
              <a:gdLst/>
              <a:ahLst/>
              <a:cxnLst/>
              <a:rect l="l" t="t" r="r" b="b"/>
              <a:pathLst>
                <a:path w="2820" h="762" extrusionOk="0">
                  <a:moveTo>
                    <a:pt x="2819" y="1"/>
                  </a:moveTo>
                  <a:lnTo>
                    <a:pt x="2819" y="1"/>
                  </a:lnTo>
                  <a:cubicBezTo>
                    <a:pt x="2629" y="33"/>
                    <a:pt x="2471" y="64"/>
                    <a:pt x="2281" y="96"/>
                  </a:cubicBezTo>
                  <a:cubicBezTo>
                    <a:pt x="1990" y="118"/>
                    <a:pt x="1714" y="141"/>
                    <a:pt x="1444" y="141"/>
                  </a:cubicBezTo>
                  <a:cubicBezTo>
                    <a:pt x="1332" y="141"/>
                    <a:pt x="1220" y="137"/>
                    <a:pt x="1109" y="128"/>
                  </a:cubicBezTo>
                  <a:cubicBezTo>
                    <a:pt x="892" y="128"/>
                    <a:pt x="675" y="148"/>
                    <a:pt x="463" y="148"/>
                  </a:cubicBezTo>
                  <a:cubicBezTo>
                    <a:pt x="305" y="148"/>
                    <a:pt x="150" y="137"/>
                    <a:pt x="1" y="96"/>
                  </a:cubicBezTo>
                  <a:lnTo>
                    <a:pt x="1" y="96"/>
                  </a:lnTo>
                  <a:lnTo>
                    <a:pt x="64" y="603"/>
                  </a:lnTo>
                  <a:cubicBezTo>
                    <a:pt x="191" y="634"/>
                    <a:pt x="317" y="666"/>
                    <a:pt x="444" y="698"/>
                  </a:cubicBezTo>
                  <a:cubicBezTo>
                    <a:pt x="792" y="761"/>
                    <a:pt x="1172" y="761"/>
                    <a:pt x="1552" y="761"/>
                  </a:cubicBezTo>
                  <a:cubicBezTo>
                    <a:pt x="1932" y="761"/>
                    <a:pt x="2344" y="603"/>
                    <a:pt x="2724" y="508"/>
                  </a:cubicBezTo>
                  <a:lnTo>
                    <a:pt x="2819" y="1"/>
                  </a:ln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4" name="Google Shape;4054;p34"/>
            <p:cNvSpPr/>
            <p:nvPr/>
          </p:nvSpPr>
          <p:spPr>
            <a:xfrm>
              <a:off x="7681011" y="1750854"/>
              <a:ext cx="158248" cy="169541"/>
            </a:xfrm>
            <a:custGeom>
              <a:avLst/>
              <a:gdLst/>
              <a:ahLst/>
              <a:cxnLst/>
              <a:rect l="l" t="t" r="r" b="b"/>
              <a:pathLst>
                <a:path w="5353" h="5735" extrusionOk="0">
                  <a:moveTo>
                    <a:pt x="0" y="0"/>
                  </a:moveTo>
                  <a:cubicBezTo>
                    <a:pt x="0" y="0"/>
                    <a:pt x="1172" y="3991"/>
                    <a:pt x="1109" y="5289"/>
                  </a:cubicBezTo>
                  <a:cubicBezTo>
                    <a:pt x="1109" y="5289"/>
                    <a:pt x="1489" y="5701"/>
                    <a:pt x="2787" y="5732"/>
                  </a:cubicBezTo>
                  <a:cubicBezTo>
                    <a:pt x="2836" y="5734"/>
                    <a:pt x="2884" y="5734"/>
                    <a:pt x="2931" y="5734"/>
                  </a:cubicBezTo>
                  <a:cubicBezTo>
                    <a:pt x="4138" y="5734"/>
                    <a:pt x="4402" y="5352"/>
                    <a:pt x="4402" y="5352"/>
                  </a:cubicBezTo>
                  <a:cubicBezTo>
                    <a:pt x="4402" y="5352"/>
                    <a:pt x="4434" y="2439"/>
                    <a:pt x="5352" y="64"/>
                  </a:cubicBezTo>
                  <a:lnTo>
                    <a:pt x="5352" y="64"/>
                  </a:lnTo>
                  <a:cubicBezTo>
                    <a:pt x="5352" y="64"/>
                    <a:pt x="4475" y="299"/>
                    <a:pt x="2991" y="299"/>
                  </a:cubicBezTo>
                  <a:cubicBezTo>
                    <a:pt x="2166" y="299"/>
                    <a:pt x="1154" y="226"/>
                    <a:pt x="0" y="0"/>
                  </a:cubicBezTo>
                  <a:close/>
                </a:path>
              </a:pathLst>
            </a:custGeom>
            <a:solidFill>
              <a:srgbClr val="F28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5" name="Google Shape;4055;p34"/>
            <p:cNvSpPr/>
            <p:nvPr/>
          </p:nvSpPr>
          <p:spPr>
            <a:xfrm>
              <a:off x="7681011" y="1750854"/>
              <a:ext cx="158248" cy="48778"/>
            </a:xfrm>
            <a:custGeom>
              <a:avLst/>
              <a:gdLst/>
              <a:ahLst/>
              <a:cxnLst/>
              <a:rect l="l" t="t" r="r" b="b"/>
              <a:pathLst>
                <a:path w="5353" h="1650" extrusionOk="0">
                  <a:moveTo>
                    <a:pt x="0" y="0"/>
                  </a:moveTo>
                  <a:cubicBezTo>
                    <a:pt x="0" y="0"/>
                    <a:pt x="159" y="475"/>
                    <a:pt x="349" y="1172"/>
                  </a:cubicBezTo>
                  <a:cubicBezTo>
                    <a:pt x="587" y="1411"/>
                    <a:pt x="1417" y="1650"/>
                    <a:pt x="2334" y="1650"/>
                  </a:cubicBezTo>
                  <a:cubicBezTo>
                    <a:pt x="2390" y="1650"/>
                    <a:pt x="2446" y="1649"/>
                    <a:pt x="2502" y="1647"/>
                  </a:cubicBezTo>
                  <a:cubicBezTo>
                    <a:pt x="3325" y="1615"/>
                    <a:pt x="4497" y="1330"/>
                    <a:pt x="5099" y="824"/>
                  </a:cubicBezTo>
                  <a:cubicBezTo>
                    <a:pt x="5194" y="570"/>
                    <a:pt x="5257" y="317"/>
                    <a:pt x="5352" y="64"/>
                  </a:cubicBezTo>
                  <a:lnTo>
                    <a:pt x="5352" y="64"/>
                  </a:lnTo>
                  <a:cubicBezTo>
                    <a:pt x="5352" y="64"/>
                    <a:pt x="4475" y="299"/>
                    <a:pt x="2991" y="299"/>
                  </a:cubicBezTo>
                  <a:cubicBezTo>
                    <a:pt x="2166" y="299"/>
                    <a:pt x="1154" y="226"/>
                    <a:pt x="0" y="0"/>
                  </a:cubicBezTo>
                  <a:close/>
                </a:path>
              </a:pathLst>
            </a:custGeom>
            <a:solidFill>
              <a:srgbClr val="E276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6" name="Google Shape;4056;p34"/>
            <p:cNvSpPr/>
            <p:nvPr/>
          </p:nvSpPr>
          <p:spPr>
            <a:xfrm>
              <a:off x="7667885" y="1728387"/>
              <a:ext cx="186332" cy="51261"/>
            </a:xfrm>
            <a:custGeom>
              <a:avLst/>
              <a:gdLst/>
              <a:ahLst/>
              <a:cxnLst/>
              <a:rect l="l" t="t" r="r" b="b"/>
              <a:pathLst>
                <a:path w="6303" h="1734" extrusionOk="0">
                  <a:moveTo>
                    <a:pt x="5511" y="0"/>
                  </a:moveTo>
                  <a:lnTo>
                    <a:pt x="761" y="190"/>
                  </a:lnTo>
                  <a:cubicBezTo>
                    <a:pt x="761" y="190"/>
                    <a:pt x="317" y="729"/>
                    <a:pt x="1" y="855"/>
                  </a:cubicBezTo>
                  <a:cubicBezTo>
                    <a:pt x="1" y="855"/>
                    <a:pt x="1092" y="1733"/>
                    <a:pt x="2810" y="1733"/>
                  </a:cubicBezTo>
                  <a:cubicBezTo>
                    <a:pt x="2967" y="1733"/>
                    <a:pt x="3128" y="1726"/>
                    <a:pt x="3294" y="1710"/>
                  </a:cubicBezTo>
                  <a:cubicBezTo>
                    <a:pt x="5258" y="1552"/>
                    <a:pt x="6050" y="982"/>
                    <a:pt x="6303" y="760"/>
                  </a:cubicBezTo>
                  <a:cubicBezTo>
                    <a:pt x="6303" y="760"/>
                    <a:pt x="5796" y="444"/>
                    <a:pt x="5511" y="0"/>
                  </a:cubicBez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7" name="Google Shape;4057;p34"/>
            <p:cNvSpPr/>
            <p:nvPr/>
          </p:nvSpPr>
          <p:spPr>
            <a:xfrm>
              <a:off x="7678202" y="1734920"/>
              <a:ext cx="70240" cy="44994"/>
            </a:xfrm>
            <a:custGeom>
              <a:avLst/>
              <a:gdLst/>
              <a:ahLst/>
              <a:cxnLst/>
              <a:rect l="l" t="t" r="r" b="b"/>
              <a:pathLst>
                <a:path w="2376" h="1522" extrusionOk="0">
                  <a:moveTo>
                    <a:pt x="760" y="1"/>
                  </a:moveTo>
                  <a:cubicBezTo>
                    <a:pt x="697" y="64"/>
                    <a:pt x="634" y="191"/>
                    <a:pt x="570" y="254"/>
                  </a:cubicBezTo>
                  <a:cubicBezTo>
                    <a:pt x="475" y="413"/>
                    <a:pt x="349" y="539"/>
                    <a:pt x="222" y="666"/>
                  </a:cubicBezTo>
                  <a:cubicBezTo>
                    <a:pt x="158" y="729"/>
                    <a:pt x="63" y="793"/>
                    <a:pt x="0" y="856"/>
                  </a:cubicBezTo>
                  <a:cubicBezTo>
                    <a:pt x="444" y="1109"/>
                    <a:pt x="1267" y="1489"/>
                    <a:pt x="2375" y="1521"/>
                  </a:cubicBezTo>
                  <a:cubicBezTo>
                    <a:pt x="2217" y="1173"/>
                    <a:pt x="2122" y="793"/>
                    <a:pt x="2154" y="444"/>
                  </a:cubicBezTo>
                  <a:cubicBezTo>
                    <a:pt x="2059" y="444"/>
                    <a:pt x="1964" y="444"/>
                    <a:pt x="1869" y="413"/>
                  </a:cubicBezTo>
                  <a:cubicBezTo>
                    <a:pt x="1425" y="381"/>
                    <a:pt x="1077" y="223"/>
                    <a:pt x="760" y="1"/>
                  </a:cubicBez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8" name="Google Shape;4058;p34"/>
            <p:cNvSpPr/>
            <p:nvPr/>
          </p:nvSpPr>
          <p:spPr>
            <a:xfrm>
              <a:off x="7690352" y="1720997"/>
              <a:ext cx="140481" cy="30154"/>
            </a:xfrm>
            <a:custGeom>
              <a:avLst/>
              <a:gdLst/>
              <a:ahLst/>
              <a:cxnLst/>
              <a:rect l="l" t="t" r="r" b="b"/>
              <a:pathLst>
                <a:path w="4752" h="1020" extrusionOk="0">
                  <a:moveTo>
                    <a:pt x="3091" y="1"/>
                  </a:moveTo>
                  <a:cubicBezTo>
                    <a:pt x="2884" y="1"/>
                    <a:pt x="2656" y="9"/>
                    <a:pt x="2408" y="29"/>
                  </a:cubicBezTo>
                  <a:cubicBezTo>
                    <a:pt x="761" y="124"/>
                    <a:pt x="349" y="187"/>
                    <a:pt x="1" y="440"/>
                  </a:cubicBezTo>
                  <a:cubicBezTo>
                    <a:pt x="1" y="440"/>
                    <a:pt x="470" y="1020"/>
                    <a:pt x="2154" y="1020"/>
                  </a:cubicBezTo>
                  <a:cubicBezTo>
                    <a:pt x="2275" y="1020"/>
                    <a:pt x="2401" y="1017"/>
                    <a:pt x="2534" y="1010"/>
                  </a:cubicBezTo>
                  <a:cubicBezTo>
                    <a:pt x="4244" y="915"/>
                    <a:pt x="4688" y="409"/>
                    <a:pt x="4751" y="250"/>
                  </a:cubicBezTo>
                  <a:cubicBezTo>
                    <a:pt x="4751" y="250"/>
                    <a:pt x="4230" y="1"/>
                    <a:pt x="30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9" name="Google Shape;4059;p34"/>
            <p:cNvSpPr/>
            <p:nvPr/>
          </p:nvSpPr>
          <p:spPr>
            <a:xfrm>
              <a:off x="7704394" y="1719519"/>
              <a:ext cx="112397" cy="23000"/>
            </a:xfrm>
            <a:custGeom>
              <a:avLst/>
              <a:gdLst/>
              <a:ahLst/>
              <a:cxnLst/>
              <a:rect l="l" t="t" r="r" b="b"/>
              <a:pathLst>
                <a:path w="3802" h="778" extrusionOk="0">
                  <a:moveTo>
                    <a:pt x="2050" y="1"/>
                  </a:moveTo>
                  <a:cubicBezTo>
                    <a:pt x="1431" y="1"/>
                    <a:pt x="711" y="102"/>
                    <a:pt x="1" y="427"/>
                  </a:cubicBezTo>
                  <a:cubicBezTo>
                    <a:pt x="1" y="427"/>
                    <a:pt x="526" y="777"/>
                    <a:pt x="1885" y="777"/>
                  </a:cubicBezTo>
                  <a:cubicBezTo>
                    <a:pt x="1942" y="777"/>
                    <a:pt x="2000" y="777"/>
                    <a:pt x="2059" y="775"/>
                  </a:cubicBezTo>
                  <a:cubicBezTo>
                    <a:pt x="3263" y="744"/>
                    <a:pt x="3801" y="269"/>
                    <a:pt x="3801" y="269"/>
                  </a:cubicBezTo>
                  <a:cubicBezTo>
                    <a:pt x="3801" y="269"/>
                    <a:pt x="3059" y="1"/>
                    <a:pt x="2050" y="1"/>
                  </a:cubicBez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0" name="Google Shape;4060;p34"/>
            <p:cNvSpPr/>
            <p:nvPr/>
          </p:nvSpPr>
          <p:spPr>
            <a:xfrm>
              <a:off x="7710956" y="1708729"/>
              <a:ext cx="100217" cy="28439"/>
            </a:xfrm>
            <a:custGeom>
              <a:avLst/>
              <a:gdLst/>
              <a:ahLst/>
              <a:cxnLst/>
              <a:rect l="l" t="t" r="r" b="b"/>
              <a:pathLst>
                <a:path w="3390" h="962" extrusionOk="0">
                  <a:moveTo>
                    <a:pt x="3389" y="0"/>
                  </a:moveTo>
                  <a:lnTo>
                    <a:pt x="1" y="254"/>
                  </a:lnTo>
                  <a:cubicBezTo>
                    <a:pt x="1" y="254"/>
                    <a:pt x="159" y="380"/>
                    <a:pt x="159" y="792"/>
                  </a:cubicBezTo>
                  <a:cubicBezTo>
                    <a:pt x="159" y="792"/>
                    <a:pt x="935" y="962"/>
                    <a:pt x="1617" y="962"/>
                  </a:cubicBezTo>
                  <a:cubicBezTo>
                    <a:pt x="1714" y="962"/>
                    <a:pt x="1810" y="958"/>
                    <a:pt x="1901" y="950"/>
                  </a:cubicBezTo>
                  <a:cubicBezTo>
                    <a:pt x="2566" y="887"/>
                    <a:pt x="3231" y="665"/>
                    <a:pt x="3231" y="665"/>
                  </a:cubicBezTo>
                  <a:cubicBezTo>
                    <a:pt x="3231" y="665"/>
                    <a:pt x="3199" y="475"/>
                    <a:pt x="3389" y="0"/>
                  </a:cubicBez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1" name="Google Shape;4061;p34"/>
            <p:cNvSpPr/>
            <p:nvPr/>
          </p:nvSpPr>
          <p:spPr>
            <a:xfrm>
              <a:off x="7720327" y="1713399"/>
              <a:ext cx="33731" cy="23443"/>
            </a:xfrm>
            <a:custGeom>
              <a:avLst/>
              <a:gdLst/>
              <a:ahLst/>
              <a:cxnLst/>
              <a:rect l="l" t="t" r="r" b="b"/>
              <a:pathLst>
                <a:path w="1141" h="793" extrusionOk="0">
                  <a:moveTo>
                    <a:pt x="1140" y="1"/>
                  </a:moveTo>
                  <a:lnTo>
                    <a:pt x="95" y="64"/>
                  </a:lnTo>
                  <a:cubicBezTo>
                    <a:pt x="64" y="191"/>
                    <a:pt x="64" y="317"/>
                    <a:pt x="32" y="412"/>
                  </a:cubicBezTo>
                  <a:cubicBezTo>
                    <a:pt x="32" y="507"/>
                    <a:pt x="0" y="571"/>
                    <a:pt x="0" y="666"/>
                  </a:cubicBezTo>
                  <a:cubicBezTo>
                    <a:pt x="222" y="697"/>
                    <a:pt x="665" y="761"/>
                    <a:pt x="1109" y="792"/>
                  </a:cubicBezTo>
                  <a:cubicBezTo>
                    <a:pt x="1109" y="539"/>
                    <a:pt x="1109" y="254"/>
                    <a:pt x="1140" y="1"/>
                  </a:cubicBez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2" name="Google Shape;4062;p34"/>
            <p:cNvSpPr/>
            <p:nvPr/>
          </p:nvSpPr>
          <p:spPr>
            <a:xfrm>
              <a:off x="7710956" y="1702078"/>
              <a:ext cx="100217" cy="24448"/>
            </a:xfrm>
            <a:custGeom>
              <a:avLst/>
              <a:gdLst/>
              <a:ahLst/>
              <a:cxnLst/>
              <a:rect l="l" t="t" r="r" b="b"/>
              <a:pathLst>
                <a:path w="3390" h="827" extrusionOk="0">
                  <a:moveTo>
                    <a:pt x="1731" y="1"/>
                  </a:moveTo>
                  <a:cubicBezTo>
                    <a:pt x="1681" y="1"/>
                    <a:pt x="1632" y="2"/>
                    <a:pt x="1584" y="3"/>
                  </a:cubicBezTo>
                  <a:cubicBezTo>
                    <a:pt x="792" y="67"/>
                    <a:pt x="349" y="225"/>
                    <a:pt x="1" y="479"/>
                  </a:cubicBezTo>
                  <a:cubicBezTo>
                    <a:pt x="1" y="479"/>
                    <a:pt x="444" y="827"/>
                    <a:pt x="1679" y="827"/>
                  </a:cubicBezTo>
                  <a:cubicBezTo>
                    <a:pt x="2914" y="827"/>
                    <a:pt x="3357" y="257"/>
                    <a:pt x="3357" y="257"/>
                  </a:cubicBezTo>
                  <a:lnTo>
                    <a:pt x="3389" y="225"/>
                  </a:lnTo>
                  <a:cubicBezTo>
                    <a:pt x="3389" y="225"/>
                    <a:pt x="2520" y="1"/>
                    <a:pt x="17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3" name="Google Shape;4063;p34"/>
            <p:cNvSpPr/>
            <p:nvPr/>
          </p:nvSpPr>
          <p:spPr>
            <a:xfrm>
              <a:off x="7733423" y="1710473"/>
              <a:ext cx="55282" cy="9519"/>
            </a:xfrm>
            <a:custGeom>
              <a:avLst/>
              <a:gdLst/>
              <a:ahLst/>
              <a:cxnLst/>
              <a:rect l="l" t="t" r="r" b="b"/>
              <a:pathLst>
                <a:path w="1870" h="322" extrusionOk="0">
                  <a:moveTo>
                    <a:pt x="960" y="1"/>
                  </a:moveTo>
                  <a:cubicBezTo>
                    <a:pt x="486" y="1"/>
                    <a:pt x="1" y="163"/>
                    <a:pt x="1" y="163"/>
                  </a:cubicBezTo>
                  <a:cubicBezTo>
                    <a:pt x="1" y="163"/>
                    <a:pt x="127" y="321"/>
                    <a:pt x="824" y="321"/>
                  </a:cubicBezTo>
                  <a:cubicBezTo>
                    <a:pt x="1521" y="321"/>
                    <a:pt x="1869" y="68"/>
                    <a:pt x="1869" y="68"/>
                  </a:cubicBezTo>
                  <a:cubicBezTo>
                    <a:pt x="1869" y="68"/>
                    <a:pt x="1616" y="5"/>
                    <a:pt x="1077" y="5"/>
                  </a:cubicBezTo>
                  <a:cubicBezTo>
                    <a:pt x="1038" y="2"/>
                    <a:pt x="999" y="1"/>
                    <a:pt x="960" y="1"/>
                  </a:cubicBez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4" name="Google Shape;4064;p34"/>
            <p:cNvSpPr/>
            <p:nvPr/>
          </p:nvSpPr>
          <p:spPr>
            <a:xfrm>
              <a:off x="7740902" y="1616971"/>
              <a:ext cx="38431" cy="98118"/>
            </a:xfrm>
            <a:custGeom>
              <a:avLst/>
              <a:gdLst/>
              <a:ahLst/>
              <a:cxnLst/>
              <a:rect l="l" t="t" r="r" b="b"/>
              <a:pathLst>
                <a:path w="1300" h="3319" extrusionOk="0">
                  <a:moveTo>
                    <a:pt x="381" y="1"/>
                  </a:moveTo>
                  <a:cubicBezTo>
                    <a:pt x="286" y="32"/>
                    <a:pt x="191" y="64"/>
                    <a:pt x="96" y="96"/>
                  </a:cubicBezTo>
                  <a:cubicBezTo>
                    <a:pt x="64" y="127"/>
                    <a:pt x="33" y="127"/>
                    <a:pt x="1" y="127"/>
                  </a:cubicBezTo>
                  <a:cubicBezTo>
                    <a:pt x="159" y="634"/>
                    <a:pt x="729" y="2692"/>
                    <a:pt x="856" y="3263"/>
                  </a:cubicBezTo>
                  <a:cubicBezTo>
                    <a:pt x="856" y="3263"/>
                    <a:pt x="912" y="3319"/>
                    <a:pt x="1044" y="3319"/>
                  </a:cubicBezTo>
                  <a:cubicBezTo>
                    <a:pt x="1109" y="3319"/>
                    <a:pt x="1194" y="3305"/>
                    <a:pt x="1299" y="3263"/>
                  </a:cubicBezTo>
                  <a:lnTo>
                    <a:pt x="381" y="1"/>
                  </a:ln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5" name="Google Shape;4065;p34"/>
            <p:cNvSpPr/>
            <p:nvPr/>
          </p:nvSpPr>
          <p:spPr>
            <a:xfrm>
              <a:off x="7747464" y="1617917"/>
              <a:ext cx="28114" cy="91762"/>
            </a:xfrm>
            <a:custGeom>
              <a:avLst/>
              <a:gdLst/>
              <a:ahLst/>
              <a:cxnLst/>
              <a:rect l="l" t="t" r="r" b="b"/>
              <a:pathLst>
                <a:path w="951" h="3104" extrusionOk="0">
                  <a:moveTo>
                    <a:pt x="64" y="0"/>
                  </a:moveTo>
                  <a:cubicBezTo>
                    <a:pt x="64" y="0"/>
                    <a:pt x="32" y="32"/>
                    <a:pt x="1" y="32"/>
                  </a:cubicBezTo>
                  <a:cubicBezTo>
                    <a:pt x="286" y="824"/>
                    <a:pt x="729" y="2470"/>
                    <a:pt x="887" y="3104"/>
                  </a:cubicBezTo>
                  <a:lnTo>
                    <a:pt x="951" y="3104"/>
                  </a:lnTo>
                  <a:cubicBezTo>
                    <a:pt x="792" y="2597"/>
                    <a:pt x="317" y="792"/>
                    <a:pt x="64" y="0"/>
                  </a:cubicBezTo>
                  <a:close/>
                </a:path>
              </a:pathLst>
            </a:custGeom>
            <a:solidFill>
              <a:srgbClr val="BAC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6" name="Google Shape;4066;p34"/>
            <p:cNvSpPr/>
            <p:nvPr/>
          </p:nvSpPr>
          <p:spPr>
            <a:xfrm>
              <a:off x="7748410" y="1531509"/>
              <a:ext cx="218171" cy="142491"/>
            </a:xfrm>
            <a:custGeom>
              <a:avLst/>
              <a:gdLst/>
              <a:ahLst/>
              <a:cxnLst/>
              <a:rect l="l" t="t" r="r" b="b"/>
              <a:pathLst>
                <a:path w="7380" h="4820" extrusionOk="0">
                  <a:moveTo>
                    <a:pt x="4108" y="1537"/>
                  </a:moveTo>
                  <a:cubicBezTo>
                    <a:pt x="4307" y="1537"/>
                    <a:pt x="4487" y="1572"/>
                    <a:pt x="4624" y="1657"/>
                  </a:cubicBezTo>
                  <a:cubicBezTo>
                    <a:pt x="4719" y="1688"/>
                    <a:pt x="4814" y="1752"/>
                    <a:pt x="4877" y="1815"/>
                  </a:cubicBezTo>
                  <a:lnTo>
                    <a:pt x="4909" y="1847"/>
                  </a:lnTo>
                  <a:cubicBezTo>
                    <a:pt x="5162" y="1973"/>
                    <a:pt x="5384" y="2163"/>
                    <a:pt x="5606" y="2322"/>
                  </a:cubicBezTo>
                  <a:cubicBezTo>
                    <a:pt x="6024" y="2609"/>
                    <a:pt x="5730" y="3200"/>
                    <a:pt x="5347" y="3200"/>
                  </a:cubicBezTo>
                  <a:cubicBezTo>
                    <a:pt x="5266" y="3200"/>
                    <a:pt x="5182" y="3174"/>
                    <a:pt x="5099" y="3113"/>
                  </a:cubicBezTo>
                  <a:cubicBezTo>
                    <a:pt x="4941" y="2987"/>
                    <a:pt x="4719" y="2797"/>
                    <a:pt x="4497" y="2670"/>
                  </a:cubicBezTo>
                  <a:cubicBezTo>
                    <a:pt x="4497" y="2670"/>
                    <a:pt x="4466" y="2670"/>
                    <a:pt x="4466" y="2638"/>
                  </a:cubicBezTo>
                  <a:cubicBezTo>
                    <a:pt x="4307" y="2607"/>
                    <a:pt x="4117" y="2543"/>
                    <a:pt x="3959" y="2512"/>
                  </a:cubicBezTo>
                  <a:cubicBezTo>
                    <a:pt x="3864" y="2512"/>
                    <a:pt x="3769" y="2543"/>
                    <a:pt x="3706" y="2543"/>
                  </a:cubicBezTo>
                  <a:cubicBezTo>
                    <a:pt x="3516" y="2575"/>
                    <a:pt x="3389" y="2575"/>
                    <a:pt x="3262" y="2670"/>
                  </a:cubicBezTo>
                  <a:cubicBezTo>
                    <a:pt x="3199" y="2702"/>
                    <a:pt x="3167" y="2733"/>
                    <a:pt x="3104" y="2765"/>
                  </a:cubicBezTo>
                  <a:cubicBezTo>
                    <a:pt x="3009" y="2828"/>
                    <a:pt x="2914" y="2892"/>
                    <a:pt x="2819" y="2987"/>
                  </a:cubicBezTo>
                  <a:cubicBezTo>
                    <a:pt x="2735" y="3064"/>
                    <a:pt x="2671" y="3097"/>
                    <a:pt x="2621" y="3097"/>
                  </a:cubicBezTo>
                  <a:cubicBezTo>
                    <a:pt x="2402" y="3097"/>
                    <a:pt x="2441" y="2490"/>
                    <a:pt x="2312" y="2258"/>
                  </a:cubicBezTo>
                  <a:cubicBezTo>
                    <a:pt x="2287" y="2057"/>
                    <a:pt x="3340" y="1537"/>
                    <a:pt x="4108" y="1537"/>
                  </a:cubicBezTo>
                  <a:close/>
                  <a:moveTo>
                    <a:pt x="3864" y="0"/>
                  </a:moveTo>
                  <a:cubicBezTo>
                    <a:pt x="3620" y="0"/>
                    <a:pt x="3384" y="23"/>
                    <a:pt x="3167" y="73"/>
                  </a:cubicBezTo>
                  <a:cubicBezTo>
                    <a:pt x="2724" y="200"/>
                    <a:pt x="2344" y="485"/>
                    <a:pt x="1964" y="643"/>
                  </a:cubicBezTo>
                  <a:cubicBezTo>
                    <a:pt x="0" y="1498"/>
                    <a:pt x="64" y="2733"/>
                    <a:pt x="919" y="3810"/>
                  </a:cubicBezTo>
                  <a:cubicBezTo>
                    <a:pt x="1365" y="4339"/>
                    <a:pt x="2448" y="4820"/>
                    <a:pt x="3651" y="4820"/>
                  </a:cubicBezTo>
                  <a:cubicBezTo>
                    <a:pt x="3815" y="4820"/>
                    <a:pt x="3981" y="4811"/>
                    <a:pt x="4149" y="4792"/>
                  </a:cubicBezTo>
                  <a:cubicBezTo>
                    <a:pt x="5542" y="4633"/>
                    <a:pt x="6207" y="4253"/>
                    <a:pt x="6587" y="3652"/>
                  </a:cubicBezTo>
                  <a:cubicBezTo>
                    <a:pt x="7379" y="2353"/>
                    <a:pt x="6809" y="1023"/>
                    <a:pt x="6809" y="1023"/>
                  </a:cubicBezTo>
                  <a:cubicBezTo>
                    <a:pt x="6676" y="624"/>
                    <a:pt x="5155" y="0"/>
                    <a:pt x="3864" y="0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7" name="Google Shape;4067;p34"/>
            <p:cNvSpPr/>
            <p:nvPr/>
          </p:nvSpPr>
          <p:spPr>
            <a:xfrm>
              <a:off x="7752135" y="1531361"/>
              <a:ext cx="207884" cy="134125"/>
            </a:xfrm>
            <a:custGeom>
              <a:avLst/>
              <a:gdLst/>
              <a:ahLst/>
              <a:cxnLst/>
              <a:rect l="l" t="t" r="r" b="b"/>
              <a:pathLst>
                <a:path w="7032" h="4537" extrusionOk="0">
                  <a:moveTo>
                    <a:pt x="3918" y="1415"/>
                  </a:moveTo>
                  <a:cubicBezTo>
                    <a:pt x="4117" y="1415"/>
                    <a:pt x="4298" y="1450"/>
                    <a:pt x="4435" y="1535"/>
                  </a:cubicBezTo>
                  <a:cubicBezTo>
                    <a:pt x="4530" y="1567"/>
                    <a:pt x="4625" y="1630"/>
                    <a:pt x="4688" y="1693"/>
                  </a:cubicBezTo>
                  <a:lnTo>
                    <a:pt x="4720" y="1725"/>
                  </a:lnTo>
                  <a:cubicBezTo>
                    <a:pt x="4973" y="1852"/>
                    <a:pt x="5195" y="2042"/>
                    <a:pt x="5416" y="2200"/>
                  </a:cubicBezTo>
                  <a:cubicBezTo>
                    <a:pt x="5543" y="2263"/>
                    <a:pt x="5606" y="2358"/>
                    <a:pt x="5606" y="2453"/>
                  </a:cubicBezTo>
                  <a:cubicBezTo>
                    <a:pt x="5835" y="2759"/>
                    <a:pt x="5574" y="3207"/>
                    <a:pt x="5232" y="3207"/>
                  </a:cubicBezTo>
                  <a:cubicBezTo>
                    <a:pt x="5148" y="3207"/>
                    <a:pt x="5060" y="3180"/>
                    <a:pt x="4973" y="3118"/>
                  </a:cubicBezTo>
                  <a:cubicBezTo>
                    <a:pt x="4815" y="2992"/>
                    <a:pt x="4593" y="2802"/>
                    <a:pt x="4371" y="2675"/>
                  </a:cubicBezTo>
                  <a:cubicBezTo>
                    <a:pt x="4371" y="2675"/>
                    <a:pt x="4340" y="2675"/>
                    <a:pt x="4340" y="2643"/>
                  </a:cubicBezTo>
                  <a:cubicBezTo>
                    <a:pt x="4181" y="2612"/>
                    <a:pt x="3991" y="2548"/>
                    <a:pt x="3833" y="2517"/>
                  </a:cubicBezTo>
                  <a:cubicBezTo>
                    <a:pt x="3738" y="2517"/>
                    <a:pt x="3643" y="2548"/>
                    <a:pt x="3580" y="2548"/>
                  </a:cubicBezTo>
                  <a:cubicBezTo>
                    <a:pt x="3390" y="2580"/>
                    <a:pt x="3263" y="2580"/>
                    <a:pt x="3136" y="2675"/>
                  </a:cubicBezTo>
                  <a:cubicBezTo>
                    <a:pt x="3073" y="2707"/>
                    <a:pt x="3041" y="2738"/>
                    <a:pt x="2978" y="2770"/>
                  </a:cubicBezTo>
                  <a:cubicBezTo>
                    <a:pt x="2883" y="2833"/>
                    <a:pt x="2788" y="2897"/>
                    <a:pt x="2693" y="2992"/>
                  </a:cubicBezTo>
                  <a:cubicBezTo>
                    <a:pt x="2608" y="3064"/>
                    <a:pt x="2547" y="3095"/>
                    <a:pt x="2499" y="3095"/>
                  </a:cubicBezTo>
                  <a:cubicBezTo>
                    <a:pt x="2423" y="3095"/>
                    <a:pt x="2384" y="3014"/>
                    <a:pt x="2345" y="2897"/>
                  </a:cubicBezTo>
                  <a:cubicBezTo>
                    <a:pt x="2250" y="2738"/>
                    <a:pt x="2250" y="2327"/>
                    <a:pt x="2154" y="2137"/>
                  </a:cubicBezTo>
                  <a:cubicBezTo>
                    <a:pt x="2104" y="1935"/>
                    <a:pt x="3152" y="1415"/>
                    <a:pt x="3918" y="1415"/>
                  </a:cubicBezTo>
                  <a:close/>
                  <a:moveTo>
                    <a:pt x="3751" y="1"/>
                  </a:moveTo>
                  <a:cubicBezTo>
                    <a:pt x="3502" y="1"/>
                    <a:pt x="3261" y="24"/>
                    <a:pt x="3041" y="78"/>
                  </a:cubicBezTo>
                  <a:cubicBezTo>
                    <a:pt x="2598" y="205"/>
                    <a:pt x="2218" y="490"/>
                    <a:pt x="1838" y="648"/>
                  </a:cubicBezTo>
                  <a:cubicBezTo>
                    <a:pt x="318" y="1313"/>
                    <a:pt x="1" y="2232"/>
                    <a:pt x="349" y="3087"/>
                  </a:cubicBezTo>
                  <a:lnTo>
                    <a:pt x="413" y="3150"/>
                  </a:lnTo>
                  <a:cubicBezTo>
                    <a:pt x="634" y="3308"/>
                    <a:pt x="983" y="3403"/>
                    <a:pt x="1204" y="3530"/>
                  </a:cubicBezTo>
                  <a:cubicBezTo>
                    <a:pt x="1606" y="3746"/>
                    <a:pt x="1826" y="4323"/>
                    <a:pt x="2306" y="4323"/>
                  </a:cubicBezTo>
                  <a:cubicBezTo>
                    <a:pt x="2319" y="4323"/>
                    <a:pt x="2332" y="4323"/>
                    <a:pt x="2345" y="4322"/>
                  </a:cubicBezTo>
                  <a:cubicBezTo>
                    <a:pt x="2432" y="4310"/>
                    <a:pt x="2512" y="4305"/>
                    <a:pt x="2589" y="4305"/>
                  </a:cubicBezTo>
                  <a:cubicBezTo>
                    <a:pt x="2929" y="4305"/>
                    <a:pt x="3186" y="4408"/>
                    <a:pt x="3548" y="4512"/>
                  </a:cubicBezTo>
                  <a:cubicBezTo>
                    <a:pt x="3604" y="4529"/>
                    <a:pt x="3658" y="4536"/>
                    <a:pt x="3710" y="4536"/>
                  </a:cubicBezTo>
                  <a:cubicBezTo>
                    <a:pt x="4006" y="4536"/>
                    <a:pt x="4262" y="4307"/>
                    <a:pt x="4561" y="4307"/>
                  </a:cubicBezTo>
                  <a:cubicBezTo>
                    <a:pt x="4602" y="4307"/>
                    <a:pt x="4645" y="4312"/>
                    <a:pt x="4688" y="4322"/>
                  </a:cubicBezTo>
                  <a:cubicBezTo>
                    <a:pt x="4781" y="4322"/>
                    <a:pt x="4929" y="4377"/>
                    <a:pt x="5061" y="4377"/>
                  </a:cubicBezTo>
                  <a:cubicBezTo>
                    <a:pt x="5153" y="4377"/>
                    <a:pt x="5238" y="4350"/>
                    <a:pt x="5290" y="4258"/>
                  </a:cubicBezTo>
                  <a:cubicBezTo>
                    <a:pt x="5353" y="4163"/>
                    <a:pt x="5385" y="4068"/>
                    <a:pt x="5480" y="3973"/>
                  </a:cubicBezTo>
                  <a:cubicBezTo>
                    <a:pt x="5796" y="3752"/>
                    <a:pt x="6240" y="3973"/>
                    <a:pt x="6303" y="3498"/>
                  </a:cubicBezTo>
                  <a:cubicBezTo>
                    <a:pt x="6366" y="3118"/>
                    <a:pt x="6557" y="2770"/>
                    <a:pt x="6842" y="2643"/>
                  </a:cubicBezTo>
                  <a:cubicBezTo>
                    <a:pt x="7032" y="1852"/>
                    <a:pt x="6747" y="1187"/>
                    <a:pt x="6652" y="965"/>
                  </a:cubicBezTo>
                  <a:cubicBezTo>
                    <a:pt x="6415" y="570"/>
                    <a:pt x="4976" y="1"/>
                    <a:pt x="3751" y="1"/>
                  </a:cubicBezTo>
                  <a:close/>
                </a:path>
              </a:pathLst>
            </a:custGeom>
            <a:solidFill>
              <a:srgbClr val="D197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8" name="Google Shape;4068;p34"/>
            <p:cNvSpPr/>
            <p:nvPr/>
          </p:nvSpPr>
          <p:spPr>
            <a:xfrm>
              <a:off x="7763398" y="1531509"/>
              <a:ext cx="189141" cy="70507"/>
            </a:xfrm>
            <a:custGeom>
              <a:avLst/>
              <a:gdLst/>
              <a:ahLst/>
              <a:cxnLst/>
              <a:rect l="l" t="t" r="r" b="b"/>
              <a:pathLst>
                <a:path w="6398" h="2385" extrusionOk="0">
                  <a:moveTo>
                    <a:pt x="3357" y="0"/>
                  </a:moveTo>
                  <a:cubicBezTo>
                    <a:pt x="3113" y="0"/>
                    <a:pt x="2877" y="23"/>
                    <a:pt x="2660" y="73"/>
                  </a:cubicBezTo>
                  <a:cubicBezTo>
                    <a:pt x="2217" y="200"/>
                    <a:pt x="1837" y="485"/>
                    <a:pt x="1457" y="643"/>
                  </a:cubicBezTo>
                  <a:cubicBezTo>
                    <a:pt x="633" y="991"/>
                    <a:pt x="158" y="1467"/>
                    <a:pt x="0" y="1942"/>
                  </a:cubicBezTo>
                  <a:cubicBezTo>
                    <a:pt x="127" y="1973"/>
                    <a:pt x="253" y="2068"/>
                    <a:pt x="317" y="2227"/>
                  </a:cubicBezTo>
                  <a:cubicBezTo>
                    <a:pt x="317" y="2290"/>
                    <a:pt x="348" y="2322"/>
                    <a:pt x="348" y="2385"/>
                  </a:cubicBezTo>
                  <a:lnTo>
                    <a:pt x="475" y="2385"/>
                  </a:lnTo>
                  <a:cubicBezTo>
                    <a:pt x="823" y="2385"/>
                    <a:pt x="1172" y="2322"/>
                    <a:pt x="1520" y="2322"/>
                  </a:cubicBezTo>
                  <a:lnTo>
                    <a:pt x="1837" y="2322"/>
                  </a:lnTo>
                  <a:cubicBezTo>
                    <a:pt x="1837" y="2290"/>
                    <a:pt x="1837" y="2290"/>
                    <a:pt x="1837" y="2258"/>
                  </a:cubicBezTo>
                  <a:cubicBezTo>
                    <a:pt x="1787" y="2057"/>
                    <a:pt x="2834" y="1537"/>
                    <a:pt x="3601" y="1537"/>
                  </a:cubicBezTo>
                  <a:cubicBezTo>
                    <a:pt x="3800" y="1537"/>
                    <a:pt x="3980" y="1572"/>
                    <a:pt x="4117" y="1657"/>
                  </a:cubicBezTo>
                  <a:cubicBezTo>
                    <a:pt x="4212" y="1688"/>
                    <a:pt x="4307" y="1752"/>
                    <a:pt x="4370" y="1815"/>
                  </a:cubicBezTo>
                  <a:lnTo>
                    <a:pt x="4402" y="1847"/>
                  </a:lnTo>
                  <a:cubicBezTo>
                    <a:pt x="4529" y="1942"/>
                    <a:pt x="4687" y="2037"/>
                    <a:pt x="4814" y="2100"/>
                  </a:cubicBezTo>
                  <a:cubicBezTo>
                    <a:pt x="5004" y="2005"/>
                    <a:pt x="5194" y="1910"/>
                    <a:pt x="5384" y="1815"/>
                  </a:cubicBezTo>
                  <a:cubicBezTo>
                    <a:pt x="5669" y="1657"/>
                    <a:pt x="6049" y="1467"/>
                    <a:pt x="6397" y="1372"/>
                  </a:cubicBezTo>
                  <a:cubicBezTo>
                    <a:pt x="6366" y="1150"/>
                    <a:pt x="6302" y="1023"/>
                    <a:pt x="6302" y="1023"/>
                  </a:cubicBezTo>
                  <a:cubicBezTo>
                    <a:pt x="6169" y="624"/>
                    <a:pt x="4648" y="0"/>
                    <a:pt x="3357" y="0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9" name="Google Shape;4069;p34"/>
            <p:cNvSpPr/>
            <p:nvPr/>
          </p:nvSpPr>
          <p:spPr>
            <a:xfrm>
              <a:off x="7755889" y="1510668"/>
              <a:ext cx="205075" cy="151271"/>
            </a:xfrm>
            <a:custGeom>
              <a:avLst/>
              <a:gdLst/>
              <a:ahLst/>
              <a:cxnLst/>
              <a:rect l="l" t="t" r="r" b="b"/>
              <a:pathLst>
                <a:path w="6937" h="5117" extrusionOk="0">
                  <a:moveTo>
                    <a:pt x="3374" y="1436"/>
                  </a:moveTo>
                  <a:cubicBezTo>
                    <a:pt x="3987" y="1436"/>
                    <a:pt x="4413" y="1976"/>
                    <a:pt x="4434" y="2172"/>
                  </a:cubicBezTo>
                  <a:cubicBezTo>
                    <a:pt x="4461" y="2607"/>
                    <a:pt x="3926" y="2795"/>
                    <a:pt x="3373" y="2795"/>
                  </a:cubicBezTo>
                  <a:cubicBezTo>
                    <a:pt x="2600" y="2795"/>
                    <a:pt x="1793" y="2427"/>
                    <a:pt x="2439" y="1855"/>
                  </a:cubicBezTo>
                  <a:cubicBezTo>
                    <a:pt x="2776" y="1548"/>
                    <a:pt x="3094" y="1436"/>
                    <a:pt x="3374" y="1436"/>
                  </a:cubicBezTo>
                  <a:close/>
                  <a:moveTo>
                    <a:pt x="3480" y="0"/>
                  </a:moveTo>
                  <a:cubicBezTo>
                    <a:pt x="2699" y="0"/>
                    <a:pt x="1795" y="205"/>
                    <a:pt x="982" y="873"/>
                  </a:cubicBezTo>
                  <a:cubicBezTo>
                    <a:pt x="127" y="1538"/>
                    <a:pt x="1" y="2235"/>
                    <a:pt x="159" y="3058"/>
                  </a:cubicBezTo>
                  <a:cubicBezTo>
                    <a:pt x="222" y="3343"/>
                    <a:pt x="539" y="3945"/>
                    <a:pt x="919" y="4072"/>
                  </a:cubicBezTo>
                  <a:cubicBezTo>
                    <a:pt x="1077" y="4103"/>
                    <a:pt x="1204" y="4072"/>
                    <a:pt x="1394" y="4167"/>
                  </a:cubicBezTo>
                  <a:cubicBezTo>
                    <a:pt x="1521" y="4262"/>
                    <a:pt x="1616" y="4388"/>
                    <a:pt x="1711" y="4547"/>
                  </a:cubicBezTo>
                  <a:cubicBezTo>
                    <a:pt x="1866" y="4831"/>
                    <a:pt x="2064" y="4905"/>
                    <a:pt x="2338" y="4905"/>
                  </a:cubicBezTo>
                  <a:cubicBezTo>
                    <a:pt x="2399" y="4905"/>
                    <a:pt x="2465" y="4901"/>
                    <a:pt x="2534" y="4895"/>
                  </a:cubicBezTo>
                  <a:cubicBezTo>
                    <a:pt x="2633" y="4881"/>
                    <a:pt x="2713" y="4867"/>
                    <a:pt x="2786" y="4867"/>
                  </a:cubicBezTo>
                  <a:cubicBezTo>
                    <a:pt x="2876" y="4867"/>
                    <a:pt x="2953" y="4888"/>
                    <a:pt x="3041" y="4958"/>
                  </a:cubicBezTo>
                  <a:cubicBezTo>
                    <a:pt x="3199" y="5053"/>
                    <a:pt x="3358" y="5117"/>
                    <a:pt x="3516" y="5117"/>
                  </a:cubicBezTo>
                  <a:cubicBezTo>
                    <a:pt x="3820" y="5117"/>
                    <a:pt x="3982" y="4792"/>
                    <a:pt x="4246" y="4792"/>
                  </a:cubicBezTo>
                  <a:cubicBezTo>
                    <a:pt x="4311" y="4792"/>
                    <a:pt x="4384" y="4813"/>
                    <a:pt x="4466" y="4863"/>
                  </a:cubicBezTo>
                  <a:cubicBezTo>
                    <a:pt x="4577" y="4930"/>
                    <a:pt x="4687" y="5012"/>
                    <a:pt x="4809" y="5012"/>
                  </a:cubicBezTo>
                  <a:cubicBezTo>
                    <a:pt x="4861" y="5012"/>
                    <a:pt x="4916" y="4997"/>
                    <a:pt x="4973" y="4958"/>
                  </a:cubicBezTo>
                  <a:cubicBezTo>
                    <a:pt x="5131" y="4863"/>
                    <a:pt x="5068" y="4673"/>
                    <a:pt x="5226" y="4547"/>
                  </a:cubicBezTo>
                  <a:cubicBezTo>
                    <a:pt x="5284" y="4495"/>
                    <a:pt x="5351" y="4478"/>
                    <a:pt x="5422" y="4478"/>
                  </a:cubicBezTo>
                  <a:cubicBezTo>
                    <a:pt x="5574" y="4478"/>
                    <a:pt x="5746" y="4557"/>
                    <a:pt x="5892" y="4557"/>
                  </a:cubicBezTo>
                  <a:cubicBezTo>
                    <a:pt x="6015" y="4557"/>
                    <a:pt x="6118" y="4501"/>
                    <a:pt x="6176" y="4293"/>
                  </a:cubicBezTo>
                  <a:cubicBezTo>
                    <a:pt x="6208" y="4135"/>
                    <a:pt x="6144" y="3787"/>
                    <a:pt x="6208" y="3660"/>
                  </a:cubicBezTo>
                  <a:cubicBezTo>
                    <a:pt x="6303" y="3533"/>
                    <a:pt x="6556" y="3470"/>
                    <a:pt x="6683" y="3375"/>
                  </a:cubicBezTo>
                  <a:cubicBezTo>
                    <a:pt x="6873" y="3217"/>
                    <a:pt x="6873" y="2900"/>
                    <a:pt x="6873" y="2678"/>
                  </a:cubicBezTo>
                  <a:cubicBezTo>
                    <a:pt x="6936" y="1665"/>
                    <a:pt x="6525" y="810"/>
                    <a:pt x="4941" y="240"/>
                  </a:cubicBezTo>
                  <a:cubicBezTo>
                    <a:pt x="4587" y="117"/>
                    <a:pt x="4069" y="0"/>
                    <a:pt x="3480" y="0"/>
                  </a:cubicBezTo>
                  <a:close/>
                </a:path>
              </a:pathLst>
            </a:custGeom>
            <a:solidFill>
              <a:srgbClr val="306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0" name="Google Shape;4070;p34"/>
            <p:cNvSpPr/>
            <p:nvPr/>
          </p:nvSpPr>
          <p:spPr>
            <a:xfrm>
              <a:off x="7780248" y="1519359"/>
              <a:ext cx="161057" cy="61372"/>
            </a:xfrm>
            <a:custGeom>
              <a:avLst/>
              <a:gdLst/>
              <a:ahLst/>
              <a:cxnLst/>
              <a:rect l="l" t="t" r="r" b="b"/>
              <a:pathLst>
                <a:path w="5448" h="2076" extrusionOk="0">
                  <a:moveTo>
                    <a:pt x="2684" y="0"/>
                  </a:moveTo>
                  <a:cubicBezTo>
                    <a:pt x="1933" y="0"/>
                    <a:pt x="1173" y="275"/>
                    <a:pt x="570" y="706"/>
                  </a:cubicBezTo>
                  <a:cubicBezTo>
                    <a:pt x="348" y="896"/>
                    <a:pt x="127" y="1117"/>
                    <a:pt x="63" y="1402"/>
                  </a:cubicBezTo>
                  <a:cubicBezTo>
                    <a:pt x="0" y="1656"/>
                    <a:pt x="158" y="2004"/>
                    <a:pt x="443" y="2068"/>
                  </a:cubicBezTo>
                  <a:cubicBezTo>
                    <a:pt x="471" y="2073"/>
                    <a:pt x="499" y="2076"/>
                    <a:pt x="527" y="2076"/>
                  </a:cubicBezTo>
                  <a:cubicBezTo>
                    <a:pt x="665" y="2076"/>
                    <a:pt x="814" y="2014"/>
                    <a:pt x="918" y="1909"/>
                  </a:cubicBezTo>
                  <a:cubicBezTo>
                    <a:pt x="1045" y="1783"/>
                    <a:pt x="1140" y="1624"/>
                    <a:pt x="1235" y="1466"/>
                  </a:cubicBezTo>
                  <a:cubicBezTo>
                    <a:pt x="1457" y="1117"/>
                    <a:pt x="1742" y="769"/>
                    <a:pt x="2122" y="547"/>
                  </a:cubicBezTo>
                  <a:cubicBezTo>
                    <a:pt x="2316" y="442"/>
                    <a:pt x="2559" y="375"/>
                    <a:pt x="2796" y="375"/>
                  </a:cubicBezTo>
                  <a:cubicBezTo>
                    <a:pt x="2985" y="375"/>
                    <a:pt x="3171" y="417"/>
                    <a:pt x="3325" y="516"/>
                  </a:cubicBezTo>
                  <a:cubicBezTo>
                    <a:pt x="3800" y="801"/>
                    <a:pt x="3959" y="1497"/>
                    <a:pt x="4465" y="1751"/>
                  </a:cubicBezTo>
                  <a:cubicBezTo>
                    <a:pt x="4584" y="1819"/>
                    <a:pt x="4712" y="1850"/>
                    <a:pt x="4834" y="1850"/>
                  </a:cubicBezTo>
                  <a:cubicBezTo>
                    <a:pt x="4940" y="1850"/>
                    <a:pt x="5042" y="1827"/>
                    <a:pt x="5130" y="1783"/>
                  </a:cubicBezTo>
                  <a:cubicBezTo>
                    <a:pt x="5352" y="1656"/>
                    <a:pt x="5447" y="1371"/>
                    <a:pt x="5352" y="1181"/>
                  </a:cubicBezTo>
                  <a:cubicBezTo>
                    <a:pt x="5320" y="1086"/>
                    <a:pt x="5257" y="1022"/>
                    <a:pt x="5194" y="959"/>
                  </a:cubicBezTo>
                  <a:cubicBezTo>
                    <a:pt x="4560" y="389"/>
                    <a:pt x="3769" y="41"/>
                    <a:pt x="2914" y="9"/>
                  </a:cubicBezTo>
                  <a:cubicBezTo>
                    <a:pt x="2837" y="3"/>
                    <a:pt x="2760" y="0"/>
                    <a:pt x="2684" y="0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1" name="Google Shape;4071;p34"/>
            <p:cNvSpPr/>
            <p:nvPr/>
          </p:nvSpPr>
          <p:spPr>
            <a:xfrm>
              <a:off x="7790535" y="1585990"/>
              <a:ext cx="132972" cy="45053"/>
            </a:xfrm>
            <a:custGeom>
              <a:avLst/>
              <a:gdLst/>
              <a:ahLst/>
              <a:cxnLst/>
              <a:rect l="l" t="t" r="r" b="b"/>
              <a:pathLst>
                <a:path w="4498" h="1524" extrusionOk="0">
                  <a:moveTo>
                    <a:pt x="4224" y="0"/>
                  </a:moveTo>
                  <a:cubicBezTo>
                    <a:pt x="3776" y="0"/>
                    <a:pt x="3449" y="766"/>
                    <a:pt x="2534" y="827"/>
                  </a:cubicBezTo>
                  <a:cubicBezTo>
                    <a:pt x="1964" y="827"/>
                    <a:pt x="1426" y="574"/>
                    <a:pt x="855" y="415"/>
                  </a:cubicBezTo>
                  <a:cubicBezTo>
                    <a:pt x="729" y="384"/>
                    <a:pt x="602" y="352"/>
                    <a:pt x="444" y="352"/>
                  </a:cubicBezTo>
                  <a:cubicBezTo>
                    <a:pt x="317" y="352"/>
                    <a:pt x="159" y="415"/>
                    <a:pt x="95" y="542"/>
                  </a:cubicBezTo>
                  <a:cubicBezTo>
                    <a:pt x="0" y="764"/>
                    <a:pt x="159" y="1017"/>
                    <a:pt x="380" y="1175"/>
                  </a:cubicBezTo>
                  <a:cubicBezTo>
                    <a:pt x="792" y="1429"/>
                    <a:pt x="1299" y="1492"/>
                    <a:pt x="1806" y="1492"/>
                  </a:cubicBezTo>
                  <a:cubicBezTo>
                    <a:pt x="2027" y="1508"/>
                    <a:pt x="2257" y="1524"/>
                    <a:pt x="2490" y="1524"/>
                  </a:cubicBezTo>
                  <a:cubicBezTo>
                    <a:pt x="2724" y="1524"/>
                    <a:pt x="2961" y="1508"/>
                    <a:pt x="3199" y="1460"/>
                  </a:cubicBezTo>
                  <a:cubicBezTo>
                    <a:pt x="3642" y="1334"/>
                    <a:pt x="4086" y="1112"/>
                    <a:pt x="4371" y="700"/>
                  </a:cubicBezTo>
                  <a:cubicBezTo>
                    <a:pt x="4434" y="605"/>
                    <a:pt x="4497" y="479"/>
                    <a:pt x="4497" y="320"/>
                  </a:cubicBezTo>
                  <a:cubicBezTo>
                    <a:pt x="4497" y="194"/>
                    <a:pt x="4434" y="4"/>
                    <a:pt x="4276" y="4"/>
                  </a:cubicBezTo>
                  <a:cubicBezTo>
                    <a:pt x="4258" y="1"/>
                    <a:pt x="4241" y="0"/>
                    <a:pt x="4224" y="0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2" name="Google Shape;4072;p34"/>
            <p:cNvSpPr/>
            <p:nvPr/>
          </p:nvSpPr>
          <p:spPr>
            <a:xfrm>
              <a:off x="7906622" y="1543008"/>
              <a:ext cx="15018" cy="6592"/>
            </a:xfrm>
            <a:custGeom>
              <a:avLst/>
              <a:gdLst/>
              <a:ahLst/>
              <a:cxnLst/>
              <a:rect l="l" t="t" r="r" b="b"/>
              <a:pathLst>
                <a:path w="508" h="223" extrusionOk="0">
                  <a:moveTo>
                    <a:pt x="285" y="1"/>
                  </a:moveTo>
                  <a:cubicBezTo>
                    <a:pt x="190" y="1"/>
                    <a:pt x="95" y="32"/>
                    <a:pt x="0" y="32"/>
                  </a:cubicBezTo>
                  <a:cubicBezTo>
                    <a:pt x="0" y="64"/>
                    <a:pt x="0" y="127"/>
                    <a:pt x="0" y="191"/>
                  </a:cubicBezTo>
                  <a:cubicBezTo>
                    <a:pt x="66" y="178"/>
                    <a:pt x="132" y="170"/>
                    <a:pt x="197" y="170"/>
                  </a:cubicBezTo>
                  <a:cubicBezTo>
                    <a:pt x="290" y="170"/>
                    <a:pt x="383" y="185"/>
                    <a:pt x="475" y="222"/>
                  </a:cubicBezTo>
                  <a:cubicBezTo>
                    <a:pt x="507" y="159"/>
                    <a:pt x="475" y="64"/>
                    <a:pt x="412" y="32"/>
                  </a:cubicBezTo>
                  <a:cubicBezTo>
                    <a:pt x="380" y="1"/>
                    <a:pt x="349" y="1"/>
                    <a:pt x="285" y="1"/>
                  </a:cubicBezTo>
                  <a:close/>
                </a:path>
              </a:pathLst>
            </a:custGeom>
            <a:solidFill>
              <a:srgbClr val="F28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3" name="Google Shape;4073;p34"/>
            <p:cNvSpPr/>
            <p:nvPr/>
          </p:nvSpPr>
          <p:spPr>
            <a:xfrm>
              <a:off x="7933759" y="1593558"/>
              <a:ext cx="15018" cy="5646"/>
            </a:xfrm>
            <a:custGeom>
              <a:avLst/>
              <a:gdLst/>
              <a:ahLst/>
              <a:cxnLst/>
              <a:rect l="l" t="t" r="r" b="b"/>
              <a:pathLst>
                <a:path w="508" h="191" extrusionOk="0">
                  <a:moveTo>
                    <a:pt x="1" y="1"/>
                  </a:moveTo>
                  <a:cubicBezTo>
                    <a:pt x="1" y="64"/>
                    <a:pt x="1" y="128"/>
                    <a:pt x="32" y="159"/>
                  </a:cubicBezTo>
                  <a:cubicBezTo>
                    <a:pt x="79" y="150"/>
                    <a:pt x="125" y="146"/>
                    <a:pt x="172" y="146"/>
                  </a:cubicBezTo>
                  <a:cubicBezTo>
                    <a:pt x="284" y="146"/>
                    <a:pt x="396" y="169"/>
                    <a:pt x="508" y="191"/>
                  </a:cubicBezTo>
                  <a:cubicBezTo>
                    <a:pt x="508" y="128"/>
                    <a:pt x="508" y="64"/>
                    <a:pt x="444" y="33"/>
                  </a:cubicBezTo>
                  <a:cubicBezTo>
                    <a:pt x="413" y="1"/>
                    <a:pt x="349" y="1"/>
                    <a:pt x="317" y="1"/>
                  </a:cubicBezTo>
                  <a:close/>
                </a:path>
              </a:pathLst>
            </a:custGeom>
            <a:solidFill>
              <a:srgbClr val="F28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4" name="Google Shape;4074;p34"/>
            <p:cNvSpPr/>
            <p:nvPr/>
          </p:nvSpPr>
          <p:spPr>
            <a:xfrm>
              <a:off x="7914101" y="1601067"/>
              <a:ext cx="24389" cy="15934"/>
            </a:xfrm>
            <a:custGeom>
              <a:avLst/>
              <a:gdLst/>
              <a:ahLst/>
              <a:cxnLst/>
              <a:rect l="l" t="t" r="r" b="b"/>
              <a:pathLst>
                <a:path w="825" h="539" extrusionOk="0">
                  <a:moveTo>
                    <a:pt x="571" y="0"/>
                  </a:moveTo>
                  <a:cubicBezTo>
                    <a:pt x="381" y="95"/>
                    <a:pt x="191" y="159"/>
                    <a:pt x="1" y="222"/>
                  </a:cubicBezTo>
                  <a:cubicBezTo>
                    <a:pt x="96" y="317"/>
                    <a:pt x="191" y="412"/>
                    <a:pt x="254" y="539"/>
                  </a:cubicBezTo>
                  <a:cubicBezTo>
                    <a:pt x="412" y="412"/>
                    <a:pt x="602" y="285"/>
                    <a:pt x="824" y="222"/>
                  </a:cubicBezTo>
                  <a:cubicBezTo>
                    <a:pt x="729" y="127"/>
                    <a:pt x="634" y="64"/>
                    <a:pt x="571" y="0"/>
                  </a:cubicBezTo>
                  <a:close/>
                </a:path>
              </a:pathLst>
            </a:custGeom>
            <a:solidFill>
              <a:srgbClr val="EAD4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5" name="Google Shape;4075;p34"/>
            <p:cNvSpPr/>
            <p:nvPr/>
          </p:nvSpPr>
          <p:spPr>
            <a:xfrm>
              <a:off x="7769014" y="1568283"/>
              <a:ext cx="23413" cy="15964"/>
            </a:xfrm>
            <a:custGeom>
              <a:avLst/>
              <a:gdLst/>
              <a:ahLst/>
              <a:cxnLst/>
              <a:rect l="l" t="t" r="r" b="b"/>
              <a:pathLst>
                <a:path w="792" h="540" extrusionOk="0">
                  <a:moveTo>
                    <a:pt x="570" y="1"/>
                  </a:moveTo>
                  <a:cubicBezTo>
                    <a:pt x="380" y="96"/>
                    <a:pt x="190" y="159"/>
                    <a:pt x="0" y="223"/>
                  </a:cubicBezTo>
                  <a:cubicBezTo>
                    <a:pt x="95" y="318"/>
                    <a:pt x="190" y="413"/>
                    <a:pt x="253" y="539"/>
                  </a:cubicBezTo>
                  <a:cubicBezTo>
                    <a:pt x="412" y="413"/>
                    <a:pt x="602" y="286"/>
                    <a:pt x="792" y="191"/>
                  </a:cubicBezTo>
                  <a:cubicBezTo>
                    <a:pt x="728" y="128"/>
                    <a:pt x="633" y="64"/>
                    <a:pt x="570" y="1"/>
                  </a:cubicBezTo>
                  <a:close/>
                </a:path>
              </a:pathLst>
            </a:custGeom>
            <a:solidFill>
              <a:srgbClr val="EAD4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6" name="Google Shape;4076;p34"/>
            <p:cNvSpPr/>
            <p:nvPr/>
          </p:nvSpPr>
          <p:spPr>
            <a:xfrm>
              <a:off x="7854180" y="1621641"/>
              <a:ext cx="17826" cy="12209"/>
            </a:xfrm>
            <a:custGeom>
              <a:avLst/>
              <a:gdLst/>
              <a:ahLst/>
              <a:cxnLst/>
              <a:rect l="l" t="t" r="r" b="b"/>
              <a:pathLst>
                <a:path w="603" h="413" extrusionOk="0">
                  <a:moveTo>
                    <a:pt x="191" y="1"/>
                  </a:moveTo>
                  <a:cubicBezTo>
                    <a:pt x="128" y="64"/>
                    <a:pt x="64" y="159"/>
                    <a:pt x="1" y="223"/>
                  </a:cubicBezTo>
                  <a:cubicBezTo>
                    <a:pt x="191" y="254"/>
                    <a:pt x="381" y="318"/>
                    <a:pt x="571" y="413"/>
                  </a:cubicBezTo>
                  <a:cubicBezTo>
                    <a:pt x="571" y="349"/>
                    <a:pt x="603" y="254"/>
                    <a:pt x="571" y="191"/>
                  </a:cubicBezTo>
                  <a:cubicBezTo>
                    <a:pt x="539" y="159"/>
                    <a:pt x="476" y="128"/>
                    <a:pt x="444" y="96"/>
                  </a:cubicBezTo>
                  <a:cubicBezTo>
                    <a:pt x="349" y="64"/>
                    <a:pt x="254" y="33"/>
                    <a:pt x="191" y="1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7" name="Google Shape;4077;p34"/>
            <p:cNvSpPr/>
            <p:nvPr/>
          </p:nvSpPr>
          <p:spPr>
            <a:xfrm>
              <a:off x="7894443" y="1579517"/>
              <a:ext cx="17826" cy="12209"/>
            </a:xfrm>
            <a:custGeom>
              <a:avLst/>
              <a:gdLst/>
              <a:ahLst/>
              <a:cxnLst/>
              <a:rect l="l" t="t" r="r" b="b"/>
              <a:pathLst>
                <a:path w="603" h="413" extrusionOk="0">
                  <a:moveTo>
                    <a:pt x="191" y="1"/>
                  </a:moveTo>
                  <a:cubicBezTo>
                    <a:pt x="127" y="96"/>
                    <a:pt x="64" y="159"/>
                    <a:pt x="1" y="254"/>
                  </a:cubicBezTo>
                  <a:cubicBezTo>
                    <a:pt x="191" y="254"/>
                    <a:pt x="381" y="318"/>
                    <a:pt x="571" y="413"/>
                  </a:cubicBezTo>
                  <a:cubicBezTo>
                    <a:pt x="571" y="349"/>
                    <a:pt x="602" y="254"/>
                    <a:pt x="571" y="191"/>
                  </a:cubicBezTo>
                  <a:cubicBezTo>
                    <a:pt x="539" y="159"/>
                    <a:pt x="476" y="128"/>
                    <a:pt x="444" y="128"/>
                  </a:cubicBezTo>
                  <a:cubicBezTo>
                    <a:pt x="349" y="64"/>
                    <a:pt x="286" y="33"/>
                    <a:pt x="191" y="1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8" name="Google Shape;4078;p34"/>
            <p:cNvSpPr/>
            <p:nvPr/>
          </p:nvSpPr>
          <p:spPr>
            <a:xfrm>
              <a:off x="7802714" y="1554242"/>
              <a:ext cx="18743" cy="10347"/>
            </a:xfrm>
            <a:custGeom>
              <a:avLst/>
              <a:gdLst/>
              <a:ahLst/>
              <a:cxnLst/>
              <a:rect l="l" t="t" r="r" b="b"/>
              <a:pathLst>
                <a:path w="634" h="350" extrusionOk="0">
                  <a:moveTo>
                    <a:pt x="63" y="1"/>
                  </a:moveTo>
                  <a:cubicBezTo>
                    <a:pt x="32" y="64"/>
                    <a:pt x="32" y="159"/>
                    <a:pt x="0" y="222"/>
                  </a:cubicBezTo>
                  <a:cubicBezTo>
                    <a:pt x="190" y="254"/>
                    <a:pt x="380" y="317"/>
                    <a:pt x="570" y="349"/>
                  </a:cubicBezTo>
                  <a:cubicBezTo>
                    <a:pt x="570" y="254"/>
                    <a:pt x="570" y="191"/>
                    <a:pt x="634" y="127"/>
                  </a:cubicBezTo>
                  <a:cubicBezTo>
                    <a:pt x="443" y="96"/>
                    <a:pt x="253" y="64"/>
                    <a:pt x="63" y="1"/>
                  </a:cubicBezTo>
                  <a:close/>
                </a:path>
              </a:pathLst>
            </a:custGeom>
            <a:solidFill>
              <a:srgbClr val="E2A7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9" name="Google Shape;4079;p34"/>
            <p:cNvSpPr/>
            <p:nvPr/>
          </p:nvSpPr>
          <p:spPr>
            <a:xfrm>
              <a:off x="7827043" y="1531775"/>
              <a:ext cx="17826" cy="6592"/>
            </a:xfrm>
            <a:custGeom>
              <a:avLst/>
              <a:gdLst/>
              <a:ahLst/>
              <a:cxnLst/>
              <a:rect l="l" t="t" r="r" b="b"/>
              <a:pathLst>
                <a:path w="603" h="223" extrusionOk="0">
                  <a:moveTo>
                    <a:pt x="96" y="1"/>
                  </a:moveTo>
                  <a:cubicBezTo>
                    <a:pt x="32" y="96"/>
                    <a:pt x="1" y="159"/>
                    <a:pt x="1" y="222"/>
                  </a:cubicBezTo>
                  <a:cubicBezTo>
                    <a:pt x="96" y="207"/>
                    <a:pt x="191" y="199"/>
                    <a:pt x="286" y="199"/>
                  </a:cubicBezTo>
                  <a:cubicBezTo>
                    <a:pt x="381" y="199"/>
                    <a:pt x="476" y="207"/>
                    <a:pt x="571" y="222"/>
                  </a:cubicBezTo>
                  <a:cubicBezTo>
                    <a:pt x="571" y="159"/>
                    <a:pt x="571" y="96"/>
                    <a:pt x="602" y="1"/>
                  </a:cubicBezTo>
                  <a:close/>
                </a:path>
              </a:pathLst>
            </a:custGeom>
            <a:solidFill>
              <a:srgbClr val="F28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0" name="Google Shape;4080;p34"/>
            <p:cNvSpPr/>
            <p:nvPr/>
          </p:nvSpPr>
          <p:spPr>
            <a:xfrm>
              <a:off x="7865414" y="1527104"/>
              <a:ext cx="7538" cy="15018"/>
            </a:xfrm>
            <a:custGeom>
              <a:avLst/>
              <a:gdLst/>
              <a:ahLst/>
              <a:cxnLst/>
              <a:rect l="l" t="t" r="r" b="b"/>
              <a:pathLst>
                <a:path w="255" h="508" extrusionOk="0">
                  <a:moveTo>
                    <a:pt x="1" y="0"/>
                  </a:moveTo>
                  <a:lnTo>
                    <a:pt x="1" y="507"/>
                  </a:lnTo>
                  <a:lnTo>
                    <a:pt x="254" y="507"/>
                  </a:lnTo>
                  <a:cubicBezTo>
                    <a:pt x="191" y="444"/>
                    <a:pt x="191" y="349"/>
                    <a:pt x="223" y="285"/>
                  </a:cubicBezTo>
                  <a:cubicBezTo>
                    <a:pt x="223" y="190"/>
                    <a:pt x="223" y="95"/>
                    <a:pt x="191" y="32"/>
                  </a:cubicBezTo>
                  <a:cubicBezTo>
                    <a:pt x="128" y="0"/>
                    <a:pt x="64" y="0"/>
                    <a:pt x="1" y="0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1" name="Google Shape;4081;p34"/>
            <p:cNvSpPr/>
            <p:nvPr/>
          </p:nvSpPr>
          <p:spPr>
            <a:xfrm>
              <a:off x="7808331" y="1567367"/>
              <a:ext cx="7509" cy="14988"/>
            </a:xfrm>
            <a:custGeom>
              <a:avLst/>
              <a:gdLst/>
              <a:ahLst/>
              <a:cxnLst/>
              <a:rect l="l" t="t" r="r" b="b"/>
              <a:pathLst>
                <a:path w="254" h="507" extrusionOk="0">
                  <a:moveTo>
                    <a:pt x="0" y="0"/>
                  </a:moveTo>
                  <a:lnTo>
                    <a:pt x="0" y="507"/>
                  </a:lnTo>
                  <a:lnTo>
                    <a:pt x="253" y="507"/>
                  </a:lnTo>
                  <a:cubicBezTo>
                    <a:pt x="190" y="444"/>
                    <a:pt x="190" y="349"/>
                    <a:pt x="222" y="254"/>
                  </a:cubicBezTo>
                  <a:cubicBezTo>
                    <a:pt x="222" y="190"/>
                    <a:pt x="222" y="95"/>
                    <a:pt x="190" y="32"/>
                  </a:cubicBezTo>
                  <a:cubicBezTo>
                    <a:pt x="127" y="0"/>
                    <a:pt x="63" y="0"/>
                    <a:pt x="0" y="0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2" name="Google Shape;4082;p34"/>
            <p:cNvSpPr/>
            <p:nvPr/>
          </p:nvSpPr>
          <p:spPr>
            <a:xfrm>
              <a:off x="7881347" y="1550517"/>
              <a:ext cx="15018" cy="9371"/>
            </a:xfrm>
            <a:custGeom>
              <a:avLst/>
              <a:gdLst/>
              <a:ahLst/>
              <a:cxnLst/>
              <a:rect l="l" t="t" r="r" b="b"/>
              <a:pathLst>
                <a:path w="508" h="317" extrusionOk="0">
                  <a:moveTo>
                    <a:pt x="412" y="0"/>
                  </a:moveTo>
                  <a:cubicBezTo>
                    <a:pt x="254" y="32"/>
                    <a:pt x="127" y="95"/>
                    <a:pt x="0" y="127"/>
                  </a:cubicBezTo>
                  <a:cubicBezTo>
                    <a:pt x="64" y="190"/>
                    <a:pt x="127" y="253"/>
                    <a:pt x="190" y="317"/>
                  </a:cubicBezTo>
                  <a:cubicBezTo>
                    <a:pt x="285" y="253"/>
                    <a:pt x="412" y="190"/>
                    <a:pt x="507" y="127"/>
                  </a:cubicBezTo>
                  <a:cubicBezTo>
                    <a:pt x="475" y="95"/>
                    <a:pt x="444" y="63"/>
                    <a:pt x="412" y="0"/>
                  </a:cubicBezTo>
                  <a:close/>
                </a:path>
              </a:pathLst>
            </a:custGeom>
            <a:solidFill>
              <a:srgbClr val="EAD4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3" name="Google Shape;4083;p34"/>
            <p:cNvSpPr/>
            <p:nvPr/>
          </p:nvSpPr>
          <p:spPr>
            <a:xfrm>
              <a:off x="7802714" y="1621641"/>
              <a:ext cx="15934" cy="9401"/>
            </a:xfrm>
            <a:custGeom>
              <a:avLst/>
              <a:gdLst/>
              <a:ahLst/>
              <a:cxnLst/>
              <a:rect l="l" t="t" r="r" b="b"/>
              <a:pathLst>
                <a:path w="539" h="318" extrusionOk="0">
                  <a:moveTo>
                    <a:pt x="412" y="1"/>
                  </a:moveTo>
                  <a:cubicBezTo>
                    <a:pt x="285" y="33"/>
                    <a:pt x="158" y="64"/>
                    <a:pt x="0" y="128"/>
                  </a:cubicBezTo>
                  <a:cubicBezTo>
                    <a:pt x="63" y="191"/>
                    <a:pt x="127" y="254"/>
                    <a:pt x="190" y="318"/>
                  </a:cubicBezTo>
                  <a:cubicBezTo>
                    <a:pt x="317" y="254"/>
                    <a:pt x="412" y="191"/>
                    <a:pt x="539" y="128"/>
                  </a:cubicBezTo>
                  <a:cubicBezTo>
                    <a:pt x="475" y="96"/>
                    <a:pt x="443" y="33"/>
                    <a:pt x="412" y="1"/>
                  </a:cubicBezTo>
                  <a:close/>
                </a:path>
              </a:pathLst>
            </a:custGeom>
            <a:solidFill>
              <a:srgbClr val="EAD4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4" name="Google Shape;4084;p34"/>
            <p:cNvSpPr/>
            <p:nvPr/>
          </p:nvSpPr>
          <p:spPr>
            <a:xfrm>
              <a:off x="7910376" y="1561987"/>
              <a:ext cx="11263" cy="14752"/>
            </a:xfrm>
            <a:custGeom>
              <a:avLst/>
              <a:gdLst/>
              <a:ahLst/>
              <a:cxnLst/>
              <a:rect l="l" t="t" r="r" b="b"/>
              <a:pathLst>
                <a:path w="381" h="499" extrusionOk="0">
                  <a:moveTo>
                    <a:pt x="253" y="0"/>
                  </a:moveTo>
                  <a:cubicBezTo>
                    <a:pt x="230" y="0"/>
                    <a:pt x="206" y="8"/>
                    <a:pt x="190" y="24"/>
                  </a:cubicBezTo>
                  <a:cubicBezTo>
                    <a:pt x="190" y="24"/>
                    <a:pt x="190" y="55"/>
                    <a:pt x="158" y="55"/>
                  </a:cubicBezTo>
                  <a:cubicBezTo>
                    <a:pt x="63" y="182"/>
                    <a:pt x="0" y="309"/>
                    <a:pt x="0" y="467"/>
                  </a:cubicBezTo>
                  <a:cubicBezTo>
                    <a:pt x="19" y="458"/>
                    <a:pt x="40" y="454"/>
                    <a:pt x="62" y="454"/>
                  </a:cubicBezTo>
                  <a:cubicBezTo>
                    <a:pt x="116" y="454"/>
                    <a:pt x="177" y="476"/>
                    <a:pt x="222" y="499"/>
                  </a:cubicBezTo>
                  <a:cubicBezTo>
                    <a:pt x="222" y="436"/>
                    <a:pt x="253" y="341"/>
                    <a:pt x="285" y="277"/>
                  </a:cubicBezTo>
                  <a:cubicBezTo>
                    <a:pt x="317" y="246"/>
                    <a:pt x="348" y="182"/>
                    <a:pt x="380" y="151"/>
                  </a:cubicBezTo>
                  <a:cubicBezTo>
                    <a:pt x="380" y="87"/>
                    <a:pt x="348" y="55"/>
                    <a:pt x="317" y="24"/>
                  </a:cubicBezTo>
                  <a:cubicBezTo>
                    <a:pt x="301" y="8"/>
                    <a:pt x="277" y="0"/>
                    <a:pt x="253" y="0"/>
                  </a:cubicBezTo>
                  <a:close/>
                </a:path>
              </a:pathLst>
            </a:custGeom>
            <a:solidFill>
              <a:srgbClr val="E2A7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5" name="Google Shape;4085;p34"/>
            <p:cNvSpPr/>
            <p:nvPr/>
          </p:nvSpPr>
          <p:spPr>
            <a:xfrm>
              <a:off x="7846701" y="1631249"/>
              <a:ext cx="11263" cy="14781"/>
            </a:xfrm>
            <a:custGeom>
              <a:avLst/>
              <a:gdLst/>
              <a:ahLst/>
              <a:cxnLst/>
              <a:rect l="l" t="t" r="r" b="b"/>
              <a:pathLst>
                <a:path w="381" h="500" extrusionOk="0">
                  <a:moveTo>
                    <a:pt x="254" y="1"/>
                  </a:moveTo>
                  <a:cubicBezTo>
                    <a:pt x="230" y="1"/>
                    <a:pt x="206" y="8"/>
                    <a:pt x="191" y="24"/>
                  </a:cubicBezTo>
                  <a:cubicBezTo>
                    <a:pt x="191" y="24"/>
                    <a:pt x="159" y="24"/>
                    <a:pt x="159" y="56"/>
                  </a:cubicBezTo>
                  <a:cubicBezTo>
                    <a:pt x="64" y="151"/>
                    <a:pt x="1" y="309"/>
                    <a:pt x="1" y="436"/>
                  </a:cubicBezTo>
                  <a:cubicBezTo>
                    <a:pt x="64" y="436"/>
                    <a:pt x="159" y="468"/>
                    <a:pt x="222" y="499"/>
                  </a:cubicBezTo>
                  <a:cubicBezTo>
                    <a:pt x="222" y="404"/>
                    <a:pt x="222" y="341"/>
                    <a:pt x="286" y="278"/>
                  </a:cubicBezTo>
                  <a:cubicBezTo>
                    <a:pt x="317" y="214"/>
                    <a:pt x="349" y="183"/>
                    <a:pt x="381" y="119"/>
                  </a:cubicBezTo>
                  <a:cubicBezTo>
                    <a:pt x="381" y="88"/>
                    <a:pt x="349" y="24"/>
                    <a:pt x="317" y="24"/>
                  </a:cubicBezTo>
                  <a:cubicBezTo>
                    <a:pt x="301" y="8"/>
                    <a:pt x="278" y="1"/>
                    <a:pt x="254" y="1"/>
                  </a:cubicBezTo>
                  <a:close/>
                </a:path>
              </a:pathLst>
            </a:custGeom>
            <a:solidFill>
              <a:srgbClr val="E2A7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6" name="Google Shape;4086;p34"/>
            <p:cNvSpPr/>
            <p:nvPr/>
          </p:nvSpPr>
          <p:spPr>
            <a:xfrm>
              <a:off x="7811139" y="1601983"/>
              <a:ext cx="13126" cy="11263"/>
            </a:xfrm>
            <a:custGeom>
              <a:avLst/>
              <a:gdLst/>
              <a:ahLst/>
              <a:cxnLst/>
              <a:rect l="l" t="t" r="r" b="b"/>
              <a:pathLst>
                <a:path w="444" h="381" extrusionOk="0">
                  <a:moveTo>
                    <a:pt x="254" y="1"/>
                  </a:moveTo>
                  <a:cubicBezTo>
                    <a:pt x="158" y="96"/>
                    <a:pt x="95" y="191"/>
                    <a:pt x="0" y="286"/>
                  </a:cubicBezTo>
                  <a:cubicBezTo>
                    <a:pt x="63" y="318"/>
                    <a:pt x="127" y="349"/>
                    <a:pt x="190" y="381"/>
                  </a:cubicBezTo>
                  <a:lnTo>
                    <a:pt x="444" y="1"/>
                  </a:lnTo>
                  <a:close/>
                </a:path>
              </a:pathLst>
            </a:custGeom>
            <a:solidFill>
              <a:srgbClr val="F28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7" name="Google Shape;4087;p34"/>
            <p:cNvSpPr/>
            <p:nvPr/>
          </p:nvSpPr>
          <p:spPr>
            <a:xfrm>
              <a:off x="7780248" y="1579517"/>
              <a:ext cx="16880" cy="15018"/>
            </a:xfrm>
            <a:custGeom>
              <a:avLst/>
              <a:gdLst/>
              <a:ahLst/>
              <a:cxnLst/>
              <a:rect l="l" t="t" r="r" b="b"/>
              <a:pathLst>
                <a:path w="571" h="508" extrusionOk="0">
                  <a:moveTo>
                    <a:pt x="285" y="1"/>
                  </a:moveTo>
                  <a:cubicBezTo>
                    <a:pt x="190" y="128"/>
                    <a:pt x="95" y="223"/>
                    <a:pt x="32" y="349"/>
                  </a:cubicBezTo>
                  <a:cubicBezTo>
                    <a:pt x="0" y="349"/>
                    <a:pt x="0" y="381"/>
                    <a:pt x="0" y="381"/>
                  </a:cubicBezTo>
                  <a:cubicBezTo>
                    <a:pt x="0" y="413"/>
                    <a:pt x="32" y="413"/>
                    <a:pt x="32" y="413"/>
                  </a:cubicBezTo>
                  <a:cubicBezTo>
                    <a:pt x="127" y="444"/>
                    <a:pt x="222" y="476"/>
                    <a:pt x="317" y="508"/>
                  </a:cubicBezTo>
                  <a:cubicBezTo>
                    <a:pt x="380" y="349"/>
                    <a:pt x="443" y="191"/>
                    <a:pt x="570" y="33"/>
                  </a:cubicBezTo>
                  <a:lnTo>
                    <a:pt x="570" y="33"/>
                  </a:lnTo>
                  <a:cubicBezTo>
                    <a:pt x="542" y="42"/>
                    <a:pt x="514" y="46"/>
                    <a:pt x="487" y="46"/>
                  </a:cubicBezTo>
                  <a:cubicBezTo>
                    <a:pt x="419" y="46"/>
                    <a:pt x="352" y="23"/>
                    <a:pt x="285" y="1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8" name="Google Shape;4088;p34"/>
            <p:cNvSpPr/>
            <p:nvPr/>
          </p:nvSpPr>
          <p:spPr>
            <a:xfrm>
              <a:off x="7908484" y="1620725"/>
              <a:ext cx="16880" cy="14072"/>
            </a:xfrm>
            <a:custGeom>
              <a:avLst/>
              <a:gdLst/>
              <a:ahLst/>
              <a:cxnLst/>
              <a:rect l="l" t="t" r="r" b="b"/>
              <a:pathLst>
                <a:path w="571" h="476" extrusionOk="0">
                  <a:moveTo>
                    <a:pt x="286" y="0"/>
                  </a:moveTo>
                  <a:cubicBezTo>
                    <a:pt x="191" y="95"/>
                    <a:pt x="96" y="222"/>
                    <a:pt x="32" y="317"/>
                  </a:cubicBezTo>
                  <a:cubicBezTo>
                    <a:pt x="1" y="349"/>
                    <a:pt x="1" y="349"/>
                    <a:pt x="1" y="380"/>
                  </a:cubicBezTo>
                  <a:cubicBezTo>
                    <a:pt x="1" y="380"/>
                    <a:pt x="32" y="380"/>
                    <a:pt x="32" y="412"/>
                  </a:cubicBezTo>
                  <a:cubicBezTo>
                    <a:pt x="127" y="444"/>
                    <a:pt x="222" y="444"/>
                    <a:pt x="317" y="475"/>
                  </a:cubicBezTo>
                  <a:cubicBezTo>
                    <a:pt x="349" y="317"/>
                    <a:pt x="444" y="159"/>
                    <a:pt x="571" y="32"/>
                  </a:cubicBezTo>
                  <a:cubicBezTo>
                    <a:pt x="476" y="32"/>
                    <a:pt x="381" y="32"/>
                    <a:pt x="286" y="0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9" name="Google Shape;4089;p34"/>
            <p:cNvSpPr/>
            <p:nvPr/>
          </p:nvSpPr>
          <p:spPr>
            <a:xfrm>
              <a:off x="7888826" y="1622587"/>
              <a:ext cx="15018" cy="13126"/>
            </a:xfrm>
            <a:custGeom>
              <a:avLst/>
              <a:gdLst/>
              <a:ahLst/>
              <a:cxnLst/>
              <a:rect l="l" t="t" r="r" b="b"/>
              <a:pathLst>
                <a:path w="508" h="444" extrusionOk="0">
                  <a:moveTo>
                    <a:pt x="317" y="1"/>
                  </a:moveTo>
                  <a:cubicBezTo>
                    <a:pt x="191" y="96"/>
                    <a:pt x="96" y="191"/>
                    <a:pt x="1" y="317"/>
                  </a:cubicBezTo>
                  <a:cubicBezTo>
                    <a:pt x="96" y="349"/>
                    <a:pt x="159" y="412"/>
                    <a:pt x="254" y="444"/>
                  </a:cubicBezTo>
                  <a:cubicBezTo>
                    <a:pt x="317" y="317"/>
                    <a:pt x="412" y="191"/>
                    <a:pt x="507" y="64"/>
                  </a:cubicBezTo>
                  <a:cubicBezTo>
                    <a:pt x="444" y="32"/>
                    <a:pt x="381" y="32"/>
                    <a:pt x="317" y="1"/>
                  </a:cubicBezTo>
                  <a:close/>
                </a:path>
              </a:pathLst>
            </a:custGeom>
            <a:solidFill>
              <a:srgbClr val="E2A7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0" name="Google Shape;4090;p34"/>
            <p:cNvSpPr/>
            <p:nvPr/>
          </p:nvSpPr>
          <p:spPr>
            <a:xfrm>
              <a:off x="7823289" y="1629150"/>
              <a:ext cx="15018" cy="13126"/>
            </a:xfrm>
            <a:custGeom>
              <a:avLst/>
              <a:gdLst/>
              <a:ahLst/>
              <a:cxnLst/>
              <a:rect l="l" t="t" r="r" b="b"/>
              <a:pathLst>
                <a:path w="508" h="444" extrusionOk="0">
                  <a:moveTo>
                    <a:pt x="413" y="0"/>
                  </a:moveTo>
                  <a:cubicBezTo>
                    <a:pt x="286" y="95"/>
                    <a:pt x="128" y="222"/>
                    <a:pt x="1" y="317"/>
                  </a:cubicBezTo>
                  <a:cubicBezTo>
                    <a:pt x="64" y="349"/>
                    <a:pt x="159" y="380"/>
                    <a:pt x="223" y="444"/>
                  </a:cubicBezTo>
                  <a:cubicBezTo>
                    <a:pt x="318" y="285"/>
                    <a:pt x="381" y="159"/>
                    <a:pt x="508" y="32"/>
                  </a:cubicBezTo>
                  <a:cubicBezTo>
                    <a:pt x="476" y="0"/>
                    <a:pt x="444" y="0"/>
                    <a:pt x="413" y="0"/>
                  </a:cubicBezTo>
                  <a:close/>
                </a:path>
              </a:pathLst>
            </a:custGeom>
            <a:solidFill>
              <a:srgbClr val="43A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1" name="Google Shape;4091;p34"/>
            <p:cNvSpPr/>
            <p:nvPr/>
          </p:nvSpPr>
          <p:spPr>
            <a:xfrm>
              <a:off x="7777439" y="1550517"/>
              <a:ext cx="13126" cy="13126"/>
            </a:xfrm>
            <a:custGeom>
              <a:avLst/>
              <a:gdLst/>
              <a:ahLst/>
              <a:cxnLst/>
              <a:rect l="l" t="t" r="r" b="b"/>
              <a:pathLst>
                <a:path w="444" h="444" extrusionOk="0">
                  <a:moveTo>
                    <a:pt x="253" y="0"/>
                  </a:moveTo>
                  <a:cubicBezTo>
                    <a:pt x="158" y="127"/>
                    <a:pt x="63" y="222"/>
                    <a:pt x="0" y="317"/>
                  </a:cubicBezTo>
                  <a:cubicBezTo>
                    <a:pt x="63" y="380"/>
                    <a:pt x="127" y="412"/>
                    <a:pt x="190" y="443"/>
                  </a:cubicBezTo>
                  <a:lnTo>
                    <a:pt x="443" y="63"/>
                  </a:lnTo>
                  <a:cubicBezTo>
                    <a:pt x="380" y="32"/>
                    <a:pt x="317" y="32"/>
                    <a:pt x="253" y="0"/>
                  </a:cubicBezTo>
                  <a:close/>
                </a:path>
              </a:pathLst>
            </a:custGeom>
            <a:solidFill>
              <a:srgbClr val="F28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2" name="Google Shape;4092;p34"/>
            <p:cNvSpPr/>
            <p:nvPr/>
          </p:nvSpPr>
          <p:spPr>
            <a:xfrm>
              <a:off x="7800822" y="1536475"/>
              <a:ext cx="15964" cy="8455"/>
            </a:xfrm>
            <a:custGeom>
              <a:avLst/>
              <a:gdLst/>
              <a:ahLst/>
              <a:cxnLst/>
              <a:rect l="l" t="t" r="r" b="b"/>
              <a:pathLst>
                <a:path w="540" h="286" extrusionOk="0">
                  <a:moveTo>
                    <a:pt x="254" y="0"/>
                  </a:moveTo>
                  <a:cubicBezTo>
                    <a:pt x="159" y="32"/>
                    <a:pt x="64" y="32"/>
                    <a:pt x="1" y="63"/>
                  </a:cubicBezTo>
                  <a:cubicBezTo>
                    <a:pt x="1" y="127"/>
                    <a:pt x="32" y="222"/>
                    <a:pt x="64" y="285"/>
                  </a:cubicBezTo>
                  <a:cubicBezTo>
                    <a:pt x="191" y="222"/>
                    <a:pt x="381" y="158"/>
                    <a:pt x="539" y="158"/>
                  </a:cubicBezTo>
                  <a:cubicBezTo>
                    <a:pt x="507" y="95"/>
                    <a:pt x="476" y="32"/>
                    <a:pt x="381" y="0"/>
                  </a:cubicBezTo>
                  <a:close/>
                </a:path>
              </a:pathLst>
            </a:custGeom>
            <a:solidFill>
              <a:srgbClr val="43A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3" name="Google Shape;4093;p34"/>
            <p:cNvSpPr/>
            <p:nvPr/>
          </p:nvSpPr>
          <p:spPr>
            <a:xfrm>
              <a:off x="7796152" y="1596899"/>
              <a:ext cx="15934" cy="8869"/>
            </a:xfrm>
            <a:custGeom>
              <a:avLst/>
              <a:gdLst/>
              <a:ahLst/>
              <a:cxnLst/>
              <a:rect l="l" t="t" r="r" b="b"/>
              <a:pathLst>
                <a:path w="539" h="300" extrusionOk="0">
                  <a:moveTo>
                    <a:pt x="350" y="1"/>
                  </a:moveTo>
                  <a:cubicBezTo>
                    <a:pt x="310" y="1"/>
                    <a:pt x="275" y="15"/>
                    <a:pt x="254" y="15"/>
                  </a:cubicBezTo>
                  <a:cubicBezTo>
                    <a:pt x="159" y="15"/>
                    <a:pt x="64" y="46"/>
                    <a:pt x="0" y="46"/>
                  </a:cubicBezTo>
                  <a:cubicBezTo>
                    <a:pt x="0" y="141"/>
                    <a:pt x="32" y="205"/>
                    <a:pt x="64" y="300"/>
                  </a:cubicBezTo>
                  <a:cubicBezTo>
                    <a:pt x="190" y="205"/>
                    <a:pt x="380" y="173"/>
                    <a:pt x="539" y="173"/>
                  </a:cubicBezTo>
                  <a:cubicBezTo>
                    <a:pt x="507" y="110"/>
                    <a:pt x="475" y="46"/>
                    <a:pt x="412" y="15"/>
                  </a:cubicBezTo>
                  <a:cubicBezTo>
                    <a:pt x="391" y="4"/>
                    <a:pt x="370" y="1"/>
                    <a:pt x="350" y="1"/>
                  </a:cubicBezTo>
                  <a:close/>
                </a:path>
              </a:pathLst>
            </a:custGeom>
            <a:solidFill>
              <a:srgbClr val="43A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4" name="Google Shape;4094;p34"/>
            <p:cNvSpPr/>
            <p:nvPr/>
          </p:nvSpPr>
          <p:spPr>
            <a:xfrm>
              <a:off x="7929089" y="1570175"/>
              <a:ext cx="15018" cy="13540"/>
            </a:xfrm>
            <a:custGeom>
              <a:avLst/>
              <a:gdLst/>
              <a:ahLst/>
              <a:cxnLst/>
              <a:rect l="l" t="t" r="r" b="b"/>
              <a:pathLst>
                <a:path w="508" h="458" extrusionOk="0">
                  <a:moveTo>
                    <a:pt x="254" y="0"/>
                  </a:moveTo>
                  <a:cubicBezTo>
                    <a:pt x="159" y="64"/>
                    <a:pt x="64" y="95"/>
                    <a:pt x="0" y="127"/>
                  </a:cubicBezTo>
                  <a:cubicBezTo>
                    <a:pt x="95" y="222"/>
                    <a:pt x="190" y="317"/>
                    <a:pt x="317" y="412"/>
                  </a:cubicBezTo>
                  <a:cubicBezTo>
                    <a:pt x="317" y="412"/>
                    <a:pt x="349" y="444"/>
                    <a:pt x="380" y="444"/>
                  </a:cubicBezTo>
                  <a:cubicBezTo>
                    <a:pt x="391" y="454"/>
                    <a:pt x="402" y="458"/>
                    <a:pt x="412" y="458"/>
                  </a:cubicBezTo>
                  <a:cubicBezTo>
                    <a:pt x="433" y="458"/>
                    <a:pt x="454" y="444"/>
                    <a:pt x="475" y="444"/>
                  </a:cubicBezTo>
                  <a:cubicBezTo>
                    <a:pt x="507" y="412"/>
                    <a:pt x="507" y="349"/>
                    <a:pt x="507" y="317"/>
                  </a:cubicBezTo>
                  <a:cubicBezTo>
                    <a:pt x="412" y="222"/>
                    <a:pt x="317" y="127"/>
                    <a:pt x="254" y="0"/>
                  </a:cubicBezTo>
                  <a:close/>
                </a:path>
              </a:pathLst>
            </a:custGeom>
            <a:solidFill>
              <a:srgbClr val="43A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5" name="Google Shape;4095;p34"/>
            <p:cNvSpPr/>
            <p:nvPr/>
          </p:nvSpPr>
          <p:spPr>
            <a:xfrm>
              <a:off x="7874785" y="1610408"/>
              <a:ext cx="15934" cy="13569"/>
            </a:xfrm>
            <a:custGeom>
              <a:avLst/>
              <a:gdLst/>
              <a:ahLst/>
              <a:cxnLst/>
              <a:rect l="l" t="t" r="r" b="b"/>
              <a:pathLst>
                <a:path w="539" h="459" extrusionOk="0">
                  <a:moveTo>
                    <a:pt x="254" y="1"/>
                  </a:moveTo>
                  <a:cubicBezTo>
                    <a:pt x="159" y="64"/>
                    <a:pt x="96" y="96"/>
                    <a:pt x="1" y="128"/>
                  </a:cubicBezTo>
                  <a:cubicBezTo>
                    <a:pt x="96" y="223"/>
                    <a:pt x="222" y="318"/>
                    <a:pt x="317" y="413"/>
                  </a:cubicBezTo>
                  <a:cubicBezTo>
                    <a:pt x="317" y="413"/>
                    <a:pt x="349" y="444"/>
                    <a:pt x="381" y="444"/>
                  </a:cubicBezTo>
                  <a:cubicBezTo>
                    <a:pt x="391" y="455"/>
                    <a:pt x="402" y="458"/>
                    <a:pt x="412" y="458"/>
                  </a:cubicBezTo>
                  <a:cubicBezTo>
                    <a:pt x="433" y="458"/>
                    <a:pt x="455" y="444"/>
                    <a:pt x="476" y="444"/>
                  </a:cubicBezTo>
                  <a:cubicBezTo>
                    <a:pt x="507" y="413"/>
                    <a:pt x="539" y="349"/>
                    <a:pt x="507" y="318"/>
                  </a:cubicBezTo>
                  <a:cubicBezTo>
                    <a:pt x="412" y="223"/>
                    <a:pt x="317" y="128"/>
                    <a:pt x="254" y="1"/>
                  </a:cubicBezTo>
                  <a:close/>
                </a:path>
              </a:pathLst>
            </a:custGeom>
            <a:solidFill>
              <a:srgbClr val="43A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6" name="Google Shape;4096;p34"/>
            <p:cNvSpPr/>
            <p:nvPr/>
          </p:nvSpPr>
          <p:spPr>
            <a:xfrm>
              <a:off x="7885101" y="1537392"/>
              <a:ext cx="15934" cy="13155"/>
            </a:xfrm>
            <a:custGeom>
              <a:avLst/>
              <a:gdLst/>
              <a:ahLst/>
              <a:cxnLst/>
              <a:rect l="l" t="t" r="r" b="b"/>
              <a:pathLst>
                <a:path w="539" h="445" extrusionOk="0">
                  <a:moveTo>
                    <a:pt x="253" y="1"/>
                  </a:moveTo>
                  <a:cubicBezTo>
                    <a:pt x="158" y="32"/>
                    <a:pt x="95" y="64"/>
                    <a:pt x="0" y="96"/>
                  </a:cubicBezTo>
                  <a:cubicBezTo>
                    <a:pt x="95" y="191"/>
                    <a:pt x="222" y="286"/>
                    <a:pt x="317" y="381"/>
                  </a:cubicBezTo>
                  <a:cubicBezTo>
                    <a:pt x="317" y="412"/>
                    <a:pt x="348" y="412"/>
                    <a:pt x="380" y="444"/>
                  </a:cubicBezTo>
                  <a:cubicBezTo>
                    <a:pt x="412" y="444"/>
                    <a:pt x="443" y="444"/>
                    <a:pt x="475" y="412"/>
                  </a:cubicBezTo>
                  <a:cubicBezTo>
                    <a:pt x="507" y="381"/>
                    <a:pt x="538" y="349"/>
                    <a:pt x="507" y="317"/>
                  </a:cubicBezTo>
                  <a:cubicBezTo>
                    <a:pt x="412" y="222"/>
                    <a:pt x="317" y="96"/>
                    <a:pt x="253" y="1"/>
                  </a:cubicBezTo>
                  <a:close/>
                </a:path>
              </a:pathLst>
            </a:custGeom>
            <a:solidFill>
              <a:srgbClr val="43A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7" name="Google Shape;4097;p34"/>
            <p:cNvSpPr/>
            <p:nvPr/>
          </p:nvSpPr>
          <p:spPr>
            <a:xfrm>
              <a:off x="7829851" y="1543954"/>
              <a:ext cx="15018" cy="13540"/>
            </a:xfrm>
            <a:custGeom>
              <a:avLst/>
              <a:gdLst/>
              <a:ahLst/>
              <a:cxnLst/>
              <a:rect l="l" t="t" r="r" b="b"/>
              <a:pathLst>
                <a:path w="508" h="458" extrusionOk="0">
                  <a:moveTo>
                    <a:pt x="222" y="0"/>
                  </a:moveTo>
                  <a:cubicBezTo>
                    <a:pt x="159" y="64"/>
                    <a:pt x="64" y="95"/>
                    <a:pt x="1" y="127"/>
                  </a:cubicBezTo>
                  <a:cubicBezTo>
                    <a:pt x="96" y="222"/>
                    <a:pt x="191" y="317"/>
                    <a:pt x="317" y="412"/>
                  </a:cubicBezTo>
                  <a:cubicBezTo>
                    <a:pt x="317" y="412"/>
                    <a:pt x="349" y="444"/>
                    <a:pt x="349" y="444"/>
                  </a:cubicBezTo>
                  <a:cubicBezTo>
                    <a:pt x="370" y="454"/>
                    <a:pt x="388" y="458"/>
                    <a:pt x="403" y="458"/>
                  </a:cubicBezTo>
                  <a:cubicBezTo>
                    <a:pt x="433" y="458"/>
                    <a:pt x="454" y="444"/>
                    <a:pt x="476" y="444"/>
                  </a:cubicBezTo>
                  <a:cubicBezTo>
                    <a:pt x="507" y="412"/>
                    <a:pt x="507" y="349"/>
                    <a:pt x="507" y="317"/>
                  </a:cubicBezTo>
                  <a:cubicBezTo>
                    <a:pt x="412" y="222"/>
                    <a:pt x="317" y="127"/>
                    <a:pt x="222" y="0"/>
                  </a:cubicBezTo>
                  <a:close/>
                </a:path>
              </a:pathLst>
            </a:custGeom>
            <a:solidFill>
              <a:srgbClr val="43A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8" name="Google Shape;4098;p34"/>
            <p:cNvSpPr/>
            <p:nvPr/>
          </p:nvSpPr>
          <p:spPr>
            <a:xfrm>
              <a:off x="7885101" y="1527104"/>
              <a:ext cx="14988" cy="6592"/>
            </a:xfrm>
            <a:custGeom>
              <a:avLst/>
              <a:gdLst/>
              <a:ahLst/>
              <a:cxnLst/>
              <a:rect l="l" t="t" r="r" b="b"/>
              <a:pathLst>
                <a:path w="507" h="223" extrusionOk="0">
                  <a:moveTo>
                    <a:pt x="63" y="0"/>
                  </a:moveTo>
                  <a:cubicBezTo>
                    <a:pt x="63" y="64"/>
                    <a:pt x="32" y="159"/>
                    <a:pt x="0" y="222"/>
                  </a:cubicBezTo>
                  <a:cubicBezTo>
                    <a:pt x="95" y="206"/>
                    <a:pt x="182" y="198"/>
                    <a:pt x="265" y="198"/>
                  </a:cubicBezTo>
                  <a:cubicBezTo>
                    <a:pt x="348" y="198"/>
                    <a:pt x="428" y="206"/>
                    <a:pt x="507" y="222"/>
                  </a:cubicBezTo>
                  <a:cubicBezTo>
                    <a:pt x="475" y="159"/>
                    <a:pt x="443" y="95"/>
                    <a:pt x="443" y="32"/>
                  </a:cubicBezTo>
                  <a:cubicBezTo>
                    <a:pt x="406" y="41"/>
                    <a:pt x="369" y="45"/>
                    <a:pt x="332" y="45"/>
                  </a:cubicBezTo>
                  <a:cubicBezTo>
                    <a:pt x="242" y="45"/>
                    <a:pt x="153" y="23"/>
                    <a:pt x="63" y="0"/>
                  </a:cubicBezTo>
                  <a:close/>
                </a:path>
              </a:pathLst>
            </a:custGeom>
            <a:solidFill>
              <a:srgbClr val="E2A7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9" name="Google Shape;4099;p34"/>
            <p:cNvSpPr/>
            <p:nvPr/>
          </p:nvSpPr>
          <p:spPr>
            <a:xfrm>
              <a:off x="7822372" y="1591696"/>
              <a:ext cx="14072" cy="15018"/>
            </a:xfrm>
            <a:custGeom>
              <a:avLst/>
              <a:gdLst/>
              <a:ahLst/>
              <a:cxnLst/>
              <a:rect l="l" t="t" r="r" b="b"/>
              <a:pathLst>
                <a:path w="476" h="508" extrusionOk="0">
                  <a:moveTo>
                    <a:pt x="222" y="1"/>
                  </a:moveTo>
                  <a:cubicBezTo>
                    <a:pt x="159" y="32"/>
                    <a:pt x="64" y="64"/>
                    <a:pt x="0" y="96"/>
                  </a:cubicBezTo>
                  <a:cubicBezTo>
                    <a:pt x="127" y="222"/>
                    <a:pt x="222" y="349"/>
                    <a:pt x="317" y="507"/>
                  </a:cubicBezTo>
                  <a:cubicBezTo>
                    <a:pt x="380" y="444"/>
                    <a:pt x="412" y="381"/>
                    <a:pt x="475" y="317"/>
                  </a:cubicBezTo>
                  <a:cubicBezTo>
                    <a:pt x="349" y="254"/>
                    <a:pt x="254" y="127"/>
                    <a:pt x="222" y="1"/>
                  </a:cubicBezTo>
                  <a:close/>
                </a:path>
              </a:pathLst>
            </a:custGeom>
            <a:solidFill>
              <a:srgbClr val="EAD4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0" name="Google Shape;4100;p34"/>
            <p:cNvSpPr/>
            <p:nvPr/>
          </p:nvSpPr>
          <p:spPr>
            <a:xfrm>
              <a:off x="7842947" y="1517734"/>
              <a:ext cx="14072" cy="14072"/>
            </a:xfrm>
            <a:custGeom>
              <a:avLst/>
              <a:gdLst/>
              <a:ahLst/>
              <a:cxnLst/>
              <a:rect l="l" t="t" r="r" b="b"/>
              <a:pathLst>
                <a:path w="476" h="476" extrusionOk="0">
                  <a:moveTo>
                    <a:pt x="223" y="1"/>
                  </a:moveTo>
                  <a:cubicBezTo>
                    <a:pt x="159" y="32"/>
                    <a:pt x="64" y="64"/>
                    <a:pt x="1" y="96"/>
                  </a:cubicBezTo>
                  <a:cubicBezTo>
                    <a:pt x="128" y="191"/>
                    <a:pt x="223" y="349"/>
                    <a:pt x="318" y="476"/>
                  </a:cubicBezTo>
                  <a:cubicBezTo>
                    <a:pt x="381" y="412"/>
                    <a:pt x="413" y="381"/>
                    <a:pt x="476" y="317"/>
                  </a:cubicBezTo>
                  <a:cubicBezTo>
                    <a:pt x="349" y="254"/>
                    <a:pt x="254" y="127"/>
                    <a:pt x="223" y="1"/>
                  </a:cubicBezTo>
                  <a:close/>
                </a:path>
              </a:pathLst>
            </a:custGeom>
            <a:solidFill>
              <a:srgbClr val="EAD4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1" name="Google Shape;4101;p34"/>
            <p:cNvSpPr/>
            <p:nvPr/>
          </p:nvSpPr>
          <p:spPr>
            <a:xfrm>
              <a:off x="7874785" y="1635712"/>
              <a:ext cx="14072" cy="14072"/>
            </a:xfrm>
            <a:custGeom>
              <a:avLst/>
              <a:gdLst/>
              <a:ahLst/>
              <a:cxnLst/>
              <a:rect l="l" t="t" r="r" b="b"/>
              <a:pathLst>
                <a:path w="476" h="476" extrusionOk="0">
                  <a:moveTo>
                    <a:pt x="222" y="0"/>
                  </a:moveTo>
                  <a:cubicBezTo>
                    <a:pt x="159" y="32"/>
                    <a:pt x="64" y="63"/>
                    <a:pt x="1" y="95"/>
                  </a:cubicBezTo>
                  <a:cubicBezTo>
                    <a:pt x="127" y="222"/>
                    <a:pt x="222" y="348"/>
                    <a:pt x="317" y="475"/>
                  </a:cubicBezTo>
                  <a:cubicBezTo>
                    <a:pt x="381" y="443"/>
                    <a:pt x="412" y="380"/>
                    <a:pt x="476" y="317"/>
                  </a:cubicBezTo>
                  <a:cubicBezTo>
                    <a:pt x="349" y="253"/>
                    <a:pt x="254" y="127"/>
                    <a:pt x="222" y="0"/>
                  </a:cubicBezTo>
                  <a:close/>
                </a:path>
              </a:pathLst>
            </a:custGeom>
            <a:solidFill>
              <a:srgbClr val="EAD4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2" name="Google Shape;4102;p34"/>
            <p:cNvSpPr/>
            <p:nvPr/>
          </p:nvSpPr>
          <p:spPr>
            <a:xfrm>
              <a:off x="7883210" y="1599175"/>
              <a:ext cx="8455" cy="11263"/>
            </a:xfrm>
            <a:custGeom>
              <a:avLst/>
              <a:gdLst/>
              <a:ahLst/>
              <a:cxnLst/>
              <a:rect l="l" t="t" r="r" b="b"/>
              <a:pathLst>
                <a:path w="286" h="381" extrusionOk="0">
                  <a:moveTo>
                    <a:pt x="96" y="1"/>
                  </a:moveTo>
                  <a:cubicBezTo>
                    <a:pt x="32" y="64"/>
                    <a:pt x="1" y="159"/>
                    <a:pt x="1" y="254"/>
                  </a:cubicBezTo>
                  <a:cubicBezTo>
                    <a:pt x="1" y="286"/>
                    <a:pt x="1" y="286"/>
                    <a:pt x="1" y="318"/>
                  </a:cubicBezTo>
                  <a:cubicBezTo>
                    <a:pt x="1" y="349"/>
                    <a:pt x="32" y="381"/>
                    <a:pt x="64" y="381"/>
                  </a:cubicBezTo>
                  <a:cubicBezTo>
                    <a:pt x="96" y="381"/>
                    <a:pt x="159" y="381"/>
                    <a:pt x="191" y="349"/>
                  </a:cubicBezTo>
                  <a:cubicBezTo>
                    <a:pt x="222" y="223"/>
                    <a:pt x="254" y="128"/>
                    <a:pt x="286" y="1"/>
                  </a:cubicBezTo>
                  <a:close/>
                </a:path>
              </a:pathLst>
            </a:custGeom>
            <a:solidFill>
              <a:srgbClr val="F28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3" name="Google Shape;4103;p34"/>
            <p:cNvSpPr/>
            <p:nvPr/>
          </p:nvSpPr>
          <p:spPr>
            <a:xfrm>
              <a:off x="7842947" y="1601067"/>
              <a:ext cx="14072" cy="13126"/>
            </a:xfrm>
            <a:custGeom>
              <a:avLst/>
              <a:gdLst/>
              <a:ahLst/>
              <a:cxnLst/>
              <a:rect l="l" t="t" r="r" b="b"/>
              <a:pathLst>
                <a:path w="476" h="444" extrusionOk="0">
                  <a:moveTo>
                    <a:pt x="254" y="0"/>
                  </a:moveTo>
                  <a:cubicBezTo>
                    <a:pt x="159" y="127"/>
                    <a:pt x="64" y="254"/>
                    <a:pt x="1" y="349"/>
                  </a:cubicBezTo>
                  <a:cubicBezTo>
                    <a:pt x="64" y="380"/>
                    <a:pt x="128" y="412"/>
                    <a:pt x="191" y="444"/>
                  </a:cubicBezTo>
                  <a:lnTo>
                    <a:pt x="444" y="95"/>
                  </a:lnTo>
                  <a:cubicBezTo>
                    <a:pt x="444" y="95"/>
                    <a:pt x="476" y="64"/>
                    <a:pt x="476" y="64"/>
                  </a:cubicBezTo>
                  <a:cubicBezTo>
                    <a:pt x="476" y="32"/>
                    <a:pt x="444" y="32"/>
                    <a:pt x="413" y="32"/>
                  </a:cubicBezTo>
                  <a:cubicBezTo>
                    <a:pt x="349" y="32"/>
                    <a:pt x="286" y="32"/>
                    <a:pt x="254" y="0"/>
                  </a:cubicBezTo>
                  <a:close/>
                </a:path>
              </a:pathLst>
            </a:custGeom>
            <a:solidFill>
              <a:srgbClr val="E2A7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4" name="Google Shape;4104;p34"/>
            <p:cNvSpPr/>
            <p:nvPr/>
          </p:nvSpPr>
          <p:spPr>
            <a:xfrm>
              <a:off x="7781164" y="1605737"/>
              <a:ext cx="16880" cy="12209"/>
            </a:xfrm>
            <a:custGeom>
              <a:avLst/>
              <a:gdLst/>
              <a:ahLst/>
              <a:cxnLst/>
              <a:rect l="l" t="t" r="r" b="b"/>
              <a:pathLst>
                <a:path w="571" h="413" extrusionOk="0">
                  <a:moveTo>
                    <a:pt x="159" y="1"/>
                  </a:moveTo>
                  <a:cubicBezTo>
                    <a:pt x="96" y="64"/>
                    <a:pt x="64" y="127"/>
                    <a:pt x="1" y="159"/>
                  </a:cubicBezTo>
                  <a:cubicBezTo>
                    <a:pt x="159" y="222"/>
                    <a:pt x="286" y="317"/>
                    <a:pt x="444" y="412"/>
                  </a:cubicBezTo>
                  <a:lnTo>
                    <a:pt x="571" y="191"/>
                  </a:lnTo>
                  <a:cubicBezTo>
                    <a:pt x="444" y="127"/>
                    <a:pt x="286" y="96"/>
                    <a:pt x="159" y="1"/>
                  </a:cubicBezTo>
                  <a:close/>
                </a:path>
              </a:pathLst>
            </a:custGeom>
            <a:solidFill>
              <a:srgbClr val="E2A7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5" name="Google Shape;4105;p34"/>
            <p:cNvSpPr/>
            <p:nvPr/>
          </p:nvSpPr>
          <p:spPr>
            <a:xfrm>
              <a:off x="7831714" y="1961300"/>
              <a:ext cx="193841" cy="47300"/>
            </a:xfrm>
            <a:custGeom>
              <a:avLst/>
              <a:gdLst/>
              <a:ahLst/>
              <a:cxnLst/>
              <a:rect l="l" t="t" r="r" b="b"/>
              <a:pathLst>
                <a:path w="6557" h="1600" extrusionOk="0">
                  <a:moveTo>
                    <a:pt x="6412" y="1"/>
                  </a:moveTo>
                  <a:cubicBezTo>
                    <a:pt x="6098" y="1"/>
                    <a:pt x="5088" y="426"/>
                    <a:pt x="2747" y="426"/>
                  </a:cubicBezTo>
                  <a:cubicBezTo>
                    <a:pt x="1981" y="426"/>
                    <a:pt x="1073" y="381"/>
                    <a:pt x="1" y="260"/>
                  </a:cubicBezTo>
                  <a:lnTo>
                    <a:pt x="1" y="260"/>
                  </a:lnTo>
                  <a:cubicBezTo>
                    <a:pt x="1" y="260"/>
                    <a:pt x="96" y="1084"/>
                    <a:pt x="286" y="1274"/>
                  </a:cubicBezTo>
                  <a:cubicBezTo>
                    <a:pt x="403" y="1371"/>
                    <a:pt x="1753" y="1600"/>
                    <a:pt x="3276" y="1600"/>
                  </a:cubicBezTo>
                  <a:cubicBezTo>
                    <a:pt x="4230" y="1600"/>
                    <a:pt x="5252" y="1510"/>
                    <a:pt x="6081" y="1242"/>
                  </a:cubicBezTo>
                  <a:cubicBezTo>
                    <a:pt x="6145" y="1210"/>
                    <a:pt x="6208" y="1179"/>
                    <a:pt x="6240" y="1115"/>
                  </a:cubicBezTo>
                  <a:cubicBezTo>
                    <a:pt x="6335" y="894"/>
                    <a:pt x="6556" y="323"/>
                    <a:pt x="6525" y="70"/>
                  </a:cubicBezTo>
                  <a:cubicBezTo>
                    <a:pt x="6516" y="21"/>
                    <a:pt x="6480" y="1"/>
                    <a:pt x="6412" y="1"/>
                  </a:cubicBezTo>
                  <a:close/>
                </a:path>
              </a:pathLst>
            </a:custGeom>
            <a:solidFill>
              <a:srgbClr val="E2A7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6" name="Google Shape;4106;p34"/>
            <p:cNvSpPr/>
            <p:nvPr/>
          </p:nvSpPr>
          <p:spPr>
            <a:xfrm>
              <a:off x="7830797" y="1961596"/>
              <a:ext cx="194758" cy="28912"/>
            </a:xfrm>
            <a:custGeom>
              <a:avLst/>
              <a:gdLst/>
              <a:ahLst/>
              <a:cxnLst/>
              <a:rect l="l" t="t" r="r" b="b"/>
              <a:pathLst>
                <a:path w="6588" h="978" extrusionOk="0">
                  <a:moveTo>
                    <a:pt x="6445" y="1"/>
                  </a:moveTo>
                  <a:cubicBezTo>
                    <a:pt x="6136" y="1"/>
                    <a:pt x="5150" y="420"/>
                    <a:pt x="2809" y="420"/>
                  </a:cubicBezTo>
                  <a:cubicBezTo>
                    <a:pt x="2031" y="420"/>
                    <a:pt x="1103" y="373"/>
                    <a:pt x="0" y="250"/>
                  </a:cubicBezTo>
                  <a:lnTo>
                    <a:pt x="0" y="250"/>
                  </a:lnTo>
                  <a:cubicBezTo>
                    <a:pt x="0" y="250"/>
                    <a:pt x="64" y="630"/>
                    <a:pt x="159" y="915"/>
                  </a:cubicBezTo>
                  <a:cubicBezTo>
                    <a:pt x="215" y="957"/>
                    <a:pt x="275" y="973"/>
                    <a:pt x="338" y="973"/>
                  </a:cubicBezTo>
                  <a:cubicBezTo>
                    <a:pt x="526" y="973"/>
                    <a:pt x="736" y="835"/>
                    <a:pt x="915" y="835"/>
                  </a:cubicBezTo>
                  <a:cubicBezTo>
                    <a:pt x="949" y="835"/>
                    <a:pt x="982" y="840"/>
                    <a:pt x="1014" y="852"/>
                  </a:cubicBezTo>
                  <a:cubicBezTo>
                    <a:pt x="1080" y="881"/>
                    <a:pt x="1145" y="892"/>
                    <a:pt x="1209" y="892"/>
                  </a:cubicBezTo>
                  <a:cubicBezTo>
                    <a:pt x="1367" y="892"/>
                    <a:pt x="1516" y="827"/>
                    <a:pt x="1663" y="827"/>
                  </a:cubicBezTo>
                  <a:cubicBezTo>
                    <a:pt x="1711" y="827"/>
                    <a:pt x="1758" y="834"/>
                    <a:pt x="1805" y="852"/>
                  </a:cubicBezTo>
                  <a:cubicBezTo>
                    <a:pt x="1952" y="925"/>
                    <a:pt x="2035" y="977"/>
                    <a:pt x="2122" y="977"/>
                  </a:cubicBezTo>
                  <a:cubicBezTo>
                    <a:pt x="2185" y="977"/>
                    <a:pt x="2251" y="950"/>
                    <a:pt x="2344" y="884"/>
                  </a:cubicBezTo>
                  <a:cubicBezTo>
                    <a:pt x="2354" y="873"/>
                    <a:pt x="2368" y="869"/>
                    <a:pt x="2384" y="869"/>
                  </a:cubicBezTo>
                  <a:cubicBezTo>
                    <a:pt x="2414" y="869"/>
                    <a:pt x="2449" y="884"/>
                    <a:pt x="2470" y="884"/>
                  </a:cubicBezTo>
                  <a:cubicBezTo>
                    <a:pt x="2640" y="934"/>
                    <a:pt x="2764" y="967"/>
                    <a:pt x="2896" y="967"/>
                  </a:cubicBezTo>
                  <a:cubicBezTo>
                    <a:pt x="3011" y="967"/>
                    <a:pt x="3132" y="942"/>
                    <a:pt x="3294" y="884"/>
                  </a:cubicBezTo>
                  <a:cubicBezTo>
                    <a:pt x="3389" y="852"/>
                    <a:pt x="3420" y="852"/>
                    <a:pt x="3515" y="852"/>
                  </a:cubicBezTo>
                  <a:cubicBezTo>
                    <a:pt x="3586" y="870"/>
                    <a:pt x="3654" y="877"/>
                    <a:pt x="3720" y="877"/>
                  </a:cubicBezTo>
                  <a:cubicBezTo>
                    <a:pt x="3890" y="877"/>
                    <a:pt x="4044" y="825"/>
                    <a:pt x="4181" y="757"/>
                  </a:cubicBezTo>
                  <a:cubicBezTo>
                    <a:pt x="4212" y="725"/>
                    <a:pt x="4212" y="725"/>
                    <a:pt x="4244" y="725"/>
                  </a:cubicBezTo>
                  <a:cubicBezTo>
                    <a:pt x="4402" y="725"/>
                    <a:pt x="4466" y="852"/>
                    <a:pt x="4656" y="884"/>
                  </a:cubicBezTo>
                  <a:cubicBezTo>
                    <a:pt x="4765" y="896"/>
                    <a:pt x="4870" y="912"/>
                    <a:pt x="4966" y="912"/>
                  </a:cubicBezTo>
                  <a:cubicBezTo>
                    <a:pt x="5121" y="912"/>
                    <a:pt x="5255" y="869"/>
                    <a:pt x="5352" y="693"/>
                  </a:cubicBezTo>
                  <a:cubicBezTo>
                    <a:pt x="5384" y="662"/>
                    <a:pt x="5416" y="630"/>
                    <a:pt x="5479" y="630"/>
                  </a:cubicBezTo>
                  <a:cubicBezTo>
                    <a:pt x="5518" y="616"/>
                    <a:pt x="5553" y="610"/>
                    <a:pt x="5586" y="610"/>
                  </a:cubicBezTo>
                  <a:cubicBezTo>
                    <a:pt x="5696" y="610"/>
                    <a:pt x="5777" y="675"/>
                    <a:pt x="5872" y="675"/>
                  </a:cubicBezTo>
                  <a:cubicBezTo>
                    <a:pt x="5932" y="675"/>
                    <a:pt x="5998" y="649"/>
                    <a:pt x="6081" y="567"/>
                  </a:cubicBezTo>
                  <a:cubicBezTo>
                    <a:pt x="6133" y="525"/>
                    <a:pt x="6183" y="511"/>
                    <a:pt x="6228" y="511"/>
                  </a:cubicBezTo>
                  <a:cubicBezTo>
                    <a:pt x="6320" y="511"/>
                    <a:pt x="6397" y="567"/>
                    <a:pt x="6461" y="567"/>
                  </a:cubicBezTo>
                  <a:cubicBezTo>
                    <a:pt x="6524" y="377"/>
                    <a:pt x="6587" y="187"/>
                    <a:pt x="6556" y="60"/>
                  </a:cubicBezTo>
                  <a:cubicBezTo>
                    <a:pt x="6543" y="18"/>
                    <a:pt x="6508" y="1"/>
                    <a:pt x="6445" y="1"/>
                  </a:cubicBezTo>
                  <a:close/>
                </a:path>
              </a:pathLst>
            </a:custGeom>
            <a:solidFill>
              <a:srgbClr val="D197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7" name="Google Shape;4107;p34"/>
            <p:cNvSpPr/>
            <p:nvPr/>
          </p:nvSpPr>
          <p:spPr>
            <a:xfrm>
              <a:off x="7836414" y="1970849"/>
              <a:ext cx="127355" cy="32814"/>
            </a:xfrm>
            <a:custGeom>
              <a:avLst/>
              <a:gdLst/>
              <a:ahLst/>
              <a:cxnLst/>
              <a:rect l="l" t="t" r="r" b="b"/>
              <a:pathLst>
                <a:path w="4308" h="1110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1"/>
                    <a:pt x="95" y="697"/>
                    <a:pt x="254" y="824"/>
                  </a:cubicBezTo>
                  <a:cubicBezTo>
                    <a:pt x="374" y="920"/>
                    <a:pt x="1618" y="1109"/>
                    <a:pt x="3002" y="1109"/>
                  </a:cubicBezTo>
                  <a:cubicBezTo>
                    <a:pt x="3433" y="1109"/>
                    <a:pt x="3878" y="1091"/>
                    <a:pt x="4307" y="1046"/>
                  </a:cubicBezTo>
                  <a:cubicBezTo>
                    <a:pt x="4244" y="1014"/>
                    <a:pt x="4181" y="982"/>
                    <a:pt x="4086" y="919"/>
                  </a:cubicBezTo>
                  <a:cubicBezTo>
                    <a:pt x="3769" y="761"/>
                    <a:pt x="3357" y="475"/>
                    <a:pt x="3167" y="127"/>
                  </a:cubicBezTo>
                  <a:cubicBezTo>
                    <a:pt x="2913" y="137"/>
                    <a:pt x="2637" y="144"/>
                    <a:pt x="2339" y="144"/>
                  </a:cubicBezTo>
                  <a:cubicBezTo>
                    <a:pt x="1674" y="144"/>
                    <a:pt x="897" y="110"/>
                    <a:pt x="0" y="0"/>
                  </a:cubicBezTo>
                  <a:close/>
                </a:path>
              </a:pathLst>
            </a:custGeom>
            <a:solidFill>
              <a:srgbClr val="D197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8" name="Google Shape;4108;p34"/>
            <p:cNvSpPr/>
            <p:nvPr/>
          </p:nvSpPr>
          <p:spPr>
            <a:xfrm>
              <a:off x="7827989" y="1916811"/>
              <a:ext cx="204129" cy="57174"/>
            </a:xfrm>
            <a:custGeom>
              <a:avLst/>
              <a:gdLst/>
              <a:ahLst/>
              <a:cxnLst/>
              <a:rect l="l" t="t" r="r" b="b"/>
              <a:pathLst>
                <a:path w="6905" h="1934" extrusionOk="0">
                  <a:moveTo>
                    <a:pt x="5171" y="0"/>
                  </a:moveTo>
                  <a:cubicBezTo>
                    <a:pt x="4352" y="0"/>
                    <a:pt x="3390" y="89"/>
                    <a:pt x="3003" y="89"/>
                  </a:cubicBezTo>
                  <a:cubicBezTo>
                    <a:pt x="2969" y="89"/>
                    <a:pt x="2939" y="88"/>
                    <a:pt x="2914" y="87"/>
                  </a:cubicBezTo>
                  <a:cubicBezTo>
                    <a:pt x="2914" y="87"/>
                    <a:pt x="222" y="403"/>
                    <a:pt x="127" y="688"/>
                  </a:cubicBezTo>
                  <a:cubicBezTo>
                    <a:pt x="0" y="1005"/>
                    <a:pt x="64" y="1575"/>
                    <a:pt x="285" y="1733"/>
                  </a:cubicBezTo>
                  <a:cubicBezTo>
                    <a:pt x="475" y="1892"/>
                    <a:pt x="3199" y="1892"/>
                    <a:pt x="3642" y="1923"/>
                  </a:cubicBezTo>
                  <a:cubicBezTo>
                    <a:pt x="3767" y="1930"/>
                    <a:pt x="3889" y="1934"/>
                    <a:pt x="4007" y="1934"/>
                  </a:cubicBezTo>
                  <a:cubicBezTo>
                    <a:pt x="5500" y="1934"/>
                    <a:pt x="6402" y="1417"/>
                    <a:pt x="6461" y="1417"/>
                  </a:cubicBezTo>
                  <a:cubicBezTo>
                    <a:pt x="6524" y="1385"/>
                    <a:pt x="6904" y="688"/>
                    <a:pt x="6461" y="213"/>
                  </a:cubicBezTo>
                  <a:cubicBezTo>
                    <a:pt x="6295" y="48"/>
                    <a:pt x="5771" y="0"/>
                    <a:pt x="5171" y="0"/>
                  </a:cubicBezTo>
                  <a:close/>
                </a:path>
              </a:pathLst>
            </a:custGeom>
            <a:solidFill>
              <a:srgbClr val="306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9" name="Google Shape;4109;p34"/>
            <p:cNvSpPr/>
            <p:nvPr/>
          </p:nvSpPr>
          <p:spPr>
            <a:xfrm>
              <a:off x="7829851" y="1916811"/>
              <a:ext cx="193841" cy="40708"/>
            </a:xfrm>
            <a:custGeom>
              <a:avLst/>
              <a:gdLst/>
              <a:ahLst/>
              <a:cxnLst/>
              <a:rect l="l" t="t" r="r" b="b"/>
              <a:pathLst>
                <a:path w="6557" h="1377" extrusionOk="0">
                  <a:moveTo>
                    <a:pt x="5108" y="0"/>
                  </a:moveTo>
                  <a:cubicBezTo>
                    <a:pt x="4289" y="0"/>
                    <a:pt x="3327" y="89"/>
                    <a:pt x="2940" y="89"/>
                  </a:cubicBezTo>
                  <a:cubicBezTo>
                    <a:pt x="2906" y="89"/>
                    <a:pt x="2876" y="88"/>
                    <a:pt x="2851" y="87"/>
                  </a:cubicBezTo>
                  <a:cubicBezTo>
                    <a:pt x="2851" y="87"/>
                    <a:pt x="191" y="403"/>
                    <a:pt x="64" y="688"/>
                  </a:cubicBezTo>
                  <a:cubicBezTo>
                    <a:pt x="32" y="752"/>
                    <a:pt x="1" y="847"/>
                    <a:pt x="1" y="942"/>
                  </a:cubicBezTo>
                  <a:cubicBezTo>
                    <a:pt x="634" y="752"/>
                    <a:pt x="1299" y="688"/>
                    <a:pt x="1996" y="657"/>
                  </a:cubicBezTo>
                  <a:cubicBezTo>
                    <a:pt x="2439" y="657"/>
                    <a:pt x="2819" y="783"/>
                    <a:pt x="3262" y="847"/>
                  </a:cubicBezTo>
                  <a:cubicBezTo>
                    <a:pt x="3611" y="910"/>
                    <a:pt x="3959" y="942"/>
                    <a:pt x="4308" y="1068"/>
                  </a:cubicBezTo>
                  <a:cubicBezTo>
                    <a:pt x="4493" y="1138"/>
                    <a:pt x="4864" y="1376"/>
                    <a:pt x="5124" y="1376"/>
                  </a:cubicBezTo>
                  <a:cubicBezTo>
                    <a:pt x="5220" y="1376"/>
                    <a:pt x="5301" y="1344"/>
                    <a:pt x="5353" y="1258"/>
                  </a:cubicBezTo>
                  <a:cubicBezTo>
                    <a:pt x="5479" y="1037"/>
                    <a:pt x="5733" y="910"/>
                    <a:pt x="5954" y="783"/>
                  </a:cubicBezTo>
                  <a:cubicBezTo>
                    <a:pt x="6113" y="688"/>
                    <a:pt x="6334" y="562"/>
                    <a:pt x="6556" y="498"/>
                  </a:cubicBezTo>
                  <a:cubicBezTo>
                    <a:pt x="6524" y="403"/>
                    <a:pt x="6493" y="308"/>
                    <a:pt x="6398" y="213"/>
                  </a:cubicBezTo>
                  <a:cubicBezTo>
                    <a:pt x="6232" y="48"/>
                    <a:pt x="5708" y="0"/>
                    <a:pt x="5108" y="0"/>
                  </a:cubicBezTo>
                  <a:close/>
                </a:path>
              </a:pathLst>
            </a:custGeom>
            <a:solidFill>
              <a:srgbClr val="953E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0" name="Google Shape;4110;p34"/>
            <p:cNvSpPr/>
            <p:nvPr/>
          </p:nvSpPr>
          <p:spPr>
            <a:xfrm>
              <a:off x="7831714" y="1954235"/>
              <a:ext cx="202267" cy="27848"/>
            </a:xfrm>
            <a:custGeom>
              <a:avLst/>
              <a:gdLst/>
              <a:ahLst/>
              <a:cxnLst/>
              <a:rect l="l" t="t" r="r" b="b"/>
              <a:pathLst>
                <a:path w="6842" h="942" extrusionOk="0">
                  <a:moveTo>
                    <a:pt x="6631" y="0"/>
                  </a:moveTo>
                  <a:cubicBezTo>
                    <a:pt x="6544" y="0"/>
                    <a:pt x="6383" y="99"/>
                    <a:pt x="6210" y="99"/>
                  </a:cubicBezTo>
                  <a:cubicBezTo>
                    <a:pt x="6178" y="99"/>
                    <a:pt x="6146" y="96"/>
                    <a:pt x="6113" y="87"/>
                  </a:cubicBezTo>
                  <a:cubicBezTo>
                    <a:pt x="6104" y="86"/>
                    <a:pt x="6095" y="86"/>
                    <a:pt x="6085" y="86"/>
                  </a:cubicBezTo>
                  <a:cubicBezTo>
                    <a:pt x="5822" y="86"/>
                    <a:pt x="5205" y="469"/>
                    <a:pt x="5051" y="469"/>
                  </a:cubicBezTo>
                  <a:cubicBezTo>
                    <a:pt x="5046" y="469"/>
                    <a:pt x="5041" y="469"/>
                    <a:pt x="5036" y="467"/>
                  </a:cubicBezTo>
                  <a:cubicBezTo>
                    <a:pt x="4927" y="446"/>
                    <a:pt x="4607" y="409"/>
                    <a:pt x="4346" y="409"/>
                  </a:cubicBezTo>
                  <a:cubicBezTo>
                    <a:pt x="4229" y="409"/>
                    <a:pt x="4123" y="416"/>
                    <a:pt x="4055" y="436"/>
                  </a:cubicBezTo>
                  <a:cubicBezTo>
                    <a:pt x="4023" y="451"/>
                    <a:pt x="3992" y="458"/>
                    <a:pt x="3959" y="458"/>
                  </a:cubicBezTo>
                  <a:cubicBezTo>
                    <a:pt x="3832" y="458"/>
                    <a:pt x="3677" y="368"/>
                    <a:pt x="3383" y="368"/>
                  </a:cubicBezTo>
                  <a:cubicBezTo>
                    <a:pt x="3286" y="368"/>
                    <a:pt x="3173" y="378"/>
                    <a:pt x="3041" y="404"/>
                  </a:cubicBezTo>
                  <a:cubicBezTo>
                    <a:pt x="2937" y="424"/>
                    <a:pt x="2849" y="432"/>
                    <a:pt x="2774" y="432"/>
                  </a:cubicBezTo>
                  <a:cubicBezTo>
                    <a:pt x="2431" y="432"/>
                    <a:pt x="2345" y="261"/>
                    <a:pt x="2044" y="261"/>
                  </a:cubicBezTo>
                  <a:cubicBezTo>
                    <a:pt x="1993" y="261"/>
                    <a:pt x="1935" y="266"/>
                    <a:pt x="1869" y="277"/>
                  </a:cubicBezTo>
                  <a:cubicBezTo>
                    <a:pt x="1724" y="310"/>
                    <a:pt x="1578" y="322"/>
                    <a:pt x="1439" y="322"/>
                  </a:cubicBezTo>
                  <a:cubicBezTo>
                    <a:pt x="1076" y="322"/>
                    <a:pt x="756" y="242"/>
                    <a:pt x="591" y="242"/>
                  </a:cubicBezTo>
                  <a:cubicBezTo>
                    <a:pt x="572" y="242"/>
                    <a:pt x="554" y="243"/>
                    <a:pt x="539" y="246"/>
                  </a:cubicBezTo>
                  <a:cubicBezTo>
                    <a:pt x="318" y="277"/>
                    <a:pt x="1" y="436"/>
                    <a:pt x="1" y="436"/>
                  </a:cubicBezTo>
                  <a:cubicBezTo>
                    <a:pt x="1" y="521"/>
                    <a:pt x="284" y="762"/>
                    <a:pt x="433" y="762"/>
                  </a:cubicBezTo>
                  <a:cubicBezTo>
                    <a:pt x="449" y="762"/>
                    <a:pt x="463" y="759"/>
                    <a:pt x="476" y="752"/>
                  </a:cubicBezTo>
                  <a:cubicBezTo>
                    <a:pt x="501" y="736"/>
                    <a:pt x="552" y="728"/>
                    <a:pt x="615" y="728"/>
                  </a:cubicBezTo>
                  <a:cubicBezTo>
                    <a:pt x="788" y="728"/>
                    <a:pt x="1057" y="786"/>
                    <a:pt x="1173" y="879"/>
                  </a:cubicBezTo>
                  <a:cubicBezTo>
                    <a:pt x="1218" y="925"/>
                    <a:pt x="1313" y="942"/>
                    <a:pt x="1424" y="942"/>
                  </a:cubicBezTo>
                  <a:cubicBezTo>
                    <a:pt x="1623" y="942"/>
                    <a:pt x="1874" y="888"/>
                    <a:pt x="1996" y="847"/>
                  </a:cubicBezTo>
                  <a:cubicBezTo>
                    <a:pt x="2036" y="824"/>
                    <a:pt x="2099" y="816"/>
                    <a:pt x="2178" y="816"/>
                  </a:cubicBezTo>
                  <a:cubicBezTo>
                    <a:pt x="2335" y="816"/>
                    <a:pt x="2554" y="847"/>
                    <a:pt x="2766" y="847"/>
                  </a:cubicBezTo>
                  <a:cubicBezTo>
                    <a:pt x="2873" y="847"/>
                    <a:pt x="2978" y="840"/>
                    <a:pt x="3073" y="816"/>
                  </a:cubicBezTo>
                  <a:cubicBezTo>
                    <a:pt x="3172" y="799"/>
                    <a:pt x="3254" y="794"/>
                    <a:pt x="3327" y="794"/>
                  </a:cubicBezTo>
                  <a:cubicBezTo>
                    <a:pt x="3490" y="794"/>
                    <a:pt x="3606" y="822"/>
                    <a:pt x="3765" y="822"/>
                  </a:cubicBezTo>
                  <a:cubicBezTo>
                    <a:pt x="3805" y="822"/>
                    <a:pt x="3849" y="821"/>
                    <a:pt x="3896" y="816"/>
                  </a:cubicBezTo>
                  <a:cubicBezTo>
                    <a:pt x="4027" y="790"/>
                    <a:pt x="4169" y="774"/>
                    <a:pt x="4298" y="774"/>
                  </a:cubicBezTo>
                  <a:cubicBezTo>
                    <a:pt x="4479" y="774"/>
                    <a:pt x="4632" y="805"/>
                    <a:pt x="4688" y="879"/>
                  </a:cubicBezTo>
                  <a:cubicBezTo>
                    <a:pt x="4703" y="894"/>
                    <a:pt x="4728" y="901"/>
                    <a:pt x="4761" y="901"/>
                  </a:cubicBezTo>
                  <a:cubicBezTo>
                    <a:pt x="4990" y="901"/>
                    <a:pt x="5593" y="588"/>
                    <a:pt x="5790" y="588"/>
                  </a:cubicBezTo>
                  <a:cubicBezTo>
                    <a:pt x="5805" y="588"/>
                    <a:pt x="5818" y="590"/>
                    <a:pt x="5828" y="594"/>
                  </a:cubicBezTo>
                  <a:cubicBezTo>
                    <a:pt x="5858" y="606"/>
                    <a:pt x="5888" y="611"/>
                    <a:pt x="5920" y="611"/>
                  </a:cubicBezTo>
                  <a:cubicBezTo>
                    <a:pt x="6054" y="611"/>
                    <a:pt x="6211" y="519"/>
                    <a:pt x="6493" y="467"/>
                  </a:cubicBezTo>
                  <a:cubicBezTo>
                    <a:pt x="6841" y="372"/>
                    <a:pt x="6746" y="151"/>
                    <a:pt x="6683" y="24"/>
                  </a:cubicBezTo>
                  <a:cubicBezTo>
                    <a:pt x="6672" y="7"/>
                    <a:pt x="6654" y="0"/>
                    <a:pt x="6631" y="0"/>
                  </a:cubicBezTo>
                  <a:close/>
                </a:path>
              </a:pathLst>
            </a:custGeom>
            <a:solidFill>
              <a:srgbClr val="3DA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1" name="Google Shape;4111;p34"/>
            <p:cNvSpPr/>
            <p:nvPr/>
          </p:nvSpPr>
          <p:spPr>
            <a:xfrm>
              <a:off x="7817672" y="1951722"/>
              <a:ext cx="218171" cy="35445"/>
            </a:xfrm>
            <a:custGeom>
              <a:avLst/>
              <a:gdLst/>
              <a:ahLst/>
              <a:cxnLst/>
              <a:rect l="l" t="t" r="r" b="b"/>
              <a:pathLst>
                <a:path w="7380" h="1199" extrusionOk="0">
                  <a:moveTo>
                    <a:pt x="6706" y="1"/>
                  </a:moveTo>
                  <a:cubicBezTo>
                    <a:pt x="6688" y="1"/>
                    <a:pt x="6670" y="5"/>
                    <a:pt x="6651" y="14"/>
                  </a:cubicBezTo>
                  <a:cubicBezTo>
                    <a:pt x="6443" y="133"/>
                    <a:pt x="6347" y="558"/>
                    <a:pt x="6101" y="558"/>
                  </a:cubicBezTo>
                  <a:cubicBezTo>
                    <a:pt x="6084" y="558"/>
                    <a:pt x="6067" y="556"/>
                    <a:pt x="6050" y="552"/>
                  </a:cubicBezTo>
                  <a:cubicBezTo>
                    <a:pt x="6039" y="556"/>
                    <a:pt x="6030" y="557"/>
                    <a:pt x="6021" y="557"/>
                  </a:cubicBezTo>
                  <a:cubicBezTo>
                    <a:pt x="5947" y="557"/>
                    <a:pt x="5916" y="451"/>
                    <a:pt x="5860" y="394"/>
                  </a:cubicBezTo>
                  <a:cubicBezTo>
                    <a:pt x="5796" y="331"/>
                    <a:pt x="5733" y="299"/>
                    <a:pt x="5638" y="299"/>
                  </a:cubicBezTo>
                  <a:cubicBezTo>
                    <a:pt x="5606" y="299"/>
                    <a:pt x="5543" y="299"/>
                    <a:pt x="5480" y="331"/>
                  </a:cubicBezTo>
                  <a:cubicBezTo>
                    <a:pt x="5416" y="394"/>
                    <a:pt x="5385" y="426"/>
                    <a:pt x="5353" y="489"/>
                  </a:cubicBezTo>
                  <a:cubicBezTo>
                    <a:pt x="5298" y="571"/>
                    <a:pt x="5220" y="723"/>
                    <a:pt x="5119" y="723"/>
                  </a:cubicBezTo>
                  <a:cubicBezTo>
                    <a:pt x="5102" y="723"/>
                    <a:pt x="5085" y="720"/>
                    <a:pt x="5068" y="711"/>
                  </a:cubicBezTo>
                  <a:cubicBezTo>
                    <a:pt x="5059" y="720"/>
                    <a:pt x="5041" y="724"/>
                    <a:pt x="5020" y="724"/>
                  </a:cubicBezTo>
                  <a:cubicBezTo>
                    <a:pt x="4970" y="724"/>
                    <a:pt x="4900" y="702"/>
                    <a:pt x="4878" y="679"/>
                  </a:cubicBezTo>
                  <a:cubicBezTo>
                    <a:pt x="4878" y="679"/>
                    <a:pt x="4878" y="679"/>
                    <a:pt x="4878" y="647"/>
                  </a:cubicBezTo>
                  <a:cubicBezTo>
                    <a:pt x="4878" y="647"/>
                    <a:pt x="4878" y="647"/>
                    <a:pt x="4878" y="616"/>
                  </a:cubicBezTo>
                  <a:cubicBezTo>
                    <a:pt x="4973" y="521"/>
                    <a:pt x="5068" y="457"/>
                    <a:pt x="4973" y="331"/>
                  </a:cubicBezTo>
                  <a:cubicBezTo>
                    <a:pt x="4952" y="320"/>
                    <a:pt x="4934" y="317"/>
                    <a:pt x="4918" y="317"/>
                  </a:cubicBezTo>
                  <a:cubicBezTo>
                    <a:pt x="4885" y="317"/>
                    <a:pt x="4857" y="331"/>
                    <a:pt x="4815" y="331"/>
                  </a:cubicBezTo>
                  <a:cubicBezTo>
                    <a:pt x="4777" y="388"/>
                    <a:pt x="4704" y="399"/>
                    <a:pt x="4632" y="399"/>
                  </a:cubicBezTo>
                  <a:cubicBezTo>
                    <a:pt x="4584" y="399"/>
                    <a:pt x="4536" y="394"/>
                    <a:pt x="4498" y="394"/>
                  </a:cubicBezTo>
                  <a:cubicBezTo>
                    <a:pt x="4340" y="394"/>
                    <a:pt x="4466" y="552"/>
                    <a:pt x="4403" y="616"/>
                  </a:cubicBezTo>
                  <a:cubicBezTo>
                    <a:pt x="4403" y="679"/>
                    <a:pt x="4371" y="679"/>
                    <a:pt x="4340" y="679"/>
                  </a:cubicBezTo>
                  <a:lnTo>
                    <a:pt x="4340" y="711"/>
                  </a:lnTo>
                  <a:lnTo>
                    <a:pt x="4244" y="711"/>
                  </a:lnTo>
                  <a:cubicBezTo>
                    <a:pt x="4213" y="711"/>
                    <a:pt x="4118" y="711"/>
                    <a:pt x="4086" y="679"/>
                  </a:cubicBezTo>
                  <a:cubicBezTo>
                    <a:pt x="4054" y="679"/>
                    <a:pt x="4054" y="679"/>
                    <a:pt x="4023" y="647"/>
                  </a:cubicBezTo>
                  <a:lnTo>
                    <a:pt x="4023" y="616"/>
                  </a:lnTo>
                  <a:cubicBezTo>
                    <a:pt x="4054" y="584"/>
                    <a:pt x="4086" y="584"/>
                    <a:pt x="4118" y="552"/>
                  </a:cubicBezTo>
                  <a:cubicBezTo>
                    <a:pt x="4181" y="521"/>
                    <a:pt x="4244" y="457"/>
                    <a:pt x="4213" y="362"/>
                  </a:cubicBezTo>
                  <a:cubicBezTo>
                    <a:pt x="4108" y="292"/>
                    <a:pt x="3974" y="271"/>
                    <a:pt x="3837" y="271"/>
                  </a:cubicBezTo>
                  <a:cubicBezTo>
                    <a:pt x="3727" y="271"/>
                    <a:pt x="3615" y="285"/>
                    <a:pt x="3516" y="299"/>
                  </a:cubicBezTo>
                  <a:cubicBezTo>
                    <a:pt x="3453" y="331"/>
                    <a:pt x="3294" y="362"/>
                    <a:pt x="3389" y="457"/>
                  </a:cubicBezTo>
                  <a:cubicBezTo>
                    <a:pt x="3421" y="489"/>
                    <a:pt x="3611" y="584"/>
                    <a:pt x="3516" y="616"/>
                  </a:cubicBezTo>
                  <a:cubicBezTo>
                    <a:pt x="3484" y="616"/>
                    <a:pt x="3421" y="647"/>
                    <a:pt x="3389" y="647"/>
                  </a:cubicBezTo>
                  <a:lnTo>
                    <a:pt x="3326" y="647"/>
                  </a:lnTo>
                  <a:cubicBezTo>
                    <a:pt x="3294" y="654"/>
                    <a:pt x="3264" y="656"/>
                    <a:pt x="3234" y="656"/>
                  </a:cubicBezTo>
                  <a:cubicBezTo>
                    <a:pt x="3116" y="656"/>
                    <a:pt x="3009" y="616"/>
                    <a:pt x="2883" y="616"/>
                  </a:cubicBezTo>
                  <a:lnTo>
                    <a:pt x="2851" y="616"/>
                  </a:lnTo>
                  <a:cubicBezTo>
                    <a:pt x="2819" y="584"/>
                    <a:pt x="2788" y="584"/>
                    <a:pt x="2788" y="521"/>
                  </a:cubicBezTo>
                  <a:cubicBezTo>
                    <a:pt x="2819" y="489"/>
                    <a:pt x="2819" y="457"/>
                    <a:pt x="2851" y="457"/>
                  </a:cubicBezTo>
                  <a:cubicBezTo>
                    <a:pt x="2883" y="426"/>
                    <a:pt x="2946" y="426"/>
                    <a:pt x="2946" y="394"/>
                  </a:cubicBezTo>
                  <a:cubicBezTo>
                    <a:pt x="2978" y="331"/>
                    <a:pt x="2946" y="267"/>
                    <a:pt x="2914" y="236"/>
                  </a:cubicBezTo>
                  <a:cubicBezTo>
                    <a:pt x="2851" y="204"/>
                    <a:pt x="2819" y="172"/>
                    <a:pt x="2788" y="141"/>
                  </a:cubicBezTo>
                  <a:lnTo>
                    <a:pt x="2566" y="141"/>
                  </a:lnTo>
                  <a:cubicBezTo>
                    <a:pt x="2524" y="141"/>
                    <a:pt x="2468" y="155"/>
                    <a:pt x="2416" y="155"/>
                  </a:cubicBezTo>
                  <a:cubicBezTo>
                    <a:pt x="2390" y="155"/>
                    <a:pt x="2365" y="151"/>
                    <a:pt x="2344" y="141"/>
                  </a:cubicBezTo>
                  <a:cubicBezTo>
                    <a:pt x="2313" y="172"/>
                    <a:pt x="2249" y="204"/>
                    <a:pt x="2186" y="204"/>
                  </a:cubicBezTo>
                  <a:cubicBezTo>
                    <a:pt x="2154" y="204"/>
                    <a:pt x="2123" y="267"/>
                    <a:pt x="2123" y="299"/>
                  </a:cubicBezTo>
                  <a:cubicBezTo>
                    <a:pt x="2123" y="362"/>
                    <a:pt x="2186" y="362"/>
                    <a:pt x="2186" y="426"/>
                  </a:cubicBezTo>
                  <a:cubicBezTo>
                    <a:pt x="2186" y="552"/>
                    <a:pt x="1964" y="584"/>
                    <a:pt x="1869" y="584"/>
                  </a:cubicBezTo>
                  <a:cubicBezTo>
                    <a:pt x="1806" y="584"/>
                    <a:pt x="1735" y="592"/>
                    <a:pt x="1667" y="592"/>
                  </a:cubicBezTo>
                  <a:cubicBezTo>
                    <a:pt x="1600" y="592"/>
                    <a:pt x="1537" y="584"/>
                    <a:pt x="1489" y="552"/>
                  </a:cubicBezTo>
                  <a:cubicBezTo>
                    <a:pt x="1458" y="552"/>
                    <a:pt x="1394" y="489"/>
                    <a:pt x="1394" y="457"/>
                  </a:cubicBezTo>
                  <a:cubicBezTo>
                    <a:pt x="1363" y="362"/>
                    <a:pt x="1426" y="362"/>
                    <a:pt x="1458" y="331"/>
                  </a:cubicBezTo>
                  <a:cubicBezTo>
                    <a:pt x="1521" y="204"/>
                    <a:pt x="1394" y="141"/>
                    <a:pt x="1299" y="141"/>
                  </a:cubicBezTo>
                  <a:cubicBezTo>
                    <a:pt x="1236" y="141"/>
                    <a:pt x="1109" y="172"/>
                    <a:pt x="1014" y="172"/>
                  </a:cubicBezTo>
                  <a:cubicBezTo>
                    <a:pt x="983" y="204"/>
                    <a:pt x="951" y="236"/>
                    <a:pt x="888" y="236"/>
                  </a:cubicBezTo>
                  <a:lnTo>
                    <a:pt x="888" y="267"/>
                  </a:lnTo>
                  <a:cubicBezTo>
                    <a:pt x="856" y="267"/>
                    <a:pt x="824" y="299"/>
                    <a:pt x="824" y="299"/>
                  </a:cubicBezTo>
                  <a:cubicBezTo>
                    <a:pt x="807" y="299"/>
                    <a:pt x="799" y="299"/>
                    <a:pt x="795" y="304"/>
                  </a:cubicBezTo>
                  <a:lnTo>
                    <a:pt x="795" y="304"/>
                  </a:lnTo>
                  <a:cubicBezTo>
                    <a:pt x="794" y="303"/>
                    <a:pt x="793" y="301"/>
                    <a:pt x="793" y="299"/>
                  </a:cubicBezTo>
                  <a:cubicBezTo>
                    <a:pt x="793" y="299"/>
                    <a:pt x="793" y="331"/>
                    <a:pt x="793" y="331"/>
                  </a:cubicBezTo>
                  <a:cubicBezTo>
                    <a:pt x="793" y="316"/>
                    <a:pt x="793" y="309"/>
                    <a:pt x="795" y="304"/>
                  </a:cubicBezTo>
                  <a:lnTo>
                    <a:pt x="795" y="304"/>
                  </a:lnTo>
                  <a:cubicBezTo>
                    <a:pt x="831" y="363"/>
                    <a:pt x="951" y="365"/>
                    <a:pt x="951" y="457"/>
                  </a:cubicBezTo>
                  <a:cubicBezTo>
                    <a:pt x="936" y="531"/>
                    <a:pt x="887" y="557"/>
                    <a:pt x="833" y="557"/>
                  </a:cubicBezTo>
                  <a:cubicBezTo>
                    <a:pt x="770" y="557"/>
                    <a:pt x="700" y="523"/>
                    <a:pt x="666" y="489"/>
                  </a:cubicBezTo>
                  <a:cubicBezTo>
                    <a:pt x="539" y="426"/>
                    <a:pt x="444" y="362"/>
                    <a:pt x="318" y="362"/>
                  </a:cubicBezTo>
                  <a:cubicBezTo>
                    <a:pt x="1" y="362"/>
                    <a:pt x="64" y="774"/>
                    <a:pt x="349" y="774"/>
                  </a:cubicBezTo>
                  <a:cubicBezTo>
                    <a:pt x="413" y="774"/>
                    <a:pt x="571" y="774"/>
                    <a:pt x="603" y="806"/>
                  </a:cubicBezTo>
                  <a:cubicBezTo>
                    <a:pt x="634" y="901"/>
                    <a:pt x="666" y="1059"/>
                    <a:pt x="761" y="1122"/>
                  </a:cubicBezTo>
                  <a:cubicBezTo>
                    <a:pt x="817" y="1160"/>
                    <a:pt x="883" y="1175"/>
                    <a:pt x="954" y="1175"/>
                  </a:cubicBezTo>
                  <a:cubicBezTo>
                    <a:pt x="1004" y="1175"/>
                    <a:pt x="1057" y="1167"/>
                    <a:pt x="1109" y="1154"/>
                  </a:cubicBezTo>
                  <a:cubicBezTo>
                    <a:pt x="1204" y="996"/>
                    <a:pt x="1173" y="932"/>
                    <a:pt x="1109" y="806"/>
                  </a:cubicBezTo>
                  <a:cubicBezTo>
                    <a:pt x="1078" y="742"/>
                    <a:pt x="1078" y="711"/>
                    <a:pt x="1109" y="647"/>
                  </a:cubicBezTo>
                  <a:cubicBezTo>
                    <a:pt x="1141" y="632"/>
                    <a:pt x="1165" y="624"/>
                    <a:pt x="1188" y="624"/>
                  </a:cubicBezTo>
                  <a:cubicBezTo>
                    <a:pt x="1212" y="624"/>
                    <a:pt x="1236" y="632"/>
                    <a:pt x="1268" y="647"/>
                  </a:cubicBezTo>
                  <a:cubicBezTo>
                    <a:pt x="1299" y="647"/>
                    <a:pt x="1394" y="679"/>
                    <a:pt x="1394" y="742"/>
                  </a:cubicBezTo>
                  <a:cubicBezTo>
                    <a:pt x="1426" y="774"/>
                    <a:pt x="1394" y="869"/>
                    <a:pt x="1394" y="932"/>
                  </a:cubicBezTo>
                  <a:cubicBezTo>
                    <a:pt x="1443" y="1055"/>
                    <a:pt x="1588" y="1102"/>
                    <a:pt x="1709" y="1102"/>
                  </a:cubicBezTo>
                  <a:cubicBezTo>
                    <a:pt x="1744" y="1102"/>
                    <a:pt x="1778" y="1098"/>
                    <a:pt x="1806" y="1091"/>
                  </a:cubicBezTo>
                  <a:lnTo>
                    <a:pt x="1838" y="1091"/>
                  </a:lnTo>
                  <a:cubicBezTo>
                    <a:pt x="1933" y="996"/>
                    <a:pt x="1774" y="932"/>
                    <a:pt x="1838" y="837"/>
                  </a:cubicBezTo>
                  <a:cubicBezTo>
                    <a:pt x="1901" y="774"/>
                    <a:pt x="2059" y="742"/>
                    <a:pt x="2123" y="742"/>
                  </a:cubicBezTo>
                  <a:cubicBezTo>
                    <a:pt x="2324" y="800"/>
                    <a:pt x="2238" y="1198"/>
                    <a:pt x="2459" y="1198"/>
                  </a:cubicBezTo>
                  <a:cubicBezTo>
                    <a:pt x="2481" y="1198"/>
                    <a:pt x="2506" y="1194"/>
                    <a:pt x="2534" y="1186"/>
                  </a:cubicBezTo>
                  <a:lnTo>
                    <a:pt x="2534" y="1154"/>
                  </a:lnTo>
                  <a:cubicBezTo>
                    <a:pt x="2598" y="1122"/>
                    <a:pt x="2598" y="1059"/>
                    <a:pt x="2598" y="996"/>
                  </a:cubicBezTo>
                  <a:cubicBezTo>
                    <a:pt x="2598" y="901"/>
                    <a:pt x="2534" y="869"/>
                    <a:pt x="2503" y="806"/>
                  </a:cubicBezTo>
                  <a:cubicBezTo>
                    <a:pt x="2488" y="716"/>
                    <a:pt x="2536" y="683"/>
                    <a:pt x="2599" y="683"/>
                  </a:cubicBezTo>
                  <a:cubicBezTo>
                    <a:pt x="2668" y="683"/>
                    <a:pt x="2754" y="724"/>
                    <a:pt x="2788" y="774"/>
                  </a:cubicBezTo>
                  <a:cubicBezTo>
                    <a:pt x="2819" y="837"/>
                    <a:pt x="2788" y="901"/>
                    <a:pt x="2819" y="964"/>
                  </a:cubicBezTo>
                  <a:cubicBezTo>
                    <a:pt x="2851" y="996"/>
                    <a:pt x="2946" y="1027"/>
                    <a:pt x="2978" y="1059"/>
                  </a:cubicBezTo>
                  <a:cubicBezTo>
                    <a:pt x="3136" y="1154"/>
                    <a:pt x="3294" y="1154"/>
                    <a:pt x="3484" y="1154"/>
                  </a:cubicBezTo>
                  <a:lnTo>
                    <a:pt x="3516" y="1154"/>
                  </a:lnTo>
                  <a:cubicBezTo>
                    <a:pt x="3548" y="1122"/>
                    <a:pt x="3579" y="1091"/>
                    <a:pt x="3611" y="1027"/>
                  </a:cubicBezTo>
                  <a:cubicBezTo>
                    <a:pt x="3643" y="996"/>
                    <a:pt x="3643" y="932"/>
                    <a:pt x="3674" y="901"/>
                  </a:cubicBezTo>
                  <a:cubicBezTo>
                    <a:pt x="3674" y="869"/>
                    <a:pt x="3674" y="806"/>
                    <a:pt x="3674" y="774"/>
                  </a:cubicBezTo>
                  <a:cubicBezTo>
                    <a:pt x="3643" y="742"/>
                    <a:pt x="3611" y="711"/>
                    <a:pt x="3611" y="679"/>
                  </a:cubicBezTo>
                  <a:cubicBezTo>
                    <a:pt x="3591" y="619"/>
                    <a:pt x="3660" y="597"/>
                    <a:pt x="3721" y="597"/>
                  </a:cubicBezTo>
                  <a:cubicBezTo>
                    <a:pt x="3757" y="597"/>
                    <a:pt x="3790" y="604"/>
                    <a:pt x="3801" y="616"/>
                  </a:cubicBezTo>
                  <a:cubicBezTo>
                    <a:pt x="3864" y="647"/>
                    <a:pt x="3928" y="711"/>
                    <a:pt x="3928" y="774"/>
                  </a:cubicBezTo>
                  <a:cubicBezTo>
                    <a:pt x="3896" y="837"/>
                    <a:pt x="3833" y="869"/>
                    <a:pt x="3833" y="932"/>
                  </a:cubicBezTo>
                  <a:cubicBezTo>
                    <a:pt x="3833" y="1042"/>
                    <a:pt x="3969" y="1076"/>
                    <a:pt x="4095" y="1076"/>
                  </a:cubicBezTo>
                  <a:cubicBezTo>
                    <a:pt x="4151" y="1076"/>
                    <a:pt x="4205" y="1069"/>
                    <a:pt x="4244" y="1059"/>
                  </a:cubicBezTo>
                  <a:cubicBezTo>
                    <a:pt x="4371" y="1059"/>
                    <a:pt x="4498" y="996"/>
                    <a:pt x="4530" y="869"/>
                  </a:cubicBezTo>
                  <a:cubicBezTo>
                    <a:pt x="4561" y="774"/>
                    <a:pt x="4530" y="584"/>
                    <a:pt x="4688" y="584"/>
                  </a:cubicBezTo>
                  <a:cubicBezTo>
                    <a:pt x="4696" y="576"/>
                    <a:pt x="4707" y="572"/>
                    <a:pt x="4719" y="572"/>
                  </a:cubicBezTo>
                  <a:cubicBezTo>
                    <a:pt x="4751" y="572"/>
                    <a:pt x="4791" y="601"/>
                    <a:pt x="4815" y="647"/>
                  </a:cubicBezTo>
                  <a:cubicBezTo>
                    <a:pt x="4846" y="679"/>
                    <a:pt x="4815" y="742"/>
                    <a:pt x="4815" y="806"/>
                  </a:cubicBezTo>
                  <a:cubicBezTo>
                    <a:pt x="4783" y="932"/>
                    <a:pt x="4846" y="964"/>
                    <a:pt x="4973" y="1027"/>
                  </a:cubicBezTo>
                  <a:cubicBezTo>
                    <a:pt x="5100" y="1091"/>
                    <a:pt x="5258" y="1122"/>
                    <a:pt x="5385" y="1122"/>
                  </a:cubicBezTo>
                  <a:cubicBezTo>
                    <a:pt x="5543" y="1091"/>
                    <a:pt x="5638" y="1059"/>
                    <a:pt x="5701" y="964"/>
                  </a:cubicBezTo>
                  <a:cubicBezTo>
                    <a:pt x="5701" y="901"/>
                    <a:pt x="5701" y="837"/>
                    <a:pt x="5701" y="774"/>
                  </a:cubicBezTo>
                  <a:cubicBezTo>
                    <a:pt x="5701" y="711"/>
                    <a:pt x="5701" y="679"/>
                    <a:pt x="5701" y="616"/>
                  </a:cubicBezTo>
                  <a:cubicBezTo>
                    <a:pt x="5724" y="547"/>
                    <a:pt x="5751" y="524"/>
                    <a:pt x="5780" y="524"/>
                  </a:cubicBezTo>
                  <a:cubicBezTo>
                    <a:pt x="5829" y="524"/>
                    <a:pt x="5883" y="596"/>
                    <a:pt x="5923" y="616"/>
                  </a:cubicBezTo>
                  <a:cubicBezTo>
                    <a:pt x="5975" y="772"/>
                    <a:pt x="6113" y="886"/>
                    <a:pt x="6248" y="886"/>
                  </a:cubicBezTo>
                  <a:cubicBezTo>
                    <a:pt x="6278" y="886"/>
                    <a:pt x="6307" y="880"/>
                    <a:pt x="6335" y="869"/>
                  </a:cubicBezTo>
                  <a:lnTo>
                    <a:pt x="6366" y="837"/>
                  </a:lnTo>
                  <a:cubicBezTo>
                    <a:pt x="6398" y="806"/>
                    <a:pt x="6430" y="711"/>
                    <a:pt x="6430" y="647"/>
                  </a:cubicBezTo>
                  <a:cubicBezTo>
                    <a:pt x="6461" y="584"/>
                    <a:pt x="6461" y="489"/>
                    <a:pt x="6493" y="457"/>
                  </a:cubicBezTo>
                  <a:cubicBezTo>
                    <a:pt x="6493" y="362"/>
                    <a:pt x="6588" y="299"/>
                    <a:pt x="6683" y="299"/>
                  </a:cubicBezTo>
                  <a:cubicBezTo>
                    <a:pt x="6746" y="331"/>
                    <a:pt x="6746" y="489"/>
                    <a:pt x="6746" y="552"/>
                  </a:cubicBezTo>
                  <a:cubicBezTo>
                    <a:pt x="6746" y="657"/>
                    <a:pt x="6812" y="719"/>
                    <a:pt x="6888" y="719"/>
                  </a:cubicBezTo>
                  <a:cubicBezTo>
                    <a:pt x="6904" y="719"/>
                    <a:pt x="6920" y="716"/>
                    <a:pt x="6936" y="711"/>
                  </a:cubicBezTo>
                  <a:cubicBezTo>
                    <a:pt x="7000" y="711"/>
                    <a:pt x="7158" y="584"/>
                    <a:pt x="7158" y="552"/>
                  </a:cubicBezTo>
                  <a:cubicBezTo>
                    <a:pt x="7253" y="521"/>
                    <a:pt x="7380" y="299"/>
                    <a:pt x="7380" y="204"/>
                  </a:cubicBezTo>
                  <a:cubicBezTo>
                    <a:pt x="7380" y="81"/>
                    <a:pt x="7300" y="12"/>
                    <a:pt x="7219" y="12"/>
                  </a:cubicBezTo>
                  <a:cubicBezTo>
                    <a:pt x="7174" y="12"/>
                    <a:pt x="7128" y="33"/>
                    <a:pt x="7095" y="77"/>
                  </a:cubicBezTo>
                  <a:cubicBezTo>
                    <a:pt x="7063" y="141"/>
                    <a:pt x="7063" y="204"/>
                    <a:pt x="7000" y="267"/>
                  </a:cubicBezTo>
                  <a:cubicBezTo>
                    <a:pt x="6987" y="281"/>
                    <a:pt x="6963" y="288"/>
                    <a:pt x="6937" y="288"/>
                  </a:cubicBezTo>
                  <a:cubicBezTo>
                    <a:pt x="6900" y="288"/>
                    <a:pt x="6860" y="273"/>
                    <a:pt x="6841" y="236"/>
                  </a:cubicBezTo>
                  <a:cubicBezTo>
                    <a:pt x="6810" y="172"/>
                    <a:pt x="6841" y="109"/>
                    <a:pt x="6810" y="46"/>
                  </a:cubicBezTo>
                  <a:cubicBezTo>
                    <a:pt x="6787" y="23"/>
                    <a:pt x="6749" y="1"/>
                    <a:pt x="6706" y="1"/>
                  </a:cubicBezTo>
                  <a:close/>
                </a:path>
              </a:pathLst>
            </a:custGeom>
            <a:solidFill>
              <a:srgbClr val="43A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2" name="Google Shape;4112;p34"/>
            <p:cNvSpPr/>
            <p:nvPr/>
          </p:nvSpPr>
          <p:spPr>
            <a:xfrm>
              <a:off x="7818618" y="1909006"/>
              <a:ext cx="219117" cy="41269"/>
            </a:xfrm>
            <a:custGeom>
              <a:avLst/>
              <a:gdLst/>
              <a:ahLst/>
              <a:cxnLst/>
              <a:rect l="l" t="t" r="r" b="b"/>
              <a:pathLst>
                <a:path w="7412" h="1396" extrusionOk="0">
                  <a:moveTo>
                    <a:pt x="6473" y="1"/>
                  </a:moveTo>
                  <a:cubicBezTo>
                    <a:pt x="6021" y="1"/>
                    <a:pt x="4187" y="252"/>
                    <a:pt x="2580" y="252"/>
                  </a:cubicBezTo>
                  <a:cubicBezTo>
                    <a:pt x="2071" y="252"/>
                    <a:pt x="1585" y="227"/>
                    <a:pt x="1172" y="161"/>
                  </a:cubicBezTo>
                  <a:cubicBezTo>
                    <a:pt x="1172" y="161"/>
                    <a:pt x="286" y="446"/>
                    <a:pt x="1" y="889"/>
                  </a:cubicBezTo>
                  <a:lnTo>
                    <a:pt x="96" y="1047"/>
                  </a:lnTo>
                  <a:cubicBezTo>
                    <a:pt x="96" y="1047"/>
                    <a:pt x="1143" y="758"/>
                    <a:pt x="2172" y="758"/>
                  </a:cubicBezTo>
                  <a:cubicBezTo>
                    <a:pt x="2369" y="758"/>
                    <a:pt x="2567" y="769"/>
                    <a:pt x="2756" y="794"/>
                  </a:cubicBezTo>
                  <a:cubicBezTo>
                    <a:pt x="3896" y="952"/>
                    <a:pt x="5163" y="1237"/>
                    <a:pt x="5543" y="1396"/>
                  </a:cubicBezTo>
                  <a:cubicBezTo>
                    <a:pt x="5543" y="1396"/>
                    <a:pt x="6286" y="474"/>
                    <a:pt x="7311" y="474"/>
                  </a:cubicBezTo>
                  <a:cubicBezTo>
                    <a:pt x="7344" y="474"/>
                    <a:pt x="7377" y="475"/>
                    <a:pt x="7411" y="477"/>
                  </a:cubicBezTo>
                  <a:lnTo>
                    <a:pt x="7411" y="287"/>
                  </a:lnTo>
                  <a:cubicBezTo>
                    <a:pt x="7411" y="287"/>
                    <a:pt x="6999" y="34"/>
                    <a:pt x="6524" y="2"/>
                  </a:cubicBezTo>
                  <a:cubicBezTo>
                    <a:pt x="6510" y="1"/>
                    <a:pt x="6493" y="1"/>
                    <a:pt x="6473" y="1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3" name="Google Shape;4113;p34"/>
            <p:cNvSpPr/>
            <p:nvPr/>
          </p:nvSpPr>
          <p:spPr>
            <a:xfrm>
              <a:off x="7818618" y="1917490"/>
              <a:ext cx="219117" cy="32785"/>
            </a:xfrm>
            <a:custGeom>
              <a:avLst/>
              <a:gdLst/>
              <a:ahLst/>
              <a:cxnLst/>
              <a:rect l="l" t="t" r="r" b="b"/>
              <a:pathLst>
                <a:path w="7412" h="1109" extrusionOk="0">
                  <a:moveTo>
                    <a:pt x="7411" y="0"/>
                  </a:moveTo>
                  <a:cubicBezTo>
                    <a:pt x="6556" y="32"/>
                    <a:pt x="6049" y="507"/>
                    <a:pt x="5796" y="665"/>
                  </a:cubicBezTo>
                  <a:cubicBezTo>
                    <a:pt x="5638" y="792"/>
                    <a:pt x="5479" y="887"/>
                    <a:pt x="5479" y="887"/>
                  </a:cubicBezTo>
                  <a:cubicBezTo>
                    <a:pt x="4244" y="602"/>
                    <a:pt x="3357" y="349"/>
                    <a:pt x="2471" y="349"/>
                  </a:cubicBezTo>
                  <a:cubicBezTo>
                    <a:pt x="1077" y="349"/>
                    <a:pt x="1" y="602"/>
                    <a:pt x="1" y="602"/>
                  </a:cubicBezTo>
                  <a:lnTo>
                    <a:pt x="96" y="760"/>
                  </a:lnTo>
                  <a:cubicBezTo>
                    <a:pt x="96" y="760"/>
                    <a:pt x="1143" y="471"/>
                    <a:pt x="2172" y="471"/>
                  </a:cubicBezTo>
                  <a:cubicBezTo>
                    <a:pt x="2369" y="471"/>
                    <a:pt x="2567" y="482"/>
                    <a:pt x="2756" y="507"/>
                  </a:cubicBezTo>
                  <a:cubicBezTo>
                    <a:pt x="3896" y="665"/>
                    <a:pt x="5163" y="950"/>
                    <a:pt x="5543" y="1109"/>
                  </a:cubicBezTo>
                  <a:cubicBezTo>
                    <a:pt x="5543" y="1109"/>
                    <a:pt x="6286" y="187"/>
                    <a:pt x="7311" y="187"/>
                  </a:cubicBezTo>
                  <a:cubicBezTo>
                    <a:pt x="7344" y="187"/>
                    <a:pt x="7377" y="188"/>
                    <a:pt x="7411" y="190"/>
                  </a:cubicBezTo>
                  <a:lnTo>
                    <a:pt x="7411" y="0"/>
                  </a:lnTo>
                  <a:close/>
                </a:path>
              </a:pathLst>
            </a:custGeom>
            <a:solidFill>
              <a:srgbClr val="D197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4" name="Google Shape;4114;p34"/>
            <p:cNvSpPr/>
            <p:nvPr/>
          </p:nvSpPr>
          <p:spPr>
            <a:xfrm>
              <a:off x="7834522" y="1895940"/>
              <a:ext cx="184470" cy="27050"/>
            </a:xfrm>
            <a:custGeom>
              <a:avLst/>
              <a:gdLst/>
              <a:ahLst/>
              <a:cxnLst/>
              <a:rect l="l" t="t" r="r" b="b"/>
              <a:pathLst>
                <a:path w="6240" h="915" extrusionOk="0">
                  <a:moveTo>
                    <a:pt x="6018" y="1"/>
                  </a:moveTo>
                  <a:cubicBezTo>
                    <a:pt x="6018" y="1"/>
                    <a:pt x="5575" y="381"/>
                    <a:pt x="3453" y="444"/>
                  </a:cubicBezTo>
                  <a:cubicBezTo>
                    <a:pt x="3068" y="458"/>
                    <a:pt x="2723" y="464"/>
                    <a:pt x="2414" y="464"/>
                  </a:cubicBezTo>
                  <a:cubicBezTo>
                    <a:pt x="560" y="464"/>
                    <a:pt x="1" y="254"/>
                    <a:pt x="1" y="254"/>
                  </a:cubicBezTo>
                  <a:lnTo>
                    <a:pt x="1" y="254"/>
                  </a:lnTo>
                  <a:cubicBezTo>
                    <a:pt x="64" y="761"/>
                    <a:pt x="159" y="824"/>
                    <a:pt x="159" y="824"/>
                  </a:cubicBezTo>
                  <a:cubicBezTo>
                    <a:pt x="820" y="890"/>
                    <a:pt x="1528" y="915"/>
                    <a:pt x="2216" y="915"/>
                  </a:cubicBezTo>
                  <a:cubicBezTo>
                    <a:pt x="4197" y="915"/>
                    <a:pt x="6019" y="705"/>
                    <a:pt x="6113" y="634"/>
                  </a:cubicBezTo>
                  <a:cubicBezTo>
                    <a:pt x="6176" y="571"/>
                    <a:pt x="6240" y="318"/>
                    <a:pt x="6208" y="191"/>
                  </a:cubicBezTo>
                  <a:cubicBezTo>
                    <a:pt x="6176" y="64"/>
                    <a:pt x="6018" y="1"/>
                    <a:pt x="6018" y="1"/>
                  </a:cubicBezTo>
                  <a:close/>
                </a:path>
              </a:pathLst>
            </a:custGeom>
            <a:solidFill>
              <a:srgbClr val="F28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5" name="Google Shape;4115;p34"/>
            <p:cNvSpPr/>
            <p:nvPr/>
          </p:nvSpPr>
          <p:spPr>
            <a:xfrm>
              <a:off x="7835468" y="1895940"/>
              <a:ext cx="182578" cy="23207"/>
            </a:xfrm>
            <a:custGeom>
              <a:avLst/>
              <a:gdLst/>
              <a:ahLst/>
              <a:cxnLst/>
              <a:rect l="l" t="t" r="r" b="b"/>
              <a:pathLst>
                <a:path w="6176" h="785" extrusionOk="0">
                  <a:moveTo>
                    <a:pt x="5986" y="1"/>
                  </a:moveTo>
                  <a:cubicBezTo>
                    <a:pt x="5986" y="1"/>
                    <a:pt x="5511" y="381"/>
                    <a:pt x="3421" y="444"/>
                  </a:cubicBezTo>
                  <a:cubicBezTo>
                    <a:pt x="2996" y="459"/>
                    <a:pt x="2620" y="466"/>
                    <a:pt x="2288" y="466"/>
                  </a:cubicBezTo>
                  <a:cubicBezTo>
                    <a:pt x="517" y="466"/>
                    <a:pt x="1" y="286"/>
                    <a:pt x="1" y="286"/>
                  </a:cubicBezTo>
                  <a:lnTo>
                    <a:pt x="1" y="286"/>
                  </a:lnTo>
                  <a:cubicBezTo>
                    <a:pt x="1" y="476"/>
                    <a:pt x="32" y="571"/>
                    <a:pt x="64" y="666"/>
                  </a:cubicBezTo>
                  <a:cubicBezTo>
                    <a:pt x="481" y="757"/>
                    <a:pt x="915" y="784"/>
                    <a:pt x="1353" y="784"/>
                  </a:cubicBezTo>
                  <a:cubicBezTo>
                    <a:pt x="1979" y="784"/>
                    <a:pt x="2616" y="729"/>
                    <a:pt x="3231" y="729"/>
                  </a:cubicBezTo>
                  <a:cubicBezTo>
                    <a:pt x="3769" y="729"/>
                    <a:pt x="4339" y="634"/>
                    <a:pt x="4878" y="571"/>
                  </a:cubicBezTo>
                  <a:cubicBezTo>
                    <a:pt x="5353" y="508"/>
                    <a:pt x="5764" y="444"/>
                    <a:pt x="6176" y="191"/>
                  </a:cubicBezTo>
                  <a:cubicBezTo>
                    <a:pt x="6144" y="64"/>
                    <a:pt x="5986" y="1"/>
                    <a:pt x="5986" y="1"/>
                  </a:cubicBezTo>
                  <a:close/>
                </a:path>
              </a:pathLst>
            </a:custGeom>
            <a:solidFill>
              <a:srgbClr val="E276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6" name="Google Shape;4116;p34"/>
            <p:cNvSpPr/>
            <p:nvPr/>
          </p:nvSpPr>
          <p:spPr>
            <a:xfrm>
              <a:off x="7821427" y="1835103"/>
              <a:ext cx="203183" cy="78932"/>
            </a:xfrm>
            <a:custGeom>
              <a:avLst/>
              <a:gdLst/>
              <a:ahLst/>
              <a:cxnLst/>
              <a:rect l="l" t="t" r="r" b="b"/>
              <a:pathLst>
                <a:path w="6873" h="2670" extrusionOk="0">
                  <a:moveTo>
                    <a:pt x="3579" y="0"/>
                  </a:moveTo>
                  <a:cubicBezTo>
                    <a:pt x="3009" y="0"/>
                    <a:pt x="2407" y="95"/>
                    <a:pt x="1869" y="222"/>
                  </a:cubicBezTo>
                  <a:cubicBezTo>
                    <a:pt x="1489" y="349"/>
                    <a:pt x="1141" y="476"/>
                    <a:pt x="824" y="697"/>
                  </a:cubicBezTo>
                  <a:cubicBezTo>
                    <a:pt x="507" y="887"/>
                    <a:pt x="317" y="1141"/>
                    <a:pt x="159" y="1489"/>
                  </a:cubicBezTo>
                  <a:cubicBezTo>
                    <a:pt x="159" y="1489"/>
                    <a:pt x="1" y="1964"/>
                    <a:pt x="349" y="2407"/>
                  </a:cubicBezTo>
                  <a:cubicBezTo>
                    <a:pt x="471" y="2590"/>
                    <a:pt x="1319" y="2670"/>
                    <a:pt x="2358" y="2670"/>
                  </a:cubicBezTo>
                  <a:cubicBezTo>
                    <a:pt x="4020" y="2670"/>
                    <a:pt x="6171" y="2466"/>
                    <a:pt x="6619" y="2154"/>
                  </a:cubicBezTo>
                  <a:cubicBezTo>
                    <a:pt x="6619" y="2154"/>
                    <a:pt x="6873" y="1837"/>
                    <a:pt x="6683" y="1331"/>
                  </a:cubicBezTo>
                  <a:cubicBezTo>
                    <a:pt x="6588" y="1077"/>
                    <a:pt x="6334" y="824"/>
                    <a:pt x="6113" y="666"/>
                  </a:cubicBezTo>
                  <a:cubicBezTo>
                    <a:pt x="5764" y="412"/>
                    <a:pt x="5353" y="254"/>
                    <a:pt x="4909" y="159"/>
                  </a:cubicBezTo>
                  <a:cubicBezTo>
                    <a:pt x="4466" y="32"/>
                    <a:pt x="4022" y="0"/>
                    <a:pt x="3579" y="0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7" name="Google Shape;4117;p34"/>
            <p:cNvSpPr/>
            <p:nvPr/>
          </p:nvSpPr>
          <p:spPr>
            <a:xfrm>
              <a:off x="7822372" y="1875366"/>
              <a:ext cx="201321" cy="38934"/>
            </a:xfrm>
            <a:custGeom>
              <a:avLst/>
              <a:gdLst/>
              <a:ahLst/>
              <a:cxnLst/>
              <a:rect l="l" t="t" r="r" b="b"/>
              <a:pathLst>
                <a:path w="6810" h="1317" extrusionOk="0">
                  <a:moveTo>
                    <a:pt x="6682" y="0"/>
                  </a:moveTo>
                  <a:cubicBezTo>
                    <a:pt x="6302" y="222"/>
                    <a:pt x="5891" y="285"/>
                    <a:pt x="5479" y="444"/>
                  </a:cubicBezTo>
                  <a:cubicBezTo>
                    <a:pt x="5013" y="580"/>
                    <a:pt x="4559" y="596"/>
                    <a:pt x="4102" y="596"/>
                  </a:cubicBezTo>
                  <a:cubicBezTo>
                    <a:pt x="3951" y="596"/>
                    <a:pt x="3800" y="595"/>
                    <a:pt x="3649" y="595"/>
                  </a:cubicBezTo>
                  <a:cubicBezTo>
                    <a:pt x="3510" y="595"/>
                    <a:pt x="3371" y="596"/>
                    <a:pt x="3230" y="602"/>
                  </a:cubicBezTo>
                  <a:cubicBezTo>
                    <a:pt x="2816" y="602"/>
                    <a:pt x="2382" y="630"/>
                    <a:pt x="1951" y="630"/>
                  </a:cubicBezTo>
                  <a:cubicBezTo>
                    <a:pt x="1591" y="630"/>
                    <a:pt x="1232" y="611"/>
                    <a:pt x="887" y="539"/>
                  </a:cubicBezTo>
                  <a:cubicBezTo>
                    <a:pt x="539" y="475"/>
                    <a:pt x="285" y="380"/>
                    <a:pt x="127" y="159"/>
                  </a:cubicBezTo>
                  <a:lnTo>
                    <a:pt x="127" y="159"/>
                  </a:lnTo>
                  <a:cubicBezTo>
                    <a:pt x="95" y="254"/>
                    <a:pt x="0" y="665"/>
                    <a:pt x="317" y="1045"/>
                  </a:cubicBezTo>
                  <a:cubicBezTo>
                    <a:pt x="442" y="1233"/>
                    <a:pt x="1329" y="1316"/>
                    <a:pt x="2403" y="1316"/>
                  </a:cubicBezTo>
                  <a:cubicBezTo>
                    <a:pt x="4054" y="1316"/>
                    <a:pt x="6146" y="1118"/>
                    <a:pt x="6587" y="792"/>
                  </a:cubicBezTo>
                  <a:cubicBezTo>
                    <a:pt x="6587" y="792"/>
                    <a:pt x="6809" y="507"/>
                    <a:pt x="6682" y="0"/>
                  </a:cubicBezTo>
                  <a:close/>
                </a:path>
              </a:pathLst>
            </a:custGeom>
            <a:solidFill>
              <a:srgbClr val="E2A7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8" name="Google Shape;4118;p34"/>
            <p:cNvSpPr/>
            <p:nvPr/>
          </p:nvSpPr>
          <p:spPr>
            <a:xfrm>
              <a:off x="7876647" y="1855087"/>
              <a:ext cx="11263" cy="7331"/>
            </a:xfrm>
            <a:custGeom>
              <a:avLst/>
              <a:gdLst/>
              <a:ahLst/>
              <a:cxnLst/>
              <a:rect l="l" t="t" r="r" b="b"/>
              <a:pathLst>
                <a:path w="381" h="248" extrusionOk="0">
                  <a:moveTo>
                    <a:pt x="273" y="0"/>
                  </a:moveTo>
                  <a:cubicBezTo>
                    <a:pt x="238" y="0"/>
                    <a:pt x="199" y="8"/>
                    <a:pt x="159" y="21"/>
                  </a:cubicBezTo>
                  <a:cubicBezTo>
                    <a:pt x="64" y="85"/>
                    <a:pt x="1" y="148"/>
                    <a:pt x="33" y="211"/>
                  </a:cubicBezTo>
                  <a:cubicBezTo>
                    <a:pt x="51" y="229"/>
                    <a:pt x="90" y="248"/>
                    <a:pt x="139" y="248"/>
                  </a:cubicBezTo>
                  <a:cubicBezTo>
                    <a:pt x="174" y="248"/>
                    <a:pt x="214" y="238"/>
                    <a:pt x="254" y="211"/>
                  </a:cubicBezTo>
                  <a:cubicBezTo>
                    <a:pt x="349" y="180"/>
                    <a:pt x="381" y="85"/>
                    <a:pt x="381" y="53"/>
                  </a:cubicBezTo>
                  <a:cubicBezTo>
                    <a:pt x="362" y="16"/>
                    <a:pt x="322" y="0"/>
                    <a:pt x="273" y="0"/>
                  </a:cubicBezTo>
                  <a:close/>
                </a:path>
              </a:pathLst>
            </a:custGeom>
            <a:solidFill>
              <a:srgbClr val="FBD1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9" name="Google Shape;4119;p34"/>
            <p:cNvSpPr/>
            <p:nvPr/>
          </p:nvSpPr>
          <p:spPr>
            <a:xfrm>
              <a:off x="7920664" y="1878410"/>
              <a:ext cx="11263" cy="7036"/>
            </a:xfrm>
            <a:custGeom>
              <a:avLst/>
              <a:gdLst/>
              <a:ahLst/>
              <a:cxnLst/>
              <a:rect l="l" t="t" r="r" b="b"/>
              <a:pathLst>
                <a:path w="381" h="238" extrusionOk="0">
                  <a:moveTo>
                    <a:pt x="289" y="0"/>
                  </a:moveTo>
                  <a:cubicBezTo>
                    <a:pt x="254" y="0"/>
                    <a:pt x="206" y="8"/>
                    <a:pt x="159" y="24"/>
                  </a:cubicBezTo>
                  <a:cubicBezTo>
                    <a:pt x="64" y="56"/>
                    <a:pt x="0" y="151"/>
                    <a:pt x="32" y="214"/>
                  </a:cubicBezTo>
                  <a:cubicBezTo>
                    <a:pt x="48" y="230"/>
                    <a:pt x="80" y="238"/>
                    <a:pt x="119" y="238"/>
                  </a:cubicBezTo>
                  <a:cubicBezTo>
                    <a:pt x="159" y="238"/>
                    <a:pt x="206" y="230"/>
                    <a:pt x="254" y="214"/>
                  </a:cubicBezTo>
                  <a:cubicBezTo>
                    <a:pt x="349" y="182"/>
                    <a:pt x="380" y="87"/>
                    <a:pt x="349" y="24"/>
                  </a:cubicBezTo>
                  <a:cubicBezTo>
                    <a:pt x="349" y="8"/>
                    <a:pt x="325" y="0"/>
                    <a:pt x="289" y="0"/>
                  </a:cubicBezTo>
                  <a:close/>
                </a:path>
              </a:pathLst>
            </a:custGeom>
            <a:solidFill>
              <a:srgbClr val="FBD1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0" name="Google Shape;4120;p34"/>
            <p:cNvSpPr/>
            <p:nvPr/>
          </p:nvSpPr>
          <p:spPr>
            <a:xfrm>
              <a:off x="7957172" y="1874745"/>
              <a:ext cx="11263" cy="7657"/>
            </a:xfrm>
            <a:custGeom>
              <a:avLst/>
              <a:gdLst/>
              <a:ahLst/>
              <a:cxnLst/>
              <a:rect l="l" t="t" r="r" b="b"/>
              <a:pathLst>
                <a:path w="381" h="259" extrusionOk="0">
                  <a:moveTo>
                    <a:pt x="247" y="0"/>
                  </a:moveTo>
                  <a:cubicBezTo>
                    <a:pt x="217" y="0"/>
                    <a:pt x="185" y="8"/>
                    <a:pt x="159" y="21"/>
                  </a:cubicBezTo>
                  <a:cubicBezTo>
                    <a:pt x="64" y="85"/>
                    <a:pt x="1" y="148"/>
                    <a:pt x="32" y="211"/>
                  </a:cubicBezTo>
                  <a:cubicBezTo>
                    <a:pt x="48" y="243"/>
                    <a:pt x="80" y="259"/>
                    <a:pt x="119" y="259"/>
                  </a:cubicBezTo>
                  <a:cubicBezTo>
                    <a:pt x="159" y="259"/>
                    <a:pt x="206" y="243"/>
                    <a:pt x="254" y="211"/>
                  </a:cubicBezTo>
                  <a:cubicBezTo>
                    <a:pt x="317" y="180"/>
                    <a:pt x="381" y="85"/>
                    <a:pt x="349" y="53"/>
                  </a:cubicBezTo>
                  <a:cubicBezTo>
                    <a:pt x="330" y="16"/>
                    <a:pt x="290" y="0"/>
                    <a:pt x="247" y="0"/>
                  </a:cubicBezTo>
                  <a:close/>
                </a:path>
              </a:pathLst>
            </a:custGeom>
            <a:solidFill>
              <a:srgbClr val="FBD1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1" name="Google Shape;4121;p34"/>
            <p:cNvSpPr/>
            <p:nvPr/>
          </p:nvSpPr>
          <p:spPr>
            <a:xfrm>
              <a:off x="7851372" y="1865285"/>
              <a:ext cx="11263" cy="7065"/>
            </a:xfrm>
            <a:custGeom>
              <a:avLst/>
              <a:gdLst/>
              <a:ahLst/>
              <a:cxnLst/>
              <a:rect l="l" t="t" r="r" b="b"/>
              <a:pathLst>
                <a:path w="381" h="239" extrusionOk="0">
                  <a:moveTo>
                    <a:pt x="262" y="1"/>
                  </a:moveTo>
                  <a:cubicBezTo>
                    <a:pt x="223" y="1"/>
                    <a:pt x="175" y="9"/>
                    <a:pt x="128" y="25"/>
                  </a:cubicBezTo>
                  <a:cubicBezTo>
                    <a:pt x="64" y="88"/>
                    <a:pt x="1" y="151"/>
                    <a:pt x="33" y="215"/>
                  </a:cubicBezTo>
                  <a:cubicBezTo>
                    <a:pt x="48" y="230"/>
                    <a:pt x="80" y="238"/>
                    <a:pt x="116" y="238"/>
                  </a:cubicBezTo>
                  <a:cubicBezTo>
                    <a:pt x="151" y="238"/>
                    <a:pt x="191" y="230"/>
                    <a:pt x="223" y="215"/>
                  </a:cubicBezTo>
                  <a:cubicBezTo>
                    <a:pt x="318" y="183"/>
                    <a:pt x="381" y="88"/>
                    <a:pt x="349" y="25"/>
                  </a:cubicBezTo>
                  <a:cubicBezTo>
                    <a:pt x="333" y="9"/>
                    <a:pt x="302" y="1"/>
                    <a:pt x="262" y="1"/>
                  </a:cubicBezTo>
                  <a:close/>
                </a:path>
              </a:pathLst>
            </a:custGeom>
            <a:solidFill>
              <a:srgbClr val="FBD1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2" name="Google Shape;4122;p34"/>
            <p:cNvSpPr/>
            <p:nvPr/>
          </p:nvSpPr>
          <p:spPr>
            <a:xfrm>
              <a:off x="7992734" y="1863512"/>
              <a:ext cx="11263" cy="7657"/>
            </a:xfrm>
            <a:custGeom>
              <a:avLst/>
              <a:gdLst/>
              <a:ahLst/>
              <a:cxnLst/>
              <a:rect l="l" t="t" r="r" b="b"/>
              <a:pathLst>
                <a:path w="381" h="259" extrusionOk="0">
                  <a:moveTo>
                    <a:pt x="248" y="0"/>
                  </a:moveTo>
                  <a:cubicBezTo>
                    <a:pt x="217" y="0"/>
                    <a:pt x="186" y="8"/>
                    <a:pt x="159" y="21"/>
                  </a:cubicBezTo>
                  <a:cubicBezTo>
                    <a:pt x="64" y="85"/>
                    <a:pt x="1" y="148"/>
                    <a:pt x="33" y="211"/>
                  </a:cubicBezTo>
                  <a:cubicBezTo>
                    <a:pt x="48" y="243"/>
                    <a:pt x="80" y="259"/>
                    <a:pt x="120" y="259"/>
                  </a:cubicBezTo>
                  <a:cubicBezTo>
                    <a:pt x="159" y="259"/>
                    <a:pt x="207" y="243"/>
                    <a:pt x="254" y="211"/>
                  </a:cubicBezTo>
                  <a:cubicBezTo>
                    <a:pt x="318" y="180"/>
                    <a:pt x="381" y="85"/>
                    <a:pt x="349" y="53"/>
                  </a:cubicBezTo>
                  <a:cubicBezTo>
                    <a:pt x="331" y="16"/>
                    <a:pt x="290" y="0"/>
                    <a:pt x="248" y="0"/>
                  </a:cubicBezTo>
                  <a:close/>
                </a:path>
              </a:pathLst>
            </a:custGeom>
            <a:solidFill>
              <a:srgbClr val="FBD1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3" name="Google Shape;4123;p34"/>
            <p:cNvSpPr/>
            <p:nvPr/>
          </p:nvSpPr>
          <p:spPr>
            <a:xfrm>
              <a:off x="7931897" y="1865374"/>
              <a:ext cx="11263" cy="6977"/>
            </a:xfrm>
            <a:custGeom>
              <a:avLst/>
              <a:gdLst/>
              <a:ahLst/>
              <a:cxnLst/>
              <a:rect l="l" t="t" r="r" b="b"/>
              <a:pathLst>
                <a:path w="381" h="236" extrusionOk="0">
                  <a:moveTo>
                    <a:pt x="140" y="1"/>
                  </a:moveTo>
                  <a:cubicBezTo>
                    <a:pt x="91" y="1"/>
                    <a:pt x="51" y="16"/>
                    <a:pt x="32" y="53"/>
                  </a:cubicBezTo>
                  <a:cubicBezTo>
                    <a:pt x="0" y="85"/>
                    <a:pt x="64" y="180"/>
                    <a:pt x="159" y="212"/>
                  </a:cubicBezTo>
                  <a:cubicBezTo>
                    <a:pt x="206" y="227"/>
                    <a:pt x="254" y="235"/>
                    <a:pt x="289" y="235"/>
                  </a:cubicBezTo>
                  <a:cubicBezTo>
                    <a:pt x="325" y="235"/>
                    <a:pt x="349" y="227"/>
                    <a:pt x="349" y="212"/>
                  </a:cubicBezTo>
                  <a:cubicBezTo>
                    <a:pt x="380" y="148"/>
                    <a:pt x="349" y="53"/>
                    <a:pt x="254" y="22"/>
                  </a:cubicBezTo>
                  <a:cubicBezTo>
                    <a:pt x="214" y="8"/>
                    <a:pt x="175" y="1"/>
                    <a:pt x="140" y="1"/>
                  </a:cubicBezTo>
                  <a:close/>
                </a:path>
              </a:pathLst>
            </a:custGeom>
            <a:solidFill>
              <a:srgbClr val="FBD1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4" name="Google Shape;4124;p34"/>
            <p:cNvSpPr/>
            <p:nvPr/>
          </p:nvSpPr>
          <p:spPr>
            <a:xfrm>
              <a:off x="7963734" y="1858516"/>
              <a:ext cx="11263" cy="6563"/>
            </a:xfrm>
            <a:custGeom>
              <a:avLst/>
              <a:gdLst/>
              <a:ahLst/>
              <a:cxnLst/>
              <a:rect l="l" t="t" r="r" b="b"/>
              <a:pathLst>
                <a:path w="381" h="222" extrusionOk="0">
                  <a:moveTo>
                    <a:pt x="190" y="0"/>
                  </a:moveTo>
                  <a:cubicBezTo>
                    <a:pt x="64" y="32"/>
                    <a:pt x="0" y="95"/>
                    <a:pt x="32" y="159"/>
                  </a:cubicBezTo>
                  <a:cubicBezTo>
                    <a:pt x="32" y="222"/>
                    <a:pt x="127" y="222"/>
                    <a:pt x="222" y="222"/>
                  </a:cubicBezTo>
                  <a:cubicBezTo>
                    <a:pt x="317" y="190"/>
                    <a:pt x="380" y="127"/>
                    <a:pt x="380" y="64"/>
                  </a:cubicBezTo>
                  <a:cubicBezTo>
                    <a:pt x="349" y="32"/>
                    <a:pt x="285" y="0"/>
                    <a:pt x="190" y="0"/>
                  </a:cubicBezTo>
                  <a:close/>
                </a:path>
              </a:pathLst>
            </a:custGeom>
            <a:solidFill>
              <a:srgbClr val="FBD1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5" name="Google Shape;4125;p34"/>
            <p:cNvSpPr/>
            <p:nvPr/>
          </p:nvSpPr>
          <p:spPr>
            <a:xfrm>
              <a:off x="7876647" y="1876607"/>
              <a:ext cx="11263" cy="6977"/>
            </a:xfrm>
            <a:custGeom>
              <a:avLst/>
              <a:gdLst/>
              <a:ahLst/>
              <a:cxnLst/>
              <a:rect l="l" t="t" r="r" b="b"/>
              <a:pathLst>
                <a:path w="381" h="236" extrusionOk="0">
                  <a:moveTo>
                    <a:pt x="141" y="1"/>
                  </a:moveTo>
                  <a:cubicBezTo>
                    <a:pt x="91" y="1"/>
                    <a:pt x="51" y="16"/>
                    <a:pt x="33" y="53"/>
                  </a:cubicBezTo>
                  <a:cubicBezTo>
                    <a:pt x="1" y="85"/>
                    <a:pt x="64" y="180"/>
                    <a:pt x="159" y="212"/>
                  </a:cubicBezTo>
                  <a:cubicBezTo>
                    <a:pt x="207" y="227"/>
                    <a:pt x="254" y="235"/>
                    <a:pt x="294" y="235"/>
                  </a:cubicBezTo>
                  <a:cubicBezTo>
                    <a:pt x="334" y="235"/>
                    <a:pt x="365" y="227"/>
                    <a:pt x="381" y="212"/>
                  </a:cubicBezTo>
                  <a:cubicBezTo>
                    <a:pt x="381" y="148"/>
                    <a:pt x="349" y="53"/>
                    <a:pt x="254" y="22"/>
                  </a:cubicBezTo>
                  <a:cubicBezTo>
                    <a:pt x="215" y="8"/>
                    <a:pt x="176" y="1"/>
                    <a:pt x="141" y="1"/>
                  </a:cubicBezTo>
                  <a:close/>
                </a:path>
              </a:pathLst>
            </a:custGeom>
            <a:solidFill>
              <a:srgbClr val="FBD1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6" name="Google Shape;4126;p34"/>
            <p:cNvSpPr/>
            <p:nvPr/>
          </p:nvSpPr>
          <p:spPr>
            <a:xfrm>
              <a:off x="7901951" y="1866468"/>
              <a:ext cx="11263" cy="6799"/>
            </a:xfrm>
            <a:custGeom>
              <a:avLst/>
              <a:gdLst/>
              <a:ahLst/>
              <a:cxnLst/>
              <a:rect l="l" t="t" r="r" b="b"/>
              <a:pathLst>
                <a:path w="381" h="230" extrusionOk="0">
                  <a:moveTo>
                    <a:pt x="119" y="0"/>
                  </a:moveTo>
                  <a:cubicBezTo>
                    <a:pt x="79" y="0"/>
                    <a:pt x="48" y="16"/>
                    <a:pt x="32" y="48"/>
                  </a:cubicBezTo>
                  <a:cubicBezTo>
                    <a:pt x="0" y="80"/>
                    <a:pt x="63" y="143"/>
                    <a:pt x="158" y="206"/>
                  </a:cubicBezTo>
                  <a:cubicBezTo>
                    <a:pt x="206" y="222"/>
                    <a:pt x="253" y="230"/>
                    <a:pt x="289" y="230"/>
                  </a:cubicBezTo>
                  <a:cubicBezTo>
                    <a:pt x="325" y="230"/>
                    <a:pt x="348" y="222"/>
                    <a:pt x="348" y="206"/>
                  </a:cubicBezTo>
                  <a:cubicBezTo>
                    <a:pt x="380" y="175"/>
                    <a:pt x="348" y="80"/>
                    <a:pt x="253" y="48"/>
                  </a:cubicBezTo>
                  <a:cubicBezTo>
                    <a:pt x="206" y="16"/>
                    <a:pt x="158" y="0"/>
                    <a:pt x="119" y="0"/>
                  </a:cubicBezTo>
                  <a:close/>
                </a:path>
              </a:pathLst>
            </a:custGeom>
            <a:solidFill>
              <a:srgbClr val="FBD1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7" name="Google Shape;4127;p34"/>
            <p:cNvSpPr/>
            <p:nvPr/>
          </p:nvSpPr>
          <p:spPr>
            <a:xfrm>
              <a:off x="7844839" y="1879652"/>
              <a:ext cx="11263" cy="5499"/>
            </a:xfrm>
            <a:custGeom>
              <a:avLst/>
              <a:gdLst/>
              <a:ahLst/>
              <a:cxnLst/>
              <a:rect l="l" t="t" r="r" b="b"/>
              <a:pathLst>
                <a:path w="381" h="186" extrusionOk="0">
                  <a:moveTo>
                    <a:pt x="141" y="0"/>
                  </a:moveTo>
                  <a:cubicBezTo>
                    <a:pt x="79" y="0"/>
                    <a:pt x="32" y="23"/>
                    <a:pt x="32" y="45"/>
                  </a:cubicBezTo>
                  <a:cubicBezTo>
                    <a:pt x="0" y="109"/>
                    <a:pt x="64" y="172"/>
                    <a:pt x="190" y="172"/>
                  </a:cubicBezTo>
                  <a:cubicBezTo>
                    <a:pt x="218" y="181"/>
                    <a:pt x="243" y="185"/>
                    <a:pt x="266" y="185"/>
                  </a:cubicBezTo>
                  <a:cubicBezTo>
                    <a:pt x="320" y="185"/>
                    <a:pt x="358" y="163"/>
                    <a:pt x="380" y="140"/>
                  </a:cubicBezTo>
                  <a:cubicBezTo>
                    <a:pt x="380" y="77"/>
                    <a:pt x="317" y="14"/>
                    <a:pt x="222" y="14"/>
                  </a:cubicBezTo>
                  <a:cubicBezTo>
                    <a:pt x="194" y="4"/>
                    <a:pt x="166" y="0"/>
                    <a:pt x="141" y="0"/>
                  </a:cubicBezTo>
                  <a:close/>
                </a:path>
              </a:pathLst>
            </a:custGeom>
            <a:solidFill>
              <a:srgbClr val="FBD1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8" name="Google Shape;4128;p34"/>
            <p:cNvSpPr/>
            <p:nvPr/>
          </p:nvSpPr>
          <p:spPr>
            <a:xfrm>
              <a:off x="7944993" y="1844001"/>
              <a:ext cx="11263" cy="7509"/>
            </a:xfrm>
            <a:custGeom>
              <a:avLst/>
              <a:gdLst/>
              <a:ahLst/>
              <a:cxnLst/>
              <a:rect l="l" t="t" r="r" b="b"/>
              <a:pathLst>
                <a:path w="381" h="254" extrusionOk="0">
                  <a:moveTo>
                    <a:pt x="116" y="0"/>
                  </a:moveTo>
                  <a:cubicBezTo>
                    <a:pt x="80" y="0"/>
                    <a:pt x="48" y="16"/>
                    <a:pt x="33" y="48"/>
                  </a:cubicBezTo>
                  <a:cubicBezTo>
                    <a:pt x="1" y="80"/>
                    <a:pt x="64" y="175"/>
                    <a:pt x="159" y="206"/>
                  </a:cubicBezTo>
                  <a:cubicBezTo>
                    <a:pt x="191" y="238"/>
                    <a:pt x="230" y="254"/>
                    <a:pt x="266" y="254"/>
                  </a:cubicBezTo>
                  <a:cubicBezTo>
                    <a:pt x="302" y="254"/>
                    <a:pt x="333" y="238"/>
                    <a:pt x="349" y="206"/>
                  </a:cubicBezTo>
                  <a:cubicBezTo>
                    <a:pt x="381" y="175"/>
                    <a:pt x="318" y="80"/>
                    <a:pt x="223" y="48"/>
                  </a:cubicBezTo>
                  <a:cubicBezTo>
                    <a:pt x="191" y="16"/>
                    <a:pt x="151" y="0"/>
                    <a:pt x="116" y="0"/>
                  </a:cubicBezTo>
                  <a:close/>
                </a:path>
              </a:pathLst>
            </a:custGeom>
            <a:solidFill>
              <a:srgbClr val="FBD1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9" name="Google Shape;4129;p34"/>
            <p:cNvSpPr/>
            <p:nvPr/>
          </p:nvSpPr>
          <p:spPr>
            <a:xfrm>
              <a:off x="7979638" y="1848672"/>
              <a:ext cx="10317" cy="7538"/>
            </a:xfrm>
            <a:custGeom>
              <a:avLst/>
              <a:gdLst/>
              <a:ahLst/>
              <a:cxnLst/>
              <a:rect l="l" t="t" r="r" b="b"/>
              <a:pathLst>
                <a:path w="349" h="255" extrusionOk="0">
                  <a:moveTo>
                    <a:pt x="92" y="1"/>
                  </a:moveTo>
                  <a:cubicBezTo>
                    <a:pt x="56" y="1"/>
                    <a:pt x="32" y="17"/>
                    <a:pt x="32" y="48"/>
                  </a:cubicBezTo>
                  <a:cubicBezTo>
                    <a:pt x="1" y="80"/>
                    <a:pt x="32" y="175"/>
                    <a:pt x="127" y="207"/>
                  </a:cubicBezTo>
                  <a:cubicBezTo>
                    <a:pt x="175" y="238"/>
                    <a:pt x="222" y="254"/>
                    <a:pt x="262" y="254"/>
                  </a:cubicBezTo>
                  <a:cubicBezTo>
                    <a:pt x="301" y="254"/>
                    <a:pt x="333" y="238"/>
                    <a:pt x="349" y="207"/>
                  </a:cubicBezTo>
                  <a:cubicBezTo>
                    <a:pt x="349" y="175"/>
                    <a:pt x="317" y="80"/>
                    <a:pt x="222" y="48"/>
                  </a:cubicBezTo>
                  <a:cubicBezTo>
                    <a:pt x="175" y="17"/>
                    <a:pt x="127" y="1"/>
                    <a:pt x="92" y="1"/>
                  </a:cubicBezTo>
                  <a:close/>
                </a:path>
              </a:pathLst>
            </a:custGeom>
            <a:solidFill>
              <a:srgbClr val="FBD1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0" name="Google Shape;4130;p34"/>
            <p:cNvSpPr/>
            <p:nvPr/>
          </p:nvSpPr>
          <p:spPr>
            <a:xfrm>
              <a:off x="7891635" y="1842109"/>
              <a:ext cx="10347" cy="7538"/>
            </a:xfrm>
            <a:custGeom>
              <a:avLst/>
              <a:gdLst/>
              <a:ahLst/>
              <a:cxnLst/>
              <a:rect l="l" t="t" r="r" b="b"/>
              <a:pathLst>
                <a:path w="350" h="255" extrusionOk="0">
                  <a:moveTo>
                    <a:pt x="92" y="1"/>
                  </a:moveTo>
                  <a:cubicBezTo>
                    <a:pt x="56" y="1"/>
                    <a:pt x="32" y="17"/>
                    <a:pt x="32" y="48"/>
                  </a:cubicBezTo>
                  <a:cubicBezTo>
                    <a:pt x="1" y="80"/>
                    <a:pt x="32" y="175"/>
                    <a:pt x="127" y="207"/>
                  </a:cubicBezTo>
                  <a:cubicBezTo>
                    <a:pt x="175" y="239"/>
                    <a:pt x="222" y="254"/>
                    <a:pt x="258" y="254"/>
                  </a:cubicBezTo>
                  <a:cubicBezTo>
                    <a:pt x="294" y="254"/>
                    <a:pt x="317" y="239"/>
                    <a:pt x="317" y="207"/>
                  </a:cubicBezTo>
                  <a:cubicBezTo>
                    <a:pt x="349" y="175"/>
                    <a:pt x="317" y="80"/>
                    <a:pt x="222" y="48"/>
                  </a:cubicBezTo>
                  <a:cubicBezTo>
                    <a:pt x="175" y="17"/>
                    <a:pt x="127" y="1"/>
                    <a:pt x="92" y="1"/>
                  </a:cubicBezTo>
                  <a:close/>
                </a:path>
              </a:pathLst>
            </a:custGeom>
            <a:solidFill>
              <a:srgbClr val="FBD1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1" name="Google Shape;4131;p34"/>
            <p:cNvSpPr/>
            <p:nvPr/>
          </p:nvSpPr>
          <p:spPr>
            <a:xfrm>
              <a:off x="7824235" y="1882845"/>
              <a:ext cx="92708" cy="28823"/>
            </a:xfrm>
            <a:custGeom>
              <a:avLst/>
              <a:gdLst/>
              <a:ahLst/>
              <a:cxnLst/>
              <a:rect l="l" t="t" r="r" b="b"/>
              <a:pathLst>
                <a:path w="3136" h="975" extrusionOk="0">
                  <a:moveTo>
                    <a:pt x="127" y="1"/>
                  </a:moveTo>
                  <a:lnTo>
                    <a:pt x="127" y="1"/>
                  </a:lnTo>
                  <a:cubicBezTo>
                    <a:pt x="96" y="96"/>
                    <a:pt x="1" y="412"/>
                    <a:pt x="286" y="761"/>
                  </a:cubicBezTo>
                  <a:cubicBezTo>
                    <a:pt x="404" y="903"/>
                    <a:pt x="1182" y="974"/>
                    <a:pt x="2138" y="974"/>
                  </a:cubicBezTo>
                  <a:cubicBezTo>
                    <a:pt x="2457" y="974"/>
                    <a:pt x="2795" y="966"/>
                    <a:pt x="3136" y="951"/>
                  </a:cubicBezTo>
                  <a:cubicBezTo>
                    <a:pt x="3072" y="887"/>
                    <a:pt x="3009" y="824"/>
                    <a:pt x="2977" y="761"/>
                  </a:cubicBezTo>
                  <a:cubicBezTo>
                    <a:pt x="2882" y="634"/>
                    <a:pt x="2787" y="507"/>
                    <a:pt x="2724" y="381"/>
                  </a:cubicBezTo>
                  <a:cubicBezTo>
                    <a:pt x="2492" y="392"/>
                    <a:pt x="2260" y="400"/>
                    <a:pt x="2030" y="400"/>
                  </a:cubicBezTo>
                  <a:cubicBezTo>
                    <a:pt x="1631" y="400"/>
                    <a:pt x="1237" y="378"/>
                    <a:pt x="856" y="317"/>
                  </a:cubicBezTo>
                  <a:cubicBezTo>
                    <a:pt x="507" y="254"/>
                    <a:pt x="254" y="191"/>
                    <a:pt x="127" y="1"/>
                  </a:cubicBezTo>
                  <a:close/>
                </a:path>
              </a:pathLst>
            </a:custGeom>
            <a:solidFill>
              <a:srgbClr val="D197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2" name="Google Shape;4132;p34"/>
            <p:cNvSpPr/>
            <p:nvPr/>
          </p:nvSpPr>
          <p:spPr>
            <a:xfrm>
              <a:off x="7593007" y="1422251"/>
              <a:ext cx="644137" cy="642275"/>
            </a:xfrm>
            <a:custGeom>
              <a:avLst/>
              <a:gdLst/>
              <a:ahLst/>
              <a:cxnLst/>
              <a:rect l="l" t="t" r="r" b="b"/>
              <a:pathLst>
                <a:path w="21789" h="21726" extrusionOk="0">
                  <a:moveTo>
                    <a:pt x="10863" y="1141"/>
                  </a:moveTo>
                  <a:cubicBezTo>
                    <a:pt x="16246" y="1141"/>
                    <a:pt x="20585" y="5479"/>
                    <a:pt x="20585" y="10863"/>
                  </a:cubicBezTo>
                  <a:cubicBezTo>
                    <a:pt x="20585" y="12605"/>
                    <a:pt x="20110" y="14220"/>
                    <a:pt x="19318" y="15645"/>
                  </a:cubicBezTo>
                  <a:lnTo>
                    <a:pt x="4054" y="3959"/>
                  </a:lnTo>
                  <a:cubicBezTo>
                    <a:pt x="5796" y="2217"/>
                    <a:pt x="8203" y="1141"/>
                    <a:pt x="10863" y="1141"/>
                  </a:cubicBezTo>
                  <a:close/>
                  <a:moveTo>
                    <a:pt x="2407" y="6081"/>
                  </a:moveTo>
                  <a:lnTo>
                    <a:pt x="17703" y="17767"/>
                  </a:lnTo>
                  <a:cubicBezTo>
                    <a:pt x="15930" y="19509"/>
                    <a:pt x="13523" y="20554"/>
                    <a:pt x="10863" y="20554"/>
                  </a:cubicBezTo>
                  <a:cubicBezTo>
                    <a:pt x="5511" y="20554"/>
                    <a:pt x="1172" y="16215"/>
                    <a:pt x="1172" y="10863"/>
                  </a:cubicBezTo>
                  <a:cubicBezTo>
                    <a:pt x="1172" y="9121"/>
                    <a:pt x="1615" y="7474"/>
                    <a:pt x="2407" y="6081"/>
                  </a:cubicBezTo>
                  <a:close/>
                  <a:moveTo>
                    <a:pt x="10863" y="0"/>
                  </a:moveTo>
                  <a:cubicBezTo>
                    <a:pt x="4877" y="0"/>
                    <a:pt x="0" y="4846"/>
                    <a:pt x="0" y="10863"/>
                  </a:cubicBezTo>
                  <a:cubicBezTo>
                    <a:pt x="0" y="16829"/>
                    <a:pt x="4846" y="21726"/>
                    <a:pt x="10805" y="21726"/>
                  </a:cubicBezTo>
                  <a:cubicBezTo>
                    <a:pt x="10824" y="21726"/>
                    <a:pt x="10844" y="21725"/>
                    <a:pt x="10863" y="21725"/>
                  </a:cubicBezTo>
                  <a:cubicBezTo>
                    <a:pt x="16880" y="21662"/>
                    <a:pt x="21789" y="16658"/>
                    <a:pt x="21725" y="10863"/>
                  </a:cubicBezTo>
                  <a:cubicBezTo>
                    <a:pt x="21662" y="4846"/>
                    <a:pt x="16880" y="0"/>
                    <a:pt x="10863" y="0"/>
                  </a:cubicBezTo>
                  <a:close/>
                </a:path>
              </a:pathLst>
            </a:custGeom>
            <a:solidFill>
              <a:srgbClr val="E276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07" name="Google Shape;4207;p34"/>
          <p:cNvGrpSpPr/>
          <p:nvPr/>
        </p:nvGrpSpPr>
        <p:grpSpPr>
          <a:xfrm>
            <a:off x="7595103" y="2550101"/>
            <a:ext cx="1006455" cy="916822"/>
            <a:chOff x="7390778" y="2550101"/>
            <a:chExt cx="1006455" cy="916822"/>
          </a:xfrm>
        </p:grpSpPr>
        <p:sp>
          <p:nvSpPr>
            <p:cNvPr id="4208" name="Google Shape;4208;p34"/>
            <p:cNvSpPr/>
            <p:nvPr/>
          </p:nvSpPr>
          <p:spPr>
            <a:xfrm>
              <a:off x="7390778" y="2550101"/>
              <a:ext cx="1006455" cy="916822"/>
            </a:xfrm>
            <a:custGeom>
              <a:avLst/>
              <a:gdLst/>
              <a:ahLst/>
              <a:cxnLst/>
              <a:rect l="l" t="t" r="r" b="b"/>
              <a:pathLst>
                <a:path w="34045" h="31013" extrusionOk="0">
                  <a:moveTo>
                    <a:pt x="17039" y="1"/>
                  </a:moveTo>
                  <a:cubicBezTo>
                    <a:pt x="13072" y="1"/>
                    <a:pt x="9106" y="1513"/>
                    <a:pt x="6081" y="4537"/>
                  </a:cubicBezTo>
                  <a:cubicBezTo>
                    <a:pt x="1" y="10586"/>
                    <a:pt x="1" y="20403"/>
                    <a:pt x="6081" y="26452"/>
                  </a:cubicBezTo>
                  <a:cubicBezTo>
                    <a:pt x="9106" y="29492"/>
                    <a:pt x="13072" y="31012"/>
                    <a:pt x="17039" y="31012"/>
                  </a:cubicBezTo>
                  <a:cubicBezTo>
                    <a:pt x="21005" y="31012"/>
                    <a:pt x="24972" y="29492"/>
                    <a:pt x="27996" y="26452"/>
                  </a:cubicBezTo>
                  <a:cubicBezTo>
                    <a:pt x="34045" y="20403"/>
                    <a:pt x="34045" y="10586"/>
                    <a:pt x="27996" y="4537"/>
                  </a:cubicBezTo>
                  <a:cubicBezTo>
                    <a:pt x="24972" y="1513"/>
                    <a:pt x="21005" y="1"/>
                    <a:pt x="17039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9" name="Google Shape;4209;p34"/>
            <p:cNvSpPr/>
            <p:nvPr/>
          </p:nvSpPr>
          <p:spPr>
            <a:xfrm>
              <a:off x="7666969" y="2726346"/>
              <a:ext cx="444709" cy="594502"/>
            </a:xfrm>
            <a:custGeom>
              <a:avLst/>
              <a:gdLst/>
              <a:ahLst/>
              <a:cxnLst/>
              <a:rect l="l" t="t" r="r" b="b"/>
              <a:pathLst>
                <a:path w="15043" h="20110" extrusionOk="0">
                  <a:moveTo>
                    <a:pt x="412" y="0"/>
                  </a:moveTo>
                  <a:cubicBezTo>
                    <a:pt x="190" y="0"/>
                    <a:pt x="0" y="222"/>
                    <a:pt x="0" y="444"/>
                  </a:cubicBezTo>
                  <a:lnTo>
                    <a:pt x="0" y="19698"/>
                  </a:lnTo>
                  <a:cubicBezTo>
                    <a:pt x="0" y="19920"/>
                    <a:pt x="190" y="20110"/>
                    <a:pt x="412" y="20110"/>
                  </a:cubicBezTo>
                  <a:lnTo>
                    <a:pt x="14600" y="20110"/>
                  </a:lnTo>
                  <a:cubicBezTo>
                    <a:pt x="14821" y="20110"/>
                    <a:pt x="15043" y="19920"/>
                    <a:pt x="15043" y="19698"/>
                  </a:cubicBezTo>
                  <a:lnTo>
                    <a:pt x="15043" y="444"/>
                  </a:lnTo>
                  <a:cubicBezTo>
                    <a:pt x="15043" y="222"/>
                    <a:pt x="14821" y="0"/>
                    <a:pt x="14600" y="0"/>
                  </a:cubicBezTo>
                  <a:close/>
                </a:path>
              </a:pathLst>
            </a:custGeom>
            <a:solidFill>
              <a:srgbClr val="43A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0" name="Google Shape;4210;p34"/>
            <p:cNvSpPr/>
            <p:nvPr/>
          </p:nvSpPr>
          <p:spPr>
            <a:xfrm>
              <a:off x="7704394" y="2778758"/>
              <a:ext cx="368910" cy="503715"/>
            </a:xfrm>
            <a:custGeom>
              <a:avLst/>
              <a:gdLst/>
              <a:ahLst/>
              <a:cxnLst/>
              <a:rect l="l" t="t" r="r" b="b"/>
              <a:pathLst>
                <a:path w="12479" h="17039" extrusionOk="0">
                  <a:moveTo>
                    <a:pt x="1" y="1"/>
                  </a:moveTo>
                  <a:lnTo>
                    <a:pt x="1" y="17039"/>
                  </a:lnTo>
                  <a:lnTo>
                    <a:pt x="12478" y="17039"/>
                  </a:lnTo>
                  <a:lnTo>
                    <a:pt x="12478" y="1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1" name="Google Shape;4211;p34"/>
            <p:cNvSpPr/>
            <p:nvPr/>
          </p:nvSpPr>
          <p:spPr>
            <a:xfrm>
              <a:off x="7724998" y="2790937"/>
              <a:ext cx="327700" cy="96462"/>
            </a:xfrm>
            <a:custGeom>
              <a:avLst/>
              <a:gdLst/>
              <a:ahLst/>
              <a:cxnLst/>
              <a:rect l="l" t="t" r="r" b="b"/>
              <a:pathLst>
                <a:path w="11085" h="3263" extrusionOk="0">
                  <a:moveTo>
                    <a:pt x="1" y="0"/>
                  </a:moveTo>
                  <a:lnTo>
                    <a:pt x="1" y="3262"/>
                  </a:lnTo>
                  <a:lnTo>
                    <a:pt x="11085" y="3262"/>
                  </a:lnTo>
                  <a:lnTo>
                    <a:pt x="11085" y="0"/>
                  </a:lnTo>
                  <a:close/>
                </a:path>
              </a:pathLst>
            </a:custGeom>
            <a:solidFill>
              <a:srgbClr val="E276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2" name="Google Shape;4212;p34"/>
            <p:cNvSpPr/>
            <p:nvPr/>
          </p:nvSpPr>
          <p:spPr>
            <a:xfrm>
              <a:off x="7738093" y="3116732"/>
              <a:ext cx="294029" cy="14988"/>
            </a:xfrm>
            <a:custGeom>
              <a:avLst/>
              <a:gdLst/>
              <a:ahLst/>
              <a:cxnLst/>
              <a:rect l="l" t="t" r="r" b="b"/>
              <a:pathLst>
                <a:path w="9946" h="507" extrusionOk="0">
                  <a:moveTo>
                    <a:pt x="1" y="0"/>
                  </a:moveTo>
                  <a:lnTo>
                    <a:pt x="1" y="507"/>
                  </a:lnTo>
                  <a:lnTo>
                    <a:pt x="9945" y="507"/>
                  </a:lnTo>
                  <a:lnTo>
                    <a:pt x="9945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3" name="Google Shape;4213;p34"/>
            <p:cNvSpPr/>
            <p:nvPr/>
          </p:nvSpPr>
          <p:spPr>
            <a:xfrm>
              <a:off x="7738093" y="3145731"/>
              <a:ext cx="294029" cy="15018"/>
            </a:xfrm>
            <a:custGeom>
              <a:avLst/>
              <a:gdLst/>
              <a:ahLst/>
              <a:cxnLst/>
              <a:rect l="l" t="t" r="r" b="b"/>
              <a:pathLst>
                <a:path w="9946" h="508" extrusionOk="0">
                  <a:moveTo>
                    <a:pt x="1" y="1"/>
                  </a:moveTo>
                  <a:lnTo>
                    <a:pt x="1" y="508"/>
                  </a:lnTo>
                  <a:lnTo>
                    <a:pt x="9945" y="508"/>
                  </a:lnTo>
                  <a:lnTo>
                    <a:pt x="9945" y="1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4" name="Google Shape;4214;p34"/>
            <p:cNvSpPr/>
            <p:nvPr/>
          </p:nvSpPr>
          <p:spPr>
            <a:xfrm>
              <a:off x="7738093" y="3173814"/>
              <a:ext cx="294029" cy="15018"/>
            </a:xfrm>
            <a:custGeom>
              <a:avLst/>
              <a:gdLst/>
              <a:ahLst/>
              <a:cxnLst/>
              <a:rect l="l" t="t" r="r" b="b"/>
              <a:pathLst>
                <a:path w="9946" h="508" extrusionOk="0">
                  <a:moveTo>
                    <a:pt x="1" y="1"/>
                  </a:moveTo>
                  <a:lnTo>
                    <a:pt x="1" y="508"/>
                  </a:lnTo>
                  <a:lnTo>
                    <a:pt x="9945" y="508"/>
                  </a:lnTo>
                  <a:lnTo>
                    <a:pt x="9945" y="1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5" name="Google Shape;4215;p34"/>
            <p:cNvSpPr/>
            <p:nvPr/>
          </p:nvSpPr>
          <p:spPr>
            <a:xfrm>
              <a:off x="7738093" y="3201927"/>
              <a:ext cx="294029" cy="15934"/>
            </a:xfrm>
            <a:custGeom>
              <a:avLst/>
              <a:gdLst/>
              <a:ahLst/>
              <a:cxnLst/>
              <a:rect l="l" t="t" r="r" b="b"/>
              <a:pathLst>
                <a:path w="9946" h="539" extrusionOk="0">
                  <a:moveTo>
                    <a:pt x="1" y="0"/>
                  </a:moveTo>
                  <a:lnTo>
                    <a:pt x="1" y="538"/>
                  </a:lnTo>
                  <a:lnTo>
                    <a:pt x="9945" y="538"/>
                  </a:lnTo>
                  <a:lnTo>
                    <a:pt x="9945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6" name="Google Shape;4216;p34"/>
            <p:cNvSpPr/>
            <p:nvPr/>
          </p:nvSpPr>
          <p:spPr>
            <a:xfrm>
              <a:off x="7738093" y="3230010"/>
              <a:ext cx="231297" cy="15934"/>
            </a:xfrm>
            <a:custGeom>
              <a:avLst/>
              <a:gdLst/>
              <a:ahLst/>
              <a:cxnLst/>
              <a:rect l="l" t="t" r="r" b="b"/>
              <a:pathLst>
                <a:path w="7824" h="539" extrusionOk="0">
                  <a:moveTo>
                    <a:pt x="1" y="0"/>
                  </a:moveTo>
                  <a:lnTo>
                    <a:pt x="1" y="538"/>
                  </a:lnTo>
                  <a:lnTo>
                    <a:pt x="7823" y="538"/>
                  </a:lnTo>
                  <a:lnTo>
                    <a:pt x="7823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7" name="Google Shape;4217;p34"/>
            <p:cNvSpPr/>
            <p:nvPr/>
          </p:nvSpPr>
          <p:spPr>
            <a:xfrm>
              <a:off x="7801768" y="2664563"/>
              <a:ext cx="174153" cy="80528"/>
            </a:xfrm>
            <a:custGeom>
              <a:avLst/>
              <a:gdLst/>
              <a:ahLst/>
              <a:cxnLst/>
              <a:rect l="l" t="t" r="r" b="b"/>
              <a:pathLst>
                <a:path w="5891" h="2724" extrusionOk="0">
                  <a:moveTo>
                    <a:pt x="2946" y="728"/>
                  </a:moveTo>
                  <a:cubicBezTo>
                    <a:pt x="3136" y="728"/>
                    <a:pt x="3294" y="887"/>
                    <a:pt x="3294" y="1077"/>
                  </a:cubicBezTo>
                  <a:cubicBezTo>
                    <a:pt x="3294" y="1267"/>
                    <a:pt x="3136" y="1394"/>
                    <a:pt x="2946" y="1394"/>
                  </a:cubicBezTo>
                  <a:cubicBezTo>
                    <a:pt x="2756" y="1394"/>
                    <a:pt x="2597" y="1267"/>
                    <a:pt x="2597" y="1077"/>
                  </a:cubicBezTo>
                  <a:cubicBezTo>
                    <a:pt x="2597" y="887"/>
                    <a:pt x="2756" y="728"/>
                    <a:pt x="2946" y="728"/>
                  </a:cubicBezTo>
                  <a:close/>
                  <a:moveTo>
                    <a:pt x="2946" y="0"/>
                  </a:moveTo>
                  <a:cubicBezTo>
                    <a:pt x="2407" y="0"/>
                    <a:pt x="1964" y="443"/>
                    <a:pt x="1964" y="982"/>
                  </a:cubicBezTo>
                  <a:lnTo>
                    <a:pt x="1964" y="1014"/>
                  </a:lnTo>
                  <a:lnTo>
                    <a:pt x="1679" y="1014"/>
                  </a:lnTo>
                  <a:cubicBezTo>
                    <a:pt x="761" y="1014"/>
                    <a:pt x="0" y="1774"/>
                    <a:pt x="0" y="2692"/>
                  </a:cubicBezTo>
                  <a:lnTo>
                    <a:pt x="0" y="2724"/>
                  </a:lnTo>
                  <a:lnTo>
                    <a:pt x="5891" y="2724"/>
                  </a:lnTo>
                  <a:lnTo>
                    <a:pt x="5891" y="2692"/>
                  </a:lnTo>
                  <a:cubicBezTo>
                    <a:pt x="5891" y="1774"/>
                    <a:pt x="5131" y="1014"/>
                    <a:pt x="4212" y="1014"/>
                  </a:cubicBezTo>
                  <a:lnTo>
                    <a:pt x="3959" y="1014"/>
                  </a:lnTo>
                  <a:lnTo>
                    <a:pt x="3959" y="982"/>
                  </a:lnTo>
                  <a:cubicBezTo>
                    <a:pt x="3959" y="443"/>
                    <a:pt x="3516" y="0"/>
                    <a:pt x="2946" y="0"/>
                  </a:cubicBezTo>
                  <a:close/>
                </a:path>
              </a:pathLst>
            </a:custGeom>
            <a:solidFill>
              <a:srgbClr val="306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8" name="Google Shape;4218;p34"/>
            <p:cNvSpPr/>
            <p:nvPr/>
          </p:nvSpPr>
          <p:spPr>
            <a:xfrm>
              <a:off x="7737177" y="2808733"/>
              <a:ext cx="61815" cy="61815"/>
            </a:xfrm>
            <a:custGeom>
              <a:avLst/>
              <a:gdLst/>
              <a:ahLst/>
              <a:cxnLst/>
              <a:rect l="l" t="t" r="r" b="b"/>
              <a:pathLst>
                <a:path w="2091" h="2091" extrusionOk="0">
                  <a:moveTo>
                    <a:pt x="697" y="0"/>
                  </a:moveTo>
                  <a:lnTo>
                    <a:pt x="697" y="697"/>
                  </a:lnTo>
                  <a:lnTo>
                    <a:pt x="0" y="697"/>
                  </a:lnTo>
                  <a:lnTo>
                    <a:pt x="0" y="1394"/>
                  </a:lnTo>
                  <a:lnTo>
                    <a:pt x="697" y="1394"/>
                  </a:lnTo>
                  <a:lnTo>
                    <a:pt x="697" y="2090"/>
                  </a:lnTo>
                  <a:lnTo>
                    <a:pt x="1394" y="2090"/>
                  </a:lnTo>
                  <a:lnTo>
                    <a:pt x="1394" y="1394"/>
                  </a:lnTo>
                  <a:lnTo>
                    <a:pt x="2090" y="1394"/>
                  </a:lnTo>
                  <a:lnTo>
                    <a:pt x="2090" y="697"/>
                  </a:lnTo>
                  <a:lnTo>
                    <a:pt x="1394" y="697"/>
                  </a:lnTo>
                  <a:lnTo>
                    <a:pt x="1394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9" name="Google Shape;4219;p34"/>
            <p:cNvSpPr/>
            <p:nvPr/>
          </p:nvSpPr>
          <p:spPr>
            <a:xfrm>
              <a:off x="7966543" y="2933245"/>
              <a:ext cx="94570" cy="72103"/>
            </a:xfrm>
            <a:custGeom>
              <a:avLst/>
              <a:gdLst/>
              <a:ahLst/>
              <a:cxnLst/>
              <a:rect l="l" t="t" r="r" b="b"/>
              <a:pathLst>
                <a:path w="3199" h="2439" extrusionOk="0">
                  <a:moveTo>
                    <a:pt x="1584" y="0"/>
                  </a:moveTo>
                  <a:lnTo>
                    <a:pt x="1584" y="0"/>
                  </a:lnTo>
                  <a:cubicBezTo>
                    <a:pt x="1584" y="0"/>
                    <a:pt x="0" y="2439"/>
                    <a:pt x="1615" y="2439"/>
                  </a:cubicBezTo>
                  <a:cubicBezTo>
                    <a:pt x="3199" y="2407"/>
                    <a:pt x="1584" y="0"/>
                    <a:pt x="1584" y="0"/>
                  </a:cubicBezTo>
                  <a:close/>
                </a:path>
              </a:pathLst>
            </a:custGeom>
            <a:solidFill>
              <a:srgbClr val="E276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0" name="Google Shape;4220;p34"/>
            <p:cNvSpPr/>
            <p:nvPr/>
          </p:nvSpPr>
          <p:spPr>
            <a:xfrm>
              <a:off x="8013338" y="2975370"/>
              <a:ext cx="17826" cy="17797"/>
            </a:xfrm>
            <a:custGeom>
              <a:avLst/>
              <a:gdLst/>
              <a:ahLst/>
              <a:cxnLst/>
              <a:rect l="l" t="t" r="r" b="b"/>
              <a:pathLst>
                <a:path w="603" h="602" extrusionOk="0">
                  <a:moveTo>
                    <a:pt x="317" y="0"/>
                  </a:moveTo>
                  <a:cubicBezTo>
                    <a:pt x="159" y="0"/>
                    <a:pt x="1" y="127"/>
                    <a:pt x="1" y="285"/>
                  </a:cubicBezTo>
                  <a:cubicBezTo>
                    <a:pt x="1" y="475"/>
                    <a:pt x="159" y="602"/>
                    <a:pt x="317" y="602"/>
                  </a:cubicBezTo>
                  <a:cubicBezTo>
                    <a:pt x="476" y="602"/>
                    <a:pt x="602" y="475"/>
                    <a:pt x="602" y="285"/>
                  </a:cubicBezTo>
                  <a:cubicBezTo>
                    <a:pt x="602" y="127"/>
                    <a:pt x="476" y="0"/>
                    <a:pt x="317" y="0"/>
                  </a:cubicBezTo>
                  <a:close/>
                </a:path>
              </a:pathLst>
            </a:custGeom>
            <a:solidFill>
              <a:srgbClr val="FEE6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1" name="Google Shape;4221;p34"/>
            <p:cNvSpPr/>
            <p:nvPr/>
          </p:nvSpPr>
          <p:spPr>
            <a:xfrm>
              <a:off x="7727806" y="2922012"/>
              <a:ext cx="310850" cy="176015"/>
            </a:xfrm>
            <a:custGeom>
              <a:avLst/>
              <a:gdLst/>
              <a:ahLst/>
              <a:cxnLst/>
              <a:rect l="l" t="t" r="r" b="b"/>
              <a:pathLst>
                <a:path w="10515" h="5954" extrusionOk="0">
                  <a:moveTo>
                    <a:pt x="317" y="0"/>
                  </a:moveTo>
                  <a:lnTo>
                    <a:pt x="1" y="760"/>
                  </a:lnTo>
                  <a:lnTo>
                    <a:pt x="1" y="760"/>
                  </a:lnTo>
                  <a:lnTo>
                    <a:pt x="254" y="633"/>
                  </a:lnTo>
                  <a:lnTo>
                    <a:pt x="254" y="5669"/>
                  </a:lnTo>
                  <a:lnTo>
                    <a:pt x="9976" y="5669"/>
                  </a:lnTo>
                  <a:lnTo>
                    <a:pt x="9881" y="5954"/>
                  </a:lnTo>
                  <a:cubicBezTo>
                    <a:pt x="10040" y="5827"/>
                    <a:pt x="10325" y="5669"/>
                    <a:pt x="10515" y="5605"/>
                  </a:cubicBezTo>
                  <a:cubicBezTo>
                    <a:pt x="10293" y="5510"/>
                    <a:pt x="10040" y="5384"/>
                    <a:pt x="9881" y="5225"/>
                  </a:cubicBezTo>
                  <a:lnTo>
                    <a:pt x="9881" y="5225"/>
                  </a:lnTo>
                  <a:lnTo>
                    <a:pt x="9976" y="5510"/>
                  </a:lnTo>
                  <a:lnTo>
                    <a:pt x="381" y="5510"/>
                  </a:lnTo>
                  <a:lnTo>
                    <a:pt x="381" y="633"/>
                  </a:lnTo>
                  <a:lnTo>
                    <a:pt x="634" y="760"/>
                  </a:lnTo>
                  <a:lnTo>
                    <a:pt x="634" y="760"/>
                  </a:lnTo>
                  <a:lnTo>
                    <a:pt x="317" y="0"/>
                  </a:lnTo>
                  <a:close/>
                </a:path>
              </a:pathLst>
            </a:custGeom>
            <a:solidFill>
              <a:srgbClr val="9898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2" name="Google Shape;4222;p34"/>
            <p:cNvSpPr/>
            <p:nvPr/>
          </p:nvSpPr>
          <p:spPr>
            <a:xfrm>
              <a:off x="7774631" y="2993136"/>
              <a:ext cx="17797" cy="91792"/>
            </a:xfrm>
            <a:custGeom>
              <a:avLst/>
              <a:gdLst/>
              <a:ahLst/>
              <a:cxnLst/>
              <a:rect l="l" t="t" r="r" b="b"/>
              <a:pathLst>
                <a:path w="602" h="3105" extrusionOk="0">
                  <a:moveTo>
                    <a:pt x="0" y="1"/>
                  </a:moveTo>
                  <a:lnTo>
                    <a:pt x="0" y="3104"/>
                  </a:lnTo>
                  <a:lnTo>
                    <a:pt x="602" y="3104"/>
                  </a:lnTo>
                  <a:lnTo>
                    <a:pt x="602" y="1"/>
                  </a:lnTo>
                  <a:close/>
                </a:path>
              </a:pathLst>
            </a:custGeom>
            <a:solidFill>
              <a:srgbClr val="E2A7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3" name="Google Shape;4223;p34"/>
            <p:cNvSpPr/>
            <p:nvPr/>
          </p:nvSpPr>
          <p:spPr>
            <a:xfrm>
              <a:off x="7815810" y="2968807"/>
              <a:ext cx="17826" cy="116122"/>
            </a:xfrm>
            <a:custGeom>
              <a:avLst/>
              <a:gdLst/>
              <a:ahLst/>
              <a:cxnLst/>
              <a:rect l="l" t="t" r="r" b="b"/>
              <a:pathLst>
                <a:path w="603" h="3928" extrusionOk="0">
                  <a:moveTo>
                    <a:pt x="0" y="1"/>
                  </a:moveTo>
                  <a:lnTo>
                    <a:pt x="0" y="3927"/>
                  </a:lnTo>
                  <a:lnTo>
                    <a:pt x="602" y="3927"/>
                  </a:lnTo>
                  <a:lnTo>
                    <a:pt x="602" y="1"/>
                  </a:lnTo>
                  <a:close/>
                </a:path>
              </a:pathLst>
            </a:custGeom>
            <a:solidFill>
              <a:srgbClr val="43A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4" name="Google Shape;4224;p34"/>
            <p:cNvSpPr/>
            <p:nvPr/>
          </p:nvSpPr>
          <p:spPr>
            <a:xfrm>
              <a:off x="7856989" y="2951957"/>
              <a:ext cx="17826" cy="132972"/>
            </a:xfrm>
            <a:custGeom>
              <a:avLst/>
              <a:gdLst/>
              <a:ahLst/>
              <a:cxnLst/>
              <a:rect l="l" t="t" r="r" b="b"/>
              <a:pathLst>
                <a:path w="603" h="4498" extrusionOk="0">
                  <a:moveTo>
                    <a:pt x="1" y="0"/>
                  </a:moveTo>
                  <a:lnTo>
                    <a:pt x="1" y="4497"/>
                  </a:lnTo>
                  <a:lnTo>
                    <a:pt x="603" y="4497"/>
                  </a:lnTo>
                  <a:lnTo>
                    <a:pt x="603" y="0"/>
                  </a:lnTo>
                  <a:close/>
                </a:path>
              </a:pathLst>
            </a:custGeom>
            <a:solidFill>
              <a:srgbClr val="E276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5" name="Google Shape;4225;p34"/>
            <p:cNvSpPr/>
            <p:nvPr/>
          </p:nvSpPr>
          <p:spPr>
            <a:xfrm>
              <a:off x="7898197" y="2980040"/>
              <a:ext cx="18743" cy="104888"/>
            </a:xfrm>
            <a:custGeom>
              <a:avLst/>
              <a:gdLst/>
              <a:ahLst/>
              <a:cxnLst/>
              <a:rect l="l" t="t" r="r" b="b"/>
              <a:pathLst>
                <a:path w="634" h="3548" extrusionOk="0">
                  <a:moveTo>
                    <a:pt x="0" y="1"/>
                  </a:moveTo>
                  <a:lnTo>
                    <a:pt x="0" y="3547"/>
                  </a:lnTo>
                  <a:lnTo>
                    <a:pt x="634" y="3547"/>
                  </a:lnTo>
                  <a:lnTo>
                    <a:pt x="634" y="1"/>
                  </a:lnTo>
                  <a:close/>
                </a:path>
              </a:pathLst>
            </a:custGeom>
            <a:solidFill>
              <a:srgbClr val="43A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6" name="Google Shape;4226;p34"/>
            <p:cNvSpPr/>
            <p:nvPr/>
          </p:nvSpPr>
          <p:spPr>
            <a:xfrm>
              <a:off x="7939376" y="3024028"/>
              <a:ext cx="18772" cy="60899"/>
            </a:xfrm>
            <a:custGeom>
              <a:avLst/>
              <a:gdLst/>
              <a:ahLst/>
              <a:cxnLst/>
              <a:rect l="l" t="t" r="r" b="b"/>
              <a:pathLst>
                <a:path w="635" h="2060" extrusionOk="0">
                  <a:moveTo>
                    <a:pt x="1" y="1"/>
                  </a:moveTo>
                  <a:lnTo>
                    <a:pt x="1" y="2059"/>
                  </a:lnTo>
                  <a:lnTo>
                    <a:pt x="634" y="2059"/>
                  </a:lnTo>
                  <a:lnTo>
                    <a:pt x="634" y="1"/>
                  </a:lnTo>
                  <a:close/>
                </a:path>
              </a:pathLst>
            </a:custGeom>
            <a:solidFill>
              <a:srgbClr val="E2A7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7" name="Google Shape;4227;p34"/>
          <p:cNvGrpSpPr/>
          <p:nvPr/>
        </p:nvGrpSpPr>
        <p:grpSpPr>
          <a:xfrm>
            <a:off x="7632557" y="3819551"/>
            <a:ext cx="1005539" cy="917058"/>
            <a:chOff x="7428232" y="3819551"/>
            <a:chExt cx="1005539" cy="917058"/>
          </a:xfrm>
        </p:grpSpPr>
        <p:sp>
          <p:nvSpPr>
            <p:cNvPr id="4228" name="Google Shape;4228;p34"/>
            <p:cNvSpPr/>
            <p:nvPr/>
          </p:nvSpPr>
          <p:spPr>
            <a:xfrm>
              <a:off x="7428232" y="3819551"/>
              <a:ext cx="1005539" cy="917058"/>
            </a:xfrm>
            <a:custGeom>
              <a:avLst/>
              <a:gdLst/>
              <a:ahLst/>
              <a:cxnLst/>
              <a:rect l="l" t="t" r="r" b="b"/>
              <a:pathLst>
                <a:path w="34014" h="31021" extrusionOk="0">
                  <a:moveTo>
                    <a:pt x="17007" y="1"/>
                  </a:moveTo>
                  <a:cubicBezTo>
                    <a:pt x="13040" y="1"/>
                    <a:pt x="9074" y="1513"/>
                    <a:pt x="6049" y="4537"/>
                  </a:cubicBezTo>
                  <a:cubicBezTo>
                    <a:pt x="0" y="10586"/>
                    <a:pt x="0" y="20403"/>
                    <a:pt x="6049" y="26484"/>
                  </a:cubicBezTo>
                  <a:cubicBezTo>
                    <a:pt x="9074" y="29508"/>
                    <a:pt x="13040" y="31020"/>
                    <a:pt x="17007" y="31020"/>
                  </a:cubicBezTo>
                  <a:cubicBezTo>
                    <a:pt x="20973" y="31020"/>
                    <a:pt x="24940" y="29508"/>
                    <a:pt x="27964" y="26484"/>
                  </a:cubicBezTo>
                  <a:cubicBezTo>
                    <a:pt x="34013" y="20403"/>
                    <a:pt x="34013" y="10586"/>
                    <a:pt x="27964" y="4537"/>
                  </a:cubicBezTo>
                  <a:cubicBezTo>
                    <a:pt x="24940" y="1513"/>
                    <a:pt x="20973" y="1"/>
                    <a:pt x="17007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9" name="Google Shape;4229;p34"/>
            <p:cNvSpPr/>
            <p:nvPr/>
          </p:nvSpPr>
          <p:spPr>
            <a:xfrm>
              <a:off x="7689436" y="4268202"/>
              <a:ext cx="420379" cy="57144"/>
            </a:xfrm>
            <a:custGeom>
              <a:avLst/>
              <a:gdLst/>
              <a:ahLst/>
              <a:cxnLst/>
              <a:rect l="l" t="t" r="r" b="b"/>
              <a:pathLst>
                <a:path w="14220" h="1933" extrusionOk="0">
                  <a:moveTo>
                    <a:pt x="0" y="1"/>
                  </a:moveTo>
                  <a:lnTo>
                    <a:pt x="0" y="1933"/>
                  </a:lnTo>
                  <a:lnTo>
                    <a:pt x="14220" y="1933"/>
                  </a:lnTo>
                  <a:lnTo>
                    <a:pt x="14220" y="1"/>
                  </a:lnTo>
                  <a:close/>
                </a:path>
              </a:pathLst>
            </a:custGeom>
            <a:solidFill>
              <a:srgbClr val="F7F1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0" name="Google Shape;4230;p34"/>
            <p:cNvSpPr/>
            <p:nvPr/>
          </p:nvSpPr>
          <p:spPr>
            <a:xfrm>
              <a:off x="8087301" y="4268202"/>
              <a:ext cx="22497" cy="57144"/>
            </a:xfrm>
            <a:custGeom>
              <a:avLst/>
              <a:gdLst/>
              <a:ahLst/>
              <a:cxnLst/>
              <a:rect l="l" t="t" r="r" b="b"/>
              <a:pathLst>
                <a:path w="761" h="1933" extrusionOk="0">
                  <a:moveTo>
                    <a:pt x="1" y="1"/>
                  </a:moveTo>
                  <a:lnTo>
                    <a:pt x="1" y="1933"/>
                  </a:lnTo>
                  <a:lnTo>
                    <a:pt x="761" y="1933"/>
                  </a:lnTo>
                  <a:lnTo>
                    <a:pt x="761" y="1"/>
                  </a:lnTo>
                  <a:close/>
                </a:path>
              </a:pathLst>
            </a:custGeom>
            <a:solidFill>
              <a:srgbClr val="F28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1" name="Google Shape;4231;p34"/>
            <p:cNvSpPr/>
            <p:nvPr/>
          </p:nvSpPr>
          <p:spPr>
            <a:xfrm>
              <a:off x="7689436" y="4268202"/>
              <a:ext cx="196620" cy="57144"/>
            </a:xfrm>
            <a:custGeom>
              <a:avLst/>
              <a:gdLst/>
              <a:ahLst/>
              <a:cxnLst/>
              <a:rect l="l" t="t" r="r" b="b"/>
              <a:pathLst>
                <a:path w="6651" h="1933" extrusionOk="0">
                  <a:moveTo>
                    <a:pt x="0" y="1"/>
                  </a:moveTo>
                  <a:lnTo>
                    <a:pt x="0" y="1933"/>
                  </a:lnTo>
                  <a:lnTo>
                    <a:pt x="6651" y="1933"/>
                  </a:lnTo>
                  <a:lnTo>
                    <a:pt x="6651" y="1"/>
                  </a:lnTo>
                  <a:close/>
                </a:path>
              </a:pathLst>
            </a:custGeom>
            <a:solidFill>
              <a:srgbClr val="E2A7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2" name="Google Shape;4232;p34"/>
            <p:cNvSpPr/>
            <p:nvPr/>
          </p:nvSpPr>
          <p:spPr>
            <a:xfrm>
              <a:off x="7689436" y="4294423"/>
              <a:ext cx="420379" cy="30922"/>
            </a:xfrm>
            <a:custGeom>
              <a:avLst/>
              <a:gdLst/>
              <a:ahLst/>
              <a:cxnLst/>
              <a:rect l="l" t="t" r="r" b="b"/>
              <a:pathLst>
                <a:path w="14220" h="1046" extrusionOk="0">
                  <a:moveTo>
                    <a:pt x="0" y="1"/>
                  </a:moveTo>
                  <a:lnTo>
                    <a:pt x="0" y="1046"/>
                  </a:lnTo>
                  <a:lnTo>
                    <a:pt x="14220" y="1046"/>
                  </a:lnTo>
                  <a:lnTo>
                    <a:pt x="14220" y="1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3" name="Google Shape;4233;p34"/>
            <p:cNvSpPr/>
            <p:nvPr/>
          </p:nvSpPr>
          <p:spPr>
            <a:xfrm>
              <a:off x="8047984" y="3981842"/>
              <a:ext cx="206938" cy="312623"/>
            </a:xfrm>
            <a:custGeom>
              <a:avLst/>
              <a:gdLst/>
              <a:ahLst/>
              <a:cxnLst/>
              <a:rect l="l" t="t" r="r" b="b"/>
              <a:pathLst>
                <a:path w="7000" h="10575" extrusionOk="0">
                  <a:moveTo>
                    <a:pt x="4471" y="0"/>
                  </a:moveTo>
                  <a:cubicBezTo>
                    <a:pt x="4184" y="0"/>
                    <a:pt x="3886" y="23"/>
                    <a:pt x="3547" y="61"/>
                  </a:cubicBezTo>
                  <a:cubicBezTo>
                    <a:pt x="1204" y="377"/>
                    <a:pt x="0" y="3449"/>
                    <a:pt x="760" y="5476"/>
                  </a:cubicBezTo>
                  <a:cubicBezTo>
                    <a:pt x="1299" y="6996"/>
                    <a:pt x="4719" y="8928"/>
                    <a:pt x="2756" y="10575"/>
                  </a:cubicBezTo>
                  <a:cubicBezTo>
                    <a:pt x="3737" y="10131"/>
                    <a:pt x="4402" y="9181"/>
                    <a:pt x="3769" y="7914"/>
                  </a:cubicBezTo>
                  <a:cubicBezTo>
                    <a:pt x="3357" y="7028"/>
                    <a:pt x="2439" y="6553"/>
                    <a:pt x="2154" y="5539"/>
                  </a:cubicBezTo>
                  <a:cubicBezTo>
                    <a:pt x="1869" y="4431"/>
                    <a:pt x="2407" y="3512"/>
                    <a:pt x="3389" y="3006"/>
                  </a:cubicBezTo>
                  <a:cubicBezTo>
                    <a:pt x="4466" y="2436"/>
                    <a:pt x="5036" y="2721"/>
                    <a:pt x="6049" y="2151"/>
                  </a:cubicBezTo>
                  <a:cubicBezTo>
                    <a:pt x="6999" y="1644"/>
                    <a:pt x="6651" y="441"/>
                    <a:pt x="5796" y="187"/>
                  </a:cubicBezTo>
                  <a:cubicBezTo>
                    <a:pt x="5317" y="53"/>
                    <a:pt x="4908" y="0"/>
                    <a:pt x="4471" y="0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4" name="Google Shape;4234;p34"/>
            <p:cNvSpPr/>
            <p:nvPr/>
          </p:nvSpPr>
          <p:spPr>
            <a:xfrm>
              <a:off x="8086355" y="4002830"/>
              <a:ext cx="132972" cy="217669"/>
            </a:xfrm>
            <a:custGeom>
              <a:avLst/>
              <a:gdLst/>
              <a:ahLst/>
              <a:cxnLst/>
              <a:rect l="l" t="t" r="r" b="b"/>
              <a:pathLst>
                <a:path w="4498" h="7363" extrusionOk="0">
                  <a:moveTo>
                    <a:pt x="3416" y="0"/>
                  </a:moveTo>
                  <a:cubicBezTo>
                    <a:pt x="3071" y="0"/>
                    <a:pt x="2718" y="92"/>
                    <a:pt x="2376" y="206"/>
                  </a:cubicBezTo>
                  <a:cubicBezTo>
                    <a:pt x="2249" y="269"/>
                    <a:pt x="2123" y="332"/>
                    <a:pt x="1964" y="396"/>
                  </a:cubicBezTo>
                  <a:cubicBezTo>
                    <a:pt x="1616" y="522"/>
                    <a:pt x="1363" y="807"/>
                    <a:pt x="1109" y="1092"/>
                  </a:cubicBezTo>
                  <a:cubicBezTo>
                    <a:pt x="856" y="1409"/>
                    <a:pt x="603" y="1726"/>
                    <a:pt x="413" y="2106"/>
                  </a:cubicBezTo>
                  <a:cubicBezTo>
                    <a:pt x="128" y="2739"/>
                    <a:pt x="1" y="3436"/>
                    <a:pt x="1" y="4101"/>
                  </a:cubicBezTo>
                  <a:cubicBezTo>
                    <a:pt x="33" y="4798"/>
                    <a:pt x="223" y="5399"/>
                    <a:pt x="634" y="5938"/>
                  </a:cubicBezTo>
                  <a:cubicBezTo>
                    <a:pt x="983" y="6444"/>
                    <a:pt x="1553" y="6793"/>
                    <a:pt x="2123" y="7363"/>
                  </a:cubicBezTo>
                  <a:cubicBezTo>
                    <a:pt x="1394" y="6159"/>
                    <a:pt x="128" y="5779"/>
                    <a:pt x="444" y="3689"/>
                  </a:cubicBezTo>
                  <a:cubicBezTo>
                    <a:pt x="539" y="3056"/>
                    <a:pt x="824" y="2327"/>
                    <a:pt x="1331" y="1884"/>
                  </a:cubicBezTo>
                  <a:cubicBezTo>
                    <a:pt x="1806" y="1441"/>
                    <a:pt x="2503" y="1282"/>
                    <a:pt x="3136" y="1219"/>
                  </a:cubicBezTo>
                  <a:cubicBezTo>
                    <a:pt x="3326" y="1187"/>
                    <a:pt x="3548" y="1124"/>
                    <a:pt x="3738" y="1092"/>
                  </a:cubicBezTo>
                  <a:cubicBezTo>
                    <a:pt x="3896" y="1061"/>
                    <a:pt x="4086" y="1029"/>
                    <a:pt x="4245" y="902"/>
                  </a:cubicBezTo>
                  <a:cubicBezTo>
                    <a:pt x="4498" y="681"/>
                    <a:pt x="4371" y="269"/>
                    <a:pt x="4086" y="142"/>
                  </a:cubicBezTo>
                  <a:cubicBezTo>
                    <a:pt x="3871" y="41"/>
                    <a:pt x="3645" y="0"/>
                    <a:pt x="3416" y="0"/>
                  </a:cubicBezTo>
                  <a:close/>
                </a:path>
              </a:pathLst>
            </a:custGeom>
            <a:solidFill>
              <a:srgbClr val="CAC9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5" name="Google Shape;4235;p34"/>
            <p:cNvSpPr/>
            <p:nvPr/>
          </p:nvSpPr>
          <p:spPr>
            <a:xfrm>
              <a:off x="7618282" y="3979861"/>
              <a:ext cx="623532" cy="621699"/>
            </a:xfrm>
            <a:custGeom>
              <a:avLst/>
              <a:gdLst/>
              <a:ahLst/>
              <a:cxnLst/>
              <a:rect l="l" t="t" r="r" b="b"/>
              <a:pathLst>
                <a:path w="21092" h="21030" extrusionOk="0">
                  <a:moveTo>
                    <a:pt x="10514" y="1109"/>
                  </a:moveTo>
                  <a:cubicBezTo>
                    <a:pt x="15708" y="1109"/>
                    <a:pt x="19920" y="5321"/>
                    <a:pt x="19920" y="10515"/>
                  </a:cubicBezTo>
                  <a:cubicBezTo>
                    <a:pt x="19920" y="12193"/>
                    <a:pt x="19477" y="13777"/>
                    <a:pt x="18717" y="15139"/>
                  </a:cubicBezTo>
                  <a:lnTo>
                    <a:pt x="3927" y="3833"/>
                  </a:lnTo>
                  <a:cubicBezTo>
                    <a:pt x="5606" y="2154"/>
                    <a:pt x="7949" y="1109"/>
                    <a:pt x="10514" y="1109"/>
                  </a:cubicBezTo>
                  <a:close/>
                  <a:moveTo>
                    <a:pt x="2344" y="5891"/>
                  </a:moveTo>
                  <a:lnTo>
                    <a:pt x="17133" y="17197"/>
                  </a:lnTo>
                  <a:cubicBezTo>
                    <a:pt x="15455" y="18876"/>
                    <a:pt x="13111" y="19921"/>
                    <a:pt x="10514" y="19921"/>
                  </a:cubicBezTo>
                  <a:cubicBezTo>
                    <a:pt x="5321" y="19921"/>
                    <a:pt x="1140" y="15709"/>
                    <a:pt x="1140" y="10515"/>
                  </a:cubicBezTo>
                  <a:cubicBezTo>
                    <a:pt x="1140" y="8837"/>
                    <a:pt x="1584" y="7253"/>
                    <a:pt x="2344" y="5891"/>
                  </a:cubicBezTo>
                  <a:close/>
                  <a:moveTo>
                    <a:pt x="10514" y="1"/>
                  </a:moveTo>
                  <a:cubicBezTo>
                    <a:pt x="4719" y="1"/>
                    <a:pt x="0" y="4720"/>
                    <a:pt x="0" y="10515"/>
                  </a:cubicBezTo>
                  <a:cubicBezTo>
                    <a:pt x="0" y="16304"/>
                    <a:pt x="4657" y="21030"/>
                    <a:pt x="10400" y="21030"/>
                  </a:cubicBezTo>
                  <a:cubicBezTo>
                    <a:pt x="10438" y="21030"/>
                    <a:pt x="10476" y="21029"/>
                    <a:pt x="10514" y="21029"/>
                  </a:cubicBezTo>
                  <a:cubicBezTo>
                    <a:pt x="16342" y="20997"/>
                    <a:pt x="21092" y="16152"/>
                    <a:pt x="21060" y="10515"/>
                  </a:cubicBezTo>
                  <a:cubicBezTo>
                    <a:pt x="20997" y="4720"/>
                    <a:pt x="16342" y="1"/>
                    <a:pt x="10514" y="1"/>
                  </a:cubicBezTo>
                  <a:close/>
                </a:path>
              </a:pathLst>
            </a:custGeom>
            <a:solidFill>
              <a:srgbClr val="F28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44" name="Google Shape;4344;p34"/>
          <p:cNvSpPr txBox="1"/>
          <p:nvPr/>
        </p:nvSpPr>
        <p:spPr>
          <a:xfrm>
            <a:off x="710250" y="457200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 smtClean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Ward.D Linkage</a:t>
            </a:r>
            <a:endParaRPr sz="2500" dirty="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664" y="1108432"/>
            <a:ext cx="6729884" cy="3688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529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33" name="Google Shape;4133;p34"/>
          <p:cNvGrpSpPr/>
          <p:nvPr/>
        </p:nvGrpSpPr>
        <p:grpSpPr>
          <a:xfrm>
            <a:off x="457204" y="2549865"/>
            <a:ext cx="1037348" cy="916585"/>
            <a:chOff x="710229" y="2549865"/>
            <a:chExt cx="1037348" cy="916585"/>
          </a:xfrm>
        </p:grpSpPr>
        <p:sp>
          <p:nvSpPr>
            <p:cNvPr id="4134" name="Google Shape;4134;p34"/>
            <p:cNvSpPr/>
            <p:nvPr/>
          </p:nvSpPr>
          <p:spPr>
            <a:xfrm>
              <a:off x="710229" y="2549865"/>
              <a:ext cx="1037348" cy="916585"/>
            </a:xfrm>
            <a:custGeom>
              <a:avLst/>
              <a:gdLst/>
              <a:ahLst/>
              <a:cxnLst/>
              <a:rect l="l" t="t" r="r" b="b"/>
              <a:pathLst>
                <a:path w="35090" h="31005" extrusionOk="0">
                  <a:moveTo>
                    <a:pt x="17554" y="0"/>
                  </a:moveTo>
                  <a:cubicBezTo>
                    <a:pt x="12815" y="0"/>
                    <a:pt x="8136" y="2161"/>
                    <a:pt x="5099" y="6255"/>
                  </a:cubicBezTo>
                  <a:cubicBezTo>
                    <a:pt x="0" y="13127"/>
                    <a:pt x="1425" y="22818"/>
                    <a:pt x="8298" y="27948"/>
                  </a:cubicBezTo>
                  <a:cubicBezTo>
                    <a:pt x="11076" y="30010"/>
                    <a:pt x="14315" y="31005"/>
                    <a:pt x="17526" y="31005"/>
                  </a:cubicBezTo>
                  <a:cubicBezTo>
                    <a:pt x="22260" y="31005"/>
                    <a:pt x="26935" y="28844"/>
                    <a:pt x="29991" y="24750"/>
                  </a:cubicBezTo>
                  <a:cubicBezTo>
                    <a:pt x="35090" y="17878"/>
                    <a:pt x="33664" y="8187"/>
                    <a:pt x="26792" y="3057"/>
                  </a:cubicBezTo>
                  <a:cubicBezTo>
                    <a:pt x="24014" y="996"/>
                    <a:pt x="20770" y="0"/>
                    <a:pt x="17554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5" name="Google Shape;4135;p34"/>
            <p:cNvSpPr/>
            <p:nvPr/>
          </p:nvSpPr>
          <p:spPr>
            <a:xfrm>
              <a:off x="1027599" y="2683482"/>
              <a:ext cx="540225" cy="478706"/>
            </a:xfrm>
            <a:custGeom>
              <a:avLst/>
              <a:gdLst/>
              <a:ahLst/>
              <a:cxnLst/>
              <a:rect l="l" t="t" r="r" b="b"/>
              <a:pathLst>
                <a:path w="18274" h="16193" extrusionOk="0">
                  <a:moveTo>
                    <a:pt x="8630" y="0"/>
                  </a:moveTo>
                  <a:cubicBezTo>
                    <a:pt x="7266" y="0"/>
                    <a:pt x="5921" y="227"/>
                    <a:pt x="4687" y="817"/>
                  </a:cubicBezTo>
                  <a:cubicBezTo>
                    <a:pt x="2565" y="1830"/>
                    <a:pt x="982" y="3952"/>
                    <a:pt x="475" y="6327"/>
                  </a:cubicBezTo>
                  <a:cubicBezTo>
                    <a:pt x="0" y="8702"/>
                    <a:pt x="633" y="11331"/>
                    <a:pt x="2122" y="13168"/>
                  </a:cubicBezTo>
                  <a:cubicBezTo>
                    <a:pt x="3784" y="15184"/>
                    <a:pt x="6361" y="16192"/>
                    <a:pt x="8904" y="16192"/>
                  </a:cubicBezTo>
                  <a:cubicBezTo>
                    <a:pt x="9316" y="16192"/>
                    <a:pt x="9728" y="16166"/>
                    <a:pt x="10134" y="16113"/>
                  </a:cubicBezTo>
                  <a:cubicBezTo>
                    <a:pt x="12256" y="15828"/>
                    <a:pt x="14314" y="14846"/>
                    <a:pt x="15835" y="13263"/>
                  </a:cubicBezTo>
                  <a:cubicBezTo>
                    <a:pt x="17355" y="11648"/>
                    <a:pt x="18273" y="9431"/>
                    <a:pt x="18210" y="7151"/>
                  </a:cubicBezTo>
                  <a:cubicBezTo>
                    <a:pt x="18115" y="4902"/>
                    <a:pt x="16975" y="2685"/>
                    <a:pt x="15138" y="1514"/>
                  </a:cubicBezTo>
                  <a:cubicBezTo>
                    <a:pt x="14124" y="880"/>
                    <a:pt x="12953" y="564"/>
                    <a:pt x="11781" y="342"/>
                  </a:cubicBezTo>
                  <a:cubicBezTo>
                    <a:pt x="10747" y="135"/>
                    <a:pt x="9683" y="0"/>
                    <a:pt x="8630" y="0"/>
                  </a:cubicBezTo>
                  <a:close/>
                </a:path>
              </a:pathLst>
            </a:custGeom>
            <a:solidFill>
              <a:srgbClr val="E2A7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6" name="Google Shape;4136;p34"/>
            <p:cNvSpPr/>
            <p:nvPr/>
          </p:nvSpPr>
          <p:spPr>
            <a:xfrm>
              <a:off x="1211085" y="2887366"/>
              <a:ext cx="195704" cy="272448"/>
            </a:xfrm>
            <a:custGeom>
              <a:avLst/>
              <a:gdLst/>
              <a:ahLst/>
              <a:cxnLst/>
              <a:rect l="l" t="t" r="r" b="b"/>
              <a:pathLst>
                <a:path w="6620" h="9216" extrusionOk="0">
                  <a:moveTo>
                    <a:pt x="5669" y="0"/>
                  </a:moveTo>
                  <a:lnTo>
                    <a:pt x="5669" y="0"/>
                  </a:lnTo>
                  <a:cubicBezTo>
                    <a:pt x="5701" y="1900"/>
                    <a:pt x="5194" y="3579"/>
                    <a:pt x="4212" y="5194"/>
                  </a:cubicBezTo>
                  <a:cubicBezTo>
                    <a:pt x="3230" y="6777"/>
                    <a:pt x="1647" y="8171"/>
                    <a:pt x="0" y="8899"/>
                  </a:cubicBezTo>
                  <a:cubicBezTo>
                    <a:pt x="507" y="9184"/>
                    <a:pt x="1267" y="9216"/>
                    <a:pt x="1299" y="9216"/>
                  </a:cubicBezTo>
                  <a:cubicBezTo>
                    <a:pt x="1679" y="9121"/>
                    <a:pt x="1774" y="8994"/>
                    <a:pt x="2059" y="8741"/>
                  </a:cubicBezTo>
                  <a:cubicBezTo>
                    <a:pt x="4086" y="7126"/>
                    <a:pt x="5194" y="4592"/>
                    <a:pt x="6239" y="2154"/>
                  </a:cubicBezTo>
                  <a:cubicBezTo>
                    <a:pt x="6429" y="1679"/>
                    <a:pt x="6619" y="1647"/>
                    <a:pt x="6556" y="1140"/>
                  </a:cubicBezTo>
                  <a:cubicBezTo>
                    <a:pt x="6524" y="634"/>
                    <a:pt x="5764" y="64"/>
                    <a:pt x="5669" y="0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7" name="Google Shape;4137;p34"/>
            <p:cNvSpPr/>
            <p:nvPr/>
          </p:nvSpPr>
          <p:spPr>
            <a:xfrm>
              <a:off x="1371160" y="2922928"/>
              <a:ext cx="140451" cy="79819"/>
            </a:xfrm>
            <a:custGeom>
              <a:avLst/>
              <a:gdLst/>
              <a:ahLst/>
              <a:cxnLst/>
              <a:rect l="l" t="t" r="r" b="b"/>
              <a:pathLst>
                <a:path w="4751" h="2700" extrusionOk="0">
                  <a:moveTo>
                    <a:pt x="3864" y="1"/>
                  </a:moveTo>
                  <a:cubicBezTo>
                    <a:pt x="2978" y="982"/>
                    <a:pt x="1774" y="1616"/>
                    <a:pt x="507" y="1743"/>
                  </a:cubicBezTo>
                  <a:cubicBezTo>
                    <a:pt x="317" y="2059"/>
                    <a:pt x="159" y="2376"/>
                    <a:pt x="1" y="2693"/>
                  </a:cubicBezTo>
                  <a:cubicBezTo>
                    <a:pt x="86" y="2697"/>
                    <a:pt x="172" y="2699"/>
                    <a:pt x="257" y="2699"/>
                  </a:cubicBezTo>
                  <a:cubicBezTo>
                    <a:pt x="1981" y="2699"/>
                    <a:pt x="3725" y="1796"/>
                    <a:pt x="4751" y="317"/>
                  </a:cubicBezTo>
                  <a:cubicBezTo>
                    <a:pt x="4434" y="222"/>
                    <a:pt x="4149" y="127"/>
                    <a:pt x="3864" y="1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8" name="Google Shape;4138;p34"/>
            <p:cNvSpPr/>
            <p:nvPr/>
          </p:nvSpPr>
          <p:spPr>
            <a:xfrm>
              <a:off x="1314047" y="3043006"/>
              <a:ext cx="197566" cy="54099"/>
            </a:xfrm>
            <a:custGeom>
              <a:avLst/>
              <a:gdLst/>
              <a:ahLst/>
              <a:cxnLst/>
              <a:rect l="l" t="t" r="r" b="b"/>
              <a:pathLst>
                <a:path w="6683" h="1830" extrusionOk="0">
                  <a:moveTo>
                    <a:pt x="3680" y="1"/>
                  </a:moveTo>
                  <a:cubicBezTo>
                    <a:pt x="3180" y="1"/>
                    <a:pt x="2687" y="46"/>
                    <a:pt x="2218" y="151"/>
                  </a:cubicBezTo>
                  <a:cubicBezTo>
                    <a:pt x="1299" y="372"/>
                    <a:pt x="286" y="879"/>
                    <a:pt x="1" y="1829"/>
                  </a:cubicBezTo>
                  <a:cubicBezTo>
                    <a:pt x="1204" y="1354"/>
                    <a:pt x="2471" y="1037"/>
                    <a:pt x="3738" y="942"/>
                  </a:cubicBezTo>
                  <a:cubicBezTo>
                    <a:pt x="3865" y="931"/>
                    <a:pt x="3989" y="923"/>
                    <a:pt x="4109" y="923"/>
                  </a:cubicBezTo>
                  <a:cubicBezTo>
                    <a:pt x="4318" y="923"/>
                    <a:pt x="4519" y="946"/>
                    <a:pt x="4720" y="1006"/>
                  </a:cubicBezTo>
                  <a:cubicBezTo>
                    <a:pt x="5036" y="1132"/>
                    <a:pt x="5416" y="1386"/>
                    <a:pt x="5480" y="1702"/>
                  </a:cubicBezTo>
                  <a:cubicBezTo>
                    <a:pt x="5955" y="1354"/>
                    <a:pt x="6303" y="942"/>
                    <a:pt x="6683" y="467"/>
                  </a:cubicBezTo>
                  <a:cubicBezTo>
                    <a:pt x="5748" y="191"/>
                    <a:pt x="4699" y="1"/>
                    <a:pt x="3680" y="1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9" name="Google Shape;4139;p34"/>
            <p:cNvSpPr/>
            <p:nvPr/>
          </p:nvSpPr>
          <p:spPr>
            <a:xfrm>
              <a:off x="1198906" y="2829307"/>
              <a:ext cx="160110" cy="221926"/>
            </a:xfrm>
            <a:custGeom>
              <a:avLst/>
              <a:gdLst/>
              <a:ahLst/>
              <a:cxnLst/>
              <a:rect l="l" t="t" r="r" b="b"/>
              <a:pathLst>
                <a:path w="5416" h="7507" extrusionOk="0">
                  <a:moveTo>
                    <a:pt x="286" y="1"/>
                  </a:moveTo>
                  <a:cubicBezTo>
                    <a:pt x="1" y="1299"/>
                    <a:pt x="602" y="2724"/>
                    <a:pt x="1647" y="3421"/>
                  </a:cubicBezTo>
                  <a:cubicBezTo>
                    <a:pt x="2091" y="3738"/>
                    <a:pt x="2597" y="3896"/>
                    <a:pt x="3041" y="4181"/>
                  </a:cubicBezTo>
                  <a:cubicBezTo>
                    <a:pt x="4086" y="4878"/>
                    <a:pt x="4656" y="6240"/>
                    <a:pt x="4466" y="7506"/>
                  </a:cubicBezTo>
                  <a:cubicBezTo>
                    <a:pt x="5321" y="6810"/>
                    <a:pt x="5416" y="5321"/>
                    <a:pt x="4688" y="4498"/>
                  </a:cubicBezTo>
                  <a:cubicBezTo>
                    <a:pt x="4022" y="3738"/>
                    <a:pt x="2914" y="3611"/>
                    <a:pt x="2091" y="3041"/>
                  </a:cubicBezTo>
                  <a:cubicBezTo>
                    <a:pt x="1204" y="2376"/>
                    <a:pt x="729" y="1173"/>
                    <a:pt x="982" y="64"/>
                  </a:cubicBezTo>
                  <a:cubicBezTo>
                    <a:pt x="729" y="33"/>
                    <a:pt x="507" y="33"/>
                    <a:pt x="286" y="1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0" name="Google Shape;4140;p34"/>
            <p:cNvSpPr/>
            <p:nvPr/>
          </p:nvSpPr>
          <p:spPr>
            <a:xfrm>
              <a:off x="1107148" y="2863007"/>
              <a:ext cx="191033" cy="255627"/>
            </a:xfrm>
            <a:custGeom>
              <a:avLst/>
              <a:gdLst/>
              <a:ahLst/>
              <a:cxnLst/>
              <a:rect l="l" t="t" r="r" b="b"/>
              <a:pathLst>
                <a:path w="6462" h="8647" extrusionOk="0">
                  <a:moveTo>
                    <a:pt x="191" y="1"/>
                  </a:moveTo>
                  <a:cubicBezTo>
                    <a:pt x="1" y="1173"/>
                    <a:pt x="191" y="2439"/>
                    <a:pt x="761" y="3453"/>
                  </a:cubicBezTo>
                  <a:cubicBezTo>
                    <a:pt x="1331" y="4498"/>
                    <a:pt x="2249" y="5321"/>
                    <a:pt x="3326" y="5765"/>
                  </a:cubicBezTo>
                  <a:cubicBezTo>
                    <a:pt x="3896" y="5986"/>
                    <a:pt x="4561" y="6113"/>
                    <a:pt x="5068" y="6525"/>
                  </a:cubicBezTo>
                  <a:cubicBezTo>
                    <a:pt x="5638" y="7031"/>
                    <a:pt x="5828" y="7918"/>
                    <a:pt x="5575" y="8647"/>
                  </a:cubicBezTo>
                  <a:cubicBezTo>
                    <a:pt x="6240" y="8425"/>
                    <a:pt x="6461" y="7443"/>
                    <a:pt x="6145" y="6778"/>
                  </a:cubicBezTo>
                  <a:cubicBezTo>
                    <a:pt x="5828" y="6113"/>
                    <a:pt x="5195" y="5701"/>
                    <a:pt x="4530" y="5416"/>
                  </a:cubicBezTo>
                  <a:cubicBezTo>
                    <a:pt x="3865" y="5131"/>
                    <a:pt x="3200" y="4910"/>
                    <a:pt x="2629" y="4435"/>
                  </a:cubicBezTo>
                  <a:cubicBezTo>
                    <a:pt x="2059" y="3928"/>
                    <a:pt x="1711" y="3199"/>
                    <a:pt x="1363" y="2471"/>
                  </a:cubicBezTo>
                  <a:cubicBezTo>
                    <a:pt x="983" y="1648"/>
                    <a:pt x="603" y="824"/>
                    <a:pt x="191" y="1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1" name="Google Shape;4141;p34"/>
            <p:cNvSpPr/>
            <p:nvPr/>
          </p:nvSpPr>
          <p:spPr>
            <a:xfrm>
              <a:off x="1321556" y="2738495"/>
              <a:ext cx="180716" cy="150769"/>
            </a:xfrm>
            <a:custGeom>
              <a:avLst/>
              <a:gdLst/>
              <a:ahLst/>
              <a:cxnLst/>
              <a:rect l="l" t="t" r="r" b="b"/>
              <a:pathLst>
                <a:path w="6113" h="5100" extrusionOk="0">
                  <a:moveTo>
                    <a:pt x="5606" y="1"/>
                  </a:moveTo>
                  <a:cubicBezTo>
                    <a:pt x="5289" y="856"/>
                    <a:pt x="4497" y="1394"/>
                    <a:pt x="3705" y="1743"/>
                  </a:cubicBezTo>
                  <a:cubicBezTo>
                    <a:pt x="2914" y="2091"/>
                    <a:pt x="2027" y="2313"/>
                    <a:pt x="1330" y="2819"/>
                  </a:cubicBezTo>
                  <a:cubicBezTo>
                    <a:pt x="602" y="3326"/>
                    <a:pt x="0" y="4213"/>
                    <a:pt x="190" y="5100"/>
                  </a:cubicBezTo>
                  <a:cubicBezTo>
                    <a:pt x="444" y="5068"/>
                    <a:pt x="729" y="5036"/>
                    <a:pt x="982" y="5005"/>
                  </a:cubicBezTo>
                  <a:cubicBezTo>
                    <a:pt x="950" y="4150"/>
                    <a:pt x="1615" y="3453"/>
                    <a:pt x="2344" y="3105"/>
                  </a:cubicBezTo>
                  <a:cubicBezTo>
                    <a:pt x="3072" y="2756"/>
                    <a:pt x="3864" y="2629"/>
                    <a:pt x="4624" y="2313"/>
                  </a:cubicBezTo>
                  <a:cubicBezTo>
                    <a:pt x="5352" y="1996"/>
                    <a:pt x="6049" y="1363"/>
                    <a:pt x="6112" y="508"/>
                  </a:cubicBezTo>
                  <a:cubicBezTo>
                    <a:pt x="5922" y="349"/>
                    <a:pt x="5764" y="191"/>
                    <a:pt x="5606" y="1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2" name="Google Shape;4142;p34"/>
            <p:cNvSpPr/>
            <p:nvPr/>
          </p:nvSpPr>
          <p:spPr>
            <a:xfrm>
              <a:off x="1268198" y="2751768"/>
              <a:ext cx="174153" cy="47980"/>
            </a:xfrm>
            <a:custGeom>
              <a:avLst/>
              <a:gdLst/>
              <a:ahLst/>
              <a:cxnLst/>
              <a:rect l="l" t="t" r="r" b="b"/>
              <a:pathLst>
                <a:path w="5891" h="1623" extrusionOk="0">
                  <a:moveTo>
                    <a:pt x="980" y="1"/>
                  </a:moveTo>
                  <a:cubicBezTo>
                    <a:pt x="895" y="1"/>
                    <a:pt x="812" y="8"/>
                    <a:pt x="728" y="27"/>
                  </a:cubicBezTo>
                  <a:cubicBezTo>
                    <a:pt x="412" y="59"/>
                    <a:pt x="127" y="249"/>
                    <a:pt x="0" y="534"/>
                  </a:cubicBezTo>
                  <a:cubicBezTo>
                    <a:pt x="1457" y="914"/>
                    <a:pt x="2914" y="1230"/>
                    <a:pt x="4370" y="1547"/>
                  </a:cubicBezTo>
                  <a:cubicBezTo>
                    <a:pt x="4579" y="1593"/>
                    <a:pt x="4788" y="1623"/>
                    <a:pt x="5009" y="1623"/>
                  </a:cubicBezTo>
                  <a:cubicBezTo>
                    <a:pt x="5090" y="1623"/>
                    <a:pt x="5172" y="1619"/>
                    <a:pt x="5257" y="1610"/>
                  </a:cubicBezTo>
                  <a:cubicBezTo>
                    <a:pt x="5542" y="1547"/>
                    <a:pt x="5795" y="1357"/>
                    <a:pt x="5890" y="1072"/>
                  </a:cubicBezTo>
                  <a:cubicBezTo>
                    <a:pt x="4465" y="755"/>
                    <a:pt x="3040" y="439"/>
                    <a:pt x="1615" y="90"/>
                  </a:cubicBezTo>
                  <a:cubicBezTo>
                    <a:pt x="1391" y="46"/>
                    <a:pt x="1183" y="1"/>
                    <a:pt x="980" y="1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3" name="Google Shape;4143;p34"/>
            <p:cNvSpPr/>
            <p:nvPr/>
          </p:nvSpPr>
          <p:spPr>
            <a:xfrm>
              <a:off x="1453547" y="2783458"/>
              <a:ext cx="62761" cy="137643"/>
            </a:xfrm>
            <a:custGeom>
              <a:avLst/>
              <a:gdLst/>
              <a:ahLst/>
              <a:cxnLst/>
              <a:rect l="l" t="t" r="r" b="b"/>
              <a:pathLst>
                <a:path w="2123" h="4656" extrusionOk="0">
                  <a:moveTo>
                    <a:pt x="856" y="0"/>
                  </a:moveTo>
                  <a:lnTo>
                    <a:pt x="856" y="0"/>
                  </a:lnTo>
                  <a:cubicBezTo>
                    <a:pt x="539" y="63"/>
                    <a:pt x="317" y="443"/>
                    <a:pt x="286" y="792"/>
                  </a:cubicBezTo>
                  <a:cubicBezTo>
                    <a:pt x="254" y="1172"/>
                    <a:pt x="349" y="1520"/>
                    <a:pt x="507" y="1837"/>
                  </a:cubicBezTo>
                  <a:cubicBezTo>
                    <a:pt x="634" y="2185"/>
                    <a:pt x="792" y="2502"/>
                    <a:pt x="856" y="2882"/>
                  </a:cubicBezTo>
                  <a:cubicBezTo>
                    <a:pt x="982" y="3579"/>
                    <a:pt x="602" y="4339"/>
                    <a:pt x="1" y="4655"/>
                  </a:cubicBezTo>
                  <a:cubicBezTo>
                    <a:pt x="349" y="4624"/>
                    <a:pt x="666" y="4592"/>
                    <a:pt x="982" y="4560"/>
                  </a:cubicBezTo>
                  <a:cubicBezTo>
                    <a:pt x="1267" y="4307"/>
                    <a:pt x="1552" y="4022"/>
                    <a:pt x="1774" y="3674"/>
                  </a:cubicBezTo>
                  <a:cubicBezTo>
                    <a:pt x="1996" y="3325"/>
                    <a:pt x="2122" y="2914"/>
                    <a:pt x="2027" y="2502"/>
                  </a:cubicBezTo>
                  <a:cubicBezTo>
                    <a:pt x="1932" y="2027"/>
                    <a:pt x="1552" y="1679"/>
                    <a:pt x="1267" y="1330"/>
                  </a:cubicBezTo>
                  <a:cubicBezTo>
                    <a:pt x="951" y="950"/>
                    <a:pt x="697" y="443"/>
                    <a:pt x="856" y="0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4" name="Google Shape;4144;p34"/>
            <p:cNvSpPr/>
            <p:nvPr/>
          </p:nvSpPr>
          <p:spPr>
            <a:xfrm>
              <a:off x="1098723" y="2734209"/>
              <a:ext cx="139535" cy="98887"/>
            </a:xfrm>
            <a:custGeom>
              <a:avLst/>
              <a:gdLst/>
              <a:ahLst/>
              <a:cxnLst/>
              <a:rect l="l" t="t" r="r" b="b"/>
              <a:pathLst>
                <a:path w="4720" h="3345" extrusionOk="0">
                  <a:moveTo>
                    <a:pt x="1191" y="0"/>
                  </a:moveTo>
                  <a:cubicBezTo>
                    <a:pt x="1042" y="0"/>
                    <a:pt x="902" y="22"/>
                    <a:pt x="761" y="83"/>
                  </a:cubicBezTo>
                  <a:cubicBezTo>
                    <a:pt x="413" y="241"/>
                    <a:pt x="159" y="684"/>
                    <a:pt x="1" y="811"/>
                  </a:cubicBezTo>
                  <a:cubicBezTo>
                    <a:pt x="331" y="652"/>
                    <a:pt x="701" y="577"/>
                    <a:pt x="1074" y="577"/>
                  </a:cubicBezTo>
                  <a:cubicBezTo>
                    <a:pt x="1595" y="577"/>
                    <a:pt x="2123" y="724"/>
                    <a:pt x="2566" y="1001"/>
                  </a:cubicBezTo>
                  <a:cubicBezTo>
                    <a:pt x="3326" y="1508"/>
                    <a:pt x="3833" y="2394"/>
                    <a:pt x="3865" y="3345"/>
                  </a:cubicBezTo>
                  <a:cubicBezTo>
                    <a:pt x="4371" y="3250"/>
                    <a:pt x="4720" y="2679"/>
                    <a:pt x="4593" y="2173"/>
                  </a:cubicBezTo>
                  <a:cubicBezTo>
                    <a:pt x="4150" y="1603"/>
                    <a:pt x="3643" y="1128"/>
                    <a:pt x="3073" y="684"/>
                  </a:cubicBezTo>
                  <a:cubicBezTo>
                    <a:pt x="2598" y="336"/>
                    <a:pt x="2028" y="51"/>
                    <a:pt x="1458" y="19"/>
                  </a:cubicBezTo>
                  <a:cubicBezTo>
                    <a:pt x="1365" y="8"/>
                    <a:pt x="1276" y="0"/>
                    <a:pt x="1191" y="0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5" name="Google Shape;4145;p34"/>
            <p:cNvSpPr/>
            <p:nvPr/>
          </p:nvSpPr>
          <p:spPr>
            <a:xfrm>
              <a:off x="1168015" y="2685137"/>
              <a:ext cx="100217" cy="66516"/>
            </a:xfrm>
            <a:custGeom>
              <a:avLst/>
              <a:gdLst/>
              <a:ahLst/>
              <a:cxnLst/>
              <a:rect l="l" t="t" r="r" b="b"/>
              <a:pathLst>
                <a:path w="3390" h="2250" extrusionOk="0">
                  <a:moveTo>
                    <a:pt x="3389" y="1"/>
                  </a:moveTo>
                  <a:cubicBezTo>
                    <a:pt x="2914" y="223"/>
                    <a:pt x="2471" y="476"/>
                    <a:pt x="2027" y="761"/>
                  </a:cubicBezTo>
                  <a:cubicBezTo>
                    <a:pt x="1331" y="1173"/>
                    <a:pt x="665" y="1616"/>
                    <a:pt x="0" y="2028"/>
                  </a:cubicBezTo>
                  <a:cubicBezTo>
                    <a:pt x="127" y="2028"/>
                    <a:pt x="285" y="2123"/>
                    <a:pt x="317" y="2249"/>
                  </a:cubicBezTo>
                  <a:cubicBezTo>
                    <a:pt x="1616" y="2123"/>
                    <a:pt x="2851" y="1236"/>
                    <a:pt x="3389" y="1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6" name="Google Shape;4146;p34"/>
            <p:cNvSpPr/>
            <p:nvPr/>
          </p:nvSpPr>
          <p:spPr>
            <a:xfrm>
              <a:off x="1094998" y="2746004"/>
              <a:ext cx="70241" cy="136697"/>
            </a:xfrm>
            <a:custGeom>
              <a:avLst/>
              <a:gdLst/>
              <a:ahLst/>
              <a:cxnLst/>
              <a:rect l="l" t="t" r="r" b="b"/>
              <a:pathLst>
                <a:path w="2376" h="4624" extrusionOk="0">
                  <a:moveTo>
                    <a:pt x="1774" y="0"/>
                  </a:moveTo>
                  <a:cubicBezTo>
                    <a:pt x="1584" y="0"/>
                    <a:pt x="1394" y="32"/>
                    <a:pt x="1204" y="64"/>
                  </a:cubicBezTo>
                  <a:cubicBezTo>
                    <a:pt x="1552" y="697"/>
                    <a:pt x="1552" y="1520"/>
                    <a:pt x="1204" y="2154"/>
                  </a:cubicBezTo>
                  <a:cubicBezTo>
                    <a:pt x="1014" y="2565"/>
                    <a:pt x="665" y="2914"/>
                    <a:pt x="412" y="3294"/>
                  </a:cubicBezTo>
                  <a:cubicBezTo>
                    <a:pt x="159" y="3674"/>
                    <a:pt x="0" y="4212"/>
                    <a:pt x="222" y="4624"/>
                  </a:cubicBezTo>
                  <a:cubicBezTo>
                    <a:pt x="315" y="4392"/>
                    <a:pt x="560" y="4245"/>
                    <a:pt x="809" y="4245"/>
                  </a:cubicBezTo>
                  <a:cubicBezTo>
                    <a:pt x="900" y="4245"/>
                    <a:pt x="992" y="4265"/>
                    <a:pt x="1077" y="4307"/>
                  </a:cubicBezTo>
                  <a:cubicBezTo>
                    <a:pt x="887" y="3991"/>
                    <a:pt x="1014" y="3579"/>
                    <a:pt x="1204" y="3262"/>
                  </a:cubicBezTo>
                  <a:cubicBezTo>
                    <a:pt x="1425" y="2946"/>
                    <a:pt x="1710" y="2692"/>
                    <a:pt x="1900" y="2407"/>
                  </a:cubicBezTo>
                  <a:cubicBezTo>
                    <a:pt x="2375" y="1679"/>
                    <a:pt x="2312" y="634"/>
                    <a:pt x="1774" y="0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7" name="Google Shape;4147;p34"/>
            <p:cNvSpPr/>
            <p:nvPr/>
          </p:nvSpPr>
          <p:spPr>
            <a:xfrm>
              <a:off x="1223235" y="2687029"/>
              <a:ext cx="319305" cy="347359"/>
            </a:xfrm>
            <a:custGeom>
              <a:avLst/>
              <a:gdLst/>
              <a:ahLst/>
              <a:cxnLst/>
              <a:rect l="l" t="t" r="r" b="b"/>
              <a:pathLst>
                <a:path w="10801" h="11750" extrusionOk="0">
                  <a:moveTo>
                    <a:pt x="3073" y="0"/>
                  </a:moveTo>
                  <a:cubicBezTo>
                    <a:pt x="2946" y="0"/>
                    <a:pt x="2788" y="0"/>
                    <a:pt x="2661" y="32"/>
                  </a:cubicBezTo>
                  <a:cubicBezTo>
                    <a:pt x="2819" y="539"/>
                    <a:pt x="2566" y="1077"/>
                    <a:pt x="2218" y="1457"/>
                  </a:cubicBezTo>
                  <a:cubicBezTo>
                    <a:pt x="1838" y="1837"/>
                    <a:pt x="1394" y="2090"/>
                    <a:pt x="1014" y="2470"/>
                  </a:cubicBezTo>
                  <a:cubicBezTo>
                    <a:pt x="254" y="3262"/>
                    <a:pt x="1" y="4592"/>
                    <a:pt x="444" y="5606"/>
                  </a:cubicBezTo>
                  <a:cubicBezTo>
                    <a:pt x="869" y="6607"/>
                    <a:pt x="1875" y="7288"/>
                    <a:pt x="2905" y="7288"/>
                  </a:cubicBezTo>
                  <a:cubicBezTo>
                    <a:pt x="2950" y="7288"/>
                    <a:pt x="2996" y="7287"/>
                    <a:pt x="3041" y="7284"/>
                  </a:cubicBezTo>
                  <a:cubicBezTo>
                    <a:pt x="3518" y="7244"/>
                    <a:pt x="4031" y="7080"/>
                    <a:pt x="4512" y="7080"/>
                  </a:cubicBezTo>
                  <a:cubicBezTo>
                    <a:pt x="4798" y="7080"/>
                    <a:pt x="5073" y="7138"/>
                    <a:pt x="5321" y="7316"/>
                  </a:cubicBezTo>
                  <a:cubicBezTo>
                    <a:pt x="5765" y="7632"/>
                    <a:pt x="5955" y="8297"/>
                    <a:pt x="6398" y="8646"/>
                  </a:cubicBezTo>
                  <a:cubicBezTo>
                    <a:pt x="6657" y="8836"/>
                    <a:pt x="6963" y="8884"/>
                    <a:pt x="7279" y="8884"/>
                  </a:cubicBezTo>
                  <a:cubicBezTo>
                    <a:pt x="7544" y="8884"/>
                    <a:pt x="7817" y="8850"/>
                    <a:pt x="8077" y="8836"/>
                  </a:cubicBezTo>
                  <a:cubicBezTo>
                    <a:pt x="8207" y="8821"/>
                    <a:pt x="8342" y="8812"/>
                    <a:pt x="8477" y="8812"/>
                  </a:cubicBezTo>
                  <a:cubicBezTo>
                    <a:pt x="8933" y="8812"/>
                    <a:pt x="9384" y="8920"/>
                    <a:pt x="9628" y="9311"/>
                  </a:cubicBezTo>
                  <a:cubicBezTo>
                    <a:pt x="10103" y="10008"/>
                    <a:pt x="9565" y="11243"/>
                    <a:pt x="10230" y="11749"/>
                  </a:cubicBezTo>
                  <a:cubicBezTo>
                    <a:pt x="10388" y="11401"/>
                    <a:pt x="10515" y="11053"/>
                    <a:pt x="10673" y="10736"/>
                  </a:cubicBezTo>
                  <a:cubicBezTo>
                    <a:pt x="10800" y="10008"/>
                    <a:pt x="10578" y="9247"/>
                    <a:pt x="10167" y="8709"/>
                  </a:cubicBezTo>
                  <a:cubicBezTo>
                    <a:pt x="9723" y="8171"/>
                    <a:pt x="9027" y="7854"/>
                    <a:pt x="8362" y="7854"/>
                  </a:cubicBezTo>
                  <a:cubicBezTo>
                    <a:pt x="7951" y="7875"/>
                    <a:pt x="7528" y="7988"/>
                    <a:pt x="7134" y="7988"/>
                  </a:cubicBezTo>
                  <a:cubicBezTo>
                    <a:pt x="6920" y="7988"/>
                    <a:pt x="6714" y="7954"/>
                    <a:pt x="6525" y="7854"/>
                  </a:cubicBezTo>
                  <a:cubicBezTo>
                    <a:pt x="6050" y="7601"/>
                    <a:pt x="5828" y="7031"/>
                    <a:pt x="5416" y="6682"/>
                  </a:cubicBezTo>
                  <a:cubicBezTo>
                    <a:pt x="5014" y="6356"/>
                    <a:pt x="4506" y="6274"/>
                    <a:pt x="3979" y="6274"/>
                  </a:cubicBezTo>
                  <a:cubicBezTo>
                    <a:pt x="3635" y="6274"/>
                    <a:pt x="3283" y="6309"/>
                    <a:pt x="2946" y="6334"/>
                  </a:cubicBezTo>
                  <a:cubicBezTo>
                    <a:pt x="2798" y="6351"/>
                    <a:pt x="2643" y="6361"/>
                    <a:pt x="2486" y="6361"/>
                  </a:cubicBezTo>
                  <a:cubicBezTo>
                    <a:pt x="1769" y="6361"/>
                    <a:pt x="1009" y="6154"/>
                    <a:pt x="698" y="5479"/>
                  </a:cubicBezTo>
                  <a:cubicBezTo>
                    <a:pt x="413" y="4846"/>
                    <a:pt x="698" y="4054"/>
                    <a:pt x="1141" y="3484"/>
                  </a:cubicBezTo>
                  <a:cubicBezTo>
                    <a:pt x="1584" y="2945"/>
                    <a:pt x="2186" y="2534"/>
                    <a:pt x="2661" y="1995"/>
                  </a:cubicBezTo>
                  <a:cubicBezTo>
                    <a:pt x="3104" y="1425"/>
                    <a:pt x="3390" y="634"/>
                    <a:pt x="3073" y="0"/>
                  </a:cubicBezTo>
                  <a:close/>
                </a:path>
              </a:pathLst>
            </a:custGeom>
            <a:solidFill>
              <a:srgbClr val="D197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8" name="Google Shape;4148;p34"/>
            <p:cNvSpPr/>
            <p:nvPr/>
          </p:nvSpPr>
          <p:spPr>
            <a:xfrm>
              <a:off x="1033215" y="2822065"/>
              <a:ext cx="207854" cy="119639"/>
            </a:xfrm>
            <a:custGeom>
              <a:avLst/>
              <a:gdLst/>
              <a:ahLst/>
              <a:cxnLst/>
              <a:rect l="l" t="t" r="r" b="b"/>
              <a:pathLst>
                <a:path w="7031" h="4047" extrusionOk="0">
                  <a:moveTo>
                    <a:pt x="5962" y="0"/>
                  </a:moveTo>
                  <a:cubicBezTo>
                    <a:pt x="5495" y="0"/>
                    <a:pt x="5023" y="162"/>
                    <a:pt x="4655" y="468"/>
                  </a:cubicBezTo>
                  <a:cubicBezTo>
                    <a:pt x="4244" y="816"/>
                    <a:pt x="3990" y="1323"/>
                    <a:pt x="3515" y="1544"/>
                  </a:cubicBezTo>
                  <a:cubicBezTo>
                    <a:pt x="3277" y="1650"/>
                    <a:pt x="3027" y="1673"/>
                    <a:pt x="2774" y="1673"/>
                  </a:cubicBezTo>
                  <a:cubicBezTo>
                    <a:pt x="2581" y="1673"/>
                    <a:pt x="2387" y="1660"/>
                    <a:pt x="2193" y="1660"/>
                  </a:cubicBezTo>
                  <a:cubicBezTo>
                    <a:pt x="2031" y="1660"/>
                    <a:pt x="1869" y="1669"/>
                    <a:pt x="1710" y="1703"/>
                  </a:cubicBezTo>
                  <a:cubicBezTo>
                    <a:pt x="728" y="1861"/>
                    <a:pt x="0" y="3001"/>
                    <a:pt x="253" y="4046"/>
                  </a:cubicBezTo>
                  <a:cubicBezTo>
                    <a:pt x="475" y="3191"/>
                    <a:pt x="1235" y="2494"/>
                    <a:pt x="2059" y="2399"/>
                  </a:cubicBezTo>
                  <a:cubicBezTo>
                    <a:pt x="2175" y="2387"/>
                    <a:pt x="2292" y="2383"/>
                    <a:pt x="2408" y="2383"/>
                  </a:cubicBezTo>
                  <a:cubicBezTo>
                    <a:pt x="2617" y="2383"/>
                    <a:pt x="2825" y="2396"/>
                    <a:pt x="3029" y="2396"/>
                  </a:cubicBezTo>
                  <a:cubicBezTo>
                    <a:pt x="3295" y="2396"/>
                    <a:pt x="3554" y="2374"/>
                    <a:pt x="3800" y="2273"/>
                  </a:cubicBezTo>
                  <a:cubicBezTo>
                    <a:pt x="4180" y="2146"/>
                    <a:pt x="4465" y="1829"/>
                    <a:pt x="4750" y="1544"/>
                  </a:cubicBezTo>
                  <a:cubicBezTo>
                    <a:pt x="5035" y="1259"/>
                    <a:pt x="5320" y="974"/>
                    <a:pt x="5701" y="816"/>
                  </a:cubicBezTo>
                  <a:cubicBezTo>
                    <a:pt x="5821" y="776"/>
                    <a:pt x="5976" y="755"/>
                    <a:pt x="6139" y="755"/>
                  </a:cubicBezTo>
                  <a:cubicBezTo>
                    <a:pt x="6491" y="755"/>
                    <a:pt x="6879" y="853"/>
                    <a:pt x="7031" y="1069"/>
                  </a:cubicBezTo>
                  <a:cubicBezTo>
                    <a:pt x="6999" y="784"/>
                    <a:pt x="6746" y="468"/>
                    <a:pt x="6714" y="151"/>
                  </a:cubicBezTo>
                  <a:cubicBezTo>
                    <a:pt x="6477" y="49"/>
                    <a:pt x="6220" y="0"/>
                    <a:pt x="5962" y="0"/>
                  </a:cubicBezTo>
                  <a:close/>
                </a:path>
              </a:pathLst>
            </a:custGeom>
            <a:solidFill>
              <a:srgbClr val="D197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9" name="Google Shape;4149;p34"/>
            <p:cNvSpPr/>
            <p:nvPr/>
          </p:nvSpPr>
          <p:spPr>
            <a:xfrm>
              <a:off x="1329981" y="3042415"/>
              <a:ext cx="251873" cy="196502"/>
            </a:xfrm>
            <a:custGeom>
              <a:avLst/>
              <a:gdLst/>
              <a:ahLst/>
              <a:cxnLst/>
              <a:rect l="l" t="t" r="r" b="b"/>
              <a:pathLst>
                <a:path w="8520" h="6647" extrusionOk="0">
                  <a:moveTo>
                    <a:pt x="4650" y="1"/>
                  </a:moveTo>
                  <a:cubicBezTo>
                    <a:pt x="4536" y="1"/>
                    <a:pt x="4421" y="4"/>
                    <a:pt x="4307" y="12"/>
                  </a:cubicBezTo>
                  <a:cubicBezTo>
                    <a:pt x="3420" y="44"/>
                    <a:pt x="2502" y="297"/>
                    <a:pt x="1774" y="804"/>
                  </a:cubicBezTo>
                  <a:cubicBezTo>
                    <a:pt x="1014" y="1311"/>
                    <a:pt x="444" y="2039"/>
                    <a:pt x="222" y="2926"/>
                  </a:cubicBezTo>
                  <a:cubicBezTo>
                    <a:pt x="0" y="3781"/>
                    <a:pt x="159" y="4763"/>
                    <a:pt x="729" y="5459"/>
                  </a:cubicBezTo>
                  <a:cubicBezTo>
                    <a:pt x="1140" y="5966"/>
                    <a:pt x="1710" y="6314"/>
                    <a:pt x="2344" y="6473"/>
                  </a:cubicBezTo>
                  <a:cubicBezTo>
                    <a:pt x="2793" y="6608"/>
                    <a:pt x="3259" y="6647"/>
                    <a:pt x="3730" y="6647"/>
                  </a:cubicBezTo>
                  <a:cubicBezTo>
                    <a:pt x="3922" y="6647"/>
                    <a:pt x="4114" y="6640"/>
                    <a:pt x="4307" y="6631"/>
                  </a:cubicBezTo>
                  <a:cubicBezTo>
                    <a:pt x="5321" y="6536"/>
                    <a:pt x="6366" y="6219"/>
                    <a:pt x="7157" y="5554"/>
                  </a:cubicBezTo>
                  <a:cubicBezTo>
                    <a:pt x="7981" y="4921"/>
                    <a:pt x="8519" y="3908"/>
                    <a:pt x="8424" y="2863"/>
                  </a:cubicBezTo>
                  <a:cubicBezTo>
                    <a:pt x="8329" y="1944"/>
                    <a:pt x="7727" y="1121"/>
                    <a:pt x="6967" y="614"/>
                  </a:cubicBezTo>
                  <a:cubicBezTo>
                    <a:pt x="6274" y="198"/>
                    <a:pt x="5459" y="1"/>
                    <a:pt x="4650" y="1"/>
                  </a:cubicBezTo>
                  <a:close/>
                </a:path>
              </a:pathLst>
            </a:custGeom>
            <a:solidFill>
              <a:srgbClr val="F28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0" name="Google Shape;4150;p34"/>
            <p:cNvSpPr/>
            <p:nvPr/>
          </p:nvSpPr>
          <p:spPr>
            <a:xfrm>
              <a:off x="1376776" y="3046524"/>
              <a:ext cx="142343" cy="66250"/>
            </a:xfrm>
            <a:custGeom>
              <a:avLst/>
              <a:gdLst/>
              <a:ahLst/>
              <a:cxnLst/>
              <a:rect l="l" t="t" r="r" b="b"/>
              <a:pathLst>
                <a:path w="4815" h="2241" extrusionOk="0">
                  <a:moveTo>
                    <a:pt x="3068" y="0"/>
                  </a:moveTo>
                  <a:cubicBezTo>
                    <a:pt x="2893" y="0"/>
                    <a:pt x="2714" y="11"/>
                    <a:pt x="2534" y="32"/>
                  </a:cubicBezTo>
                  <a:cubicBezTo>
                    <a:pt x="2027" y="63"/>
                    <a:pt x="1521" y="158"/>
                    <a:pt x="1077" y="348"/>
                  </a:cubicBezTo>
                  <a:cubicBezTo>
                    <a:pt x="634" y="538"/>
                    <a:pt x="286" y="823"/>
                    <a:pt x="127" y="1108"/>
                  </a:cubicBezTo>
                  <a:cubicBezTo>
                    <a:pt x="1" y="1393"/>
                    <a:pt x="64" y="1710"/>
                    <a:pt x="349" y="1932"/>
                  </a:cubicBezTo>
                  <a:cubicBezTo>
                    <a:pt x="571" y="2090"/>
                    <a:pt x="887" y="2185"/>
                    <a:pt x="1236" y="2217"/>
                  </a:cubicBezTo>
                  <a:cubicBezTo>
                    <a:pt x="1410" y="2233"/>
                    <a:pt x="1592" y="2241"/>
                    <a:pt x="1778" y="2241"/>
                  </a:cubicBezTo>
                  <a:cubicBezTo>
                    <a:pt x="1964" y="2241"/>
                    <a:pt x="2154" y="2233"/>
                    <a:pt x="2344" y="2217"/>
                  </a:cubicBezTo>
                  <a:cubicBezTo>
                    <a:pt x="2914" y="2154"/>
                    <a:pt x="3516" y="2027"/>
                    <a:pt x="3991" y="1773"/>
                  </a:cubicBezTo>
                  <a:cubicBezTo>
                    <a:pt x="4498" y="1520"/>
                    <a:pt x="4814" y="1172"/>
                    <a:pt x="4783" y="823"/>
                  </a:cubicBezTo>
                  <a:cubicBezTo>
                    <a:pt x="4783" y="538"/>
                    <a:pt x="4466" y="285"/>
                    <a:pt x="4023" y="127"/>
                  </a:cubicBezTo>
                  <a:cubicBezTo>
                    <a:pt x="3748" y="42"/>
                    <a:pt x="3417" y="0"/>
                    <a:pt x="3068" y="0"/>
                  </a:cubicBezTo>
                  <a:close/>
                </a:path>
              </a:pathLst>
            </a:custGeom>
            <a:solidFill>
              <a:srgbClr val="E276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1" name="Google Shape;4151;p34"/>
            <p:cNvSpPr/>
            <p:nvPr/>
          </p:nvSpPr>
          <p:spPr>
            <a:xfrm>
              <a:off x="1353364" y="3140115"/>
              <a:ext cx="217255" cy="87978"/>
            </a:xfrm>
            <a:custGeom>
              <a:avLst/>
              <a:gdLst/>
              <a:ahLst/>
              <a:cxnLst/>
              <a:rect l="l" t="t" r="r" b="b"/>
              <a:pathLst>
                <a:path w="7349" h="2976" extrusionOk="0">
                  <a:moveTo>
                    <a:pt x="7348" y="1"/>
                  </a:moveTo>
                  <a:cubicBezTo>
                    <a:pt x="6715" y="761"/>
                    <a:pt x="5828" y="1299"/>
                    <a:pt x="4846" y="1489"/>
                  </a:cubicBezTo>
                  <a:cubicBezTo>
                    <a:pt x="4574" y="1538"/>
                    <a:pt x="4288" y="1563"/>
                    <a:pt x="3995" y="1563"/>
                  </a:cubicBezTo>
                  <a:cubicBezTo>
                    <a:pt x="3334" y="1563"/>
                    <a:pt x="2643" y="1436"/>
                    <a:pt x="2028" y="1173"/>
                  </a:cubicBezTo>
                  <a:cubicBezTo>
                    <a:pt x="1869" y="1141"/>
                    <a:pt x="1711" y="1046"/>
                    <a:pt x="1584" y="951"/>
                  </a:cubicBezTo>
                  <a:cubicBezTo>
                    <a:pt x="1553" y="919"/>
                    <a:pt x="1521" y="888"/>
                    <a:pt x="1489" y="888"/>
                  </a:cubicBezTo>
                  <a:cubicBezTo>
                    <a:pt x="1331" y="761"/>
                    <a:pt x="1173" y="634"/>
                    <a:pt x="1046" y="508"/>
                  </a:cubicBezTo>
                  <a:lnTo>
                    <a:pt x="1014" y="508"/>
                  </a:lnTo>
                  <a:cubicBezTo>
                    <a:pt x="878" y="417"/>
                    <a:pt x="710" y="342"/>
                    <a:pt x="555" y="342"/>
                  </a:cubicBezTo>
                  <a:cubicBezTo>
                    <a:pt x="494" y="342"/>
                    <a:pt x="435" y="354"/>
                    <a:pt x="381" y="381"/>
                  </a:cubicBezTo>
                  <a:cubicBezTo>
                    <a:pt x="33" y="539"/>
                    <a:pt x="1" y="983"/>
                    <a:pt x="96" y="1331"/>
                  </a:cubicBezTo>
                  <a:cubicBezTo>
                    <a:pt x="318" y="1964"/>
                    <a:pt x="951" y="2439"/>
                    <a:pt x="1616" y="2693"/>
                  </a:cubicBezTo>
                  <a:cubicBezTo>
                    <a:pt x="2107" y="2884"/>
                    <a:pt x="2635" y="2975"/>
                    <a:pt x="3166" y="2975"/>
                  </a:cubicBezTo>
                  <a:cubicBezTo>
                    <a:pt x="4485" y="2975"/>
                    <a:pt x="5825" y="2410"/>
                    <a:pt x="6683" y="1394"/>
                  </a:cubicBezTo>
                  <a:cubicBezTo>
                    <a:pt x="7000" y="983"/>
                    <a:pt x="7253" y="508"/>
                    <a:pt x="7348" y="1"/>
                  </a:cubicBezTo>
                  <a:close/>
                </a:path>
              </a:pathLst>
            </a:custGeom>
            <a:solidFill>
              <a:srgbClr val="E276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2" name="Google Shape;4152;p34"/>
            <p:cNvSpPr/>
            <p:nvPr/>
          </p:nvSpPr>
          <p:spPr>
            <a:xfrm>
              <a:off x="1366548" y="2993136"/>
              <a:ext cx="22438" cy="14072"/>
            </a:xfrm>
            <a:custGeom>
              <a:avLst/>
              <a:gdLst/>
              <a:ahLst/>
              <a:cxnLst/>
              <a:rect l="l" t="t" r="r" b="b"/>
              <a:pathLst>
                <a:path w="759" h="476" extrusionOk="0">
                  <a:moveTo>
                    <a:pt x="537" y="1"/>
                  </a:moveTo>
                  <a:cubicBezTo>
                    <a:pt x="0" y="32"/>
                    <a:pt x="218" y="473"/>
                    <a:pt x="189" y="476"/>
                  </a:cubicBezTo>
                  <a:lnTo>
                    <a:pt x="189" y="476"/>
                  </a:lnTo>
                  <a:cubicBezTo>
                    <a:pt x="758" y="444"/>
                    <a:pt x="537" y="1"/>
                    <a:pt x="537" y="1"/>
                  </a:cubicBezTo>
                  <a:close/>
                  <a:moveTo>
                    <a:pt x="189" y="476"/>
                  </a:moveTo>
                  <a:cubicBezTo>
                    <a:pt x="189" y="476"/>
                    <a:pt x="188" y="476"/>
                    <a:pt x="188" y="476"/>
                  </a:cubicBezTo>
                  <a:cubicBezTo>
                    <a:pt x="188" y="476"/>
                    <a:pt x="189" y="476"/>
                    <a:pt x="189" y="476"/>
                  </a:cubicBezTo>
                  <a:close/>
                </a:path>
              </a:pathLst>
            </a:custGeom>
            <a:solidFill>
              <a:srgbClr val="8EB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3" name="Google Shape;4153;p34"/>
            <p:cNvSpPr/>
            <p:nvPr/>
          </p:nvSpPr>
          <p:spPr>
            <a:xfrm>
              <a:off x="1363681" y="2993136"/>
              <a:ext cx="150739" cy="117747"/>
            </a:xfrm>
            <a:custGeom>
              <a:avLst/>
              <a:gdLst/>
              <a:ahLst/>
              <a:cxnLst/>
              <a:rect l="l" t="t" r="r" b="b"/>
              <a:pathLst>
                <a:path w="5099" h="3983" extrusionOk="0">
                  <a:moveTo>
                    <a:pt x="634" y="1"/>
                  </a:moveTo>
                  <a:cubicBezTo>
                    <a:pt x="634" y="286"/>
                    <a:pt x="570" y="381"/>
                    <a:pt x="317" y="476"/>
                  </a:cubicBezTo>
                  <a:cubicBezTo>
                    <a:pt x="327" y="475"/>
                    <a:pt x="338" y="475"/>
                    <a:pt x="348" y="475"/>
                  </a:cubicBezTo>
                  <a:cubicBezTo>
                    <a:pt x="736" y="475"/>
                    <a:pt x="1433" y="1023"/>
                    <a:pt x="1710" y="1331"/>
                  </a:cubicBezTo>
                  <a:cubicBezTo>
                    <a:pt x="1869" y="1521"/>
                    <a:pt x="2185" y="1933"/>
                    <a:pt x="2375" y="2313"/>
                  </a:cubicBezTo>
                  <a:cubicBezTo>
                    <a:pt x="2089" y="2373"/>
                    <a:pt x="1843" y="2401"/>
                    <a:pt x="1624" y="2401"/>
                  </a:cubicBezTo>
                  <a:cubicBezTo>
                    <a:pt x="1045" y="2401"/>
                    <a:pt x="659" y="2209"/>
                    <a:pt x="222" y="1933"/>
                  </a:cubicBezTo>
                  <a:lnTo>
                    <a:pt x="222" y="1933"/>
                  </a:lnTo>
                  <a:cubicBezTo>
                    <a:pt x="466" y="2544"/>
                    <a:pt x="908" y="2736"/>
                    <a:pt x="1360" y="2736"/>
                  </a:cubicBezTo>
                  <a:cubicBezTo>
                    <a:pt x="1610" y="2736"/>
                    <a:pt x="1865" y="2677"/>
                    <a:pt x="2090" y="2598"/>
                  </a:cubicBezTo>
                  <a:lnTo>
                    <a:pt x="2090" y="2598"/>
                  </a:lnTo>
                  <a:cubicBezTo>
                    <a:pt x="1489" y="2978"/>
                    <a:pt x="729" y="3104"/>
                    <a:pt x="0" y="3104"/>
                  </a:cubicBezTo>
                  <a:cubicBezTo>
                    <a:pt x="380" y="3301"/>
                    <a:pt x="728" y="3411"/>
                    <a:pt x="1062" y="3411"/>
                  </a:cubicBezTo>
                  <a:cubicBezTo>
                    <a:pt x="1480" y="3411"/>
                    <a:pt x="1875" y="3239"/>
                    <a:pt x="2280" y="2851"/>
                  </a:cubicBezTo>
                  <a:lnTo>
                    <a:pt x="2280" y="2851"/>
                  </a:lnTo>
                  <a:cubicBezTo>
                    <a:pt x="2154" y="3326"/>
                    <a:pt x="1742" y="3706"/>
                    <a:pt x="1330" y="3960"/>
                  </a:cubicBezTo>
                  <a:cubicBezTo>
                    <a:pt x="1415" y="3975"/>
                    <a:pt x="1499" y="3983"/>
                    <a:pt x="1583" y="3983"/>
                  </a:cubicBezTo>
                  <a:cubicBezTo>
                    <a:pt x="1844" y="3983"/>
                    <a:pt x="2096" y="3906"/>
                    <a:pt x="2312" y="3738"/>
                  </a:cubicBezTo>
                  <a:cubicBezTo>
                    <a:pt x="2565" y="3516"/>
                    <a:pt x="2755" y="3168"/>
                    <a:pt x="2724" y="2819"/>
                  </a:cubicBezTo>
                  <a:lnTo>
                    <a:pt x="2724" y="2819"/>
                  </a:lnTo>
                  <a:cubicBezTo>
                    <a:pt x="2834" y="3397"/>
                    <a:pt x="3374" y="3832"/>
                    <a:pt x="3930" y="3832"/>
                  </a:cubicBezTo>
                  <a:cubicBezTo>
                    <a:pt x="4014" y="3832"/>
                    <a:pt x="4098" y="3822"/>
                    <a:pt x="4181" y="3801"/>
                  </a:cubicBezTo>
                  <a:cubicBezTo>
                    <a:pt x="3706" y="3611"/>
                    <a:pt x="3389" y="3263"/>
                    <a:pt x="3167" y="2788"/>
                  </a:cubicBezTo>
                  <a:lnTo>
                    <a:pt x="3167" y="2788"/>
                  </a:lnTo>
                  <a:cubicBezTo>
                    <a:pt x="3432" y="2911"/>
                    <a:pt x="3657" y="2976"/>
                    <a:pt x="3887" y="2976"/>
                  </a:cubicBezTo>
                  <a:cubicBezTo>
                    <a:pt x="4070" y="2976"/>
                    <a:pt x="4255" y="2935"/>
                    <a:pt x="4466" y="2851"/>
                  </a:cubicBezTo>
                  <a:cubicBezTo>
                    <a:pt x="4941" y="2661"/>
                    <a:pt x="5099" y="2281"/>
                    <a:pt x="5099" y="1774"/>
                  </a:cubicBezTo>
                  <a:lnTo>
                    <a:pt x="5099" y="1774"/>
                  </a:lnTo>
                  <a:cubicBezTo>
                    <a:pt x="4466" y="2313"/>
                    <a:pt x="4244" y="2376"/>
                    <a:pt x="3452" y="2471"/>
                  </a:cubicBezTo>
                  <a:cubicBezTo>
                    <a:pt x="3927" y="2028"/>
                    <a:pt x="4117" y="1394"/>
                    <a:pt x="3864" y="793"/>
                  </a:cubicBezTo>
                  <a:lnTo>
                    <a:pt x="3864" y="793"/>
                  </a:lnTo>
                  <a:cubicBezTo>
                    <a:pt x="3896" y="1299"/>
                    <a:pt x="3611" y="1806"/>
                    <a:pt x="3167" y="2091"/>
                  </a:cubicBezTo>
                  <a:cubicBezTo>
                    <a:pt x="3104" y="2123"/>
                    <a:pt x="3041" y="2123"/>
                    <a:pt x="2977" y="2154"/>
                  </a:cubicBezTo>
                  <a:cubicBezTo>
                    <a:pt x="2660" y="983"/>
                    <a:pt x="1362" y="191"/>
                    <a:pt x="634" y="1"/>
                  </a:cubicBezTo>
                  <a:close/>
                </a:path>
              </a:pathLst>
            </a:custGeom>
            <a:solidFill>
              <a:srgbClr val="306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4" name="Google Shape;4154;p34"/>
            <p:cNvSpPr/>
            <p:nvPr/>
          </p:nvSpPr>
          <p:spPr>
            <a:xfrm>
              <a:off x="1385201" y="2999699"/>
              <a:ext cx="62761" cy="61283"/>
            </a:xfrm>
            <a:custGeom>
              <a:avLst/>
              <a:gdLst/>
              <a:ahLst/>
              <a:cxnLst/>
              <a:rect l="l" t="t" r="r" b="b"/>
              <a:pathLst>
                <a:path w="2123" h="2073" extrusionOk="0">
                  <a:moveTo>
                    <a:pt x="127" y="1"/>
                  </a:moveTo>
                  <a:cubicBezTo>
                    <a:pt x="64" y="32"/>
                    <a:pt x="1" y="96"/>
                    <a:pt x="32" y="159"/>
                  </a:cubicBezTo>
                  <a:cubicBezTo>
                    <a:pt x="254" y="191"/>
                    <a:pt x="887" y="381"/>
                    <a:pt x="1521" y="1172"/>
                  </a:cubicBezTo>
                  <a:cubicBezTo>
                    <a:pt x="1647" y="1362"/>
                    <a:pt x="1806" y="1679"/>
                    <a:pt x="1837" y="1932"/>
                  </a:cubicBezTo>
                  <a:cubicBezTo>
                    <a:pt x="1869" y="1964"/>
                    <a:pt x="1901" y="1996"/>
                    <a:pt x="1932" y="2027"/>
                  </a:cubicBezTo>
                  <a:cubicBezTo>
                    <a:pt x="1955" y="2050"/>
                    <a:pt x="1993" y="2072"/>
                    <a:pt x="2025" y="2072"/>
                  </a:cubicBezTo>
                  <a:cubicBezTo>
                    <a:pt x="2038" y="2072"/>
                    <a:pt x="2050" y="2068"/>
                    <a:pt x="2059" y="2059"/>
                  </a:cubicBezTo>
                  <a:cubicBezTo>
                    <a:pt x="2122" y="2027"/>
                    <a:pt x="2091" y="1901"/>
                    <a:pt x="2059" y="1837"/>
                  </a:cubicBezTo>
                  <a:cubicBezTo>
                    <a:pt x="1774" y="887"/>
                    <a:pt x="761" y="191"/>
                    <a:pt x="317" y="32"/>
                  </a:cubicBezTo>
                  <a:cubicBezTo>
                    <a:pt x="254" y="1"/>
                    <a:pt x="191" y="1"/>
                    <a:pt x="127" y="1"/>
                  </a:cubicBezTo>
                  <a:close/>
                </a:path>
              </a:pathLst>
            </a:custGeom>
            <a:solidFill>
              <a:srgbClr val="8EB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5" name="Google Shape;4155;p34"/>
            <p:cNvSpPr/>
            <p:nvPr/>
          </p:nvSpPr>
          <p:spPr>
            <a:xfrm>
              <a:off x="875476" y="2963959"/>
              <a:ext cx="277592" cy="242797"/>
            </a:xfrm>
            <a:custGeom>
              <a:avLst/>
              <a:gdLst/>
              <a:ahLst/>
              <a:cxnLst/>
              <a:rect l="l" t="t" r="r" b="b"/>
              <a:pathLst>
                <a:path w="9390" h="8213" extrusionOk="0">
                  <a:moveTo>
                    <a:pt x="6260" y="1"/>
                  </a:moveTo>
                  <a:cubicBezTo>
                    <a:pt x="5492" y="1"/>
                    <a:pt x="5028" y="419"/>
                    <a:pt x="4674" y="419"/>
                  </a:cubicBezTo>
                  <a:cubicBezTo>
                    <a:pt x="4663" y="419"/>
                    <a:pt x="4651" y="419"/>
                    <a:pt x="4639" y="418"/>
                  </a:cubicBezTo>
                  <a:cubicBezTo>
                    <a:pt x="4132" y="392"/>
                    <a:pt x="3909" y="62"/>
                    <a:pt x="3319" y="62"/>
                  </a:cubicBezTo>
                  <a:cubicBezTo>
                    <a:pt x="3173" y="62"/>
                    <a:pt x="3004" y="82"/>
                    <a:pt x="2803" y="133"/>
                  </a:cubicBezTo>
                  <a:cubicBezTo>
                    <a:pt x="2366" y="220"/>
                    <a:pt x="2250" y="682"/>
                    <a:pt x="1865" y="682"/>
                  </a:cubicBezTo>
                  <a:cubicBezTo>
                    <a:pt x="1832" y="682"/>
                    <a:pt x="1796" y="679"/>
                    <a:pt x="1757" y="671"/>
                  </a:cubicBezTo>
                  <a:cubicBezTo>
                    <a:pt x="1581" y="635"/>
                    <a:pt x="1422" y="619"/>
                    <a:pt x="1279" y="619"/>
                  </a:cubicBezTo>
                  <a:cubicBezTo>
                    <a:pt x="37" y="619"/>
                    <a:pt x="0" y="1881"/>
                    <a:pt x="142" y="2761"/>
                  </a:cubicBezTo>
                  <a:cubicBezTo>
                    <a:pt x="237" y="3300"/>
                    <a:pt x="491" y="4155"/>
                    <a:pt x="681" y="4630"/>
                  </a:cubicBezTo>
                  <a:cubicBezTo>
                    <a:pt x="1029" y="5485"/>
                    <a:pt x="1346" y="6340"/>
                    <a:pt x="1694" y="7163"/>
                  </a:cubicBezTo>
                  <a:cubicBezTo>
                    <a:pt x="1852" y="7575"/>
                    <a:pt x="2011" y="7987"/>
                    <a:pt x="2391" y="8145"/>
                  </a:cubicBezTo>
                  <a:cubicBezTo>
                    <a:pt x="2486" y="8193"/>
                    <a:pt x="2587" y="8212"/>
                    <a:pt x="2691" y="8212"/>
                  </a:cubicBezTo>
                  <a:cubicBezTo>
                    <a:pt x="3004" y="8212"/>
                    <a:pt x="3349" y="8034"/>
                    <a:pt x="3658" y="7892"/>
                  </a:cubicBezTo>
                  <a:cubicBezTo>
                    <a:pt x="4222" y="7670"/>
                    <a:pt x="4826" y="7551"/>
                    <a:pt x="5418" y="7551"/>
                  </a:cubicBezTo>
                  <a:cubicBezTo>
                    <a:pt x="5756" y="7551"/>
                    <a:pt x="6091" y="7590"/>
                    <a:pt x="6413" y="7670"/>
                  </a:cubicBezTo>
                  <a:cubicBezTo>
                    <a:pt x="6706" y="7748"/>
                    <a:pt x="7011" y="7850"/>
                    <a:pt x="7291" y="7850"/>
                  </a:cubicBezTo>
                  <a:cubicBezTo>
                    <a:pt x="7465" y="7850"/>
                    <a:pt x="7629" y="7811"/>
                    <a:pt x="7775" y="7702"/>
                  </a:cubicBezTo>
                  <a:cubicBezTo>
                    <a:pt x="8155" y="7448"/>
                    <a:pt x="8281" y="6942"/>
                    <a:pt x="8376" y="6498"/>
                  </a:cubicBezTo>
                  <a:cubicBezTo>
                    <a:pt x="8503" y="5738"/>
                    <a:pt x="8661" y="4978"/>
                    <a:pt x="8820" y="4186"/>
                  </a:cubicBezTo>
                  <a:cubicBezTo>
                    <a:pt x="9010" y="3300"/>
                    <a:pt x="9390" y="2065"/>
                    <a:pt x="9073" y="1210"/>
                  </a:cubicBezTo>
                  <a:cubicBezTo>
                    <a:pt x="8903" y="727"/>
                    <a:pt x="8758" y="372"/>
                    <a:pt x="7772" y="372"/>
                  </a:cubicBezTo>
                  <a:cubicBezTo>
                    <a:pt x="7658" y="372"/>
                    <a:pt x="7532" y="376"/>
                    <a:pt x="7395" y="386"/>
                  </a:cubicBezTo>
                  <a:cubicBezTo>
                    <a:pt x="7381" y="388"/>
                    <a:pt x="7368" y="388"/>
                    <a:pt x="7355" y="388"/>
                  </a:cubicBezTo>
                  <a:cubicBezTo>
                    <a:pt x="7071" y="388"/>
                    <a:pt x="6988" y="67"/>
                    <a:pt x="6413" y="6"/>
                  </a:cubicBezTo>
                  <a:cubicBezTo>
                    <a:pt x="6361" y="2"/>
                    <a:pt x="6310" y="1"/>
                    <a:pt x="6260" y="1"/>
                  </a:cubicBezTo>
                  <a:close/>
                </a:path>
              </a:pathLst>
            </a:custGeom>
            <a:solidFill>
              <a:srgbClr val="F28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6" name="Google Shape;4156;p34"/>
            <p:cNvSpPr/>
            <p:nvPr/>
          </p:nvSpPr>
          <p:spPr>
            <a:xfrm>
              <a:off x="876866" y="2989411"/>
              <a:ext cx="276202" cy="217344"/>
            </a:xfrm>
            <a:custGeom>
              <a:avLst/>
              <a:gdLst/>
              <a:ahLst/>
              <a:cxnLst/>
              <a:rect l="l" t="t" r="r" b="b"/>
              <a:pathLst>
                <a:path w="9343" h="7352" extrusionOk="0">
                  <a:moveTo>
                    <a:pt x="8899" y="0"/>
                  </a:moveTo>
                  <a:cubicBezTo>
                    <a:pt x="8709" y="950"/>
                    <a:pt x="8393" y="1742"/>
                    <a:pt x="7791" y="2027"/>
                  </a:cubicBezTo>
                  <a:cubicBezTo>
                    <a:pt x="7701" y="2054"/>
                    <a:pt x="7615" y="2066"/>
                    <a:pt x="7533" y="2066"/>
                  </a:cubicBezTo>
                  <a:cubicBezTo>
                    <a:pt x="6831" y="2066"/>
                    <a:pt x="6393" y="1147"/>
                    <a:pt x="6081" y="127"/>
                  </a:cubicBezTo>
                  <a:cubicBezTo>
                    <a:pt x="5922" y="412"/>
                    <a:pt x="5701" y="634"/>
                    <a:pt x="5447" y="824"/>
                  </a:cubicBezTo>
                  <a:cubicBezTo>
                    <a:pt x="5151" y="972"/>
                    <a:pt x="4807" y="1048"/>
                    <a:pt x="4455" y="1048"/>
                  </a:cubicBezTo>
                  <a:cubicBezTo>
                    <a:pt x="3906" y="1048"/>
                    <a:pt x="3339" y="862"/>
                    <a:pt x="2914" y="475"/>
                  </a:cubicBezTo>
                  <a:cubicBezTo>
                    <a:pt x="2819" y="1299"/>
                    <a:pt x="2566" y="2059"/>
                    <a:pt x="1996" y="2534"/>
                  </a:cubicBezTo>
                  <a:cubicBezTo>
                    <a:pt x="1758" y="2764"/>
                    <a:pt x="1549" y="2863"/>
                    <a:pt x="1363" y="2863"/>
                  </a:cubicBezTo>
                  <a:cubicBezTo>
                    <a:pt x="730" y="2863"/>
                    <a:pt x="372" y="1711"/>
                    <a:pt x="127" y="634"/>
                  </a:cubicBezTo>
                  <a:cubicBezTo>
                    <a:pt x="0" y="1014"/>
                    <a:pt x="32" y="1520"/>
                    <a:pt x="95" y="1900"/>
                  </a:cubicBezTo>
                  <a:cubicBezTo>
                    <a:pt x="190" y="2439"/>
                    <a:pt x="444" y="3294"/>
                    <a:pt x="634" y="3769"/>
                  </a:cubicBezTo>
                  <a:cubicBezTo>
                    <a:pt x="982" y="4624"/>
                    <a:pt x="1299" y="5479"/>
                    <a:pt x="1647" y="6302"/>
                  </a:cubicBezTo>
                  <a:cubicBezTo>
                    <a:pt x="1805" y="6714"/>
                    <a:pt x="1964" y="7126"/>
                    <a:pt x="2344" y="7284"/>
                  </a:cubicBezTo>
                  <a:cubicBezTo>
                    <a:pt x="2439" y="7332"/>
                    <a:pt x="2540" y="7351"/>
                    <a:pt x="2644" y="7351"/>
                  </a:cubicBezTo>
                  <a:cubicBezTo>
                    <a:pt x="2957" y="7351"/>
                    <a:pt x="3302" y="7173"/>
                    <a:pt x="3611" y="7031"/>
                  </a:cubicBezTo>
                  <a:cubicBezTo>
                    <a:pt x="4175" y="6809"/>
                    <a:pt x="4779" y="6690"/>
                    <a:pt x="5371" y="6690"/>
                  </a:cubicBezTo>
                  <a:cubicBezTo>
                    <a:pt x="5709" y="6690"/>
                    <a:pt x="6044" y="6729"/>
                    <a:pt x="6366" y="6809"/>
                  </a:cubicBezTo>
                  <a:cubicBezTo>
                    <a:pt x="6659" y="6887"/>
                    <a:pt x="6964" y="6989"/>
                    <a:pt x="7244" y="6989"/>
                  </a:cubicBezTo>
                  <a:cubicBezTo>
                    <a:pt x="7418" y="6989"/>
                    <a:pt x="7582" y="6950"/>
                    <a:pt x="7728" y="6841"/>
                  </a:cubicBezTo>
                  <a:cubicBezTo>
                    <a:pt x="8108" y="6587"/>
                    <a:pt x="8234" y="6081"/>
                    <a:pt x="8329" y="5637"/>
                  </a:cubicBezTo>
                  <a:cubicBezTo>
                    <a:pt x="8488" y="4877"/>
                    <a:pt x="8646" y="4117"/>
                    <a:pt x="8773" y="3357"/>
                  </a:cubicBezTo>
                  <a:cubicBezTo>
                    <a:pt x="8963" y="2439"/>
                    <a:pt x="9343" y="1204"/>
                    <a:pt x="9026" y="349"/>
                  </a:cubicBezTo>
                  <a:cubicBezTo>
                    <a:pt x="8994" y="222"/>
                    <a:pt x="8963" y="95"/>
                    <a:pt x="8899" y="0"/>
                  </a:cubicBezTo>
                  <a:close/>
                </a:path>
              </a:pathLst>
            </a:custGeom>
            <a:solidFill>
              <a:srgbClr val="E276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7" name="Google Shape;4157;p34"/>
            <p:cNvSpPr/>
            <p:nvPr/>
          </p:nvSpPr>
          <p:spPr>
            <a:xfrm>
              <a:off x="952690" y="2981371"/>
              <a:ext cx="120792" cy="46975"/>
            </a:xfrm>
            <a:custGeom>
              <a:avLst/>
              <a:gdLst/>
              <a:ahLst/>
              <a:cxnLst/>
              <a:rect l="l" t="t" r="r" b="b"/>
              <a:pathLst>
                <a:path w="4086" h="1589" extrusionOk="0">
                  <a:moveTo>
                    <a:pt x="2419" y="1"/>
                  </a:moveTo>
                  <a:cubicBezTo>
                    <a:pt x="2282" y="1"/>
                    <a:pt x="2141" y="6"/>
                    <a:pt x="1996" y="19"/>
                  </a:cubicBezTo>
                  <a:cubicBezTo>
                    <a:pt x="887" y="114"/>
                    <a:pt x="1" y="526"/>
                    <a:pt x="32" y="969"/>
                  </a:cubicBezTo>
                  <a:cubicBezTo>
                    <a:pt x="60" y="1327"/>
                    <a:pt x="757" y="1589"/>
                    <a:pt x="1667" y="1589"/>
                  </a:cubicBezTo>
                  <a:cubicBezTo>
                    <a:pt x="1804" y="1589"/>
                    <a:pt x="1946" y="1583"/>
                    <a:pt x="2091" y="1571"/>
                  </a:cubicBezTo>
                  <a:cubicBezTo>
                    <a:pt x="3199" y="1476"/>
                    <a:pt x="4086" y="1032"/>
                    <a:pt x="4054" y="621"/>
                  </a:cubicBezTo>
                  <a:cubicBezTo>
                    <a:pt x="4027" y="263"/>
                    <a:pt x="3329" y="1"/>
                    <a:pt x="2419" y="1"/>
                  </a:cubicBezTo>
                  <a:close/>
                </a:path>
              </a:pathLst>
            </a:custGeom>
            <a:solidFill>
              <a:srgbClr val="E276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8" name="Google Shape;4158;p34"/>
            <p:cNvSpPr/>
            <p:nvPr/>
          </p:nvSpPr>
          <p:spPr>
            <a:xfrm>
              <a:off x="1086485" y="3041321"/>
              <a:ext cx="48808" cy="136460"/>
            </a:xfrm>
            <a:custGeom>
              <a:avLst/>
              <a:gdLst/>
              <a:ahLst/>
              <a:cxnLst/>
              <a:rect l="l" t="t" r="r" b="b"/>
              <a:pathLst>
                <a:path w="1651" h="4616" extrusionOk="0">
                  <a:moveTo>
                    <a:pt x="1200" y="1"/>
                  </a:moveTo>
                  <a:cubicBezTo>
                    <a:pt x="849" y="1"/>
                    <a:pt x="811" y="1812"/>
                    <a:pt x="700" y="2646"/>
                  </a:cubicBezTo>
                  <a:cubicBezTo>
                    <a:pt x="638" y="3235"/>
                    <a:pt x="0" y="4612"/>
                    <a:pt x="299" y="4612"/>
                  </a:cubicBezTo>
                  <a:cubicBezTo>
                    <a:pt x="305" y="4612"/>
                    <a:pt x="312" y="4611"/>
                    <a:pt x="320" y="4610"/>
                  </a:cubicBezTo>
                  <a:cubicBezTo>
                    <a:pt x="341" y="4614"/>
                    <a:pt x="361" y="4616"/>
                    <a:pt x="381" y="4616"/>
                  </a:cubicBezTo>
                  <a:cubicBezTo>
                    <a:pt x="511" y="4616"/>
                    <a:pt x="617" y="4530"/>
                    <a:pt x="700" y="4420"/>
                  </a:cubicBezTo>
                  <a:cubicBezTo>
                    <a:pt x="763" y="4293"/>
                    <a:pt x="795" y="4135"/>
                    <a:pt x="858" y="4008"/>
                  </a:cubicBezTo>
                  <a:cubicBezTo>
                    <a:pt x="1048" y="3121"/>
                    <a:pt x="1270" y="2266"/>
                    <a:pt x="1460" y="1379"/>
                  </a:cubicBezTo>
                  <a:cubicBezTo>
                    <a:pt x="1555" y="936"/>
                    <a:pt x="1650" y="398"/>
                    <a:pt x="1365" y="113"/>
                  </a:cubicBezTo>
                  <a:cubicBezTo>
                    <a:pt x="1303" y="36"/>
                    <a:pt x="1249" y="1"/>
                    <a:pt x="1200" y="1"/>
                  </a:cubicBezTo>
                  <a:close/>
                </a:path>
              </a:pathLst>
            </a:custGeom>
            <a:solidFill>
              <a:srgbClr val="E276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9" name="Google Shape;4159;p34"/>
            <p:cNvSpPr/>
            <p:nvPr/>
          </p:nvSpPr>
          <p:spPr>
            <a:xfrm>
              <a:off x="888099" y="3060329"/>
              <a:ext cx="67432" cy="125966"/>
            </a:xfrm>
            <a:custGeom>
              <a:avLst/>
              <a:gdLst/>
              <a:ahLst/>
              <a:cxnLst/>
              <a:rect l="l" t="t" r="r" b="b"/>
              <a:pathLst>
                <a:path w="2281" h="4261" extrusionOk="0">
                  <a:moveTo>
                    <a:pt x="484" y="0"/>
                  </a:moveTo>
                  <a:cubicBezTo>
                    <a:pt x="446" y="0"/>
                    <a:pt x="411" y="3"/>
                    <a:pt x="380" y="8"/>
                  </a:cubicBezTo>
                  <a:cubicBezTo>
                    <a:pt x="0" y="103"/>
                    <a:pt x="1140" y="2732"/>
                    <a:pt x="1520" y="3777"/>
                  </a:cubicBezTo>
                  <a:cubicBezTo>
                    <a:pt x="1584" y="3998"/>
                    <a:pt x="1711" y="4252"/>
                    <a:pt x="1932" y="4252"/>
                  </a:cubicBezTo>
                  <a:cubicBezTo>
                    <a:pt x="1950" y="4258"/>
                    <a:pt x="1967" y="4260"/>
                    <a:pt x="1983" y="4260"/>
                  </a:cubicBezTo>
                  <a:cubicBezTo>
                    <a:pt x="2051" y="4260"/>
                    <a:pt x="2103" y="4214"/>
                    <a:pt x="2154" y="4188"/>
                  </a:cubicBezTo>
                  <a:cubicBezTo>
                    <a:pt x="2281" y="4062"/>
                    <a:pt x="2281" y="3840"/>
                    <a:pt x="2217" y="3682"/>
                  </a:cubicBezTo>
                  <a:cubicBezTo>
                    <a:pt x="2122" y="3492"/>
                    <a:pt x="2027" y="3365"/>
                    <a:pt x="1901" y="3238"/>
                  </a:cubicBezTo>
                  <a:cubicBezTo>
                    <a:pt x="1520" y="2795"/>
                    <a:pt x="1394" y="2067"/>
                    <a:pt x="1267" y="1433"/>
                  </a:cubicBezTo>
                  <a:cubicBezTo>
                    <a:pt x="1235" y="1211"/>
                    <a:pt x="1077" y="451"/>
                    <a:pt x="1014" y="230"/>
                  </a:cubicBezTo>
                  <a:cubicBezTo>
                    <a:pt x="934" y="71"/>
                    <a:pt x="677" y="0"/>
                    <a:pt x="484" y="0"/>
                  </a:cubicBezTo>
                  <a:close/>
                </a:path>
              </a:pathLst>
            </a:custGeom>
            <a:solidFill>
              <a:srgbClr val="E276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0" name="Google Shape;4160;p34"/>
            <p:cNvSpPr/>
            <p:nvPr/>
          </p:nvSpPr>
          <p:spPr>
            <a:xfrm>
              <a:off x="975157" y="2905753"/>
              <a:ext cx="59007" cy="116713"/>
            </a:xfrm>
            <a:custGeom>
              <a:avLst/>
              <a:gdLst/>
              <a:ahLst/>
              <a:cxnLst/>
              <a:rect l="l" t="t" r="r" b="b"/>
              <a:pathLst>
                <a:path w="1996" h="3948" extrusionOk="0">
                  <a:moveTo>
                    <a:pt x="447" y="1"/>
                  </a:moveTo>
                  <a:cubicBezTo>
                    <a:pt x="393" y="1"/>
                    <a:pt x="339" y="5"/>
                    <a:pt x="286" y="12"/>
                  </a:cubicBezTo>
                  <a:cubicBezTo>
                    <a:pt x="191" y="392"/>
                    <a:pt x="96" y="645"/>
                    <a:pt x="1" y="993"/>
                  </a:cubicBezTo>
                  <a:cubicBezTo>
                    <a:pt x="32" y="1025"/>
                    <a:pt x="444" y="993"/>
                    <a:pt x="634" y="1152"/>
                  </a:cubicBezTo>
                  <a:cubicBezTo>
                    <a:pt x="824" y="1278"/>
                    <a:pt x="982" y="1532"/>
                    <a:pt x="982" y="1785"/>
                  </a:cubicBezTo>
                  <a:cubicBezTo>
                    <a:pt x="1014" y="2134"/>
                    <a:pt x="824" y="2450"/>
                    <a:pt x="666" y="2799"/>
                  </a:cubicBezTo>
                  <a:cubicBezTo>
                    <a:pt x="539" y="3115"/>
                    <a:pt x="476" y="3527"/>
                    <a:pt x="697" y="3780"/>
                  </a:cubicBezTo>
                  <a:cubicBezTo>
                    <a:pt x="786" y="3898"/>
                    <a:pt x="915" y="3947"/>
                    <a:pt x="1050" y="3947"/>
                  </a:cubicBezTo>
                  <a:cubicBezTo>
                    <a:pt x="1206" y="3947"/>
                    <a:pt x="1370" y="3882"/>
                    <a:pt x="1489" y="3780"/>
                  </a:cubicBezTo>
                  <a:cubicBezTo>
                    <a:pt x="1742" y="3590"/>
                    <a:pt x="1869" y="3274"/>
                    <a:pt x="1996" y="2989"/>
                  </a:cubicBezTo>
                  <a:lnTo>
                    <a:pt x="1996" y="2989"/>
                  </a:lnTo>
                  <a:cubicBezTo>
                    <a:pt x="1984" y="2991"/>
                    <a:pt x="1972" y="2992"/>
                    <a:pt x="1961" y="2992"/>
                  </a:cubicBezTo>
                  <a:cubicBezTo>
                    <a:pt x="1815" y="2992"/>
                    <a:pt x="1679" y="2816"/>
                    <a:pt x="1679" y="2640"/>
                  </a:cubicBezTo>
                  <a:cubicBezTo>
                    <a:pt x="1679" y="2419"/>
                    <a:pt x="1742" y="2260"/>
                    <a:pt x="1806" y="2070"/>
                  </a:cubicBezTo>
                  <a:cubicBezTo>
                    <a:pt x="1932" y="1563"/>
                    <a:pt x="1806" y="993"/>
                    <a:pt x="1521" y="582"/>
                  </a:cubicBezTo>
                  <a:cubicBezTo>
                    <a:pt x="1268" y="217"/>
                    <a:pt x="866" y="1"/>
                    <a:pt x="447" y="1"/>
                  </a:cubicBezTo>
                  <a:close/>
                </a:path>
              </a:pathLst>
            </a:custGeom>
            <a:solidFill>
              <a:srgbClr val="D197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1" name="Google Shape;4161;p34"/>
            <p:cNvSpPr/>
            <p:nvPr/>
          </p:nvSpPr>
          <p:spPr>
            <a:xfrm>
              <a:off x="989199" y="2952903"/>
              <a:ext cx="44965" cy="69561"/>
            </a:xfrm>
            <a:custGeom>
              <a:avLst/>
              <a:gdLst/>
              <a:ahLst/>
              <a:cxnLst/>
              <a:rect l="l" t="t" r="r" b="b"/>
              <a:pathLst>
                <a:path w="1521" h="2353" extrusionOk="0">
                  <a:moveTo>
                    <a:pt x="1394" y="0"/>
                  </a:moveTo>
                  <a:cubicBezTo>
                    <a:pt x="1331" y="158"/>
                    <a:pt x="1014" y="1204"/>
                    <a:pt x="919" y="1330"/>
                  </a:cubicBezTo>
                  <a:cubicBezTo>
                    <a:pt x="875" y="1404"/>
                    <a:pt x="816" y="1431"/>
                    <a:pt x="750" y="1431"/>
                  </a:cubicBezTo>
                  <a:cubicBezTo>
                    <a:pt x="556" y="1431"/>
                    <a:pt x="308" y="1192"/>
                    <a:pt x="239" y="1192"/>
                  </a:cubicBezTo>
                  <a:cubicBezTo>
                    <a:pt x="231" y="1192"/>
                    <a:pt x="225" y="1196"/>
                    <a:pt x="222" y="1204"/>
                  </a:cubicBezTo>
                  <a:cubicBezTo>
                    <a:pt x="64" y="1520"/>
                    <a:pt x="1" y="1932"/>
                    <a:pt x="222" y="2185"/>
                  </a:cubicBezTo>
                  <a:cubicBezTo>
                    <a:pt x="325" y="2303"/>
                    <a:pt x="456" y="2352"/>
                    <a:pt x="588" y="2352"/>
                  </a:cubicBezTo>
                  <a:cubicBezTo>
                    <a:pt x="740" y="2352"/>
                    <a:pt x="895" y="2287"/>
                    <a:pt x="1014" y="2185"/>
                  </a:cubicBezTo>
                  <a:cubicBezTo>
                    <a:pt x="1267" y="1995"/>
                    <a:pt x="1394" y="1710"/>
                    <a:pt x="1521" y="1394"/>
                  </a:cubicBezTo>
                  <a:lnTo>
                    <a:pt x="1521" y="1394"/>
                  </a:lnTo>
                  <a:cubicBezTo>
                    <a:pt x="1509" y="1396"/>
                    <a:pt x="1497" y="1397"/>
                    <a:pt x="1486" y="1397"/>
                  </a:cubicBezTo>
                  <a:cubicBezTo>
                    <a:pt x="1344" y="1397"/>
                    <a:pt x="1233" y="1221"/>
                    <a:pt x="1204" y="1045"/>
                  </a:cubicBezTo>
                  <a:cubicBezTo>
                    <a:pt x="1204" y="824"/>
                    <a:pt x="1299" y="665"/>
                    <a:pt x="1331" y="475"/>
                  </a:cubicBezTo>
                  <a:cubicBezTo>
                    <a:pt x="1362" y="317"/>
                    <a:pt x="1394" y="158"/>
                    <a:pt x="1394" y="0"/>
                  </a:cubicBezTo>
                  <a:close/>
                </a:path>
              </a:pathLst>
            </a:custGeom>
            <a:solidFill>
              <a:srgbClr val="D197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2" name="Google Shape;4162;p34"/>
            <p:cNvSpPr/>
            <p:nvPr/>
          </p:nvSpPr>
          <p:spPr>
            <a:xfrm>
              <a:off x="975157" y="2906078"/>
              <a:ext cx="26251" cy="29622"/>
            </a:xfrm>
            <a:custGeom>
              <a:avLst/>
              <a:gdLst/>
              <a:ahLst/>
              <a:cxnLst/>
              <a:rect l="l" t="t" r="r" b="b"/>
              <a:pathLst>
                <a:path w="888" h="1002" extrusionOk="0">
                  <a:moveTo>
                    <a:pt x="286" y="1"/>
                  </a:moveTo>
                  <a:lnTo>
                    <a:pt x="1" y="982"/>
                  </a:lnTo>
                  <a:cubicBezTo>
                    <a:pt x="58" y="995"/>
                    <a:pt x="116" y="1001"/>
                    <a:pt x="174" y="1001"/>
                  </a:cubicBezTo>
                  <a:cubicBezTo>
                    <a:pt x="406" y="1001"/>
                    <a:pt x="634" y="900"/>
                    <a:pt x="761" y="697"/>
                  </a:cubicBezTo>
                  <a:cubicBezTo>
                    <a:pt x="887" y="412"/>
                    <a:pt x="539" y="96"/>
                    <a:pt x="286" y="1"/>
                  </a:cubicBezTo>
                  <a:close/>
                </a:path>
              </a:pathLst>
            </a:custGeom>
            <a:solidFill>
              <a:srgbClr val="6FA1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3" name="Google Shape;4163;p34"/>
            <p:cNvSpPr/>
            <p:nvPr/>
          </p:nvSpPr>
          <p:spPr>
            <a:xfrm>
              <a:off x="923661" y="2987431"/>
              <a:ext cx="184470" cy="223788"/>
            </a:xfrm>
            <a:custGeom>
              <a:avLst/>
              <a:gdLst/>
              <a:ahLst/>
              <a:cxnLst/>
              <a:rect l="l" t="t" r="r" b="b"/>
              <a:pathLst>
                <a:path w="6240" h="7570" extrusionOk="0">
                  <a:moveTo>
                    <a:pt x="4502" y="1"/>
                  </a:moveTo>
                  <a:cubicBezTo>
                    <a:pt x="4479" y="1"/>
                    <a:pt x="4457" y="2"/>
                    <a:pt x="4434" y="4"/>
                  </a:cubicBezTo>
                  <a:cubicBezTo>
                    <a:pt x="3844" y="31"/>
                    <a:pt x="3344" y="604"/>
                    <a:pt x="2878" y="604"/>
                  </a:cubicBezTo>
                  <a:cubicBezTo>
                    <a:pt x="2794" y="604"/>
                    <a:pt x="2711" y="586"/>
                    <a:pt x="2629" y="542"/>
                  </a:cubicBezTo>
                  <a:cubicBezTo>
                    <a:pt x="2260" y="340"/>
                    <a:pt x="1909" y="254"/>
                    <a:pt x="1591" y="254"/>
                  </a:cubicBezTo>
                  <a:cubicBezTo>
                    <a:pt x="1063" y="254"/>
                    <a:pt x="626" y="491"/>
                    <a:pt x="349" y="827"/>
                  </a:cubicBezTo>
                  <a:cubicBezTo>
                    <a:pt x="32" y="1239"/>
                    <a:pt x="1" y="2157"/>
                    <a:pt x="32" y="2727"/>
                  </a:cubicBezTo>
                  <a:cubicBezTo>
                    <a:pt x="96" y="3266"/>
                    <a:pt x="286" y="3772"/>
                    <a:pt x="476" y="4279"/>
                  </a:cubicBezTo>
                  <a:cubicBezTo>
                    <a:pt x="824" y="5103"/>
                    <a:pt x="1204" y="5894"/>
                    <a:pt x="1616" y="6654"/>
                  </a:cubicBezTo>
                  <a:cubicBezTo>
                    <a:pt x="1866" y="7100"/>
                    <a:pt x="2239" y="7569"/>
                    <a:pt x="2670" y="7569"/>
                  </a:cubicBezTo>
                  <a:cubicBezTo>
                    <a:pt x="2729" y="7569"/>
                    <a:pt x="2790" y="7560"/>
                    <a:pt x="2851" y="7541"/>
                  </a:cubicBezTo>
                  <a:cubicBezTo>
                    <a:pt x="3168" y="7446"/>
                    <a:pt x="3421" y="7066"/>
                    <a:pt x="3738" y="7034"/>
                  </a:cubicBezTo>
                  <a:cubicBezTo>
                    <a:pt x="3753" y="7033"/>
                    <a:pt x="3768" y="7032"/>
                    <a:pt x="3782" y="7032"/>
                  </a:cubicBezTo>
                  <a:cubicBezTo>
                    <a:pt x="4050" y="7032"/>
                    <a:pt x="4293" y="7289"/>
                    <a:pt x="4593" y="7319"/>
                  </a:cubicBezTo>
                  <a:cubicBezTo>
                    <a:pt x="4614" y="7322"/>
                    <a:pt x="4636" y="7323"/>
                    <a:pt x="4657" y="7323"/>
                  </a:cubicBezTo>
                  <a:cubicBezTo>
                    <a:pt x="4889" y="7323"/>
                    <a:pt x="5113" y="7171"/>
                    <a:pt x="5258" y="6939"/>
                  </a:cubicBezTo>
                  <a:cubicBezTo>
                    <a:pt x="5416" y="6718"/>
                    <a:pt x="5511" y="6433"/>
                    <a:pt x="5606" y="6148"/>
                  </a:cubicBezTo>
                  <a:cubicBezTo>
                    <a:pt x="5955" y="4818"/>
                    <a:pt x="6240" y="3266"/>
                    <a:pt x="6050" y="1872"/>
                  </a:cubicBezTo>
                  <a:cubicBezTo>
                    <a:pt x="5986" y="1366"/>
                    <a:pt x="5765" y="701"/>
                    <a:pt x="5416" y="416"/>
                  </a:cubicBezTo>
                  <a:cubicBezTo>
                    <a:pt x="5120" y="208"/>
                    <a:pt x="4824" y="1"/>
                    <a:pt x="4502" y="1"/>
                  </a:cubicBezTo>
                  <a:close/>
                </a:path>
              </a:pathLst>
            </a:custGeom>
            <a:solidFill>
              <a:srgbClr val="F28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4" name="Google Shape;4164;p34"/>
            <p:cNvSpPr/>
            <p:nvPr/>
          </p:nvSpPr>
          <p:spPr>
            <a:xfrm>
              <a:off x="923661" y="3017494"/>
              <a:ext cx="184470" cy="193723"/>
            </a:xfrm>
            <a:custGeom>
              <a:avLst/>
              <a:gdLst/>
              <a:ahLst/>
              <a:cxnLst/>
              <a:rect l="l" t="t" r="r" b="b"/>
              <a:pathLst>
                <a:path w="6240" h="6553" extrusionOk="0">
                  <a:moveTo>
                    <a:pt x="5828" y="0"/>
                  </a:moveTo>
                  <a:cubicBezTo>
                    <a:pt x="5410" y="1922"/>
                    <a:pt x="4576" y="3648"/>
                    <a:pt x="2937" y="3648"/>
                  </a:cubicBezTo>
                  <a:cubicBezTo>
                    <a:pt x="2713" y="3648"/>
                    <a:pt x="2473" y="3616"/>
                    <a:pt x="2218" y="3547"/>
                  </a:cubicBezTo>
                  <a:cubicBezTo>
                    <a:pt x="1173" y="3262"/>
                    <a:pt x="603" y="2090"/>
                    <a:pt x="32" y="919"/>
                  </a:cubicBezTo>
                  <a:cubicBezTo>
                    <a:pt x="1" y="1204"/>
                    <a:pt x="32" y="1489"/>
                    <a:pt x="32" y="1710"/>
                  </a:cubicBezTo>
                  <a:cubicBezTo>
                    <a:pt x="96" y="2249"/>
                    <a:pt x="286" y="2755"/>
                    <a:pt x="476" y="3262"/>
                  </a:cubicBezTo>
                  <a:cubicBezTo>
                    <a:pt x="824" y="4086"/>
                    <a:pt x="1204" y="4877"/>
                    <a:pt x="1616" y="5637"/>
                  </a:cubicBezTo>
                  <a:cubicBezTo>
                    <a:pt x="1866" y="6083"/>
                    <a:pt x="2239" y="6552"/>
                    <a:pt x="2670" y="6552"/>
                  </a:cubicBezTo>
                  <a:cubicBezTo>
                    <a:pt x="2729" y="6552"/>
                    <a:pt x="2790" y="6543"/>
                    <a:pt x="2851" y="6524"/>
                  </a:cubicBezTo>
                  <a:cubicBezTo>
                    <a:pt x="3168" y="6429"/>
                    <a:pt x="3421" y="6049"/>
                    <a:pt x="3738" y="6017"/>
                  </a:cubicBezTo>
                  <a:cubicBezTo>
                    <a:pt x="4023" y="6017"/>
                    <a:pt x="4308" y="6271"/>
                    <a:pt x="4593" y="6302"/>
                  </a:cubicBezTo>
                  <a:cubicBezTo>
                    <a:pt x="4614" y="6305"/>
                    <a:pt x="4636" y="6306"/>
                    <a:pt x="4657" y="6306"/>
                  </a:cubicBezTo>
                  <a:cubicBezTo>
                    <a:pt x="4889" y="6306"/>
                    <a:pt x="5113" y="6154"/>
                    <a:pt x="5258" y="5922"/>
                  </a:cubicBezTo>
                  <a:cubicBezTo>
                    <a:pt x="5416" y="5701"/>
                    <a:pt x="5511" y="5416"/>
                    <a:pt x="5606" y="5131"/>
                  </a:cubicBezTo>
                  <a:cubicBezTo>
                    <a:pt x="5955" y="3801"/>
                    <a:pt x="6240" y="2249"/>
                    <a:pt x="6050" y="855"/>
                  </a:cubicBezTo>
                  <a:cubicBezTo>
                    <a:pt x="6018" y="602"/>
                    <a:pt x="5955" y="285"/>
                    <a:pt x="5828" y="0"/>
                  </a:cubicBezTo>
                  <a:close/>
                </a:path>
              </a:pathLst>
            </a:custGeom>
            <a:solidFill>
              <a:srgbClr val="E276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5" name="Google Shape;4165;p34"/>
            <p:cNvSpPr/>
            <p:nvPr/>
          </p:nvSpPr>
          <p:spPr>
            <a:xfrm>
              <a:off x="945211" y="3058673"/>
              <a:ext cx="148877" cy="119344"/>
            </a:xfrm>
            <a:custGeom>
              <a:avLst/>
              <a:gdLst/>
              <a:ahLst/>
              <a:cxnLst/>
              <a:rect l="l" t="t" r="r" b="b"/>
              <a:pathLst>
                <a:path w="5036" h="4037" extrusionOk="0">
                  <a:moveTo>
                    <a:pt x="3959" y="1"/>
                  </a:moveTo>
                  <a:cubicBezTo>
                    <a:pt x="3573" y="1"/>
                    <a:pt x="2964" y="418"/>
                    <a:pt x="2524" y="418"/>
                  </a:cubicBezTo>
                  <a:cubicBezTo>
                    <a:pt x="2495" y="418"/>
                    <a:pt x="2466" y="416"/>
                    <a:pt x="2439" y="412"/>
                  </a:cubicBezTo>
                  <a:cubicBezTo>
                    <a:pt x="1995" y="353"/>
                    <a:pt x="1579" y="156"/>
                    <a:pt x="1165" y="156"/>
                  </a:cubicBezTo>
                  <a:cubicBezTo>
                    <a:pt x="1136" y="156"/>
                    <a:pt x="1106" y="157"/>
                    <a:pt x="1077" y="159"/>
                  </a:cubicBezTo>
                  <a:cubicBezTo>
                    <a:pt x="792" y="159"/>
                    <a:pt x="444" y="191"/>
                    <a:pt x="222" y="476"/>
                  </a:cubicBezTo>
                  <a:cubicBezTo>
                    <a:pt x="95" y="666"/>
                    <a:pt x="0" y="1172"/>
                    <a:pt x="32" y="1457"/>
                  </a:cubicBezTo>
                  <a:cubicBezTo>
                    <a:pt x="159" y="2851"/>
                    <a:pt x="950" y="3896"/>
                    <a:pt x="1932" y="4023"/>
                  </a:cubicBezTo>
                  <a:cubicBezTo>
                    <a:pt x="1985" y="4033"/>
                    <a:pt x="2041" y="4037"/>
                    <a:pt x="2100" y="4037"/>
                  </a:cubicBezTo>
                  <a:cubicBezTo>
                    <a:pt x="2217" y="4037"/>
                    <a:pt x="2344" y="4023"/>
                    <a:pt x="2470" y="4023"/>
                  </a:cubicBezTo>
                  <a:cubicBezTo>
                    <a:pt x="2724" y="3991"/>
                    <a:pt x="2977" y="3991"/>
                    <a:pt x="3199" y="3959"/>
                  </a:cubicBezTo>
                  <a:cubicBezTo>
                    <a:pt x="3484" y="3959"/>
                    <a:pt x="3769" y="3928"/>
                    <a:pt x="4022" y="3801"/>
                  </a:cubicBezTo>
                  <a:cubicBezTo>
                    <a:pt x="4529" y="3484"/>
                    <a:pt x="4751" y="2756"/>
                    <a:pt x="4877" y="2091"/>
                  </a:cubicBezTo>
                  <a:cubicBezTo>
                    <a:pt x="4941" y="1521"/>
                    <a:pt x="5036" y="571"/>
                    <a:pt x="4656" y="254"/>
                  </a:cubicBezTo>
                  <a:cubicBezTo>
                    <a:pt x="4434" y="64"/>
                    <a:pt x="4244" y="1"/>
                    <a:pt x="3959" y="1"/>
                  </a:cubicBezTo>
                  <a:close/>
                </a:path>
              </a:pathLst>
            </a:custGeom>
            <a:solidFill>
              <a:srgbClr val="E276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6" name="Google Shape;4166;p34"/>
            <p:cNvSpPr/>
            <p:nvPr/>
          </p:nvSpPr>
          <p:spPr>
            <a:xfrm>
              <a:off x="1021775" y="3069552"/>
              <a:ext cx="370980" cy="272034"/>
            </a:xfrm>
            <a:custGeom>
              <a:avLst/>
              <a:gdLst/>
              <a:ahLst/>
              <a:cxnLst/>
              <a:rect l="l" t="t" r="r" b="b"/>
              <a:pathLst>
                <a:path w="12549" h="9202" extrusionOk="0">
                  <a:moveTo>
                    <a:pt x="8088" y="0"/>
                  </a:moveTo>
                  <a:cubicBezTo>
                    <a:pt x="7049" y="0"/>
                    <a:pt x="6486" y="935"/>
                    <a:pt x="6214" y="1660"/>
                  </a:cubicBezTo>
                  <a:cubicBezTo>
                    <a:pt x="6214" y="1660"/>
                    <a:pt x="5156" y="511"/>
                    <a:pt x="3823" y="511"/>
                  </a:cubicBezTo>
                  <a:cubicBezTo>
                    <a:pt x="3227" y="511"/>
                    <a:pt x="2575" y="741"/>
                    <a:pt x="1939" y="1406"/>
                  </a:cubicBezTo>
                  <a:cubicBezTo>
                    <a:pt x="0" y="3436"/>
                    <a:pt x="3131" y="9202"/>
                    <a:pt x="6622" y="9202"/>
                  </a:cubicBezTo>
                  <a:cubicBezTo>
                    <a:pt x="6781" y="9202"/>
                    <a:pt x="6941" y="9190"/>
                    <a:pt x="7101" y="9165"/>
                  </a:cubicBezTo>
                  <a:cubicBezTo>
                    <a:pt x="10806" y="8595"/>
                    <a:pt x="12548" y="2356"/>
                    <a:pt x="9571" y="519"/>
                  </a:cubicBezTo>
                  <a:cubicBezTo>
                    <a:pt x="8993" y="149"/>
                    <a:pt x="8503" y="0"/>
                    <a:pt x="8088" y="0"/>
                  </a:cubicBezTo>
                  <a:close/>
                </a:path>
              </a:pathLst>
            </a:custGeom>
            <a:solidFill>
              <a:srgbClr val="E2A7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7" name="Google Shape;4167;p34"/>
            <p:cNvSpPr/>
            <p:nvPr/>
          </p:nvSpPr>
          <p:spPr>
            <a:xfrm>
              <a:off x="1051425" y="3128881"/>
              <a:ext cx="282322" cy="208770"/>
            </a:xfrm>
            <a:custGeom>
              <a:avLst/>
              <a:gdLst/>
              <a:ahLst/>
              <a:cxnLst/>
              <a:rect l="l" t="t" r="r" b="b"/>
              <a:pathLst>
                <a:path w="9550" h="7062" extrusionOk="0">
                  <a:moveTo>
                    <a:pt x="1031" y="1"/>
                  </a:moveTo>
                  <a:lnTo>
                    <a:pt x="1031" y="1"/>
                  </a:lnTo>
                  <a:cubicBezTo>
                    <a:pt x="0" y="2153"/>
                    <a:pt x="2683" y="7062"/>
                    <a:pt x="5637" y="7062"/>
                  </a:cubicBezTo>
                  <a:cubicBezTo>
                    <a:pt x="5769" y="7062"/>
                    <a:pt x="5902" y="7052"/>
                    <a:pt x="6035" y="7031"/>
                  </a:cubicBezTo>
                  <a:cubicBezTo>
                    <a:pt x="7903" y="6746"/>
                    <a:pt x="9233" y="4846"/>
                    <a:pt x="9550" y="2914"/>
                  </a:cubicBezTo>
                  <a:lnTo>
                    <a:pt x="9550" y="2914"/>
                  </a:lnTo>
                  <a:cubicBezTo>
                    <a:pt x="8231" y="3677"/>
                    <a:pt x="7142" y="3916"/>
                    <a:pt x="6256" y="3916"/>
                  </a:cubicBezTo>
                  <a:cubicBezTo>
                    <a:pt x="5227" y="3916"/>
                    <a:pt x="4472" y="3594"/>
                    <a:pt x="3944" y="3389"/>
                  </a:cubicBezTo>
                  <a:cubicBezTo>
                    <a:pt x="2646" y="2883"/>
                    <a:pt x="2393" y="824"/>
                    <a:pt x="1031" y="1"/>
                  </a:cubicBezTo>
                  <a:close/>
                </a:path>
              </a:pathLst>
            </a:custGeom>
            <a:solidFill>
              <a:srgbClr val="D197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8" name="Google Shape;4168;p34"/>
            <p:cNvSpPr/>
            <p:nvPr/>
          </p:nvSpPr>
          <p:spPr>
            <a:xfrm>
              <a:off x="1126806" y="3103547"/>
              <a:ext cx="135810" cy="71985"/>
            </a:xfrm>
            <a:custGeom>
              <a:avLst/>
              <a:gdLst/>
              <a:ahLst/>
              <a:cxnLst/>
              <a:rect l="l" t="t" r="r" b="b"/>
              <a:pathLst>
                <a:path w="4594" h="2435" extrusionOk="0">
                  <a:moveTo>
                    <a:pt x="4071" y="0"/>
                  </a:moveTo>
                  <a:cubicBezTo>
                    <a:pt x="3604" y="0"/>
                    <a:pt x="2886" y="607"/>
                    <a:pt x="2480" y="607"/>
                  </a:cubicBezTo>
                  <a:cubicBezTo>
                    <a:pt x="2466" y="607"/>
                    <a:pt x="2453" y="606"/>
                    <a:pt x="2440" y="605"/>
                  </a:cubicBezTo>
                  <a:cubicBezTo>
                    <a:pt x="1938" y="561"/>
                    <a:pt x="1452" y="158"/>
                    <a:pt x="971" y="158"/>
                  </a:cubicBezTo>
                  <a:cubicBezTo>
                    <a:pt x="753" y="158"/>
                    <a:pt x="535" y="241"/>
                    <a:pt x="318" y="478"/>
                  </a:cubicBezTo>
                  <a:cubicBezTo>
                    <a:pt x="1" y="826"/>
                    <a:pt x="1046" y="1460"/>
                    <a:pt x="1299" y="1650"/>
                  </a:cubicBezTo>
                  <a:cubicBezTo>
                    <a:pt x="1744" y="2042"/>
                    <a:pt x="2383" y="2434"/>
                    <a:pt x="3056" y="2434"/>
                  </a:cubicBezTo>
                  <a:cubicBezTo>
                    <a:pt x="3198" y="2434"/>
                    <a:pt x="3341" y="2417"/>
                    <a:pt x="3485" y="2378"/>
                  </a:cubicBezTo>
                  <a:cubicBezTo>
                    <a:pt x="4371" y="2093"/>
                    <a:pt x="4593" y="1301"/>
                    <a:pt x="4498" y="478"/>
                  </a:cubicBezTo>
                  <a:cubicBezTo>
                    <a:pt x="4440" y="123"/>
                    <a:pt x="4281" y="0"/>
                    <a:pt x="4071" y="0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9" name="Google Shape;4169;p34"/>
            <p:cNvSpPr/>
            <p:nvPr/>
          </p:nvSpPr>
          <p:spPr>
            <a:xfrm>
              <a:off x="1183002" y="3018854"/>
              <a:ext cx="64003" cy="133475"/>
            </a:xfrm>
            <a:custGeom>
              <a:avLst/>
              <a:gdLst/>
              <a:ahLst/>
              <a:cxnLst/>
              <a:rect l="l" t="t" r="r" b="b"/>
              <a:pathLst>
                <a:path w="2165" h="4515" extrusionOk="0">
                  <a:moveTo>
                    <a:pt x="1648" y="0"/>
                  </a:moveTo>
                  <a:cubicBezTo>
                    <a:pt x="1548" y="0"/>
                    <a:pt x="1404" y="53"/>
                    <a:pt x="1204" y="176"/>
                  </a:cubicBezTo>
                  <a:cubicBezTo>
                    <a:pt x="0" y="936"/>
                    <a:pt x="824" y="4515"/>
                    <a:pt x="824" y="4515"/>
                  </a:cubicBezTo>
                  <a:cubicBezTo>
                    <a:pt x="1140" y="3786"/>
                    <a:pt x="792" y="2013"/>
                    <a:pt x="1172" y="1696"/>
                  </a:cubicBezTo>
                  <a:cubicBezTo>
                    <a:pt x="1490" y="1404"/>
                    <a:pt x="2165" y="0"/>
                    <a:pt x="1648" y="0"/>
                  </a:cubicBezTo>
                  <a:close/>
                </a:path>
              </a:pathLst>
            </a:custGeom>
            <a:solidFill>
              <a:srgbClr val="306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70" name="Google Shape;4170;p34"/>
          <p:cNvGrpSpPr/>
          <p:nvPr/>
        </p:nvGrpSpPr>
        <p:grpSpPr>
          <a:xfrm>
            <a:off x="466545" y="3819491"/>
            <a:ext cx="1017719" cy="917147"/>
            <a:chOff x="719570" y="3819491"/>
            <a:chExt cx="1017719" cy="917147"/>
          </a:xfrm>
        </p:grpSpPr>
        <p:sp>
          <p:nvSpPr>
            <p:cNvPr id="4171" name="Google Shape;4171;p34"/>
            <p:cNvSpPr/>
            <p:nvPr/>
          </p:nvSpPr>
          <p:spPr>
            <a:xfrm>
              <a:off x="719570" y="3819491"/>
              <a:ext cx="1017719" cy="917147"/>
            </a:xfrm>
            <a:custGeom>
              <a:avLst/>
              <a:gdLst/>
              <a:ahLst/>
              <a:cxnLst/>
              <a:rect l="l" t="t" r="r" b="b"/>
              <a:pathLst>
                <a:path w="34426" h="31024" extrusionOk="0">
                  <a:moveTo>
                    <a:pt x="17232" y="1"/>
                  </a:moveTo>
                  <a:cubicBezTo>
                    <a:pt x="10408" y="1"/>
                    <a:pt x="4159" y="4536"/>
                    <a:pt x="2281" y="11411"/>
                  </a:cubicBezTo>
                  <a:cubicBezTo>
                    <a:pt x="1" y="19677"/>
                    <a:pt x="4878" y="28196"/>
                    <a:pt x="13144" y="30476"/>
                  </a:cubicBezTo>
                  <a:cubicBezTo>
                    <a:pt x="14507" y="30847"/>
                    <a:pt x="15877" y="31024"/>
                    <a:pt x="17224" y="31024"/>
                  </a:cubicBezTo>
                  <a:cubicBezTo>
                    <a:pt x="24048" y="31024"/>
                    <a:pt x="30299" y="26484"/>
                    <a:pt x="32177" y="19582"/>
                  </a:cubicBezTo>
                  <a:cubicBezTo>
                    <a:pt x="34425" y="11316"/>
                    <a:pt x="29548" y="2797"/>
                    <a:pt x="21314" y="549"/>
                  </a:cubicBezTo>
                  <a:cubicBezTo>
                    <a:pt x="19951" y="178"/>
                    <a:pt x="18580" y="1"/>
                    <a:pt x="17232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2" name="Google Shape;4172;p34"/>
            <p:cNvSpPr/>
            <p:nvPr/>
          </p:nvSpPr>
          <p:spPr>
            <a:xfrm>
              <a:off x="917128" y="3991095"/>
              <a:ext cx="336126" cy="443792"/>
            </a:xfrm>
            <a:custGeom>
              <a:avLst/>
              <a:gdLst/>
              <a:ahLst/>
              <a:cxnLst/>
              <a:rect l="l" t="t" r="r" b="b"/>
              <a:pathLst>
                <a:path w="11370" h="15012" extrusionOk="0">
                  <a:moveTo>
                    <a:pt x="5685" y="2107"/>
                  </a:moveTo>
                  <a:cubicBezTo>
                    <a:pt x="7031" y="2107"/>
                    <a:pt x="8377" y="2376"/>
                    <a:pt x="8709" y="2914"/>
                  </a:cubicBezTo>
                  <a:cubicBezTo>
                    <a:pt x="9184" y="3643"/>
                    <a:pt x="8709" y="4815"/>
                    <a:pt x="8297" y="5543"/>
                  </a:cubicBezTo>
                  <a:cubicBezTo>
                    <a:pt x="7474" y="5258"/>
                    <a:pt x="6619" y="5068"/>
                    <a:pt x="5669" y="5068"/>
                  </a:cubicBezTo>
                  <a:cubicBezTo>
                    <a:pt x="4750" y="5068"/>
                    <a:pt x="3864" y="5258"/>
                    <a:pt x="3072" y="5543"/>
                  </a:cubicBezTo>
                  <a:cubicBezTo>
                    <a:pt x="2660" y="4815"/>
                    <a:pt x="2185" y="3643"/>
                    <a:pt x="2660" y="2914"/>
                  </a:cubicBezTo>
                  <a:cubicBezTo>
                    <a:pt x="2993" y="2376"/>
                    <a:pt x="4339" y="2107"/>
                    <a:pt x="5685" y="2107"/>
                  </a:cubicBezTo>
                  <a:close/>
                  <a:moveTo>
                    <a:pt x="5669" y="1"/>
                  </a:moveTo>
                  <a:cubicBezTo>
                    <a:pt x="3705" y="1"/>
                    <a:pt x="1710" y="413"/>
                    <a:pt x="1172" y="1236"/>
                  </a:cubicBezTo>
                  <a:cubicBezTo>
                    <a:pt x="475" y="2376"/>
                    <a:pt x="855" y="3643"/>
                    <a:pt x="950" y="5860"/>
                  </a:cubicBezTo>
                  <a:cubicBezTo>
                    <a:pt x="950" y="6081"/>
                    <a:pt x="824" y="6683"/>
                    <a:pt x="729" y="7126"/>
                  </a:cubicBezTo>
                  <a:cubicBezTo>
                    <a:pt x="665" y="7380"/>
                    <a:pt x="602" y="7665"/>
                    <a:pt x="475" y="7918"/>
                  </a:cubicBezTo>
                  <a:cubicBezTo>
                    <a:pt x="158" y="8520"/>
                    <a:pt x="0" y="9217"/>
                    <a:pt x="0" y="9945"/>
                  </a:cubicBezTo>
                  <a:cubicBezTo>
                    <a:pt x="0" y="12732"/>
                    <a:pt x="2534" y="15012"/>
                    <a:pt x="5669" y="15012"/>
                  </a:cubicBezTo>
                  <a:cubicBezTo>
                    <a:pt x="8804" y="15012"/>
                    <a:pt x="11338" y="12732"/>
                    <a:pt x="11338" y="9945"/>
                  </a:cubicBezTo>
                  <a:cubicBezTo>
                    <a:pt x="11369" y="9217"/>
                    <a:pt x="11179" y="8520"/>
                    <a:pt x="10894" y="7918"/>
                  </a:cubicBezTo>
                  <a:cubicBezTo>
                    <a:pt x="10768" y="7665"/>
                    <a:pt x="10673" y="7380"/>
                    <a:pt x="10609" y="7126"/>
                  </a:cubicBezTo>
                  <a:cubicBezTo>
                    <a:pt x="10546" y="6683"/>
                    <a:pt x="10419" y="6081"/>
                    <a:pt x="10419" y="5860"/>
                  </a:cubicBezTo>
                  <a:cubicBezTo>
                    <a:pt x="10514" y="3643"/>
                    <a:pt x="10894" y="2376"/>
                    <a:pt x="10166" y="1236"/>
                  </a:cubicBezTo>
                  <a:cubicBezTo>
                    <a:pt x="9659" y="413"/>
                    <a:pt x="7664" y="1"/>
                    <a:pt x="5669" y="1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3" name="Google Shape;4173;p34"/>
            <p:cNvSpPr/>
            <p:nvPr/>
          </p:nvSpPr>
          <p:spPr>
            <a:xfrm>
              <a:off x="917128" y="4237310"/>
              <a:ext cx="335180" cy="197566"/>
            </a:xfrm>
            <a:custGeom>
              <a:avLst/>
              <a:gdLst/>
              <a:ahLst/>
              <a:cxnLst/>
              <a:rect l="l" t="t" r="r" b="b"/>
              <a:pathLst>
                <a:path w="11338" h="6683" extrusionOk="0">
                  <a:moveTo>
                    <a:pt x="285" y="1"/>
                  </a:moveTo>
                  <a:cubicBezTo>
                    <a:pt x="95" y="508"/>
                    <a:pt x="0" y="1046"/>
                    <a:pt x="0" y="1616"/>
                  </a:cubicBezTo>
                  <a:cubicBezTo>
                    <a:pt x="0" y="4403"/>
                    <a:pt x="2534" y="6683"/>
                    <a:pt x="5669" y="6683"/>
                  </a:cubicBezTo>
                  <a:cubicBezTo>
                    <a:pt x="8709" y="6683"/>
                    <a:pt x="11148" y="4593"/>
                    <a:pt x="11338" y="1933"/>
                  </a:cubicBezTo>
                  <a:lnTo>
                    <a:pt x="11338" y="1933"/>
                  </a:lnTo>
                  <a:cubicBezTo>
                    <a:pt x="10578" y="3959"/>
                    <a:pt x="8456" y="5416"/>
                    <a:pt x="5954" y="5416"/>
                  </a:cubicBezTo>
                  <a:cubicBezTo>
                    <a:pt x="2819" y="5416"/>
                    <a:pt x="285" y="3136"/>
                    <a:pt x="285" y="318"/>
                  </a:cubicBezTo>
                  <a:cubicBezTo>
                    <a:pt x="285" y="223"/>
                    <a:pt x="285" y="96"/>
                    <a:pt x="285" y="1"/>
                  </a:cubicBezTo>
                  <a:close/>
                </a:path>
              </a:pathLst>
            </a:custGeom>
            <a:solidFill>
              <a:srgbClr val="306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4" name="Google Shape;4174;p34"/>
            <p:cNvSpPr/>
            <p:nvPr/>
          </p:nvSpPr>
          <p:spPr>
            <a:xfrm>
              <a:off x="951744" y="4210084"/>
              <a:ext cx="108642" cy="110179"/>
            </a:xfrm>
            <a:custGeom>
              <a:avLst/>
              <a:gdLst/>
              <a:ahLst/>
              <a:cxnLst/>
              <a:rect l="l" t="t" r="r" b="b"/>
              <a:pathLst>
                <a:path w="3675" h="3727" extrusionOk="0">
                  <a:moveTo>
                    <a:pt x="2249" y="0"/>
                  </a:moveTo>
                  <a:cubicBezTo>
                    <a:pt x="1779" y="0"/>
                    <a:pt x="1345" y="219"/>
                    <a:pt x="1078" y="605"/>
                  </a:cubicBezTo>
                  <a:cubicBezTo>
                    <a:pt x="634" y="1207"/>
                    <a:pt x="1" y="2315"/>
                    <a:pt x="634" y="3170"/>
                  </a:cubicBezTo>
                  <a:cubicBezTo>
                    <a:pt x="971" y="3592"/>
                    <a:pt x="1515" y="3726"/>
                    <a:pt x="2002" y="3726"/>
                  </a:cubicBezTo>
                  <a:cubicBezTo>
                    <a:pt x="2430" y="3726"/>
                    <a:pt x="2815" y="3622"/>
                    <a:pt x="2978" y="3519"/>
                  </a:cubicBezTo>
                  <a:cubicBezTo>
                    <a:pt x="2978" y="3519"/>
                    <a:pt x="2978" y="3487"/>
                    <a:pt x="2946" y="3487"/>
                  </a:cubicBezTo>
                  <a:cubicBezTo>
                    <a:pt x="2693" y="3075"/>
                    <a:pt x="2439" y="2569"/>
                    <a:pt x="2598" y="2062"/>
                  </a:cubicBezTo>
                  <a:cubicBezTo>
                    <a:pt x="2693" y="1745"/>
                    <a:pt x="2914" y="1587"/>
                    <a:pt x="3168" y="1460"/>
                  </a:cubicBezTo>
                  <a:cubicBezTo>
                    <a:pt x="3231" y="1365"/>
                    <a:pt x="3326" y="1302"/>
                    <a:pt x="3421" y="1239"/>
                  </a:cubicBezTo>
                  <a:cubicBezTo>
                    <a:pt x="3484" y="1049"/>
                    <a:pt x="3516" y="922"/>
                    <a:pt x="3548" y="795"/>
                  </a:cubicBezTo>
                  <a:cubicBezTo>
                    <a:pt x="3674" y="383"/>
                    <a:pt x="3009" y="67"/>
                    <a:pt x="2344" y="3"/>
                  </a:cubicBezTo>
                  <a:cubicBezTo>
                    <a:pt x="2312" y="1"/>
                    <a:pt x="2281" y="0"/>
                    <a:pt x="2249" y="0"/>
                  </a:cubicBezTo>
                  <a:close/>
                </a:path>
              </a:pathLst>
            </a:custGeom>
            <a:solidFill>
              <a:srgbClr val="306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5" name="Google Shape;4175;p34"/>
            <p:cNvSpPr/>
            <p:nvPr/>
          </p:nvSpPr>
          <p:spPr>
            <a:xfrm>
              <a:off x="1133369" y="4213159"/>
              <a:ext cx="90846" cy="92678"/>
            </a:xfrm>
            <a:custGeom>
              <a:avLst/>
              <a:gdLst/>
              <a:ahLst/>
              <a:cxnLst/>
              <a:rect l="l" t="t" r="r" b="b"/>
              <a:pathLst>
                <a:path w="3073" h="3135" extrusionOk="0">
                  <a:moveTo>
                    <a:pt x="1222" y="0"/>
                  </a:moveTo>
                  <a:cubicBezTo>
                    <a:pt x="1062" y="0"/>
                    <a:pt x="895" y="20"/>
                    <a:pt x="729" y="58"/>
                  </a:cubicBezTo>
                  <a:cubicBezTo>
                    <a:pt x="317" y="184"/>
                    <a:pt x="1" y="374"/>
                    <a:pt x="32" y="691"/>
                  </a:cubicBezTo>
                  <a:cubicBezTo>
                    <a:pt x="64" y="913"/>
                    <a:pt x="64" y="1198"/>
                    <a:pt x="96" y="1515"/>
                  </a:cubicBezTo>
                  <a:cubicBezTo>
                    <a:pt x="412" y="1895"/>
                    <a:pt x="507" y="2433"/>
                    <a:pt x="381" y="2971"/>
                  </a:cubicBezTo>
                  <a:cubicBezTo>
                    <a:pt x="530" y="3046"/>
                    <a:pt x="890" y="3135"/>
                    <a:pt x="1299" y="3135"/>
                  </a:cubicBezTo>
                  <a:cubicBezTo>
                    <a:pt x="1758" y="3135"/>
                    <a:pt x="2278" y="3023"/>
                    <a:pt x="2629" y="2655"/>
                  </a:cubicBezTo>
                  <a:cubicBezTo>
                    <a:pt x="3073" y="2243"/>
                    <a:pt x="2629" y="1071"/>
                    <a:pt x="2408" y="660"/>
                  </a:cubicBezTo>
                  <a:cubicBezTo>
                    <a:pt x="2191" y="201"/>
                    <a:pt x="1735" y="0"/>
                    <a:pt x="1222" y="0"/>
                  </a:cubicBezTo>
                  <a:close/>
                </a:path>
              </a:pathLst>
            </a:custGeom>
            <a:solidFill>
              <a:srgbClr val="306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6" name="Google Shape;4176;p34"/>
            <p:cNvSpPr/>
            <p:nvPr/>
          </p:nvSpPr>
          <p:spPr>
            <a:xfrm>
              <a:off x="1011665" y="4227023"/>
              <a:ext cx="146098" cy="108642"/>
            </a:xfrm>
            <a:custGeom>
              <a:avLst/>
              <a:gdLst/>
              <a:ahLst/>
              <a:cxnLst/>
              <a:rect l="l" t="t" r="r" b="b"/>
              <a:pathLst>
                <a:path w="4942" h="3675" extrusionOk="0">
                  <a:moveTo>
                    <a:pt x="2471" y="476"/>
                  </a:moveTo>
                  <a:cubicBezTo>
                    <a:pt x="3516" y="476"/>
                    <a:pt x="4339" y="1077"/>
                    <a:pt x="4339" y="1837"/>
                  </a:cubicBezTo>
                  <a:cubicBezTo>
                    <a:pt x="4339" y="2597"/>
                    <a:pt x="3516" y="3231"/>
                    <a:pt x="2471" y="3231"/>
                  </a:cubicBezTo>
                  <a:cubicBezTo>
                    <a:pt x="1457" y="3231"/>
                    <a:pt x="634" y="2597"/>
                    <a:pt x="634" y="1837"/>
                  </a:cubicBezTo>
                  <a:cubicBezTo>
                    <a:pt x="634" y="1077"/>
                    <a:pt x="1457" y="476"/>
                    <a:pt x="2471" y="476"/>
                  </a:cubicBezTo>
                  <a:close/>
                  <a:moveTo>
                    <a:pt x="2471" y="0"/>
                  </a:moveTo>
                  <a:cubicBezTo>
                    <a:pt x="1109" y="0"/>
                    <a:pt x="1" y="824"/>
                    <a:pt x="1" y="1837"/>
                  </a:cubicBezTo>
                  <a:cubicBezTo>
                    <a:pt x="1" y="2851"/>
                    <a:pt x="1109" y="3674"/>
                    <a:pt x="2471" y="3674"/>
                  </a:cubicBezTo>
                  <a:cubicBezTo>
                    <a:pt x="3833" y="3674"/>
                    <a:pt x="4941" y="2851"/>
                    <a:pt x="4941" y="1837"/>
                  </a:cubicBezTo>
                  <a:cubicBezTo>
                    <a:pt x="4941" y="824"/>
                    <a:pt x="3833" y="0"/>
                    <a:pt x="2471" y="0"/>
                  </a:cubicBezTo>
                  <a:close/>
                </a:path>
              </a:pathLst>
            </a:custGeom>
            <a:solidFill>
              <a:srgbClr val="306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7" name="Google Shape;4177;p34"/>
            <p:cNvSpPr/>
            <p:nvPr/>
          </p:nvSpPr>
          <p:spPr>
            <a:xfrm>
              <a:off x="1051928" y="4262585"/>
              <a:ext cx="30922" cy="37485"/>
            </a:xfrm>
            <a:custGeom>
              <a:avLst/>
              <a:gdLst/>
              <a:ahLst/>
              <a:cxnLst/>
              <a:rect l="l" t="t" r="r" b="b"/>
              <a:pathLst>
                <a:path w="1046" h="1268" extrusionOk="0">
                  <a:moveTo>
                    <a:pt x="539" y="1"/>
                  </a:moveTo>
                  <a:cubicBezTo>
                    <a:pt x="222" y="1"/>
                    <a:pt x="32" y="128"/>
                    <a:pt x="32" y="318"/>
                  </a:cubicBezTo>
                  <a:lnTo>
                    <a:pt x="32" y="381"/>
                  </a:lnTo>
                  <a:lnTo>
                    <a:pt x="349" y="381"/>
                  </a:lnTo>
                  <a:cubicBezTo>
                    <a:pt x="349" y="286"/>
                    <a:pt x="381" y="223"/>
                    <a:pt x="507" y="223"/>
                  </a:cubicBezTo>
                  <a:cubicBezTo>
                    <a:pt x="602" y="223"/>
                    <a:pt x="666" y="286"/>
                    <a:pt x="666" y="381"/>
                  </a:cubicBezTo>
                  <a:cubicBezTo>
                    <a:pt x="666" y="476"/>
                    <a:pt x="602" y="508"/>
                    <a:pt x="539" y="508"/>
                  </a:cubicBezTo>
                  <a:lnTo>
                    <a:pt x="444" y="508"/>
                  </a:lnTo>
                  <a:lnTo>
                    <a:pt x="444" y="729"/>
                  </a:lnTo>
                  <a:lnTo>
                    <a:pt x="571" y="729"/>
                  </a:lnTo>
                  <a:cubicBezTo>
                    <a:pt x="634" y="729"/>
                    <a:pt x="697" y="761"/>
                    <a:pt x="697" y="856"/>
                  </a:cubicBezTo>
                  <a:cubicBezTo>
                    <a:pt x="697" y="951"/>
                    <a:pt x="634" y="1014"/>
                    <a:pt x="507" y="1014"/>
                  </a:cubicBezTo>
                  <a:cubicBezTo>
                    <a:pt x="349" y="1014"/>
                    <a:pt x="317" y="951"/>
                    <a:pt x="317" y="888"/>
                  </a:cubicBezTo>
                  <a:lnTo>
                    <a:pt x="0" y="888"/>
                  </a:lnTo>
                  <a:lnTo>
                    <a:pt x="0" y="919"/>
                  </a:lnTo>
                  <a:cubicBezTo>
                    <a:pt x="0" y="1109"/>
                    <a:pt x="159" y="1268"/>
                    <a:pt x="539" y="1268"/>
                  </a:cubicBezTo>
                  <a:cubicBezTo>
                    <a:pt x="887" y="1268"/>
                    <a:pt x="1046" y="1109"/>
                    <a:pt x="1046" y="919"/>
                  </a:cubicBezTo>
                  <a:cubicBezTo>
                    <a:pt x="1046" y="761"/>
                    <a:pt x="982" y="666"/>
                    <a:pt x="824" y="603"/>
                  </a:cubicBezTo>
                  <a:cubicBezTo>
                    <a:pt x="951" y="571"/>
                    <a:pt x="1014" y="444"/>
                    <a:pt x="1014" y="318"/>
                  </a:cubicBezTo>
                  <a:cubicBezTo>
                    <a:pt x="1014" y="159"/>
                    <a:pt x="856" y="1"/>
                    <a:pt x="5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8" name="Google Shape;4178;p34"/>
            <p:cNvSpPr/>
            <p:nvPr/>
          </p:nvSpPr>
          <p:spPr>
            <a:xfrm>
              <a:off x="1087490" y="4262585"/>
              <a:ext cx="30922" cy="37485"/>
            </a:xfrm>
            <a:custGeom>
              <a:avLst/>
              <a:gdLst/>
              <a:ahLst/>
              <a:cxnLst/>
              <a:rect l="l" t="t" r="r" b="b"/>
              <a:pathLst>
                <a:path w="1046" h="1268" extrusionOk="0">
                  <a:moveTo>
                    <a:pt x="571" y="1"/>
                  </a:moveTo>
                  <a:cubicBezTo>
                    <a:pt x="191" y="1"/>
                    <a:pt x="33" y="159"/>
                    <a:pt x="33" y="413"/>
                  </a:cubicBezTo>
                  <a:lnTo>
                    <a:pt x="33" y="444"/>
                  </a:lnTo>
                  <a:lnTo>
                    <a:pt x="349" y="444"/>
                  </a:lnTo>
                  <a:lnTo>
                    <a:pt x="349" y="413"/>
                  </a:lnTo>
                  <a:cubicBezTo>
                    <a:pt x="349" y="318"/>
                    <a:pt x="413" y="254"/>
                    <a:pt x="508" y="254"/>
                  </a:cubicBezTo>
                  <a:cubicBezTo>
                    <a:pt x="634" y="254"/>
                    <a:pt x="666" y="318"/>
                    <a:pt x="666" y="381"/>
                  </a:cubicBezTo>
                  <a:cubicBezTo>
                    <a:pt x="666" y="508"/>
                    <a:pt x="476" y="603"/>
                    <a:pt x="191" y="856"/>
                  </a:cubicBezTo>
                  <a:cubicBezTo>
                    <a:pt x="96" y="951"/>
                    <a:pt x="1" y="1046"/>
                    <a:pt x="1" y="1173"/>
                  </a:cubicBezTo>
                  <a:lnTo>
                    <a:pt x="1" y="1268"/>
                  </a:lnTo>
                  <a:lnTo>
                    <a:pt x="1046" y="1268"/>
                  </a:lnTo>
                  <a:lnTo>
                    <a:pt x="1046" y="951"/>
                  </a:lnTo>
                  <a:lnTo>
                    <a:pt x="508" y="951"/>
                  </a:lnTo>
                  <a:cubicBezTo>
                    <a:pt x="761" y="761"/>
                    <a:pt x="1046" y="634"/>
                    <a:pt x="1046" y="381"/>
                  </a:cubicBezTo>
                  <a:cubicBezTo>
                    <a:pt x="1046" y="128"/>
                    <a:pt x="856" y="1"/>
                    <a:pt x="5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9" name="Google Shape;4179;p34"/>
            <p:cNvSpPr/>
            <p:nvPr/>
          </p:nvSpPr>
          <p:spPr>
            <a:xfrm>
              <a:off x="1432026" y="4084715"/>
              <a:ext cx="88037" cy="69324"/>
            </a:xfrm>
            <a:custGeom>
              <a:avLst/>
              <a:gdLst/>
              <a:ahLst/>
              <a:cxnLst/>
              <a:rect l="l" t="t" r="r" b="b"/>
              <a:pathLst>
                <a:path w="2978" h="2345" extrusionOk="0">
                  <a:moveTo>
                    <a:pt x="0" y="1"/>
                  </a:moveTo>
                  <a:lnTo>
                    <a:pt x="0" y="1"/>
                  </a:lnTo>
                  <a:cubicBezTo>
                    <a:pt x="665" y="824"/>
                    <a:pt x="2977" y="2344"/>
                    <a:pt x="2977" y="2344"/>
                  </a:cubicBezTo>
                  <a:cubicBezTo>
                    <a:pt x="1964" y="1363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0" name="Google Shape;4180;p34"/>
            <p:cNvSpPr/>
            <p:nvPr/>
          </p:nvSpPr>
          <p:spPr>
            <a:xfrm>
              <a:off x="1463834" y="4072565"/>
              <a:ext cx="75887" cy="59007"/>
            </a:xfrm>
            <a:custGeom>
              <a:avLst/>
              <a:gdLst/>
              <a:ahLst/>
              <a:cxnLst/>
              <a:rect l="l" t="t" r="r" b="b"/>
              <a:pathLst>
                <a:path w="2567" h="1996" extrusionOk="0">
                  <a:moveTo>
                    <a:pt x="1" y="0"/>
                  </a:moveTo>
                  <a:lnTo>
                    <a:pt x="1" y="0"/>
                  </a:lnTo>
                  <a:cubicBezTo>
                    <a:pt x="571" y="729"/>
                    <a:pt x="2566" y="1995"/>
                    <a:pt x="2566" y="1995"/>
                  </a:cubicBezTo>
                  <a:cubicBezTo>
                    <a:pt x="1679" y="1172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1" name="Google Shape;4181;p34"/>
            <p:cNvSpPr/>
            <p:nvPr/>
          </p:nvSpPr>
          <p:spPr>
            <a:xfrm>
              <a:off x="1397380" y="4095948"/>
              <a:ext cx="101133" cy="83366"/>
            </a:xfrm>
            <a:custGeom>
              <a:avLst/>
              <a:gdLst/>
              <a:ahLst/>
              <a:cxnLst/>
              <a:rect l="l" t="t" r="r" b="b"/>
              <a:pathLst>
                <a:path w="3421" h="2820" extrusionOk="0">
                  <a:moveTo>
                    <a:pt x="0" y="1"/>
                  </a:moveTo>
                  <a:lnTo>
                    <a:pt x="0" y="1"/>
                  </a:lnTo>
                  <a:cubicBezTo>
                    <a:pt x="887" y="888"/>
                    <a:pt x="3421" y="2819"/>
                    <a:pt x="3421" y="2819"/>
                  </a:cubicBezTo>
                  <a:cubicBezTo>
                    <a:pt x="2281" y="1648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2" name="Google Shape;4182;p34"/>
            <p:cNvSpPr/>
            <p:nvPr/>
          </p:nvSpPr>
          <p:spPr>
            <a:xfrm>
              <a:off x="1366489" y="4112798"/>
              <a:ext cx="100187" cy="83366"/>
            </a:xfrm>
            <a:custGeom>
              <a:avLst/>
              <a:gdLst/>
              <a:ahLst/>
              <a:cxnLst/>
              <a:rect l="l" t="t" r="r" b="b"/>
              <a:pathLst>
                <a:path w="3389" h="2820" extrusionOk="0">
                  <a:moveTo>
                    <a:pt x="0" y="1"/>
                  </a:moveTo>
                  <a:cubicBezTo>
                    <a:pt x="855" y="888"/>
                    <a:pt x="3389" y="2819"/>
                    <a:pt x="3389" y="2819"/>
                  </a:cubicBezTo>
                  <a:cubicBezTo>
                    <a:pt x="2249" y="1648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3" name="Google Shape;4183;p34"/>
            <p:cNvSpPr/>
            <p:nvPr/>
          </p:nvSpPr>
          <p:spPr>
            <a:xfrm>
              <a:off x="1334651" y="4129648"/>
              <a:ext cx="103025" cy="88983"/>
            </a:xfrm>
            <a:custGeom>
              <a:avLst/>
              <a:gdLst/>
              <a:ahLst/>
              <a:cxnLst/>
              <a:rect l="l" t="t" r="r" b="b"/>
              <a:pathLst>
                <a:path w="3485" h="3010" extrusionOk="0">
                  <a:moveTo>
                    <a:pt x="1" y="1"/>
                  </a:moveTo>
                  <a:lnTo>
                    <a:pt x="1" y="1"/>
                  </a:lnTo>
                  <a:cubicBezTo>
                    <a:pt x="254" y="539"/>
                    <a:pt x="3484" y="3009"/>
                    <a:pt x="3484" y="3009"/>
                  </a:cubicBezTo>
                  <a:cubicBezTo>
                    <a:pt x="2692" y="209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4" name="Google Shape;4184;p34"/>
            <p:cNvSpPr/>
            <p:nvPr/>
          </p:nvSpPr>
          <p:spPr>
            <a:xfrm>
              <a:off x="1306568" y="4148390"/>
              <a:ext cx="103025" cy="88954"/>
            </a:xfrm>
            <a:custGeom>
              <a:avLst/>
              <a:gdLst/>
              <a:ahLst/>
              <a:cxnLst/>
              <a:rect l="l" t="t" r="r" b="b"/>
              <a:pathLst>
                <a:path w="3485" h="3009" extrusionOk="0">
                  <a:moveTo>
                    <a:pt x="0" y="0"/>
                  </a:moveTo>
                  <a:cubicBezTo>
                    <a:pt x="247" y="493"/>
                    <a:pt x="3343" y="2876"/>
                    <a:pt x="3480" y="3004"/>
                  </a:cubicBezTo>
                  <a:lnTo>
                    <a:pt x="3480" y="3004"/>
                  </a:lnTo>
                  <a:cubicBezTo>
                    <a:pt x="2682" y="2051"/>
                    <a:pt x="1" y="0"/>
                    <a:pt x="0" y="0"/>
                  </a:cubicBezTo>
                  <a:close/>
                  <a:moveTo>
                    <a:pt x="3480" y="3004"/>
                  </a:moveTo>
                  <a:cubicBezTo>
                    <a:pt x="3481" y="3005"/>
                    <a:pt x="3483" y="3007"/>
                    <a:pt x="3484" y="3009"/>
                  </a:cubicBezTo>
                  <a:cubicBezTo>
                    <a:pt x="3485" y="3009"/>
                    <a:pt x="3483" y="3007"/>
                    <a:pt x="3480" y="3004"/>
                  </a:cubicBez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5" name="Google Shape;4185;p34"/>
            <p:cNvSpPr/>
            <p:nvPr/>
          </p:nvSpPr>
          <p:spPr>
            <a:xfrm>
              <a:off x="1279431" y="4168048"/>
              <a:ext cx="99241" cy="85229"/>
            </a:xfrm>
            <a:custGeom>
              <a:avLst/>
              <a:gdLst/>
              <a:ahLst/>
              <a:cxnLst/>
              <a:rect l="l" t="t" r="r" b="b"/>
              <a:pathLst>
                <a:path w="3357" h="2883" extrusionOk="0">
                  <a:moveTo>
                    <a:pt x="0" y="0"/>
                  </a:moveTo>
                  <a:cubicBezTo>
                    <a:pt x="348" y="602"/>
                    <a:pt x="3357" y="2882"/>
                    <a:pt x="3357" y="2882"/>
                  </a:cubicBezTo>
                  <a:cubicBezTo>
                    <a:pt x="2565" y="2027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6" name="Google Shape;4186;p34"/>
            <p:cNvSpPr/>
            <p:nvPr/>
          </p:nvSpPr>
          <p:spPr>
            <a:xfrm>
              <a:off x="1250402" y="4193323"/>
              <a:ext cx="96462" cy="78666"/>
            </a:xfrm>
            <a:custGeom>
              <a:avLst/>
              <a:gdLst/>
              <a:ahLst/>
              <a:cxnLst/>
              <a:rect l="l" t="t" r="r" b="b"/>
              <a:pathLst>
                <a:path w="3263" h="2661" extrusionOk="0">
                  <a:moveTo>
                    <a:pt x="0" y="0"/>
                  </a:moveTo>
                  <a:cubicBezTo>
                    <a:pt x="602" y="602"/>
                    <a:pt x="3262" y="2661"/>
                    <a:pt x="3262" y="2661"/>
                  </a:cubicBezTo>
                  <a:cubicBezTo>
                    <a:pt x="2059" y="1457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7" name="Google Shape;4187;p34"/>
            <p:cNvSpPr/>
            <p:nvPr/>
          </p:nvSpPr>
          <p:spPr>
            <a:xfrm>
              <a:off x="1228852" y="4219544"/>
              <a:ext cx="80558" cy="66486"/>
            </a:xfrm>
            <a:custGeom>
              <a:avLst/>
              <a:gdLst/>
              <a:ahLst/>
              <a:cxnLst/>
              <a:rect l="l" t="t" r="r" b="b"/>
              <a:pathLst>
                <a:path w="2725" h="2249" extrusionOk="0">
                  <a:moveTo>
                    <a:pt x="1" y="0"/>
                  </a:moveTo>
                  <a:lnTo>
                    <a:pt x="1" y="0"/>
                  </a:lnTo>
                  <a:cubicBezTo>
                    <a:pt x="1014" y="1014"/>
                    <a:pt x="2724" y="2249"/>
                    <a:pt x="2724" y="2249"/>
                  </a:cubicBezTo>
                  <a:cubicBezTo>
                    <a:pt x="1679" y="1172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8" name="Google Shape;4188;p34"/>
            <p:cNvSpPr/>
            <p:nvPr/>
          </p:nvSpPr>
          <p:spPr>
            <a:xfrm>
              <a:off x="1209193" y="4248544"/>
              <a:ext cx="61845" cy="55282"/>
            </a:xfrm>
            <a:custGeom>
              <a:avLst/>
              <a:gdLst/>
              <a:ahLst/>
              <a:cxnLst/>
              <a:rect l="l" t="t" r="r" b="b"/>
              <a:pathLst>
                <a:path w="2092" h="1870" extrusionOk="0">
                  <a:moveTo>
                    <a:pt x="1" y="1"/>
                  </a:moveTo>
                  <a:cubicBezTo>
                    <a:pt x="223" y="444"/>
                    <a:pt x="2091" y="1869"/>
                    <a:pt x="2091" y="1869"/>
                  </a:cubicBezTo>
                  <a:cubicBezTo>
                    <a:pt x="1078" y="76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9" name="Google Shape;4189;p34"/>
            <p:cNvSpPr/>
            <p:nvPr/>
          </p:nvSpPr>
          <p:spPr>
            <a:xfrm>
              <a:off x="1237277" y="4079098"/>
              <a:ext cx="205075" cy="132972"/>
            </a:xfrm>
            <a:custGeom>
              <a:avLst/>
              <a:gdLst/>
              <a:ahLst/>
              <a:cxnLst/>
              <a:rect l="l" t="t" r="r" b="b"/>
              <a:pathLst>
                <a:path w="6937" h="4498" extrusionOk="0">
                  <a:moveTo>
                    <a:pt x="6936" y="1"/>
                  </a:moveTo>
                  <a:cubicBezTo>
                    <a:pt x="6936" y="1"/>
                    <a:pt x="1711" y="3294"/>
                    <a:pt x="1" y="4498"/>
                  </a:cubicBezTo>
                  <a:cubicBezTo>
                    <a:pt x="1" y="4498"/>
                    <a:pt x="3041" y="2851"/>
                    <a:pt x="6936" y="1"/>
                  </a:cubicBez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0" name="Google Shape;4190;p34"/>
            <p:cNvSpPr/>
            <p:nvPr/>
          </p:nvSpPr>
          <p:spPr>
            <a:xfrm>
              <a:off x="1204523" y="4073482"/>
              <a:ext cx="291191" cy="185416"/>
            </a:xfrm>
            <a:custGeom>
              <a:avLst/>
              <a:gdLst/>
              <a:ahLst/>
              <a:cxnLst/>
              <a:rect l="l" t="t" r="r" b="b"/>
              <a:pathLst>
                <a:path w="9850" h="6272" extrusionOk="0">
                  <a:moveTo>
                    <a:pt x="9850" y="1"/>
                  </a:moveTo>
                  <a:lnTo>
                    <a:pt x="9850" y="1"/>
                  </a:lnTo>
                  <a:cubicBezTo>
                    <a:pt x="7506" y="1078"/>
                    <a:pt x="1" y="6271"/>
                    <a:pt x="1" y="6271"/>
                  </a:cubicBezTo>
                  <a:cubicBezTo>
                    <a:pt x="2914" y="4466"/>
                    <a:pt x="9849" y="1"/>
                    <a:pt x="9850" y="1"/>
                  </a:cubicBez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1" name="Google Shape;4191;p34"/>
            <p:cNvSpPr/>
            <p:nvPr/>
          </p:nvSpPr>
          <p:spPr>
            <a:xfrm>
              <a:off x="1195152" y="4076290"/>
              <a:ext cx="327730" cy="209746"/>
            </a:xfrm>
            <a:custGeom>
              <a:avLst/>
              <a:gdLst/>
              <a:ahLst/>
              <a:cxnLst/>
              <a:rect l="l" t="t" r="r" b="b"/>
              <a:pathLst>
                <a:path w="11086" h="7095" extrusionOk="0">
                  <a:moveTo>
                    <a:pt x="11085" y="1"/>
                  </a:moveTo>
                  <a:lnTo>
                    <a:pt x="11085" y="1"/>
                  </a:lnTo>
                  <a:cubicBezTo>
                    <a:pt x="8773" y="1109"/>
                    <a:pt x="1" y="7095"/>
                    <a:pt x="1" y="7095"/>
                  </a:cubicBezTo>
                  <a:cubicBezTo>
                    <a:pt x="1806" y="6240"/>
                    <a:pt x="11085" y="1"/>
                    <a:pt x="11085" y="1"/>
                  </a:cubicBez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2" name="Google Shape;4192;p34"/>
            <p:cNvSpPr/>
            <p:nvPr/>
          </p:nvSpPr>
          <p:spPr>
            <a:xfrm>
              <a:off x="1210139" y="4092224"/>
              <a:ext cx="327700" cy="209716"/>
            </a:xfrm>
            <a:custGeom>
              <a:avLst/>
              <a:gdLst/>
              <a:ahLst/>
              <a:cxnLst/>
              <a:rect l="l" t="t" r="r" b="b"/>
              <a:pathLst>
                <a:path w="11085" h="7094" extrusionOk="0">
                  <a:moveTo>
                    <a:pt x="11085" y="0"/>
                  </a:moveTo>
                  <a:lnTo>
                    <a:pt x="11085" y="0"/>
                  </a:lnTo>
                  <a:cubicBezTo>
                    <a:pt x="8773" y="1077"/>
                    <a:pt x="1" y="7094"/>
                    <a:pt x="1" y="7094"/>
                  </a:cubicBezTo>
                  <a:cubicBezTo>
                    <a:pt x="1806" y="6239"/>
                    <a:pt x="11084" y="0"/>
                    <a:pt x="11085" y="0"/>
                  </a:cubicBez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3" name="Google Shape;4193;p34"/>
            <p:cNvSpPr/>
            <p:nvPr/>
          </p:nvSpPr>
          <p:spPr>
            <a:xfrm>
              <a:off x="1231660" y="4114690"/>
              <a:ext cx="307125" cy="194758"/>
            </a:xfrm>
            <a:custGeom>
              <a:avLst/>
              <a:gdLst/>
              <a:ahLst/>
              <a:cxnLst/>
              <a:rect l="l" t="t" r="r" b="b"/>
              <a:pathLst>
                <a:path w="10389" h="6588" extrusionOk="0">
                  <a:moveTo>
                    <a:pt x="10388" y="0"/>
                  </a:moveTo>
                  <a:lnTo>
                    <a:pt x="10388" y="0"/>
                  </a:lnTo>
                  <a:cubicBezTo>
                    <a:pt x="10388" y="1"/>
                    <a:pt x="3579" y="4276"/>
                    <a:pt x="1" y="6587"/>
                  </a:cubicBezTo>
                  <a:cubicBezTo>
                    <a:pt x="1" y="6587"/>
                    <a:pt x="6113" y="3199"/>
                    <a:pt x="10388" y="0"/>
                  </a:cubicBez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4" name="Google Shape;4194;p34"/>
            <p:cNvSpPr/>
            <p:nvPr/>
          </p:nvSpPr>
          <p:spPr>
            <a:xfrm>
              <a:off x="1297197" y="4157731"/>
              <a:ext cx="218171" cy="132972"/>
            </a:xfrm>
            <a:custGeom>
              <a:avLst/>
              <a:gdLst/>
              <a:ahLst/>
              <a:cxnLst/>
              <a:rect l="l" t="t" r="r" b="b"/>
              <a:pathLst>
                <a:path w="7380" h="4498" extrusionOk="0">
                  <a:moveTo>
                    <a:pt x="7380" y="1"/>
                  </a:moveTo>
                  <a:lnTo>
                    <a:pt x="7380" y="1"/>
                  </a:lnTo>
                  <a:cubicBezTo>
                    <a:pt x="4624" y="1521"/>
                    <a:pt x="1" y="4498"/>
                    <a:pt x="1" y="4498"/>
                  </a:cubicBezTo>
                  <a:cubicBezTo>
                    <a:pt x="2186" y="3358"/>
                    <a:pt x="7379" y="1"/>
                    <a:pt x="7380" y="1"/>
                  </a:cubicBez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5" name="Google Shape;4195;p34"/>
            <p:cNvSpPr/>
            <p:nvPr/>
          </p:nvSpPr>
          <p:spPr>
            <a:xfrm>
              <a:off x="1098723" y="4089415"/>
              <a:ext cx="458780" cy="293999"/>
            </a:xfrm>
            <a:custGeom>
              <a:avLst/>
              <a:gdLst/>
              <a:ahLst/>
              <a:cxnLst/>
              <a:rect l="l" t="t" r="r" b="b"/>
              <a:pathLst>
                <a:path w="15519" h="9945" extrusionOk="0">
                  <a:moveTo>
                    <a:pt x="15265" y="0"/>
                  </a:moveTo>
                  <a:lnTo>
                    <a:pt x="15265" y="0"/>
                  </a:lnTo>
                  <a:cubicBezTo>
                    <a:pt x="15075" y="2280"/>
                    <a:pt x="12859" y="3674"/>
                    <a:pt x="11117" y="4782"/>
                  </a:cubicBezTo>
                  <a:cubicBezTo>
                    <a:pt x="9407" y="5891"/>
                    <a:pt x="7380" y="6682"/>
                    <a:pt x="5448" y="7442"/>
                  </a:cubicBezTo>
                  <a:cubicBezTo>
                    <a:pt x="5416" y="7379"/>
                    <a:pt x="5385" y="7379"/>
                    <a:pt x="5353" y="7316"/>
                  </a:cubicBezTo>
                  <a:cubicBezTo>
                    <a:pt x="3485" y="7822"/>
                    <a:pt x="1679" y="8582"/>
                    <a:pt x="1" y="9564"/>
                  </a:cubicBezTo>
                  <a:cubicBezTo>
                    <a:pt x="128" y="9691"/>
                    <a:pt x="159" y="9786"/>
                    <a:pt x="286" y="9944"/>
                  </a:cubicBezTo>
                  <a:cubicBezTo>
                    <a:pt x="1869" y="8962"/>
                    <a:pt x="3611" y="8234"/>
                    <a:pt x="5448" y="7822"/>
                  </a:cubicBezTo>
                  <a:cubicBezTo>
                    <a:pt x="7633" y="7411"/>
                    <a:pt x="9502" y="6461"/>
                    <a:pt x="11370" y="5352"/>
                  </a:cubicBezTo>
                  <a:cubicBezTo>
                    <a:pt x="12764" y="4560"/>
                    <a:pt x="14125" y="3547"/>
                    <a:pt x="15012" y="2154"/>
                  </a:cubicBezTo>
                  <a:cubicBezTo>
                    <a:pt x="15392" y="1520"/>
                    <a:pt x="15519" y="729"/>
                    <a:pt x="15265" y="0"/>
                  </a:cubicBezTo>
                  <a:close/>
                </a:path>
              </a:pathLst>
            </a:custGeom>
            <a:solidFill>
              <a:srgbClr val="3DA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6" name="Google Shape;4196;p34"/>
            <p:cNvSpPr/>
            <p:nvPr/>
          </p:nvSpPr>
          <p:spPr>
            <a:xfrm>
              <a:off x="1084681" y="4271956"/>
              <a:ext cx="172290" cy="102079"/>
            </a:xfrm>
            <a:custGeom>
              <a:avLst/>
              <a:gdLst/>
              <a:ahLst/>
              <a:cxnLst/>
              <a:rect l="l" t="t" r="r" b="b"/>
              <a:pathLst>
                <a:path w="5828" h="3453" extrusionOk="0">
                  <a:moveTo>
                    <a:pt x="3358" y="856"/>
                  </a:moveTo>
                  <a:cubicBezTo>
                    <a:pt x="3453" y="1299"/>
                    <a:pt x="3865" y="1489"/>
                    <a:pt x="3865" y="1489"/>
                  </a:cubicBezTo>
                  <a:cubicBezTo>
                    <a:pt x="3073" y="1647"/>
                    <a:pt x="2313" y="1996"/>
                    <a:pt x="1584" y="2376"/>
                  </a:cubicBezTo>
                  <a:cubicBezTo>
                    <a:pt x="2186" y="1901"/>
                    <a:pt x="2788" y="1362"/>
                    <a:pt x="3358" y="856"/>
                  </a:cubicBezTo>
                  <a:close/>
                  <a:moveTo>
                    <a:pt x="3675" y="1"/>
                  </a:moveTo>
                  <a:cubicBezTo>
                    <a:pt x="2566" y="1109"/>
                    <a:pt x="1363" y="2091"/>
                    <a:pt x="1" y="2882"/>
                  </a:cubicBezTo>
                  <a:cubicBezTo>
                    <a:pt x="159" y="3136"/>
                    <a:pt x="223" y="3199"/>
                    <a:pt x="381" y="3453"/>
                  </a:cubicBezTo>
                  <a:cubicBezTo>
                    <a:pt x="1648" y="2597"/>
                    <a:pt x="4181" y="1774"/>
                    <a:pt x="5828" y="1331"/>
                  </a:cubicBezTo>
                  <a:cubicBezTo>
                    <a:pt x="5036" y="1331"/>
                    <a:pt x="3421" y="1267"/>
                    <a:pt x="3706" y="32"/>
                  </a:cubicBezTo>
                  <a:cubicBezTo>
                    <a:pt x="3706" y="32"/>
                    <a:pt x="3675" y="1"/>
                    <a:pt x="3675" y="1"/>
                  </a:cubicBezTo>
                  <a:close/>
                </a:path>
              </a:pathLst>
            </a:custGeom>
            <a:solidFill>
              <a:srgbClr val="43A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7" name="Google Shape;4197;p34"/>
            <p:cNvSpPr/>
            <p:nvPr/>
          </p:nvSpPr>
          <p:spPr>
            <a:xfrm>
              <a:off x="1187673" y="4064554"/>
              <a:ext cx="374527" cy="249567"/>
            </a:xfrm>
            <a:custGeom>
              <a:avLst/>
              <a:gdLst/>
              <a:ahLst/>
              <a:cxnLst/>
              <a:rect l="l" t="t" r="r" b="b"/>
              <a:pathLst>
                <a:path w="12669" h="8442" extrusionOk="0">
                  <a:moveTo>
                    <a:pt x="10328" y="450"/>
                  </a:moveTo>
                  <a:cubicBezTo>
                    <a:pt x="10958" y="450"/>
                    <a:pt x="11496" y="612"/>
                    <a:pt x="11686" y="1095"/>
                  </a:cubicBezTo>
                  <a:cubicBezTo>
                    <a:pt x="12130" y="2235"/>
                    <a:pt x="10325" y="3755"/>
                    <a:pt x="9438" y="4356"/>
                  </a:cubicBezTo>
                  <a:cubicBezTo>
                    <a:pt x="8560" y="4950"/>
                    <a:pt x="3702" y="8029"/>
                    <a:pt x="1526" y="8029"/>
                  </a:cubicBezTo>
                  <a:cubicBezTo>
                    <a:pt x="1034" y="8029"/>
                    <a:pt x="679" y="7872"/>
                    <a:pt x="539" y="7492"/>
                  </a:cubicBezTo>
                  <a:cubicBezTo>
                    <a:pt x="476" y="7333"/>
                    <a:pt x="507" y="7112"/>
                    <a:pt x="602" y="6953"/>
                  </a:cubicBezTo>
                  <a:cubicBezTo>
                    <a:pt x="1964" y="4040"/>
                    <a:pt x="4909" y="2076"/>
                    <a:pt x="7728" y="1000"/>
                  </a:cubicBezTo>
                  <a:cubicBezTo>
                    <a:pt x="8240" y="810"/>
                    <a:pt x="9387" y="450"/>
                    <a:pt x="10328" y="450"/>
                  </a:cubicBezTo>
                  <a:close/>
                  <a:moveTo>
                    <a:pt x="10550" y="1"/>
                  </a:moveTo>
                  <a:cubicBezTo>
                    <a:pt x="9536" y="1"/>
                    <a:pt x="8365" y="346"/>
                    <a:pt x="7823" y="556"/>
                  </a:cubicBezTo>
                  <a:cubicBezTo>
                    <a:pt x="5669" y="1348"/>
                    <a:pt x="3547" y="2583"/>
                    <a:pt x="1901" y="4293"/>
                  </a:cubicBezTo>
                  <a:cubicBezTo>
                    <a:pt x="1141" y="5085"/>
                    <a:pt x="286" y="6257"/>
                    <a:pt x="64" y="7238"/>
                  </a:cubicBezTo>
                  <a:cubicBezTo>
                    <a:pt x="0" y="7555"/>
                    <a:pt x="95" y="7650"/>
                    <a:pt x="222" y="7872"/>
                  </a:cubicBezTo>
                  <a:cubicBezTo>
                    <a:pt x="446" y="8289"/>
                    <a:pt x="915" y="8441"/>
                    <a:pt x="1481" y="8441"/>
                  </a:cubicBezTo>
                  <a:cubicBezTo>
                    <a:pt x="2677" y="8441"/>
                    <a:pt x="4306" y="7761"/>
                    <a:pt x="4973" y="7460"/>
                  </a:cubicBezTo>
                  <a:cubicBezTo>
                    <a:pt x="6556" y="6700"/>
                    <a:pt x="7728" y="6193"/>
                    <a:pt x="9881" y="4578"/>
                  </a:cubicBezTo>
                  <a:cubicBezTo>
                    <a:pt x="10895" y="3850"/>
                    <a:pt x="12668" y="2298"/>
                    <a:pt x="12288" y="936"/>
                  </a:cubicBezTo>
                  <a:cubicBezTo>
                    <a:pt x="12090" y="228"/>
                    <a:pt x="11371" y="1"/>
                    <a:pt x="10550" y="1"/>
                  </a:cubicBezTo>
                  <a:close/>
                </a:path>
              </a:pathLst>
            </a:custGeom>
            <a:solidFill>
              <a:srgbClr val="43A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8" name="Google Shape;4198;p34"/>
            <p:cNvSpPr/>
            <p:nvPr/>
          </p:nvSpPr>
          <p:spPr>
            <a:xfrm>
              <a:off x="1090298" y="4362768"/>
              <a:ext cx="30922" cy="26251"/>
            </a:xfrm>
            <a:custGeom>
              <a:avLst/>
              <a:gdLst/>
              <a:ahLst/>
              <a:cxnLst/>
              <a:rect l="l" t="t" r="r" b="b"/>
              <a:pathLst>
                <a:path w="1046" h="888" extrusionOk="0">
                  <a:moveTo>
                    <a:pt x="856" y="0"/>
                  </a:moveTo>
                  <a:cubicBezTo>
                    <a:pt x="951" y="159"/>
                    <a:pt x="983" y="254"/>
                    <a:pt x="1046" y="412"/>
                  </a:cubicBezTo>
                  <a:cubicBezTo>
                    <a:pt x="761" y="602"/>
                    <a:pt x="603" y="697"/>
                    <a:pt x="286" y="887"/>
                  </a:cubicBezTo>
                  <a:cubicBezTo>
                    <a:pt x="191" y="729"/>
                    <a:pt x="96" y="602"/>
                    <a:pt x="1" y="444"/>
                  </a:cubicBezTo>
                  <a:cubicBezTo>
                    <a:pt x="349" y="254"/>
                    <a:pt x="539" y="159"/>
                    <a:pt x="856" y="0"/>
                  </a:cubicBezTo>
                  <a:close/>
                </a:path>
              </a:pathLst>
            </a:custGeom>
            <a:solidFill>
              <a:srgbClr val="FFCF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9" name="Google Shape;4199;p34"/>
            <p:cNvSpPr/>
            <p:nvPr/>
          </p:nvSpPr>
          <p:spPr>
            <a:xfrm>
              <a:off x="1090298" y="4362768"/>
              <a:ext cx="30922" cy="26251"/>
            </a:xfrm>
            <a:custGeom>
              <a:avLst/>
              <a:gdLst/>
              <a:ahLst/>
              <a:cxnLst/>
              <a:rect l="l" t="t" r="r" b="b"/>
              <a:pathLst>
                <a:path w="1046" h="888" extrusionOk="0">
                  <a:moveTo>
                    <a:pt x="856" y="0"/>
                  </a:moveTo>
                  <a:cubicBezTo>
                    <a:pt x="539" y="159"/>
                    <a:pt x="349" y="254"/>
                    <a:pt x="1" y="444"/>
                  </a:cubicBezTo>
                  <a:cubicBezTo>
                    <a:pt x="96" y="602"/>
                    <a:pt x="191" y="729"/>
                    <a:pt x="286" y="887"/>
                  </a:cubicBezTo>
                  <a:cubicBezTo>
                    <a:pt x="603" y="697"/>
                    <a:pt x="761" y="602"/>
                    <a:pt x="1046" y="412"/>
                  </a:cubicBezTo>
                  <a:cubicBezTo>
                    <a:pt x="983" y="254"/>
                    <a:pt x="951" y="159"/>
                    <a:pt x="856" y="0"/>
                  </a:cubicBezTo>
                  <a:close/>
                </a:path>
              </a:pathLst>
            </a:custGeom>
            <a:solidFill>
              <a:srgbClr val="E2A7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0" name="Google Shape;4200;p34"/>
            <p:cNvSpPr/>
            <p:nvPr/>
          </p:nvSpPr>
          <p:spPr>
            <a:xfrm>
              <a:off x="1065023" y="4353397"/>
              <a:ext cx="50581" cy="23443"/>
            </a:xfrm>
            <a:custGeom>
              <a:avLst/>
              <a:gdLst/>
              <a:ahLst/>
              <a:cxnLst/>
              <a:rect l="l" t="t" r="r" b="b"/>
              <a:pathLst>
                <a:path w="1711" h="793" extrusionOk="0">
                  <a:moveTo>
                    <a:pt x="856" y="1"/>
                  </a:moveTo>
                  <a:cubicBezTo>
                    <a:pt x="508" y="191"/>
                    <a:pt x="318" y="254"/>
                    <a:pt x="1" y="412"/>
                  </a:cubicBezTo>
                  <a:cubicBezTo>
                    <a:pt x="349" y="602"/>
                    <a:pt x="508" y="634"/>
                    <a:pt x="888" y="793"/>
                  </a:cubicBezTo>
                  <a:cubicBezTo>
                    <a:pt x="1299" y="507"/>
                    <a:pt x="1711" y="317"/>
                    <a:pt x="1711" y="317"/>
                  </a:cubicBezTo>
                  <a:cubicBezTo>
                    <a:pt x="1331" y="191"/>
                    <a:pt x="1204" y="127"/>
                    <a:pt x="856" y="1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1" name="Google Shape;4201;p34"/>
            <p:cNvSpPr/>
            <p:nvPr/>
          </p:nvSpPr>
          <p:spPr>
            <a:xfrm>
              <a:off x="904003" y="4451718"/>
              <a:ext cx="41240" cy="30922"/>
            </a:xfrm>
            <a:custGeom>
              <a:avLst/>
              <a:gdLst/>
              <a:ahLst/>
              <a:cxnLst/>
              <a:rect l="l" t="t" r="r" b="b"/>
              <a:pathLst>
                <a:path w="1395" h="1046" extrusionOk="0">
                  <a:moveTo>
                    <a:pt x="1" y="0"/>
                  </a:moveTo>
                  <a:lnTo>
                    <a:pt x="1" y="0"/>
                  </a:lnTo>
                  <a:cubicBezTo>
                    <a:pt x="127" y="285"/>
                    <a:pt x="222" y="412"/>
                    <a:pt x="381" y="697"/>
                  </a:cubicBezTo>
                  <a:cubicBezTo>
                    <a:pt x="792" y="855"/>
                    <a:pt x="982" y="918"/>
                    <a:pt x="1394" y="1045"/>
                  </a:cubicBezTo>
                  <a:cubicBezTo>
                    <a:pt x="1236" y="792"/>
                    <a:pt x="1173" y="633"/>
                    <a:pt x="1014" y="38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2" name="Google Shape;4202;p34"/>
            <p:cNvSpPr/>
            <p:nvPr/>
          </p:nvSpPr>
          <p:spPr>
            <a:xfrm>
              <a:off x="933978" y="4373056"/>
              <a:ext cx="168536" cy="109588"/>
            </a:xfrm>
            <a:custGeom>
              <a:avLst/>
              <a:gdLst/>
              <a:ahLst/>
              <a:cxnLst/>
              <a:rect l="l" t="t" r="r" b="b"/>
              <a:pathLst>
                <a:path w="5701" h="3707" extrusionOk="0">
                  <a:moveTo>
                    <a:pt x="5479" y="1"/>
                  </a:moveTo>
                  <a:cubicBezTo>
                    <a:pt x="3642" y="1014"/>
                    <a:pt x="1837" y="2028"/>
                    <a:pt x="0" y="3041"/>
                  </a:cubicBezTo>
                  <a:cubicBezTo>
                    <a:pt x="159" y="3294"/>
                    <a:pt x="222" y="3453"/>
                    <a:pt x="380" y="3706"/>
                  </a:cubicBezTo>
                  <a:cubicBezTo>
                    <a:pt x="1299" y="3231"/>
                    <a:pt x="2249" y="2724"/>
                    <a:pt x="3167" y="2186"/>
                  </a:cubicBezTo>
                  <a:cubicBezTo>
                    <a:pt x="4022" y="1648"/>
                    <a:pt x="4877" y="1078"/>
                    <a:pt x="5701" y="476"/>
                  </a:cubicBezTo>
                  <a:cubicBezTo>
                    <a:pt x="5606" y="286"/>
                    <a:pt x="5574" y="191"/>
                    <a:pt x="5479" y="1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3" name="Google Shape;4203;p34"/>
            <p:cNvSpPr/>
            <p:nvPr/>
          </p:nvSpPr>
          <p:spPr>
            <a:xfrm>
              <a:off x="904003" y="4364631"/>
              <a:ext cx="191949" cy="100217"/>
            </a:xfrm>
            <a:custGeom>
              <a:avLst/>
              <a:gdLst/>
              <a:ahLst/>
              <a:cxnLst/>
              <a:rect l="l" t="t" r="r" b="b"/>
              <a:pathLst>
                <a:path w="6493" h="3390" extrusionOk="0">
                  <a:moveTo>
                    <a:pt x="5511" y="1"/>
                  </a:moveTo>
                  <a:cubicBezTo>
                    <a:pt x="3611" y="824"/>
                    <a:pt x="1743" y="1806"/>
                    <a:pt x="1" y="2946"/>
                  </a:cubicBezTo>
                  <a:cubicBezTo>
                    <a:pt x="412" y="3136"/>
                    <a:pt x="634" y="3199"/>
                    <a:pt x="1046" y="3389"/>
                  </a:cubicBezTo>
                  <a:cubicBezTo>
                    <a:pt x="2851" y="2344"/>
                    <a:pt x="4688" y="1331"/>
                    <a:pt x="6493" y="286"/>
                  </a:cubicBezTo>
                  <a:cubicBezTo>
                    <a:pt x="6113" y="159"/>
                    <a:pt x="5923" y="127"/>
                    <a:pt x="5511" y="1"/>
                  </a:cubicBezTo>
                  <a:close/>
                </a:path>
              </a:pathLst>
            </a:custGeom>
            <a:solidFill>
              <a:srgbClr val="306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4" name="Google Shape;4204;p34"/>
            <p:cNvSpPr/>
            <p:nvPr/>
          </p:nvSpPr>
          <p:spPr>
            <a:xfrm>
              <a:off x="1134315" y="4305922"/>
              <a:ext cx="383869" cy="304050"/>
            </a:xfrm>
            <a:custGeom>
              <a:avLst/>
              <a:gdLst/>
              <a:ahLst/>
              <a:cxnLst/>
              <a:rect l="l" t="t" r="r" b="b"/>
              <a:pathLst>
                <a:path w="12985" h="10285" extrusionOk="0">
                  <a:moveTo>
                    <a:pt x="6186" y="1"/>
                  </a:moveTo>
                  <a:cubicBezTo>
                    <a:pt x="5223" y="1"/>
                    <a:pt x="4126" y="249"/>
                    <a:pt x="2914" y="910"/>
                  </a:cubicBezTo>
                  <a:cubicBezTo>
                    <a:pt x="539" y="2208"/>
                    <a:pt x="0" y="6579"/>
                    <a:pt x="2217" y="8827"/>
                  </a:cubicBezTo>
                  <a:cubicBezTo>
                    <a:pt x="3110" y="9720"/>
                    <a:pt x="4686" y="10284"/>
                    <a:pt x="6289" y="10284"/>
                  </a:cubicBezTo>
                  <a:cubicBezTo>
                    <a:pt x="7869" y="10284"/>
                    <a:pt x="9477" y="9736"/>
                    <a:pt x="10483" y="8416"/>
                  </a:cubicBezTo>
                  <a:cubicBezTo>
                    <a:pt x="12985" y="5122"/>
                    <a:pt x="11021" y="2525"/>
                    <a:pt x="10800" y="2272"/>
                  </a:cubicBezTo>
                  <a:cubicBezTo>
                    <a:pt x="10800" y="2272"/>
                    <a:pt x="9101" y="1"/>
                    <a:pt x="61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5" name="Google Shape;4205;p34"/>
            <p:cNvSpPr/>
            <p:nvPr/>
          </p:nvSpPr>
          <p:spPr>
            <a:xfrm>
              <a:off x="1143686" y="4354343"/>
              <a:ext cx="332371" cy="255627"/>
            </a:xfrm>
            <a:custGeom>
              <a:avLst/>
              <a:gdLst/>
              <a:ahLst/>
              <a:cxnLst/>
              <a:rect l="l" t="t" r="r" b="b"/>
              <a:pathLst>
                <a:path w="11243" h="8647" extrusionOk="0">
                  <a:moveTo>
                    <a:pt x="1710" y="0"/>
                  </a:moveTo>
                  <a:lnTo>
                    <a:pt x="1710" y="0"/>
                  </a:lnTo>
                  <a:cubicBezTo>
                    <a:pt x="127" y="1774"/>
                    <a:pt x="0" y="5257"/>
                    <a:pt x="1900" y="7189"/>
                  </a:cubicBezTo>
                  <a:cubicBezTo>
                    <a:pt x="2793" y="8082"/>
                    <a:pt x="4369" y="8646"/>
                    <a:pt x="5972" y="8646"/>
                  </a:cubicBezTo>
                  <a:cubicBezTo>
                    <a:pt x="7552" y="8646"/>
                    <a:pt x="9160" y="8098"/>
                    <a:pt x="10166" y="6778"/>
                  </a:cubicBezTo>
                  <a:cubicBezTo>
                    <a:pt x="10736" y="6018"/>
                    <a:pt x="11053" y="5321"/>
                    <a:pt x="11243" y="4656"/>
                  </a:cubicBezTo>
                  <a:lnTo>
                    <a:pt x="11243" y="4656"/>
                  </a:lnTo>
                  <a:cubicBezTo>
                    <a:pt x="10609" y="5099"/>
                    <a:pt x="9976" y="5416"/>
                    <a:pt x="8804" y="5606"/>
                  </a:cubicBezTo>
                  <a:cubicBezTo>
                    <a:pt x="8074" y="5743"/>
                    <a:pt x="7380" y="5836"/>
                    <a:pt x="6698" y="5836"/>
                  </a:cubicBezTo>
                  <a:cubicBezTo>
                    <a:pt x="5960" y="5836"/>
                    <a:pt x="5237" y="5727"/>
                    <a:pt x="4497" y="5448"/>
                  </a:cubicBezTo>
                  <a:cubicBezTo>
                    <a:pt x="2185" y="4529"/>
                    <a:pt x="1615" y="2249"/>
                    <a:pt x="1710" y="0"/>
                  </a:cubicBez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6" name="Google Shape;4206;p34"/>
            <p:cNvSpPr/>
            <p:nvPr/>
          </p:nvSpPr>
          <p:spPr>
            <a:xfrm>
              <a:off x="1158644" y="4305538"/>
              <a:ext cx="323029" cy="302543"/>
            </a:xfrm>
            <a:custGeom>
              <a:avLst/>
              <a:gdLst/>
              <a:ahLst/>
              <a:cxnLst/>
              <a:rect l="l" t="t" r="r" b="b"/>
              <a:pathLst>
                <a:path w="10927" h="10234" extrusionOk="0">
                  <a:moveTo>
                    <a:pt x="6493" y="3330"/>
                  </a:moveTo>
                  <a:lnTo>
                    <a:pt x="8646" y="3647"/>
                  </a:lnTo>
                  <a:lnTo>
                    <a:pt x="9596" y="5610"/>
                  </a:lnTo>
                  <a:lnTo>
                    <a:pt x="8615" y="7447"/>
                  </a:lnTo>
                  <a:lnTo>
                    <a:pt x="6240" y="7194"/>
                  </a:lnTo>
                  <a:lnTo>
                    <a:pt x="5131" y="5167"/>
                  </a:lnTo>
                  <a:lnTo>
                    <a:pt x="6493" y="3330"/>
                  </a:lnTo>
                  <a:close/>
                  <a:moveTo>
                    <a:pt x="2629" y="4565"/>
                  </a:moveTo>
                  <a:lnTo>
                    <a:pt x="5036" y="5262"/>
                  </a:lnTo>
                  <a:lnTo>
                    <a:pt x="5068" y="5230"/>
                  </a:lnTo>
                  <a:lnTo>
                    <a:pt x="6145" y="7289"/>
                  </a:lnTo>
                  <a:lnTo>
                    <a:pt x="4846" y="9125"/>
                  </a:lnTo>
                  <a:lnTo>
                    <a:pt x="2471" y="8429"/>
                  </a:lnTo>
                  <a:lnTo>
                    <a:pt x="1458" y="6180"/>
                  </a:lnTo>
                  <a:lnTo>
                    <a:pt x="2629" y="4565"/>
                  </a:lnTo>
                  <a:close/>
                  <a:moveTo>
                    <a:pt x="5370" y="0"/>
                  </a:moveTo>
                  <a:cubicBezTo>
                    <a:pt x="5048" y="0"/>
                    <a:pt x="4725" y="32"/>
                    <a:pt x="4403" y="100"/>
                  </a:cubicBezTo>
                  <a:lnTo>
                    <a:pt x="5670" y="670"/>
                  </a:lnTo>
                  <a:lnTo>
                    <a:pt x="4814" y="1588"/>
                  </a:lnTo>
                  <a:lnTo>
                    <a:pt x="2598" y="2317"/>
                  </a:lnTo>
                  <a:lnTo>
                    <a:pt x="1553" y="2095"/>
                  </a:lnTo>
                  <a:lnTo>
                    <a:pt x="2249" y="828"/>
                  </a:lnTo>
                  <a:lnTo>
                    <a:pt x="2249" y="828"/>
                  </a:lnTo>
                  <a:cubicBezTo>
                    <a:pt x="1774" y="1081"/>
                    <a:pt x="1363" y="1398"/>
                    <a:pt x="1014" y="1841"/>
                  </a:cubicBezTo>
                  <a:cubicBezTo>
                    <a:pt x="697" y="2285"/>
                    <a:pt x="444" y="2792"/>
                    <a:pt x="254" y="3298"/>
                  </a:cubicBezTo>
                  <a:lnTo>
                    <a:pt x="1521" y="2158"/>
                  </a:lnTo>
                  <a:lnTo>
                    <a:pt x="2566" y="2380"/>
                  </a:lnTo>
                  <a:lnTo>
                    <a:pt x="2566" y="4438"/>
                  </a:lnTo>
                  <a:lnTo>
                    <a:pt x="1363" y="6053"/>
                  </a:lnTo>
                  <a:lnTo>
                    <a:pt x="222" y="5515"/>
                  </a:lnTo>
                  <a:lnTo>
                    <a:pt x="1" y="4755"/>
                  </a:lnTo>
                  <a:cubicBezTo>
                    <a:pt x="1" y="4818"/>
                    <a:pt x="1" y="4913"/>
                    <a:pt x="1" y="5008"/>
                  </a:cubicBezTo>
                  <a:lnTo>
                    <a:pt x="159" y="5547"/>
                  </a:lnTo>
                  <a:lnTo>
                    <a:pt x="96" y="6275"/>
                  </a:lnTo>
                  <a:cubicBezTo>
                    <a:pt x="286" y="7352"/>
                    <a:pt x="824" y="8365"/>
                    <a:pt x="1648" y="9062"/>
                  </a:cubicBezTo>
                  <a:lnTo>
                    <a:pt x="2471" y="8524"/>
                  </a:lnTo>
                  <a:lnTo>
                    <a:pt x="4814" y="9220"/>
                  </a:lnTo>
                  <a:lnTo>
                    <a:pt x="6208" y="10234"/>
                  </a:lnTo>
                  <a:cubicBezTo>
                    <a:pt x="7095" y="10139"/>
                    <a:pt x="8045" y="9854"/>
                    <a:pt x="8773" y="9284"/>
                  </a:cubicBezTo>
                  <a:lnTo>
                    <a:pt x="8710" y="7542"/>
                  </a:lnTo>
                  <a:lnTo>
                    <a:pt x="9660" y="5673"/>
                  </a:lnTo>
                  <a:lnTo>
                    <a:pt x="10863" y="5673"/>
                  </a:lnTo>
                  <a:cubicBezTo>
                    <a:pt x="10895" y="5388"/>
                    <a:pt x="10927" y="5135"/>
                    <a:pt x="10927" y="4913"/>
                  </a:cubicBezTo>
                  <a:cubicBezTo>
                    <a:pt x="10895" y="4280"/>
                    <a:pt x="10737" y="3710"/>
                    <a:pt x="10515" y="3140"/>
                  </a:cubicBezTo>
                  <a:lnTo>
                    <a:pt x="9375" y="2253"/>
                  </a:lnTo>
                  <a:lnTo>
                    <a:pt x="8900" y="1240"/>
                  </a:lnTo>
                  <a:cubicBezTo>
                    <a:pt x="8868" y="1208"/>
                    <a:pt x="8805" y="1176"/>
                    <a:pt x="8773" y="1145"/>
                  </a:cubicBezTo>
                  <a:lnTo>
                    <a:pt x="8773" y="1145"/>
                  </a:lnTo>
                  <a:lnTo>
                    <a:pt x="9343" y="2348"/>
                  </a:lnTo>
                  <a:lnTo>
                    <a:pt x="8678" y="3520"/>
                  </a:lnTo>
                  <a:lnTo>
                    <a:pt x="6461" y="3172"/>
                  </a:lnTo>
                  <a:lnTo>
                    <a:pt x="4846" y="1651"/>
                  </a:lnTo>
                  <a:lnTo>
                    <a:pt x="5796" y="701"/>
                  </a:lnTo>
                  <a:lnTo>
                    <a:pt x="7601" y="1018"/>
                  </a:lnTo>
                  <a:lnTo>
                    <a:pt x="7886" y="606"/>
                  </a:lnTo>
                  <a:cubicBezTo>
                    <a:pt x="7823" y="606"/>
                    <a:pt x="7760" y="543"/>
                    <a:pt x="7728" y="511"/>
                  </a:cubicBezTo>
                  <a:lnTo>
                    <a:pt x="7506" y="416"/>
                  </a:lnTo>
                  <a:cubicBezTo>
                    <a:pt x="7348" y="385"/>
                    <a:pt x="7221" y="321"/>
                    <a:pt x="7095" y="290"/>
                  </a:cubicBezTo>
                  <a:cubicBezTo>
                    <a:pt x="6778" y="195"/>
                    <a:pt x="6493" y="100"/>
                    <a:pt x="6208" y="68"/>
                  </a:cubicBezTo>
                  <a:cubicBezTo>
                    <a:pt x="5929" y="24"/>
                    <a:pt x="5649" y="0"/>
                    <a:pt x="5370" y="0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36" name="Google Shape;4236;p34"/>
          <p:cNvGrpSpPr/>
          <p:nvPr/>
        </p:nvGrpSpPr>
        <p:grpSpPr>
          <a:xfrm>
            <a:off x="472162" y="1280209"/>
            <a:ext cx="1007401" cy="916999"/>
            <a:chOff x="725187" y="1280209"/>
            <a:chExt cx="1007401" cy="916999"/>
          </a:xfrm>
        </p:grpSpPr>
        <p:sp>
          <p:nvSpPr>
            <p:cNvPr id="4237" name="Google Shape;4237;p34"/>
            <p:cNvSpPr/>
            <p:nvPr/>
          </p:nvSpPr>
          <p:spPr>
            <a:xfrm>
              <a:off x="725187" y="1280209"/>
              <a:ext cx="1007401" cy="916999"/>
            </a:xfrm>
            <a:custGeom>
              <a:avLst/>
              <a:gdLst/>
              <a:ahLst/>
              <a:cxnLst/>
              <a:rect l="l" t="t" r="r" b="b"/>
              <a:pathLst>
                <a:path w="34077" h="31019" extrusionOk="0">
                  <a:moveTo>
                    <a:pt x="17035" y="0"/>
                  </a:moveTo>
                  <a:cubicBezTo>
                    <a:pt x="9971" y="0"/>
                    <a:pt x="3592" y="4845"/>
                    <a:pt x="1933" y="12026"/>
                  </a:cubicBezTo>
                  <a:cubicBezTo>
                    <a:pt x="1" y="20355"/>
                    <a:pt x="5195" y="28684"/>
                    <a:pt x="13524" y="30616"/>
                  </a:cubicBezTo>
                  <a:cubicBezTo>
                    <a:pt x="14704" y="30888"/>
                    <a:pt x="15883" y="31019"/>
                    <a:pt x="17044" y="31019"/>
                  </a:cubicBezTo>
                  <a:cubicBezTo>
                    <a:pt x="24108" y="31019"/>
                    <a:pt x="30486" y="26178"/>
                    <a:pt x="32145" y="19025"/>
                  </a:cubicBezTo>
                  <a:cubicBezTo>
                    <a:pt x="34077" y="10664"/>
                    <a:pt x="28883" y="2335"/>
                    <a:pt x="20554" y="404"/>
                  </a:cubicBezTo>
                  <a:cubicBezTo>
                    <a:pt x="19375" y="131"/>
                    <a:pt x="18196" y="0"/>
                    <a:pt x="17035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8" name="Google Shape;4238;p34"/>
            <p:cNvSpPr/>
            <p:nvPr/>
          </p:nvSpPr>
          <p:spPr>
            <a:xfrm>
              <a:off x="917128" y="1489650"/>
              <a:ext cx="622616" cy="592669"/>
            </a:xfrm>
            <a:custGeom>
              <a:avLst/>
              <a:gdLst/>
              <a:ahLst/>
              <a:cxnLst/>
              <a:rect l="l" t="t" r="r" b="b"/>
              <a:pathLst>
                <a:path w="21061" h="20048" extrusionOk="0">
                  <a:moveTo>
                    <a:pt x="1520" y="1"/>
                  </a:moveTo>
                  <a:cubicBezTo>
                    <a:pt x="697" y="1"/>
                    <a:pt x="0" y="697"/>
                    <a:pt x="0" y="1521"/>
                  </a:cubicBezTo>
                  <a:lnTo>
                    <a:pt x="0" y="18527"/>
                  </a:lnTo>
                  <a:cubicBezTo>
                    <a:pt x="0" y="19350"/>
                    <a:pt x="697" y="20047"/>
                    <a:pt x="1520" y="20047"/>
                  </a:cubicBezTo>
                  <a:lnTo>
                    <a:pt x="19572" y="20047"/>
                  </a:lnTo>
                  <a:cubicBezTo>
                    <a:pt x="20395" y="20047"/>
                    <a:pt x="21060" y="19350"/>
                    <a:pt x="21060" y="18527"/>
                  </a:cubicBezTo>
                  <a:lnTo>
                    <a:pt x="21060" y="1521"/>
                  </a:lnTo>
                  <a:cubicBezTo>
                    <a:pt x="21060" y="697"/>
                    <a:pt x="20395" y="1"/>
                    <a:pt x="19572" y="1"/>
                  </a:cubicBezTo>
                  <a:close/>
                </a:path>
              </a:pathLst>
            </a:custGeom>
            <a:solidFill>
              <a:srgbClr val="3DA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9" name="Google Shape;4239;p34"/>
            <p:cNvSpPr/>
            <p:nvPr/>
          </p:nvSpPr>
          <p:spPr>
            <a:xfrm>
              <a:off x="945211" y="1516817"/>
              <a:ext cx="566417" cy="538333"/>
            </a:xfrm>
            <a:custGeom>
              <a:avLst/>
              <a:gdLst/>
              <a:ahLst/>
              <a:cxnLst/>
              <a:rect l="l" t="t" r="r" b="b"/>
              <a:pathLst>
                <a:path w="19160" h="18210" extrusionOk="0">
                  <a:moveTo>
                    <a:pt x="1394" y="0"/>
                  </a:moveTo>
                  <a:cubicBezTo>
                    <a:pt x="634" y="0"/>
                    <a:pt x="0" y="602"/>
                    <a:pt x="0" y="1362"/>
                  </a:cubicBezTo>
                  <a:lnTo>
                    <a:pt x="0" y="16848"/>
                  </a:lnTo>
                  <a:cubicBezTo>
                    <a:pt x="0" y="17608"/>
                    <a:pt x="634" y="18210"/>
                    <a:pt x="1394" y="18210"/>
                  </a:cubicBezTo>
                  <a:lnTo>
                    <a:pt x="17798" y="18210"/>
                  </a:lnTo>
                  <a:cubicBezTo>
                    <a:pt x="18558" y="18210"/>
                    <a:pt x="19160" y="17608"/>
                    <a:pt x="19160" y="16848"/>
                  </a:cubicBezTo>
                  <a:lnTo>
                    <a:pt x="19160" y="1362"/>
                  </a:lnTo>
                  <a:cubicBezTo>
                    <a:pt x="19160" y="602"/>
                    <a:pt x="18558" y="0"/>
                    <a:pt x="17798" y="0"/>
                  </a:cubicBezTo>
                  <a:close/>
                </a:path>
              </a:pathLst>
            </a:custGeom>
            <a:solidFill>
              <a:srgbClr val="43A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0" name="Google Shape;4240;p34"/>
            <p:cNvSpPr/>
            <p:nvPr/>
          </p:nvSpPr>
          <p:spPr>
            <a:xfrm>
              <a:off x="1219510" y="1666604"/>
              <a:ext cx="18743" cy="394157"/>
            </a:xfrm>
            <a:custGeom>
              <a:avLst/>
              <a:gdLst/>
              <a:ahLst/>
              <a:cxnLst/>
              <a:rect l="l" t="t" r="r" b="b"/>
              <a:pathLst>
                <a:path w="634" h="13333" extrusionOk="0">
                  <a:moveTo>
                    <a:pt x="0" y="0"/>
                  </a:moveTo>
                  <a:lnTo>
                    <a:pt x="0" y="13333"/>
                  </a:lnTo>
                  <a:lnTo>
                    <a:pt x="634" y="13333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rgbClr val="3DA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1" name="Google Shape;4241;p34"/>
            <p:cNvSpPr/>
            <p:nvPr/>
          </p:nvSpPr>
          <p:spPr>
            <a:xfrm>
              <a:off x="1133369" y="1536475"/>
              <a:ext cx="191033" cy="88008"/>
            </a:xfrm>
            <a:custGeom>
              <a:avLst/>
              <a:gdLst/>
              <a:ahLst/>
              <a:cxnLst/>
              <a:rect l="l" t="t" r="r" b="b"/>
              <a:pathLst>
                <a:path w="6462" h="2977" extrusionOk="0">
                  <a:moveTo>
                    <a:pt x="286" y="0"/>
                  </a:moveTo>
                  <a:cubicBezTo>
                    <a:pt x="127" y="0"/>
                    <a:pt x="1" y="127"/>
                    <a:pt x="1" y="253"/>
                  </a:cubicBezTo>
                  <a:lnTo>
                    <a:pt x="1" y="2724"/>
                  </a:lnTo>
                  <a:cubicBezTo>
                    <a:pt x="1" y="2850"/>
                    <a:pt x="127" y="2977"/>
                    <a:pt x="286" y="2977"/>
                  </a:cubicBezTo>
                  <a:lnTo>
                    <a:pt x="6176" y="2977"/>
                  </a:lnTo>
                  <a:cubicBezTo>
                    <a:pt x="6334" y="2977"/>
                    <a:pt x="6430" y="2850"/>
                    <a:pt x="6461" y="2724"/>
                  </a:cubicBezTo>
                  <a:lnTo>
                    <a:pt x="6461" y="253"/>
                  </a:lnTo>
                  <a:cubicBezTo>
                    <a:pt x="6461" y="127"/>
                    <a:pt x="6334" y="0"/>
                    <a:pt x="6176" y="0"/>
                  </a:cubicBezTo>
                  <a:close/>
                </a:path>
              </a:pathLst>
            </a:custGeom>
            <a:solidFill>
              <a:srgbClr val="F7EA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2" name="Google Shape;4242;p34"/>
            <p:cNvSpPr/>
            <p:nvPr/>
          </p:nvSpPr>
          <p:spPr>
            <a:xfrm>
              <a:off x="1146494" y="1549571"/>
              <a:ext cx="164781" cy="61815"/>
            </a:xfrm>
            <a:custGeom>
              <a:avLst/>
              <a:gdLst/>
              <a:ahLst/>
              <a:cxnLst/>
              <a:rect l="l" t="t" r="r" b="b"/>
              <a:pathLst>
                <a:path w="5574" h="2091" extrusionOk="0">
                  <a:moveTo>
                    <a:pt x="253" y="0"/>
                  </a:moveTo>
                  <a:cubicBezTo>
                    <a:pt x="127" y="0"/>
                    <a:pt x="0" y="95"/>
                    <a:pt x="0" y="254"/>
                  </a:cubicBezTo>
                  <a:lnTo>
                    <a:pt x="0" y="1837"/>
                  </a:lnTo>
                  <a:cubicBezTo>
                    <a:pt x="0" y="1996"/>
                    <a:pt x="127" y="2091"/>
                    <a:pt x="253" y="2091"/>
                  </a:cubicBezTo>
                  <a:lnTo>
                    <a:pt x="5320" y="2091"/>
                  </a:lnTo>
                  <a:cubicBezTo>
                    <a:pt x="5447" y="2091"/>
                    <a:pt x="5574" y="1996"/>
                    <a:pt x="5574" y="1837"/>
                  </a:cubicBezTo>
                  <a:lnTo>
                    <a:pt x="5574" y="254"/>
                  </a:lnTo>
                  <a:cubicBezTo>
                    <a:pt x="5574" y="95"/>
                    <a:pt x="5447" y="0"/>
                    <a:pt x="5320" y="0"/>
                  </a:cubicBezTo>
                  <a:close/>
                </a:path>
              </a:pathLst>
            </a:custGeom>
            <a:solidFill>
              <a:srgbClr val="ABC0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3" name="Google Shape;4243;p34"/>
            <p:cNvSpPr/>
            <p:nvPr/>
          </p:nvSpPr>
          <p:spPr>
            <a:xfrm>
              <a:off x="1197044" y="1558942"/>
              <a:ext cx="6563" cy="25306"/>
            </a:xfrm>
            <a:custGeom>
              <a:avLst/>
              <a:gdLst/>
              <a:ahLst/>
              <a:cxnLst/>
              <a:rect l="l" t="t" r="r" b="b"/>
              <a:pathLst>
                <a:path w="222" h="856" extrusionOk="0">
                  <a:moveTo>
                    <a:pt x="32" y="0"/>
                  </a:moveTo>
                  <a:cubicBezTo>
                    <a:pt x="0" y="0"/>
                    <a:pt x="0" y="0"/>
                    <a:pt x="0" y="32"/>
                  </a:cubicBezTo>
                  <a:lnTo>
                    <a:pt x="0" y="824"/>
                  </a:lnTo>
                  <a:cubicBezTo>
                    <a:pt x="0" y="824"/>
                    <a:pt x="0" y="855"/>
                    <a:pt x="32" y="855"/>
                  </a:cubicBezTo>
                  <a:lnTo>
                    <a:pt x="222" y="665"/>
                  </a:lnTo>
                  <a:cubicBezTo>
                    <a:pt x="222" y="665"/>
                    <a:pt x="222" y="665"/>
                    <a:pt x="222" y="634"/>
                  </a:cubicBezTo>
                  <a:lnTo>
                    <a:pt x="222" y="127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1E22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4" name="Google Shape;4244;p34"/>
            <p:cNvSpPr/>
            <p:nvPr/>
          </p:nvSpPr>
          <p:spPr>
            <a:xfrm>
              <a:off x="1214810" y="1582857"/>
              <a:ext cx="7538" cy="21462"/>
            </a:xfrm>
            <a:custGeom>
              <a:avLst/>
              <a:gdLst/>
              <a:ahLst/>
              <a:cxnLst/>
              <a:rect l="l" t="t" r="r" b="b"/>
              <a:pathLst>
                <a:path w="255" h="726" extrusionOk="0">
                  <a:moveTo>
                    <a:pt x="221" y="0"/>
                  </a:moveTo>
                  <a:cubicBezTo>
                    <a:pt x="212" y="0"/>
                    <a:pt x="201" y="4"/>
                    <a:pt x="191" y="15"/>
                  </a:cubicBezTo>
                  <a:lnTo>
                    <a:pt x="33" y="141"/>
                  </a:lnTo>
                  <a:cubicBezTo>
                    <a:pt x="1" y="141"/>
                    <a:pt x="1" y="173"/>
                    <a:pt x="1" y="173"/>
                  </a:cubicBezTo>
                  <a:lnTo>
                    <a:pt x="1" y="553"/>
                  </a:lnTo>
                  <a:cubicBezTo>
                    <a:pt x="1" y="585"/>
                    <a:pt x="1" y="585"/>
                    <a:pt x="33" y="585"/>
                  </a:cubicBezTo>
                  <a:lnTo>
                    <a:pt x="191" y="711"/>
                  </a:lnTo>
                  <a:cubicBezTo>
                    <a:pt x="201" y="722"/>
                    <a:pt x="212" y="725"/>
                    <a:pt x="221" y="725"/>
                  </a:cubicBezTo>
                  <a:cubicBezTo>
                    <a:pt x="240" y="725"/>
                    <a:pt x="254" y="711"/>
                    <a:pt x="254" y="711"/>
                  </a:cubicBezTo>
                  <a:lnTo>
                    <a:pt x="254" y="15"/>
                  </a:lnTo>
                  <a:cubicBezTo>
                    <a:pt x="254" y="15"/>
                    <a:pt x="240" y="0"/>
                    <a:pt x="221" y="0"/>
                  </a:cubicBezTo>
                  <a:close/>
                </a:path>
              </a:pathLst>
            </a:custGeom>
            <a:solidFill>
              <a:srgbClr val="1E22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5" name="Google Shape;4245;p34"/>
            <p:cNvSpPr/>
            <p:nvPr/>
          </p:nvSpPr>
          <p:spPr>
            <a:xfrm>
              <a:off x="1197044" y="1555188"/>
              <a:ext cx="26222" cy="7509"/>
            </a:xfrm>
            <a:custGeom>
              <a:avLst/>
              <a:gdLst/>
              <a:ahLst/>
              <a:cxnLst/>
              <a:rect l="l" t="t" r="r" b="b"/>
              <a:pathLst>
                <a:path w="887" h="254" extrusionOk="0">
                  <a:moveTo>
                    <a:pt x="32" y="0"/>
                  </a:moveTo>
                  <a:cubicBezTo>
                    <a:pt x="0" y="0"/>
                    <a:pt x="0" y="32"/>
                    <a:pt x="0" y="64"/>
                  </a:cubicBezTo>
                  <a:lnTo>
                    <a:pt x="254" y="222"/>
                  </a:lnTo>
                  <a:cubicBezTo>
                    <a:pt x="254" y="254"/>
                    <a:pt x="254" y="254"/>
                    <a:pt x="285" y="254"/>
                  </a:cubicBezTo>
                  <a:lnTo>
                    <a:pt x="792" y="254"/>
                  </a:lnTo>
                  <a:cubicBezTo>
                    <a:pt x="792" y="254"/>
                    <a:pt x="792" y="254"/>
                    <a:pt x="792" y="222"/>
                  </a:cubicBezTo>
                  <a:lnTo>
                    <a:pt x="887" y="64"/>
                  </a:lnTo>
                  <a:cubicBezTo>
                    <a:pt x="887" y="32"/>
                    <a:pt x="855" y="0"/>
                    <a:pt x="855" y="0"/>
                  </a:cubicBezTo>
                  <a:close/>
                </a:path>
              </a:pathLst>
            </a:custGeom>
            <a:solidFill>
              <a:srgbClr val="1E22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6" name="Google Shape;4246;p34"/>
            <p:cNvSpPr/>
            <p:nvPr/>
          </p:nvSpPr>
          <p:spPr>
            <a:xfrm>
              <a:off x="1198906" y="1578600"/>
              <a:ext cx="23443" cy="7509"/>
            </a:xfrm>
            <a:custGeom>
              <a:avLst/>
              <a:gdLst/>
              <a:ahLst/>
              <a:cxnLst/>
              <a:rect l="l" t="t" r="r" b="b"/>
              <a:pathLst>
                <a:path w="793" h="254" extrusionOk="0">
                  <a:moveTo>
                    <a:pt x="222" y="0"/>
                  </a:moveTo>
                  <a:cubicBezTo>
                    <a:pt x="191" y="0"/>
                    <a:pt x="1" y="222"/>
                    <a:pt x="1" y="222"/>
                  </a:cubicBezTo>
                  <a:cubicBezTo>
                    <a:pt x="32" y="254"/>
                    <a:pt x="32" y="254"/>
                    <a:pt x="32" y="254"/>
                  </a:cubicBezTo>
                  <a:lnTo>
                    <a:pt x="507" y="254"/>
                  </a:lnTo>
                  <a:cubicBezTo>
                    <a:pt x="539" y="254"/>
                    <a:pt x="539" y="254"/>
                    <a:pt x="539" y="222"/>
                  </a:cubicBezTo>
                  <a:lnTo>
                    <a:pt x="761" y="64"/>
                  </a:lnTo>
                  <a:cubicBezTo>
                    <a:pt x="792" y="32"/>
                    <a:pt x="761" y="0"/>
                    <a:pt x="761" y="0"/>
                  </a:cubicBezTo>
                  <a:close/>
                </a:path>
              </a:pathLst>
            </a:custGeom>
            <a:solidFill>
              <a:srgbClr val="1E22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7" name="Google Shape;4247;p34"/>
            <p:cNvSpPr/>
            <p:nvPr/>
          </p:nvSpPr>
          <p:spPr>
            <a:xfrm>
              <a:off x="1195152" y="1600121"/>
              <a:ext cx="25306" cy="7509"/>
            </a:xfrm>
            <a:custGeom>
              <a:avLst/>
              <a:gdLst/>
              <a:ahLst/>
              <a:cxnLst/>
              <a:rect l="l" t="t" r="r" b="b"/>
              <a:pathLst>
                <a:path w="856" h="254" extrusionOk="0">
                  <a:moveTo>
                    <a:pt x="96" y="1"/>
                  </a:moveTo>
                  <a:cubicBezTo>
                    <a:pt x="96" y="1"/>
                    <a:pt x="96" y="1"/>
                    <a:pt x="96" y="32"/>
                  </a:cubicBezTo>
                  <a:lnTo>
                    <a:pt x="1" y="191"/>
                  </a:lnTo>
                  <a:cubicBezTo>
                    <a:pt x="1" y="222"/>
                    <a:pt x="1" y="254"/>
                    <a:pt x="33" y="254"/>
                  </a:cubicBezTo>
                  <a:lnTo>
                    <a:pt x="824" y="254"/>
                  </a:lnTo>
                  <a:cubicBezTo>
                    <a:pt x="856" y="254"/>
                    <a:pt x="856" y="222"/>
                    <a:pt x="856" y="191"/>
                  </a:cubicBezTo>
                  <a:lnTo>
                    <a:pt x="634" y="32"/>
                  </a:lnTo>
                  <a:cubicBezTo>
                    <a:pt x="634" y="1"/>
                    <a:pt x="603" y="1"/>
                    <a:pt x="603" y="1"/>
                  </a:cubicBezTo>
                  <a:close/>
                </a:path>
              </a:pathLst>
            </a:custGeom>
            <a:solidFill>
              <a:srgbClr val="1E22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8" name="Google Shape;4248;p34"/>
            <p:cNvSpPr/>
            <p:nvPr/>
          </p:nvSpPr>
          <p:spPr>
            <a:xfrm>
              <a:off x="1230744" y="1558942"/>
              <a:ext cx="6563" cy="25306"/>
            </a:xfrm>
            <a:custGeom>
              <a:avLst/>
              <a:gdLst/>
              <a:ahLst/>
              <a:cxnLst/>
              <a:rect l="l" t="t" r="r" b="b"/>
              <a:pathLst>
                <a:path w="222" h="856" extrusionOk="0">
                  <a:moveTo>
                    <a:pt x="32" y="0"/>
                  </a:moveTo>
                  <a:cubicBezTo>
                    <a:pt x="32" y="0"/>
                    <a:pt x="0" y="0"/>
                    <a:pt x="0" y="32"/>
                  </a:cubicBezTo>
                  <a:lnTo>
                    <a:pt x="0" y="824"/>
                  </a:lnTo>
                  <a:cubicBezTo>
                    <a:pt x="0" y="824"/>
                    <a:pt x="32" y="855"/>
                    <a:pt x="32" y="855"/>
                  </a:cubicBezTo>
                  <a:lnTo>
                    <a:pt x="222" y="665"/>
                  </a:lnTo>
                  <a:cubicBezTo>
                    <a:pt x="222" y="665"/>
                    <a:pt x="222" y="665"/>
                    <a:pt x="222" y="634"/>
                  </a:cubicBezTo>
                  <a:lnTo>
                    <a:pt x="222" y="127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1E22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9" name="Google Shape;4249;p34"/>
            <p:cNvSpPr/>
            <p:nvPr/>
          </p:nvSpPr>
          <p:spPr>
            <a:xfrm>
              <a:off x="1248510" y="1582857"/>
              <a:ext cx="7538" cy="21462"/>
            </a:xfrm>
            <a:custGeom>
              <a:avLst/>
              <a:gdLst/>
              <a:ahLst/>
              <a:cxnLst/>
              <a:rect l="l" t="t" r="r" b="b"/>
              <a:pathLst>
                <a:path w="255" h="726" extrusionOk="0">
                  <a:moveTo>
                    <a:pt x="231" y="0"/>
                  </a:moveTo>
                  <a:cubicBezTo>
                    <a:pt x="226" y="0"/>
                    <a:pt x="223" y="4"/>
                    <a:pt x="223" y="15"/>
                  </a:cubicBezTo>
                  <a:lnTo>
                    <a:pt x="33" y="141"/>
                  </a:lnTo>
                  <a:cubicBezTo>
                    <a:pt x="33" y="141"/>
                    <a:pt x="1" y="173"/>
                    <a:pt x="1" y="173"/>
                  </a:cubicBezTo>
                  <a:lnTo>
                    <a:pt x="1" y="553"/>
                  </a:lnTo>
                  <a:cubicBezTo>
                    <a:pt x="1" y="585"/>
                    <a:pt x="33" y="585"/>
                    <a:pt x="33" y="585"/>
                  </a:cubicBezTo>
                  <a:lnTo>
                    <a:pt x="223" y="711"/>
                  </a:lnTo>
                  <a:cubicBezTo>
                    <a:pt x="223" y="722"/>
                    <a:pt x="226" y="725"/>
                    <a:pt x="231" y="725"/>
                  </a:cubicBezTo>
                  <a:cubicBezTo>
                    <a:pt x="240" y="725"/>
                    <a:pt x="254" y="711"/>
                    <a:pt x="254" y="711"/>
                  </a:cubicBezTo>
                  <a:lnTo>
                    <a:pt x="254" y="15"/>
                  </a:lnTo>
                  <a:cubicBezTo>
                    <a:pt x="254" y="15"/>
                    <a:pt x="240" y="0"/>
                    <a:pt x="231" y="0"/>
                  </a:cubicBezTo>
                  <a:close/>
                </a:path>
              </a:pathLst>
            </a:custGeom>
            <a:solidFill>
              <a:srgbClr val="1E22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0" name="Google Shape;4250;p34"/>
            <p:cNvSpPr/>
            <p:nvPr/>
          </p:nvSpPr>
          <p:spPr>
            <a:xfrm>
              <a:off x="1229798" y="1581408"/>
              <a:ext cx="7509" cy="22911"/>
            </a:xfrm>
            <a:custGeom>
              <a:avLst/>
              <a:gdLst/>
              <a:ahLst/>
              <a:cxnLst/>
              <a:rect l="l" t="t" r="r" b="b"/>
              <a:pathLst>
                <a:path w="254" h="775" extrusionOk="0">
                  <a:moveTo>
                    <a:pt x="222" y="0"/>
                  </a:moveTo>
                  <a:cubicBezTo>
                    <a:pt x="222" y="0"/>
                    <a:pt x="1" y="222"/>
                    <a:pt x="1" y="222"/>
                  </a:cubicBezTo>
                  <a:lnTo>
                    <a:pt x="1" y="760"/>
                  </a:lnTo>
                  <a:cubicBezTo>
                    <a:pt x="1" y="760"/>
                    <a:pt x="15" y="774"/>
                    <a:pt x="33" y="774"/>
                  </a:cubicBezTo>
                  <a:cubicBezTo>
                    <a:pt x="43" y="774"/>
                    <a:pt x="53" y="771"/>
                    <a:pt x="64" y="760"/>
                  </a:cubicBezTo>
                  <a:lnTo>
                    <a:pt x="222" y="634"/>
                  </a:lnTo>
                  <a:cubicBezTo>
                    <a:pt x="254" y="634"/>
                    <a:pt x="254" y="634"/>
                    <a:pt x="254" y="602"/>
                  </a:cubicBezTo>
                  <a:lnTo>
                    <a:pt x="254" y="32"/>
                  </a:lnTo>
                  <a:cubicBezTo>
                    <a:pt x="254" y="32"/>
                    <a:pt x="254" y="0"/>
                    <a:pt x="222" y="0"/>
                  </a:cubicBezTo>
                  <a:close/>
                </a:path>
              </a:pathLst>
            </a:custGeom>
            <a:solidFill>
              <a:srgbClr val="1E22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1" name="Google Shape;4251;p34"/>
            <p:cNvSpPr/>
            <p:nvPr/>
          </p:nvSpPr>
          <p:spPr>
            <a:xfrm>
              <a:off x="1230744" y="1555188"/>
              <a:ext cx="26222" cy="7509"/>
            </a:xfrm>
            <a:custGeom>
              <a:avLst/>
              <a:gdLst/>
              <a:ahLst/>
              <a:cxnLst/>
              <a:rect l="l" t="t" r="r" b="b"/>
              <a:pathLst>
                <a:path w="887" h="254" extrusionOk="0">
                  <a:moveTo>
                    <a:pt x="32" y="0"/>
                  </a:moveTo>
                  <a:cubicBezTo>
                    <a:pt x="0" y="0"/>
                    <a:pt x="0" y="32"/>
                    <a:pt x="0" y="64"/>
                  </a:cubicBezTo>
                  <a:lnTo>
                    <a:pt x="254" y="222"/>
                  </a:lnTo>
                  <a:cubicBezTo>
                    <a:pt x="254" y="254"/>
                    <a:pt x="285" y="254"/>
                    <a:pt x="285" y="254"/>
                  </a:cubicBezTo>
                  <a:lnTo>
                    <a:pt x="792" y="254"/>
                  </a:lnTo>
                  <a:cubicBezTo>
                    <a:pt x="792" y="254"/>
                    <a:pt x="792" y="254"/>
                    <a:pt x="824" y="222"/>
                  </a:cubicBezTo>
                  <a:lnTo>
                    <a:pt x="887" y="64"/>
                  </a:lnTo>
                  <a:cubicBezTo>
                    <a:pt x="887" y="32"/>
                    <a:pt x="887" y="0"/>
                    <a:pt x="855" y="0"/>
                  </a:cubicBezTo>
                  <a:close/>
                </a:path>
              </a:pathLst>
            </a:custGeom>
            <a:solidFill>
              <a:srgbClr val="1E22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2" name="Google Shape;4252;p34"/>
            <p:cNvSpPr/>
            <p:nvPr/>
          </p:nvSpPr>
          <p:spPr>
            <a:xfrm>
              <a:off x="1238223" y="1578600"/>
              <a:ext cx="17826" cy="7509"/>
            </a:xfrm>
            <a:custGeom>
              <a:avLst/>
              <a:gdLst/>
              <a:ahLst/>
              <a:cxnLst/>
              <a:rect l="l" t="t" r="r" b="b"/>
              <a:pathLst>
                <a:path w="603" h="254" extrusionOk="0">
                  <a:moveTo>
                    <a:pt x="32" y="0"/>
                  </a:moveTo>
                  <a:cubicBezTo>
                    <a:pt x="1" y="0"/>
                    <a:pt x="1" y="222"/>
                    <a:pt x="1" y="222"/>
                  </a:cubicBezTo>
                  <a:cubicBezTo>
                    <a:pt x="1" y="254"/>
                    <a:pt x="32" y="254"/>
                    <a:pt x="32" y="254"/>
                  </a:cubicBezTo>
                  <a:lnTo>
                    <a:pt x="349" y="254"/>
                  </a:lnTo>
                  <a:cubicBezTo>
                    <a:pt x="349" y="254"/>
                    <a:pt x="349" y="254"/>
                    <a:pt x="349" y="222"/>
                  </a:cubicBezTo>
                  <a:lnTo>
                    <a:pt x="602" y="64"/>
                  </a:lnTo>
                  <a:cubicBezTo>
                    <a:pt x="602" y="32"/>
                    <a:pt x="602" y="0"/>
                    <a:pt x="571" y="0"/>
                  </a:cubicBezTo>
                  <a:close/>
                </a:path>
              </a:pathLst>
            </a:custGeom>
            <a:solidFill>
              <a:srgbClr val="1E22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3" name="Google Shape;4253;p34"/>
            <p:cNvSpPr/>
            <p:nvPr/>
          </p:nvSpPr>
          <p:spPr>
            <a:xfrm>
              <a:off x="1230744" y="1600121"/>
              <a:ext cx="23414" cy="6592"/>
            </a:xfrm>
            <a:custGeom>
              <a:avLst/>
              <a:gdLst/>
              <a:ahLst/>
              <a:cxnLst/>
              <a:rect l="l" t="t" r="r" b="b"/>
              <a:pathLst>
                <a:path w="792" h="223" extrusionOk="0">
                  <a:moveTo>
                    <a:pt x="254" y="1"/>
                  </a:moveTo>
                  <a:cubicBezTo>
                    <a:pt x="254" y="1"/>
                    <a:pt x="222" y="1"/>
                    <a:pt x="222" y="32"/>
                  </a:cubicBezTo>
                  <a:lnTo>
                    <a:pt x="0" y="191"/>
                  </a:lnTo>
                  <a:cubicBezTo>
                    <a:pt x="0" y="222"/>
                    <a:pt x="0" y="222"/>
                    <a:pt x="32" y="222"/>
                  </a:cubicBezTo>
                  <a:lnTo>
                    <a:pt x="760" y="222"/>
                  </a:lnTo>
                  <a:cubicBezTo>
                    <a:pt x="792" y="222"/>
                    <a:pt x="792" y="222"/>
                    <a:pt x="792" y="191"/>
                  </a:cubicBezTo>
                  <a:lnTo>
                    <a:pt x="570" y="32"/>
                  </a:lnTo>
                  <a:cubicBezTo>
                    <a:pt x="570" y="1"/>
                    <a:pt x="539" y="1"/>
                    <a:pt x="539" y="1"/>
                  </a:cubicBezTo>
                  <a:close/>
                </a:path>
              </a:pathLst>
            </a:custGeom>
            <a:solidFill>
              <a:srgbClr val="1E22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4" name="Google Shape;4254;p34"/>
            <p:cNvSpPr/>
            <p:nvPr/>
          </p:nvSpPr>
          <p:spPr>
            <a:xfrm>
              <a:off x="1273814" y="1558942"/>
              <a:ext cx="6563" cy="25306"/>
            </a:xfrm>
            <a:custGeom>
              <a:avLst/>
              <a:gdLst/>
              <a:ahLst/>
              <a:cxnLst/>
              <a:rect l="l" t="t" r="r" b="b"/>
              <a:pathLst>
                <a:path w="222" h="856" extrusionOk="0">
                  <a:moveTo>
                    <a:pt x="32" y="0"/>
                  </a:moveTo>
                  <a:cubicBezTo>
                    <a:pt x="0" y="0"/>
                    <a:pt x="0" y="0"/>
                    <a:pt x="0" y="32"/>
                  </a:cubicBezTo>
                  <a:lnTo>
                    <a:pt x="0" y="824"/>
                  </a:lnTo>
                  <a:cubicBezTo>
                    <a:pt x="0" y="824"/>
                    <a:pt x="0" y="855"/>
                    <a:pt x="32" y="855"/>
                  </a:cubicBezTo>
                  <a:lnTo>
                    <a:pt x="190" y="665"/>
                  </a:lnTo>
                  <a:cubicBezTo>
                    <a:pt x="222" y="665"/>
                    <a:pt x="222" y="665"/>
                    <a:pt x="222" y="634"/>
                  </a:cubicBezTo>
                  <a:lnTo>
                    <a:pt x="222" y="127"/>
                  </a:lnTo>
                  <a:lnTo>
                    <a:pt x="190" y="127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1E22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5" name="Google Shape;4255;p34"/>
            <p:cNvSpPr/>
            <p:nvPr/>
          </p:nvSpPr>
          <p:spPr>
            <a:xfrm>
              <a:off x="1272868" y="1581408"/>
              <a:ext cx="7509" cy="22911"/>
            </a:xfrm>
            <a:custGeom>
              <a:avLst/>
              <a:gdLst/>
              <a:ahLst/>
              <a:cxnLst/>
              <a:rect l="l" t="t" r="r" b="b"/>
              <a:pathLst>
                <a:path w="254" h="775" extrusionOk="0">
                  <a:moveTo>
                    <a:pt x="222" y="0"/>
                  </a:moveTo>
                  <a:cubicBezTo>
                    <a:pt x="222" y="0"/>
                    <a:pt x="0" y="222"/>
                    <a:pt x="0" y="222"/>
                  </a:cubicBezTo>
                  <a:lnTo>
                    <a:pt x="0" y="760"/>
                  </a:lnTo>
                  <a:cubicBezTo>
                    <a:pt x="0" y="760"/>
                    <a:pt x="14" y="774"/>
                    <a:pt x="24" y="774"/>
                  </a:cubicBezTo>
                  <a:cubicBezTo>
                    <a:pt x="29" y="774"/>
                    <a:pt x="32" y="771"/>
                    <a:pt x="32" y="760"/>
                  </a:cubicBezTo>
                  <a:lnTo>
                    <a:pt x="222" y="634"/>
                  </a:lnTo>
                  <a:cubicBezTo>
                    <a:pt x="222" y="634"/>
                    <a:pt x="254" y="634"/>
                    <a:pt x="254" y="602"/>
                  </a:cubicBezTo>
                  <a:lnTo>
                    <a:pt x="254" y="32"/>
                  </a:lnTo>
                  <a:cubicBezTo>
                    <a:pt x="254" y="32"/>
                    <a:pt x="222" y="0"/>
                    <a:pt x="222" y="0"/>
                  </a:cubicBezTo>
                  <a:close/>
                </a:path>
              </a:pathLst>
            </a:custGeom>
            <a:solidFill>
              <a:srgbClr val="1E22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6" name="Google Shape;4256;p34"/>
            <p:cNvSpPr/>
            <p:nvPr/>
          </p:nvSpPr>
          <p:spPr>
            <a:xfrm>
              <a:off x="1292527" y="1558942"/>
              <a:ext cx="6592" cy="25306"/>
            </a:xfrm>
            <a:custGeom>
              <a:avLst/>
              <a:gdLst/>
              <a:ahLst/>
              <a:cxnLst/>
              <a:rect l="l" t="t" r="r" b="b"/>
              <a:pathLst>
                <a:path w="223" h="856" extrusionOk="0">
                  <a:moveTo>
                    <a:pt x="190" y="0"/>
                  </a:moveTo>
                  <a:lnTo>
                    <a:pt x="0" y="127"/>
                  </a:lnTo>
                  <a:lnTo>
                    <a:pt x="0" y="634"/>
                  </a:lnTo>
                  <a:cubicBezTo>
                    <a:pt x="0" y="665"/>
                    <a:pt x="0" y="665"/>
                    <a:pt x="0" y="665"/>
                  </a:cubicBezTo>
                  <a:lnTo>
                    <a:pt x="190" y="855"/>
                  </a:lnTo>
                  <a:cubicBezTo>
                    <a:pt x="222" y="855"/>
                    <a:pt x="222" y="824"/>
                    <a:pt x="222" y="824"/>
                  </a:cubicBezTo>
                  <a:lnTo>
                    <a:pt x="222" y="32"/>
                  </a:lnTo>
                  <a:cubicBezTo>
                    <a:pt x="222" y="0"/>
                    <a:pt x="222" y="0"/>
                    <a:pt x="190" y="0"/>
                  </a:cubicBezTo>
                  <a:close/>
                </a:path>
              </a:pathLst>
            </a:custGeom>
            <a:solidFill>
              <a:srgbClr val="1E22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7" name="Google Shape;4257;p34"/>
            <p:cNvSpPr/>
            <p:nvPr/>
          </p:nvSpPr>
          <p:spPr>
            <a:xfrm>
              <a:off x="1292527" y="1581408"/>
              <a:ext cx="7509" cy="22911"/>
            </a:xfrm>
            <a:custGeom>
              <a:avLst/>
              <a:gdLst/>
              <a:ahLst/>
              <a:cxnLst/>
              <a:rect l="l" t="t" r="r" b="b"/>
              <a:pathLst>
                <a:path w="254" h="775" extrusionOk="0">
                  <a:moveTo>
                    <a:pt x="32" y="0"/>
                  </a:moveTo>
                  <a:cubicBezTo>
                    <a:pt x="0" y="0"/>
                    <a:pt x="0" y="32"/>
                    <a:pt x="0" y="32"/>
                  </a:cubicBezTo>
                  <a:lnTo>
                    <a:pt x="0" y="602"/>
                  </a:lnTo>
                  <a:cubicBezTo>
                    <a:pt x="0" y="634"/>
                    <a:pt x="0" y="634"/>
                    <a:pt x="32" y="634"/>
                  </a:cubicBezTo>
                  <a:lnTo>
                    <a:pt x="190" y="760"/>
                  </a:lnTo>
                  <a:cubicBezTo>
                    <a:pt x="201" y="771"/>
                    <a:pt x="212" y="774"/>
                    <a:pt x="221" y="774"/>
                  </a:cubicBezTo>
                  <a:cubicBezTo>
                    <a:pt x="240" y="774"/>
                    <a:pt x="254" y="760"/>
                    <a:pt x="254" y="760"/>
                  </a:cubicBezTo>
                  <a:lnTo>
                    <a:pt x="254" y="222"/>
                  </a:lnTo>
                  <a:cubicBezTo>
                    <a:pt x="254" y="222"/>
                    <a:pt x="32" y="0"/>
                    <a:pt x="32" y="0"/>
                  </a:cubicBezTo>
                  <a:close/>
                </a:path>
              </a:pathLst>
            </a:custGeom>
            <a:solidFill>
              <a:srgbClr val="1E22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8" name="Google Shape;4258;p34"/>
            <p:cNvSpPr/>
            <p:nvPr/>
          </p:nvSpPr>
          <p:spPr>
            <a:xfrm>
              <a:off x="1273814" y="1555188"/>
              <a:ext cx="25306" cy="7509"/>
            </a:xfrm>
            <a:custGeom>
              <a:avLst/>
              <a:gdLst/>
              <a:ahLst/>
              <a:cxnLst/>
              <a:rect l="l" t="t" r="r" b="b"/>
              <a:pathLst>
                <a:path w="856" h="254" extrusionOk="0">
                  <a:moveTo>
                    <a:pt x="32" y="0"/>
                  </a:moveTo>
                  <a:cubicBezTo>
                    <a:pt x="32" y="0"/>
                    <a:pt x="0" y="32"/>
                    <a:pt x="0" y="64"/>
                  </a:cubicBezTo>
                  <a:cubicBezTo>
                    <a:pt x="0" y="64"/>
                    <a:pt x="285" y="254"/>
                    <a:pt x="317" y="254"/>
                  </a:cubicBezTo>
                  <a:lnTo>
                    <a:pt x="538" y="254"/>
                  </a:lnTo>
                  <a:cubicBezTo>
                    <a:pt x="538" y="254"/>
                    <a:pt x="855" y="64"/>
                    <a:pt x="855" y="64"/>
                  </a:cubicBezTo>
                  <a:cubicBezTo>
                    <a:pt x="855" y="32"/>
                    <a:pt x="823" y="0"/>
                    <a:pt x="823" y="0"/>
                  </a:cubicBezTo>
                  <a:close/>
                </a:path>
              </a:pathLst>
            </a:custGeom>
            <a:solidFill>
              <a:srgbClr val="1E22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9" name="Google Shape;4259;p34"/>
            <p:cNvSpPr/>
            <p:nvPr/>
          </p:nvSpPr>
          <p:spPr>
            <a:xfrm>
              <a:off x="1273814" y="1600121"/>
              <a:ext cx="25306" cy="6592"/>
            </a:xfrm>
            <a:custGeom>
              <a:avLst/>
              <a:gdLst/>
              <a:ahLst/>
              <a:cxnLst/>
              <a:rect l="l" t="t" r="r" b="b"/>
              <a:pathLst>
                <a:path w="856" h="223" extrusionOk="0">
                  <a:moveTo>
                    <a:pt x="285" y="1"/>
                  </a:moveTo>
                  <a:cubicBezTo>
                    <a:pt x="253" y="1"/>
                    <a:pt x="253" y="1"/>
                    <a:pt x="253" y="32"/>
                  </a:cubicBezTo>
                  <a:lnTo>
                    <a:pt x="0" y="191"/>
                  </a:lnTo>
                  <a:cubicBezTo>
                    <a:pt x="0" y="222"/>
                    <a:pt x="32" y="222"/>
                    <a:pt x="32" y="222"/>
                  </a:cubicBezTo>
                  <a:lnTo>
                    <a:pt x="823" y="222"/>
                  </a:lnTo>
                  <a:cubicBezTo>
                    <a:pt x="855" y="222"/>
                    <a:pt x="855" y="222"/>
                    <a:pt x="855" y="191"/>
                  </a:cubicBezTo>
                  <a:lnTo>
                    <a:pt x="602" y="32"/>
                  </a:lnTo>
                  <a:cubicBezTo>
                    <a:pt x="602" y="1"/>
                    <a:pt x="602" y="1"/>
                    <a:pt x="570" y="1"/>
                  </a:cubicBezTo>
                  <a:close/>
                </a:path>
              </a:pathLst>
            </a:custGeom>
            <a:solidFill>
              <a:srgbClr val="1E22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0" name="Google Shape;4260;p34"/>
            <p:cNvSpPr/>
            <p:nvPr/>
          </p:nvSpPr>
          <p:spPr>
            <a:xfrm>
              <a:off x="1260689" y="1600121"/>
              <a:ext cx="7538" cy="7509"/>
            </a:xfrm>
            <a:custGeom>
              <a:avLst/>
              <a:gdLst/>
              <a:ahLst/>
              <a:cxnLst/>
              <a:rect l="l" t="t" r="r" b="b"/>
              <a:pathLst>
                <a:path w="255" h="254" extrusionOk="0">
                  <a:moveTo>
                    <a:pt x="1" y="1"/>
                  </a:moveTo>
                  <a:lnTo>
                    <a:pt x="1" y="254"/>
                  </a:lnTo>
                  <a:lnTo>
                    <a:pt x="254" y="254"/>
                  </a:lnTo>
                  <a:lnTo>
                    <a:pt x="254" y="1"/>
                  </a:lnTo>
                  <a:close/>
                </a:path>
              </a:pathLst>
            </a:custGeom>
            <a:solidFill>
              <a:srgbClr val="1E22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1" name="Google Shape;4261;p34"/>
            <p:cNvSpPr/>
            <p:nvPr/>
          </p:nvSpPr>
          <p:spPr>
            <a:xfrm>
              <a:off x="1121190" y="1668407"/>
              <a:ext cx="353006" cy="413905"/>
            </a:xfrm>
            <a:custGeom>
              <a:avLst/>
              <a:gdLst/>
              <a:ahLst/>
              <a:cxnLst/>
              <a:rect l="l" t="t" r="r" b="b"/>
              <a:pathLst>
                <a:path w="11941" h="14001" extrusionOk="0">
                  <a:moveTo>
                    <a:pt x="8191" y="715"/>
                  </a:moveTo>
                  <a:lnTo>
                    <a:pt x="8191" y="715"/>
                  </a:lnTo>
                  <a:cubicBezTo>
                    <a:pt x="8205" y="721"/>
                    <a:pt x="8220" y="726"/>
                    <a:pt x="8235" y="731"/>
                  </a:cubicBezTo>
                  <a:cubicBezTo>
                    <a:pt x="8219" y="725"/>
                    <a:pt x="8204" y="719"/>
                    <a:pt x="8191" y="715"/>
                  </a:cubicBezTo>
                  <a:close/>
                  <a:moveTo>
                    <a:pt x="6914" y="0"/>
                  </a:moveTo>
                  <a:cubicBezTo>
                    <a:pt x="6536" y="0"/>
                    <a:pt x="5914" y="202"/>
                    <a:pt x="5733" y="382"/>
                  </a:cubicBezTo>
                  <a:cubicBezTo>
                    <a:pt x="4435" y="1681"/>
                    <a:pt x="1933" y="9946"/>
                    <a:pt x="1" y="11277"/>
                  </a:cubicBezTo>
                  <a:lnTo>
                    <a:pt x="1" y="14000"/>
                  </a:lnTo>
                  <a:lnTo>
                    <a:pt x="8583" y="14000"/>
                  </a:lnTo>
                  <a:cubicBezTo>
                    <a:pt x="8488" y="11340"/>
                    <a:pt x="9533" y="8585"/>
                    <a:pt x="11022" y="6526"/>
                  </a:cubicBezTo>
                  <a:cubicBezTo>
                    <a:pt x="11244" y="6210"/>
                    <a:pt x="11529" y="5861"/>
                    <a:pt x="11687" y="5481"/>
                  </a:cubicBezTo>
                  <a:lnTo>
                    <a:pt x="11687" y="5481"/>
                  </a:lnTo>
                  <a:cubicBezTo>
                    <a:pt x="11590" y="5675"/>
                    <a:pt x="11529" y="5772"/>
                    <a:pt x="11508" y="5772"/>
                  </a:cubicBezTo>
                  <a:cubicBezTo>
                    <a:pt x="11480" y="5772"/>
                    <a:pt x="11517" y="5612"/>
                    <a:pt x="11624" y="5291"/>
                  </a:cubicBezTo>
                  <a:cubicBezTo>
                    <a:pt x="11719" y="4974"/>
                    <a:pt x="11845" y="4626"/>
                    <a:pt x="11940" y="4309"/>
                  </a:cubicBezTo>
                  <a:cubicBezTo>
                    <a:pt x="11719" y="3993"/>
                    <a:pt x="11465" y="3644"/>
                    <a:pt x="11244" y="3328"/>
                  </a:cubicBezTo>
                  <a:cubicBezTo>
                    <a:pt x="11022" y="3011"/>
                    <a:pt x="10800" y="2694"/>
                    <a:pt x="10578" y="2409"/>
                  </a:cubicBezTo>
                  <a:cubicBezTo>
                    <a:pt x="10578" y="2409"/>
                    <a:pt x="10452" y="2283"/>
                    <a:pt x="10262" y="2029"/>
                  </a:cubicBezTo>
                  <a:cubicBezTo>
                    <a:pt x="10103" y="1871"/>
                    <a:pt x="9977" y="1713"/>
                    <a:pt x="9818" y="1586"/>
                  </a:cubicBezTo>
                  <a:cubicBezTo>
                    <a:pt x="9787" y="1554"/>
                    <a:pt x="9628" y="1491"/>
                    <a:pt x="9375" y="1301"/>
                  </a:cubicBezTo>
                  <a:cubicBezTo>
                    <a:pt x="9238" y="1219"/>
                    <a:pt x="8038" y="687"/>
                    <a:pt x="8102" y="687"/>
                  </a:cubicBezTo>
                  <a:cubicBezTo>
                    <a:pt x="8110" y="687"/>
                    <a:pt x="8138" y="696"/>
                    <a:pt x="8191" y="715"/>
                  </a:cubicBezTo>
                  <a:lnTo>
                    <a:pt x="8191" y="715"/>
                  </a:lnTo>
                  <a:cubicBezTo>
                    <a:pt x="7828" y="573"/>
                    <a:pt x="7492" y="186"/>
                    <a:pt x="7127" y="34"/>
                  </a:cubicBezTo>
                  <a:cubicBezTo>
                    <a:pt x="7074" y="11"/>
                    <a:pt x="7000" y="0"/>
                    <a:pt x="6914" y="0"/>
                  </a:cubicBezTo>
                  <a:close/>
                </a:path>
              </a:pathLst>
            </a:custGeom>
            <a:solidFill>
              <a:srgbClr val="3DA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2" name="Google Shape;4262;p34"/>
            <p:cNvSpPr/>
            <p:nvPr/>
          </p:nvSpPr>
          <p:spPr>
            <a:xfrm>
              <a:off x="918045" y="1671363"/>
              <a:ext cx="211638" cy="410948"/>
            </a:xfrm>
            <a:custGeom>
              <a:avLst/>
              <a:gdLst/>
              <a:ahLst/>
              <a:cxnLst/>
              <a:rect l="l" t="t" r="r" b="b"/>
              <a:pathLst>
                <a:path w="7159" h="13901" extrusionOk="0">
                  <a:moveTo>
                    <a:pt x="6569" y="0"/>
                  </a:moveTo>
                  <a:cubicBezTo>
                    <a:pt x="6082" y="0"/>
                    <a:pt x="5064" y="254"/>
                    <a:pt x="4878" y="441"/>
                  </a:cubicBezTo>
                  <a:cubicBezTo>
                    <a:pt x="4529" y="757"/>
                    <a:pt x="4054" y="1518"/>
                    <a:pt x="3421" y="2119"/>
                  </a:cubicBezTo>
                  <a:cubicBezTo>
                    <a:pt x="2914" y="2594"/>
                    <a:pt x="2249" y="2784"/>
                    <a:pt x="1964" y="3861"/>
                  </a:cubicBezTo>
                  <a:cubicBezTo>
                    <a:pt x="1489" y="5571"/>
                    <a:pt x="698" y="8611"/>
                    <a:pt x="1" y="9466"/>
                  </a:cubicBezTo>
                  <a:lnTo>
                    <a:pt x="1" y="12380"/>
                  </a:lnTo>
                  <a:cubicBezTo>
                    <a:pt x="1" y="13203"/>
                    <a:pt x="666" y="13900"/>
                    <a:pt x="1489" y="13900"/>
                  </a:cubicBezTo>
                  <a:lnTo>
                    <a:pt x="6556" y="13900"/>
                  </a:lnTo>
                  <a:lnTo>
                    <a:pt x="6556" y="662"/>
                  </a:lnTo>
                  <a:cubicBezTo>
                    <a:pt x="6469" y="610"/>
                    <a:pt x="6420" y="587"/>
                    <a:pt x="6426" y="587"/>
                  </a:cubicBezTo>
                  <a:cubicBezTo>
                    <a:pt x="6430" y="587"/>
                    <a:pt x="6471" y="602"/>
                    <a:pt x="6556" y="631"/>
                  </a:cubicBezTo>
                  <a:cubicBezTo>
                    <a:pt x="6176" y="472"/>
                    <a:pt x="7158" y="219"/>
                    <a:pt x="6778" y="29"/>
                  </a:cubicBezTo>
                  <a:cubicBezTo>
                    <a:pt x="6733" y="9"/>
                    <a:pt x="6660" y="0"/>
                    <a:pt x="6569" y="0"/>
                  </a:cubicBezTo>
                  <a:close/>
                </a:path>
              </a:pathLst>
            </a:custGeom>
            <a:solidFill>
              <a:srgbClr val="3DA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3" name="Google Shape;4263;p34"/>
            <p:cNvSpPr/>
            <p:nvPr/>
          </p:nvSpPr>
          <p:spPr>
            <a:xfrm>
              <a:off x="1273814" y="1759279"/>
              <a:ext cx="34647" cy="200375"/>
            </a:xfrm>
            <a:custGeom>
              <a:avLst/>
              <a:gdLst/>
              <a:ahLst/>
              <a:cxnLst/>
              <a:rect l="l" t="t" r="r" b="b"/>
              <a:pathLst>
                <a:path w="1172" h="6778" extrusionOk="0">
                  <a:moveTo>
                    <a:pt x="697" y="0"/>
                  </a:moveTo>
                  <a:cubicBezTo>
                    <a:pt x="697" y="507"/>
                    <a:pt x="602" y="760"/>
                    <a:pt x="475" y="1679"/>
                  </a:cubicBezTo>
                  <a:cubicBezTo>
                    <a:pt x="222" y="3484"/>
                    <a:pt x="697" y="4307"/>
                    <a:pt x="0" y="6777"/>
                  </a:cubicBezTo>
                  <a:cubicBezTo>
                    <a:pt x="697" y="5859"/>
                    <a:pt x="1172" y="4846"/>
                    <a:pt x="1172" y="3611"/>
                  </a:cubicBezTo>
                  <a:cubicBezTo>
                    <a:pt x="1172" y="2502"/>
                    <a:pt x="1172" y="1109"/>
                    <a:pt x="697" y="0"/>
                  </a:cubicBezTo>
                  <a:close/>
                </a:path>
              </a:pathLst>
            </a:custGeom>
            <a:solidFill>
              <a:srgbClr val="F38C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4" name="Google Shape;4264;p34"/>
            <p:cNvSpPr/>
            <p:nvPr/>
          </p:nvSpPr>
          <p:spPr>
            <a:xfrm>
              <a:off x="1311239" y="1655252"/>
              <a:ext cx="65570" cy="62850"/>
            </a:xfrm>
            <a:custGeom>
              <a:avLst/>
              <a:gdLst/>
              <a:ahLst/>
              <a:cxnLst/>
              <a:rect l="l" t="t" r="r" b="b"/>
              <a:pathLst>
                <a:path w="2218" h="2126" extrusionOk="0">
                  <a:moveTo>
                    <a:pt x="831" y="0"/>
                  </a:moveTo>
                  <a:cubicBezTo>
                    <a:pt x="517" y="0"/>
                    <a:pt x="233" y="152"/>
                    <a:pt x="1" y="384"/>
                  </a:cubicBezTo>
                  <a:cubicBezTo>
                    <a:pt x="634" y="859"/>
                    <a:pt x="1078" y="1461"/>
                    <a:pt x="1426" y="2126"/>
                  </a:cubicBezTo>
                  <a:cubicBezTo>
                    <a:pt x="1743" y="1176"/>
                    <a:pt x="2218" y="194"/>
                    <a:pt x="919" y="4"/>
                  </a:cubicBezTo>
                  <a:cubicBezTo>
                    <a:pt x="890" y="1"/>
                    <a:pt x="860" y="0"/>
                    <a:pt x="831" y="0"/>
                  </a:cubicBezTo>
                  <a:close/>
                </a:path>
              </a:pathLst>
            </a:custGeom>
            <a:solidFill>
              <a:srgbClr val="FBA4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5" name="Google Shape;4265;p34"/>
            <p:cNvSpPr/>
            <p:nvPr/>
          </p:nvSpPr>
          <p:spPr>
            <a:xfrm>
              <a:off x="1351501" y="1700304"/>
              <a:ext cx="20635" cy="49635"/>
            </a:xfrm>
            <a:custGeom>
              <a:avLst/>
              <a:gdLst/>
              <a:ahLst/>
              <a:cxnLst/>
              <a:rect l="l" t="t" r="r" b="b"/>
              <a:pathLst>
                <a:path w="698" h="1679" extrusionOk="0">
                  <a:moveTo>
                    <a:pt x="349" y="0"/>
                  </a:moveTo>
                  <a:lnTo>
                    <a:pt x="349" y="0"/>
                  </a:lnTo>
                  <a:cubicBezTo>
                    <a:pt x="317" y="159"/>
                    <a:pt x="286" y="317"/>
                    <a:pt x="286" y="507"/>
                  </a:cubicBezTo>
                  <a:cubicBezTo>
                    <a:pt x="254" y="855"/>
                    <a:pt x="222" y="1362"/>
                    <a:pt x="1" y="1679"/>
                  </a:cubicBezTo>
                  <a:cubicBezTo>
                    <a:pt x="697" y="1330"/>
                    <a:pt x="444" y="159"/>
                    <a:pt x="349" y="0"/>
                  </a:cubicBezTo>
                  <a:close/>
                </a:path>
              </a:pathLst>
            </a:custGeom>
            <a:solidFill>
              <a:srgbClr val="F38C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6" name="Google Shape;4266;p34"/>
            <p:cNvSpPr/>
            <p:nvPr/>
          </p:nvSpPr>
          <p:spPr>
            <a:xfrm>
              <a:off x="1386147" y="1719016"/>
              <a:ext cx="21551" cy="47773"/>
            </a:xfrm>
            <a:custGeom>
              <a:avLst/>
              <a:gdLst/>
              <a:ahLst/>
              <a:cxnLst/>
              <a:rect l="l" t="t" r="r" b="b"/>
              <a:pathLst>
                <a:path w="729" h="1616" extrusionOk="0">
                  <a:moveTo>
                    <a:pt x="444" y="1"/>
                  </a:moveTo>
                  <a:lnTo>
                    <a:pt x="444" y="1"/>
                  </a:lnTo>
                  <a:cubicBezTo>
                    <a:pt x="349" y="286"/>
                    <a:pt x="349" y="381"/>
                    <a:pt x="317" y="571"/>
                  </a:cubicBezTo>
                  <a:cubicBezTo>
                    <a:pt x="254" y="887"/>
                    <a:pt x="190" y="1394"/>
                    <a:pt x="0" y="1616"/>
                  </a:cubicBezTo>
                  <a:cubicBezTo>
                    <a:pt x="729" y="1299"/>
                    <a:pt x="507" y="191"/>
                    <a:pt x="444" y="1"/>
                  </a:cubicBezTo>
                  <a:close/>
                </a:path>
              </a:pathLst>
            </a:custGeom>
            <a:solidFill>
              <a:srgbClr val="F38C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7" name="Google Shape;4267;p34"/>
            <p:cNvSpPr/>
            <p:nvPr/>
          </p:nvSpPr>
          <p:spPr>
            <a:xfrm>
              <a:off x="1417985" y="1756470"/>
              <a:ext cx="22497" cy="40294"/>
            </a:xfrm>
            <a:custGeom>
              <a:avLst/>
              <a:gdLst/>
              <a:ahLst/>
              <a:cxnLst/>
              <a:rect l="l" t="t" r="r" b="b"/>
              <a:pathLst>
                <a:path w="761" h="1363" extrusionOk="0">
                  <a:moveTo>
                    <a:pt x="412" y="0"/>
                  </a:moveTo>
                  <a:lnTo>
                    <a:pt x="412" y="0"/>
                  </a:lnTo>
                  <a:cubicBezTo>
                    <a:pt x="348" y="190"/>
                    <a:pt x="317" y="380"/>
                    <a:pt x="285" y="539"/>
                  </a:cubicBezTo>
                  <a:cubicBezTo>
                    <a:pt x="253" y="887"/>
                    <a:pt x="190" y="1204"/>
                    <a:pt x="0" y="1362"/>
                  </a:cubicBezTo>
                  <a:cubicBezTo>
                    <a:pt x="760" y="1140"/>
                    <a:pt x="507" y="159"/>
                    <a:pt x="412" y="0"/>
                  </a:cubicBezTo>
                  <a:close/>
                </a:path>
              </a:pathLst>
            </a:custGeom>
            <a:solidFill>
              <a:srgbClr val="F38C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8" name="Google Shape;4268;p34"/>
            <p:cNvSpPr/>
            <p:nvPr/>
          </p:nvSpPr>
          <p:spPr>
            <a:xfrm>
              <a:off x="1447930" y="1792032"/>
              <a:ext cx="16880" cy="32814"/>
            </a:xfrm>
            <a:custGeom>
              <a:avLst/>
              <a:gdLst/>
              <a:ahLst/>
              <a:cxnLst/>
              <a:rect l="l" t="t" r="r" b="b"/>
              <a:pathLst>
                <a:path w="571" h="1110" extrusionOk="0">
                  <a:moveTo>
                    <a:pt x="317" y="1"/>
                  </a:moveTo>
                  <a:cubicBezTo>
                    <a:pt x="286" y="191"/>
                    <a:pt x="222" y="412"/>
                    <a:pt x="191" y="571"/>
                  </a:cubicBezTo>
                  <a:cubicBezTo>
                    <a:pt x="159" y="856"/>
                    <a:pt x="127" y="1046"/>
                    <a:pt x="0" y="1109"/>
                  </a:cubicBezTo>
                  <a:cubicBezTo>
                    <a:pt x="571" y="919"/>
                    <a:pt x="444" y="159"/>
                    <a:pt x="317" y="1"/>
                  </a:cubicBezTo>
                  <a:close/>
                </a:path>
              </a:pathLst>
            </a:custGeom>
            <a:solidFill>
              <a:srgbClr val="F38C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9" name="Google Shape;4269;p34"/>
            <p:cNvSpPr/>
            <p:nvPr/>
          </p:nvSpPr>
          <p:spPr>
            <a:xfrm>
              <a:off x="1338406" y="1699358"/>
              <a:ext cx="21551" cy="49635"/>
            </a:xfrm>
            <a:custGeom>
              <a:avLst/>
              <a:gdLst/>
              <a:ahLst/>
              <a:cxnLst/>
              <a:rect l="l" t="t" r="r" b="b"/>
              <a:pathLst>
                <a:path w="729" h="1679" extrusionOk="0">
                  <a:moveTo>
                    <a:pt x="729" y="0"/>
                  </a:moveTo>
                  <a:lnTo>
                    <a:pt x="729" y="0"/>
                  </a:lnTo>
                  <a:cubicBezTo>
                    <a:pt x="0" y="317"/>
                    <a:pt x="127" y="1426"/>
                    <a:pt x="380" y="1679"/>
                  </a:cubicBezTo>
                  <a:cubicBezTo>
                    <a:pt x="349" y="1489"/>
                    <a:pt x="349" y="1362"/>
                    <a:pt x="380" y="1141"/>
                  </a:cubicBezTo>
                  <a:cubicBezTo>
                    <a:pt x="444" y="824"/>
                    <a:pt x="475" y="697"/>
                    <a:pt x="729" y="0"/>
                  </a:cubicBezTo>
                  <a:close/>
                </a:path>
              </a:pathLst>
            </a:custGeom>
            <a:solidFill>
              <a:srgbClr val="F38C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0" name="Google Shape;4270;p34"/>
            <p:cNvSpPr/>
            <p:nvPr/>
          </p:nvSpPr>
          <p:spPr>
            <a:xfrm>
              <a:off x="1154919" y="1759279"/>
              <a:ext cx="33731" cy="200375"/>
            </a:xfrm>
            <a:custGeom>
              <a:avLst/>
              <a:gdLst/>
              <a:ahLst/>
              <a:cxnLst/>
              <a:rect l="l" t="t" r="r" b="b"/>
              <a:pathLst>
                <a:path w="1141" h="6778" extrusionOk="0">
                  <a:moveTo>
                    <a:pt x="443" y="0"/>
                  </a:moveTo>
                  <a:cubicBezTo>
                    <a:pt x="0" y="1109"/>
                    <a:pt x="0" y="2502"/>
                    <a:pt x="0" y="3611"/>
                  </a:cubicBezTo>
                  <a:cubicBezTo>
                    <a:pt x="0" y="4846"/>
                    <a:pt x="475" y="5859"/>
                    <a:pt x="1140" y="6777"/>
                  </a:cubicBezTo>
                  <a:cubicBezTo>
                    <a:pt x="443" y="4307"/>
                    <a:pt x="950" y="3484"/>
                    <a:pt x="665" y="1679"/>
                  </a:cubicBezTo>
                  <a:cubicBezTo>
                    <a:pt x="538" y="760"/>
                    <a:pt x="443" y="507"/>
                    <a:pt x="443" y="0"/>
                  </a:cubicBezTo>
                  <a:close/>
                </a:path>
              </a:pathLst>
            </a:custGeom>
            <a:solidFill>
              <a:srgbClr val="F38C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1" name="Google Shape;4271;p34"/>
            <p:cNvSpPr/>
            <p:nvPr/>
          </p:nvSpPr>
          <p:spPr>
            <a:xfrm>
              <a:off x="1086573" y="1655252"/>
              <a:ext cx="65570" cy="62850"/>
            </a:xfrm>
            <a:custGeom>
              <a:avLst/>
              <a:gdLst/>
              <a:ahLst/>
              <a:cxnLst/>
              <a:rect l="l" t="t" r="r" b="b"/>
              <a:pathLst>
                <a:path w="2218" h="2126" extrusionOk="0">
                  <a:moveTo>
                    <a:pt x="1380" y="0"/>
                  </a:moveTo>
                  <a:cubicBezTo>
                    <a:pt x="1353" y="0"/>
                    <a:pt x="1326" y="1"/>
                    <a:pt x="1299" y="4"/>
                  </a:cubicBezTo>
                  <a:cubicBezTo>
                    <a:pt x="0" y="194"/>
                    <a:pt x="475" y="1176"/>
                    <a:pt x="760" y="2126"/>
                  </a:cubicBezTo>
                  <a:cubicBezTo>
                    <a:pt x="1109" y="1461"/>
                    <a:pt x="1584" y="859"/>
                    <a:pt x="2217" y="384"/>
                  </a:cubicBezTo>
                  <a:cubicBezTo>
                    <a:pt x="1956" y="152"/>
                    <a:pt x="1669" y="0"/>
                    <a:pt x="1380" y="0"/>
                  </a:cubicBezTo>
                  <a:close/>
                </a:path>
              </a:pathLst>
            </a:custGeom>
            <a:solidFill>
              <a:srgbClr val="FBA4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2" name="Google Shape;4272;p34"/>
            <p:cNvSpPr/>
            <p:nvPr/>
          </p:nvSpPr>
          <p:spPr>
            <a:xfrm>
              <a:off x="1262877" y="1656051"/>
              <a:ext cx="228163" cy="532982"/>
            </a:xfrm>
            <a:custGeom>
              <a:avLst/>
              <a:gdLst/>
              <a:ahLst/>
              <a:cxnLst/>
              <a:rect l="l" t="t" r="r" b="b"/>
              <a:pathLst>
                <a:path w="7718" h="18029" extrusionOk="0">
                  <a:moveTo>
                    <a:pt x="536" y="12695"/>
                  </a:moveTo>
                  <a:lnTo>
                    <a:pt x="536" y="12695"/>
                  </a:lnTo>
                  <a:cubicBezTo>
                    <a:pt x="568" y="12774"/>
                    <a:pt x="598" y="12840"/>
                    <a:pt x="625" y="12902"/>
                  </a:cubicBezTo>
                  <a:lnTo>
                    <a:pt x="625" y="12902"/>
                  </a:lnTo>
                  <a:cubicBezTo>
                    <a:pt x="597" y="12834"/>
                    <a:pt x="566" y="12765"/>
                    <a:pt x="536" y="12695"/>
                  </a:cubicBezTo>
                  <a:close/>
                  <a:moveTo>
                    <a:pt x="625" y="12902"/>
                  </a:moveTo>
                  <a:lnTo>
                    <a:pt x="625" y="12902"/>
                  </a:lnTo>
                  <a:cubicBezTo>
                    <a:pt x="703" y="13084"/>
                    <a:pt x="771" y="13261"/>
                    <a:pt x="813" y="13436"/>
                  </a:cubicBezTo>
                  <a:cubicBezTo>
                    <a:pt x="767" y="13206"/>
                    <a:pt x="705" y="13077"/>
                    <a:pt x="625" y="12902"/>
                  </a:cubicBezTo>
                  <a:close/>
                  <a:moveTo>
                    <a:pt x="2432" y="1"/>
                  </a:moveTo>
                  <a:cubicBezTo>
                    <a:pt x="1756" y="1"/>
                    <a:pt x="1186" y="726"/>
                    <a:pt x="1067" y="1592"/>
                  </a:cubicBezTo>
                  <a:cubicBezTo>
                    <a:pt x="1003" y="2194"/>
                    <a:pt x="1035" y="2796"/>
                    <a:pt x="1067" y="3207"/>
                  </a:cubicBezTo>
                  <a:cubicBezTo>
                    <a:pt x="1067" y="3967"/>
                    <a:pt x="1003" y="4094"/>
                    <a:pt x="845" y="5171"/>
                  </a:cubicBezTo>
                  <a:cubicBezTo>
                    <a:pt x="560" y="7071"/>
                    <a:pt x="1130" y="7863"/>
                    <a:pt x="243" y="10618"/>
                  </a:cubicBezTo>
                  <a:cubicBezTo>
                    <a:pt x="1" y="11455"/>
                    <a:pt x="280" y="12109"/>
                    <a:pt x="536" y="12695"/>
                  </a:cubicBezTo>
                  <a:lnTo>
                    <a:pt x="536" y="12695"/>
                  </a:lnTo>
                  <a:cubicBezTo>
                    <a:pt x="534" y="12689"/>
                    <a:pt x="531" y="12683"/>
                    <a:pt x="528" y="12676"/>
                  </a:cubicBezTo>
                  <a:cubicBezTo>
                    <a:pt x="877" y="12676"/>
                    <a:pt x="1288" y="13025"/>
                    <a:pt x="1510" y="13595"/>
                  </a:cubicBezTo>
                  <a:cubicBezTo>
                    <a:pt x="1605" y="13785"/>
                    <a:pt x="1668" y="16255"/>
                    <a:pt x="1732" y="18028"/>
                  </a:cubicBezTo>
                  <a:cubicBezTo>
                    <a:pt x="2904" y="17807"/>
                    <a:pt x="4075" y="17458"/>
                    <a:pt x="5152" y="16983"/>
                  </a:cubicBezTo>
                  <a:cubicBezTo>
                    <a:pt x="4867" y="14576"/>
                    <a:pt x="4550" y="11663"/>
                    <a:pt x="4709" y="11315"/>
                  </a:cubicBezTo>
                  <a:cubicBezTo>
                    <a:pt x="5184" y="10048"/>
                    <a:pt x="7369" y="7071"/>
                    <a:pt x="7717" y="4442"/>
                  </a:cubicBezTo>
                  <a:cubicBezTo>
                    <a:pt x="7717" y="4284"/>
                    <a:pt x="7686" y="4094"/>
                    <a:pt x="7527" y="3999"/>
                  </a:cubicBezTo>
                  <a:cubicBezTo>
                    <a:pt x="7496" y="3967"/>
                    <a:pt x="7432" y="3936"/>
                    <a:pt x="7369" y="3904"/>
                  </a:cubicBezTo>
                  <a:cubicBezTo>
                    <a:pt x="7316" y="3893"/>
                    <a:pt x="7249" y="3879"/>
                    <a:pt x="7177" y="3879"/>
                  </a:cubicBezTo>
                  <a:cubicBezTo>
                    <a:pt x="7031" y="3879"/>
                    <a:pt x="6862" y="3936"/>
                    <a:pt x="6736" y="4189"/>
                  </a:cubicBezTo>
                  <a:cubicBezTo>
                    <a:pt x="6641" y="4379"/>
                    <a:pt x="6514" y="4759"/>
                    <a:pt x="6451" y="5266"/>
                  </a:cubicBezTo>
                  <a:cubicBezTo>
                    <a:pt x="6451" y="5361"/>
                    <a:pt x="6419" y="5424"/>
                    <a:pt x="6387" y="5487"/>
                  </a:cubicBezTo>
                  <a:cubicBezTo>
                    <a:pt x="6359" y="5601"/>
                    <a:pt x="6305" y="5714"/>
                    <a:pt x="6249" y="5714"/>
                  </a:cubicBezTo>
                  <a:cubicBezTo>
                    <a:pt x="6242" y="5714"/>
                    <a:pt x="6236" y="5712"/>
                    <a:pt x="6229" y="5709"/>
                  </a:cubicBezTo>
                  <a:cubicBezTo>
                    <a:pt x="6039" y="5614"/>
                    <a:pt x="6514" y="4632"/>
                    <a:pt x="6767" y="3904"/>
                  </a:cubicBezTo>
                  <a:cubicBezTo>
                    <a:pt x="6926" y="3524"/>
                    <a:pt x="6957" y="3207"/>
                    <a:pt x="6831" y="3049"/>
                  </a:cubicBezTo>
                  <a:cubicBezTo>
                    <a:pt x="6635" y="2811"/>
                    <a:pt x="6427" y="2728"/>
                    <a:pt x="6247" y="2728"/>
                  </a:cubicBezTo>
                  <a:cubicBezTo>
                    <a:pt x="6020" y="2728"/>
                    <a:pt x="5839" y="2862"/>
                    <a:pt x="5785" y="2986"/>
                  </a:cubicBezTo>
                  <a:cubicBezTo>
                    <a:pt x="5659" y="3271"/>
                    <a:pt x="5564" y="3682"/>
                    <a:pt x="5500" y="4062"/>
                  </a:cubicBezTo>
                  <a:cubicBezTo>
                    <a:pt x="5437" y="4537"/>
                    <a:pt x="5310" y="4791"/>
                    <a:pt x="5247" y="4791"/>
                  </a:cubicBezTo>
                  <a:cubicBezTo>
                    <a:pt x="5057" y="4727"/>
                    <a:pt x="5785" y="2922"/>
                    <a:pt x="5912" y="2416"/>
                  </a:cubicBezTo>
                  <a:cubicBezTo>
                    <a:pt x="6007" y="1877"/>
                    <a:pt x="5912" y="1529"/>
                    <a:pt x="5279" y="1434"/>
                  </a:cubicBezTo>
                  <a:cubicBezTo>
                    <a:pt x="5252" y="1428"/>
                    <a:pt x="5225" y="1426"/>
                    <a:pt x="5197" y="1426"/>
                  </a:cubicBezTo>
                  <a:cubicBezTo>
                    <a:pt x="4900" y="1426"/>
                    <a:pt x="4571" y="1762"/>
                    <a:pt x="4455" y="2922"/>
                  </a:cubicBezTo>
                  <a:cubicBezTo>
                    <a:pt x="4397" y="3300"/>
                    <a:pt x="4206" y="3757"/>
                    <a:pt x="4150" y="3757"/>
                  </a:cubicBezTo>
                  <a:cubicBezTo>
                    <a:pt x="4145" y="3757"/>
                    <a:pt x="4141" y="3754"/>
                    <a:pt x="4139" y="3746"/>
                  </a:cubicBezTo>
                  <a:cubicBezTo>
                    <a:pt x="4044" y="3492"/>
                    <a:pt x="4550" y="2131"/>
                    <a:pt x="4772" y="1402"/>
                  </a:cubicBezTo>
                  <a:cubicBezTo>
                    <a:pt x="4962" y="705"/>
                    <a:pt x="4297" y="515"/>
                    <a:pt x="3980" y="515"/>
                  </a:cubicBezTo>
                  <a:cubicBezTo>
                    <a:pt x="3965" y="514"/>
                    <a:pt x="3950" y="513"/>
                    <a:pt x="3935" y="513"/>
                  </a:cubicBezTo>
                  <a:cubicBezTo>
                    <a:pt x="3582" y="513"/>
                    <a:pt x="3375" y="880"/>
                    <a:pt x="3284" y="2004"/>
                  </a:cubicBezTo>
                  <a:cubicBezTo>
                    <a:pt x="3221" y="2779"/>
                    <a:pt x="3061" y="3193"/>
                    <a:pt x="2969" y="3193"/>
                  </a:cubicBezTo>
                  <a:cubicBezTo>
                    <a:pt x="2922" y="3193"/>
                    <a:pt x="2893" y="3084"/>
                    <a:pt x="2904" y="2859"/>
                  </a:cubicBezTo>
                  <a:cubicBezTo>
                    <a:pt x="2935" y="1782"/>
                    <a:pt x="4202" y="199"/>
                    <a:pt x="2555" y="9"/>
                  </a:cubicBezTo>
                  <a:cubicBezTo>
                    <a:pt x="2514" y="3"/>
                    <a:pt x="2473" y="1"/>
                    <a:pt x="2432" y="1"/>
                  </a:cubicBezTo>
                  <a:close/>
                </a:path>
              </a:pathLst>
            </a:custGeom>
            <a:solidFill>
              <a:srgbClr val="FBA4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3" name="Google Shape;4273;p34"/>
            <p:cNvSpPr/>
            <p:nvPr/>
          </p:nvSpPr>
          <p:spPr>
            <a:xfrm>
              <a:off x="1278485" y="2029823"/>
              <a:ext cx="35593" cy="162919"/>
            </a:xfrm>
            <a:custGeom>
              <a:avLst/>
              <a:gdLst/>
              <a:ahLst/>
              <a:cxnLst/>
              <a:rect l="l" t="t" r="r" b="b"/>
              <a:pathLst>
                <a:path w="1204" h="5511" extrusionOk="0">
                  <a:moveTo>
                    <a:pt x="0" y="1"/>
                  </a:moveTo>
                  <a:cubicBezTo>
                    <a:pt x="159" y="349"/>
                    <a:pt x="222" y="476"/>
                    <a:pt x="285" y="792"/>
                  </a:cubicBezTo>
                  <a:cubicBezTo>
                    <a:pt x="349" y="982"/>
                    <a:pt x="380" y="3643"/>
                    <a:pt x="444" y="5511"/>
                  </a:cubicBezTo>
                  <a:cubicBezTo>
                    <a:pt x="697" y="5479"/>
                    <a:pt x="950" y="5448"/>
                    <a:pt x="1204" y="5384"/>
                  </a:cubicBezTo>
                  <a:cubicBezTo>
                    <a:pt x="1140" y="3611"/>
                    <a:pt x="1077" y="1141"/>
                    <a:pt x="982" y="919"/>
                  </a:cubicBezTo>
                  <a:cubicBezTo>
                    <a:pt x="760" y="381"/>
                    <a:pt x="380" y="1"/>
                    <a:pt x="0" y="1"/>
                  </a:cubicBezTo>
                  <a:close/>
                </a:path>
              </a:pathLst>
            </a:custGeom>
            <a:solidFill>
              <a:srgbClr val="F38C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4" name="Google Shape;4274;p34"/>
            <p:cNvSpPr/>
            <p:nvPr/>
          </p:nvSpPr>
          <p:spPr>
            <a:xfrm>
              <a:off x="971403" y="1655134"/>
              <a:ext cx="232213" cy="534815"/>
            </a:xfrm>
            <a:custGeom>
              <a:avLst/>
              <a:gdLst/>
              <a:ahLst/>
              <a:cxnLst/>
              <a:rect l="l" t="t" r="r" b="b"/>
              <a:pathLst>
                <a:path w="7855" h="18091" extrusionOk="0">
                  <a:moveTo>
                    <a:pt x="5318" y="0"/>
                  </a:moveTo>
                  <a:cubicBezTo>
                    <a:pt x="5277" y="0"/>
                    <a:pt x="5236" y="3"/>
                    <a:pt x="5195" y="8"/>
                  </a:cubicBezTo>
                  <a:cubicBezTo>
                    <a:pt x="3516" y="230"/>
                    <a:pt x="4783" y="1813"/>
                    <a:pt x="4846" y="2890"/>
                  </a:cubicBezTo>
                  <a:cubicBezTo>
                    <a:pt x="4857" y="3105"/>
                    <a:pt x="4828" y="3210"/>
                    <a:pt x="4781" y="3210"/>
                  </a:cubicBezTo>
                  <a:cubicBezTo>
                    <a:pt x="4689" y="3210"/>
                    <a:pt x="4529" y="2809"/>
                    <a:pt x="4466" y="2035"/>
                  </a:cubicBezTo>
                  <a:cubicBezTo>
                    <a:pt x="4375" y="911"/>
                    <a:pt x="4167" y="544"/>
                    <a:pt x="3787" y="544"/>
                  </a:cubicBezTo>
                  <a:cubicBezTo>
                    <a:pt x="3771" y="544"/>
                    <a:pt x="3755" y="545"/>
                    <a:pt x="3738" y="546"/>
                  </a:cubicBezTo>
                  <a:cubicBezTo>
                    <a:pt x="3421" y="546"/>
                    <a:pt x="2756" y="705"/>
                    <a:pt x="2978" y="1433"/>
                  </a:cubicBezTo>
                  <a:cubicBezTo>
                    <a:pt x="3168" y="2162"/>
                    <a:pt x="3706" y="3523"/>
                    <a:pt x="3580" y="3745"/>
                  </a:cubicBezTo>
                  <a:cubicBezTo>
                    <a:pt x="3576" y="3758"/>
                    <a:pt x="3571" y="3765"/>
                    <a:pt x="3563" y="3765"/>
                  </a:cubicBezTo>
                  <a:cubicBezTo>
                    <a:pt x="3503" y="3765"/>
                    <a:pt x="3323" y="3321"/>
                    <a:pt x="3295" y="2953"/>
                  </a:cubicBezTo>
                  <a:cubicBezTo>
                    <a:pt x="3150" y="1793"/>
                    <a:pt x="2819" y="1457"/>
                    <a:pt x="2545" y="1457"/>
                  </a:cubicBezTo>
                  <a:cubicBezTo>
                    <a:pt x="2520" y="1457"/>
                    <a:pt x="2495" y="1459"/>
                    <a:pt x="2471" y="1465"/>
                  </a:cubicBezTo>
                  <a:cubicBezTo>
                    <a:pt x="1806" y="1560"/>
                    <a:pt x="1711" y="1908"/>
                    <a:pt x="1838" y="2415"/>
                  </a:cubicBezTo>
                  <a:cubicBezTo>
                    <a:pt x="1933" y="2953"/>
                    <a:pt x="2661" y="4758"/>
                    <a:pt x="2503" y="4790"/>
                  </a:cubicBezTo>
                  <a:cubicBezTo>
                    <a:pt x="2497" y="4792"/>
                    <a:pt x="2492" y="4793"/>
                    <a:pt x="2487" y="4793"/>
                  </a:cubicBezTo>
                  <a:cubicBezTo>
                    <a:pt x="2394" y="4793"/>
                    <a:pt x="2278" y="4542"/>
                    <a:pt x="2218" y="4093"/>
                  </a:cubicBezTo>
                  <a:cubicBezTo>
                    <a:pt x="2154" y="3713"/>
                    <a:pt x="2091" y="3302"/>
                    <a:pt x="1933" y="3017"/>
                  </a:cubicBezTo>
                  <a:cubicBezTo>
                    <a:pt x="1879" y="2890"/>
                    <a:pt x="1690" y="2753"/>
                    <a:pt x="1462" y="2753"/>
                  </a:cubicBezTo>
                  <a:cubicBezTo>
                    <a:pt x="1290" y="2753"/>
                    <a:pt x="1096" y="2831"/>
                    <a:pt x="919" y="3048"/>
                  </a:cubicBezTo>
                  <a:cubicBezTo>
                    <a:pt x="793" y="3207"/>
                    <a:pt x="793" y="3555"/>
                    <a:pt x="951" y="3935"/>
                  </a:cubicBezTo>
                  <a:cubicBezTo>
                    <a:pt x="1236" y="4632"/>
                    <a:pt x="1711" y="5645"/>
                    <a:pt x="1521" y="5740"/>
                  </a:cubicBezTo>
                  <a:cubicBezTo>
                    <a:pt x="1511" y="5743"/>
                    <a:pt x="1501" y="5745"/>
                    <a:pt x="1492" y="5745"/>
                  </a:cubicBezTo>
                  <a:cubicBezTo>
                    <a:pt x="1413" y="5745"/>
                    <a:pt x="1359" y="5632"/>
                    <a:pt x="1331" y="5518"/>
                  </a:cubicBezTo>
                  <a:cubicBezTo>
                    <a:pt x="1299" y="5455"/>
                    <a:pt x="1299" y="5360"/>
                    <a:pt x="1268" y="5297"/>
                  </a:cubicBezTo>
                  <a:cubicBezTo>
                    <a:pt x="1204" y="4790"/>
                    <a:pt x="1109" y="4410"/>
                    <a:pt x="983" y="4188"/>
                  </a:cubicBezTo>
                  <a:cubicBezTo>
                    <a:pt x="858" y="3960"/>
                    <a:pt x="707" y="3895"/>
                    <a:pt x="563" y="3895"/>
                  </a:cubicBezTo>
                  <a:cubicBezTo>
                    <a:pt x="488" y="3895"/>
                    <a:pt x="415" y="3913"/>
                    <a:pt x="349" y="3935"/>
                  </a:cubicBezTo>
                  <a:cubicBezTo>
                    <a:pt x="286" y="3967"/>
                    <a:pt x="254" y="3998"/>
                    <a:pt x="191" y="4030"/>
                  </a:cubicBezTo>
                  <a:cubicBezTo>
                    <a:pt x="64" y="4125"/>
                    <a:pt x="1" y="4315"/>
                    <a:pt x="33" y="4473"/>
                  </a:cubicBezTo>
                  <a:cubicBezTo>
                    <a:pt x="349" y="7102"/>
                    <a:pt x="2534" y="10079"/>
                    <a:pt x="3041" y="11314"/>
                  </a:cubicBezTo>
                  <a:cubicBezTo>
                    <a:pt x="3168" y="11694"/>
                    <a:pt x="2883" y="14671"/>
                    <a:pt x="2566" y="17078"/>
                  </a:cubicBezTo>
                  <a:cubicBezTo>
                    <a:pt x="3675" y="17553"/>
                    <a:pt x="4815" y="17869"/>
                    <a:pt x="5986" y="18091"/>
                  </a:cubicBezTo>
                  <a:cubicBezTo>
                    <a:pt x="6050" y="16286"/>
                    <a:pt x="6145" y="13816"/>
                    <a:pt x="6208" y="13594"/>
                  </a:cubicBezTo>
                  <a:cubicBezTo>
                    <a:pt x="6430" y="13056"/>
                    <a:pt x="6841" y="12676"/>
                    <a:pt x="7190" y="12676"/>
                  </a:cubicBezTo>
                  <a:cubicBezTo>
                    <a:pt x="7063" y="13024"/>
                    <a:pt x="6968" y="13151"/>
                    <a:pt x="6905" y="13467"/>
                  </a:cubicBezTo>
                  <a:cubicBezTo>
                    <a:pt x="7095" y="12676"/>
                    <a:pt x="7855" y="11821"/>
                    <a:pt x="7475" y="10649"/>
                  </a:cubicBezTo>
                  <a:cubicBezTo>
                    <a:pt x="6588" y="7894"/>
                    <a:pt x="7158" y="7070"/>
                    <a:pt x="6873" y="5202"/>
                  </a:cubicBezTo>
                  <a:cubicBezTo>
                    <a:pt x="6715" y="4125"/>
                    <a:pt x="6651" y="3998"/>
                    <a:pt x="6683" y="3238"/>
                  </a:cubicBezTo>
                  <a:cubicBezTo>
                    <a:pt x="6683" y="2827"/>
                    <a:pt x="6715" y="2225"/>
                    <a:pt x="6651" y="1623"/>
                  </a:cubicBezTo>
                  <a:cubicBezTo>
                    <a:pt x="6562" y="727"/>
                    <a:pt x="5993" y="0"/>
                    <a:pt x="5318" y="0"/>
                  </a:cubicBezTo>
                  <a:close/>
                </a:path>
              </a:pathLst>
            </a:custGeom>
            <a:solidFill>
              <a:srgbClr val="FBA4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5" name="Google Shape;4275;p34"/>
            <p:cNvSpPr/>
            <p:nvPr/>
          </p:nvSpPr>
          <p:spPr>
            <a:xfrm>
              <a:off x="1148356" y="2029823"/>
              <a:ext cx="35593" cy="163865"/>
            </a:xfrm>
            <a:custGeom>
              <a:avLst/>
              <a:gdLst/>
              <a:ahLst/>
              <a:cxnLst/>
              <a:rect l="l" t="t" r="r" b="b"/>
              <a:pathLst>
                <a:path w="1204" h="5543" extrusionOk="0">
                  <a:moveTo>
                    <a:pt x="1204" y="1"/>
                  </a:moveTo>
                  <a:cubicBezTo>
                    <a:pt x="855" y="1"/>
                    <a:pt x="444" y="381"/>
                    <a:pt x="222" y="919"/>
                  </a:cubicBezTo>
                  <a:cubicBezTo>
                    <a:pt x="159" y="1141"/>
                    <a:pt x="64" y="3611"/>
                    <a:pt x="0" y="5416"/>
                  </a:cubicBezTo>
                  <a:cubicBezTo>
                    <a:pt x="285" y="5448"/>
                    <a:pt x="539" y="5511"/>
                    <a:pt x="792" y="5543"/>
                  </a:cubicBezTo>
                  <a:cubicBezTo>
                    <a:pt x="824" y="3674"/>
                    <a:pt x="887" y="982"/>
                    <a:pt x="919" y="792"/>
                  </a:cubicBezTo>
                  <a:cubicBezTo>
                    <a:pt x="982" y="476"/>
                    <a:pt x="1077" y="349"/>
                    <a:pt x="1204" y="1"/>
                  </a:cubicBezTo>
                  <a:close/>
                </a:path>
              </a:pathLst>
            </a:custGeom>
            <a:solidFill>
              <a:srgbClr val="F38C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6" name="Google Shape;4276;p34"/>
            <p:cNvSpPr/>
            <p:nvPr/>
          </p:nvSpPr>
          <p:spPr>
            <a:xfrm>
              <a:off x="1105286" y="1661549"/>
              <a:ext cx="53390" cy="37190"/>
            </a:xfrm>
            <a:custGeom>
              <a:avLst/>
              <a:gdLst/>
              <a:ahLst/>
              <a:cxnLst/>
              <a:rect l="l" t="t" r="r" b="b"/>
              <a:pathLst>
                <a:path w="1806" h="1258" extrusionOk="0">
                  <a:moveTo>
                    <a:pt x="899" y="0"/>
                  </a:moveTo>
                  <a:cubicBezTo>
                    <a:pt x="786" y="0"/>
                    <a:pt x="620" y="20"/>
                    <a:pt x="444" y="108"/>
                  </a:cubicBezTo>
                  <a:cubicBezTo>
                    <a:pt x="64" y="329"/>
                    <a:pt x="1" y="519"/>
                    <a:pt x="1" y="519"/>
                  </a:cubicBezTo>
                  <a:cubicBezTo>
                    <a:pt x="1" y="519"/>
                    <a:pt x="208" y="1257"/>
                    <a:pt x="741" y="1257"/>
                  </a:cubicBezTo>
                  <a:cubicBezTo>
                    <a:pt x="833" y="1257"/>
                    <a:pt x="934" y="1236"/>
                    <a:pt x="1046" y="1184"/>
                  </a:cubicBezTo>
                  <a:cubicBezTo>
                    <a:pt x="1806" y="804"/>
                    <a:pt x="1046" y="13"/>
                    <a:pt x="1046" y="13"/>
                  </a:cubicBezTo>
                  <a:cubicBezTo>
                    <a:pt x="1046" y="13"/>
                    <a:pt x="989" y="0"/>
                    <a:pt x="899" y="0"/>
                  </a:cubicBezTo>
                  <a:close/>
                </a:path>
              </a:pathLst>
            </a:custGeom>
            <a:solidFill>
              <a:srgbClr val="FFDA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7" name="Google Shape;4277;p34"/>
            <p:cNvSpPr/>
            <p:nvPr/>
          </p:nvSpPr>
          <p:spPr>
            <a:xfrm>
              <a:off x="1062215" y="1677423"/>
              <a:ext cx="33731" cy="22881"/>
            </a:xfrm>
            <a:custGeom>
              <a:avLst/>
              <a:gdLst/>
              <a:ahLst/>
              <a:cxnLst/>
              <a:rect l="l" t="t" r="r" b="b"/>
              <a:pathLst>
                <a:path w="1141" h="774" extrusionOk="0">
                  <a:moveTo>
                    <a:pt x="633" y="1"/>
                  </a:moveTo>
                  <a:cubicBezTo>
                    <a:pt x="434" y="1"/>
                    <a:pt x="175" y="67"/>
                    <a:pt x="1" y="362"/>
                  </a:cubicBezTo>
                  <a:cubicBezTo>
                    <a:pt x="1" y="362"/>
                    <a:pt x="152" y="773"/>
                    <a:pt x="490" y="773"/>
                  </a:cubicBezTo>
                  <a:cubicBezTo>
                    <a:pt x="562" y="773"/>
                    <a:pt x="641" y="755"/>
                    <a:pt x="729" y="711"/>
                  </a:cubicBezTo>
                  <a:cubicBezTo>
                    <a:pt x="1141" y="489"/>
                    <a:pt x="919" y="46"/>
                    <a:pt x="919" y="46"/>
                  </a:cubicBezTo>
                  <a:cubicBezTo>
                    <a:pt x="919" y="46"/>
                    <a:pt x="797" y="1"/>
                    <a:pt x="633" y="1"/>
                  </a:cubicBezTo>
                  <a:close/>
                </a:path>
              </a:pathLst>
            </a:custGeom>
            <a:solidFill>
              <a:srgbClr val="FFDA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8" name="Google Shape;4278;p34"/>
            <p:cNvSpPr/>
            <p:nvPr/>
          </p:nvSpPr>
          <p:spPr>
            <a:xfrm>
              <a:off x="1028515" y="1705270"/>
              <a:ext cx="31868" cy="21847"/>
            </a:xfrm>
            <a:custGeom>
              <a:avLst/>
              <a:gdLst/>
              <a:ahLst/>
              <a:cxnLst/>
              <a:rect l="l" t="t" r="r" b="b"/>
              <a:pathLst>
                <a:path w="1078" h="739" extrusionOk="0">
                  <a:moveTo>
                    <a:pt x="635" y="0"/>
                  </a:moveTo>
                  <a:cubicBezTo>
                    <a:pt x="445" y="0"/>
                    <a:pt x="160" y="63"/>
                    <a:pt x="1" y="402"/>
                  </a:cubicBezTo>
                  <a:cubicBezTo>
                    <a:pt x="1" y="402"/>
                    <a:pt x="179" y="739"/>
                    <a:pt x="473" y="739"/>
                  </a:cubicBezTo>
                  <a:cubicBezTo>
                    <a:pt x="550" y="739"/>
                    <a:pt x="636" y="715"/>
                    <a:pt x="729" y="656"/>
                  </a:cubicBezTo>
                  <a:cubicBezTo>
                    <a:pt x="1077" y="434"/>
                    <a:pt x="824" y="22"/>
                    <a:pt x="824" y="22"/>
                  </a:cubicBezTo>
                  <a:cubicBezTo>
                    <a:pt x="824" y="22"/>
                    <a:pt x="746" y="0"/>
                    <a:pt x="635" y="0"/>
                  </a:cubicBezTo>
                  <a:close/>
                </a:path>
              </a:pathLst>
            </a:custGeom>
            <a:solidFill>
              <a:srgbClr val="FFDA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9" name="Google Shape;4279;p34"/>
            <p:cNvSpPr/>
            <p:nvPr/>
          </p:nvSpPr>
          <p:spPr>
            <a:xfrm>
              <a:off x="1000432" y="1742931"/>
              <a:ext cx="28114" cy="19629"/>
            </a:xfrm>
            <a:custGeom>
              <a:avLst/>
              <a:gdLst/>
              <a:ahLst/>
              <a:cxnLst/>
              <a:rect l="l" t="t" r="r" b="b"/>
              <a:pathLst>
                <a:path w="951" h="664" extrusionOk="0">
                  <a:moveTo>
                    <a:pt x="589" y="1"/>
                  </a:moveTo>
                  <a:cubicBezTo>
                    <a:pt x="423" y="1"/>
                    <a:pt x="148" y="57"/>
                    <a:pt x="1" y="395"/>
                  </a:cubicBezTo>
                  <a:cubicBezTo>
                    <a:pt x="1" y="395"/>
                    <a:pt x="135" y="663"/>
                    <a:pt x="388" y="663"/>
                  </a:cubicBezTo>
                  <a:cubicBezTo>
                    <a:pt x="460" y="663"/>
                    <a:pt x="543" y="641"/>
                    <a:pt x="634" y="585"/>
                  </a:cubicBezTo>
                  <a:cubicBezTo>
                    <a:pt x="951" y="363"/>
                    <a:pt x="729" y="15"/>
                    <a:pt x="729" y="15"/>
                  </a:cubicBezTo>
                  <a:cubicBezTo>
                    <a:pt x="729" y="15"/>
                    <a:pt x="673" y="1"/>
                    <a:pt x="589" y="1"/>
                  </a:cubicBezTo>
                  <a:close/>
                </a:path>
              </a:pathLst>
            </a:custGeom>
            <a:solidFill>
              <a:srgbClr val="FFDA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0" name="Google Shape;4280;p34"/>
            <p:cNvSpPr/>
            <p:nvPr/>
          </p:nvSpPr>
          <p:spPr>
            <a:xfrm>
              <a:off x="976103" y="1776247"/>
              <a:ext cx="23443" cy="16821"/>
            </a:xfrm>
            <a:custGeom>
              <a:avLst/>
              <a:gdLst/>
              <a:ahLst/>
              <a:cxnLst/>
              <a:rect l="l" t="t" r="r" b="b"/>
              <a:pathLst>
                <a:path w="793" h="569" extrusionOk="0">
                  <a:moveTo>
                    <a:pt x="414" y="1"/>
                  </a:moveTo>
                  <a:cubicBezTo>
                    <a:pt x="287" y="1"/>
                    <a:pt x="111" y="54"/>
                    <a:pt x="0" y="313"/>
                  </a:cubicBezTo>
                  <a:cubicBezTo>
                    <a:pt x="0" y="313"/>
                    <a:pt x="99" y="569"/>
                    <a:pt x="326" y="569"/>
                  </a:cubicBezTo>
                  <a:cubicBezTo>
                    <a:pt x="387" y="569"/>
                    <a:pt x="458" y="550"/>
                    <a:pt x="539" y="503"/>
                  </a:cubicBezTo>
                  <a:cubicBezTo>
                    <a:pt x="792" y="313"/>
                    <a:pt x="570" y="28"/>
                    <a:pt x="570" y="28"/>
                  </a:cubicBezTo>
                  <a:cubicBezTo>
                    <a:pt x="570" y="28"/>
                    <a:pt x="504" y="1"/>
                    <a:pt x="414" y="1"/>
                  </a:cubicBezTo>
                  <a:close/>
                </a:path>
              </a:pathLst>
            </a:custGeom>
            <a:solidFill>
              <a:srgbClr val="FFDA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1" name="Google Shape;4281;p34"/>
            <p:cNvSpPr/>
            <p:nvPr/>
          </p:nvSpPr>
          <p:spPr>
            <a:xfrm>
              <a:off x="1091244" y="1700304"/>
              <a:ext cx="20635" cy="49635"/>
            </a:xfrm>
            <a:custGeom>
              <a:avLst/>
              <a:gdLst/>
              <a:ahLst/>
              <a:cxnLst/>
              <a:rect l="l" t="t" r="r" b="b"/>
              <a:pathLst>
                <a:path w="698" h="1679" extrusionOk="0">
                  <a:moveTo>
                    <a:pt x="349" y="0"/>
                  </a:moveTo>
                  <a:lnTo>
                    <a:pt x="349" y="0"/>
                  </a:lnTo>
                  <a:cubicBezTo>
                    <a:pt x="254" y="159"/>
                    <a:pt x="1" y="1330"/>
                    <a:pt x="697" y="1679"/>
                  </a:cubicBezTo>
                  <a:cubicBezTo>
                    <a:pt x="476" y="1362"/>
                    <a:pt x="412" y="855"/>
                    <a:pt x="412" y="507"/>
                  </a:cubicBezTo>
                  <a:cubicBezTo>
                    <a:pt x="381" y="317"/>
                    <a:pt x="349" y="159"/>
                    <a:pt x="349" y="0"/>
                  </a:cubicBezTo>
                  <a:close/>
                </a:path>
              </a:pathLst>
            </a:custGeom>
            <a:solidFill>
              <a:srgbClr val="F38C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2" name="Google Shape;4282;p34"/>
            <p:cNvSpPr/>
            <p:nvPr/>
          </p:nvSpPr>
          <p:spPr>
            <a:xfrm>
              <a:off x="1055682" y="1719016"/>
              <a:ext cx="20605" cy="47773"/>
            </a:xfrm>
            <a:custGeom>
              <a:avLst/>
              <a:gdLst/>
              <a:ahLst/>
              <a:cxnLst/>
              <a:rect l="l" t="t" r="r" b="b"/>
              <a:pathLst>
                <a:path w="697" h="1616" extrusionOk="0">
                  <a:moveTo>
                    <a:pt x="285" y="1"/>
                  </a:moveTo>
                  <a:cubicBezTo>
                    <a:pt x="190" y="191"/>
                    <a:pt x="0" y="1299"/>
                    <a:pt x="697" y="1616"/>
                  </a:cubicBezTo>
                  <a:cubicBezTo>
                    <a:pt x="539" y="1394"/>
                    <a:pt x="444" y="887"/>
                    <a:pt x="412" y="571"/>
                  </a:cubicBezTo>
                  <a:cubicBezTo>
                    <a:pt x="380" y="381"/>
                    <a:pt x="349" y="286"/>
                    <a:pt x="285" y="1"/>
                  </a:cubicBezTo>
                  <a:close/>
                </a:path>
              </a:pathLst>
            </a:custGeom>
            <a:solidFill>
              <a:srgbClr val="F38C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3" name="Google Shape;4283;p34"/>
            <p:cNvSpPr/>
            <p:nvPr/>
          </p:nvSpPr>
          <p:spPr>
            <a:xfrm>
              <a:off x="1022898" y="1756470"/>
              <a:ext cx="22497" cy="40294"/>
            </a:xfrm>
            <a:custGeom>
              <a:avLst/>
              <a:gdLst/>
              <a:ahLst/>
              <a:cxnLst/>
              <a:rect l="l" t="t" r="r" b="b"/>
              <a:pathLst>
                <a:path w="761" h="1363" extrusionOk="0">
                  <a:moveTo>
                    <a:pt x="349" y="0"/>
                  </a:moveTo>
                  <a:cubicBezTo>
                    <a:pt x="222" y="159"/>
                    <a:pt x="1" y="1140"/>
                    <a:pt x="761" y="1362"/>
                  </a:cubicBezTo>
                  <a:cubicBezTo>
                    <a:pt x="571" y="1204"/>
                    <a:pt x="507" y="887"/>
                    <a:pt x="444" y="539"/>
                  </a:cubicBezTo>
                  <a:cubicBezTo>
                    <a:pt x="412" y="380"/>
                    <a:pt x="381" y="190"/>
                    <a:pt x="349" y="0"/>
                  </a:cubicBezTo>
                  <a:close/>
                </a:path>
              </a:pathLst>
            </a:custGeom>
            <a:solidFill>
              <a:srgbClr val="F38C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4" name="Google Shape;4284;p34"/>
            <p:cNvSpPr/>
            <p:nvPr/>
          </p:nvSpPr>
          <p:spPr>
            <a:xfrm>
              <a:off x="997623" y="1792032"/>
              <a:ext cx="17826" cy="32814"/>
            </a:xfrm>
            <a:custGeom>
              <a:avLst/>
              <a:gdLst/>
              <a:ahLst/>
              <a:cxnLst/>
              <a:rect l="l" t="t" r="r" b="b"/>
              <a:pathLst>
                <a:path w="603" h="1110" extrusionOk="0">
                  <a:moveTo>
                    <a:pt x="254" y="1"/>
                  </a:moveTo>
                  <a:lnTo>
                    <a:pt x="254" y="1"/>
                  </a:lnTo>
                  <a:cubicBezTo>
                    <a:pt x="159" y="159"/>
                    <a:pt x="1" y="919"/>
                    <a:pt x="602" y="1109"/>
                  </a:cubicBezTo>
                  <a:cubicBezTo>
                    <a:pt x="476" y="1046"/>
                    <a:pt x="412" y="856"/>
                    <a:pt x="381" y="571"/>
                  </a:cubicBezTo>
                  <a:cubicBezTo>
                    <a:pt x="349" y="412"/>
                    <a:pt x="317" y="191"/>
                    <a:pt x="254" y="1"/>
                  </a:cubicBezTo>
                  <a:close/>
                </a:path>
              </a:pathLst>
            </a:custGeom>
            <a:solidFill>
              <a:srgbClr val="F38C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5" name="Google Shape;4285;p34"/>
            <p:cNvSpPr/>
            <p:nvPr/>
          </p:nvSpPr>
          <p:spPr>
            <a:xfrm>
              <a:off x="1103423" y="1699358"/>
              <a:ext cx="20605" cy="49635"/>
            </a:xfrm>
            <a:custGeom>
              <a:avLst/>
              <a:gdLst/>
              <a:ahLst/>
              <a:cxnLst/>
              <a:rect l="l" t="t" r="r" b="b"/>
              <a:pathLst>
                <a:path w="697" h="1679" extrusionOk="0">
                  <a:moveTo>
                    <a:pt x="0" y="0"/>
                  </a:moveTo>
                  <a:lnTo>
                    <a:pt x="0" y="0"/>
                  </a:lnTo>
                  <a:cubicBezTo>
                    <a:pt x="222" y="697"/>
                    <a:pt x="285" y="824"/>
                    <a:pt x="317" y="1141"/>
                  </a:cubicBezTo>
                  <a:cubicBezTo>
                    <a:pt x="349" y="1362"/>
                    <a:pt x="349" y="1489"/>
                    <a:pt x="349" y="1679"/>
                  </a:cubicBezTo>
                  <a:cubicBezTo>
                    <a:pt x="570" y="1426"/>
                    <a:pt x="697" y="317"/>
                    <a:pt x="0" y="0"/>
                  </a:cubicBezTo>
                  <a:close/>
                </a:path>
              </a:pathLst>
            </a:custGeom>
            <a:solidFill>
              <a:srgbClr val="F38C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6" name="Google Shape;4286;p34"/>
            <p:cNvSpPr/>
            <p:nvPr/>
          </p:nvSpPr>
          <p:spPr>
            <a:xfrm>
              <a:off x="1303760" y="1661549"/>
              <a:ext cx="53390" cy="37190"/>
            </a:xfrm>
            <a:custGeom>
              <a:avLst/>
              <a:gdLst/>
              <a:ahLst/>
              <a:cxnLst/>
              <a:rect l="l" t="t" r="r" b="b"/>
              <a:pathLst>
                <a:path w="1806" h="1258" extrusionOk="0">
                  <a:moveTo>
                    <a:pt x="907" y="0"/>
                  </a:moveTo>
                  <a:cubicBezTo>
                    <a:pt x="817" y="0"/>
                    <a:pt x="761" y="13"/>
                    <a:pt x="761" y="13"/>
                  </a:cubicBezTo>
                  <a:cubicBezTo>
                    <a:pt x="761" y="13"/>
                    <a:pt x="0" y="804"/>
                    <a:pt x="761" y="1184"/>
                  </a:cubicBezTo>
                  <a:cubicBezTo>
                    <a:pt x="877" y="1236"/>
                    <a:pt x="981" y="1257"/>
                    <a:pt x="1075" y="1257"/>
                  </a:cubicBezTo>
                  <a:cubicBezTo>
                    <a:pt x="1621" y="1257"/>
                    <a:pt x="1806" y="519"/>
                    <a:pt x="1806" y="519"/>
                  </a:cubicBezTo>
                  <a:cubicBezTo>
                    <a:pt x="1806" y="519"/>
                    <a:pt x="1774" y="329"/>
                    <a:pt x="1362" y="108"/>
                  </a:cubicBezTo>
                  <a:cubicBezTo>
                    <a:pt x="1186" y="20"/>
                    <a:pt x="1020" y="0"/>
                    <a:pt x="907" y="0"/>
                  </a:cubicBezTo>
                  <a:close/>
                </a:path>
              </a:pathLst>
            </a:custGeom>
            <a:solidFill>
              <a:srgbClr val="FFDA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7" name="Google Shape;4287;p34"/>
            <p:cNvSpPr/>
            <p:nvPr/>
          </p:nvSpPr>
          <p:spPr>
            <a:xfrm>
              <a:off x="1367405" y="1677423"/>
              <a:ext cx="33760" cy="22881"/>
            </a:xfrm>
            <a:custGeom>
              <a:avLst/>
              <a:gdLst/>
              <a:ahLst/>
              <a:cxnLst/>
              <a:rect l="l" t="t" r="r" b="b"/>
              <a:pathLst>
                <a:path w="1142" h="774" extrusionOk="0">
                  <a:moveTo>
                    <a:pt x="498" y="1"/>
                  </a:moveTo>
                  <a:cubicBezTo>
                    <a:pt x="339" y="1"/>
                    <a:pt x="223" y="46"/>
                    <a:pt x="223" y="46"/>
                  </a:cubicBezTo>
                  <a:cubicBezTo>
                    <a:pt x="223" y="46"/>
                    <a:pt x="1" y="489"/>
                    <a:pt x="381" y="711"/>
                  </a:cubicBezTo>
                  <a:cubicBezTo>
                    <a:pt x="469" y="755"/>
                    <a:pt x="550" y="773"/>
                    <a:pt x="622" y="773"/>
                  </a:cubicBezTo>
                  <a:cubicBezTo>
                    <a:pt x="968" y="773"/>
                    <a:pt x="1141" y="362"/>
                    <a:pt x="1141" y="362"/>
                  </a:cubicBezTo>
                  <a:cubicBezTo>
                    <a:pt x="950" y="67"/>
                    <a:pt x="692" y="1"/>
                    <a:pt x="498" y="1"/>
                  </a:cubicBezTo>
                  <a:close/>
                </a:path>
              </a:pathLst>
            </a:custGeom>
            <a:solidFill>
              <a:srgbClr val="FFDA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8" name="Google Shape;4288;p34"/>
            <p:cNvSpPr/>
            <p:nvPr/>
          </p:nvSpPr>
          <p:spPr>
            <a:xfrm>
              <a:off x="1402051" y="1705270"/>
              <a:ext cx="31868" cy="21847"/>
            </a:xfrm>
            <a:custGeom>
              <a:avLst/>
              <a:gdLst/>
              <a:ahLst/>
              <a:cxnLst/>
              <a:rect l="l" t="t" r="r" b="b"/>
              <a:pathLst>
                <a:path w="1078" h="739" extrusionOk="0">
                  <a:moveTo>
                    <a:pt x="444" y="0"/>
                  </a:moveTo>
                  <a:cubicBezTo>
                    <a:pt x="332" y="0"/>
                    <a:pt x="254" y="22"/>
                    <a:pt x="254" y="22"/>
                  </a:cubicBezTo>
                  <a:cubicBezTo>
                    <a:pt x="254" y="22"/>
                    <a:pt x="1" y="434"/>
                    <a:pt x="349" y="656"/>
                  </a:cubicBezTo>
                  <a:cubicBezTo>
                    <a:pt x="442" y="715"/>
                    <a:pt x="528" y="739"/>
                    <a:pt x="605" y="739"/>
                  </a:cubicBezTo>
                  <a:cubicBezTo>
                    <a:pt x="899" y="739"/>
                    <a:pt x="1077" y="402"/>
                    <a:pt x="1077" y="402"/>
                  </a:cubicBezTo>
                  <a:cubicBezTo>
                    <a:pt x="918" y="63"/>
                    <a:pt x="633" y="0"/>
                    <a:pt x="444" y="0"/>
                  </a:cubicBezTo>
                  <a:close/>
                </a:path>
              </a:pathLst>
            </a:custGeom>
            <a:solidFill>
              <a:srgbClr val="FFDA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9" name="Google Shape;4289;p34"/>
            <p:cNvSpPr/>
            <p:nvPr/>
          </p:nvSpPr>
          <p:spPr>
            <a:xfrm>
              <a:off x="1434835" y="1742931"/>
              <a:ext cx="28114" cy="19629"/>
            </a:xfrm>
            <a:custGeom>
              <a:avLst/>
              <a:gdLst/>
              <a:ahLst/>
              <a:cxnLst/>
              <a:rect l="l" t="t" r="r" b="b"/>
              <a:pathLst>
                <a:path w="951" h="664" extrusionOk="0">
                  <a:moveTo>
                    <a:pt x="338" y="1"/>
                  </a:moveTo>
                  <a:cubicBezTo>
                    <a:pt x="250" y="1"/>
                    <a:pt x="190" y="15"/>
                    <a:pt x="190" y="15"/>
                  </a:cubicBezTo>
                  <a:cubicBezTo>
                    <a:pt x="190" y="15"/>
                    <a:pt x="0" y="363"/>
                    <a:pt x="317" y="585"/>
                  </a:cubicBezTo>
                  <a:cubicBezTo>
                    <a:pt x="408" y="641"/>
                    <a:pt x="490" y="663"/>
                    <a:pt x="563" y="663"/>
                  </a:cubicBezTo>
                  <a:cubicBezTo>
                    <a:pt x="816" y="663"/>
                    <a:pt x="950" y="395"/>
                    <a:pt x="950" y="395"/>
                  </a:cubicBezTo>
                  <a:cubicBezTo>
                    <a:pt x="802" y="57"/>
                    <a:pt x="514" y="1"/>
                    <a:pt x="338" y="1"/>
                  </a:cubicBezTo>
                  <a:close/>
                </a:path>
              </a:pathLst>
            </a:custGeom>
            <a:solidFill>
              <a:srgbClr val="FFDA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0" name="Google Shape;4290;p34"/>
            <p:cNvSpPr/>
            <p:nvPr/>
          </p:nvSpPr>
          <p:spPr>
            <a:xfrm>
              <a:off x="1462918" y="1776247"/>
              <a:ext cx="24359" cy="16821"/>
            </a:xfrm>
            <a:custGeom>
              <a:avLst/>
              <a:gdLst/>
              <a:ahLst/>
              <a:cxnLst/>
              <a:rect l="l" t="t" r="r" b="b"/>
              <a:pathLst>
                <a:path w="824" h="569" extrusionOk="0">
                  <a:moveTo>
                    <a:pt x="381" y="1"/>
                  </a:moveTo>
                  <a:cubicBezTo>
                    <a:pt x="288" y="1"/>
                    <a:pt x="222" y="28"/>
                    <a:pt x="222" y="28"/>
                  </a:cubicBezTo>
                  <a:cubicBezTo>
                    <a:pt x="222" y="28"/>
                    <a:pt x="0" y="313"/>
                    <a:pt x="285" y="503"/>
                  </a:cubicBezTo>
                  <a:cubicBezTo>
                    <a:pt x="359" y="550"/>
                    <a:pt x="426" y="569"/>
                    <a:pt x="485" y="569"/>
                  </a:cubicBezTo>
                  <a:cubicBezTo>
                    <a:pt x="706" y="569"/>
                    <a:pt x="824" y="313"/>
                    <a:pt x="824" y="313"/>
                  </a:cubicBezTo>
                  <a:cubicBezTo>
                    <a:pt x="694" y="54"/>
                    <a:pt x="511" y="1"/>
                    <a:pt x="381" y="1"/>
                  </a:cubicBezTo>
                  <a:close/>
                </a:path>
              </a:pathLst>
            </a:custGeom>
            <a:solidFill>
              <a:srgbClr val="FFDA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44" name="Google Shape;4344;p34"/>
          <p:cNvSpPr txBox="1"/>
          <p:nvPr/>
        </p:nvSpPr>
        <p:spPr>
          <a:xfrm>
            <a:off x="710250" y="457200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 smtClean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Ward.D Linkage</a:t>
            </a:r>
            <a:endParaRPr sz="2500" dirty="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4308" y="1099772"/>
            <a:ext cx="6345359" cy="3835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239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3" name="Google Shape;2323;p27"/>
          <p:cNvSpPr txBox="1"/>
          <p:nvPr/>
        </p:nvSpPr>
        <p:spPr>
          <a:xfrm>
            <a:off x="710250" y="457200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 smtClean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Ward.D Linkage</a:t>
            </a:r>
            <a:endParaRPr sz="2500" dirty="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366" name="Google Shape;2366;p27"/>
          <p:cNvSpPr/>
          <p:nvPr/>
        </p:nvSpPr>
        <p:spPr>
          <a:xfrm>
            <a:off x="710250" y="2377845"/>
            <a:ext cx="998903" cy="998871"/>
          </a:xfrm>
          <a:custGeom>
            <a:avLst/>
            <a:gdLst/>
            <a:ahLst/>
            <a:cxnLst/>
            <a:rect l="l" t="t" r="r" b="b"/>
            <a:pathLst>
              <a:path w="31797" h="31796" extrusionOk="0">
                <a:moveTo>
                  <a:pt x="15898" y="0"/>
                </a:moveTo>
                <a:cubicBezTo>
                  <a:pt x="7126" y="0"/>
                  <a:pt x="1" y="7126"/>
                  <a:pt x="1" y="15898"/>
                </a:cubicBezTo>
                <a:cubicBezTo>
                  <a:pt x="1" y="24702"/>
                  <a:pt x="7126" y="31796"/>
                  <a:pt x="15898" y="31796"/>
                </a:cubicBezTo>
                <a:cubicBezTo>
                  <a:pt x="24671" y="31796"/>
                  <a:pt x="31796" y="24702"/>
                  <a:pt x="31796" y="15898"/>
                </a:cubicBezTo>
                <a:cubicBezTo>
                  <a:pt x="31796" y="7126"/>
                  <a:pt x="24671" y="0"/>
                  <a:pt x="15898" y="0"/>
                </a:cubicBezTo>
                <a:close/>
              </a:path>
            </a:pathLst>
          </a:custGeom>
          <a:solidFill>
            <a:srgbClr val="EDEDED"/>
          </a:solidFill>
          <a:ln w="10300" cap="flat" cmpd="sng">
            <a:solidFill>
              <a:srgbClr val="376B8C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7" name="Google Shape;2367;p27"/>
          <p:cNvSpPr/>
          <p:nvPr/>
        </p:nvSpPr>
        <p:spPr>
          <a:xfrm>
            <a:off x="1168878" y="2629542"/>
            <a:ext cx="47814" cy="224869"/>
          </a:xfrm>
          <a:custGeom>
            <a:avLst/>
            <a:gdLst/>
            <a:ahLst/>
            <a:cxnLst/>
            <a:rect l="l" t="t" r="r" b="b"/>
            <a:pathLst>
              <a:path w="1522" h="7158" extrusionOk="0">
                <a:moveTo>
                  <a:pt x="1" y="1"/>
                </a:moveTo>
                <a:lnTo>
                  <a:pt x="1" y="7158"/>
                </a:lnTo>
                <a:lnTo>
                  <a:pt x="1521" y="7158"/>
                </a:lnTo>
                <a:lnTo>
                  <a:pt x="1521" y="1"/>
                </a:lnTo>
                <a:close/>
              </a:path>
            </a:pathLst>
          </a:custGeom>
          <a:solidFill>
            <a:srgbClr val="F2B8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8" name="Google Shape;2368;p27"/>
          <p:cNvSpPr/>
          <p:nvPr/>
        </p:nvSpPr>
        <p:spPr>
          <a:xfrm>
            <a:off x="980859" y="2816586"/>
            <a:ext cx="423851" cy="455675"/>
          </a:xfrm>
          <a:custGeom>
            <a:avLst/>
            <a:gdLst/>
            <a:ahLst/>
            <a:cxnLst/>
            <a:rect l="l" t="t" r="r" b="b"/>
            <a:pathLst>
              <a:path w="13492" h="14505" extrusionOk="0">
                <a:moveTo>
                  <a:pt x="6746" y="0"/>
                </a:moveTo>
                <a:cubicBezTo>
                  <a:pt x="3009" y="0"/>
                  <a:pt x="0" y="2502"/>
                  <a:pt x="286" y="5004"/>
                </a:cubicBezTo>
                <a:cubicBezTo>
                  <a:pt x="571" y="7506"/>
                  <a:pt x="1901" y="14505"/>
                  <a:pt x="6746" y="14505"/>
                </a:cubicBezTo>
                <a:cubicBezTo>
                  <a:pt x="11591" y="14505"/>
                  <a:pt x="12921" y="7506"/>
                  <a:pt x="13206" y="5004"/>
                </a:cubicBezTo>
                <a:cubicBezTo>
                  <a:pt x="13492" y="2502"/>
                  <a:pt x="10483" y="0"/>
                  <a:pt x="6746" y="0"/>
                </a:cubicBezTo>
                <a:close/>
              </a:path>
            </a:pathLst>
          </a:custGeom>
          <a:solidFill>
            <a:srgbClr val="376B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9" name="Google Shape;2369;p27"/>
          <p:cNvSpPr/>
          <p:nvPr/>
        </p:nvSpPr>
        <p:spPr>
          <a:xfrm>
            <a:off x="1054496" y="2816586"/>
            <a:ext cx="276578" cy="455675"/>
          </a:xfrm>
          <a:custGeom>
            <a:avLst/>
            <a:gdLst/>
            <a:ahLst/>
            <a:cxnLst/>
            <a:rect l="l" t="t" r="r" b="b"/>
            <a:pathLst>
              <a:path w="8804" h="14505" extrusionOk="0">
                <a:moveTo>
                  <a:pt x="4402" y="0"/>
                </a:moveTo>
                <a:cubicBezTo>
                  <a:pt x="1963" y="0"/>
                  <a:pt x="0" y="2502"/>
                  <a:pt x="190" y="5004"/>
                </a:cubicBezTo>
                <a:cubicBezTo>
                  <a:pt x="348" y="7506"/>
                  <a:pt x="1235" y="14505"/>
                  <a:pt x="4402" y="14505"/>
                </a:cubicBezTo>
                <a:cubicBezTo>
                  <a:pt x="7569" y="14505"/>
                  <a:pt x="8456" y="7506"/>
                  <a:pt x="8614" y="5004"/>
                </a:cubicBezTo>
                <a:cubicBezTo>
                  <a:pt x="8804" y="2502"/>
                  <a:pt x="6872" y="0"/>
                  <a:pt x="4402" y="0"/>
                </a:cubicBezTo>
                <a:close/>
              </a:path>
            </a:pathLst>
          </a:custGeom>
          <a:solidFill>
            <a:srgbClr val="43AE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0" name="Google Shape;2370;p27"/>
          <p:cNvSpPr/>
          <p:nvPr/>
        </p:nvSpPr>
        <p:spPr>
          <a:xfrm>
            <a:off x="1031594" y="2895187"/>
            <a:ext cx="322381" cy="170144"/>
          </a:xfrm>
          <a:custGeom>
            <a:avLst/>
            <a:gdLst/>
            <a:ahLst/>
            <a:cxnLst/>
            <a:rect l="l" t="t" r="r" b="b"/>
            <a:pathLst>
              <a:path w="10262" h="5416" extrusionOk="0">
                <a:moveTo>
                  <a:pt x="2027" y="0"/>
                </a:moveTo>
                <a:cubicBezTo>
                  <a:pt x="919" y="0"/>
                  <a:pt x="1" y="919"/>
                  <a:pt x="1" y="2059"/>
                </a:cubicBezTo>
                <a:lnTo>
                  <a:pt x="1" y="3389"/>
                </a:lnTo>
                <a:cubicBezTo>
                  <a:pt x="1" y="4497"/>
                  <a:pt x="919" y="5416"/>
                  <a:pt x="2027" y="5416"/>
                </a:cubicBezTo>
                <a:lnTo>
                  <a:pt x="8235" y="5416"/>
                </a:lnTo>
                <a:cubicBezTo>
                  <a:pt x="9343" y="5416"/>
                  <a:pt x="10261" y="4497"/>
                  <a:pt x="10261" y="3389"/>
                </a:cubicBezTo>
                <a:lnTo>
                  <a:pt x="10261" y="2059"/>
                </a:lnTo>
                <a:cubicBezTo>
                  <a:pt x="10261" y="919"/>
                  <a:pt x="9343" y="0"/>
                  <a:pt x="8235" y="0"/>
                </a:cubicBezTo>
                <a:close/>
              </a:path>
            </a:pathLst>
          </a:custGeom>
          <a:solidFill>
            <a:srgbClr val="F2B8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1" name="Google Shape;2371;p27"/>
          <p:cNvSpPr/>
          <p:nvPr/>
        </p:nvSpPr>
        <p:spPr>
          <a:xfrm>
            <a:off x="1060465" y="3111071"/>
            <a:ext cx="65689" cy="65689"/>
          </a:xfrm>
          <a:custGeom>
            <a:avLst/>
            <a:gdLst/>
            <a:ahLst/>
            <a:cxnLst/>
            <a:rect l="l" t="t" r="r" b="b"/>
            <a:pathLst>
              <a:path w="2091" h="2091" extrusionOk="0">
                <a:moveTo>
                  <a:pt x="1045" y="0"/>
                </a:moveTo>
                <a:cubicBezTo>
                  <a:pt x="475" y="0"/>
                  <a:pt x="0" y="475"/>
                  <a:pt x="0" y="1045"/>
                </a:cubicBezTo>
                <a:cubicBezTo>
                  <a:pt x="0" y="1615"/>
                  <a:pt x="475" y="2090"/>
                  <a:pt x="1045" y="2090"/>
                </a:cubicBezTo>
                <a:cubicBezTo>
                  <a:pt x="1615" y="2090"/>
                  <a:pt x="2090" y="1615"/>
                  <a:pt x="2090" y="1045"/>
                </a:cubicBezTo>
                <a:cubicBezTo>
                  <a:pt x="2090" y="475"/>
                  <a:pt x="1615" y="0"/>
                  <a:pt x="1045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2" name="Google Shape;2372;p27"/>
          <p:cNvSpPr/>
          <p:nvPr/>
        </p:nvSpPr>
        <p:spPr>
          <a:xfrm>
            <a:off x="1278328" y="3088169"/>
            <a:ext cx="45803" cy="45803"/>
          </a:xfrm>
          <a:custGeom>
            <a:avLst/>
            <a:gdLst/>
            <a:ahLst/>
            <a:cxnLst/>
            <a:rect l="l" t="t" r="r" b="b"/>
            <a:pathLst>
              <a:path w="1458" h="1458" extrusionOk="0">
                <a:moveTo>
                  <a:pt x="729" y="1"/>
                </a:moveTo>
                <a:cubicBezTo>
                  <a:pt x="349" y="1"/>
                  <a:pt x="1" y="349"/>
                  <a:pt x="1" y="729"/>
                </a:cubicBezTo>
                <a:cubicBezTo>
                  <a:pt x="1" y="1141"/>
                  <a:pt x="349" y="1458"/>
                  <a:pt x="729" y="1458"/>
                </a:cubicBezTo>
                <a:cubicBezTo>
                  <a:pt x="1141" y="1458"/>
                  <a:pt x="1457" y="1141"/>
                  <a:pt x="1457" y="729"/>
                </a:cubicBezTo>
                <a:cubicBezTo>
                  <a:pt x="1457" y="349"/>
                  <a:pt x="1141" y="1"/>
                  <a:pt x="729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3" name="Google Shape;2373;p27"/>
          <p:cNvSpPr/>
          <p:nvPr/>
        </p:nvSpPr>
        <p:spPr>
          <a:xfrm>
            <a:off x="1256432" y="3156842"/>
            <a:ext cx="44798" cy="45772"/>
          </a:xfrm>
          <a:custGeom>
            <a:avLst/>
            <a:gdLst/>
            <a:ahLst/>
            <a:cxnLst/>
            <a:rect l="l" t="t" r="r" b="b"/>
            <a:pathLst>
              <a:path w="1426" h="1457" extrusionOk="0">
                <a:moveTo>
                  <a:pt x="698" y="0"/>
                </a:moveTo>
                <a:cubicBezTo>
                  <a:pt x="318" y="0"/>
                  <a:pt x="1" y="317"/>
                  <a:pt x="1" y="728"/>
                </a:cubicBezTo>
                <a:cubicBezTo>
                  <a:pt x="1" y="1140"/>
                  <a:pt x="318" y="1457"/>
                  <a:pt x="698" y="1457"/>
                </a:cubicBezTo>
                <a:cubicBezTo>
                  <a:pt x="1109" y="1457"/>
                  <a:pt x="1426" y="1140"/>
                  <a:pt x="1426" y="728"/>
                </a:cubicBezTo>
                <a:cubicBezTo>
                  <a:pt x="1426" y="317"/>
                  <a:pt x="1109" y="0"/>
                  <a:pt x="698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4" name="Google Shape;2374;p27"/>
          <p:cNvSpPr/>
          <p:nvPr/>
        </p:nvSpPr>
        <p:spPr>
          <a:xfrm>
            <a:off x="1155966" y="2465398"/>
            <a:ext cx="61699" cy="110989"/>
          </a:xfrm>
          <a:custGeom>
            <a:avLst/>
            <a:gdLst/>
            <a:ahLst/>
            <a:cxnLst/>
            <a:rect l="l" t="t" r="r" b="b"/>
            <a:pathLst>
              <a:path w="1964" h="3533" extrusionOk="0">
                <a:moveTo>
                  <a:pt x="1045" y="0"/>
                </a:moveTo>
                <a:cubicBezTo>
                  <a:pt x="1014" y="380"/>
                  <a:pt x="887" y="760"/>
                  <a:pt x="697" y="1077"/>
                </a:cubicBezTo>
                <a:cubicBezTo>
                  <a:pt x="475" y="1457"/>
                  <a:pt x="190" y="1837"/>
                  <a:pt x="95" y="2280"/>
                </a:cubicBezTo>
                <a:cubicBezTo>
                  <a:pt x="0" y="2692"/>
                  <a:pt x="95" y="3230"/>
                  <a:pt x="507" y="3452"/>
                </a:cubicBezTo>
                <a:cubicBezTo>
                  <a:pt x="611" y="3508"/>
                  <a:pt x="721" y="3533"/>
                  <a:pt x="832" y="3533"/>
                </a:cubicBezTo>
                <a:cubicBezTo>
                  <a:pt x="1226" y="3533"/>
                  <a:pt x="1625" y="3214"/>
                  <a:pt x="1774" y="2819"/>
                </a:cubicBezTo>
                <a:cubicBezTo>
                  <a:pt x="1964" y="2344"/>
                  <a:pt x="1805" y="1774"/>
                  <a:pt x="1584" y="1267"/>
                </a:cubicBezTo>
                <a:cubicBezTo>
                  <a:pt x="1394" y="855"/>
                  <a:pt x="1172" y="444"/>
                  <a:pt x="1045" y="0"/>
                </a:cubicBezTo>
                <a:close/>
              </a:path>
            </a:pathLst>
          </a:custGeom>
          <a:solidFill>
            <a:srgbClr val="E276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5" name="Google Shape;2375;p27"/>
          <p:cNvSpPr/>
          <p:nvPr/>
        </p:nvSpPr>
        <p:spPr>
          <a:xfrm>
            <a:off x="1145003" y="2936969"/>
            <a:ext cx="8985" cy="36818"/>
          </a:xfrm>
          <a:custGeom>
            <a:avLst/>
            <a:gdLst/>
            <a:ahLst/>
            <a:cxnLst/>
            <a:rect l="l" t="t" r="r" b="b"/>
            <a:pathLst>
              <a:path w="286" h="1172" extrusionOk="0">
                <a:moveTo>
                  <a:pt x="128" y="0"/>
                </a:moveTo>
                <a:cubicBezTo>
                  <a:pt x="64" y="0"/>
                  <a:pt x="1" y="64"/>
                  <a:pt x="1" y="127"/>
                </a:cubicBezTo>
                <a:lnTo>
                  <a:pt x="1" y="1045"/>
                </a:lnTo>
                <a:cubicBezTo>
                  <a:pt x="1" y="1109"/>
                  <a:pt x="64" y="1172"/>
                  <a:pt x="159" y="1172"/>
                </a:cubicBezTo>
                <a:cubicBezTo>
                  <a:pt x="223" y="1172"/>
                  <a:pt x="286" y="1109"/>
                  <a:pt x="286" y="1045"/>
                </a:cubicBezTo>
                <a:lnTo>
                  <a:pt x="286" y="127"/>
                </a:lnTo>
                <a:cubicBezTo>
                  <a:pt x="286" y="64"/>
                  <a:pt x="223" y="0"/>
                  <a:pt x="1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6" name="Google Shape;2376;p27"/>
          <p:cNvSpPr/>
          <p:nvPr/>
        </p:nvSpPr>
        <p:spPr>
          <a:xfrm>
            <a:off x="1145003" y="2986699"/>
            <a:ext cx="8985" cy="37855"/>
          </a:xfrm>
          <a:custGeom>
            <a:avLst/>
            <a:gdLst/>
            <a:ahLst/>
            <a:cxnLst/>
            <a:rect l="l" t="t" r="r" b="b"/>
            <a:pathLst>
              <a:path w="286" h="1205" extrusionOk="0">
                <a:moveTo>
                  <a:pt x="128" y="1"/>
                </a:moveTo>
                <a:cubicBezTo>
                  <a:pt x="64" y="1"/>
                  <a:pt x="1" y="64"/>
                  <a:pt x="1" y="159"/>
                </a:cubicBezTo>
                <a:lnTo>
                  <a:pt x="1" y="1077"/>
                </a:lnTo>
                <a:cubicBezTo>
                  <a:pt x="1" y="1141"/>
                  <a:pt x="64" y="1204"/>
                  <a:pt x="159" y="1204"/>
                </a:cubicBezTo>
                <a:cubicBezTo>
                  <a:pt x="223" y="1204"/>
                  <a:pt x="286" y="1141"/>
                  <a:pt x="286" y="1077"/>
                </a:cubicBezTo>
                <a:lnTo>
                  <a:pt x="286" y="159"/>
                </a:lnTo>
                <a:cubicBezTo>
                  <a:pt x="286" y="64"/>
                  <a:pt x="223" y="1"/>
                  <a:pt x="12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7" name="Google Shape;2377;p27"/>
          <p:cNvSpPr/>
          <p:nvPr/>
        </p:nvSpPr>
        <p:spPr>
          <a:xfrm>
            <a:off x="1174847" y="2936969"/>
            <a:ext cx="8985" cy="36818"/>
          </a:xfrm>
          <a:custGeom>
            <a:avLst/>
            <a:gdLst/>
            <a:ahLst/>
            <a:cxnLst/>
            <a:rect l="l" t="t" r="r" b="b"/>
            <a:pathLst>
              <a:path w="286" h="1172" extrusionOk="0">
                <a:moveTo>
                  <a:pt x="128" y="0"/>
                </a:moveTo>
                <a:cubicBezTo>
                  <a:pt x="64" y="0"/>
                  <a:pt x="1" y="64"/>
                  <a:pt x="1" y="127"/>
                </a:cubicBezTo>
                <a:lnTo>
                  <a:pt x="1" y="1045"/>
                </a:lnTo>
                <a:cubicBezTo>
                  <a:pt x="1" y="1109"/>
                  <a:pt x="64" y="1172"/>
                  <a:pt x="159" y="1172"/>
                </a:cubicBezTo>
                <a:cubicBezTo>
                  <a:pt x="223" y="1172"/>
                  <a:pt x="286" y="1109"/>
                  <a:pt x="286" y="1045"/>
                </a:cubicBezTo>
                <a:lnTo>
                  <a:pt x="286" y="127"/>
                </a:lnTo>
                <a:cubicBezTo>
                  <a:pt x="286" y="64"/>
                  <a:pt x="223" y="0"/>
                  <a:pt x="1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8" name="Google Shape;2378;p27"/>
          <p:cNvSpPr/>
          <p:nvPr/>
        </p:nvSpPr>
        <p:spPr>
          <a:xfrm>
            <a:off x="1211665" y="2936969"/>
            <a:ext cx="8011" cy="36818"/>
          </a:xfrm>
          <a:custGeom>
            <a:avLst/>
            <a:gdLst/>
            <a:ahLst/>
            <a:cxnLst/>
            <a:rect l="l" t="t" r="r" b="b"/>
            <a:pathLst>
              <a:path w="255" h="1172" extrusionOk="0">
                <a:moveTo>
                  <a:pt x="127" y="0"/>
                </a:moveTo>
                <a:cubicBezTo>
                  <a:pt x="64" y="0"/>
                  <a:pt x="1" y="64"/>
                  <a:pt x="1" y="127"/>
                </a:cubicBezTo>
                <a:lnTo>
                  <a:pt x="1" y="1045"/>
                </a:lnTo>
                <a:cubicBezTo>
                  <a:pt x="1" y="1109"/>
                  <a:pt x="64" y="1172"/>
                  <a:pt x="127" y="1172"/>
                </a:cubicBezTo>
                <a:cubicBezTo>
                  <a:pt x="222" y="1172"/>
                  <a:pt x="254" y="1109"/>
                  <a:pt x="254" y="1045"/>
                </a:cubicBezTo>
                <a:lnTo>
                  <a:pt x="254" y="127"/>
                </a:lnTo>
                <a:cubicBezTo>
                  <a:pt x="254" y="64"/>
                  <a:pt x="191" y="0"/>
                  <a:pt x="12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9" name="Google Shape;2379;p27"/>
          <p:cNvSpPr/>
          <p:nvPr/>
        </p:nvSpPr>
        <p:spPr>
          <a:xfrm>
            <a:off x="1174847" y="2986699"/>
            <a:ext cx="8985" cy="37855"/>
          </a:xfrm>
          <a:custGeom>
            <a:avLst/>
            <a:gdLst/>
            <a:ahLst/>
            <a:cxnLst/>
            <a:rect l="l" t="t" r="r" b="b"/>
            <a:pathLst>
              <a:path w="286" h="1205" extrusionOk="0">
                <a:moveTo>
                  <a:pt x="128" y="1"/>
                </a:moveTo>
                <a:cubicBezTo>
                  <a:pt x="64" y="1"/>
                  <a:pt x="1" y="64"/>
                  <a:pt x="1" y="159"/>
                </a:cubicBezTo>
                <a:lnTo>
                  <a:pt x="1" y="1077"/>
                </a:lnTo>
                <a:cubicBezTo>
                  <a:pt x="1" y="1141"/>
                  <a:pt x="64" y="1204"/>
                  <a:pt x="159" y="1204"/>
                </a:cubicBezTo>
                <a:cubicBezTo>
                  <a:pt x="223" y="1204"/>
                  <a:pt x="286" y="1141"/>
                  <a:pt x="286" y="1077"/>
                </a:cubicBezTo>
                <a:lnTo>
                  <a:pt x="286" y="159"/>
                </a:lnTo>
                <a:cubicBezTo>
                  <a:pt x="286" y="64"/>
                  <a:pt x="223" y="1"/>
                  <a:pt x="12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0" name="Google Shape;2380;p27"/>
          <p:cNvSpPr/>
          <p:nvPr/>
        </p:nvSpPr>
        <p:spPr>
          <a:xfrm>
            <a:off x="1211665" y="2986699"/>
            <a:ext cx="8011" cy="37855"/>
          </a:xfrm>
          <a:custGeom>
            <a:avLst/>
            <a:gdLst/>
            <a:ahLst/>
            <a:cxnLst/>
            <a:rect l="l" t="t" r="r" b="b"/>
            <a:pathLst>
              <a:path w="255" h="1205" extrusionOk="0">
                <a:moveTo>
                  <a:pt x="127" y="1"/>
                </a:moveTo>
                <a:cubicBezTo>
                  <a:pt x="64" y="1"/>
                  <a:pt x="1" y="64"/>
                  <a:pt x="1" y="159"/>
                </a:cubicBezTo>
                <a:lnTo>
                  <a:pt x="1" y="1077"/>
                </a:lnTo>
                <a:cubicBezTo>
                  <a:pt x="1" y="1141"/>
                  <a:pt x="64" y="1204"/>
                  <a:pt x="127" y="1204"/>
                </a:cubicBezTo>
                <a:cubicBezTo>
                  <a:pt x="222" y="1204"/>
                  <a:pt x="254" y="1141"/>
                  <a:pt x="254" y="1077"/>
                </a:cubicBezTo>
                <a:lnTo>
                  <a:pt x="254" y="159"/>
                </a:lnTo>
                <a:cubicBezTo>
                  <a:pt x="254" y="64"/>
                  <a:pt x="191" y="1"/>
                  <a:pt x="12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1" name="Google Shape;2381;p27"/>
          <p:cNvSpPr/>
          <p:nvPr/>
        </p:nvSpPr>
        <p:spPr>
          <a:xfrm>
            <a:off x="1178837" y="3026501"/>
            <a:ext cx="37855" cy="8985"/>
          </a:xfrm>
          <a:custGeom>
            <a:avLst/>
            <a:gdLst/>
            <a:ahLst/>
            <a:cxnLst/>
            <a:rect l="l" t="t" r="r" b="b"/>
            <a:pathLst>
              <a:path w="1205" h="286" extrusionOk="0">
                <a:moveTo>
                  <a:pt x="127" y="0"/>
                </a:moveTo>
                <a:cubicBezTo>
                  <a:pt x="64" y="0"/>
                  <a:pt x="1" y="64"/>
                  <a:pt x="1" y="127"/>
                </a:cubicBezTo>
                <a:cubicBezTo>
                  <a:pt x="1" y="222"/>
                  <a:pt x="64" y="285"/>
                  <a:pt x="127" y="285"/>
                </a:cubicBezTo>
                <a:lnTo>
                  <a:pt x="1046" y="285"/>
                </a:lnTo>
                <a:cubicBezTo>
                  <a:pt x="1141" y="285"/>
                  <a:pt x="1204" y="222"/>
                  <a:pt x="1204" y="127"/>
                </a:cubicBezTo>
                <a:cubicBezTo>
                  <a:pt x="1204" y="64"/>
                  <a:pt x="1141" y="0"/>
                  <a:pt x="104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2" name="Google Shape;2382;p27"/>
          <p:cNvSpPr/>
          <p:nvPr/>
        </p:nvSpPr>
        <p:spPr>
          <a:xfrm>
            <a:off x="1178837" y="2926005"/>
            <a:ext cx="37855" cy="8011"/>
          </a:xfrm>
          <a:custGeom>
            <a:avLst/>
            <a:gdLst/>
            <a:ahLst/>
            <a:cxnLst/>
            <a:rect l="l" t="t" r="r" b="b"/>
            <a:pathLst>
              <a:path w="1205" h="255" extrusionOk="0">
                <a:moveTo>
                  <a:pt x="127" y="1"/>
                </a:moveTo>
                <a:cubicBezTo>
                  <a:pt x="64" y="1"/>
                  <a:pt x="1" y="64"/>
                  <a:pt x="1" y="128"/>
                </a:cubicBezTo>
                <a:cubicBezTo>
                  <a:pt x="1" y="223"/>
                  <a:pt x="64" y="254"/>
                  <a:pt x="127" y="254"/>
                </a:cubicBezTo>
                <a:lnTo>
                  <a:pt x="1046" y="254"/>
                </a:lnTo>
                <a:cubicBezTo>
                  <a:pt x="1141" y="254"/>
                  <a:pt x="1204" y="191"/>
                  <a:pt x="1204" y="128"/>
                </a:cubicBezTo>
                <a:cubicBezTo>
                  <a:pt x="1204" y="64"/>
                  <a:pt x="1141" y="1"/>
                  <a:pt x="104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3" name="Google Shape;2383;p27"/>
          <p:cNvSpPr/>
          <p:nvPr/>
        </p:nvSpPr>
        <p:spPr>
          <a:xfrm>
            <a:off x="1242515" y="2936969"/>
            <a:ext cx="7979" cy="36818"/>
          </a:xfrm>
          <a:custGeom>
            <a:avLst/>
            <a:gdLst/>
            <a:ahLst/>
            <a:cxnLst/>
            <a:rect l="l" t="t" r="r" b="b"/>
            <a:pathLst>
              <a:path w="254" h="1172" extrusionOk="0">
                <a:moveTo>
                  <a:pt x="127" y="0"/>
                </a:moveTo>
                <a:cubicBezTo>
                  <a:pt x="64" y="0"/>
                  <a:pt x="0" y="64"/>
                  <a:pt x="0" y="127"/>
                </a:cubicBezTo>
                <a:lnTo>
                  <a:pt x="0" y="1045"/>
                </a:lnTo>
                <a:cubicBezTo>
                  <a:pt x="0" y="1109"/>
                  <a:pt x="64" y="1172"/>
                  <a:pt x="127" y="1172"/>
                </a:cubicBezTo>
                <a:cubicBezTo>
                  <a:pt x="190" y="1172"/>
                  <a:pt x="254" y="1109"/>
                  <a:pt x="254" y="1045"/>
                </a:cubicBezTo>
                <a:lnTo>
                  <a:pt x="254" y="127"/>
                </a:lnTo>
                <a:cubicBezTo>
                  <a:pt x="254" y="64"/>
                  <a:pt x="190" y="0"/>
                  <a:pt x="12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4" name="Google Shape;2384;p27"/>
          <p:cNvSpPr/>
          <p:nvPr/>
        </p:nvSpPr>
        <p:spPr>
          <a:xfrm>
            <a:off x="1246504" y="2975766"/>
            <a:ext cx="36818" cy="8985"/>
          </a:xfrm>
          <a:custGeom>
            <a:avLst/>
            <a:gdLst/>
            <a:ahLst/>
            <a:cxnLst/>
            <a:rect l="l" t="t" r="r" b="b"/>
            <a:pathLst>
              <a:path w="1172" h="286" extrusionOk="0">
                <a:moveTo>
                  <a:pt x="127" y="0"/>
                </a:moveTo>
                <a:cubicBezTo>
                  <a:pt x="63" y="0"/>
                  <a:pt x="0" y="64"/>
                  <a:pt x="0" y="159"/>
                </a:cubicBezTo>
                <a:cubicBezTo>
                  <a:pt x="0" y="222"/>
                  <a:pt x="63" y="285"/>
                  <a:pt x="127" y="285"/>
                </a:cubicBezTo>
                <a:lnTo>
                  <a:pt x="1045" y="285"/>
                </a:lnTo>
                <a:cubicBezTo>
                  <a:pt x="1109" y="285"/>
                  <a:pt x="1172" y="222"/>
                  <a:pt x="1172" y="159"/>
                </a:cubicBezTo>
                <a:cubicBezTo>
                  <a:pt x="1172" y="64"/>
                  <a:pt x="1109" y="0"/>
                  <a:pt x="104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5" name="Google Shape;2385;p27"/>
          <p:cNvSpPr/>
          <p:nvPr/>
        </p:nvSpPr>
        <p:spPr>
          <a:xfrm>
            <a:off x="1278328" y="2986699"/>
            <a:ext cx="8985" cy="37855"/>
          </a:xfrm>
          <a:custGeom>
            <a:avLst/>
            <a:gdLst/>
            <a:ahLst/>
            <a:cxnLst/>
            <a:rect l="l" t="t" r="r" b="b"/>
            <a:pathLst>
              <a:path w="286" h="1205" extrusionOk="0">
                <a:moveTo>
                  <a:pt x="159" y="1"/>
                </a:moveTo>
                <a:cubicBezTo>
                  <a:pt x="64" y="1"/>
                  <a:pt x="1" y="64"/>
                  <a:pt x="1" y="159"/>
                </a:cubicBezTo>
                <a:lnTo>
                  <a:pt x="1" y="1077"/>
                </a:lnTo>
                <a:cubicBezTo>
                  <a:pt x="1" y="1141"/>
                  <a:pt x="64" y="1204"/>
                  <a:pt x="159" y="1204"/>
                </a:cubicBezTo>
                <a:cubicBezTo>
                  <a:pt x="222" y="1204"/>
                  <a:pt x="286" y="1141"/>
                  <a:pt x="286" y="1077"/>
                </a:cubicBezTo>
                <a:lnTo>
                  <a:pt x="286" y="159"/>
                </a:lnTo>
                <a:cubicBezTo>
                  <a:pt x="286" y="64"/>
                  <a:pt x="222" y="1"/>
                  <a:pt x="15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6" name="Google Shape;2386;p27"/>
          <p:cNvSpPr/>
          <p:nvPr/>
        </p:nvSpPr>
        <p:spPr>
          <a:xfrm>
            <a:off x="1246504" y="3026501"/>
            <a:ext cx="36818" cy="8985"/>
          </a:xfrm>
          <a:custGeom>
            <a:avLst/>
            <a:gdLst/>
            <a:ahLst/>
            <a:cxnLst/>
            <a:rect l="l" t="t" r="r" b="b"/>
            <a:pathLst>
              <a:path w="1172" h="286" extrusionOk="0">
                <a:moveTo>
                  <a:pt x="127" y="0"/>
                </a:moveTo>
                <a:cubicBezTo>
                  <a:pt x="63" y="0"/>
                  <a:pt x="0" y="64"/>
                  <a:pt x="0" y="127"/>
                </a:cubicBezTo>
                <a:cubicBezTo>
                  <a:pt x="0" y="222"/>
                  <a:pt x="63" y="285"/>
                  <a:pt x="127" y="285"/>
                </a:cubicBezTo>
                <a:lnTo>
                  <a:pt x="1045" y="285"/>
                </a:lnTo>
                <a:cubicBezTo>
                  <a:pt x="1109" y="285"/>
                  <a:pt x="1172" y="222"/>
                  <a:pt x="1172" y="127"/>
                </a:cubicBezTo>
                <a:cubicBezTo>
                  <a:pt x="1172" y="64"/>
                  <a:pt x="1109" y="0"/>
                  <a:pt x="104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7" name="Google Shape;2387;p27"/>
          <p:cNvSpPr/>
          <p:nvPr/>
        </p:nvSpPr>
        <p:spPr>
          <a:xfrm>
            <a:off x="1246504" y="2926005"/>
            <a:ext cx="36818" cy="8011"/>
          </a:xfrm>
          <a:custGeom>
            <a:avLst/>
            <a:gdLst/>
            <a:ahLst/>
            <a:cxnLst/>
            <a:rect l="l" t="t" r="r" b="b"/>
            <a:pathLst>
              <a:path w="1172" h="255" extrusionOk="0">
                <a:moveTo>
                  <a:pt x="127" y="1"/>
                </a:moveTo>
                <a:cubicBezTo>
                  <a:pt x="63" y="1"/>
                  <a:pt x="0" y="64"/>
                  <a:pt x="0" y="128"/>
                </a:cubicBezTo>
                <a:cubicBezTo>
                  <a:pt x="0" y="223"/>
                  <a:pt x="63" y="254"/>
                  <a:pt x="127" y="254"/>
                </a:cubicBezTo>
                <a:lnTo>
                  <a:pt x="1045" y="254"/>
                </a:lnTo>
                <a:cubicBezTo>
                  <a:pt x="1109" y="254"/>
                  <a:pt x="1172" y="191"/>
                  <a:pt x="1172" y="128"/>
                </a:cubicBezTo>
                <a:cubicBezTo>
                  <a:pt x="1172" y="64"/>
                  <a:pt x="1109" y="1"/>
                  <a:pt x="104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0" name="Google Shape;2390;p27"/>
          <p:cNvSpPr/>
          <p:nvPr/>
        </p:nvSpPr>
        <p:spPr>
          <a:xfrm>
            <a:off x="710250" y="3666205"/>
            <a:ext cx="998903" cy="998903"/>
          </a:xfrm>
          <a:custGeom>
            <a:avLst/>
            <a:gdLst/>
            <a:ahLst/>
            <a:cxnLst/>
            <a:rect l="l" t="t" r="r" b="b"/>
            <a:pathLst>
              <a:path w="31797" h="31797" extrusionOk="0">
                <a:moveTo>
                  <a:pt x="15898" y="1"/>
                </a:moveTo>
                <a:cubicBezTo>
                  <a:pt x="7126" y="1"/>
                  <a:pt x="1" y="7126"/>
                  <a:pt x="1" y="15898"/>
                </a:cubicBezTo>
                <a:cubicBezTo>
                  <a:pt x="1" y="24671"/>
                  <a:pt x="7126" y="31796"/>
                  <a:pt x="15898" y="31796"/>
                </a:cubicBezTo>
                <a:cubicBezTo>
                  <a:pt x="24671" y="31796"/>
                  <a:pt x="31796" y="24671"/>
                  <a:pt x="31796" y="15898"/>
                </a:cubicBezTo>
                <a:cubicBezTo>
                  <a:pt x="31796" y="7126"/>
                  <a:pt x="24671" y="1"/>
                  <a:pt x="15898" y="1"/>
                </a:cubicBezTo>
                <a:close/>
              </a:path>
            </a:pathLst>
          </a:custGeom>
          <a:solidFill>
            <a:srgbClr val="EDEDED"/>
          </a:solidFill>
          <a:ln w="10300" cap="flat" cmpd="sng">
            <a:solidFill>
              <a:srgbClr val="376B8C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1" name="Google Shape;2391;p27"/>
          <p:cNvSpPr/>
          <p:nvPr/>
        </p:nvSpPr>
        <p:spPr>
          <a:xfrm>
            <a:off x="997760" y="3756617"/>
            <a:ext cx="406950" cy="811858"/>
          </a:xfrm>
          <a:custGeom>
            <a:avLst/>
            <a:gdLst/>
            <a:ahLst/>
            <a:cxnLst/>
            <a:rect l="l" t="t" r="r" b="b"/>
            <a:pathLst>
              <a:path w="12954" h="25843" extrusionOk="0">
                <a:moveTo>
                  <a:pt x="6659" y="1"/>
                </a:moveTo>
                <a:cubicBezTo>
                  <a:pt x="6463" y="1"/>
                  <a:pt x="6269" y="21"/>
                  <a:pt x="6081" y="68"/>
                </a:cubicBezTo>
                <a:cubicBezTo>
                  <a:pt x="4783" y="416"/>
                  <a:pt x="3864" y="2031"/>
                  <a:pt x="3991" y="3298"/>
                </a:cubicBezTo>
                <a:cubicBezTo>
                  <a:pt x="3971" y="3121"/>
                  <a:pt x="3781" y="3017"/>
                  <a:pt x="3593" y="3017"/>
                </a:cubicBezTo>
                <a:cubicBezTo>
                  <a:pt x="3479" y="3017"/>
                  <a:pt x="3366" y="3056"/>
                  <a:pt x="3294" y="3140"/>
                </a:cubicBezTo>
                <a:cubicBezTo>
                  <a:pt x="3073" y="3330"/>
                  <a:pt x="3104" y="3710"/>
                  <a:pt x="3326" y="3931"/>
                </a:cubicBezTo>
                <a:cubicBezTo>
                  <a:pt x="3548" y="4153"/>
                  <a:pt x="3864" y="4216"/>
                  <a:pt x="4181" y="4216"/>
                </a:cubicBezTo>
                <a:cubicBezTo>
                  <a:pt x="3833" y="4786"/>
                  <a:pt x="4086" y="5578"/>
                  <a:pt x="4625" y="6021"/>
                </a:cubicBezTo>
                <a:cubicBezTo>
                  <a:pt x="4973" y="6307"/>
                  <a:pt x="5416" y="6465"/>
                  <a:pt x="5891" y="6560"/>
                </a:cubicBezTo>
                <a:cubicBezTo>
                  <a:pt x="5828" y="6877"/>
                  <a:pt x="5891" y="7288"/>
                  <a:pt x="5923" y="7763"/>
                </a:cubicBezTo>
                <a:cubicBezTo>
                  <a:pt x="5720" y="7743"/>
                  <a:pt x="5511" y="7729"/>
                  <a:pt x="5312" y="7729"/>
                </a:cubicBezTo>
                <a:cubicBezTo>
                  <a:pt x="4892" y="7729"/>
                  <a:pt x="4522" y="7791"/>
                  <a:pt x="4371" y="7985"/>
                </a:cubicBezTo>
                <a:cubicBezTo>
                  <a:pt x="3136" y="8872"/>
                  <a:pt x="951" y="13147"/>
                  <a:pt x="444" y="14034"/>
                </a:cubicBezTo>
                <a:cubicBezTo>
                  <a:pt x="223" y="14414"/>
                  <a:pt x="1" y="14825"/>
                  <a:pt x="33" y="15300"/>
                </a:cubicBezTo>
                <a:cubicBezTo>
                  <a:pt x="90" y="15761"/>
                  <a:pt x="539" y="16168"/>
                  <a:pt x="1001" y="16168"/>
                </a:cubicBezTo>
                <a:cubicBezTo>
                  <a:pt x="1047" y="16168"/>
                  <a:pt x="1094" y="16164"/>
                  <a:pt x="1141" y="16156"/>
                </a:cubicBezTo>
                <a:cubicBezTo>
                  <a:pt x="1584" y="16061"/>
                  <a:pt x="1901" y="15554"/>
                  <a:pt x="1774" y="15142"/>
                </a:cubicBezTo>
                <a:lnTo>
                  <a:pt x="1774" y="15142"/>
                </a:lnTo>
                <a:cubicBezTo>
                  <a:pt x="1838" y="15269"/>
                  <a:pt x="1933" y="15395"/>
                  <a:pt x="2059" y="15490"/>
                </a:cubicBezTo>
                <a:cubicBezTo>
                  <a:pt x="2103" y="15512"/>
                  <a:pt x="2153" y="15522"/>
                  <a:pt x="2204" y="15522"/>
                </a:cubicBezTo>
                <a:cubicBezTo>
                  <a:pt x="2376" y="15522"/>
                  <a:pt x="2559" y="15408"/>
                  <a:pt x="2534" y="15237"/>
                </a:cubicBezTo>
                <a:cubicBezTo>
                  <a:pt x="2534" y="15047"/>
                  <a:pt x="2313" y="14952"/>
                  <a:pt x="2154" y="14857"/>
                </a:cubicBezTo>
                <a:cubicBezTo>
                  <a:pt x="1743" y="14604"/>
                  <a:pt x="1616" y="14034"/>
                  <a:pt x="1743" y="13559"/>
                </a:cubicBezTo>
                <a:cubicBezTo>
                  <a:pt x="1869" y="13210"/>
                  <a:pt x="3801" y="10518"/>
                  <a:pt x="4656" y="9030"/>
                </a:cubicBezTo>
                <a:cubicBezTo>
                  <a:pt x="4846" y="9252"/>
                  <a:pt x="5005" y="9442"/>
                  <a:pt x="5068" y="9695"/>
                </a:cubicBezTo>
                <a:cubicBezTo>
                  <a:pt x="5416" y="10930"/>
                  <a:pt x="5575" y="12324"/>
                  <a:pt x="5606" y="13654"/>
                </a:cubicBezTo>
                <a:cubicBezTo>
                  <a:pt x="5606" y="13654"/>
                  <a:pt x="5353" y="15554"/>
                  <a:pt x="5290" y="16092"/>
                </a:cubicBezTo>
                <a:lnTo>
                  <a:pt x="4593" y="21508"/>
                </a:lnTo>
                <a:cubicBezTo>
                  <a:pt x="4530" y="21951"/>
                  <a:pt x="4466" y="22426"/>
                  <a:pt x="4276" y="22806"/>
                </a:cubicBezTo>
                <a:cubicBezTo>
                  <a:pt x="3864" y="23693"/>
                  <a:pt x="1489" y="23788"/>
                  <a:pt x="2028" y="24516"/>
                </a:cubicBezTo>
                <a:cubicBezTo>
                  <a:pt x="2370" y="25000"/>
                  <a:pt x="2841" y="25188"/>
                  <a:pt x="3317" y="25188"/>
                </a:cubicBezTo>
                <a:cubicBezTo>
                  <a:pt x="3590" y="25188"/>
                  <a:pt x="3864" y="25127"/>
                  <a:pt x="4118" y="25023"/>
                </a:cubicBezTo>
                <a:cubicBezTo>
                  <a:pt x="4466" y="24864"/>
                  <a:pt x="4783" y="24643"/>
                  <a:pt x="4973" y="24294"/>
                </a:cubicBezTo>
                <a:cubicBezTo>
                  <a:pt x="5163" y="23946"/>
                  <a:pt x="5195" y="23534"/>
                  <a:pt x="5258" y="23123"/>
                </a:cubicBezTo>
                <a:cubicBezTo>
                  <a:pt x="5480" y="20621"/>
                  <a:pt x="5891" y="17992"/>
                  <a:pt x="6145" y="15490"/>
                </a:cubicBezTo>
                <a:cubicBezTo>
                  <a:pt x="6231" y="15431"/>
                  <a:pt x="6341" y="15407"/>
                  <a:pt x="6460" y="15407"/>
                </a:cubicBezTo>
                <a:cubicBezTo>
                  <a:pt x="6912" y="15407"/>
                  <a:pt x="7506" y="15744"/>
                  <a:pt x="7506" y="15744"/>
                </a:cubicBezTo>
                <a:cubicBezTo>
                  <a:pt x="7791" y="16187"/>
                  <a:pt x="7665" y="17011"/>
                  <a:pt x="7665" y="17549"/>
                </a:cubicBezTo>
                <a:lnTo>
                  <a:pt x="7918" y="23819"/>
                </a:lnTo>
                <a:cubicBezTo>
                  <a:pt x="7918" y="24104"/>
                  <a:pt x="7950" y="24389"/>
                  <a:pt x="8045" y="24674"/>
                </a:cubicBezTo>
                <a:cubicBezTo>
                  <a:pt x="8235" y="25118"/>
                  <a:pt x="8678" y="25403"/>
                  <a:pt x="9153" y="25561"/>
                </a:cubicBezTo>
                <a:cubicBezTo>
                  <a:pt x="9470" y="25646"/>
                  <a:pt x="9941" y="25843"/>
                  <a:pt x="10361" y="25843"/>
                </a:cubicBezTo>
                <a:cubicBezTo>
                  <a:pt x="10571" y="25843"/>
                  <a:pt x="10768" y="25793"/>
                  <a:pt x="10927" y="25656"/>
                </a:cubicBezTo>
                <a:cubicBezTo>
                  <a:pt x="11433" y="25276"/>
                  <a:pt x="11180" y="24516"/>
                  <a:pt x="10642" y="24453"/>
                </a:cubicBezTo>
                <a:cubicBezTo>
                  <a:pt x="10262" y="24389"/>
                  <a:pt x="9533" y="24421"/>
                  <a:pt x="9217" y="24199"/>
                </a:cubicBezTo>
                <a:cubicBezTo>
                  <a:pt x="8710" y="23819"/>
                  <a:pt x="8615" y="23091"/>
                  <a:pt x="8552" y="22426"/>
                </a:cubicBezTo>
                <a:cubicBezTo>
                  <a:pt x="8298" y="19702"/>
                  <a:pt x="8457" y="16789"/>
                  <a:pt x="8235" y="14065"/>
                </a:cubicBezTo>
                <a:cubicBezTo>
                  <a:pt x="8266" y="12482"/>
                  <a:pt x="7855" y="10233"/>
                  <a:pt x="8457" y="9473"/>
                </a:cubicBezTo>
                <a:cubicBezTo>
                  <a:pt x="9407" y="10994"/>
                  <a:pt x="11117" y="13432"/>
                  <a:pt x="11212" y="13749"/>
                </a:cubicBezTo>
                <a:cubicBezTo>
                  <a:pt x="11370" y="14224"/>
                  <a:pt x="11243" y="14825"/>
                  <a:pt x="10832" y="15079"/>
                </a:cubicBezTo>
                <a:cubicBezTo>
                  <a:pt x="10673" y="15174"/>
                  <a:pt x="10452" y="15269"/>
                  <a:pt x="10420" y="15459"/>
                </a:cubicBezTo>
                <a:cubicBezTo>
                  <a:pt x="10420" y="15604"/>
                  <a:pt x="10587" y="15713"/>
                  <a:pt x="10751" y="15713"/>
                </a:cubicBezTo>
                <a:cubicBezTo>
                  <a:pt x="10801" y="15713"/>
                  <a:pt x="10851" y="15703"/>
                  <a:pt x="10895" y="15681"/>
                </a:cubicBezTo>
                <a:cubicBezTo>
                  <a:pt x="11053" y="15617"/>
                  <a:pt x="11117" y="15490"/>
                  <a:pt x="11180" y="15332"/>
                </a:cubicBezTo>
                <a:lnTo>
                  <a:pt x="11180" y="15332"/>
                </a:lnTo>
                <a:cubicBezTo>
                  <a:pt x="11085" y="15744"/>
                  <a:pt x="11402" y="16282"/>
                  <a:pt x="11845" y="16346"/>
                </a:cubicBezTo>
                <a:cubicBezTo>
                  <a:pt x="11892" y="16354"/>
                  <a:pt x="11938" y="16358"/>
                  <a:pt x="11985" y="16358"/>
                </a:cubicBezTo>
                <a:cubicBezTo>
                  <a:pt x="12441" y="16358"/>
                  <a:pt x="12864" y="15951"/>
                  <a:pt x="12922" y="15490"/>
                </a:cubicBezTo>
                <a:cubicBezTo>
                  <a:pt x="12954" y="15047"/>
                  <a:pt x="12732" y="14635"/>
                  <a:pt x="12510" y="14224"/>
                </a:cubicBezTo>
                <a:cubicBezTo>
                  <a:pt x="11972" y="13337"/>
                  <a:pt x="9597" y="8713"/>
                  <a:pt x="8425" y="8048"/>
                </a:cubicBezTo>
                <a:cubicBezTo>
                  <a:pt x="8425" y="8048"/>
                  <a:pt x="8393" y="8017"/>
                  <a:pt x="8362" y="8017"/>
                </a:cubicBezTo>
                <a:cubicBezTo>
                  <a:pt x="8076" y="7858"/>
                  <a:pt x="7000" y="7732"/>
                  <a:pt x="7000" y="7732"/>
                </a:cubicBezTo>
                <a:cubicBezTo>
                  <a:pt x="7000" y="7732"/>
                  <a:pt x="6905" y="7288"/>
                  <a:pt x="6873" y="7035"/>
                </a:cubicBezTo>
                <a:cubicBezTo>
                  <a:pt x="6841" y="6908"/>
                  <a:pt x="6841" y="6782"/>
                  <a:pt x="6873" y="6655"/>
                </a:cubicBezTo>
                <a:cubicBezTo>
                  <a:pt x="7348" y="6655"/>
                  <a:pt x="7855" y="6592"/>
                  <a:pt x="8266" y="6338"/>
                </a:cubicBezTo>
                <a:cubicBezTo>
                  <a:pt x="8773" y="6021"/>
                  <a:pt x="9090" y="5325"/>
                  <a:pt x="8773" y="4818"/>
                </a:cubicBezTo>
                <a:lnTo>
                  <a:pt x="8773" y="4818"/>
                </a:lnTo>
                <a:cubicBezTo>
                  <a:pt x="8795" y="4820"/>
                  <a:pt x="8817" y="4820"/>
                  <a:pt x="8839" y="4820"/>
                </a:cubicBezTo>
                <a:cubicBezTo>
                  <a:pt x="9297" y="4820"/>
                  <a:pt x="9790" y="4511"/>
                  <a:pt x="9850" y="4058"/>
                </a:cubicBezTo>
                <a:cubicBezTo>
                  <a:pt x="9902" y="3666"/>
                  <a:pt x="9544" y="3274"/>
                  <a:pt x="9168" y="3274"/>
                </a:cubicBezTo>
                <a:cubicBezTo>
                  <a:pt x="9133" y="3274"/>
                  <a:pt x="9098" y="3277"/>
                  <a:pt x="9063" y="3284"/>
                </a:cubicBezTo>
                <a:lnTo>
                  <a:pt x="9063" y="3284"/>
                </a:lnTo>
                <a:cubicBezTo>
                  <a:pt x="9607" y="3041"/>
                  <a:pt x="9852" y="2216"/>
                  <a:pt x="9470" y="1746"/>
                </a:cubicBezTo>
                <a:cubicBezTo>
                  <a:pt x="9692" y="1461"/>
                  <a:pt x="9597" y="1049"/>
                  <a:pt x="9375" y="796"/>
                </a:cubicBezTo>
                <a:cubicBezTo>
                  <a:pt x="9122" y="574"/>
                  <a:pt x="8773" y="448"/>
                  <a:pt x="8457" y="353"/>
                </a:cubicBezTo>
                <a:cubicBezTo>
                  <a:pt x="7884" y="186"/>
                  <a:pt x="7258" y="1"/>
                  <a:pt x="6659" y="1"/>
                </a:cubicBezTo>
                <a:close/>
              </a:path>
            </a:pathLst>
          </a:custGeom>
          <a:solidFill>
            <a:srgbClr val="F2856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2" name="Google Shape;2392;p27"/>
          <p:cNvSpPr/>
          <p:nvPr/>
        </p:nvSpPr>
        <p:spPr>
          <a:xfrm>
            <a:off x="1128101" y="4108937"/>
            <a:ext cx="14954" cy="37824"/>
          </a:xfrm>
          <a:custGeom>
            <a:avLst/>
            <a:gdLst/>
            <a:ahLst/>
            <a:cxnLst/>
            <a:rect l="l" t="t" r="r" b="b"/>
            <a:pathLst>
              <a:path w="476" h="1204" extrusionOk="0">
                <a:moveTo>
                  <a:pt x="191" y="0"/>
                </a:moveTo>
                <a:cubicBezTo>
                  <a:pt x="64" y="32"/>
                  <a:pt x="1" y="127"/>
                  <a:pt x="1" y="222"/>
                </a:cubicBezTo>
                <a:cubicBezTo>
                  <a:pt x="32" y="507"/>
                  <a:pt x="64" y="760"/>
                  <a:pt x="96" y="1014"/>
                </a:cubicBezTo>
                <a:cubicBezTo>
                  <a:pt x="96" y="1109"/>
                  <a:pt x="191" y="1172"/>
                  <a:pt x="286" y="1172"/>
                </a:cubicBezTo>
                <a:cubicBezTo>
                  <a:pt x="286" y="1172"/>
                  <a:pt x="286" y="1172"/>
                  <a:pt x="286" y="1204"/>
                </a:cubicBezTo>
                <a:cubicBezTo>
                  <a:pt x="412" y="1172"/>
                  <a:pt x="476" y="1077"/>
                  <a:pt x="476" y="982"/>
                </a:cubicBezTo>
                <a:cubicBezTo>
                  <a:pt x="476" y="729"/>
                  <a:pt x="444" y="444"/>
                  <a:pt x="412" y="190"/>
                </a:cubicBezTo>
                <a:cubicBezTo>
                  <a:pt x="381" y="64"/>
                  <a:pt x="286" y="0"/>
                  <a:pt x="191" y="0"/>
                </a:cubicBezTo>
                <a:close/>
              </a:path>
            </a:pathLst>
          </a:custGeom>
          <a:solidFill>
            <a:srgbClr val="376B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3" name="Google Shape;2393;p27"/>
          <p:cNvSpPr/>
          <p:nvPr/>
        </p:nvSpPr>
        <p:spPr>
          <a:xfrm>
            <a:off x="1111200" y="4187537"/>
            <a:ext cx="33834" cy="174133"/>
          </a:xfrm>
          <a:custGeom>
            <a:avLst/>
            <a:gdLst/>
            <a:ahLst/>
            <a:cxnLst/>
            <a:rect l="l" t="t" r="r" b="b"/>
            <a:pathLst>
              <a:path w="1077" h="5543" extrusionOk="0">
                <a:moveTo>
                  <a:pt x="855" y="0"/>
                </a:moveTo>
                <a:cubicBezTo>
                  <a:pt x="760" y="0"/>
                  <a:pt x="665" y="95"/>
                  <a:pt x="665" y="190"/>
                </a:cubicBezTo>
                <a:cubicBezTo>
                  <a:pt x="665" y="697"/>
                  <a:pt x="602" y="1203"/>
                  <a:pt x="539" y="1773"/>
                </a:cubicBezTo>
                <a:lnTo>
                  <a:pt x="539" y="1900"/>
                </a:lnTo>
                <a:cubicBezTo>
                  <a:pt x="507" y="2027"/>
                  <a:pt x="602" y="2122"/>
                  <a:pt x="697" y="2122"/>
                </a:cubicBezTo>
                <a:lnTo>
                  <a:pt x="729" y="2122"/>
                </a:lnTo>
                <a:cubicBezTo>
                  <a:pt x="824" y="2122"/>
                  <a:pt x="919" y="2059"/>
                  <a:pt x="919" y="1964"/>
                </a:cubicBezTo>
                <a:lnTo>
                  <a:pt x="950" y="1837"/>
                </a:lnTo>
                <a:cubicBezTo>
                  <a:pt x="1014" y="1235"/>
                  <a:pt x="1045" y="728"/>
                  <a:pt x="1077" y="222"/>
                </a:cubicBezTo>
                <a:cubicBezTo>
                  <a:pt x="1077" y="95"/>
                  <a:pt x="982" y="0"/>
                  <a:pt x="855" y="0"/>
                </a:cubicBezTo>
                <a:close/>
                <a:moveTo>
                  <a:pt x="489" y="3446"/>
                </a:moveTo>
                <a:cubicBezTo>
                  <a:pt x="388" y="3446"/>
                  <a:pt x="317" y="3528"/>
                  <a:pt x="317" y="3610"/>
                </a:cubicBezTo>
                <a:cubicBezTo>
                  <a:pt x="222" y="4212"/>
                  <a:pt x="127" y="4782"/>
                  <a:pt x="32" y="5320"/>
                </a:cubicBezTo>
                <a:cubicBezTo>
                  <a:pt x="0" y="5415"/>
                  <a:pt x="63" y="5510"/>
                  <a:pt x="190" y="5542"/>
                </a:cubicBezTo>
                <a:lnTo>
                  <a:pt x="222" y="5542"/>
                </a:lnTo>
                <a:cubicBezTo>
                  <a:pt x="317" y="5542"/>
                  <a:pt x="380" y="5479"/>
                  <a:pt x="412" y="5384"/>
                </a:cubicBezTo>
                <a:cubicBezTo>
                  <a:pt x="507" y="4845"/>
                  <a:pt x="602" y="4275"/>
                  <a:pt x="697" y="3674"/>
                </a:cubicBezTo>
                <a:cubicBezTo>
                  <a:pt x="729" y="3547"/>
                  <a:pt x="634" y="3452"/>
                  <a:pt x="539" y="3452"/>
                </a:cubicBezTo>
                <a:cubicBezTo>
                  <a:pt x="522" y="3448"/>
                  <a:pt x="505" y="3446"/>
                  <a:pt x="489" y="3446"/>
                </a:cubicBezTo>
                <a:close/>
              </a:path>
            </a:pathLst>
          </a:custGeom>
          <a:solidFill>
            <a:srgbClr val="376B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4" name="Google Shape;2394;p27"/>
          <p:cNvSpPr/>
          <p:nvPr/>
        </p:nvSpPr>
        <p:spPr>
          <a:xfrm>
            <a:off x="1092288" y="4402164"/>
            <a:ext cx="20922" cy="36096"/>
          </a:xfrm>
          <a:custGeom>
            <a:avLst/>
            <a:gdLst/>
            <a:ahLst/>
            <a:cxnLst/>
            <a:rect l="l" t="t" r="r" b="b"/>
            <a:pathLst>
              <a:path w="666" h="1149" extrusionOk="0">
                <a:moveTo>
                  <a:pt x="425" y="0"/>
                </a:moveTo>
                <a:cubicBezTo>
                  <a:pt x="349" y="0"/>
                  <a:pt x="280" y="57"/>
                  <a:pt x="254" y="135"/>
                </a:cubicBezTo>
                <a:cubicBezTo>
                  <a:pt x="159" y="452"/>
                  <a:pt x="95" y="642"/>
                  <a:pt x="64" y="769"/>
                </a:cubicBezTo>
                <a:cubicBezTo>
                  <a:pt x="32" y="832"/>
                  <a:pt x="32" y="895"/>
                  <a:pt x="32" y="895"/>
                </a:cubicBezTo>
                <a:cubicBezTo>
                  <a:pt x="0" y="1022"/>
                  <a:pt x="64" y="1117"/>
                  <a:pt x="159" y="1149"/>
                </a:cubicBezTo>
                <a:lnTo>
                  <a:pt x="222" y="1149"/>
                </a:lnTo>
                <a:cubicBezTo>
                  <a:pt x="317" y="1149"/>
                  <a:pt x="380" y="1085"/>
                  <a:pt x="412" y="990"/>
                </a:cubicBezTo>
                <a:cubicBezTo>
                  <a:pt x="412" y="990"/>
                  <a:pt x="412" y="959"/>
                  <a:pt x="444" y="895"/>
                </a:cubicBezTo>
                <a:cubicBezTo>
                  <a:pt x="475" y="769"/>
                  <a:pt x="539" y="579"/>
                  <a:pt x="634" y="262"/>
                </a:cubicBezTo>
                <a:cubicBezTo>
                  <a:pt x="665" y="135"/>
                  <a:pt x="602" y="40"/>
                  <a:pt x="475" y="9"/>
                </a:cubicBezTo>
                <a:cubicBezTo>
                  <a:pt x="459" y="3"/>
                  <a:pt x="442" y="0"/>
                  <a:pt x="425" y="0"/>
                </a:cubicBezTo>
                <a:close/>
              </a:path>
            </a:pathLst>
          </a:custGeom>
          <a:solidFill>
            <a:srgbClr val="376B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5" name="Google Shape;2395;p27"/>
          <p:cNvSpPr/>
          <p:nvPr/>
        </p:nvSpPr>
        <p:spPr>
          <a:xfrm>
            <a:off x="1277323" y="4134791"/>
            <a:ext cx="15959" cy="36850"/>
          </a:xfrm>
          <a:custGeom>
            <a:avLst/>
            <a:gdLst/>
            <a:ahLst/>
            <a:cxnLst/>
            <a:rect l="l" t="t" r="r" b="b"/>
            <a:pathLst>
              <a:path w="508" h="1173" extrusionOk="0">
                <a:moveTo>
                  <a:pt x="318" y="1"/>
                </a:moveTo>
                <a:cubicBezTo>
                  <a:pt x="223" y="1"/>
                  <a:pt x="96" y="64"/>
                  <a:pt x="96" y="159"/>
                </a:cubicBezTo>
                <a:cubicBezTo>
                  <a:pt x="64" y="444"/>
                  <a:pt x="33" y="729"/>
                  <a:pt x="33" y="982"/>
                </a:cubicBezTo>
                <a:cubicBezTo>
                  <a:pt x="1" y="1077"/>
                  <a:pt x="96" y="1172"/>
                  <a:pt x="191" y="1172"/>
                </a:cubicBezTo>
                <a:lnTo>
                  <a:pt x="223" y="1172"/>
                </a:lnTo>
                <a:cubicBezTo>
                  <a:pt x="318" y="1172"/>
                  <a:pt x="413" y="1109"/>
                  <a:pt x="413" y="1014"/>
                </a:cubicBezTo>
                <a:cubicBezTo>
                  <a:pt x="444" y="761"/>
                  <a:pt x="444" y="476"/>
                  <a:pt x="508" y="222"/>
                </a:cubicBezTo>
                <a:cubicBezTo>
                  <a:pt x="508" y="96"/>
                  <a:pt x="413" y="1"/>
                  <a:pt x="318" y="1"/>
                </a:cubicBezTo>
                <a:close/>
              </a:path>
            </a:pathLst>
          </a:custGeom>
          <a:solidFill>
            <a:srgbClr val="376B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6" name="Google Shape;2396;p27"/>
          <p:cNvSpPr/>
          <p:nvPr/>
        </p:nvSpPr>
        <p:spPr>
          <a:xfrm>
            <a:off x="1275343" y="4211412"/>
            <a:ext cx="27897" cy="167159"/>
          </a:xfrm>
          <a:custGeom>
            <a:avLst/>
            <a:gdLst/>
            <a:ahLst/>
            <a:cxnLst/>
            <a:rect l="l" t="t" r="r" b="b"/>
            <a:pathLst>
              <a:path w="888" h="5321" extrusionOk="0">
                <a:moveTo>
                  <a:pt x="191" y="0"/>
                </a:moveTo>
                <a:cubicBezTo>
                  <a:pt x="96" y="0"/>
                  <a:pt x="1" y="95"/>
                  <a:pt x="1" y="190"/>
                </a:cubicBezTo>
                <a:lnTo>
                  <a:pt x="1" y="507"/>
                </a:lnTo>
                <a:cubicBezTo>
                  <a:pt x="1" y="950"/>
                  <a:pt x="1" y="1394"/>
                  <a:pt x="32" y="1869"/>
                </a:cubicBezTo>
                <a:cubicBezTo>
                  <a:pt x="32" y="1964"/>
                  <a:pt x="127" y="2059"/>
                  <a:pt x="222" y="2059"/>
                </a:cubicBezTo>
                <a:cubicBezTo>
                  <a:pt x="349" y="2059"/>
                  <a:pt x="444" y="1964"/>
                  <a:pt x="412" y="1837"/>
                </a:cubicBezTo>
                <a:cubicBezTo>
                  <a:pt x="412" y="1394"/>
                  <a:pt x="412" y="950"/>
                  <a:pt x="412" y="507"/>
                </a:cubicBezTo>
                <a:lnTo>
                  <a:pt x="412" y="190"/>
                </a:lnTo>
                <a:cubicBezTo>
                  <a:pt x="412" y="95"/>
                  <a:pt x="317" y="0"/>
                  <a:pt x="191" y="0"/>
                </a:cubicBezTo>
                <a:close/>
                <a:moveTo>
                  <a:pt x="381" y="3294"/>
                </a:moveTo>
                <a:cubicBezTo>
                  <a:pt x="254" y="3325"/>
                  <a:pt x="191" y="3420"/>
                  <a:pt x="191" y="3515"/>
                </a:cubicBezTo>
                <a:cubicBezTo>
                  <a:pt x="286" y="4022"/>
                  <a:pt x="381" y="4624"/>
                  <a:pt x="476" y="5162"/>
                </a:cubicBezTo>
                <a:cubicBezTo>
                  <a:pt x="507" y="5257"/>
                  <a:pt x="602" y="5320"/>
                  <a:pt x="697" y="5320"/>
                </a:cubicBezTo>
                <a:lnTo>
                  <a:pt x="729" y="5320"/>
                </a:lnTo>
                <a:cubicBezTo>
                  <a:pt x="824" y="5289"/>
                  <a:pt x="887" y="5194"/>
                  <a:pt x="887" y="5099"/>
                </a:cubicBezTo>
                <a:cubicBezTo>
                  <a:pt x="761" y="4529"/>
                  <a:pt x="666" y="3959"/>
                  <a:pt x="602" y="3484"/>
                </a:cubicBezTo>
                <a:cubicBezTo>
                  <a:pt x="571" y="3357"/>
                  <a:pt x="476" y="3294"/>
                  <a:pt x="381" y="3294"/>
                </a:cubicBezTo>
                <a:close/>
              </a:path>
            </a:pathLst>
          </a:custGeom>
          <a:solidFill>
            <a:srgbClr val="376B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7" name="Google Shape;2397;p27"/>
          <p:cNvSpPr/>
          <p:nvPr/>
        </p:nvSpPr>
        <p:spPr>
          <a:xfrm>
            <a:off x="1300224" y="4417086"/>
            <a:ext cx="18912" cy="37101"/>
          </a:xfrm>
          <a:custGeom>
            <a:avLst/>
            <a:gdLst/>
            <a:ahLst/>
            <a:cxnLst/>
            <a:rect l="l" t="t" r="r" b="b"/>
            <a:pathLst>
              <a:path w="602" h="1181" extrusionOk="0">
                <a:moveTo>
                  <a:pt x="239" y="0"/>
                </a:moveTo>
                <a:cubicBezTo>
                  <a:pt x="223" y="0"/>
                  <a:pt x="207" y="3"/>
                  <a:pt x="190" y="9"/>
                </a:cubicBezTo>
                <a:cubicBezTo>
                  <a:pt x="64" y="40"/>
                  <a:pt x="0" y="135"/>
                  <a:pt x="32" y="230"/>
                </a:cubicBezTo>
                <a:cubicBezTo>
                  <a:pt x="95" y="674"/>
                  <a:pt x="190" y="959"/>
                  <a:pt x="190" y="1022"/>
                </a:cubicBezTo>
                <a:cubicBezTo>
                  <a:pt x="222" y="1117"/>
                  <a:pt x="285" y="1180"/>
                  <a:pt x="380" y="1180"/>
                </a:cubicBezTo>
                <a:lnTo>
                  <a:pt x="444" y="1180"/>
                </a:lnTo>
                <a:cubicBezTo>
                  <a:pt x="539" y="1149"/>
                  <a:pt x="602" y="1022"/>
                  <a:pt x="570" y="927"/>
                </a:cubicBezTo>
                <a:cubicBezTo>
                  <a:pt x="570" y="864"/>
                  <a:pt x="507" y="579"/>
                  <a:pt x="412" y="167"/>
                </a:cubicBezTo>
                <a:cubicBezTo>
                  <a:pt x="386" y="62"/>
                  <a:pt x="316" y="0"/>
                  <a:pt x="239" y="0"/>
                </a:cubicBezTo>
                <a:close/>
              </a:path>
            </a:pathLst>
          </a:custGeom>
          <a:solidFill>
            <a:srgbClr val="376B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0" name="Google Shape;2400;p27"/>
          <p:cNvSpPr/>
          <p:nvPr/>
        </p:nvSpPr>
        <p:spPr>
          <a:xfrm>
            <a:off x="710250" y="1090458"/>
            <a:ext cx="998903" cy="998903"/>
          </a:xfrm>
          <a:custGeom>
            <a:avLst/>
            <a:gdLst/>
            <a:ahLst/>
            <a:cxnLst/>
            <a:rect l="l" t="t" r="r" b="b"/>
            <a:pathLst>
              <a:path w="31797" h="31797" extrusionOk="0">
                <a:moveTo>
                  <a:pt x="15898" y="1"/>
                </a:moveTo>
                <a:cubicBezTo>
                  <a:pt x="7126" y="1"/>
                  <a:pt x="1" y="7095"/>
                  <a:pt x="1" y="15899"/>
                </a:cubicBezTo>
                <a:cubicBezTo>
                  <a:pt x="1" y="24671"/>
                  <a:pt x="7126" y="31796"/>
                  <a:pt x="15898" y="31796"/>
                </a:cubicBezTo>
                <a:cubicBezTo>
                  <a:pt x="24671" y="31796"/>
                  <a:pt x="31796" y="24671"/>
                  <a:pt x="31796" y="15899"/>
                </a:cubicBezTo>
                <a:cubicBezTo>
                  <a:pt x="31796" y="7095"/>
                  <a:pt x="24671" y="1"/>
                  <a:pt x="15898" y="1"/>
                </a:cubicBezTo>
                <a:close/>
              </a:path>
            </a:pathLst>
          </a:custGeom>
          <a:solidFill>
            <a:srgbClr val="EDEDED"/>
          </a:solidFill>
          <a:ln w="10300" cap="flat" cmpd="sng">
            <a:solidFill>
              <a:srgbClr val="376B8C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1" name="Google Shape;2401;p27"/>
          <p:cNvSpPr/>
          <p:nvPr/>
        </p:nvSpPr>
        <p:spPr>
          <a:xfrm>
            <a:off x="881368" y="1696359"/>
            <a:ext cx="29876" cy="142279"/>
          </a:xfrm>
          <a:custGeom>
            <a:avLst/>
            <a:gdLst/>
            <a:ahLst/>
            <a:cxnLst/>
            <a:rect l="l" t="t" r="r" b="b"/>
            <a:pathLst>
              <a:path w="951" h="4529" extrusionOk="0">
                <a:moveTo>
                  <a:pt x="476" y="0"/>
                </a:moveTo>
                <a:cubicBezTo>
                  <a:pt x="222" y="0"/>
                  <a:pt x="1" y="190"/>
                  <a:pt x="1" y="475"/>
                </a:cubicBezTo>
                <a:lnTo>
                  <a:pt x="1" y="4054"/>
                </a:lnTo>
                <a:cubicBezTo>
                  <a:pt x="1" y="4307"/>
                  <a:pt x="222" y="4529"/>
                  <a:pt x="476" y="4529"/>
                </a:cubicBezTo>
                <a:cubicBezTo>
                  <a:pt x="729" y="4529"/>
                  <a:pt x="951" y="4307"/>
                  <a:pt x="951" y="4054"/>
                </a:cubicBezTo>
                <a:lnTo>
                  <a:pt x="951" y="475"/>
                </a:lnTo>
                <a:cubicBezTo>
                  <a:pt x="951" y="190"/>
                  <a:pt x="761" y="0"/>
                  <a:pt x="476" y="0"/>
                </a:cubicBezTo>
                <a:close/>
              </a:path>
            </a:pathLst>
          </a:custGeom>
          <a:solidFill>
            <a:srgbClr val="376B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2" name="Google Shape;2402;p27"/>
          <p:cNvSpPr/>
          <p:nvPr/>
        </p:nvSpPr>
        <p:spPr>
          <a:xfrm>
            <a:off x="1115158" y="1781902"/>
            <a:ext cx="30881" cy="142310"/>
          </a:xfrm>
          <a:custGeom>
            <a:avLst/>
            <a:gdLst/>
            <a:ahLst/>
            <a:cxnLst/>
            <a:rect l="l" t="t" r="r" b="b"/>
            <a:pathLst>
              <a:path w="983" h="4530" extrusionOk="0">
                <a:moveTo>
                  <a:pt x="508" y="1"/>
                </a:moveTo>
                <a:cubicBezTo>
                  <a:pt x="223" y="1"/>
                  <a:pt x="1" y="222"/>
                  <a:pt x="1" y="476"/>
                </a:cubicBezTo>
                <a:lnTo>
                  <a:pt x="1" y="4054"/>
                </a:lnTo>
                <a:cubicBezTo>
                  <a:pt x="1" y="4308"/>
                  <a:pt x="223" y="4529"/>
                  <a:pt x="508" y="4529"/>
                </a:cubicBezTo>
                <a:cubicBezTo>
                  <a:pt x="761" y="4529"/>
                  <a:pt x="983" y="4308"/>
                  <a:pt x="983" y="4054"/>
                </a:cubicBezTo>
                <a:lnTo>
                  <a:pt x="983" y="476"/>
                </a:lnTo>
                <a:cubicBezTo>
                  <a:pt x="983" y="222"/>
                  <a:pt x="761" y="1"/>
                  <a:pt x="508" y="1"/>
                </a:cubicBezTo>
                <a:close/>
              </a:path>
            </a:pathLst>
          </a:custGeom>
          <a:solidFill>
            <a:srgbClr val="376B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3" name="Google Shape;2403;p27"/>
          <p:cNvSpPr/>
          <p:nvPr/>
        </p:nvSpPr>
        <p:spPr>
          <a:xfrm>
            <a:off x="1479290" y="1416797"/>
            <a:ext cx="30881" cy="366142"/>
          </a:xfrm>
          <a:custGeom>
            <a:avLst/>
            <a:gdLst/>
            <a:ahLst/>
            <a:cxnLst/>
            <a:rect l="l" t="t" r="r" b="b"/>
            <a:pathLst>
              <a:path w="983" h="11655" extrusionOk="0">
                <a:moveTo>
                  <a:pt x="476" y="0"/>
                </a:moveTo>
                <a:cubicBezTo>
                  <a:pt x="222" y="0"/>
                  <a:pt x="1" y="190"/>
                  <a:pt x="1" y="475"/>
                </a:cubicBezTo>
                <a:lnTo>
                  <a:pt x="1" y="11179"/>
                </a:lnTo>
                <a:cubicBezTo>
                  <a:pt x="1" y="11433"/>
                  <a:pt x="222" y="11654"/>
                  <a:pt x="476" y="11654"/>
                </a:cubicBezTo>
                <a:cubicBezTo>
                  <a:pt x="761" y="11654"/>
                  <a:pt x="982" y="11464"/>
                  <a:pt x="982" y="11179"/>
                </a:cubicBezTo>
                <a:lnTo>
                  <a:pt x="982" y="475"/>
                </a:lnTo>
                <a:cubicBezTo>
                  <a:pt x="982" y="190"/>
                  <a:pt x="761" y="0"/>
                  <a:pt x="476" y="0"/>
                </a:cubicBezTo>
                <a:close/>
              </a:path>
            </a:pathLst>
          </a:custGeom>
          <a:solidFill>
            <a:srgbClr val="376B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4" name="Google Shape;2404;p27"/>
          <p:cNvSpPr/>
          <p:nvPr/>
        </p:nvSpPr>
        <p:spPr>
          <a:xfrm>
            <a:off x="1270380" y="1374010"/>
            <a:ext cx="30850" cy="367147"/>
          </a:xfrm>
          <a:custGeom>
            <a:avLst/>
            <a:gdLst/>
            <a:ahLst/>
            <a:cxnLst/>
            <a:rect l="l" t="t" r="r" b="b"/>
            <a:pathLst>
              <a:path w="982" h="11687" extrusionOk="0">
                <a:moveTo>
                  <a:pt x="475" y="0"/>
                </a:moveTo>
                <a:cubicBezTo>
                  <a:pt x="222" y="0"/>
                  <a:pt x="0" y="222"/>
                  <a:pt x="0" y="475"/>
                </a:cubicBezTo>
                <a:lnTo>
                  <a:pt x="0" y="11180"/>
                </a:lnTo>
                <a:cubicBezTo>
                  <a:pt x="0" y="11465"/>
                  <a:pt x="222" y="11686"/>
                  <a:pt x="475" y="11686"/>
                </a:cubicBezTo>
                <a:cubicBezTo>
                  <a:pt x="760" y="11686"/>
                  <a:pt x="982" y="11465"/>
                  <a:pt x="982" y="11180"/>
                </a:cubicBezTo>
                <a:lnTo>
                  <a:pt x="982" y="475"/>
                </a:lnTo>
                <a:cubicBezTo>
                  <a:pt x="982" y="222"/>
                  <a:pt x="760" y="0"/>
                  <a:pt x="475" y="0"/>
                </a:cubicBezTo>
                <a:close/>
              </a:path>
            </a:pathLst>
          </a:custGeom>
          <a:solidFill>
            <a:srgbClr val="376B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5" name="Google Shape;2405;p27"/>
          <p:cNvSpPr/>
          <p:nvPr/>
        </p:nvSpPr>
        <p:spPr>
          <a:xfrm>
            <a:off x="1285302" y="1423174"/>
            <a:ext cx="208941" cy="176709"/>
          </a:xfrm>
          <a:custGeom>
            <a:avLst/>
            <a:gdLst/>
            <a:ahLst/>
            <a:cxnLst/>
            <a:rect l="l" t="t" r="r" b="b"/>
            <a:pathLst>
              <a:path w="6651" h="5625" extrusionOk="0">
                <a:moveTo>
                  <a:pt x="2397" y="0"/>
                </a:moveTo>
                <a:cubicBezTo>
                  <a:pt x="1242" y="0"/>
                  <a:pt x="397" y="503"/>
                  <a:pt x="0" y="1571"/>
                </a:cubicBezTo>
                <a:lnTo>
                  <a:pt x="0" y="3882"/>
                </a:lnTo>
                <a:lnTo>
                  <a:pt x="6651" y="5624"/>
                </a:lnTo>
                <a:lnTo>
                  <a:pt x="6651" y="3186"/>
                </a:lnTo>
                <a:cubicBezTo>
                  <a:pt x="6651" y="3186"/>
                  <a:pt x="6176" y="652"/>
                  <a:pt x="3420" y="114"/>
                </a:cubicBezTo>
                <a:cubicBezTo>
                  <a:pt x="3058" y="39"/>
                  <a:pt x="2715" y="0"/>
                  <a:pt x="2397" y="0"/>
                </a:cubicBezTo>
                <a:close/>
              </a:path>
            </a:pathLst>
          </a:custGeom>
          <a:solidFill>
            <a:srgbClr val="376B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6" name="Google Shape;2406;p27"/>
          <p:cNvSpPr/>
          <p:nvPr/>
        </p:nvSpPr>
        <p:spPr>
          <a:xfrm>
            <a:off x="881368" y="1671478"/>
            <a:ext cx="249749" cy="192040"/>
          </a:xfrm>
          <a:custGeom>
            <a:avLst/>
            <a:gdLst/>
            <a:ahLst/>
            <a:cxnLst/>
            <a:rect l="l" t="t" r="r" b="b"/>
            <a:pathLst>
              <a:path w="7950" h="6113" extrusionOk="0">
                <a:moveTo>
                  <a:pt x="1" y="0"/>
                </a:moveTo>
                <a:lnTo>
                  <a:pt x="1" y="3231"/>
                </a:lnTo>
                <a:lnTo>
                  <a:pt x="7950" y="6113"/>
                </a:lnTo>
                <a:lnTo>
                  <a:pt x="7950" y="2851"/>
                </a:lnTo>
                <a:lnTo>
                  <a:pt x="1" y="0"/>
                </a:lnTo>
                <a:close/>
              </a:path>
            </a:pathLst>
          </a:custGeom>
          <a:solidFill>
            <a:srgbClr val="D197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7" name="Google Shape;2407;p27"/>
          <p:cNvSpPr/>
          <p:nvPr/>
        </p:nvSpPr>
        <p:spPr>
          <a:xfrm>
            <a:off x="881368" y="1582919"/>
            <a:ext cx="467644" cy="178123"/>
          </a:xfrm>
          <a:custGeom>
            <a:avLst/>
            <a:gdLst/>
            <a:ahLst/>
            <a:cxnLst/>
            <a:rect l="l" t="t" r="r" b="b"/>
            <a:pathLst>
              <a:path w="14886" h="5670" extrusionOk="0">
                <a:moveTo>
                  <a:pt x="7823" y="1"/>
                </a:moveTo>
                <a:lnTo>
                  <a:pt x="1" y="2819"/>
                </a:lnTo>
                <a:lnTo>
                  <a:pt x="7950" y="5670"/>
                </a:lnTo>
                <a:lnTo>
                  <a:pt x="14885" y="2598"/>
                </a:lnTo>
                <a:lnTo>
                  <a:pt x="7823" y="1"/>
                </a:lnTo>
                <a:close/>
              </a:path>
            </a:pathLst>
          </a:custGeom>
          <a:solidFill>
            <a:srgbClr val="F2B8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8" name="Google Shape;2408;p27"/>
          <p:cNvSpPr/>
          <p:nvPr/>
        </p:nvSpPr>
        <p:spPr>
          <a:xfrm>
            <a:off x="1127096" y="1530205"/>
            <a:ext cx="367147" cy="134331"/>
          </a:xfrm>
          <a:custGeom>
            <a:avLst/>
            <a:gdLst/>
            <a:ahLst/>
            <a:cxnLst/>
            <a:rect l="l" t="t" r="r" b="b"/>
            <a:pathLst>
              <a:path w="11687" h="4276" extrusionOk="0">
                <a:moveTo>
                  <a:pt x="4561" y="0"/>
                </a:moveTo>
                <a:lnTo>
                  <a:pt x="1" y="1679"/>
                </a:lnTo>
                <a:lnTo>
                  <a:pt x="7063" y="4276"/>
                </a:lnTo>
                <a:lnTo>
                  <a:pt x="11687" y="2217"/>
                </a:lnTo>
                <a:lnTo>
                  <a:pt x="456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9" name="Google Shape;2409;p27"/>
          <p:cNvSpPr/>
          <p:nvPr/>
        </p:nvSpPr>
        <p:spPr>
          <a:xfrm>
            <a:off x="1131086" y="1664504"/>
            <a:ext cx="217926" cy="199014"/>
          </a:xfrm>
          <a:custGeom>
            <a:avLst/>
            <a:gdLst/>
            <a:ahLst/>
            <a:cxnLst/>
            <a:rect l="l" t="t" r="r" b="b"/>
            <a:pathLst>
              <a:path w="6937" h="6335" extrusionOk="0">
                <a:moveTo>
                  <a:pt x="6936" y="1"/>
                </a:moveTo>
                <a:lnTo>
                  <a:pt x="1" y="3073"/>
                </a:lnTo>
                <a:lnTo>
                  <a:pt x="1" y="6335"/>
                </a:lnTo>
                <a:lnTo>
                  <a:pt x="6936" y="3231"/>
                </a:lnTo>
                <a:lnTo>
                  <a:pt x="6936" y="1"/>
                </a:lnTo>
                <a:close/>
              </a:path>
            </a:pathLst>
          </a:custGeom>
          <a:solidFill>
            <a:srgbClr val="E2A7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0" name="Google Shape;2410;p27"/>
          <p:cNvSpPr/>
          <p:nvPr/>
        </p:nvSpPr>
        <p:spPr>
          <a:xfrm>
            <a:off x="1348980" y="1599852"/>
            <a:ext cx="145263" cy="166154"/>
          </a:xfrm>
          <a:custGeom>
            <a:avLst/>
            <a:gdLst/>
            <a:ahLst/>
            <a:cxnLst/>
            <a:rect l="l" t="t" r="r" b="b"/>
            <a:pathLst>
              <a:path w="4624" h="5289" extrusionOk="0">
                <a:moveTo>
                  <a:pt x="4624" y="0"/>
                </a:moveTo>
                <a:lnTo>
                  <a:pt x="0" y="2059"/>
                </a:lnTo>
                <a:lnTo>
                  <a:pt x="0" y="5289"/>
                </a:lnTo>
                <a:lnTo>
                  <a:pt x="4624" y="3230"/>
                </a:lnTo>
                <a:lnTo>
                  <a:pt x="4624" y="0"/>
                </a:lnTo>
                <a:close/>
              </a:path>
            </a:pathLst>
          </a:custGeom>
          <a:solidFill>
            <a:srgbClr val="D8D6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1" name="Google Shape;2411;p27"/>
          <p:cNvSpPr/>
          <p:nvPr/>
        </p:nvSpPr>
        <p:spPr>
          <a:xfrm>
            <a:off x="1204377" y="1481229"/>
            <a:ext cx="300830" cy="148499"/>
          </a:xfrm>
          <a:custGeom>
            <a:avLst/>
            <a:gdLst/>
            <a:ahLst/>
            <a:cxnLst/>
            <a:rect l="l" t="t" r="r" b="b"/>
            <a:pathLst>
              <a:path w="9576" h="4727" extrusionOk="0">
                <a:moveTo>
                  <a:pt x="2324" y="1"/>
                </a:moveTo>
                <a:cubicBezTo>
                  <a:pt x="876" y="1"/>
                  <a:pt x="1" y="2020"/>
                  <a:pt x="676" y="2414"/>
                </a:cubicBezTo>
                <a:cubicBezTo>
                  <a:pt x="1413" y="2857"/>
                  <a:pt x="6076" y="4727"/>
                  <a:pt x="7278" y="4727"/>
                </a:cubicBezTo>
                <a:cubicBezTo>
                  <a:pt x="7367" y="4727"/>
                  <a:pt x="7437" y="4716"/>
                  <a:pt x="7485" y="4695"/>
                </a:cubicBezTo>
                <a:cubicBezTo>
                  <a:pt x="8213" y="4378"/>
                  <a:pt x="9575" y="3143"/>
                  <a:pt x="9037" y="2161"/>
                </a:cubicBezTo>
                <a:cubicBezTo>
                  <a:pt x="8593" y="1401"/>
                  <a:pt x="3210" y="198"/>
                  <a:pt x="2893" y="103"/>
                </a:cubicBezTo>
                <a:cubicBezTo>
                  <a:pt x="2696" y="32"/>
                  <a:pt x="2505" y="1"/>
                  <a:pt x="2324" y="1"/>
                </a:cubicBezTo>
                <a:close/>
              </a:path>
            </a:pathLst>
          </a:custGeom>
          <a:solidFill>
            <a:srgbClr val="D8D6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2" name="Google Shape;2412;p27"/>
          <p:cNvSpPr/>
          <p:nvPr/>
        </p:nvSpPr>
        <p:spPr>
          <a:xfrm>
            <a:off x="905243" y="1354124"/>
            <a:ext cx="139326" cy="159211"/>
          </a:xfrm>
          <a:custGeom>
            <a:avLst/>
            <a:gdLst/>
            <a:ahLst/>
            <a:cxnLst/>
            <a:rect l="l" t="t" r="r" b="b"/>
            <a:pathLst>
              <a:path w="4435" h="5068" extrusionOk="0">
                <a:moveTo>
                  <a:pt x="64" y="0"/>
                </a:moveTo>
                <a:lnTo>
                  <a:pt x="64" y="950"/>
                </a:lnTo>
                <a:lnTo>
                  <a:pt x="2788" y="950"/>
                </a:lnTo>
                <a:lnTo>
                  <a:pt x="1" y="4307"/>
                </a:lnTo>
                <a:lnTo>
                  <a:pt x="1" y="5067"/>
                </a:lnTo>
                <a:lnTo>
                  <a:pt x="4434" y="5067"/>
                </a:lnTo>
                <a:lnTo>
                  <a:pt x="4434" y="4117"/>
                </a:lnTo>
                <a:lnTo>
                  <a:pt x="1552" y="4117"/>
                </a:lnTo>
                <a:lnTo>
                  <a:pt x="4308" y="760"/>
                </a:lnTo>
                <a:lnTo>
                  <a:pt x="4308" y="0"/>
                </a:lnTo>
                <a:close/>
              </a:path>
            </a:pathLst>
          </a:custGeom>
          <a:solidFill>
            <a:srgbClr val="376B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3" name="Google Shape;2413;p27"/>
          <p:cNvSpPr/>
          <p:nvPr/>
        </p:nvSpPr>
        <p:spPr>
          <a:xfrm>
            <a:off x="1053491" y="1293430"/>
            <a:ext cx="99523" cy="113440"/>
          </a:xfrm>
          <a:custGeom>
            <a:avLst/>
            <a:gdLst/>
            <a:ahLst/>
            <a:cxnLst/>
            <a:rect l="l" t="t" r="r" b="b"/>
            <a:pathLst>
              <a:path w="3168" h="3611" extrusionOk="0">
                <a:moveTo>
                  <a:pt x="64" y="0"/>
                </a:moveTo>
                <a:lnTo>
                  <a:pt x="64" y="665"/>
                </a:lnTo>
                <a:lnTo>
                  <a:pt x="1995" y="665"/>
                </a:lnTo>
                <a:lnTo>
                  <a:pt x="0" y="3072"/>
                </a:lnTo>
                <a:lnTo>
                  <a:pt x="0" y="3610"/>
                </a:lnTo>
                <a:lnTo>
                  <a:pt x="3167" y="3610"/>
                </a:lnTo>
                <a:lnTo>
                  <a:pt x="3167" y="2945"/>
                </a:lnTo>
                <a:lnTo>
                  <a:pt x="1109" y="2945"/>
                </a:lnTo>
                <a:lnTo>
                  <a:pt x="3104" y="539"/>
                </a:lnTo>
                <a:lnTo>
                  <a:pt x="3104" y="0"/>
                </a:lnTo>
                <a:close/>
              </a:path>
            </a:pathLst>
          </a:custGeom>
          <a:solidFill>
            <a:srgbClr val="376B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4" name="Google Shape;2414;p27"/>
          <p:cNvSpPr/>
          <p:nvPr/>
        </p:nvSpPr>
        <p:spPr>
          <a:xfrm>
            <a:off x="1168878" y="1232736"/>
            <a:ext cx="78632" cy="89564"/>
          </a:xfrm>
          <a:custGeom>
            <a:avLst/>
            <a:gdLst/>
            <a:ahLst/>
            <a:cxnLst/>
            <a:rect l="l" t="t" r="r" b="b"/>
            <a:pathLst>
              <a:path w="2503" h="2851" extrusionOk="0">
                <a:moveTo>
                  <a:pt x="33" y="0"/>
                </a:moveTo>
                <a:lnTo>
                  <a:pt x="33" y="539"/>
                </a:lnTo>
                <a:lnTo>
                  <a:pt x="1584" y="539"/>
                </a:lnTo>
                <a:lnTo>
                  <a:pt x="1" y="2439"/>
                </a:lnTo>
                <a:lnTo>
                  <a:pt x="1" y="2851"/>
                </a:lnTo>
                <a:lnTo>
                  <a:pt x="2503" y="2851"/>
                </a:lnTo>
                <a:lnTo>
                  <a:pt x="2503" y="2312"/>
                </a:lnTo>
                <a:lnTo>
                  <a:pt x="888" y="2312"/>
                </a:lnTo>
                <a:lnTo>
                  <a:pt x="2439" y="444"/>
                </a:lnTo>
                <a:lnTo>
                  <a:pt x="2439" y="0"/>
                </a:lnTo>
                <a:close/>
              </a:path>
            </a:pathLst>
          </a:custGeom>
          <a:solidFill>
            <a:srgbClr val="376B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4214" y="984613"/>
            <a:ext cx="4616223" cy="390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274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10" name="Google Shape;4010;p34"/>
          <p:cNvGrpSpPr/>
          <p:nvPr/>
        </p:nvGrpSpPr>
        <p:grpSpPr>
          <a:xfrm>
            <a:off x="7614761" y="1280800"/>
            <a:ext cx="1008347" cy="916763"/>
            <a:chOff x="7410436" y="1280800"/>
            <a:chExt cx="1008347" cy="916763"/>
          </a:xfrm>
        </p:grpSpPr>
        <p:sp>
          <p:nvSpPr>
            <p:cNvPr id="4011" name="Google Shape;4011;p34"/>
            <p:cNvSpPr/>
            <p:nvPr/>
          </p:nvSpPr>
          <p:spPr>
            <a:xfrm>
              <a:off x="7410436" y="1280800"/>
              <a:ext cx="1008347" cy="916763"/>
            </a:xfrm>
            <a:custGeom>
              <a:avLst/>
              <a:gdLst/>
              <a:ahLst/>
              <a:cxnLst/>
              <a:rect l="l" t="t" r="r" b="b"/>
              <a:pathLst>
                <a:path w="34109" h="31011" extrusionOk="0">
                  <a:moveTo>
                    <a:pt x="17003" y="0"/>
                  </a:moveTo>
                  <a:cubicBezTo>
                    <a:pt x="9976" y="0"/>
                    <a:pt x="3620" y="4840"/>
                    <a:pt x="1964" y="12006"/>
                  </a:cubicBezTo>
                  <a:cubicBezTo>
                    <a:pt x="1" y="20335"/>
                    <a:pt x="5195" y="28664"/>
                    <a:pt x="13555" y="30596"/>
                  </a:cubicBezTo>
                  <a:cubicBezTo>
                    <a:pt x="14745" y="30876"/>
                    <a:pt x="15935" y="31011"/>
                    <a:pt x="17106" y="31011"/>
                  </a:cubicBezTo>
                  <a:cubicBezTo>
                    <a:pt x="24133" y="31011"/>
                    <a:pt x="30489" y="26171"/>
                    <a:pt x="32145" y="19005"/>
                  </a:cubicBezTo>
                  <a:cubicBezTo>
                    <a:pt x="34108" y="10676"/>
                    <a:pt x="28915" y="2347"/>
                    <a:pt x="20554" y="415"/>
                  </a:cubicBezTo>
                  <a:cubicBezTo>
                    <a:pt x="19364" y="135"/>
                    <a:pt x="18174" y="0"/>
                    <a:pt x="17003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2" name="Google Shape;4012;p34"/>
            <p:cNvSpPr/>
            <p:nvPr/>
          </p:nvSpPr>
          <p:spPr>
            <a:xfrm>
              <a:off x="7947801" y="1684489"/>
              <a:ext cx="206021" cy="60840"/>
            </a:xfrm>
            <a:custGeom>
              <a:avLst/>
              <a:gdLst/>
              <a:ahLst/>
              <a:cxnLst/>
              <a:rect l="l" t="t" r="r" b="b"/>
              <a:pathLst>
                <a:path w="6969" h="2058" extrusionOk="0">
                  <a:moveTo>
                    <a:pt x="1784" y="0"/>
                  </a:moveTo>
                  <a:cubicBezTo>
                    <a:pt x="849" y="0"/>
                    <a:pt x="1" y="28"/>
                    <a:pt x="1" y="28"/>
                  </a:cubicBezTo>
                  <a:lnTo>
                    <a:pt x="634" y="598"/>
                  </a:lnTo>
                  <a:cubicBezTo>
                    <a:pt x="634" y="598"/>
                    <a:pt x="3187" y="2057"/>
                    <a:pt x="4035" y="2057"/>
                  </a:cubicBezTo>
                  <a:cubicBezTo>
                    <a:pt x="4053" y="2057"/>
                    <a:pt x="4070" y="2057"/>
                    <a:pt x="4086" y="2055"/>
                  </a:cubicBezTo>
                  <a:cubicBezTo>
                    <a:pt x="4910" y="1992"/>
                    <a:pt x="6968" y="725"/>
                    <a:pt x="6968" y="725"/>
                  </a:cubicBezTo>
                  <a:cubicBezTo>
                    <a:pt x="6968" y="725"/>
                    <a:pt x="4910" y="250"/>
                    <a:pt x="3864" y="92"/>
                  </a:cubicBezTo>
                  <a:cubicBezTo>
                    <a:pt x="3404" y="20"/>
                    <a:pt x="2564" y="0"/>
                    <a:pt x="1784" y="0"/>
                  </a:cubicBezTo>
                  <a:close/>
                </a:path>
              </a:pathLst>
            </a:custGeom>
            <a:solidFill>
              <a:srgbClr val="E276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3" name="Google Shape;4013;p34"/>
            <p:cNvSpPr/>
            <p:nvPr/>
          </p:nvSpPr>
          <p:spPr>
            <a:xfrm>
              <a:off x="8053601" y="1576708"/>
              <a:ext cx="29060" cy="182608"/>
            </a:xfrm>
            <a:custGeom>
              <a:avLst/>
              <a:gdLst/>
              <a:ahLst/>
              <a:cxnLst/>
              <a:rect l="l" t="t" r="r" b="b"/>
              <a:pathLst>
                <a:path w="983" h="6177" extrusionOk="0">
                  <a:moveTo>
                    <a:pt x="0" y="1"/>
                  </a:moveTo>
                  <a:lnTo>
                    <a:pt x="349" y="6176"/>
                  </a:lnTo>
                  <a:lnTo>
                    <a:pt x="982" y="6018"/>
                  </a:lnTo>
                  <a:lnTo>
                    <a:pt x="792" y="1"/>
                  </a:ln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4" name="Google Shape;4014;p34"/>
            <p:cNvSpPr/>
            <p:nvPr/>
          </p:nvSpPr>
          <p:spPr>
            <a:xfrm>
              <a:off x="7949693" y="1629150"/>
              <a:ext cx="41210" cy="78666"/>
            </a:xfrm>
            <a:custGeom>
              <a:avLst/>
              <a:gdLst/>
              <a:ahLst/>
              <a:cxnLst/>
              <a:rect l="l" t="t" r="r" b="b"/>
              <a:pathLst>
                <a:path w="1394" h="2661" extrusionOk="0">
                  <a:moveTo>
                    <a:pt x="602" y="0"/>
                  </a:moveTo>
                  <a:lnTo>
                    <a:pt x="0" y="349"/>
                  </a:lnTo>
                  <a:lnTo>
                    <a:pt x="982" y="2661"/>
                  </a:lnTo>
                  <a:lnTo>
                    <a:pt x="1394" y="2502"/>
                  </a:lnTo>
                  <a:lnTo>
                    <a:pt x="602" y="0"/>
                  </a:ln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5" name="Google Shape;4015;p34"/>
            <p:cNvSpPr/>
            <p:nvPr/>
          </p:nvSpPr>
          <p:spPr>
            <a:xfrm>
              <a:off x="7963734" y="1598258"/>
              <a:ext cx="60869" cy="79612"/>
            </a:xfrm>
            <a:custGeom>
              <a:avLst/>
              <a:gdLst/>
              <a:ahLst/>
              <a:cxnLst/>
              <a:rect l="l" t="t" r="r" b="b"/>
              <a:pathLst>
                <a:path w="2059" h="2693" extrusionOk="0">
                  <a:moveTo>
                    <a:pt x="539" y="0"/>
                  </a:moveTo>
                  <a:lnTo>
                    <a:pt x="0" y="570"/>
                  </a:lnTo>
                  <a:lnTo>
                    <a:pt x="1805" y="2692"/>
                  </a:lnTo>
                  <a:lnTo>
                    <a:pt x="2059" y="1805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6" name="Google Shape;4016;p34"/>
            <p:cNvSpPr/>
            <p:nvPr/>
          </p:nvSpPr>
          <p:spPr>
            <a:xfrm>
              <a:off x="7974968" y="1613216"/>
              <a:ext cx="49635" cy="64653"/>
            </a:xfrm>
            <a:custGeom>
              <a:avLst/>
              <a:gdLst/>
              <a:ahLst/>
              <a:cxnLst/>
              <a:rect l="l" t="t" r="r" b="b"/>
              <a:pathLst>
                <a:path w="1679" h="2187" extrusionOk="0">
                  <a:moveTo>
                    <a:pt x="570" y="1"/>
                  </a:moveTo>
                  <a:cubicBezTo>
                    <a:pt x="484" y="259"/>
                    <a:pt x="373" y="517"/>
                    <a:pt x="94" y="517"/>
                  </a:cubicBezTo>
                  <a:cubicBezTo>
                    <a:pt x="65" y="517"/>
                    <a:pt x="33" y="514"/>
                    <a:pt x="0" y="508"/>
                  </a:cubicBezTo>
                  <a:lnTo>
                    <a:pt x="0" y="508"/>
                  </a:lnTo>
                  <a:lnTo>
                    <a:pt x="1457" y="2186"/>
                  </a:lnTo>
                  <a:lnTo>
                    <a:pt x="1679" y="1299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rgbClr val="D197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7" name="Google Shape;4017;p34"/>
            <p:cNvSpPr/>
            <p:nvPr/>
          </p:nvSpPr>
          <p:spPr>
            <a:xfrm>
              <a:off x="8036751" y="1593558"/>
              <a:ext cx="25305" cy="63707"/>
            </a:xfrm>
            <a:custGeom>
              <a:avLst/>
              <a:gdLst/>
              <a:ahLst/>
              <a:cxnLst/>
              <a:rect l="l" t="t" r="r" b="b"/>
              <a:pathLst>
                <a:path w="856" h="2155" extrusionOk="0">
                  <a:moveTo>
                    <a:pt x="0" y="1"/>
                  </a:moveTo>
                  <a:lnTo>
                    <a:pt x="222" y="2059"/>
                  </a:lnTo>
                  <a:lnTo>
                    <a:pt x="760" y="2154"/>
                  </a:lnTo>
                  <a:lnTo>
                    <a:pt x="855" y="12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197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8" name="Google Shape;4018;p34"/>
            <p:cNvSpPr/>
            <p:nvPr/>
          </p:nvSpPr>
          <p:spPr>
            <a:xfrm>
              <a:off x="8078876" y="1620725"/>
              <a:ext cx="20635" cy="116122"/>
            </a:xfrm>
            <a:custGeom>
              <a:avLst/>
              <a:gdLst/>
              <a:ahLst/>
              <a:cxnLst/>
              <a:rect l="l" t="t" r="r" b="b"/>
              <a:pathLst>
                <a:path w="698" h="3928" extrusionOk="0">
                  <a:moveTo>
                    <a:pt x="666" y="0"/>
                  </a:moveTo>
                  <a:lnTo>
                    <a:pt x="64" y="95"/>
                  </a:lnTo>
                  <a:lnTo>
                    <a:pt x="1" y="3927"/>
                  </a:lnTo>
                  <a:lnTo>
                    <a:pt x="697" y="3864"/>
                  </a:lnTo>
                  <a:lnTo>
                    <a:pt x="666" y="0"/>
                  </a:ln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9" name="Google Shape;4019;p34"/>
            <p:cNvSpPr/>
            <p:nvPr/>
          </p:nvSpPr>
          <p:spPr>
            <a:xfrm>
              <a:off x="8048930" y="1610408"/>
              <a:ext cx="106750" cy="140481"/>
            </a:xfrm>
            <a:custGeom>
              <a:avLst/>
              <a:gdLst/>
              <a:ahLst/>
              <a:cxnLst/>
              <a:rect l="l" t="t" r="r" b="b"/>
              <a:pathLst>
                <a:path w="3611" h="4752" extrusionOk="0">
                  <a:moveTo>
                    <a:pt x="2819" y="1"/>
                  </a:moveTo>
                  <a:lnTo>
                    <a:pt x="0" y="3928"/>
                  </a:lnTo>
                  <a:lnTo>
                    <a:pt x="443" y="4751"/>
                  </a:lnTo>
                  <a:lnTo>
                    <a:pt x="3610" y="634"/>
                  </a:lnTo>
                  <a:lnTo>
                    <a:pt x="2819" y="1"/>
                  </a:ln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0" name="Google Shape;4020;p34"/>
            <p:cNvSpPr/>
            <p:nvPr/>
          </p:nvSpPr>
          <p:spPr>
            <a:xfrm>
              <a:off x="8020847" y="1587941"/>
              <a:ext cx="92708" cy="162003"/>
            </a:xfrm>
            <a:custGeom>
              <a:avLst/>
              <a:gdLst/>
              <a:ahLst/>
              <a:cxnLst/>
              <a:rect l="l" t="t" r="r" b="b"/>
              <a:pathLst>
                <a:path w="3136" h="5480" extrusionOk="0">
                  <a:moveTo>
                    <a:pt x="2217" y="1"/>
                  </a:moveTo>
                  <a:lnTo>
                    <a:pt x="0" y="5226"/>
                  </a:lnTo>
                  <a:lnTo>
                    <a:pt x="887" y="5480"/>
                  </a:lnTo>
                  <a:lnTo>
                    <a:pt x="3135" y="476"/>
                  </a:lnTo>
                  <a:lnTo>
                    <a:pt x="2217" y="1"/>
                  </a:ln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1" name="Google Shape;4021;p34"/>
            <p:cNvSpPr/>
            <p:nvPr/>
          </p:nvSpPr>
          <p:spPr>
            <a:xfrm>
              <a:off x="8020847" y="1652562"/>
              <a:ext cx="59923" cy="97379"/>
            </a:xfrm>
            <a:custGeom>
              <a:avLst/>
              <a:gdLst/>
              <a:ahLst/>
              <a:cxnLst/>
              <a:rect l="l" t="t" r="r" b="b"/>
              <a:pathLst>
                <a:path w="2027" h="3294" extrusionOk="0">
                  <a:moveTo>
                    <a:pt x="1298" y="0"/>
                  </a:moveTo>
                  <a:lnTo>
                    <a:pt x="0" y="3040"/>
                  </a:lnTo>
                  <a:lnTo>
                    <a:pt x="887" y="3294"/>
                  </a:lnTo>
                  <a:lnTo>
                    <a:pt x="2027" y="728"/>
                  </a:lnTo>
                  <a:cubicBezTo>
                    <a:pt x="1869" y="697"/>
                    <a:pt x="1678" y="602"/>
                    <a:pt x="1552" y="412"/>
                  </a:cubicBezTo>
                  <a:cubicBezTo>
                    <a:pt x="1457" y="285"/>
                    <a:pt x="1362" y="127"/>
                    <a:pt x="1298" y="0"/>
                  </a:cubicBezTo>
                  <a:close/>
                </a:path>
              </a:pathLst>
            </a:custGeom>
            <a:solidFill>
              <a:srgbClr val="D197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2" name="Google Shape;4022;p34"/>
            <p:cNvSpPr/>
            <p:nvPr/>
          </p:nvSpPr>
          <p:spPr>
            <a:xfrm>
              <a:off x="8106959" y="1661904"/>
              <a:ext cx="49665" cy="59953"/>
            </a:xfrm>
            <a:custGeom>
              <a:avLst/>
              <a:gdLst/>
              <a:ahLst/>
              <a:cxnLst/>
              <a:rect l="l" t="t" r="r" b="b"/>
              <a:pathLst>
                <a:path w="1680" h="2028" extrusionOk="0">
                  <a:moveTo>
                    <a:pt x="1046" y="1"/>
                  </a:moveTo>
                  <a:lnTo>
                    <a:pt x="1" y="1838"/>
                  </a:lnTo>
                  <a:lnTo>
                    <a:pt x="476" y="2028"/>
                  </a:lnTo>
                  <a:lnTo>
                    <a:pt x="1679" y="507"/>
                  </a:lnTo>
                  <a:lnTo>
                    <a:pt x="1046" y="1"/>
                  </a:ln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3" name="Google Shape;4023;p34"/>
            <p:cNvSpPr/>
            <p:nvPr/>
          </p:nvSpPr>
          <p:spPr>
            <a:xfrm>
              <a:off x="8014284" y="1583271"/>
              <a:ext cx="36539" cy="88037"/>
            </a:xfrm>
            <a:custGeom>
              <a:avLst/>
              <a:gdLst/>
              <a:ahLst/>
              <a:cxnLst/>
              <a:rect l="l" t="t" r="r" b="b"/>
              <a:pathLst>
                <a:path w="1236" h="2978" extrusionOk="0">
                  <a:moveTo>
                    <a:pt x="792" y="1"/>
                  </a:moveTo>
                  <a:lnTo>
                    <a:pt x="0" y="159"/>
                  </a:lnTo>
                  <a:lnTo>
                    <a:pt x="665" y="2977"/>
                  </a:lnTo>
                  <a:lnTo>
                    <a:pt x="1235" y="2819"/>
                  </a:lnTo>
                  <a:lnTo>
                    <a:pt x="792" y="1"/>
                  </a:ln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4" name="Google Shape;4024;p34"/>
            <p:cNvSpPr/>
            <p:nvPr/>
          </p:nvSpPr>
          <p:spPr>
            <a:xfrm>
              <a:off x="8022709" y="1623533"/>
              <a:ext cx="28114" cy="47773"/>
            </a:xfrm>
            <a:custGeom>
              <a:avLst/>
              <a:gdLst/>
              <a:ahLst/>
              <a:cxnLst/>
              <a:rect l="l" t="t" r="r" b="b"/>
              <a:pathLst>
                <a:path w="951" h="1616" extrusionOk="0">
                  <a:moveTo>
                    <a:pt x="729" y="0"/>
                  </a:moveTo>
                  <a:cubicBezTo>
                    <a:pt x="665" y="32"/>
                    <a:pt x="602" y="64"/>
                    <a:pt x="539" y="64"/>
                  </a:cubicBezTo>
                  <a:cubicBezTo>
                    <a:pt x="469" y="99"/>
                    <a:pt x="403" y="112"/>
                    <a:pt x="339" y="112"/>
                  </a:cubicBezTo>
                  <a:cubicBezTo>
                    <a:pt x="228" y="112"/>
                    <a:pt x="121" y="72"/>
                    <a:pt x="0" y="32"/>
                  </a:cubicBezTo>
                  <a:lnTo>
                    <a:pt x="0" y="32"/>
                  </a:lnTo>
                  <a:lnTo>
                    <a:pt x="380" y="1615"/>
                  </a:lnTo>
                  <a:lnTo>
                    <a:pt x="950" y="1457"/>
                  </a:lnTo>
                  <a:lnTo>
                    <a:pt x="729" y="0"/>
                  </a:lnTo>
                  <a:close/>
                </a:path>
              </a:pathLst>
            </a:custGeom>
            <a:solidFill>
              <a:srgbClr val="D197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5" name="Google Shape;4025;p34"/>
            <p:cNvSpPr/>
            <p:nvPr/>
          </p:nvSpPr>
          <p:spPr>
            <a:xfrm>
              <a:off x="8096671" y="1611354"/>
              <a:ext cx="27168" cy="93654"/>
            </a:xfrm>
            <a:custGeom>
              <a:avLst/>
              <a:gdLst/>
              <a:ahLst/>
              <a:cxnLst/>
              <a:rect l="l" t="t" r="r" b="b"/>
              <a:pathLst>
                <a:path w="919" h="3168" extrusionOk="0">
                  <a:moveTo>
                    <a:pt x="919" y="1"/>
                  </a:moveTo>
                  <a:lnTo>
                    <a:pt x="0" y="32"/>
                  </a:lnTo>
                  <a:lnTo>
                    <a:pt x="190" y="3168"/>
                  </a:lnTo>
                  <a:lnTo>
                    <a:pt x="729" y="3168"/>
                  </a:lnTo>
                  <a:lnTo>
                    <a:pt x="919" y="1"/>
                  </a:ln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6" name="Google Shape;4026;p34"/>
            <p:cNvSpPr/>
            <p:nvPr/>
          </p:nvSpPr>
          <p:spPr>
            <a:xfrm>
              <a:off x="8099480" y="1654425"/>
              <a:ext cx="21551" cy="50581"/>
            </a:xfrm>
            <a:custGeom>
              <a:avLst/>
              <a:gdLst/>
              <a:ahLst/>
              <a:cxnLst/>
              <a:rect l="l" t="t" r="r" b="b"/>
              <a:pathLst>
                <a:path w="729" h="1711" extrusionOk="0">
                  <a:moveTo>
                    <a:pt x="0" y="0"/>
                  </a:moveTo>
                  <a:lnTo>
                    <a:pt x="95" y="1711"/>
                  </a:lnTo>
                  <a:lnTo>
                    <a:pt x="634" y="1711"/>
                  </a:lnTo>
                  <a:lnTo>
                    <a:pt x="729" y="64"/>
                  </a:lnTo>
                  <a:lnTo>
                    <a:pt x="729" y="64"/>
                  </a:lnTo>
                  <a:cubicBezTo>
                    <a:pt x="615" y="149"/>
                    <a:pt x="528" y="259"/>
                    <a:pt x="397" y="259"/>
                  </a:cubicBezTo>
                  <a:cubicBezTo>
                    <a:pt x="382" y="259"/>
                    <a:pt x="366" y="257"/>
                    <a:pt x="349" y="254"/>
                  </a:cubicBezTo>
                  <a:cubicBezTo>
                    <a:pt x="222" y="222"/>
                    <a:pt x="95" y="64"/>
                    <a:pt x="0" y="0"/>
                  </a:cubicBezTo>
                  <a:close/>
                </a:path>
              </a:pathLst>
            </a:custGeom>
            <a:solidFill>
              <a:srgbClr val="D197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7" name="Google Shape;4027;p34"/>
            <p:cNvSpPr/>
            <p:nvPr/>
          </p:nvSpPr>
          <p:spPr>
            <a:xfrm>
              <a:off x="7989926" y="1608546"/>
              <a:ext cx="35623" cy="137643"/>
            </a:xfrm>
            <a:custGeom>
              <a:avLst/>
              <a:gdLst/>
              <a:ahLst/>
              <a:cxnLst/>
              <a:rect l="l" t="t" r="r" b="b"/>
              <a:pathLst>
                <a:path w="1205" h="4656" extrusionOk="0">
                  <a:moveTo>
                    <a:pt x="223" y="1"/>
                  </a:moveTo>
                  <a:lnTo>
                    <a:pt x="1" y="4149"/>
                  </a:lnTo>
                  <a:lnTo>
                    <a:pt x="666" y="4656"/>
                  </a:lnTo>
                  <a:lnTo>
                    <a:pt x="1204" y="317"/>
                  </a:lnTo>
                  <a:lnTo>
                    <a:pt x="223" y="1"/>
                  </a:ln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8" name="Google Shape;4028;p34"/>
            <p:cNvSpPr/>
            <p:nvPr/>
          </p:nvSpPr>
          <p:spPr>
            <a:xfrm>
              <a:off x="7989926" y="1664712"/>
              <a:ext cx="28114" cy="81474"/>
            </a:xfrm>
            <a:custGeom>
              <a:avLst/>
              <a:gdLst/>
              <a:ahLst/>
              <a:cxnLst/>
              <a:rect l="l" t="t" r="r" b="b"/>
              <a:pathLst>
                <a:path w="951" h="2756" extrusionOk="0">
                  <a:moveTo>
                    <a:pt x="128" y="1"/>
                  </a:moveTo>
                  <a:lnTo>
                    <a:pt x="1" y="2249"/>
                  </a:lnTo>
                  <a:lnTo>
                    <a:pt x="666" y="2756"/>
                  </a:lnTo>
                  <a:lnTo>
                    <a:pt x="951" y="476"/>
                  </a:lnTo>
                  <a:lnTo>
                    <a:pt x="951" y="476"/>
                  </a:lnTo>
                  <a:cubicBezTo>
                    <a:pt x="888" y="539"/>
                    <a:pt x="793" y="539"/>
                    <a:pt x="729" y="539"/>
                  </a:cubicBezTo>
                  <a:cubicBezTo>
                    <a:pt x="508" y="476"/>
                    <a:pt x="381" y="286"/>
                    <a:pt x="223" y="127"/>
                  </a:cubicBezTo>
                  <a:cubicBezTo>
                    <a:pt x="191" y="96"/>
                    <a:pt x="159" y="32"/>
                    <a:pt x="128" y="1"/>
                  </a:cubicBezTo>
                  <a:close/>
                </a:path>
              </a:pathLst>
            </a:custGeom>
            <a:solidFill>
              <a:srgbClr val="D197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9" name="Google Shape;4029;p34"/>
            <p:cNvSpPr/>
            <p:nvPr/>
          </p:nvSpPr>
          <p:spPr>
            <a:xfrm>
              <a:off x="8084492" y="1647419"/>
              <a:ext cx="61815" cy="89427"/>
            </a:xfrm>
            <a:custGeom>
              <a:avLst/>
              <a:gdLst/>
              <a:ahLst/>
              <a:cxnLst/>
              <a:rect l="l" t="t" r="r" b="b"/>
              <a:pathLst>
                <a:path w="2091" h="3025" extrusionOk="0">
                  <a:moveTo>
                    <a:pt x="1514" y="0"/>
                  </a:moveTo>
                  <a:cubicBezTo>
                    <a:pt x="1415" y="0"/>
                    <a:pt x="1332" y="14"/>
                    <a:pt x="1299" y="47"/>
                  </a:cubicBezTo>
                  <a:cubicBezTo>
                    <a:pt x="1204" y="142"/>
                    <a:pt x="1" y="3024"/>
                    <a:pt x="1" y="3024"/>
                  </a:cubicBezTo>
                  <a:lnTo>
                    <a:pt x="507" y="2834"/>
                  </a:lnTo>
                  <a:lnTo>
                    <a:pt x="2027" y="522"/>
                  </a:lnTo>
                  <a:cubicBezTo>
                    <a:pt x="2027" y="522"/>
                    <a:pt x="2091" y="206"/>
                    <a:pt x="1996" y="111"/>
                  </a:cubicBezTo>
                  <a:cubicBezTo>
                    <a:pt x="1934" y="49"/>
                    <a:pt x="1697" y="0"/>
                    <a:pt x="1514" y="0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0" name="Google Shape;4030;p34"/>
            <p:cNvSpPr/>
            <p:nvPr/>
          </p:nvSpPr>
          <p:spPr>
            <a:xfrm>
              <a:off x="8084492" y="1648808"/>
              <a:ext cx="59953" cy="88037"/>
            </a:xfrm>
            <a:custGeom>
              <a:avLst/>
              <a:gdLst/>
              <a:ahLst/>
              <a:cxnLst/>
              <a:rect l="l" t="t" r="r" b="b"/>
              <a:pathLst>
                <a:path w="2028" h="2978" extrusionOk="0">
                  <a:moveTo>
                    <a:pt x="1299" y="0"/>
                  </a:moveTo>
                  <a:cubicBezTo>
                    <a:pt x="1141" y="222"/>
                    <a:pt x="1" y="2977"/>
                    <a:pt x="1" y="2977"/>
                  </a:cubicBezTo>
                  <a:lnTo>
                    <a:pt x="507" y="2787"/>
                  </a:lnTo>
                  <a:lnTo>
                    <a:pt x="2027" y="475"/>
                  </a:lnTo>
                  <a:cubicBezTo>
                    <a:pt x="1996" y="475"/>
                    <a:pt x="1964" y="475"/>
                    <a:pt x="1932" y="444"/>
                  </a:cubicBezTo>
                  <a:lnTo>
                    <a:pt x="1552" y="444"/>
                  </a:lnTo>
                  <a:cubicBezTo>
                    <a:pt x="1299" y="412"/>
                    <a:pt x="1267" y="222"/>
                    <a:pt x="1299" y="0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1" name="Google Shape;4031;p34"/>
            <p:cNvSpPr/>
            <p:nvPr/>
          </p:nvSpPr>
          <p:spPr>
            <a:xfrm>
              <a:off x="8084492" y="1648808"/>
              <a:ext cx="43102" cy="88037"/>
            </a:xfrm>
            <a:custGeom>
              <a:avLst/>
              <a:gdLst/>
              <a:ahLst/>
              <a:cxnLst/>
              <a:rect l="l" t="t" r="r" b="b"/>
              <a:pathLst>
                <a:path w="1458" h="2978" extrusionOk="0">
                  <a:moveTo>
                    <a:pt x="1299" y="0"/>
                  </a:moveTo>
                  <a:cubicBezTo>
                    <a:pt x="1141" y="222"/>
                    <a:pt x="1" y="2977"/>
                    <a:pt x="1" y="2977"/>
                  </a:cubicBezTo>
                  <a:lnTo>
                    <a:pt x="159" y="2914"/>
                  </a:lnTo>
                  <a:cubicBezTo>
                    <a:pt x="286" y="2439"/>
                    <a:pt x="602" y="2027"/>
                    <a:pt x="792" y="1584"/>
                  </a:cubicBezTo>
                  <a:cubicBezTo>
                    <a:pt x="951" y="1140"/>
                    <a:pt x="1204" y="792"/>
                    <a:pt x="1457" y="412"/>
                  </a:cubicBezTo>
                  <a:cubicBezTo>
                    <a:pt x="1299" y="349"/>
                    <a:pt x="1267" y="159"/>
                    <a:pt x="1299" y="0"/>
                  </a:cubicBezTo>
                  <a:close/>
                </a:path>
              </a:pathLst>
            </a:custGeom>
            <a:solidFill>
              <a:srgbClr val="D197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2" name="Google Shape;4032;p34"/>
            <p:cNvSpPr/>
            <p:nvPr/>
          </p:nvSpPr>
          <p:spPr>
            <a:xfrm>
              <a:off x="7996488" y="1611354"/>
              <a:ext cx="81474" cy="128301"/>
            </a:xfrm>
            <a:custGeom>
              <a:avLst/>
              <a:gdLst/>
              <a:ahLst/>
              <a:cxnLst/>
              <a:rect l="l" t="t" r="r" b="b"/>
              <a:pathLst>
                <a:path w="2756" h="4340" extrusionOk="0">
                  <a:moveTo>
                    <a:pt x="1932" y="1"/>
                  </a:moveTo>
                  <a:lnTo>
                    <a:pt x="1" y="3959"/>
                  </a:lnTo>
                  <a:lnTo>
                    <a:pt x="761" y="4339"/>
                  </a:lnTo>
                  <a:lnTo>
                    <a:pt x="2756" y="412"/>
                  </a:lnTo>
                  <a:lnTo>
                    <a:pt x="1932" y="1"/>
                  </a:ln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3" name="Google Shape;4033;p34"/>
            <p:cNvSpPr/>
            <p:nvPr/>
          </p:nvSpPr>
          <p:spPr>
            <a:xfrm>
              <a:off x="7996488" y="1617917"/>
              <a:ext cx="81474" cy="121738"/>
            </a:xfrm>
            <a:custGeom>
              <a:avLst/>
              <a:gdLst/>
              <a:ahLst/>
              <a:cxnLst/>
              <a:rect l="l" t="t" r="r" b="b"/>
              <a:pathLst>
                <a:path w="2756" h="4118" extrusionOk="0">
                  <a:moveTo>
                    <a:pt x="1837" y="0"/>
                  </a:moveTo>
                  <a:lnTo>
                    <a:pt x="1" y="3737"/>
                  </a:lnTo>
                  <a:lnTo>
                    <a:pt x="761" y="4117"/>
                  </a:lnTo>
                  <a:lnTo>
                    <a:pt x="2756" y="222"/>
                  </a:lnTo>
                  <a:lnTo>
                    <a:pt x="2756" y="222"/>
                  </a:lnTo>
                  <a:cubicBezTo>
                    <a:pt x="2629" y="285"/>
                    <a:pt x="2502" y="317"/>
                    <a:pt x="2376" y="317"/>
                  </a:cubicBezTo>
                  <a:cubicBezTo>
                    <a:pt x="2154" y="285"/>
                    <a:pt x="1996" y="159"/>
                    <a:pt x="1837" y="0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4" name="Google Shape;4034;p34"/>
            <p:cNvSpPr/>
            <p:nvPr/>
          </p:nvSpPr>
          <p:spPr>
            <a:xfrm>
              <a:off x="7996488" y="1652562"/>
              <a:ext cx="56198" cy="87091"/>
            </a:xfrm>
            <a:custGeom>
              <a:avLst/>
              <a:gdLst/>
              <a:ahLst/>
              <a:cxnLst/>
              <a:rect l="l" t="t" r="r" b="b"/>
              <a:pathLst>
                <a:path w="1901" h="2946" extrusionOk="0">
                  <a:moveTo>
                    <a:pt x="1267" y="0"/>
                  </a:moveTo>
                  <a:lnTo>
                    <a:pt x="1" y="2565"/>
                  </a:lnTo>
                  <a:lnTo>
                    <a:pt x="761" y="2945"/>
                  </a:lnTo>
                  <a:lnTo>
                    <a:pt x="1901" y="728"/>
                  </a:lnTo>
                  <a:cubicBezTo>
                    <a:pt x="1742" y="697"/>
                    <a:pt x="1616" y="633"/>
                    <a:pt x="1489" y="475"/>
                  </a:cubicBezTo>
                  <a:cubicBezTo>
                    <a:pt x="1394" y="317"/>
                    <a:pt x="1331" y="158"/>
                    <a:pt x="1267" y="0"/>
                  </a:cubicBezTo>
                  <a:close/>
                </a:path>
              </a:pathLst>
            </a:custGeom>
            <a:solidFill>
              <a:srgbClr val="D197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5" name="Google Shape;4035;p34"/>
            <p:cNvSpPr/>
            <p:nvPr/>
          </p:nvSpPr>
          <p:spPr>
            <a:xfrm>
              <a:off x="7996488" y="1617917"/>
              <a:ext cx="60899" cy="118930"/>
            </a:xfrm>
            <a:custGeom>
              <a:avLst/>
              <a:gdLst/>
              <a:ahLst/>
              <a:cxnLst/>
              <a:rect l="l" t="t" r="r" b="b"/>
              <a:pathLst>
                <a:path w="2060" h="4023" extrusionOk="0">
                  <a:moveTo>
                    <a:pt x="1837" y="0"/>
                  </a:moveTo>
                  <a:lnTo>
                    <a:pt x="1" y="3737"/>
                  </a:lnTo>
                  <a:lnTo>
                    <a:pt x="539" y="4022"/>
                  </a:lnTo>
                  <a:cubicBezTo>
                    <a:pt x="666" y="3262"/>
                    <a:pt x="919" y="2565"/>
                    <a:pt x="1236" y="1869"/>
                  </a:cubicBezTo>
                  <a:cubicBezTo>
                    <a:pt x="1426" y="1489"/>
                    <a:pt x="1552" y="1109"/>
                    <a:pt x="1742" y="729"/>
                  </a:cubicBezTo>
                  <a:cubicBezTo>
                    <a:pt x="1837" y="539"/>
                    <a:pt x="1964" y="380"/>
                    <a:pt x="2059" y="190"/>
                  </a:cubicBezTo>
                  <a:cubicBezTo>
                    <a:pt x="1964" y="127"/>
                    <a:pt x="1901" y="95"/>
                    <a:pt x="1837" y="0"/>
                  </a:cubicBezTo>
                  <a:close/>
                </a:path>
              </a:pathLst>
            </a:custGeom>
            <a:solidFill>
              <a:srgbClr val="D197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6" name="Google Shape;4036;p34"/>
            <p:cNvSpPr/>
            <p:nvPr/>
          </p:nvSpPr>
          <p:spPr>
            <a:xfrm>
              <a:off x="8004913" y="1635476"/>
              <a:ext cx="38431" cy="106041"/>
            </a:xfrm>
            <a:custGeom>
              <a:avLst/>
              <a:gdLst/>
              <a:ahLst/>
              <a:cxnLst/>
              <a:rect l="l" t="t" r="r" b="b"/>
              <a:pathLst>
                <a:path w="1300" h="3587" extrusionOk="0">
                  <a:moveTo>
                    <a:pt x="650" y="0"/>
                  </a:moveTo>
                  <a:cubicBezTo>
                    <a:pt x="453" y="0"/>
                    <a:pt x="1" y="293"/>
                    <a:pt x="1" y="293"/>
                  </a:cubicBezTo>
                  <a:lnTo>
                    <a:pt x="602" y="3302"/>
                  </a:lnTo>
                  <a:lnTo>
                    <a:pt x="1299" y="3587"/>
                  </a:lnTo>
                  <a:cubicBezTo>
                    <a:pt x="1299" y="3587"/>
                    <a:pt x="1014" y="515"/>
                    <a:pt x="982" y="293"/>
                  </a:cubicBezTo>
                  <a:cubicBezTo>
                    <a:pt x="951" y="103"/>
                    <a:pt x="856" y="71"/>
                    <a:pt x="697" y="8"/>
                  </a:cubicBezTo>
                  <a:cubicBezTo>
                    <a:pt x="684" y="3"/>
                    <a:pt x="668" y="0"/>
                    <a:pt x="650" y="0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7" name="Google Shape;4037;p34"/>
            <p:cNvSpPr/>
            <p:nvPr/>
          </p:nvSpPr>
          <p:spPr>
            <a:xfrm>
              <a:off x="8004913" y="1646946"/>
              <a:ext cx="38431" cy="94570"/>
            </a:xfrm>
            <a:custGeom>
              <a:avLst/>
              <a:gdLst/>
              <a:ahLst/>
              <a:cxnLst/>
              <a:rect l="l" t="t" r="r" b="b"/>
              <a:pathLst>
                <a:path w="1300" h="3199" extrusionOk="0">
                  <a:moveTo>
                    <a:pt x="1014" y="0"/>
                  </a:moveTo>
                  <a:cubicBezTo>
                    <a:pt x="951" y="63"/>
                    <a:pt x="887" y="95"/>
                    <a:pt x="824" y="127"/>
                  </a:cubicBezTo>
                  <a:cubicBezTo>
                    <a:pt x="726" y="200"/>
                    <a:pt x="571" y="274"/>
                    <a:pt x="432" y="274"/>
                  </a:cubicBezTo>
                  <a:cubicBezTo>
                    <a:pt x="392" y="274"/>
                    <a:pt x="353" y="268"/>
                    <a:pt x="317" y="253"/>
                  </a:cubicBezTo>
                  <a:cubicBezTo>
                    <a:pt x="254" y="222"/>
                    <a:pt x="191" y="158"/>
                    <a:pt x="127" y="127"/>
                  </a:cubicBezTo>
                  <a:cubicBezTo>
                    <a:pt x="64" y="95"/>
                    <a:pt x="32" y="32"/>
                    <a:pt x="1" y="0"/>
                  </a:cubicBezTo>
                  <a:lnTo>
                    <a:pt x="1" y="0"/>
                  </a:lnTo>
                  <a:lnTo>
                    <a:pt x="602" y="2914"/>
                  </a:lnTo>
                  <a:lnTo>
                    <a:pt x="1299" y="3199"/>
                  </a:lnTo>
                  <a:cubicBezTo>
                    <a:pt x="1299" y="3199"/>
                    <a:pt x="1046" y="507"/>
                    <a:pt x="1014" y="0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8" name="Google Shape;4038;p34"/>
            <p:cNvSpPr/>
            <p:nvPr/>
          </p:nvSpPr>
          <p:spPr>
            <a:xfrm>
              <a:off x="8004913" y="1646000"/>
              <a:ext cx="23443" cy="88954"/>
            </a:xfrm>
            <a:custGeom>
              <a:avLst/>
              <a:gdLst/>
              <a:ahLst/>
              <a:cxnLst/>
              <a:rect l="l" t="t" r="r" b="b"/>
              <a:pathLst>
                <a:path w="793" h="3009" extrusionOk="0">
                  <a:moveTo>
                    <a:pt x="1" y="0"/>
                  </a:moveTo>
                  <a:lnTo>
                    <a:pt x="602" y="2946"/>
                  </a:lnTo>
                  <a:lnTo>
                    <a:pt x="792" y="3009"/>
                  </a:lnTo>
                  <a:cubicBezTo>
                    <a:pt x="761" y="2756"/>
                    <a:pt x="729" y="2502"/>
                    <a:pt x="729" y="2344"/>
                  </a:cubicBezTo>
                  <a:cubicBezTo>
                    <a:pt x="602" y="1647"/>
                    <a:pt x="476" y="982"/>
                    <a:pt x="444" y="317"/>
                  </a:cubicBezTo>
                  <a:cubicBezTo>
                    <a:pt x="381" y="317"/>
                    <a:pt x="349" y="285"/>
                    <a:pt x="317" y="285"/>
                  </a:cubicBezTo>
                  <a:cubicBezTo>
                    <a:pt x="254" y="222"/>
                    <a:pt x="191" y="190"/>
                    <a:pt x="127" y="159"/>
                  </a:cubicBezTo>
                  <a:cubicBezTo>
                    <a:pt x="64" y="95"/>
                    <a:pt x="32" y="64"/>
                    <a:pt x="1" y="0"/>
                  </a:cubicBezTo>
                  <a:close/>
                </a:path>
              </a:pathLst>
            </a:custGeom>
            <a:solidFill>
              <a:srgbClr val="D197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9" name="Google Shape;4039;p34"/>
            <p:cNvSpPr/>
            <p:nvPr/>
          </p:nvSpPr>
          <p:spPr>
            <a:xfrm>
              <a:off x="8066696" y="1637072"/>
              <a:ext cx="26251" cy="106780"/>
            </a:xfrm>
            <a:custGeom>
              <a:avLst/>
              <a:gdLst/>
              <a:ahLst/>
              <a:cxnLst/>
              <a:rect l="l" t="t" r="r" b="b"/>
              <a:pathLst>
                <a:path w="888" h="3612" extrusionOk="0">
                  <a:moveTo>
                    <a:pt x="626" y="1"/>
                  </a:moveTo>
                  <a:cubicBezTo>
                    <a:pt x="418" y="1"/>
                    <a:pt x="1" y="271"/>
                    <a:pt x="1" y="271"/>
                  </a:cubicBezTo>
                  <a:lnTo>
                    <a:pt x="1" y="3406"/>
                  </a:lnTo>
                  <a:cubicBezTo>
                    <a:pt x="56" y="3561"/>
                    <a:pt x="147" y="3612"/>
                    <a:pt x="241" y="3612"/>
                  </a:cubicBezTo>
                  <a:cubicBezTo>
                    <a:pt x="415" y="3612"/>
                    <a:pt x="603" y="3438"/>
                    <a:pt x="603" y="3438"/>
                  </a:cubicBezTo>
                  <a:cubicBezTo>
                    <a:pt x="603" y="3438"/>
                    <a:pt x="793" y="492"/>
                    <a:pt x="856" y="397"/>
                  </a:cubicBezTo>
                  <a:cubicBezTo>
                    <a:pt x="888" y="271"/>
                    <a:pt x="856" y="144"/>
                    <a:pt x="698" y="17"/>
                  </a:cubicBezTo>
                  <a:cubicBezTo>
                    <a:pt x="679" y="6"/>
                    <a:pt x="654" y="1"/>
                    <a:pt x="626" y="1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0" name="Google Shape;4040;p34"/>
            <p:cNvSpPr/>
            <p:nvPr/>
          </p:nvSpPr>
          <p:spPr>
            <a:xfrm>
              <a:off x="8066696" y="1647862"/>
              <a:ext cx="25305" cy="96403"/>
            </a:xfrm>
            <a:custGeom>
              <a:avLst/>
              <a:gdLst/>
              <a:ahLst/>
              <a:cxnLst/>
              <a:rect l="l" t="t" r="r" b="b"/>
              <a:pathLst>
                <a:path w="856" h="3261" extrusionOk="0">
                  <a:moveTo>
                    <a:pt x="1" y="1"/>
                  </a:moveTo>
                  <a:lnTo>
                    <a:pt x="1" y="3041"/>
                  </a:lnTo>
                  <a:cubicBezTo>
                    <a:pt x="56" y="3207"/>
                    <a:pt x="146" y="3261"/>
                    <a:pt x="240" y="3261"/>
                  </a:cubicBezTo>
                  <a:cubicBezTo>
                    <a:pt x="415" y="3261"/>
                    <a:pt x="603" y="3073"/>
                    <a:pt x="603" y="3073"/>
                  </a:cubicBezTo>
                  <a:cubicBezTo>
                    <a:pt x="603" y="3073"/>
                    <a:pt x="793" y="127"/>
                    <a:pt x="856" y="32"/>
                  </a:cubicBezTo>
                  <a:cubicBezTo>
                    <a:pt x="856" y="1"/>
                    <a:pt x="856" y="1"/>
                    <a:pt x="856" y="1"/>
                  </a:cubicBezTo>
                  <a:cubicBezTo>
                    <a:pt x="698" y="96"/>
                    <a:pt x="476" y="254"/>
                    <a:pt x="286" y="254"/>
                  </a:cubicBezTo>
                  <a:cubicBezTo>
                    <a:pt x="159" y="254"/>
                    <a:pt x="64" y="127"/>
                    <a:pt x="1" y="1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1" name="Google Shape;4041;p34"/>
            <p:cNvSpPr/>
            <p:nvPr/>
          </p:nvSpPr>
          <p:spPr>
            <a:xfrm>
              <a:off x="8066696" y="1647862"/>
              <a:ext cx="9401" cy="95842"/>
            </a:xfrm>
            <a:custGeom>
              <a:avLst/>
              <a:gdLst/>
              <a:ahLst/>
              <a:cxnLst/>
              <a:rect l="l" t="t" r="r" b="b"/>
              <a:pathLst>
                <a:path w="318" h="3242" extrusionOk="0">
                  <a:moveTo>
                    <a:pt x="1" y="1"/>
                  </a:moveTo>
                  <a:lnTo>
                    <a:pt x="1" y="3041"/>
                  </a:lnTo>
                  <a:cubicBezTo>
                    <a:pt x="51" y="3190"/>
                    <a:pt x="120" y="3242"/>
                    <a:pt x="193" y="3242"/>
                  </a:cubicBezTo>
                  <a:cubicBezTo>
                    <a:pt x="213" y="3242"/>
                    <a:pt x="234" y="3238"/>
                    <a:pt x="254" y="3231"/>
                  </a:cubicBezTo>
                  <a:cubicBezTo>
                    <a:pt x="286" y="2883"/>
                    <a:pt x="286" y="2534"/>
                    <a:pt x="318" y="2154"/>
                  </a:cubicBezTo>
                  <a:cubicBezTo>
                    <a:pt x="318" y="2028"/>
                    <a:pt x="318" y="1901"/>
                    <a:pt x="318" y="1774"/>
                  </a:cubicBezTo>
                  <a:cubicBezTo>
                    <a:pt x="318" y="1426"/>
                    <a:pt x="318" y="1109"/>
                    <a:pt x="286" y="761"/>
                  </a:cubicBezTo>
                  <a:cubicBezTo>
                    <a:pt x="286" y="602"/>
                    <a:pt x="286" y="412"/>
                    <a:pt x="254" y="254"/>
                  </a:cubicBezTo>
                  <a:cubicBezTo>
                    <a:pt x="127" y="222"/>
                    <a:pt x="64" y="127"/>
                    <a:pt x="1" y="1"/>
                  </a:cubicBezTo>
                  <a:close/>
                </a:path>
              </a:pathLst>
            </a:custGeom>
            <a:solidFill>
              <a:srgbClr val="D197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2" name="Google Shape;4042;p34"/>
            <p:cNvSpPr/>
            <p:nvPr/>
          </p:nvSpPr>
          <p:spPr>
            <a:xfrm>
              <a:off x="8039559" y="1682744"/>
              <a:ext cx="24360" cy="63441"/>
            </a:xfrm>
            <a:custGeom>
              <a:avLst/>
              <a:gdLst/>
              <a:ahLst/>
              <a:cxnLst/>
              <a:rect l="l" t="t" r="r" b="b"/>
              <a:pathLst>
                <a:path w="824" h="2146" extrusionOk="0">
                  <a:moveTo>
                    <a:pt x="490" y="1"/>
                  </a:moveTo>
                  <a:cubicBezTo>
                    <a:pt x="313" y="1"/>
                    <a:pt x="114" y="50"/>
                    <a:pt x="95" y="87"/>
                  </a:cubicBezTo>
                  <a:cubicBezTo>
                    <a:pt x="32" y="182"/>
                    <a:pt x="0" y="1893"/>
                    <a:pt x="0" y="1893"/>
                  </a:cubicBezTo>
                  <a:cubicBezTo>
                    <a:pt x="64" y="2146"/>
                    <a:pt x="665" y="2146"/>
                    <a:pt x="665" y="2146"/>
                  </a:cubicBezTo>
                  <a:cubicBezTo>
                    <a:pt x="665" y="2146"/>
                    <a:pt x="792" y="657"/>
                    <a:pt x="792" y="594"/>
                  </a:cubicBezTo>
                  <a:cubicBezTo>
                    <a:pt x="824" y="562"/>
                    <a:pt x="824" y="246"/>
                    <a:pt x="760" y="87"/>
                  </a:cubicBezTo>
                  <a:cubicBezTo>
                    <a:pt x="722" y="23"/>
                    <a:pt x="611" y="1"/>
                    <a:pt x="490" y="1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3" name="Google Shape;4043;p34"/>
            <p:cNvSpPr/>
            <p:nvPr/>
          </p:nvSpPr>
          <p:spPr>
            <a:xfrm>
              <a:off x="8039559" y="1686262"/>
              <a:ext cx="24360" cy="59923"/>
            </a:xfrm>
            <a:custGeom>
              <a:avLst/>
              <a:gdLst/>
              <a:ahLst/>
              <a:cxnLst/>
              <a:rect l="l" t="t" r="r" b="b"/>
              <a:pathLst>
                <a:path w="824" h="2027" extrusionOk="0">
                  <a:moveTo>
                    <a:pt x="95" y="0"/>
                  </a:moveTo>
                  <a:cubicBezTo>
                    <a:pt x="32" y="253"/>
                    <a:pt x="0" y="1774"/>
                    <a:pt x="0" y="1774"/>
                  </a:cubicBezTo>
                  <a:cubicBezTo>
                    <a:pt x="64" y="2027"/>
                    <a:pt x="634" y="2027"/>
                    <a:pt x="634" y="2027"/>
                  </a:cubicBezTo>
                  <a:cubicBezTo>
                    <a:pt x="634" y="2027"/>
                    <a:pt x="792" y="538"/>
                    <a:pt x="792" y="475"/>
                  </a:cubicBezTo>
                  <a:cubicBezTo>
                    <a:pt x="792" y="475"/>
                    <a:pt x="824" y="443"/>
                    <a:pt x="824" y="380"/>
                  </a:cubicBezTo>
                  <a:lnTo>
                    <a:pt x="824" y="380"/>
                  </a:lnTo>
                  <a:cubicBezTo>
                    <a:pt x="760" y="412"/>
                    <a:pt x="697" y="443"/>
                    <a:pt x="634" y="443"/>
                  </a:cubicBezTo>
                  <a:cubicBezTo>
                    <a:pt x="475" y="443"/>
                    <a:pt x="285" y="443"/>
                    <a:pt x="159" y="317"/>
                  </a:cubicBezTo>
                  <a:cubicBezTo>
                    <a:pt x="95" y="253"/>
                    <a:pt x="95" y="127"/>
                    <a:pt x="95" y="0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4" name="Google Shape;4044;p34"/>
            <p:cNvSpPr/>
            <p:nvPr/>
          </p:nvSpPr>
          <p:spPr>
            <a:xfrm>
              <a:off x="8039559" y="1686262"/>
              <a:ext cx="9401" cy="55252"/>
            </a:xfrm>
            <a:custGeom>
              <a:avLst/>
              <a:gdLst/>
              <a:ahLst/>
              <a:cxnLst/>
              <a:rect l="l" t="t" r="r" b="b"/>
              <a:pathLst>
                <a:path w="318" h="1869" extrusionOk="0">
                  <a:moveTo>
                    <a:pt x="95" y="0"/>
                  </a:moveTo>
                  <a:cubicBezTo>
                    <a:pt x="32" y="253"/>
                    <a:pt x="0" y="1774"/>
                    <a:pt x="0" y="1774"/>
                  </a:cubicBezTo>
                  <a:cubicBezTo>
                    <a:pt x="0" y="1805"/>
                    <a:pt x="32" y="1837"/>
                    <a:pt x="95" y="1869"/>
                  </a:cubicBezTo>
                  <a:cubicBezTo>
                    <a:pt x="95" y="1710"/>
                    <a:pt x="127" y="1520"/>
                    <a:pt x="159" y="1330"/>
                  </a:cubicBezTo>
                  <a:cubicBezTo>
                    <a:pt x="190" y="1014"/>
                    <a:pt x="254" y="729"/>
                    <a:pt x="317" y="412"/>
                  </a:cubicBezTo>
                  <a:cubicBezTo>
                    <a:pt x="254" y="412"/>
                    <a:pt x="222" y="380"/>
                    <a:pt x="159" y="317"/>
                  </a:cubicBezTo>
                  <a:cubicBezTo>
                    <a:pt x="95" y="222"/>
                    <a:pt x="95" y="127"/>
                    <a:pt x="95" y="0"/>
                  </a:cubicBezTo>
                  <a:close/>
                </a:path>
              </a:pathLst>
            </a:custGeom>
            <a:solidFill>
              <a:srgbClr val="D197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5" name="Google Shape;4045;p34"/>
            <p:cNvSpPr/>
            <p:nvPr/>
          </p:nvSpPr>
          <p:spPr>
            <a:xfrm>
              <a:off x="7959980" y="1634530"/>
              <a:ext cx="44019" cy="82657"/>
            </a:xfrm>
            <a:custGeom>
              <a:avLst/>
              <a:gdLst/>
              <a:ahLst/>
              <a:cxnLst/>
              <a:rect l="l" t="t" r="r" b="b"/>
              <a:pathLst>
                <a:path w="1489" h="2796" extrusionOk="0">
                  <a:moveTo>
                    <a:pt x="747" y="0"/>
                  </a:moveTo>
                  <a:cubicBezTo>
                    <a:pt x="562" y="0"/>
                    <a:pt x="61" y="267"/>
                    <a:pt x="32" y="325"/>
                  </a:cubicBezTo>
                  <a:cubicBezTo>
                    <a:pt x="1" y="388"/>
                    <a:pt x="856" y="2574"/>
                    <a:pt x="856" y="2574"/>
                  </a:cubicBezTo>
                  <a:cubicBezTo>
                    <a:pt x="982" y="2669"/>
                    <a:pt x="1489" y="2795"/>
                    <a:pt x="1489" y="2795"/>
                  </a:cubicBezTo>
                  <a:cubicBezTo>
                    <a:pt x="1489" y="2795"/>
                    <a:pt x="1109" y="452"/>
                    <a:pt x="1077" y="325"/>
                  </a:cubicBezTo>
                  <a:cubicBezTo>
                    <a:pt x="1046" y="167"/>
                    <a:pt x="919" y="72"/>
                    <a:pt x="792" y="8"/>
                  </a:cubicBezTo>
                  <a:cubicBezTo>
                    <a:pt x="781" y="3"/>
                    <a:pt x="766" y="0"/>
                    <a:pt x="747" y="0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6" name="Google Shape;4046;p34"/>
            <p:cNvSpPr/>
            <p:nvPr/>
          </p:nvSpPr>
          <p:spPr>
            <a:xfrm>
              <a:off x="7960926" y="1643191"/>
              <a:ext cx="42156" cy="73995"/>
            </a:xfrm>
            <a:custGeom>
              <a:avLst/>
              <a:gdLst/>
              <a:ahLst/>
              <a:cxnLst/>
              <a:rect l="l" t="t" r="r" b="b"/>
              <a:pathLst>
                <a:path w="1426" h="2503" extrusionOk="0">
                  <a:moveTo>
                    <a:pt x="1045" y="0"/>
                  </a:moveTo>
                  <a:cubicBezTo>
                    <a:pt x="919" y="64"/>
                    <a:pt x="760" y="127"/>
                    <a:pt x="634" y="222"/>
                  </a:cubicBezTo>
                  <a:cubicBezTo>
                    <a:pt x="582" y="274"/>
                    <a:pt x="509" y="325"/>
                    <a:pt x="415" y="325"/>
                  </a:cubicBezTo>
                  <a:cubicBezTo>
                    <a:pt x="394" y="325"/>
                    <a:pt x="372" y="323"/>
                    <a:pt x="349" y="317"/>
                  </a:cubicBezTo>
                  <a:cubicBezTo>
                    <a:pt x="254" y="317"/>
                    <a:pt x="190" y="222"/>
                    <a:pt x="95" y="159"/>
                  </a:cubicBezTo>
                  <a:cubicBezTo>
                    <a:pt x="64" y="127"/>
                    <a:pt x="32" y="95"/>
                    <a:pt x="0" y="64"/>
                  </a:cubicBezTo>
                  <a:lnTo>
                    <a:pt x="0" y="64"/>
                  </a:lnTo>
                  <a:cubicBezTo>
                    <a:pt x="32" y="285"/>
                    <a:pt x="824" y="2281"/>
                    <a:pt x="824" y="2281"/>
                  </a:cubicBezTo>
                  <a:cubicBezTo>
                    <a:pt x="919" y="2376"/>
                    <a:pt x="1425" y="2502"/>
                    <a:pt x="1425" y="2502"/>
                  </a:cubicBezTo>
                  <a:cubicBezTo>
                    <a:pt x="1425" y="2502"/>
                    <a:pt x="1077" y="159"/>
                    <a:pt x="1045" y="32"/>
                  </a:cubicBezTo>
                  <a:cubicBezTo>
                    <a:pt x="1045" y="0"/>
                    <a:pt x="1045" y="0"/>
                    <a:pt x="1045" y="0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7" name="Google Shape;4047;p34"/>
            <p:cNvSpPr/>
            <p:nvPr/>
          </p:nvSpPr>
          <p:spPr>
            <a:xfrm>
              <a:off x="7960926" y="1645054"/>
              <a:ext cx="33731" cy="73995"/>
            </a:xfrm>
            <a:custGeom>
              <a:avLst/>
              <a:gdLst/>
              <a:ahLst/>
              <a:cxnLst/>
              <a:rect l="l" t="t" r="r" b="b"/>
              <a:pathLst>
                <a:path w="1141" h="2503" extrusionOk="0">
                  <a:moveTo>
                    <a:pt x="0" y="1"/>
                  </a:moveTo>
                  <a:cubicBezTo>
                    <a:pt x="32" y="222"/>
                    <a:pt x="824" y="2218"/>
                    <a:pt x="824" y="2218"/>
                  </a:cubicBezTo>
                  <a:cubicBezTo>
                    <a:pt x="950" y="2313"/>
                    <a:pt x="1140" y="2503"/>
                    <a:pt x="1140" y="2503"/>
                  </a:cubicBezTo>
                  <a:cubicBezTo>
                    <a:pt x="1140" y="2503"/>
                    <a:pt x="475" y="286"/>
                    <a:pt x="380" y="254"/>
                  </a:cubicBezTo>
                  <a:cubicBezTo>
                    <a:pt x="254" y="254"/>
                    <a:pt x="190" y="159"/>
                    <a:pt x="95" y="96"/>
                  </a:cubicBezTo>
                  <a:cubicBezTo>
                    <a:pt x="64" y="64"/>
                    <a:pt x="32" y="32"/>
                    <a:pt x="0" y="1"/>
                  </a:cubicBezTo>
                  <a:close/>
                </a:path>
              </a:pathLst>
            </a:custGeom>
            <a:solidFill>
              <a:srgbClr val="D197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8" name="Google Shape;4048;p34"/>
            <p:cNvSpPr/>
            <p:nvPr/>
          </p:nvSpPr>
          <p:spPr>
            <a:xfrm>
              <a:off x="7972159" y="1693741"/>
              <a:ext cx="165727" cy="65570"/>
            </a:xfrm>
            <a:custGeom>
              <a:avLst/>
              <a:gdLst/>
              <a:ahLst/>
              <a:cxnLst/>
              <a:rect l="l" t="t" r="r" b="b"/>
              <a:pathLst>
                <a:path w="5606" h="2218" extrusionOk="0">
                  <a:moveTo>
                    <a:pt x="0" y="0"/>
                  </a:moveTo>
                  <a:lnTo>
                    <a:pt x="222" y="476"/>
                  </a:lnTo>
                  <a:lnTo>
                    <a:pt x="380" y="412"/>
                  </a:lnTo>
                  <a:cubicBezTo>
                    <a:pt x="412" y="476"/>
                    <a:pt x="444" y="507"/>
                    <a:pt x="444" y="539"/>
                  </a:cubicBezTo>
                  <a:cubicBezTo>
                    <a:pt x="444" y="539"/>
                    <a:pt x="444" y="571"/>
                    <a:pt x="444" y="571"/>
                  </a:cubicBezTo>
                  <a:cubicBezTo>
                    <a:pt x="507" y="602"/>
                    <a:pt x="570" y="666"/>
                    <a:pt x="634" y="729"/>
                  </a:cubicBezTo>
                  <a:lnTo>
                    <a:pt x="602" y="1267"/>
                  </a:lnTo>
                  <a:lnTo>
                    <a:pt x="1267" y="1742"/>
                  </a:lnTo>
                  <a:lnTo>
                    <a:pt x="1330" y="1394"/>
                  </a:lnTo>
                  <a:lnTo>
                    <a:pt x="1362" y="1426"/>
                  </a:lnTo>
                  <a:lnTo>
                    <a:pt x="1615" y="1552"/>
                  </a:lnTo>
                  <a:lnTo>
                    <a:pt x="1742" y="1299"/>
                  </a:lnTo>
                  <a:lnTo>
                    <a:pt x="1805" y="1331"/>
                  </a:lnTo>
                  <a:lnTo>
                    <a:pt x="1647" y="1647"/>
                  </a:lnTo>
                  <a:lnTo>
                    <a:pt x="2534" y="1869"/>
                  </a:lnTo>
                  <a:lnTo>
                    <a:pt x="2597" y="1742"/>
                  </a:lnTo>
                  <a:cubicBezTo>
                    <a:pt x="2755" y="1774"/>
                    <a:pt x="2945" y="1774"/>
                    <a:pt x="2945" y="1774"/>
                  </a:cubicBezTo>
                  <a:cubicBezTo>
                    <a:pt x="2945" y="1774"/>
                    <a:pt x="2945" y="1774"/>
                    <a:pt x="2945" y="1711"/>
                  </a:cubicBezTo>
                  <a:lnTo>
                    <a:pt x="3040" y="1932"/>
                  </a:lnTo>
                  <a:lnTo>
                    <a:pt x="3104" y="1869"/>
                  </a:lnTo>
                  <a:lnTo>
                    <a:pt x="3104" y="2217"/>
                  </a:lnTo>
                  <a:lnTo>
                    <a:pt x="3737" y="2059"/>
                  </a:lnTo>
                  <a:lnTo>
                    <a:pt x="3706" y="1584"/>
                  </a:lnTo>
                  <a:cubicBezTo>
                    <a:pt x="3769" y="1552"/>
                    <a:pt x="3801" y="1521"/>
                    <a:pt x="3801" y="1521"/>
                  </a:cubicBezTo>
                  <a:cubicBezTo>
                    <a:pt x="3801" y="1521"/>
                    <a:pt x="3801" y="1489"/>
                    <a:pt x="3801" y="1457"/>
                  </a:cubicBezTo>
                  <a:lnTo>
                    <a:pt x="4307" y="1362"/>
                  </a:lnTo>
                  <a:lnTo>
                    <a:pt x="4307" y="1267"/>
                  </a:lnTo>
                  <a:lnTo>
                    <a:pt x="4339" y="1267"/>
                  </a:lnTo>
                  <a:lnTo>
                    <a:pt x="4624" y="792"/>
                  </a:lnTo>
                  <a:lnTo>
                    <a:pt x="5036" y="951"/>
                  </a:lnTo>
                  <a:lnTo>
                    <a:pt x="5606" y="222"/>
                  </a:lnTo>
                  <a:lnTo>
                    <a:pt x="5574" y="222"/>
                  </a:lnTo>
                  <a:cubicBezTo>
                    <a:pt x="5534" y="230"/>
                    <a:pt x="5493" y="234"/>
                    <a:pt x="5450" y="234"/>
                  </a:cubicBezTo>
                  <a:cubicBezTo>
                    <a:pt x="5323" y="234"/>
                    <a:pt x="5186" y="198"/>
                    <a:pt x="5067" y="127"/>
                  </a:cubicBezTo>
                  <a:lnTo>
                    <a:pt x="5036" y="127"/>
                  </a:lnTo>
                  <a:cubicBezTo>
                    <a:pt x="4972" y="285"/>
                    <a:pt x="4877" y="412"/>
                    <a:pt x="4751" y="476"/>
                  </a:cubicBezTo>
                  <a:cubicBezTo>
                    <a:pt x="4658" y="550"/>
                    <a:pt x="4554" y="580"/>
                    <a:pt x="4440" y="580"/>
                  </a:cubicBezTo>
                  <a:cubicBezTo>
                    <a:pt x="4359" y="580"/>
                    <a:pt x="4272" y="565"/>
                    <a:pt x="4181" y="539"/>
                  </a:cubicBezTo>
                  <a:cubicBezTo>
                    <a:pt x="4086" y="571"/>
                    <a:pt x="3991" y="602"/>
                    <a:pt x="3896" y="602"/>
                  </a:cubicBezTo>
                  <a:cubicBezTo>
                    <a:pt x="3864" y="634"/>
                    <a:pt x="3864" y="666"/>
                    <a:pt x="3864" y="697"/>
                  </a:cubicBezTo>
                  <a:cubicBezTo>
                    <a:pt x="3769" y="792"/>
                    <a:pt x="3674" y="856"/>
                    <a:pt x="3547" y="856"/>
                  </a:cubicBezTo>
                  <a:cubicBezTo>
                    <a:pt x="3484" y="856"/>
                    <a:pt x="3389" y="792"/>
                    <a:pt x="3325" y="792"/>
                  </a:cubicBezTo>
                  <a:cubicBezTo>
                    <a:pt x="3262" y="761"/>
                    <a:pt x="3230" y="697"/>
                    <a:pt x="3230" y="634"/>
                  </a:cubicBezTo>
                  <a:lnTo>
                    <a:pt x="3040" y="634"/>
                  </a:lnTo>
                  <a:cubicBezTo>
                    <a:pt x="3104" y="729"/>
                    <a:pt x="3072" y="856"/>
                    <a:pt x="2914" y="887"/>
                  </a:cubicBezTo>
                  <a:cubicBezTo>
                    <a:pt x="2875" y="893"/>
                    <a:pt x="2836" y="895"/>
                    <a:pt x="2799" y="895"/>
                  </a:cubicBezTo>
                  <a:cubicBezTo>
                    <a:pt x="2625" y="895"/>
                    <a:pt x="2468" y="839"/>
                    <a:pt x="2312" y="761"/>
                  </a:cubicBezTo>
                  <a:cubicBezTo>
                    <a:pt x="2312" y="761"/>
                    <a:pt x="2280" y="729"/>
                    <a:pt x="2280" y="729"/>
                  </a:cubicBezTo>
                  <a:lnTo>
                    <a:pt x="2217" y="729"/>
                  </a:lnTo>
                  <a:cubicBezTo>
                    <a:pt x="2160" y="750"/>
                    <a:pt x="2100" y="760"/>
                    <a:pt x="2039" y="760"/>
                  </a:cubicBezTo>
                  <a:cubicBezTo>
                    <a:pt x="1831" y="760"/>
                    <a:pt x="1619" y="640"/>
                    <a:pt x="1520" y="444"/>
                  </a:cubicBezTo>
                  <a:cubicBezTo>
                    <a:pt x="1520" y="444"/>
                    <a:pt x="1520" y="444"/>
                    <a:pt x="1520" y="412"/>
                  </a:cubicBezTo>
                  <a:cubicBezTo>
                    <a:pt x="1394" y="381"/>
                    <a:pt x="1235" y="317"/>
                    <a:pt x="1109" y="222"/>
                  </a:cubicBezTo>
                  <a:cubicBezTo>
                    <a:pt x="1045" y="159"/>
                    <a:pt x="982" y="95"/>
                    <a:pt x="919" y="32"/>
                  </a:cubicBezTo>
                  <a:cubicBezTo>
                    <a:pt x="801" y="45"/>
                    <a:pt x="666" y="53"/>
                    <a:pt x="531" y="53"/>
                  </a:cubicBezTo>
                  <a:cubicBezTo>
                    <a:pt x="341" y="53"/>
                    <a:pt x="149" y="38"/>
                    <a:pt x="0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9" name="Google Shape;4049;p34"/>
            <p:cNvSpPr/>
            <p:nvPr/>
          </p:nvSpPr>
          <p:spPr>
            <a:xfrm>
              <a:off x="7947801" y="1685316"/>
              <a:ext cx="206021" cy="176045"/>
            </a:xfrm>
            <a:custGeom>
              <a:avLst/>
              <a:gdLst/>
              <a:ahLst/>
              <a:cxnLst/>
              <a:rect l="l" t="t" r="r" b="b"/>
              <a:pathLst>
                <a:path w="6969" h="5955" extrusionOk="0">
                  <a:moveTo>
                    <a:pt x="1" y="0"/>
                  </a:moveTo>
                  <a:cubicBezTo>
                    <a:pt x="1" y="1"/>
                    <a:pt x="983" y="3547"/>
                    <a:pt x="793" y="5257"/>
                  </a:cubicBezTo>
                  <a:lnTo>
                    <a:pt x="1363" y="5669"/>
                  </a:lnTo>
                  <a:cubicBezTo>
                    <a:pt x="1363" y="5669"/>
                    <a:pt x="3991" y="5701"/>
                    <a:pt x="5575" y="5954"/>
                  </a:cubicBezTo>
                  <a:cubicBezTo>
                    <a:pt x="5575" y="5954"/>
                    <a:pt x="6208" y="2186"/>
                    <a:pt x="6968" y="697"/>
                  </a:cubicBezTo>
                  <a:lnTo>
                    <a:pt x="5765" y="666"/>
                  </a:lnTo>
                  <a:cubicBezTo>
                    <a:pt x="5765" y="666"/>
                    <a:pt x="5500" y="1513"/>
                    <a:pt x="4002" y="1513"/>
                  </a:cubicBezTo>
                  <a:cubicBezTo>
                    <a:pt x="3862" y="1513"/>
                    <a:pt x="3711" y="1505"/>
                    <a:pt x="3548" y="1489"/>
                  </a:cubicBezTo>
                  <a:cubicBezTo>
                    <a:pt x="2123" y="1362"/>
                    <a:pt x="1679" y="412"/>
                    <a:pt x="1679" y="412"/>
                  </a:cubicBezTo>
                  <a:lnTo>
                    <a:pt x="729" y="41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8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0" name="Google Shape;4050;p34"/>
            <p:cNvSpPr/>
            <p:nvPr/>
          </p:nvSpPr>
          <p:spPr>
            <a:xfrm>
              <a:off x="7947801" y="1685316"/>
              <a:ext cx="41240" cy="167619"/>
            </a:xfrm>
            <a:custGeom>
              <a:avLst/>
              <a:gdLst/>
              <a:ahLst/>
              <a:cxnLst/>
              <a:rect l="l" t="t" r="r" b="b"/>
              <a:pathLst>
                <a:path w="1395" h="5670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1"/>
                    <a:pt x="983" y="3547"/>
                    <a:pt x="793" y="5257"/>
                  </a:cubicBezTo>
                  <a:lnTo>
                    <a:pt x="1363" y="5669"/>
                  </a:lnTo>
                  <a:cubicBezTo>
                    <a:pt x="1394" y="5289"/>
                    <a:pt x="1236" y="3484"/>
                    <a:pt x="1204" y="3009"/>
                  </a:cubicBezTo>
                  <a:cubicBezTo>
                    <a:pt x="1109" y="2059"/>
                    <a:pt x="919" y="1141"/>
                    <a:pt x="698" y="412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28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1" name="Google Shape;4051;p34"/>
            <p:cNvSpPr/>
            <p:nvPr/>
          </p:nvSpPr>
          <p:spPr>
            <a:xfrm>
              <a:off x="7976830" y="1701220"/>
              <a:ext cx="148877" cy="154523"/>
            </a:xfrm>
            <a:custGeom>
              <a:avLst/>
              <a:gdLst/>
              <a:ahLst/>
              <a:cxnLst/>
              <a:rect l="l" t="t" r="r" b="b"/>
              <a:pathLst>
                <a:path w="5036" h="5227" extrusionOk="0">
                  <a:moveTo>
                    <a:pt x="666" y="1"/>
                  </a:moveTo>
                  <a:cubicBezTo>
                    <a:pt x="444" y="1"/>
                    <a:pt x="222" y="1"/>
                    <a:pt x="1" y="32"/>
                  </a:cubicBezTo>
                  <a:cubicBezTo>
                    <a:pt x="317" y="1046"/>
                    <a:pt x="602" y="4181"/>
                    <a:pt x="602" y="4973"/>
                  </a:cubicBezTo>
                  <a:cubicBezTo>
                    <a:pt x="697" y="4973"/>
                    <a:pt x="3738" y="5163"/>
                    <a:pt x="4466" y="5226"/>
                  </a:cubicBezTo>
                  <a:cubicBezTo>
                    <a:pt x="4624" y="4371"/>
                    <a:pt x="5036" y="2693"/>
                    <a:pt x="5036" y="2693"/>
                  </a:cubicBezTo>
                  <a:lnTo>
                    <a:pt x="5036" y="2693"/>
                  </a:lnTo>
                  <a:cubicBezTo>
                    <a:pt x="4783" y="2914"/>
                    <a:pt x="4529" y="3104"/>
                    <a:pt x="4213" y="3231"/>
                  </a:cubicBezTo>
                  <a:cubicBezTo>
                    <a:pt x="4057" y="3293"/>
                    <a:pt x="3879" y="3321"/>
                    <a:pt x="3694" y="3321"/>
                  </a:cubicBezTo>
                  <a:cubicBezTo>
                    <a:pt x="3313" y="3321"/>
                    <a:pt x="2906" y="3201"/>
                    <a:pt x="2629" y="3009"/>
                  </a:cubicBezTo>
                  <a:cubicBezTo>
                    <a:pt x="2059" y="2598"/>
                    <a:pt x="1711" y="1996"/>
                    <a:pt x="1331" y="1426"/>
                  </a:cubicBezTo>
                  <a:cubicBezTo>
                    <a:pt x="1077" y="983"/>
                    <a:pt x="792" y="508"/>
                    <a:pt x="666" y="1"/>
                  </a:cubicBezTo>
                  <a:close/>
                </a:path>
              </a:pathLst>
            </a:custGeom>
            <a:solidFill>
              <a:srgbClr val="F28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2" name="Google Shape;4052;p34"/>
            <p:cNvSpPr/>
            <p:nvPr/>
          </p:nvSpPr>
          <p:spPr>
            <a:xfrm>
              <a:off x="7722189" y="1907174"/>
              <a:ext cx="82420" cy="33080"/>
            </a:xfrm>
            <a:custGeom>
              <a:avLst/>
              <a:gdLst/>
              <a:ahLst/>
              <a:cxnLst/>
              <a:rect l="l" t="t" r="r" b="b"/>
              <a:pathLst>
                <a:path w="2788" h="1119" extrusionOk="0">
                  <a:moveTo>
                    <a:pt x="2787" y="1"/>
                  </a:moveTo>
                  <a:lnTo>
                    <a:pt x="2787" y="1"/>
                  </a:lnTo>
                  <a:cubicBezTo>
                    <a:pt x="2629" y="33"/>
                    <a:pt x="2471" y="96"/>
                    <a:pt x="2281" y="96"/>
                  </a:cubicBezTo>
                  <a:cubicBezTo>
                    <a:pt x="1869" y="159"/>
                    <a:pt x="1489" y="159"/>
                    <a:pt x="1109" y="159"/>
                  </a:cubicBezTo>
                  <a:cubicBezTo>
                    <a:pt x="1014" y="151"/>
                    <a:pt x="919" y="149"/>
                    <a:pt x="824" y="149"/>
                  </a:cubicBezTo>
                  <a:cubicBezTo>
                    <a:pt x="730" y="149"/>
                    <a:pt x="636" y="151"/>
                    <a:pt x="543" y="151"/>
                  </a:cubicBezTo>
                  <a:cubicBezTo>
                    <a:pt x="357" y="151"/>
                    <a:pt x="175" y="143"/>
                    <a:pt x="1" y="96"/>
                  </a:cubicBezTo>
                  <a:lnTo>
                    <a:pt x="1" y="96"/>
                  </a:lnTo>
                  <a:lnTo>
                    <a:pt x="96" y="888"/>
                  </a:lnTo>
                  <a:cubicBezTo>
                    <a:pt x="96" y="888"/>
                    <a:pt x="814" y="1119"/>
                    <a:pt x="1373" y="1119"/>
                  </a:cubicBezTo>
                  <a:cubicBezTo>
                    <a:pt x="1435" y="1119"/>
                    <a:pt x="1495" y="1116"/>
                    <a:pt x="1552" y="1109"/>
                  </a:cubicBezTo>
                  <a:cubicBezTo>
                    <a:pt x="2154" y="1046"/>
                    <a:pt x="2661" y="856"/>
                    <a:pt x="2661" y="856"/>
                  </a:cubicBezTo>
                  <a:lnTo>
                    <a:pt x="27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3" name="Google Shape;4053;p34"/>
            <p:cNvSpPr/>
            <p:nvPr/>
          </p:nvSpPr>
          <p:spPr>
            <a:xfrm>
              <a:off x="7722189" y="1907174"/>
              <a:ext cx="83366" cy="22527"/>
            </a:xfrm>
            <a:custGeom>
              <a:avLst/>
              <a:gdLst/>
              <a:ahLst/>
              <a:cxnLst/>
              <a:rect l="l" t="t" r="r" b="b"/>
              <a:pathLst>
                <a:path w="2820" h="762" extrusionOk="0">
                  <a:moveTo>
                    <a:pt x="2819" y="1"/>
                  </a:moveTo>
                  <a:lnTo>
                    <a:pt x="2819" y="1"/>
                  </a:lnTo>
                  <a:cubicBezTo>
                    <a:pt x="2629" y="33"/>
                    <a:pt x="2471" y="64"/>
                    <a:pt x="2281" y="96"/>
                  </a:cubicBezTo>
                  <a:cubicBezTo>
                    <a:pt x="1990" y="118"/>
                    <a:pt x="1714" y="141"/>
                    <a:pt x="1444" y="141"/>
                  </a:cubicBezTo>
                  <a:cubicBezTo>
                    <a:pt x="1332" y="141"/>
                    <a:pt x="1220" y="137"/>
                    <a:pt x="1109" y="128"/>
                  </a:cubicBezTo>
                  <a:cubicBezTo>
                    <a:pt x="892" y="128"/>
                    <a:pt x="675" y="148"/>
                    <a:pt x="463" y="148"/>
                  </a:cubicBezTo>
                  <a:cubicBezTo>
                    <a:pt x="305" y="148"/>
                    <a:pt x="150" y="137"/>
                    <a:pt x="1" y="96"/>
                  </a:cubicBezTo>
                  <a:lnTo>
                    <a:pt x="1" y="96"/>
                  </a:lnTo>
                  <a:lnTo>
                    <a:pt x="64" y="603"/>
                  </a:lnTo>
                  <a:cubicBezTo>
                    <a:pt x="191" y="634"/>
                    <a:pt x="317" y="666"/>
                    <a:pt x="444" y="698"/>
                  </a:cubicBezTo>
                  <a:cubicBezTo>
                    <a:pt x="792" y="761"/>
                    <a:pt x="1172" y="761"/>
                    <a:pt x="1552" y="761"/>
                  </a:cubicBezTo>
                  <a:cubicBezTo>
                    <a:pt x="1932" y="761"/>
                    <a:pt x="2344" y="603"/>
                    <a:pt x="2724" y="508"/>
                  </a:cubicBezTo>
                  <a:lnTo>
                    <a:pt x="2819" y="1"/>
                  </a:ln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4" name="Google Shape;4054;p34"/>
            <p:cNvSpPr/>
            <p:nvPr/>
          </p:nvSpPr>
          <p:spPr>
            <a:xfrm>
              <a:off x="7681011" y="1750854"/>
              <a:ext cx="158248" cy="169541"/>
            </a:xfrm>
            <a:custGeom>
              <a:avLst/>
              <a:gdLst/>
              <a:ahLst/>
              <a:cxnLst/>
              <a:rect l="l" t="t" r="r" b="b"/>
              <a:pathLst>
                <a:path w="5353" h="5735" extrusionOk="0">
                  <a:moveTo>
                    <a:pt x="0" y="0"/>
                  </a:moveTo>
                  <a:cubicBezTo>
                    <a:pt x="0" y="0"/>
                    <a:pt x="1172" y="3991"/>
                    <a:pt x="1109" y="5289"/>
                  </a:cubicBezTo>
                  <a:cubicBezTo>
                    <a:pt x="1109" y="5289"/>
                    <a:pt x="1489" y="5701"/>
                    <a:pt x="2787" y="5732"/>
                  </a:cubicBezTo>
                  <a:cubicBezTo>
                    <a:pt x="2836" y="5734"/>
                    <a:pt x="2884" y="5734"/>
                    <a:pt x="2931" y="5734"/>
                  </a:cubicBezTo>
                  <a:cubicBezTo>
                    <a:pt x="4138" y="5734"/>
                    <a:pt x="4402" y="5352"/>
                    <a:pt x="4402" y="5352"/>
                  </a:cubicBezTo>
                  <a:cubicBezTo>
                    <a:pt x="4402" y="5352"/>
                    <a:pt x="4434" y="2439"/>
                    <a:pt x="5352" y="64"/>
                  </a:cubicBezTo>
                  <a:lnTo>
                    <a:pt x="5352" y="64"/>
                  </a:lnTo>
                  <a:cubicBezTo>
                    <a:pt x="5352" y="64"/>
                    <a:pt x="4475" y="299"/>
                    <a:pt x="2991" y="299"/>
                  </a:cubicBezTo>
                  <a:cubicBezTo>
                    <a:pt x="2166" y="299"/>
                    <a:pt x="1154" y="226"/>
                    <a:pt x="0" y="0"/>
                  </a:cubicBezTo>
                  <a:close/>
                </a:path>
              </a:pathLst>
            </a:custGeom>
            <a:solidFill>
              <a:srgbClr val="F28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5" name="Google Shape;4055;p34"/>
            <p:cNvSpPr/>
            <p:nvPr/>
          </p:nvSpPr>
          <p:spPr>
            <a:xfrm>
              <a:off x="7681011" y="1750854"/>
              <a:ext cx="158248" cy="48778"/>
            </a:xfrm>
            <a:custGeom>
              <a:avLst/>
              <a:gdLst/>
              <a:ahLst/>
              <a:cxnLst/>
              <a:rect l="l" t="t" r="r" b="b"/>
              <a:pathLst>
                <a:path w="5353" h="1650" extrusionOk="0">
                  <a:moveTo>
                    <a:pt x="0" y="0"/>
                  </a:moveTo>
                  <a:cubicBezTo>
                    <a:pt x="0" y="0"/>
                    <a:pt x="159" y="475"/>
                    <a:pt x="349" y="1172"/>
                  </a:cubicBezTo>
                  <a:cubicBezTo>
                    <a:pt x="587" y="1411"/>
                    <a:pt x="1417" y="1650"/>
                    <a:pt x="2334" y="1650"/>
                  </a:cubicBezTo>
                  <a:cubicBezTo>
                    <a:pt x="2390" y="1650"/>
                    <a:pt x="2446" y="1649"/>
                    <a:pt x="2502" y="1647"/>
                  </a:cubicBezTo>
                  <a:cubicBezTo>
                    <a:pt x="3325" y="1615"/>
                    <a:pt x="4497" y="1330"/>
                    <a:pt x="5099" y="824"/>
                  </a:cubicBezTo>
                  <a:cubicBezTo>
                    <a:pt x="5194" y="570"/>
                    <a:pt x="5257" y="317"/>
                    <a:pt x="5352" y="64"/>
                  </a:cubicBezTo>
                  <a:lnTo>
                    <a:pt x="5352" y="64"/>
                  </a:lnTo>
                  <a:cubicBezTo>
                    <a:pt x="5352" y="64"/>
                    <a:pt x="4475" y="299"/>
                    <a:pt x="2991" y="299"/>
                  </a:cubicBezTo>
                  <a:cubicBezTo>
                    <a:pt x="2166" y="299"/>
                    <a:pt x="1154" y="226"/>
                    <a:pt x="0" y="0"/>
                  </a:cubicBezTo>
                  <a:close/>
                </a:path>
              </a:pathLst>
            </a:custGeom>
            <a:solidFill>
              <a:srgbClr val="E276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6" name="Google Shape;4056;p34"/>
            <p:cNvSpPr/>
            <p:nvPr/>
          </p:nvSpPr>
          <p:spPr>
            <a:xfrm>
              <a:off x="7667885" y="1728387"/>
              <a:ext cx="186332" cy="51261"/>
            </a:xfrm>
            <a:custGeom>
              <a:avLst/>
              <a:gdLst/>
              <a:ahLst/>
              <a:cxnLst/>
              <a:rect l="l" t="t" r="r" b="b"/>
              <a:pathLst>
                <a:path w="6303" h="1734" extrusionOk="0">
                  <a:moveTo>
                    <a:pt x="5511" y="0"/>
                  </a:moveTo>
                  <a:lnTo>
                    <a:pt x="761" y="190"/>
                  </a:lnTo>
                  <a:cubicBezTo>
                    <a:pt x="761" y="190"/>
                    <a:pt x="317" y="729"/>
                    <a:pt x="1" y="855"/>
                  </a:cubicBezTo>
                  <a:cubicBezTo>
                    <a:pt x="1" y="855"/>
                    <a:pt x="1092" y="1733"/>
                    <a:pt x="2810" y="1733"/>
                  </a:cubicBezTo>
                  <a:cubicBezTo>
                    <a:pt x="2967" y="1733"/>
                    <a:pt x="3128" y="1726"/>
                    <a:pt x="3294" y="1710"/>
                  </a:cubicBezTo>
                  <a:cubicBezTo>
                    <a:pt x="5258" y="1552"/>
                    <a:pt x="6050" y="982"/>
                    <a:pt x="6303" y="760"/>
                  </a:cubicBezTo>
                  <a:cubicBezTo>
                    <a:pt x="6303" y="760"/>
                    <a:pt x="5796" y="444"/>
                    <a:pt x="5511" y="0"/>
                  </a:cubicBez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7" name="Google Shape;4057;p34"/>
            <p:cNvSpPr/>
            <p:nvPr/>
          </p:nvSpPr>
          <p:spPr>
            <a:xfrm>
              <a:off x="7678202" y="1734920"/>
              <a:ext cx="70240" cy="44994"/>
            </a:xfrm>
            <a:custGeom>
              <a:avLst/>
              <a:gdLst/>
              <a:ahLst/>
              <a:cxnLst/>
              <a:rect l="l" t="t" r="r" b="b"/>
              <a:pathLst>
                <a:path w="2376" h="1522" extrusionOk="0">
                  <a:moveTo>
                    <a:pt x="760" y="1"/>
                  </a:moveTo>
                  <a:cubicBezTo>
                    <a:pt x="697" y="64"/>
                    <a:pt x="634" y="191"/>
                    <a:pt x="570" y="254"/>
                  </a:cubicBezTo>
                  <a:cubicBezTo>
                    <a:pt x="475" y="413"/>
                    <a:pt x="349" y="539"/>
                    <a:pt x="222" y="666"/>
                  </a:cubicBezTo>
                  <a:cubicBezTo>
                    <a:pt x="158" y="729"/>
                    <a:pt x="63" y="793"/>
                    <a:pt x="0" y="856"/>
                  </a:cubicBezTo>
                  <a:cubicBezTo>
                    <a:pt x="444" y="1109"/>
                    <a:pt x="1267" y="1489"/>
                    <a:pt x="2375" y="1521"/>
                  </a:cubicBezTo>
                  <a:cubicBezTo>
                    <a:pt x="2217" y="1173"/>
                    <a:pt x="2122" y="793"/>
                    <a:pt x="2154" y="444"/>
                  </a:cubicBezTo>
                  <a:cubicBezTo>
                    <a:pt x="2059" y="444"/>
                    <a:pt x="1964" y="444"/>
                    <a:pt x="1869" y="413"/>
                  </a:cubicBezTo>
                  <a:cubicBezTo>
                    <a:pt x="1425" y="381"/>
                    <a:pt x="1077" y="223"/>
                    <a:pt x="760" y="1"/>
                  </a:cubicBez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8" name="Google Shape;4058;p34"/>
            <p:cNvSpPr/>
            <p:nvPr/>
          </p:nvSpPr>
          <p:spPr>
            <a:xfrm>
              <a:off x="7690352" y="1720997"/>
              <a:ext cx="140481" cy="30154"/>
            </a:xfrm>
            <a:custGeom>
              <a:avLst/>
              <a:gdLst/>
              <a:ahLst/>
              <a:cxnLst/>
              <a:rect l="l" t="t" r="r" b="b"/>
              <a:pathLst>
                <a:path w="4752" h="1020" extrusionOk="0">
                  <a:moveTo>
                    <a:pt x="3091" y="1"/>
                  </a:moveTo>
                  <a:cubicBezTo>
                    <a:pt x="2884" y="1"/>
                    <a:pt x="2656" y="9"/>
                    <a:pt x="2408" y="29"/>
                  </a:cubicBezTo>
                  <a:cubicBezTo>
                    <a:pt x="761" y="124"/>
                    <a:pt x="349" y="187"/>
                    <a:pt x="1" y="440"/>
                  </a:cubicBezTo>
                  <a:cubicBezTo>
                    <a:pt x="1" y="440"/>
                    <a:pt x="470" y="1020"/>
                    <a:pt x="2154" y="1020"/>
                  </a:cubicBezTo>
                  <a:cubicBezTo>
                    <a:pt x="2275" y="1020"/>
                    <a:pt x="2401" y="1017"/>
                    <a:pt x="2534" y="1010"/>
                  </a:cubicBezTo>
                  <a:cubicBezTo>
                    <a:pt x="4244" y="915"/>
                    <a:pt x="4688" y="409"/>
                    <a:pt x="4751" y="250"/>
                  </a:cubicBezTo>
                  <a:cubicBezTo>
                    <a:pt x="4751" y="250"/>
                    <a:pt x="4230" y="1"/>
                    <a:pt x="30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9" name="Google Shape;4059;p34"/>
            <p:cNvSpPr/>
            <p:nvPr/>
          </p:nvSpPr>
          <p:spPr>
            <a:xfrm>
              <a:off x="7704394" y="1719519"/>
              <a:ext cx="112397" cy="23000"/>
            </a:xfrm>
            <a:custGeom>
              <a:avLst/>
              <a:gdLst/>
              <a:ahLst/>
              <a:cxnLst/>
              <a:rect l="l" t="t" r="r" b="b"/>
              <a:pathLst>
                <a:path w="3802" h="778" extrusionOk="0">
                  <a:moveTo>
                    <a:pt x="2050" y="1"/>
                  </a:moveTo>
                  <a:cubicBezTo>
                    <a:pt x="1431" y="1"/>
                    <a:pt x="711" y="102"/>
                    <a:pt x="1" y="427"/>
                  </a:cubicBezTo>
                  <a:cubicBezTo>
                    <a:pt x="1" y="427"/>
                    <a:pt x="526" y="777"/>
                    <a:pt x="1885" y="777"/>
                  </a:cubicBezTo>
                  <a:cubicBezTo>
                    <a:pt x="1942" y="777"/>
                    <a:pt x="2000" y="777"/>
                    <a:pt x="2059" y="775"/>
                  </a:cubicBezTo>
                  <a:cubicBezTo>
                    <a:pt x="3263" y="744"/>
                    <a:pt x="3801" y="269"/>
                    <a:pt x="3801" y="269"/>
                  </a:cubicBezTo>
                  <a:cubicBezTo>
                    <a:pt x="3801" y="269"/>
                    <a:pt x="3059" y="1"/>
                    <a:pt x="2050" y="1"/>
                  </a:cubicBez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0" name="Google Shape;4060;p34"/>
            <p:cNvSpPr/>
            <p:nvPr/>
          </p:nvSpPr>
          <p:spPr>
            <a:xfrm>
              <a:off x="7710956" y="1708729"/>
              <a:ext cx="100217" cy="28439"/>
            </a:xfrm>
            <a:custGeom>
              <a:avLst/>
              <a:gdLst/>
              <a:ahLst/>
              <a:cxnLst/>
              <a:rect l="l" t="t" r="r" b="b"/>
              <a:pathLst>
                <a:path w="3390" h="962" extrusionOk="0">
                  <a:moveTo>
                    <a:pt x="3389" y="0"/>
                  </a:moveTo>
                  <a:lnTo>
                    <a:pt x="1" y="254"/>
                  </a:lnTo>
                  <a:cubicBezTo>
                    <a:pt x="1" y="254"/>
                    <a:pt x="159" y="380"/>
                    <a:pt x="159" y="792"/>
                  </a:cubicBezTo>
                  <a:cubicBezTo>
                    <a:pt x="159" y="792"/>
                    <a:pt x="935" y="962"/>
                    <a:pt x="1617" y="962"/>
                  </a:cubicBezTo>
                  <a:cubicBezTo>
                    <a:pt x="1714" y="962"/>
                    <a:pt x="1810" y="958"/>
                    <a:pt x="1901" y="950"/>
                  </a:cubicBezTo>
                  <a:cubicBezTo>
                    <a:pt x="2566" y="887"/>
                    <a:pt x="3231" y="665"/>
                    <a:pt x="3231" y="665"/>
                  </a:cubicBezTo>
                  <a:cubicBezTo>
                    <a:pt x="3231" y="665"/>
                    <a:pt x="3199" y="475"/>
                    <a:pt x="3389" y="0"/>
                  </a:cubicBez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1" name="Google Shape;4061;p34"/>
            <p:cNvSpPr/>
            <p:nvPr/>
          </p:nvSpPr>
          <p:spPr>
            <a:xfrm>
              <a:off x="7720327" y="1713399"/>
              <a:ext cx="33731" cy="23443"/>
            </a:xfrm>
            <a:custGeom>
              <a:avLst/>
              <a:gdLst/>
              <a:ahLst/>
              <a:cxnLst/>
              <a:rect l="l" t="t" r="r" b="b"/>
              <a:pathLst>
                <a:path w="1141" h="793" extrusionOk="0">
                  <a:moveTo>
                    <a:pt x="1140" y="1"/>
                  </a:moveTo>
                  <a:lnTo>
                    <a:pt x="95" y="64"/>
                  </a:lnTo>
                  <a:cubicBezTo>
                    <a:pt x="64" y="191"/>
                    <a:pt x="64" y="317"/>
                    <a:pt x="32" y="412"/>
                  </a:cubicBezTo>
                  <a:cubicBezTo>
                    <a:pt x="32" y="507"/>
                    <a:pt x="0" y="571"/>
                    <a:pt x="0" y="666"/>
                  </a:cubicBezTo>
                  <a:cubicBezTo>
                    <a:pt x="222" y="697"/>
                    <a:pt x="665" y="761"/>
                    <a:pt x="1109" y="792"/>
                  </a:cubicBezTo>
                  <a:cubicBezTo>
                    <a:pt x="1109" y="539"/>
                    <a:pt x="1109" y="254"/>
                    <a:pt x="1140" y="1"/>
                  </a:cubicBez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2" name="Google Shape;4062;p34"/>
            <p:cNvSpPr/>
            <p:nvPr/>
          </p:nvSpPr>
          <p:spPr>
            <a:xfrm>
              <a:off x="7710956" y="1702078"/>
              <a:ext cx="100217" cy="24448"/>
            </a:xfrm>
            <a:custGeom>
              <a:avLst/>
              <a:gdLst/>
              <a:ahLst/>
              <a:cxnLst/>
              <a:rect l="l" t="t" r="r" b="b"/>
              <a:pathLst>
                <a:path w="3390" h="827" extrusionOk="0">
                  <a:moveTo>
                    <a:pt x="1731" y="1"/>
                  </a:moveTo>
                  <a:cubicBezTo>
                    <a:pt x="1681" y="1"/>
                    <a:pt x="1632" y="2"/>
                    <a:pt x="1584" y="3"/>
                  </a:cubicBezTo>
                  <a:cubicBezTo>
                    <a:pt x="792" y="67"/>
                    <a:pt x="349" y="225"/>
                    <a:pt x="1" y="479"/>
                  </a:cubicBezTo>
                  <a:cubicBezTo>
                    <a:pt x="1" y="479"/>
                    <a:pt x="444" y="827"/>
                    <a:pt x="1679" y="827"/>
                  </a:cubicBezTo>
                  <a:cubicBezTo>
                    <a:pt x="2914" y="827"/>
                    <a:pt x="3357" y="257"/>
                    <a:pt x="3357" y="257"/>
                  </a:cubicBezTo>
                  <a:lnTo>
                    <a:pt x="3389" y="225"/>
                  </a:lnTo>
                  <a:cubicBezTo>
                    <a:pt x="3389" y="225"/>
                    <a:pt x="2520" y="1"/>
                    <a:pt x="17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3" name="Google Shape;4063;p34"/>
            <p:cNvSpPr/>
            <p:nvPr/>
          </p:nvSpPr>
          <p:spPr>
            <a:xfrm>
              <a:off x="7733423" y="1710473"/>
              <a:ext cx="55282" cy="9519"/>
            </a:xfrm>
            <a:custGeom>
              <a:avLst/>
              <a:gdLst/>
              <a:ahLst/>
              <a:cxnLst/>
              <a:rect l="l" t="t" r="r" b="b"/>
              <a:pathLst>
                <a:path w="1870" h="322" extrusionOk="0">
                  <a:moveTo>
                    <a:pt x="960" y="1"/>
                  </a:moveTo>
                  <a:cubicBezTo>
                    <a:pt x="486" y="1"/>
                    <a:pt x="1" y="163"/>
                    <a:pt x="1" y="163"/>
                  </a:cubicBezTo>
                  <a:cubicBezTo>
                    <a:pt x="1" y="163"/>
                    <a:pt x="127" y="321"/>
                    <a:pt x="824" y="321"/>
                  </a:cubicBezTo>
                  <a:cubicBezTo>
                    <a:pt x="1521" y="321"/>
                    <a:pt x="1869" y="68"/>
                    <a:pt x="1869" y="68"/>
                  </a:cubicBezTo>
                  <a:cubicBezTo>
                    <a:pt x="1869" y="68"/>
                    <a:pt x="1616" y="5"/>
                    <a:pt x="1077" y="5"/>
                  </a:cubicBezTo>
                  <a:cubicBezTo>
                    <a:pt x="1038" y="2"/>
                    <a:pt x="999" y="1"/>
                    <a:pt x="960" y="1"/>
                  </a:cubicBez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4" name="Google Shape;4064;p34"/>
            <p:cNvSpPr/>
            <p:nvPr/>
          </p:nvSpPr>
          <p:spPr>
            <a:xfrm>
              <a:off x="7740902" y="1616971"/>
              <a:ext cx="38431" cy="98118"/>
            </a:xfrm>
            <a:custGeom>
              <a:avLst/>
              <a:gdLst/>
              <a:ahLst/>
              <a:cxnLst/>
              <a:rect l="l" t="t" r="r" b="b"/>
              <a:pathLst>
                <a:path w="1300" h="3319" extrusionOk="0">
                  <a:moveTo>
                    <a:pt x="381" y="1"/>
                  </a:moveTo>
                  <a:cubicBezTo>
                    <a:pt x="286" y="32"/>
                    <a:pt x="191" y="64"/>
                    <a:pt x="96" y="96"/>
                  </a:cubicBezTo>
                  <a:cubicBezTo>
                    <a:pt x="64" y="127"/>
                    <a:pt x="33" y="127"/>
                    <a:pt x="1" y="127"/>
                  </a:cubicBezTo>
                  <a:cubicBezTo>
                    <a:pt x="159" y="634"/>
                    <a:pt x="729" y="2692"/>
                    <a:pt x="856" y="3263"/>
                  </a:cubicBezTo>
                  <a:cubicBezTo>
                    <a:pt x="856" y="3263"/>
                    <a:pt x="912" y="3319"/>
                    <a:pt x="1044" y="3319"/>
                  </a:cubicBezTo>
                  <a:cubicBezTo>
                    <a:pt x="1109" y="3319"/>
                    <a:pt x="1194" y="3305"/>
                    <a:pt x="1299" y="3263"/>
                  </a:cubicBezTo>
                  <a:lnTo>
                    <a:pt x="381" y="1"/>
                  </a:ln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5" name="Google Shape;4065;p34"/>
            <p:cNvSpPr/>
            <p:nvPr/>
          </p:nvSpPr>
          <p:spPr>
            <a:xfrm>
              <a:off x="7747464" y="1617917"/>
              <a:ext cx="28114" cy="91762"/>
            </a:xfrm>
            <a:custGeom>
              <a:avLst/>
              <a:gdLst/>
              <a:ahLst/>
              <a:cxnLst/>
              <a:rect l="l" t="t" r="r" b="b"/>
              <a:pathLst>
                <a:path w="951" h="3104" extrusionOk="0">
                  <a:moveTo>
                    <a:pt x="64" y="0"/>
                  </a:moveTo>
                  <a:cubicBezTo>
                    <a:pt x="64" y="0"/>
                    <a:pt x="32" y="32"/>
                    <a:pt x="1" y="32"/>
                  </a:cubicBezTo>
                  <a:cubicBezTo>
                    <a:pt x="286" y="824"/>
                    <a:pt x="729" y="2470"/>
                    <a:pt x="887" y="3104"/>
                  </a:cubicBezTo>
                  <a:lnTo>
                    <a:pt x="951" y="3104"/>
                  </a:lnTo>
                  <a:cubicBezTo>
                    <a:pt x="792" y="2597"/>
                    <a:pt x="317" y="792"/>
                    <a:pt x="64" y="0"/>
                  </a:cubicBezTo>
                  <a:close/>
                </a:path>
              </a:pathLst>
            </a:custGeom>
            <a:solidFill>
              <a:srgbClr val="BAC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6" name="Google Shape;4066;p34"/>
            <p:cNvSpPr/>
            <p:nvPr/>
          </p:nvSpPr>
          <p:spPr>
            <a:xfrm>
              <a:off x="7748410" y="1531509"/>
              <a:ext cx="218171" cy="142491"/>
            </a:xfrm>
            <a:custGeom>
              <a:avLst/>
              <a:gdLst/>
              <a:ahLst/>
              <a:cxnLst/>
              <a:rect l="l" t="t" r="r" b="b"/>
              <a:pathLst>
                <a:path w="7380" h="4820" extrusionOk="0">
                  <a:moveTo>
                    <a:pt x="4108" y="1537"/>
                  </a:moveTo>
                  <a:cubicBezTo>
                    <a:pt x="4307" y="1537"/>
                    <a:pt x="4487" y="1572"/>
                    <a:pt x="4624" y="1657"/>
                  </a:cubicBezTo>
                  <a:cubicBezTo>
                    <a:pt x="4719" y="1688"/>
                    <a:pt x="4814" y="1752"/>
                    <a:pt x="4877" y="1815"/>
                  </a:cubicBezTo>
                  <a:lnTo>
                    <a:pt x="4909" y="1847"/>
                  </a:lnTo>
                  <a:cubicBezTo>
                    <a:pt x="5162" y="1973"/>
                    <a:pt x="5384" y="2163"/>
                    <a:pt x="5606" y="2322"/>
                  </a:cubicBezTo>
                  <a:cubicBezTo>
                    <a:pt x="6024" y="2609"/>
                    <a:pt x="5730" y="3200"/>
                    <a:pt x="5347" y="3200"/>
                  </a:cubicBezTo>
                  <a:cubicBezTo>
                    <a:pt x="5266" y="3200"/>
                    <a:pt x="5182" y="3174"/>
                    <a:pt x="5099" y="3113"/>
                  </a:cubicBezTo>
                  <a:cubicBezTo>
                    <a:pt x="4941" y="2987"/>
                    <a:pt x="4719" y="2797"/>
                    <a:pt x="4497" y="2670"/>
                  </a:cubicBezTo>
                  <a:cubicBezTo>
                    <a:pt x="4497" y="2670"/>
                    <a:pt x="4466" y="2670"/>
                    <a:pt x="4466" y="2638"/>
                  </a:cubicBezTo>
                  <a:cubicBezTo>
                    <a:pt x="4307" y="2607"/>
                    <a:pt x="4117" y="2543"/>
                    <a:pt x="3959" y="2512"/>
                  </a:cubicBezTo>
                  <a:cubicBezTo>
                    <a:pt x="3864" y="2512"/>
                    <a:pt x="3769" y="2543"/>
                    <a:pt x="3706" y="2543"/>
                  </a:cubicBezTo>
                  <a:cubicBezTo>
                    <a:pt x="3516" y="2575"/>
                    <a:pt x="3389" y="2575"/>
                    <a:pt x="3262" y="2670"/>
                  </a:cubicBezTo>
                  <a:cubicBezTo>
                    <a:pt x="3199" y="2702"/>
                    <a:pt x="3167" y="2733"/>
                    <a:pt x="3104" y="2765"/>
                  </a:cubicBezTo>
                  <a:cubicBezTo>
                    <a:pt x="3009" y="2828"/>
                    <a:pt x="2914" y="2892"/>
                    <a:pt x="2819" y="2987"/>
                  </a:cubicBezTo>
                  <a:cubicBezTo>
                    <a:pt x="2735" y="3064"/>
                    <a:pt x="2671" y="3097"/>
                    <a:pt x="2621" y="3097"/>
                  </a:cubicBezTo>
                  <a:cubicBezTo>
                    <a:pt x="2402" y="3097"/>
                    <a:pt x="2441" y="2490"/>
                    <a:pt x="2312" y="2258"/>
                  </a:cubicBezTo>
                  <a:cubicBezTo>
                    <a:pt x="2287" y="2057"/>
                    <a:pt x="3340" y="1537"/>
                    <a:pt x="4108" y="1537"/>
                  </a:cubicBezTo>
                  <a:close/>
                  <a:moveTo>
                    <a:pt x="3864" y="0"/>
                  </a:moveTo>
                  <a:cubicBezTo>
                    <a:pt x="3620" y="0"/>
                    <a:pt x="3384" y="23"/>
                    <a:pt x="3167" y="73"/>
                  </a:cubicBezTo>
                  <a:cubicBezTo>
                    <a:pt x="2724" y="200"/>
                    <a:pt x="2344" y="485"/>
                    <a:pt x="1964" y="643"/>
                  </a:cubicBezTo>
                  <a:cubicBezTo>
                    <a:pt x="0" y="1498"/>
                    <a:pt x="64" y="2733"/>
                    <a:pt x="919" y="3810"/>
                  </a:cubicBezTo>
                  <a:cubicBezTo>
                    <a:pt x="1365" y="4339"/>
                    <a:pt x="2448" y="4820"/>
                    <a:pt x="3651" y="4820"/>
                  </a:cubicBezTo>
                  <a:cubicBezTo>
                    <a:pt x="3815" y="4820"/>
                    <a:pt x="3981" y="4811"/>
                    <a:pt x="4149" y="4792"/>
                  </a:cubicBezTo>
                  <a:cubicBezTo>
                    <a:pt x="5542" y="4633"/>
                    <a:pt x="6207" y="4253"/>
                    <a:pt x="6587" y="3652"/>
                  </a:cubicBezTo>
                  <a:cubicBezTo>
                    <a:pt x="7379" y="2353"/>
                    <a:pt x="6809" y="1023"/>
                    <a:pt x="6809" y="1023"/>
                  </a:cubicBezTo>
                  <a:cubicBezTo>
                    <a:pt x="6676" y="624"/>
                    <a:pt x="5155" y="0"/>
                    <a:pt x="3864" y="0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7" name="Google Shape;4067;p34"/>
            <p:cNvSpPr/>
            <p:nvPr/>
          </p:nvSpPr>
          <p:spPr>
            <a:xfrm>
              <a:off x="7752135" y="1531361"/>
              <a:ext cx="207884" cy="134125"/>
            </a:xfrm>
            <a:custGeom>
              <a:avLst/>
              <a:gdLst/>
              <a:ahLst/>
              <a:cxnLst/>
              <a:rect l="l" t="t" r="r" b="b"/>
              <a:pathLst>
                <a:path w="7032" h="4537" extrusionOk="0">
                  <a:moveTo>
                    <a:pt x="3918" y="1415"/>
                  </a:moveTo>
                  <a:cubicBezTo>
                    <a:pt x="4117" y="1415"/>
                    <a:pt x="4298" y="1450"/>
                    <a:pt x="4435" y="1535"/>
                  </a:cubicBezTo>
                  <a:cubicBezTo>
                    <a:pt x="4530" y="1567"/>
                    <a:pt x="4625" y="1630"/>
                    <a:pt x="4688" y="1693"/>
                  </a:cubicBezTo>
                  <a:lnTo>
                    <a:pt x="4720" y="1725"/>
                  </a:lnTo>
                  <a:cubicBezTo>
                    <a:pt x="4973" y="1852"/>
                    <a:pt x="5195" y="2042"/>
                    <a:pt x="5416" y="2200"/>
                  </a:cubicBezTo>
                  <a:cubicBezTo>
                    <a:pt x="5543" y="2263"/>
                    <a:pt x="5606" y="2358"/>
                    <a:pt x="5606" y="2453"/>
                  </a:cubicBezTo>
                  <a:cubicBezTo>
                    <a:pt x="5835" y="2759"/>
                    <a:pt x="5574" y="3207"/>
                    <a:pt x="5232" y="3207"/>
                  </a:cubicBezTo>
                  <a:cubicBezTo>
                    <a:pt x="5148" y="3207"/>
                    <a:pt x="5060" y="3180"/>
                    <a:pt x="4973" y="3118"/>
                  </a:cubicBezTo>
                  <a:cubicBezTo>
                    <a:pt x="4815" y="2992"/>
                    <a:pt x="4593" y="2802"/>
                    <a:pt x="4371" y="2675"/>
                  </a:cubicBezTo>
                  <a:cubicBezTo>
                    <a:pt x="4371" y="2675"/>
                    <a:pt x="4340" y="2675"/>
                    <a:pt x="4340" y="2643"/>
                  </a:cubicBezTo>
                  <a:cubicBezTo>
                    <a:pt x="4181" y="2612"/>
                    <a:pt x="3991" y="2548"/>
                    <a:pt x="3833" y="2517"/>
                  </a:cubicBezTo>
                  <a:cubicBezTo>
                    <a:pt x="3738" y="2517"/>
                    <a:pt x="3643" y="2548"/>
                    <a:pt x="3580" y="2548"/>
                  </a:cubicBezTo>
                  <a:cubicBezTo>
                    <a:pt x="3390" y="2580"/>
                    <a:pt x="3263" y="2580"/>
                    <a:pt x="3136" y="2675"/>
                  </a:cubicBezTo>
                  <a:cubicBezTo>
                    <a:pt x="3073" y="2707"/>
                    <a:pt x="3041" y="2738"/>
                    <a:pt x="2978" y="2770"/>
                  </a:cubicBezTo>
                  <a:cubicBezTo>
                    <a:pt x="2883" y="2833"/>
                    <a:pt x="2788" y="2897"/>
                    <a:pt x="2693" y="2992"/>
                  </a:cubicBezTo>
                  <a:cubicBezTo>
                    <a:pt x="2608" y="3064"/>
                    <a:pt x="2547" y="3095"/>
                    <a:pt x="2499" y="3095"/>
                  </a:cubicBezTo>
                  <a:cubicBezTo>
                    <a:pt x="2423" y="3095"/>
                    <a:pt x="2384" y="3014"/>
                    <a:pt x="2345" y="2897"/>
                  </a:cubicBezTo>
                  <a:cubicBezTo>
                    <a:pt x="2250" y="2738"/>
                    <a:pt x="2250" y="2327"/>
                    <a:pt x="2154" y="2137"/>
                  </a:cubicBezTo>
                  <a:cubicBezTo>
                    <a:pt x="2104" y="1935"/>
                    <a:pt x="3152" y="1415"/>
                    <a:pt x="3918" y="1415"/>
                  </a:cubicBezTo>
                  <a:close/>
                  <a:moveTo>
                    <a:pt x="3751" y="1"/>
                  </a:moveTo>
                  <a:cubicBezTo>
                    <a:pt x="3502" y="1"/>
                    <a:pt x="3261" y="24"/>
                    <a:pt x="3041" y="78"/>
                  </a:cubicBezTo>
                  <a:cubicBezTo>
                    <a:pt x="2598" y="205"/>
                    <a:pt x="2218" y="490"/>
                    <a:pt x="1838" y="648"/>
                  </a:cubicBezTo>
                  <a:cubicBezTo>
                    <a:pt x="318" y="1313"/>
                    <a:pt x="1" y="2232"/>
                    <a:pt x="349" y="3087"/>
                  </a:cubicBezTo>
                  <a:lnTo>
                    <a:pt x="413" y="3150"/>
                  </a:lnTo>
                  <a:cubicBezTo>
                    <a:pt x="634" y="3308"/>
                    <a:pt x="983" y="3403"/>
                    <a:pt x="1204" y="3530"/>
                  </a:cubicBezTo>
                  <a:cubicBezTo>
                    <a:pt x="1606" y="3746"/>
                    <a:pt x="1826" y="4323"/>
                    <a:pt x="2306" y="4323"/>
                  </a:cubicBezTo>
                  <a:cubicBezTo>
                    <a:pt x="2319" y="4323"/>
                    <a:pt x="2332" y="4323"/>
                    <a:pt x="2345" y="4322"/>
                  </a:cubicBezTo>
                  <a:cubicBezTo>
                    <a:pt x="2432" y="4310"/>
                    <a:pt x="2512" y="4305"/>
                    <a:pt x="2589" y="4305"/>
                  </a:cubicBezTo>
                  <a:cubicBezTo>
                    <a:pt x="2929" y="4305"/>
                    <a:pt x="3186" y="4408"/>
                    <a:pt x="3548" y="4512"/>
                  </a:cubicBezTo>
                  <a:cubicBezTo>
                    <a:pt x="3604" y="4529"/>
                    <a:pt x="3658" y="4536"/>
                    <a:pt x="3710" y="4536"/>
                  </a:cubicBezTo>
                  <a:cubicBezTo>
                    <a:pt x="4006" y="4536"/>
                    <a:pt x="4262" y="4307"/>
                    <a:pt x="4561" y="4307"/>
                  </a:cubicBezTo>
                  <a:cubicBezTo>
                    <a:pt x="4602" y="4307"/>
                    <a:pt x="4645" y="4312"/>
                    <a:pt x="4688" y="4322"/>
                  </a:cubicBezTo>
                  <a:cubicBezTo>
                    <a:pt x="4781" y="4322"/>
                    <a:pt x="4929" y="4377"/>
                    <a:pt x="5061" y="4377"/>
                  </a:cubicBezTo>
                  <a:cubicBezTo>
                    <a:pt x="5153" y="4377"/>
                    <a:pt x="5238" y="4350"/>
                    <a:pt x="5290" y="4258"/>
                  </a:cubicBezTo>
                  <a:cubicBezTo>
                    <a:pt x="5353" y="4163"/>
                    <a:pt x="5385" y="4068"/>
                    <a:pt x="5480" y="3973"/>
                  </a:cubicBezTo>
                  <a:cubicBezTo>
                    <a:pt x="5796" y="3752"/>
                    <a:pt x="6240" y="3973"/>
                    <a:pt x="6303" y="3498"/>
                  </a:cubicBezTo>
                  <a:cubicBezTo>
                    <a:pt x="6366" y="3118"/>
                    <a:pt x="6557" y="2770"/>
                    <a:pt x="6842" y="2643"/>
                  </a:cubicBezTo>
                  <a:cubicBezTo>
                    <a:pt x="7032" y="1852"/>
                    <a:pt x="6747" y="1187"/>
                    <a:pt x="6652" y="965"/>
                  </a:cubicBezTo>
                  <a:cubicBezTo>
                    <a:pt x="6415" y="570"/>
                    <a:pt x="4976" y="1"/>
                    <a:pt x="3751" y="1"/>
                  </a:cubicBezTo>
                  <a:close/>
                </a:path>
              </a:pathLst>
            </a:custGeom>
            <a:solidFill>
              <a:srgbClr val="D197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8" name="Google Shape;4068;p34"/>
            <p:cNvSpPr/>
            <p:nvPr/>
          </p:nvSpPr>
          <p:spPr>
            <a:xfrm>
              <a:off x="7763398" y="1531509"/>
              <a:ext cx="189141" cy="70507"/>
            </a:xfrm>
            <a:custGeom>
              <a:avLst/>
              <a:gdLst/>
              <a:ahLst/>
              <a:cxnLst/>
              <a:rect l="l" t="t" r="r" b="b"/>
              <a:pathLst>
                <a:path w="6398" h="2385" extrusionOk="0">
                  <a:moveTo>
                    <a:pt x="3357" y="0"/>
                  </a:moveTo>
                  <a:cubicBezTo>
                    <a:pt x="3113" y="0"/>
                    <a:pt x="2877" y="23"/>
                    <a:pt x="2660" y="73"/>
                  </a:cubicBezTo>
                  <a:cubicBezTo>
                    <a:pt x="2217" y="200"/>
                    <a:pt x="1837" y="485"/>
                    <a:pt x="1457" y="643"/>
                  </a:cubicBezTo>
                  <a:cubicBezTo>
                    <a:pt x="633" y="991"/>
                    <a:pt x="158" y="1467"/>
                    <a:pt x="0" y="1942"/>
                  </a:cubicBezTo>
                  <a:cubicBezTo>
                    <a:pt x="127" y="1973"/>
                    <a:pt x="253" y="2068"/>
                    <a:pt x="317" y="2227"/>
                  </a:cubicBezTo>
                  <a:cubicBezTo>
                    <a:pt x="317" y="2290"/>
                    <a:pt x="348" y="2322"/>
                    <a:pt x="348" y="2385"/>
                  </a:cubicBezTo>
                  <a:lnTo>
                    <a:pt x="475" y="2385"/>
                  </a:lnTo>
                  <a:cubicBezTo>
                    <a:pt x="823" y="2385"/>
                    <a:pt x="1172" y="2322"/>
                    <a:pt x="1520" y="2322"/>
                  </a:cubicBezTo>
                  <a:lnTo>
                    <a:pt x="1837" y="2322"/>
                  </a:lnTo>
                  <a:cubicBezTo>
                    <a:pt x="1837" y="2290"/>
                    <a:pt x="1837" y="2290"/>
                    <a:pt x="1837" y="2258"/>
                  </a:cubicBezTo>
                  <a:cubicBezTo>
                    <a:pt x="1787" y="2057"/>
                    <a:pt x="2834" y="1537"/>
                    <a:pt x="3601" y="1537"/>
                  </a:cubicBezTo>
                  <a:cubicBezTo>
                    <a:pt x="3800" y="1537"/>
                    <a:pt x="3980" y="1572"/>
                    <a:pt x="4117" y="1657"/>
                  </a:cubicBezTo>
                  <a:cubicBezTo>
                    <a:pt x="4212" y="1688"/>
                    <a:pt x="4307" y="1752"/>
                    <a:pt x="4370" y="1815"/>
                  </a:cubicBezTo>
                  <a:lnTo>
                    <a:pt x="4402" y="1847"/>
                  </a:lnTo>
                  <a:cubicBezTo>
                    <a:pt x="4529" y="1942"/>
                    <a:pt x="4687" y="2037"/>
                    <a:pt x="4814" y="2100"/>
                  </a:cubicBezTo>
                  <a:cubicBezTo>
                    <a:pt x="5004" y="2005"/>
                    <a:pt x="5194" y="1910"/>
                    <a:pt x="5384" y="1815"/>
                  </a:cubicBezTo>
                  <a:cubicBezTo>
                    <a:pt x="5669" y="1657"/>
                    <a:pt x="6049" y="1467"/>
                    <a:pt x="6397" y="1372"/>
                  </a:cubicBezTo>
                  <a:cubicBezTo>
                    <a:pt x="6366" y="1150"/>
                    <a:pt x="6302" y="1023"/>
                    <a:pt x="6302" y="1023"/>
                  </a:cubicBezTo>
                  <a:cubicBezTo>
                    <a:pt x="6169" y="624"/>
                    <a:pt x="4648" y="0"/>
                    <a:pt x="3357" y="0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9" name="Google Shape;4069;p34"/>
            <p:cNvSpPr/>
            <p:nvPr/>
          </p:nvSpPr>
          <p:spPr>
            <a:xfrm>
              <a:off x="7755889" y="1510668"/>
              <a:ext cx="205075" cy="151271"/>
            </a:xfrm>
            <a:custGeom>
              <a:avLst/>
              <a:gdLst/>
              <a:ahLst/>
              <a:cxnLst/>
              <a:rect l="l" t="t" r="r" b="b"/>
              <a:pathLst>
                <a:path w="6937" h="5117" extrusionOk="0">
                  <a:moveTo>
                    <a:pt x="3374" y="1436"/>
                  </a:moveTo>
                  <a:cubicBezTo>
                    <a:pt x="3987" y="1436"/>
                    <a:pt x="4413" y="1976"/>
                    <a:pt x="4434" y="2172"/>
                  </a:cubicBezTo>
                  <a:cubicBezTo>
                    <a:pt x="4461" y="2607"/>
                    <a:pt x="3926" y="2795"/>
                    <a:pt x="3373" y="2795"/>
                  </a:cubicBezTo>
                  <a:cubicBezTo>
                    <a:pt x="2600" y="2795"/>
                    <a:pt x="1793" y="2427"/>
                    <a:pt x="2439" y="1855"/>
                  </a:cubicBezTo>
                  <a:cubicBezTo>
                    <a:pt x="2776" y="1548"/>
                    <a:pt x="3094" y="1436"/>
                    <a:pt x="3374" y="1436"/>
                  </a:cubicBezTo>
                  <a:close/>
                  <a:moveTo>
                    <a:pt x="3480" y="0"/>
                  </a:moveTo>
                  <a:cubicBezTo>
                    <a:pt x="2699" y="0"/>
                    <a:pt x="1795" y="205"/>
                    <a:pt x="982" y="873"/>
                  </a:cubicBezTo>
                  <a:cubicBezTo>
                    <a:pt x="127" y="1538"/>
                    <a:pt x="1" y="2235"/>
                    <a:pt x="159" y="3058"/>
                  </a:cubicBezTo>
                  <a:cubicBezTo>
                    <a:pt x="222" y="3343"/>
                    <a:pt x="539" y="3945"/>
                    <a:pt x="919" y="4072"/>
                  </a:cubicBezTo>
                  <a:cubicBezTo>
                    <a:pt x="1077" y="4103"/>
                    <a:pt x="1204" y="4072"/>
                    <a:pt x="1394" y="4167"/>
                  </a:cubicBezTo>
                  <a:cubicBezTo>
                    <a:pt x="1521" y="4262"/>
                    <a:pt x="1616" y="4388"/>
                    <a:pt x="1711" y="4547"/>
                  </a:cubicBezTo>
                  <a:cubicBezTo>
                    <a:pt x="1866" y="4831"/>
                    <a:pt x="2064" y="4905"/>
                    <a:pt x="2338" y="4905"/>
                  </a:cubicBezTo>
                  <a:cubicBezTo>
                    <a:pt x="2399" y="4905"/>
                    <a:pt x="2465" y="4901"/>
                    <a:pt x="2534" y="4895"/>
                  </a:cubicBezTo>
                  <a:cubicBezTo>
                    <a:pt x="2633" y="4881"/>
                    <a:pt x="2713" y="4867"/>
                    <a:pt x="2786" y="4867"/>
                  </a:cubicBezTo>
                  <a:cubicBezTo>
                    <a:pt x="2876" y="4867"/>
                    <a:pt x="2953" y="4888"/>
                    <a:pt x="3041" y="4958"/>
                  </a:cubicBezTo>
                  <a:cubicBezTo>
                    <a:pt x="3199" y="5053"/>
                    <a:pt x="3358" y="5117"/>
                    <a:pt x="3516" y="5117"/>
                  </a:cubicBezTo>
                  <a:cubicBezTo>
                    <a:pt x="3820" y="5117"/>
                    <a:pt x="3982" y="4792"/>
                    <a:pt x="4246" y="4792"/>
                  </a:cubicBezTo>
                  <a:cubicBezTo>
                    <a:pt x="4311" y="4792"/>
                    <a:pt x="4384" y="4813"/>
                    <a:pt x="4466" y="4863"/>
                  </a:cubicBezTo>
                  <a:cubicBezTo>
                    <a:pt x="4577" y="4930"/>
                    <a:pt x="4687" y="5012"/>
                    <a:pt x="4809" y="5012"/>
                  </a:cubicBezTo>
                  <a:cubicBezTo>
                    <a:pt x="4861" y="5012"/>
                    <a:pt x="4916" y="4997"/>
                    <a:pt x="4973" y="4958"/>
                  </a:cubicBezTo>
                  <a:cubicBezTo>
                    <a:pt x="5131" y="4863"/>
                    <a:pt x="5068" y="4673"/>
                    <a:pt x="5226" y="4547"/>
                  </a:cubicBezTo>
                  <a:cubicBezTo>
                    <a:pt x="5284" y="4495"/>
                    <a:pt x="5351" y="4478"/>
                    <a:pt x="5422" y="4478"/>
                  </a:cubicBezTo>
                  <a:cubicBezTo>
                    <a:pt x="5574" y="4478"/>
                    <a:pt x="5746" y="4557"/>
                    <a:pt x="5892" y="4557"/>
                  </a:cubicBezTo>
                  <a:cubicBezTo>
                    <a:pt x="6015" y="4557"/>
                    <a:pt x="6118" y="4501"/>
                    <a:pt x="6176" y="4293"/>
                  </a:cubicBezTo>
                  <a:cubicBezTo>
                    <a:pt x="6208" y="4135"/>
                    <a:pt x="6144" y="3787"/>
                    <a:pt x="6208" y="3660"/>
                  </a:cubicBezTo>
                  <a:cubicBezTo>
                    <a:pt x="6303" y="3533"/>
                    <a:pt x="6556" y="3470"/>
                    <a:pt x="6683" y="3375"/>
                  </a:cubicBezTo>
                  <a:cubicBezTo>
                    <a:pt x="6873" y="3217"/>
                    <a:pt x="6873" y="2900"/>
                    <a:pt x="6873" y="2678"/>
                  </a:cubicBezTo>
                  <a:cubicBezTo>
                    <a:pt x="6936" y="1665"/>
                    <a:pt x="6525" y="810"/>
                    <a:pt x="4941" y="240"/>
                  </a:cubicBezTo>
                  <a:cubicBezTo>
                    <a:pt x="4587" y="117"/>
                    <a:pt x="4069" y="0"/>
                    <a:pt x="3480" y="0"/>
                  </a:cubicBezTo>
                  <a:close/>
                </a:path>
              </a:pathLst>
            </a:custGeom>
            <a:solidFill>
              <a:srgbClr val="306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0" name="Google Shape;4070;p34"/>
            <p:cNvSpPr/>
            <p:nvPr/>
          </p:nvSpPr>
          <p:spPr>
            <a:xfrm>
              <a:off x="7780248" y="1519359"/>
              <a:ext cx="161057" cy="61372"/>
            </a:xfrm>
            <a:custGeom>
              <a:avLst/>
              <a:gdLst/>
              <a:ahLst/>
              <a:cxnLst/>
              <a:rect l="l" t="t" r="r" b="b"/>
              <a:pathLst>
                <a:path w="5448" h="2076" extrusionOk="0">
                  <a:moveTo>
                    <a:pt x="2684" y="0"/>
                  </a:moveTo>
                  <a:cubicBezTo>
                    <a:pt x="1933" y="0"/>
                    <a:pt x="1173" y="275"/>
                    <a:pt x="570" y="706"/>
                  </a:cubicBezTo>
                  <a:cubicBezTo>
                    <a:pt x="348" y="896"/>
                    <a:pt x="127" y="1117"/>
                    <a:pt x="63" y="1402"/>
                  </a:cubicBezTo>
                  <a:cubicBezTo>
                    <a:pt x="0" y="1656"/>
                    <a:pt x="158" y="2004"/>
                    <a:pt x="443" y="2068"/>
                  </a:cubicBezTo>
                  <a:cubicBezTo>
                    <a:pt x="471" y="2073"/>
                    <a:pt x="499" y="2076"/>
                    <a:pt x="527" y="2076"/>
                  </a:cubicBezTo>
                  <a:cubicBezTo>
                    <a:pt x="665" y="2076"/>
                    <a:pt x="814" y="2014"/>
                    <a:pt x="918" y="1909"/>
                  </a:cubicBezTo>
                  <a:cubicBezTo>
                    <a:pt x="1045" y="1783"/>
                    <a:pt x="1140" y="1624"/>
                    <a:pt x="1235" y="1466"/>
                  </a:cubicBezTo>
                  <a:cubicBezTo>
                    <a:pt x="1457" y="1117"/>
                    <a:pt x="1742" y="769"/>
                    <a:pt x="2122" y="547"/>
                  </a:cubicBezTo>
                  <a:cubicBezTo>
                    <a:pt x="2316" y="442"/>
                    <a:pt x="2559" y="375"/>
                    <a:pt x="2796" y="375"/>
                  </a:cubicBezTo>
                  <a:cubicBezTo>
                    <a:pt x="2985" y="375"/>
                    <a:pt x="3171" y="417"/>
                    <a:pt x="3325" y="516"/>
                  </a:cubicBezTo>
                  <a:cubicBezTo>
                    <a:pt x="3800" y="801"/>
                    <a:pt x="3959" y="1497"/>
                    <a:pt x="4465" y="1751"/>
                  </a:cubicBezTo>
                  <a:cubicBezTo>
                    <a:pt x="4584" y="1819"/>
                    <a:pt x="4712" y="1850"/>
                    <a:pt x="4834" y="1850"/>
                  </a:cubicBezTo>
                  <a:cubicBezTo>
                    <a:pt x="4940" y="1850"/>
                    <a:pt x="5042" y="1827"/>
                    <a:pt x="5130" y="1783"/>
                  </a:cubicBezTo>
                  <a:cubicBezTo>
                    <a:pt x="5352" y="1656"/>
                    <a:pt x="5447" y="1371"/>
                    <a:pt x="5352" y="1181"/>
                  </a:cubicBezTo>
                  <a:cubicBezTo>
                    <a:pt x="5320" y="1086"/>
                    <a:pt x="5257" y="1022"/>
                    <a:pt x="5194" y="959"/>
                  </a:cubicBezTo>
                  <a:cubicBezTo>
                    <a:pt x="4560" y="389"/>
                    <a:pt x="3769" y="41"/>
                    <a:pt x="2914" y="9"/>
                  </a:cubicBezTo>
                  <a:cubicBezTo>
                    <a:pt x="2837" y="3"/>
                    <a:pt x="2760" y="0"/>
                    <a:pt x="2684" y="0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1" name="Google Shape;4071;p34"/>
            <p:cNvSpPr/>
            <p:nvPr/>
          </p:nvSpPr>
          <p:spPr>
            <a:xfrm>
              <a:off x="7790535" y="1585990"/>
              <a:ext cx="132972" cy="45053"/>
            </a:xfrm>
            <a:custGeom>
              <a:avLst/>
              <a:gdLst/>
              <a:ahLst/>
              <a:cxnLst/>
              <a:rect l="l" t="t" r="r" b="b"/>
              <a:pathLst>
                <a:path w="4498" h="1524" extrusionOk="0">
                  <a:moveTo>
                    <a:pt x="4224" y="0"/>
                  </a:moveTo>
                  <a:cubicBezTo>
                    <a:pt x="3776" y="0"/>
                    <a:pt x="3449" y="766"/>
                    <a:pt x="2534" y="827"/>
                  </a:cubicBezTo>
                  <a:cubicBezTo>
                    <a:pt x="1964" y="827"/>
                    <a:pt x="1426" y="574"/>
                    <a:pt x="855" y="415"/>
                  </a:cubicBezTo>
                  <a:cubicBezTo>
                    <a:pt x="729" y="384"/>
                    <a:pt x="602" y="352"/>
                    <a:pt x="444" y="352"/>
                  </a:cubicBezTo>
                  <a:cubicBezTo>
                    <a:pt x="317" y="352"/>
                    <a:pt x="159" y="415"/>
                    <a:pt x="95" y="542"/>
                  </a:cubicBezTo>
                  <a:cubicBezTo>
                    <a:pt x="0" y="764"/>
                    <a:pt x="159" y="1017"/>
                    <a:pt x="380" y="1175"/>
                  </a:cubicBezTo>
                  <a:cubicBezTo>
                    <a:pt x="792" y="1429"/>
                    <a:pt x="1299" y="1492"/>
                    <a:pt x="1806" y="1492"/>
                  </a:cubicBezTo>
                  <a:cubicBezTo>
                    <a:pt x="2027" y="1508"/>
                    <a:pt x="2257" y="1524"/>
                    <a:pt x="2490" y="1524"/>
                  </a:cubicBezTo>
                  <a:cubicBezTo>
                    <a:pt x="2724" y="1524"/>
                    <a:pt x="2961" y="1508"/>
                    <a:pt x="3199" y="1460"/>
                  </a:cubicBezTo>
                  <a:cubicBezTo>
                    <a:pt x="3642" y="1334"/>
                    <a:pt x="4086" y="1112"/>
                    <a:pt x="4371" y="700"/>
                  </a:cubicBezTo>
                  <a:cubicBezTo>
                    <a:pt x="4434" y="605"/>
                    <a:pt x="4497" y="479"/>
                    <a:pt x="4497" y="320"/>
                  </a:cubicBezTo>
                  <a:cubicBezTo>
                    <a:pt x="4497" y="194"/>
                    <a:pt x="4434" y="4"/>
                    <a:pt x="4276" y="4"/>
                  </a:cubicBezTo>
                  <a:cubicBezTo>
                    <a:pt x="4258" y="1"/>
                    <a:pt x="4241" y="0"/>
                    <a:pt x="4224" y="0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2" name="Google Shape;4072;p34"/>
            <p:cNvSpPr/>
            <p:nvPr/>
          </p:nvSpPr>
          <p:spPr>
            <a:xfrm>
              <a:off x="7906622" y="1543008"/>
              <a:ext cx="15018" cy="6592"/>
            </a:xfrm>
            <a:custGeom>
              <a:avLst/>
              <a:gdLst/>
              <a:ahLst/>
              <a:cxnLst/>
              <a:rect l="l" t="t" r="r" b="b"/>
              <a:pathLst>
                <a:path w="508" h="223" extrusionOk="0">
                  <a:moveTo>
                    <a:pt x="285" y="1"/>
                  </a:moveTo>
                  <a:cubicBezTo>
                    <a:pt x="190" y="1"/>
                    <a:pt x="95" y="32"/>
                    <a:pt x="0" y="32"/>
                  </a:cubicBezTo>
                  <a:cubicBezTo>
                    <a:pt x="0" y="64"/>
                    <a:pt x="0" y="127"/>
                    <a:pt x="0" y="191"/>
                  </a:cubicBezTo>
                  <a:cubicBezTo>
                    <a:pt x="66" y="178"/>
                    <a:pt x="132" y="170"/>
                    <a:pt x="197" y="170"/>
                  </a:cubicBezTo>
                  <a:cubicBezTo>
                    <a:pt x="290" y="170"/>
                    <a:pt x="383" y="185"/>
                    <a:pt x="475" y="222"/>
                  </a:cubicBezTo>
                  <a:cubicBezTo>
                    <a:pt x="507" y="159"/>
                    <a:pt x="475" y="64"/>
                    <a:pt x="412" y="32"/>
                  </a:cubicBezTo>
                  <a:cubicBezTo>
                    <a:pt x="380" y="1"/>
                    <a:pt x="349" y="1"/>
                    <a:pt x="285" y="1"/>
                  </a:cubicBezTo>
                  <a:close/>
                </a:path>
              </a:pathLst>
            </a:custGeom>
            <a:solidFill>
              <a:srgbClr val="F28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3" name="Google Shape;4073;p34"/>
            <p:cNvSpPr/>
            <p:nvPr/>
          </p:nvSpPr>
          <p:spPr>
            <a:xfrm>
              <a:off x="7933759" y="1593558"/>
              <a:ext cx="15018" cy="5646"/>
            </a:xfrm>
            <a:custGeom>
              <a:avLst/>
              <a:gdLst/>
              <a:ahLst/>
              <a:cxnLst/>
              <a:rect l="l" t="t" r="r" b="b"/>
              <a:pathLst>
                <a:path w="508" h="191" extrusionOk="0">
                  <a:moveTo>
                    <a:pt x="1" y="1"/>
                  </a:moveTo>
                  <a:cubicBezTo>
                    <a:pt x="1" y="64"/>
                    <a:pt x="1" y="128"/>
                    <a:pt x="32" y="159"/>
                  </a:cubicBezTo>
                  <a:cubicBezTo>
                    <a:pt x="79" y="150"/>
                    <a:pt x="125" y="146"/>
                    <a:pt x="172" y="146"/>
                  </a:cubicBezTo>
                  <a:cubicBezTo>
                    <a:pt x="284" y="146"/>
                    <a:pt x="396" y="169"/>
                    <a:pt x="508" y="191"/>
                  </a:cubicBezTo>
                  <a:cubicBezTo>
                    <a:pt x="508" y="128"/>
                    <a:pt x="508" y="64"/>
                    <a:pt x="444" y="33"/>
                  </a:cubicBezTo>
                  <a:cubicBezTo>
                    <a:pt x="413" y="1"/>
                    <a:pt x="349" y="1"/>
                    <a:pt x="317" y="1"/>
                  </a:cubicBezTo>
                  <a:close/>
                </a:path>
              </a:pathLst>
            </a:custGeom>
            <a:solidFill>
              <a:srgbClr val="F28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4" name="Google Shape;4074;p34"/>
            <p:cNvSpPr/>
            <p:nvPr/>
          </p:nvSpPr>
          <p:spPr>
            <a:xfrm>
              <a:off x="7914101" y="1601067"/>
              <a:ext cx="24389" cy="15934"/>
            </a:xfrm>
            <a:custGeom>
              <a:avLst/>
              <a:gdLst/>
              <a:ahLst/>
              <a:cxnLst/>
              <a:rect l="l" t="t" r="r" b="b"/>
              <a:pathLst>
                <a:path w="825" h="539" extrusionOk="0">
                  <a:moveTo>
                    <a:pt x="571" y="0"/>
                  </a:moveTo>
                  <a:cubicBezTo>
                    <a:pt x="381" y="95"/>
                    <a:pt x="191" y="159"/>
                    <a:pt x="1" y="222"/>
                  </a:cubicBezTo>
                  <a:cubicBezTo>
                    <a:pt x="96" y="317"/>
                    <a:pt x="191" y="412"/>
                    <a:pt x="254" y="539"/>
                  </a:cubicBezTo>
                  <a:cubicBezTo>
                    <a:pt x="412" y="412"/>
                    <a:pt x="602" y="285"/>
                    <a:pt x="824" y="222"/>
                  </a:cubicBezTo>
                  <a:cubicBezTo>
                    <a:pt x="729" y="127"/>
                    <a:pt x="634" y="64"/>
                    <a:pt x="571" y="0"/>
                  </a:cubicBezTo>
                  <a:close/>
                </a:path>
              </a:pathLst>
            </a:custGeom>
            <a:solidFill>
              <a:srgbClr val="EAD4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5" name="Google Shape;4075;p34"/>
            <p:cNvSpPr/>
            <p:nvPr/>
          </p:nvSpPr>
          <p:spPr>
            <a:xfrm>
              <a:off x="7769014" y="1568283"/>
              <a:ext cx="23413" cy="15964"/>
            </a:xfrm>
            <a:custGeom>
              <a:avLst/>
              <a:gdLst/>
              <a:ahLst/>
              <a:cxnLst/>
              <a:rect l="l" t="t" r="r" b="b"/>
              <a:pathLst>
                <a:path w="792" h="540" extrusionOk="0">
                  <a:moveTo>
                    <a:pt x="570" y="1"/>
                  </a:moveTo>
                  <a:cubicBezTo>
                    <a:pt x="380" y="96"/>
                    <a:pt x="190" y="159"/>
                    <a:pt x="0" y="223"/>
                  </a:cubicBezTo>
                  <a:cubicBezTo>
                    <a:pt x="95" y="318"/>
                    <a:pt x="190" y="413"/>
                    <a:pt x="253" y="539"/>
                  </a:cubicBezTo>
                  <a:cubicBezTo>
                    <a:pt x="412" y="413"/>
                    <a:pt x="602" y="286"/>
                    <a:pt x="792" y="191"/>
                  </a:cubicBezTo>
                  <a:cubicBezTo>
                    <a:pt x="728" y="128"/>
                    <a:pt x="633" y="64"/>
                    <a:pt x="570" y="1"/>
                  </a:cubicBezTo>
                  <a:close/>
                </a:path>
              </a:pathLst>
            </a:custGeom>
            <a:solidFill>
              <a:srgbClr val="EAD4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6" name="Google Shape;4076;p34"/>
            <p:cNvSpPr/>
            <p:nvPr/>
          </p:nvSpPr>
          <p:spPr>
            <a:xfrm>
              <a:off x="7854180" y="1621641"/>
              <a:ext cx="17826" cy="12209"/>
            </a:xfrm>
            <a:custGeom>
              <a:avLst/>
              <a:gdLst/>
              <a:ahLst/>
              <a:cxnLst/>
              <a:rect l="l" t="t" r="r" b="b"/>
              <a:pathLst>
                <a:path w="603" h="413" extrusionOk="0">
                  <a:moveTo>
                    <a:pt x="191" y="1"/>
                  </a:moveTo>
                  <a:cubicBezTo>
                    <a:pt x="128" y="64"/>
                    <a:pt x="64" y="159"/>
                    <a:pt x="1" y="223"/>
                  </a:cubicBezTo>
                  <a:cubicBezTo>
                    <a:pt x="191" y="254"/>
                    <a:pt x="381" y="318"/>
                    <a:pt x="571" y="413"/>
                  </a:cubicBezTo>
                  <a:cubicBezTo>
                    <a:pt x="571" y="349"/>
                    <a:pt x="603" y="254"/>
                    <a:pt x="571" y="191"/>
                  </a:cubicBezTo>
                  <a:cubicBezTo>
                    <a:pt x="539" y="159"/>
                    <a:pt x="476" y="128"/>
                    <a:pt x="444" y="96"/>
                  </a:cubicBezTo>
                  <a:cubicBezTo>
                    <a:pt x="349" y="64"/>
                    <a:pt x="254" y="33"/>
                    <a:pt x="191" y="1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7" name="Google Shape;4077;p34"/>
            <p:cNvSpPr/>
            <p:nvPr/>
          </p:nvSpPr>
          <p:spPr>
            <a:xfrm>
              <a:off x="7894443" y="1579517"/>
              <a:ext cx="17826" cy="12209"/>
            </a:xfrm>
            <a:custGeom>
              <a:avLst/>
              <a:gdLst/>
              <a:ahLst/>
              <a:cxnLst/>
              <a:rect l="l" t="t" r="r" b="b"/>
              <a:pathLst>
                <a:path w="603" h="413" extrusionOk="0">
                  <a:moveTo>
                    <a:pt x="191" y="1"/>
                  </a:moveTo>
                  <a:cubicBezTo>
                    <a:pt x="127" y="96"/>
                    <a:pt x="64" y="159"/>
                    <a:pt x="1" y="254"/>
                  </a:cubicBezTo>
                  <a:cubicBezTo>
                    <a:pt x="191" y="254"/>
                    <a:pt x="381" y="318"/>
                    <a:pt x="571" y="413"/>
                  </a:cubicBezTo>
                  <a:cubicBezTo>
                    <a:pt x="571" y="349"/>
                    <a:pt x="602" y="254"/>
                    <a:pt x="571" y="191"/>
                  </a:cubicBezTo>
                  <a:cubicBezTo>
                    <a:pt x="539" y="159"/>
                    <a:pt x="476" y="128"/>
                    <a:pt x="444" y="128"/>
                  </a:cubicBezTo>
                  <a:cubicBezTo>
                    <a:pt x="349" y="64"/>
                    <a:pt x="286" y="33"/>
                    <a:pt x="191" y="1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8" name="Google Shape;4078;p34"/>
            <p:cNvSpPr/>
            <p:nvPr/>
          </p:nvSpPr>
          <p:spPr>
            <a:xfrm>
              <a:off x="7802714" y="1554242"/>
              <a:ext cx="18743" cy="10347"/>
            </a:xfrm>
            <a:custGeom>
              <a:avLst/>
              <a:gdLst/>
              <a:ahLst/>
              <a:cxnLst/>
              <a:rect l="l" t="t" r="r" b="b"/>
              <a:pathLst>
                <a:path w="634" h="350" extrusionOk="0">
                  <a:moveTo>
                    <a:pt x="63" y="1"/>
                  </a:moveTo>
                  <a:cubicBezTo>
                    <a:pt x="32" y="64"/>
                    <a:pt x="32" y="159"/>
                    <a:pt x="0" y="222"/>
                  </a:cubicBezTo>
                  <a:cubicBezTo>
                    <a:pt x="190" y="254"/>
                    <a:pt x="380" y="317"/>
                    <a:pt x="570" y="349"/>
                  </a:cubicBezTo>
                  <a:cubicBezTo>
                    <a:pt x="570" y="254"/>
                    <a:pt x="570" y="191"/>
                    <a:pt x="634" y="127"/>
                  </a:cubicBezTo>
                  <a:cubicBezTo>
                    <a:pt x="443" y="96"/>
                    <a:pt x="253" y="64"/>
                    <a:pt x="63" y="1"/>
                  </a:cubicBezTo>
                  <a:close/>
                </a:path>
              </a:pathLst>
            </a:custGeom>
            <a:solidFill>
              <a:srgbClr val="E2A7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9" name="Google Shape;4079;p34"/>
            <p:cNvSpPr/>
            <p:nvPr/>
          </p:nvSpPr>
          <p:spPr>
            <a:xfrm>
              <a:off x="7827043" y="1531775"/>
              <a:ext cx="17826" cy="6592"/>
            </a:xfrm>
            <a:custGeom>
              <a:avLst/>
              <a:gdLst/>
              <a:ahLst/>
              <a:cxnLst/>
              <a:rect l="l" t="t" r="r" b="b"/>
              <a:pathLst>
                <a:path w="603" h="223" extrusionOk="0">
                  <a:moveTo>
                    <a:pt x="96" y="1"/>
                  </a:moveTo>
                  <a:cubicBezTo>
                    <a:pt x="32" y="96"/>
                    <a:pt x="1" y="159"/>
                    <a:pt x="1" y="222"/>
                  </a:cubicBezTo>
                  <a:cubicBezTo>
                    <a:pt x="96" y="207"/>
                    <a:pt x="191" y="199"/>
                    <a:pt x="286" y="199"/>
                  </a:cubicBezTo>
                  <a:cubicBezTo>
                    <a:pt x="381" y="199"/>
                    <a:pt x="476" y="207"/>
                    <a:pt x="571" y="222"/>
                  </a:cubicBezTo>
                  <a:cubicBezTo>
                    <a:pt x="571" y="159"/>
                    <a:pt x="571" y="96"/>
                    <a:pt x="602" y="1"/>
                  </a:cubicBezTo>
                  <a:close/>
                </a:path>
              </a:pathLst>
            </a:custGeom>
            <a:solidFill>
              <a:srgbClr val="F28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0" name="Google Shape;4080;p34"/>
            <p:cNvSpPr/>
            <p:nvPr/>
          </p:nvSpPr>
          <p:spPr>
            <a:xfrm>
              <a:off x="7865414" y="1527104"/>
              <a:ext cx="7538" cy="15018"/>
            </a:xfrm>
            <a:custGeom>
              <a:avLst/>
              <a:gdLst/>
              <a:ahLst/>
              <a:cxnLst/>
              <a:rect l="l" t="t" r="r" b="b"/>
              <a:pathLst>
                <a:path w="255" h="508" extrusionOk="0">
                  <a:moveTo>
                    <a:pt x="1" y="0"/>
                  </a:moveTo>
                  <a:lnTo>
                    <a:pt x="1" y="507"/>
                  </a:lnTo>
                  <a:lnTo>
                    <a:pt x="254" y="507"/>
                  </a:lnTo>
                  <a:cubicBezTo>
                    <a:pt x="191" y="444"/>
                    <a:pt x="191" y="349"/>
                    <a:pt x="223" y="285"/>
                  </a:cubicBezTo>
                  <a:cubicBezTo>
                    <a:pt x="223" y="190"/>
                    <a:pt x="223" y="95"/>
                    <a:pt x="191" y="32"/>
                  </a:cubicBezTo>
                  <a:cubicBezTo>
                    <a:pt x="128" y="0"/>
                    <a:pt x="64" y="0"/>
                    <a:pt x="1" y="0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1" name="Google Shape;4081;p34"/>
            <p:cNvSpPr/>
            <p:nvPr/>
          </p:nvSpPr>
          <p:spPr>
            <a:xfrm>
              <a:off x="7808331" y="1567367"/>
              <a:ext cx="7509" cy="14988"/>
            </a:xfrm>
            <a:custGeom>
              <a:avLst/>
              <a:gdLst/>
              <a:ahLst/>
              <a:cxnLst/>
              <a:rect l="l" t="t" r="r" b="b"/>
              <a:pathLst>
                <a:path w="254" h="507" extrusionOk="0">
                  <a:moveTo>
                    <a:pt x="0" y="0"/>
                  </a:moveTo>
                  <a:lnTo>
                    <a:pt x="0" y="507"/>
                  </a:lnTo>
                  <a:lnTo>
                    <a:pt x="253" y="507"/>
                  </a:lnTo>
                  <a:cubicBezTo>
                    <a:pt x="190" y="444"/>
                    <a:pt x="190" y="349"/>
                    <a:pt x="222" y="254"/>
                  </a:cubicBezTo>
                  <a:cubicBezTo>
                    <a:pt x="222" y="190"/>
                    <a:pt x="222" y="95"/>
                    <a:pt x="190" y="32"/>
                  </a:cubicBezTo>
                  <a:cubicBezTo>
                    <a:pt x="127" y="0"/>
                    <a:pt x="63" y="0"/>
                    <a:pt x="0" y="0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2" name="Google Shape;4082;p34"/>
            <p:cNvSpPr/>
            <p:nvPr/>
          </p:nvSpPr>
          <p:spPr>
            <a:xfrm>
              <a:off x="7881347" y="1550517"/>
              <a:ext cx="15018" cy="9371"/>
            </a:xfrm>
            <a:custGeom>
              <a:avLst/>
              <a:gdLst/>
              <a:ahLst/>
              <a:cxnLst/>
              <a:rect l="l" t="t" r="r" b="b"/>
              <a:pathLst>
                <a:path w="508" h="317" extrusionOk="0">
                  <a:moveTo>
                    <a:pt x="412" y="0"/>
                  </a:moveTo>
                  <a:cubicBezTo>
                    <a:pt x="254" y="32"/>
                    <a:pt x="127" y="95"/>
                    <a:pt x="0" y="127"/>
                  </a:cubicBezTo>
                  <a:cubicBezTo>
                    <a:pt x="64" y="190"/>
                    <a:pt x="127" y="253"/>
                    <a:pt x="190" y="317"/>
                  </a:cubicBezTo>
                  <a:cubicBezTo>
                    <a:pt x="285" y="253"/>
                    <a:pt x="412" y="190"/>
                    <a:pt x="507" y="127"/>
                  </a:cubicBezTo>
                  <a:cubicBezTo>
                    <a:pt x="475" y="95"/>
                    <a:pt x="444" y="63"/>
                    <a:pt x="412" y="0"/>
                  </a:cubicBezTo>
                  <a:close/>
                </a:path>
              </a:pathLst>
            </a:custGeom>
            <a:solidFill>
              <a:srgbClr val="EAD4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3" name="Google Shape;4083;p34"/>
            <p:cNvSpPr/>
            <p:nvPr/>
          </p:nvSpPr>
          <p:spPr>
            <a:xfrm>
              <a:off x="7802714" y="1621641"/>
              <a:ext cx="15934" cy="9401"/>
            </a:xfrm>
            <a:custGeom>
              <a:avLst/>
              <a:gdLst/>
              <a:ahLst/>
              <a:cxnLst/>
              <a:rect l="l" t="t" r="r" b="b"/>
              <a:pathLst>
                <a:path w="539" h="318" extrusionOk="0">
                  <a:moveTo>
                    <a:pt x="412" y="1"/>
                  </a:moveTo>
                  <a:cubicBezTo>
                    <a:pt x="285" y="33"/>
                    <a:pt x="158" y="64"/>
                    <a:pt x="0" y="128"/>
                  </a:cubicBezTo>
                  <a:cubicBezTo>
                    <a:pt x="63" y="191"/>
                    <a:pt x="127" y="254"/>
                    <a:pt x="190" y="318"/>
                  </a:cubicBezTo>
                  <a:cubicBezTo>
                    <a:pt x="317" y="254"/>
                    <a:pt x="412" y="191"/>
                    <a:pt x="539" y="128"/>
                  </a:cubicBezTo>
                  <a:cubicBezTo>
                    <a:pt x="475" y="96"/>
                    <a:pt x="443" y="33"/>
                    <a:pt x="412" y="1"/>
                  </a:cubicBezTo>
                  <a:close/>
                </a:path>
              </a:pathLst>
            </a:custGeom>
            <a:solidFill>
              <a:srgbClr val="EAD4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4" name="Google Shape;4084;p34"/>
            <p:cNvSpPr/>
            <p:nvPr/>
          </p:nvSpPr>
          <p:spPr>
            <a:xfrm>
              <a:off x="7910376" y="1561987"/>
              <a:ext cx="11263" cy="14752"/>
            </a:xfrm>
            <a:custGeom>
              <a:avLst/>
              <a:gdLst/>
              <a:ahLst/>
              <a:cxnLst/>
              <a:rect l="l" t="t" r="r" b="b"/>
              <a:pathLst>
                <a:path w="381" h="499" extrusionOk="0">
                  <a:moveTo>
                    <a:pt x="253" y="0"/>
                  </a:moveTo>
                  <a:cubicBezTo>
                    <a:pt x="230" y="0"/>
                    <a:pt x="206" y="8"/>
                    <a:pt x="190" y="24"/>
                  </a:cubicBezTo>
                  <a:cubicBezTo>
                    <a:pt x="190" y="24"/>
                    <a:pt x="190" y="55"/>
                    <a:pt x="158" y="55"/>
                  </a:cubicBezTo>
                  <a:cubicBezTo>
                    <a:pt x="63" y="182"/>
                    <a:pt x="0" y="309"/>
                    <a:pt x="0" y="467"/>
                  </a:cubicBezTo>
                  <a:cubicBezTo>
                    <a:pt x="19" y="458"/>
                    <a:pt x="40" y="454"/>
                    <a:pt x="62" y="454"/>
                  </a:cubicBezTo>
                  <a:cubicBezTo>
                    <a:pt x="116" y="454"/>
                    <a:pt x="177" y="476"/>
                    <a:pt x="222" y="499"/>
                  </a:cubicBezTo>
                  <a:cubicBezTo>
                    <a:pt x="222" y="436"/>
                    <a:pt x="253" y="341"/>
                    <a:pt x="285" y="277"/>
                  </a:cubicBezTo>
                  <a:cubicBezTo>
                    <a:pt x="317" y="246"/>
                    <a:pt x="348" y="182"/>
                    <a:pt x="380" y="151"/>
                  </a:cubicBezTo>
                  <a:cubicBezTo>
                    <a:pt x="380" y="87"/>
                    <a:pt x="348" y="55"/>
                    <a:pt x="317" y="24"/>
                  </a:cubicBezTo>
                  <a:cubicBezTo>
                    <a:pt x="301" y="8"/>
                    <a:pt x="277" y="0"/>
                    <a:pt x="253" y="0"/>
                  </a:cubicBezTo>
                  <a:close/>
                </a:path>
              </a:pathLst>
            </a:custGeom>
            <a:solidFill>
              <a:srgbClr val="E2A7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5" name="Google Shape;4085;p34"/>
            <p:cNvSpPr/>
            <p:nvPr/>
          </p:nvSpPr>
          <p:spPr>
            <a:xfrm>
              <a:off x="7846701" y="1631249"/>
              <a:ext cx="11263" cy="14781"/>
            </a:xfrm>
            <a:custGeom>
              <a:avLst/>
              <a:gdLst/>
              <a:ahLst/>
              <a:cxnLst/>
              <a:rect l="l" t="t" r="r" b="b"/>
              <a:pathLst>
                <a:path w="381" h="500" extrusionOk="0">
                  <a:moveTo>
                    <a:pt x="254" y="1"/>
                  </a:moveTo>
                  <a:cubicBezTo>
                    <a:pt x="230" y="1"/>
                    <a:pt x="206" y="8"/>
                    <a:pt x="191" y="24"/>
                  </a:cubicBezTo>
                  <a:cubicBezTo>
                    <a:pt x="191" y="24"/>
                    <a:pt x="159" y="24"/>
                    <a:pt x="159" y="56"/>
                  </a:cubicBezTo>
                  <a:cubicBezTo>
                    <a:pt x="64" y="151"/>
                    <a:pt x="1" y="309"/>
                    <a:pt x="1" y="436"/>
                  </a:cubicBezTo>
                  <a:cubicBezTo>
                    <a:pt x="64" y="436"/>
                    <a:pt x="159" y="468"/>
                    <a:pt x="222" y="499"/>
                  </a:cubicBezTo>
                  <a:cubicBezTo>
                    <a:pt x="222" y="404"/>
                    <a:pt x="222" y="341"/>
                    <a:pt x="286" y="278"/>
                  </a:cubicBezTo>
                  <a:cubicBezTo>
                    <a:pt x="317" y="214"/>
                    <a:pt x="349" y="183"/>
                    <a:pt x="381" y="119"/>
                  </a:cubicBezTo>
                  <a:cubicBezTo>
                    <a:pt x="381" y="88"/>
                    <a:pt x="349" y="24"/>
                    <a:pt x="317" y="24"/>
                  </a:cubicBezTo>
                  <a:cubicBezTo>
                    <a:pt x="301" y="8"/>
                    <a:pt x="278" y="1"/>
                    <a:pt x="254" y="1"/>
                  </a:cubicBezTo>
                  <a:close/>
                </a:path>
              </a:pathLst>
            </a:custGeom>
            <a:solidFill>
              <a:srgbClr val="E2A7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6" name="Google Shape;4086;p34"/>
            <p:cNvSpPr/>
            <p:nvPr/>
          </p:nvSpPr>
          <p:spPr>
            <a:xfrm>
              <a:off x="7811139" y="1601983"/>
              <a:ext cx="13126" cy="11263"/>
            </a:xfrm>
            <a:custGeom>
              <a:avLst/>
              <a:gdLst/>
              <a:ahLst/>
              <a:cxnLst/>
              <a:rect l="l" t="t" r="r" b="b"/>
              <a:pathLst>
                <a:path w="444" h="381" extrusionOk="0">
                  <a:moveTo>
                    <a:pt x="254" y="1"/>
                  </a:moveTo>
                  <a:cubicBezTo>
                    <a:pt x="158" y="96"/>
                    <a:pt x="95" y="191"/>
                    <a:pt x="0" y="286"/>
                  </a:cubicBezTo>
                  <a:cubicBezTo>
                    <a:pt x="63" y="318"/>
                    <a:pt x="127" y="349"/>
                    <a:pt x="190" y="381"/>
                  </a:cubicBezTo>
                  <a:lnTo>
                    <a:pt x="444" y="1"/>
                  </a:lnTo>
                  <a:close/>
                </a:path>
              </a:pathLst>
            </a:custGeom>
            <a:solidFill>
              <a:srgbClr val="F28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7" name="Google Shape;4087;p34"/>
            <p:cNvSpPr/>
            <p:nvPr/>
          </p:nvSpPr>
          <p:spPr>
            <a:xfrm>
              <a:off x="7780248" y="1579517"/>
              <a:ext cx="16880" cy="15018"/>
            </a:xfrm>
            <a:custGeom>
              <a:avLst/>
              <a:gdLst/>
              <a:ahLst/>
              <a:cxnLst/>
              <a:rect l="l" t="t" r="r" b="b"/>
              <a:pathLst>
                <a:path w="571" h="508" extrusionOk="0">
                  <a:moveTo>
                    <a:pt x="285" y="1"/>
                  </a:moveTo>
                  <a:cubicBezTo>
                    <a:pt x="190" y="128"/>
                    <a:pt x="95" y="223"/>
                    <a:pt x="32" y="349"/>
                  </a:cubicBezTo>
                  <a:cubicBezTo>
                    <a:pt x="0" y="349"/>
                    <a:pt x="0" y="381"/>
                    <a:pt x="0" y="381"/>
                  </a:cubicBezTo>
                  <a:cubicBezTo>
                    <a:pt x="0" y="413"/>
                    <a:pt x="32" y="413"/>
                    <a:pt x="32" y="413"/>
                  </a:cubicBezTo>
                  <a:cubicBezTo>
                    <a:pt x="127" y="444"/>
                    <a:pt x="222" y="476"/>
                    <a:pt x="317" y="508"/>
                  </a:cubicBezTo>
                  <a:cubicBezTo>
                    <a:pt x="380" y="349"/>
                    <a:pt x="443" y="191"/>
                    <a:pt x="570" y="33"/>
                  </a:cubicBezTo>
                  <a:lnTo>
                    <a:pt x="570" y="33"/>
                  </a:lnTo>
                  <a:cubicBezTo>
                    <a:pt x="542" y="42"/>
                    <a:pt x="514" y="46"/>
                    <a:pt x="487" y="46"/>
                  </a:cubicBezTo>
                  <a:cubicBezTo>
                    <a:pt x="419" y="46"/>
                    <a:pt x="352" y="23"/>
                    <a:pt x="285" y="1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8" name="Google Shape;4088;p34"/>
            <p:cNvSpPr/>
            <p:nvPr/>
          </p:nvSpPr>
          <p:spPr>
            <a:xfrm>
              <a:off x="7908484" y="1620725"/>
              <a:ext cx="16880" cy="14072"/>
            </a:xfrm>
            <a:custGeom>
              <a:avLst/>
              <a:gdLst/>
              <a:ahLst/>
              <a:cxnLst/>
              <a:rect l="l" t="t" r="r" b="b"/>
              <a:pathLst>
                <a:path w="571" h="476" extrusionOk="0">
                  <a:moveTo>
                    <a:pt x="286" y="0"/>
                  </a:moveTo>
                  <a:cubicBezTo>
                    <a:pt x="191" y="95"/>
                    <a:pt x="96" y="222"/>
                    <a:pt x="32" y="317"/>
                  </a:cubicBezTo>
                  <a:cubicBezTo>
                    <a:pt x="1" y="349"/>
                    <a:pt x="1" y="349"/>
                    <a:pt x="1" y="380"/>
                  </a:cubicBezTo>
                  <a:cubicBezTo>
                    <a:pt x="1" y="380"/>
                    <a:pt x="32" y="380"/>
                    <a:pt x="32" y="412"/>
                  </a:cubicBezTo>
                  <a:cubicBezTo>
                    <a:pt x="127" y="444"/>
                    <a:pt x="222" y="444"/>
                    <a:pt x="317" y="475"/>
                  </a:cubicBezTo>
                  <a:cubicBezTo>
                    <a:pt x="349" y="317"/>
                    <a:pt x="444" y="159"/>
                    <a:pt x="571" y="32"/>
                  </a:cubicBezTo>
                  <a:cubicBezTo>
                    <a:pt x="476" y="32"/>
                    <a:pt x="381" y="32"/>
                    <a:pt x="286" y="0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9" name="Google Shape;4089;p34"/>
            <p:cNvSpPr/>
            <p:nvPr/>
          </p:nvSpPr>
          <p:spPr>
            <a:xfrm>
              <a:off x="7888826" y="1622587"/>
              <a:ext cx="15018" cy="13126"/>
            </a:xfrm>
            <a:custGeom>
              <a:avLst/>
              <a:gdLst/>
              <a:ahLst/>
              <a:cxnLst/>
              <a:rect l="l" t="t" r="r" b="b"/>
              <a:pathLst>
                <a:path w="508" h="444" extrusionOk="0">
                  <a:moveTo>
                    <a:pt x="317" y="1"/>
                  </a:moveTo>
                  <a:cubicBezTo>
                    <a:pt x="191" y="96"/>
                    <a:pt x="96" y="191"/>
                    <a:pt x="1" y="317"/>
                  </a:cubicBezTo>
                  <a:cubicBezTo>
                    <a:pt x="96" y="349"/>
                    <a:pt x="159" y="412"/>
                    <a:pt x="254" y="444"/>
                  </a:cubicBezTo>
                  <a:cubicBezTo>
                    <a:pt x="317" y="317"/>
                    <a:pt x="412" y="191"/>
                    <a:pt x="507" y="64"/>
                  </a:cubicBezTo>
                  <a:cubicBezTo>
                    <a:pt x="444" y="32"/>
                    <a:pt x="381" y="32"/>
                    <a:pt x="317" y="1"/>
                  </a:cubicBezTo>
                  <a:close/>
                </a:path>
              </a:pathLst>
            </a:custGeom>
            <a:solidFill>
              <a:srgbClr val="E2A7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0" name="Google Shape;4090;p34"/>
            <p:cNvSpPr/>
            <p:nvPr/>
          </p:nvSpPr>
          <p:spPr>
            <a:xfrm>
              <a:off x="7823289" y="1629150"/>
              <a:ext cx="15018" cy="13126"/>
            </a:xfrm>
            <a:custGeom>
              <a:avLst/>
              <a:gdLst/>
              <a:ahLst/>
              <a:cxnLst/>
              <a:rect l="l" t="t" r="r" b="b"/>
              <a:pathLst>
                <a:path w="508" h="444" extrusionOk="0">
                  <a:moveTo>
                    <a:pt x="413" y="0"/>
                  </a:moveTo>
                  <a:cubicBezTo>
                    <a:pt x="286" y="95"/>
                    <a:pt x="128" y="222"/>
                    <a:pt x="1" y="317"/>
                  </a:cubicBezTo>
                  <a:cubicBezTo>
                    <a:pt x="64" y="349"/>
                    <a:pt x="159" y="380"/>
                    <a:pt x="223" y="444"/>
                  </a:cubicBezTo>
                  <a:cubicBezTo>
                    <a:pt x="318" y="285"/>
                    <a:pt x="381" y="159"/>
                    <a:pt x="508" y="32"/>
                  </a:cubicBezTo>
                  <a:cubicBezTo>
                    <a:pt x="476" y="0"/>
                    <a:pt x="444" y="0"/>
                    <a:pt x="413" y="0"/>
                  </a:cubicBezTo>
                  <a:close/>
                </a:path>
              </a:pathLst>
            </a:custGeom>
            <a:solidFill>
              <a:srgbClr val="43A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1" name="Google Shape;4091;p34"/>
            <p:cNvSpPr/>
            <p:nvPr/>
          </p:nvSpPr>
          <p:spPr>
            <a:xfrm>
              <a:off x="7777439" y="1550517"/>
              <a:ext cx="13126" cy="13126"/>
            </a:xfrm>
            <a:custGeom>
              <a:avLst/>
              <a:gdLst/>
              <a:ahLst/>
              <a:cxnLst/>
              <a:rect l="l" t="t" r="r" b="b"/>
              <a:pathLst>
                <a:path w="444" h="444" extrusionOk="0">
                  <a:moveTo>
                    <a:pt x="253" y="0"/>
                  </a:moveTo>
                  <a:cubicBezTo>
                    <a:pt x="158" y="127"/>
                    <a:pt x="63" y="222"/>
                    <a:pt x="0" y="317"/>
                  </a:cubicBezTo>
                  <a:cubicBezTo>
                    <a:pt x="63" y="380"/>
                    <a:pt x="127" y="412"/>
                    <a:pt x="190" y="443"/>
                  </a:cubicBezTo>
                  <a:lnTo>
                    <a:pt x="443" y="63"/>
                  </a:lnTo>
                  <a:cubicBezTo>
                    <a:pt x="380" y="32"/>
                    <a:pt x="317" y="32"/>
                    <a:pt x="253" y="0"/>
                  </a:cubicBezTo>
                  <a:close/>
                </a:path>
              </a:pathLst>
            </a:custGeom>
            <a:solidFill>
              <a:srgbClr val="F28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2" name="Google Shape;4092;p34"/>
            <p:cNvSpPr/>
            <p:nvPr/>
          </p:nvSpPr>
          <p:spPr>
            <a:xfrm>
              <a:off x="7800822" y="1536475"/>
              <a:ext cx="15964" cy="8455"/>
            </a:xfrm>
            <a:custGeom>
              <a:avLst/>
              <a:gdLst/>
              <a:ahLst/>
              <a:cxnLst/>
              <a:rect l="l" t="t" r="r" b="b"/>
              <a:pathLst>
                <a:path w="540" h="286" extrusionOk="0">
                  <a:moveTo>
                    <a:pt x="254" y="0"/>
                  </a:moveTo>
                  <a:cubicBezTo>
                    <a:pt x="159" y="32"/>
                    <a:pt x="64" y="32"/>
                    <a:pt x="1" y="63"/>
                  </a:cubicBezTo>
                  <a:cubicBezTo>
                    <a:pt x="1" y="127"/>
                    <a:pt x="32" y="222"/>
                    <a:pt x="64" y="285"/>
                  </a:cubicBezTo>
                  <a:cubicBezTo>
                    <a:pt x="191" y="222"/>
                    <a:pt x="381" y="158"/>
                    <a:pt x="539" y="158"/>
                  </a:cubicBezTo>
                  <a:cubicBezTo>
                    <a:pt x="507" y="95"/>
                    <a:pt x="476" y="32"/>
                    <a:pt x="381" y="0"/>
                  </a:cubicBezTo>
                  <a:close/>
                </a:path>
              </a:pathLst>
            </a:custGeom>
            <a:solidFill>
              <a:srgbClr val="43A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3" name="Google Shape;4093;p34"/>
            <p:cNvSpPr/>
            <p:nvPr/>
          </p:nvSpPr>
          <p:spPr>
            <a:xfrm>
              <a:off x="7796152" y="1596899"/>
              <a:ext cx="15934" cy="8869"/>
            </a:xfrm>
            <a:custGeom>
              <a:avLst/>
              <a:gdLst/>
              <a:ahLst/>
              <a:cxnLst/>
              <a:rect l="l" t="t" r="r" b="b"/>
              <a:pathLst>
                <a:path w="539" h="300" extrusionOk="0">
                  <a:moveTo>
                    <a:pt x="350" y="1"/>
                  </a:moveTo>
                  <a:cubicBezTo>
                    <a:pt x="310" y="1"/>
                    <a:pt x="275" y="15"/>
                    <a:pt x="254" y="15"/>
                  </a:cubicBezTo>
                  <a:cubicBezTo>
                    <a:pt x="159" y="15"/>
                    <a:pt x="64" y="46"/>
                    <a:pt x="0" y="46"/>
                  </a:cubicBezTo>
                  <a:cubicBezTo>
                    <a:pt x="0" y="141"/>
                    <a:pt x="32" y="205"/>
                    <a:pt x="64" y="300"/>
                  </a:cubicBezTo>
                  <a:cubicBezTo>
                    <a:pt x="190" y="205"/>
                    <a:pt x="380" y="173"/>
                    <a:pt x="539" y="173"/>
                  </a:cubicBezTo>
                  <a:cubicBezTo>
                    <a:pt x="507" y="110"/>
                    <a:pt x="475" y="46"/>
                    <a:pt x="412" y="15"/>
                  </a:cubicBezTo>
                  <a:cubicBezTo>
                    <a:pt x="391" y="4"/>
                    <a:pt x="370" y="1"/>
                    <a:pt x="350" y="1"/>
                  </a:cubicBezTo>
                  <a:close/>
                </a:path>
              </a:pathLst>
            </a:custGeom>
            <a:solidFill>
              <a:srgbClr val="43A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4" name="Google Shape;4094;p34"/>
            <p:cNvSpPr/>
            <p:nvPr/>
          </p:nvSpPr>
          <p:spPr>
            <a:xfrm>
              <a:off x="7929089" y="1570175"/>
              <a:ext cx="15018" cy="13540"/>
            </a:xfrm>
            <a:custGeom>
              <a:avLst/>
              <a:gdLst/>
              <a:ahLst/>
              <a:cxnLst/>
              <a:rect l="l" t="t" r="r" b="b"/>
              <a:pathLst>
                <a:path w="508" h="458" extrusionOk="0">
                  <a:moveTo>
                    <a:pt x="254" y="0"/>
                  </a:moveTo>
                  <a:cubicBezTo>
                    <a:pt x="159" y="64"/>
                    <a:pt x="64" y="95"/>
                    <a:pt x="0" y="127"/>
                  </a:cubicBezTo>
                  <a:cubicBezTo>
                    <a:pt x="95" y="222"/>
                    <a:pt x="190" y="317"/>
                    <a:pt x="317" y="412"/>
                  </a:cubicBezTo>
                  <a:cubicBezTo>
                    <a:pt x="317" y="412"/>
                    <a:pt x="349" y="444"/>
                    <a:pt x="380" y="444"/>
                  </a:cubicBezTo>
                  <a:cubicBezTo>
                    <a:pt x="391" y="454"/>
                    <a:pt x="402" y="458"/>
                    <a:pt x="412" y="458"/>
                  </a:cubicBezTo>
                  <a:cubicBezTo>
                    <a:pt x="433" y="458"/>
                    <a:pt x="454" y="444"/>
                    <a:pt x="475" y="444"/>
                  </a:cubicBezTo>
                  <a:cubicBezTo>
                    <a:pt x="507" y="412"/>
                    <a:pt x="507" y="349"/>
                    <a:pt x="507" y="317"/>
                  </a:cubicBezTo>
                  <a:cubicBezTo>
                    <a:pt x="412" y="222"/>
                    <a:pt x="317" y="127"/>
                    <a:pt x="254" y="0"/>
                  </a:cubicBezTo>
                  <a:close/>
                </a:path>
              </a:pathLst>
            </a:custGeom>
            <a:solidFill>
              <a:srgbClr val="43A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5" name="Google Shape;4095;p34"/>
            <p:cNvSpPr/>
            <p:nvPr/>
          </p:nvSpPr>
          <p:spPr>
            <a:xfrm>
              <a:off x="7874785" y="1610408"/>
              <a:ext cx="15934" cy="13569"/>
            </a:xfrm>
            <a:custGeom>
              <a:avLst/>
              <a:gdLst/>
              <a:ahLst/>
              <a:cxnLst/>
              <a:rect l="l" t="t" r="r" b="b"/>
              <a:pathLst>
                <a:path w="539" h="459" extrusionOk="0">
                  <a:moveTo>
                    <a:pt x="254" y="1"/>
                  </a:moveTo>
                  <a:cubicBezTo>
                    <a:pt x="159" y="64"/>
                    <a:pt x="96" y="96"/>
                    <a:pt x="1" y="128"/>
                  </a:cubicBezTo>
                  <a:cubicBezTo>
                    <a:pt x="96" y="223"/>
                    <a:pt x="222" y="318"/>
                    <a:pt x="317" y="413"/>
                  </a:cubicBezTo>
                  <a:cubicBezTo>
                    <a:pt x="317" y="413"/>
                    <a:pt x="349" y="444"/>
                    <a:pt x="381" y="444"/>
                  </a:cubicBezTo>
                  <a:cubicBezTo>
                    <a:pt x="391" y="455"/>
                    <a:pt x="402" y="458"/>
                    <a:pt x="412" y="458"/>
                  </a:cubicBezTo>
                  <a:cubicBezTo>
                    <a:pt x="433" y="458"/>
                    <a:pt x="455" y="444"/>
                    <a:pt x="476" y="444"/>
                  </a:cubicBezTo>
                  <a:cubicBezTo>
                    <a:pt x="507" y="413"/>
                    <a:pt x="539" y="349"/>
                    <a:pt x="507" y="318"/>
                  </a:cubicBezTo>
                  <a:cubicBezTo>
                    <a:pt x="412" y="223"/>
                    <a:pt x="317" y="128"/>
                    <a:pt x="254" y="1"/>
                  </a:cubicBezTo>
                  <a:close/>
                </a:path>
              </a:pathLst>
            </a:custGeom>
            <a:solidFill>
              <a:srgbClr val="43A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6" name="Google Shape;4096;p34"/>
            <p:cNvSpPr/>
            <p:nvPr/>
          </p:nvSpPr>
          <p:spPr>
            <a:xfrm>
              <a:off x="7885101" y="1537392"/>
              <a:ext cx="15934" cy="13155"/>
            </a:xfrm>
            <a:custGeom>
              <a:avLst/>
              <a:gdLst/>
              <a:ahLst/>
              <a:cxnLst/>
              <a:rect l="l" t="t" r="r" b="b"/>
              <a:pathLst>
                <a:path w="539" h="445" extrusionOk="0">
                  <a:moveTo>
                    <a:pt x="253" y="1"/>
                  </a:moveTo>
                  <a:cubicBezTo>
                    <a:pt x="158" y="32"/>
                    <a:pt x="95" y="64"/>
                    <a:pt x="0" y="96"/>
                  </a:cubicBezTo>
                  <a:cubicBezTo>
                    <a:pt x="95" y="191"/>
                    <a:pt x="222" y="286"/>
                    <a:pt x="317" y="381"/>
                  </a:cubicBezTo>
                  <a:cubicBezTo>
                    <a:pt x="317" y="412"/>
                    <a:pt x="348" y="412"/>
                    <a:pt x="380" y="444"/>
                  </a:cubicBezTo>
                  <a:cubicBezTo>
                    <a:pt x="412" y="444"/>
                    <a:pt x="443" y="444"/>
                    <a:pt x="475" y="412"/>
                  </a:cubicBezTo>
                  <a:cubicBezTo>
                    <a:pt x="507" y="381"/>
                    <a:pt x="538" y="349"/>
                    <a:pt x="507" y="317"/>
                  </a:cubicBezTo>
                  <a:cubicBezTo>
                    <a:pt x="412" y="222"/>
                    <a:pt x="317" y="96"/>
                    <a:pt x="253" y="1"/>
                  </a:cubicBezTo>
                  <a:close/>
                </a:path>
              </a:pathLst>
            </a:custGeom>
            <a:solidFill>
              <a:srgbClr val="43A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7" name="Google Shape;4097;p34"/>
            <p:cNvSpPr/>
            <p:nvPr/>
          </p:nvSpPr>
          <p:spPr>
            <a:xfrm>
              <a:off x="7829851" y="1543954"/>
              <a:ext cx="15018" cy="13540"/>
            </a:xfrm>
            <a:custGeom>
              <a:avLst/>
              <a:gdLst/>
              <a:ahLst/>
              <a:cxnLst/>
              <a:rect l="l" t="t" r="r" b="b"/>
              <a:pathLst>
                <a:path w="508" h="458" extrusionOk="0">
                  <a:moveTo>
                    <a:pt x="222" y="0"/>
                  </a:moveTo>
                  <a:cubicBezTo>
                    <a:pt x="159" y="64"/>
                    <a:pt x="64" y="95"/>
                    <a:pt x="1" y="127"/>
                  </a:cubicBezTo>
                  <a:cubicBezTo>
                    <a:pt x="96" y="222"/>
                    <a:pt x="191" y="317"/>
                    <a:pt x="317" y="412"/>
                  </a:cubicBezTo>
                  <a:cubicBezTo>
                    <a:pt x="317" y="412"/>
                    <a:pt x="349" y="444"/>
                    <a:pt x="349" y="444"/>
                  </a:cubicBezTo>
                  <a:cubicBezTo>
                    <a:pt x="370" y="454"/>
                    <a:pt x="388" y="458"/>
                    <a:pt x="403" y="458"/>
                  </a:cubicBezTo>
                  <a:cubicBezTo>
                    <a:pt x="433" y="458"/>
                    <a:pt x="454" y="444"/>
                    <a:pt x="476" y="444"/>
                  </a:cubicBezTo>
                  <a:cubicBezTo>
                    <a:pt x="507" y="412"/>
                    <a:pt x="507" y="349"/>
                    <a:pt x="507" y="317"/>
                  </a:cubicBezTo>
                  <a:cubicBezTo>
                    <a:pt x="412" y="222"/>
                    <a:pt x="317" y="127"/>
                    <a:pt x="222" y="0"/>
                  </a:cubicBezTo>
                  <a:close/>
                </a:path>
              </a:pathLst>
            </a:custGeom>
            <a:solidFill>
              <a:srgbClr val="43A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8" name="Google Shape;4098;p34"/>
            <p:cNvSpPr/>
            <p:nvPr/>
          </p:nvSpPr>
          <p:spPr>
            <a:xfrm>
              <a:off x="7885101" y="1527104"/>
              <a:ext cx="14988" cy="6592"/>
            </a:xfrm>
            <a:custGeom>
              <a:avLst/>
              <a:gdLst/>
              <a:ahLst/>
              <a:cxnLst/>
              <a:rect l="l" t="t" r="r" b="b"/>
              <a:pathLst>
                <a:path w="507" h="223" extrusionOk="0">
                  <a:moveTo>
                    <a:pt x="63" y="0"/>
                  </a:moveTo>
                  <a:cubicBezTo>
                    <a:pt x="63" y="64"/>
                    <a:pt x="32" y="159"/>
                    <a:pt x="0" y="222"/>
                  </a:cubicBezTo>
                  <a:cubicBezTo>
                    <a:pt x="95" y="206"/>
                    <a:pt x="182" y="198"/>
                    <a:pt x="265" y="198"/>
                  </a:cubicBezTo>
                  <a:cubicBezTo>
                    <a:pt x="348" y="198"/>
                    <a:pt x="428" y="206"/>
                    <a:pt x="507" y="222"/>
                  </a:cubicBezTo>
                  <a:cubicBezTo>
                    <a:pt x="475" y="159"/>
                    <a:pt x="443" y="95"/>
                    <a:pt x="443" y="32"/>
                  </a:cubicBezTo>
                  <a:cubicBezTo>
                    <a:pt x="406" y="41"/>
                    <a:pt x="369" y="45"/>
                    <a:pt x="332" y="45"/>
                  </a:cubicBezTo>
                  <a:cubicBezTo>
                    <a:pt x="242" y="45"/>
                    <a:pt x="153" y="23"/>
                    <a:pt x="63" y="0"/>
                  </a:cubicBezTo>
                  <a:close/>
                </a:path>
              </a:pathLst>
            </a:custGeom>
            <a:solidFill>
              <a:srgbClr val="E2A7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9" name="Google Shape;4099;p34"/>
            <p:cNvSpPr/>
            <p:nvPr/>
          </p:nvSpPr>
          <p:spPr>
            <a:xfrm>
              <a:off x="7822372" y="1591696"/>
              <a:ext cx="14072" cy="15018"/>
            </a:xfrm>
            <a:custGeom>
              <a:avLst/>
              <a:gdLst/>
              <a:ahLst/>
              <a:cxnLst/>
              <a:rect l="l" t="t" r="r" b="b"/>
              <a:pathLst>
                <a:path w="476" h="508" extrusionOk="0">
                  <a:moveTo>
                    <a:pt x="222" y="1"/>
                  </a:moveTo>
                  <a:cubicBezTo>
                    <a:pt x="159" y="32"/>
                    <a:pt x="64" y="64"/>
                    <a:pt x="0" y="96"/>
                  </a:cubicBezTo>
                  <a:cubicBezTo>
                    <a:pt x="127" y="222"/>
                    <a:pt x="222" y="349"/>
                    <a:pt x="317" y="507"/>
                  </a:cubicBezTo>
                  <a:cubicBezTo>
                    <a:pt x="380" y="444"/>
                    <a:pt x="412" y="381"/>
                    <a:pt x="475" y="317"/>
                  </a:cubicBezTo>
                  <a:cubicBezTo>
                    <a:pt x="349" y="254"/>
                    <a:pt x="254" y="127"/>
                    <a:pt x="222" y="1"/>
                  </a:cubicBezTo>
                  <a:close/>
                </a:path>
              </a:pathLst>
            </a:custGeom>
            <a:solidFill>
              <a:srgbClr val="EAD4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0" name="Google Shape;4100;p34"/>
            <p:cNvSpPr/>
            <p:nvPr/>
          </p:nvSpPr>
          <p:spPr>
            <a:xfrm>
              <a:off x="7842947" y="1517734"/>
              <a:ext cx="14072" cy="14072"/>
            </a:xfrm>
            <a:custGeom>
              <a:avLst/>
              <a:gdLst/>
              <a:ahLst/>
              <a:cxnLst/>
              <a:rect l="l" t="t" r="r" b="b"/>
              <a:pathLst>
                <a:path w="476" h="476" extrusionOk="0">
                  <a:moveTo>
                    <a:pt x="223" y="1"/>
                  </a:moveTo>
                  <a:cubicBezTo>
                    <a:pt x="159" y="32"/>
                    <a:pt x="64" y="64"/>
                    <a:pt x="1" y="96"/>
                  </a:cubicBezTo>
                  <a:cubicBezTo>
                    <a:pt x="128" y="191"/>
                    <a:pt x="223" y="349"/>
                    <a:pt x="318" y="476"/>
                  </a:cubicBezTo>
                  <a:cubicBezTo>
                    <a:pt x="381" y="412"/>
                    <a:pt x="413" y="381"/>
                    <a:pt x="476" y="317"/>
                  </a:cubicBezTo>
                  <a:cubicBezTo>
                    <a:pt x="349" y="254"/>
                    <a:pt x="254" y="127"/>
                    <a:pt x="223" y="1"/>
                  </a:cubicBezTo>
                  <a:close/>
                </a:path>
              </a:pathLst>
            </a:custGeom>
            <a:solidFill>
              <a:srgbClr val="EAD4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1" name="Google Shape;4101;p34"/>
            <p:cNvSpPr/>
            <p:nvPr/>
          </p:nvSpPr>
          <p:spPr>
            <a:xfrm>
              <a:off x="7874785" y="1635712"/>
              <a:ext cx="14072" cy="14072"/>
            </a:xfrm>
            <a:custGeom>
              <a:avLst/>
              <a:gdLst/>
              <a:ahLst/>
              <a:cxnLst/>
              <a:rect l="l" t="t" r="r" b="b"/>
              <a:pathLst>
                <a:path w="476" h="476" extrusionOk="0">
                  <a:moveTo>
                    <a:pt x="222" y="0"/>
                  </a:moveTo>
                  <a:cubicBezTo>
                    <a:pt x="159" y="32"/>
                    <a:pt x="64" y="63"/>
                    <a:pt x="1" y="95"/>
                  </a:cubicBezTo>
                  <a:cubicBezTo>
                    <a:pt x="127" y="222"/>
                    <a:pt x="222" y="348"/>
                    <a:pt x="317" y="475"/>
                  </a:cubicBezTo>
                  <a:cubicBezTo>
                    <a:pt x="381" y="443"/>
                    <a:pt x="412" y="380"/>
                    <a:pt x="476" y="317"/>
                  </a:cubicBezTo>
                  <a:cubicBezTo>
                    <a:pt x="349" y="253"/>
                    <a:pt x="254" y="127"/>
                    <a:pt x="222" y="0"/>
                  </a:cubicBezTo>
                  <a:close/>
                </a:path>
              </a:pathLst>
            </a:custGeom>
            <a:solidFill>
              <a:srgbClr val="EAD4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2" name="Google Shape;4102;p34"/>
            <p:cNvSpPr/>
            <p:nvPr/>
          </p:nvSpPr>
          <p:spPr>
            <a:xfrm>
              <a:off x="7883210" y="1599175"/>
              <a:ext cx="8455" cy="11263"/>
            </a:xfrm>
            <a:custGeom>
              <a:avLst/>
              <a:gdLst/>
              <a:ahLst/>
              <a:cxnLst/>
              <a:rect l="l" t="t" r="r" b="b"/>
              <a:pathLst>
                <a:path w="286" h="381" extrusionOk="0">
                  <a:moveTo>
                    <a:pt x="96" y="1"/>
                  </a:moveTo>
                  <a:cubicBezTo>
                    <a:pt x="32" y="64"/>
                    <a:pt x="1" y="159"/>
                    <a:pt x="1" y="254"/>
                  </a:cubicBezTo>
                  <a:cubicBezTo>
                    <a:pt x="1" y="286"/>
                    <a:pt x="1" y="286"/>
                    <a:pt x="1" y="318"/>
                  </a:cubicBezTo>
                  <a:cubicBezTo>
                    <a:pt x="1" y="349"/>
                    <a:pt x="32" y="381"/>
                    <a:pt x="64" y="381"/>
                  </a:cubicBezTo>
                  <a:cubicBezTo>
                    <a:pt x="96" y="381"/>
                    <a:pt x="159" y="381"/>
                    <a:pt x="191" y="349"/>
                  </a:cubicBezTo>
                  <a:cubicBezTo>
                    <a:pt x="222" y="223"/>
                    <a:pt x="254" y="128"/>
                    <a:pt x="286" y="1"/>
                  </a:cubicBezTo>
                  <a:close/>
                </a:path>
              </a:pathLst>
            </a:custGeom>
            <a:solidFill>
              <a:srgbClr val="F28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3" name="Google Shape;4103;p34"/>
            <p:cNvSpPr/>
            <p:nvPr/>
          </p:nvSpPr>
          <p:spPr>
            <a:xfrm>
              <a:off x="7842947" y="1601067"/>
              <a:ext cx="14072" cy="13126"/>
            </a:xfrm>
            <a:custGeom>
              <a:avLst/>
              <a:gdLst/>
              <a:ahLst/>
              <a:cxnLst/>
              <a:rect l="l" t="t" r="r" b="b"/>
              <a:pathLst>
                <a:path w="476" h="444" extrusionOk="0">
                  <a:moveTo>
                    <a:pt x="254" y="0"/>
                  </a:moveTo>
                  <a:cubicBezTo>
                    <a:pt x="159" y="127"/>
                    <a:pt x="64" y="254"/>
                    <a:pt x="1" y="349"/>
                  </a:cubicBezTo>
                  <a:cubicBezTo>
                    <a:pt x="64" y="380"/>
                    <a:pt x="128" y="412"/>
                    <a:pt x="191" y="444"/>
                  </a:cubicBezTo>
                  <a:lnTo>
                    <a:pt x="444" y="95"/>
                  </a:lnTo>
                  <a:cubicBezTo>
                    <a:pt x="444" y="95"/>
                    <a:pt x="476" y="64"/>
                    <a:pt x="476" y="64"/>
                  </a:cubicBezTo>
                  <a:cubicBezTo>
                    <a:pt x="476" y="32"/>
                    <a:pt x="444" y="32"/>
                    <a:pt x="413" y="32"/>
                  </a:cubicBezTo>
                  <a:cubicBezTo>
                    <a:pt x="349" y="32"/>
                    <a:pt x="286" y="32"/>
                    <a:pt x="254" y="0"/>
                  </a:cubicBezTo>
                  <a:close/>
                </a:path>
              </a:pathLst>
            </a:custGeom>
            <a:solidFill>
              <a:srgbClr val="E2A7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4" name="Google Shape;4104;p34"/>
            <p:cNvSpPr/>
            <p:nvPr/>
          </p:nvSpPr>
          <p:spPr>
            <a:xfrm>
              <a:off x="7781164" y="1605737"/>
              <a:ext cx="16880" cy="12209"/>
            </a:xfrm>
            <a:custGeom>
              <a:avLst/>
              <a:gdLst/>
              <a:ahLst/>
              <a:cxnLst/>
              <a:rect l="l" t="t" r="r" b="b"/>
              <a:pathLst>
                <a:path w="571" h="413" extrusionOk="0">
                  <a:moveTo>
                    <a:pt x="159" y="1"/>
                  </a:moveTo>
                  <a:cubicBezTo>
                    <a:pt x="96" y="64"/>
                    <a:pt x="64" y="127"/>
                    <a:pt x="1" y="159"/>
                  </a:cubicBezTo>
                  <a:cubicBezTo>
                    <a:pt x="159" y="222"/>
                    <a:pt x="286" y="317"/>
                    <a:pt x="444" y="412"/>
                  </a:cubicBezTo>
                  <a:lnTo>
                    <a:pt x="571" y="191"/>
                  </a:lnTo>
                  <a:cubicBezTo>
                    <a:pt x="444" y="127"/>
                    <a:pt x="286" y="96"/>
                    <a:pt x="159" y="1"/>
                  </a:cubicBezTo>
                  <a:close/>
                </a:path>
              </a:pathLst>
            </a:custGeom>
            <a:solidFill>
              <a:srgbClr val="E2A7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5" name="Google Shape;4105;p34"/>
            <p:cNvSpPr/>
            <p:nvPr/>
          </p:nvSpPr>
          <p:spPr>
            <a:xfrm>
              <a:off x="7831714" y="1961300"/>
              <a:ext cx="193841" cy="47300"/>
            </a:xfrm>
            <a:custGeom>
              <a:avLst/>
              <a:gdLst/>
              <a:ahLst/>
              <a:cxnLst/>
              <a:rect l="l" t="t" r="r" b="b"/>
              <a:pathLst>
                <a:path w="6557" h="1600" extrusionOk="0">
                  <a:moveTo>
                    <a:pt x="6412" y="1"/>
                  </a:moveTo>
                  <a:cubicBezTo>
                    <a:pt x="6098" y="1"/>
                    <a:pt x="5088" y="426"/>
                    <a:pt x="2747" y="426"/>
                  </a:cubicBezTo>
                  <a:cubicBezTo>
                    <a:pt x="1981" y="426"/>
                    <a:pt x="1073" y="381"/>
                    <a:pt x="1" y="260"/>
                  </a:cubicBezTo>
                  <a:lnTo>
                    <a:pt x="1" y="260"/>
                  </a:lnTo>
                  <a:cubicBezTo>
                    <a:pt x="1" y="260"/>
                    <a:pt x="96" y="1084"/>
                    <a:pt x="286" y="1274"/>
                  </a:cubicBezTo>
                  <a:cubicBezTo>
                    <a:pt x="403" y="1371"/>
                    <a:pt x="1753" y="1600"/>
                    <a:pt x="3276" y="1600"/>
                  </a:cubicBezTo>
                  <a:cubicBezTo>
                    <a:pt x="4230" y="1600"/>
                    <a:pt x="5252" y="1510"/>
                    <a:pt x="6081" y="1242"/>
                  </a:cubicBezTo>
                  <a:cubicBezTo>
                    <a:pt x="6145" y="1210"/>
                    <a:pt x="6208" y="1179"/>
                    <a:pt x="6240" y="1115"/>
                  </a:cubicBezTo>
                  <a:cubicBezTo>
                    <a:pt x="6335" y="894"/>
                    <a:pt x="6556" y="323"/>
                    <a:pt x="6525" y="70"/>
                  </a:cubicBezTo>
                  <a:cubicBezTo>
                    <a:pt x="6516" y="21"/>
                    <a:pt x="6480" y="1"/>
                    <a:pt x="6412" y="1"/>
                  </a:cubicBezTo>
                  <a:close/>
                </a:path>
              </a:pathLst>
            </a:custGeom>
            <a:solidFill>
              <a:srgbClr val="E2A7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6" name="Google Shape;4106;p34"/>
            <p:cNvSpPr/>
            <p:nvPr/>
          </p:nvSpPr>
          <p:spPr>
            <a:xfrm>
              <a:off x="7830797" y="1961596"/>
              <a:ext cx="194758" cy="28912"/>
            </a:xfrm>
            <a:custGeom>
              <a:avLst/>
              <a:gdLst/>
              <a:ahLst/>
              <a:cxnLst/>
              <a:rect l="l" t="t" r="r" b="b"/>
              <a:pathLst>
                <a:path w="6588" h="978" extrusionOk="0">
                  <a:moveTo>
                    <a:pt x="6445" y="1"/>
                  </a:moveTo>
                  <a:cubicBezTo>
                    <a:pt x="6136" y="1"/>
                    <a:pt x="5150" y="420"/>
                    <a:pt x="2809" y="420"/>
                  </a:cubicBezTo>
                  <a:cubicBezTo>
                    <a:pt x="2031" y="420"/>
                    <a:pt x="1103" y="373"/>
                    <a:pt x="0" y="250"/>
                  </a:cubicBezTo>
                  <a:lnTo>
                    <a:pt x="0" y="250"/>
                  </a:lnTo>
                  <a:cubicBezTo>
                    <a:pt x="0" y="250"/>
                    <a:pt x="64" y="630"/>
                    <a:pt x="159" y="915"/>
                  </a:cubicBezTo>
                  <a:cubicBezTo>
                    <a:pt x="215" y="957"/>
                    <a:pt x="275" y="973"/>
                    <a:pt x="338" y="973"/>
                  </a:cubicBezTo>
                  <a:cubicBezTo>
                    <a:pt x="526" y="973"/>
                    <a:pt x="736" y="835"/>
                    <a:pt x="915" y="835"/>
                  </a:cubicBezTo>
                  <a:cubicBezTo>
                    <a:pt x="949" y="835"/>
                    <a:pt x="982" y="840"/>
                    <a:pt x="1014" y="852"/>
                  </a:cubicBezTo>
                  <a:cubicBezTo>
                    <a:pt x="1080" y="881"/>
                    <a:pt x="1145" y="892"/>
                    <a:pt x="1209" y="892"/>
                  </a:cubicBezTo>
                  <a:cubicBezTo>
                    <a:pt x="1367" y="892"/>
                    <a:pt x="1516" y="827"/>
                    <a:pt x="1663" y="827"/>
                  </a:cubicBezTo>
                  <a:cubicBezTo>
                    <a:pt x="1711" y="827"/>
                    <a:pt x="1758" y="834"/>
                    <a:pt x="1805" y="852"/>
                  </a:cubicBezTo>
                  <a:cubicBezTo>
                    <a:pt x="1952" y="925"/>
                    <a:pt x="2035" y="977"/>
                    <a:pt x="2122" y="977"/>
                  </a:cubicBezTo>
                  <a:cubicBezTo>
                    <a:pt x="2185" y="977"/>
                    <a:pt x="2251" y="950"/>
                    <a:pt x="2344" y="884"/>
                  </a:cubicBezTo>
                  <a:cubicBezTo>
                    <a:pt x="2354" y="873"/>
                    <a:pt x="2368" y="869"/>
                    <a:pt x="2384" y="869"/>
                  </a:cubicBezTo>
                  <a:cubicBezTo>
                    <a:pt x="2414" y="869"/>
                    <a:pt x="2449" y="884"/>
                    <a:pt x="2470" y="884"/>
                  </a:cubicBezTo>
                  <a:cubicBezTo>
                    <a:pt x="2640" y="934"/>
                    <a:pt x="2764" y="967"/>
                    <a:pt x="2896" y="967"/>
                  </a:cubicBezTo>
                  <a:cubicBezTo>
                    <a:pt x="3011" y="967"/>
                    <a:pt x="3132" y="942"/>
                    <a:pt x="3294" y="884"/>
                  </a:cubicBezTo>
                  <a:cubicBezTo>
                    <a:pt x="3389" y="852"/>
                    <a:pt x="3420" y="852"/>
                    <a:pt x="3515" y="852"/>
                  </a:cubicBezTo>
                  <a:cubicBezTo>
                    <a:pt x="3586" y="870"/>
                    <a:pt x="3654" y="877"/>
                    <a:pt x="3720" y="877"/>
                  </a:cubicBezTo>
                  <a:cubicBezTo>
                    <a:pt x="3890" y="877"/>
                    <a:pt x="4044" y="825"/>
                    <a:pt x="4181" y="757"/>
                  </a:cubicBezTo>
                  <a:cubicBezTo>
                    <a:pt x="4212" y="725"/>
                    <a:pt x="4212" y="725"/>
                    <a:pt x="4244" y="725"/>
                  </a:cubicBezTo>
                  <a:cubicBezTo>
                    <a:pt x="4402" y="725"/>
                    <a:pt x="4466" y="852"/>
                    <a:pt x="4656" y="884"/>
                  </a:cubicBezTo>
                  <a:cubicBezTo>
                    <a:pt x="4765" y="896"/>
                    <a:pt x="4870" y="912"/>
                    <a:pt x="4966" y="912"/>
                  </a:cubicBezTo>
                  <a:cubicBezTo>
                    <a:pt x="5121" y="912"/>
                    <a:pt x="5255" y="869"/>
                    <a:pt x="5352" y="693"/>
                  </a:cubicBezTo>
                  <a:cubicBezTo>
                    <a:pt x="5384" y="662"/>
                    <a:pt x="5416" y="630"/>
                    <a:pt x="5479" y="630"/>
                  </a:cubicBezTo>
                  <a:cubicBezTo>
                    <a:pt x="5518" y="616"/>
                    <a:pt x="5553" y="610"/>
                    <a:pt x="5586" y="610"/>
                  </a:cubicBezTo>
                  <a:cubicBezTo>
                    <a:pt x="5696" y="610"/>
                    <a:pt x="5777" y="675"/>
                    <a:pt x="5872" y="675"/>
                  </a:cubicBezTo>
                  <a:cubicBezTo>
                    <a:pt x="5932" y="675"/>
                    <a:pt x="5998" y="649"/>
                    <a:pt x="6081" y="567"/>
                  </a:cubicBezTo>
                  <a:cubicBezTo>
                    <a:pt x="6133" y="525"/>
                    <a:pt x="6183" y="511"/>
                    <a:pt x="6228" y="511"/>
                  </a:cubicBezTo>
                  <a:cubicBezTo>
                    <a:pt x="6320" y="511"/>
                    <a:pt x="6397" y="567"/>
                    <a:pt x="6461" y="567"/>
                  </a:cubicBezTo>
                  <a:cubicBezTo>
                    <a:pt x="6524" y="377"/>
                    <a:pt x="6587" y="187"/>
                    <a:pt x="6556" y="60"/>
                  </a:cubicBezTo>
                  <a:cubicBezTo>
                    <a:pt x="6543" y="18"/>
                    <a:pt x="6508" y="1"/>
                    <a:pt x="6445" y="1"/>
                  </a:cubicBezTo>
                  <a:close/>
                </a:path>
              </a:pathLst>
            </a:custGeom>
            <a:solidFill>
              <a:srgbClr val="D197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7" name="Google Shape;4107;p34"/>
            <p:cNvSpPr/>
            <p:nvPr/>
          </p:nvSpPr>
          <p:spPr>
            <a:xfrm>
              <a:off x="7836414" y="1970849"/>
              <a:ext cx="127355" cy="32814"/>
            </a:xfrm>
            <a:custGeom>
              <a:avLst/>
              <a:gdLst/>
              <a:ahLst/>
              <a:cxnLst/>
              <a:rect l="l" t="t" r="r" b="b"/>
              <a:pathLst>
                <a:path w="4308" h="1110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1"/>
                    <a:pt x="95" y="697"/>
                    <a:pt x="254" y="824"/>
                  </a:cubicBezTo>
                  <a:cubicBezTo>
                    <a:pt x="374" y="920"/>
                    <a:pt x="1618" y="1109"/>
                    <a:pt x="3002" y="1109"/>
                  </a:cubicBezTo>
                  <a:cubicBezTo>
                    <a:pt x="3433" y="1109"/>
                    <a:pt x="3878" y="1091"/>
                    <a:pt x="4307" y="1046"/>
                  </a:cubicBezTo>
                  <a:cubicBezTo>
                    <a:pt x="4244" y="1014"/>
                    <a:pt x="4181" y="982"/>
                    <a:pt x="4086" y="919"/>
                  </a:cubicBezTo>
                  <a:cubicBezTo>
                    <a:pt x="3769" y="761"/>
                    <a:pt x="3357" y="475"/>
                    <a:pt x="3167" y="127"/>
                  </a:cubicBezTo>
                  <a:cubicBezTo>
                    <a:pt x="2913" y="137"/>
                    <a:pt x="2637" y="144"/>
                    <a:pt x="2339" y="144"/>
                  </a:cubicBezTo>
                  <a:cubicBezTo>
                    <a:pt x="1674" y="144"/>
                    <a:pt x="897" y="110"/>
                    <a:pt x="0" y="0"/>
                  </a:cubicBezTo>
                  <a:close/>
                </a:path>
              </a:pathLst>
            </a:custGeom>
            <a:solidFill>
              <a:srgbClr val="D197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8" name="Google Shape;4108;p34"/>
            <p:cNvSpPr/>
            <p:nvPr/>
          </p:nvSpPr>
          <p:spPr>
            <a:xfrm>
              <a:off x="7827989" y="1916811"/>
              <a:ext cx="204129" cy="57174"/>
            </a:xfrm>
            <a:custGeom>
              <a:avLst/>
              <a:gdLst/>
              <a:ahLst/>
              <a:cxnLst/>
              <a:rect l="l" t="t" r="r" b="b"/>
              <a:pathLst>
                <a:path w="6905" h="1934" extrusionOk="0">
                  <a:moveTo>
                    <a:pt x="5171" y="0"/>
                  </a:moveTo>
                  <a:cubicBezTo>
                    <a:pt x="4352" y="0"/>
                    <a:pt x="3390" y="89"/>
                    <a:pt x="3003" y="89"/>
                  </a:cubicBezTo>
                  <a:cubicBezTo>
                    <a:pt x="2969" y="89"/>
                    <a:pt x="2939" y="88"/>
                    <a:pt x="2914" y="87"/>
                  </a:cubicBezTo>
                  <a:cubicBezTo>
                    <a:pt x="2914" y="87"/>
                    <a:pt x="222" y="403"/>
                    <a:pt x="127" y="688"/>
                  </a:cubicBezTo>
                  <a:cubicBezTo>
                    <a:pt x="0" y="1005"/>
                    <a:pt x="64" y="1575"/>
                    <a:pt x="285" y="1733"/>
                  </a:cubicBezTo>
                  <a:cubicBezTo>
                    <a:pt x="475" y="1892"/>
                    <a:pt x="3199" y="1892"/>
                    <a:pt x="3642" y="1923"/>
                  </a:cubicBezTo>
                  <a:cubicBezTo>
                    <a:pt x="3767" y="1930"/>
                    <a:pt x="3889" y="1934"/>
                    <a:pt x="4007" y="1934"/>
                  </a:cubicBezTo>
                  <a:cubicBezTo>
                    <a:pt x="5500" y="1934"/>
                    <a:pt x="6402" y="1417"/>
                    <a:pt x="6461" y="1417"/>
                  </a:cubicBezTo>
                  <a:cubicBezTo>
                    <a:pt x="6524" y="1385"/>
                    <a:pt x="6904" y="688"/>
                    <a:pt x="6461" y="213"/>
                  </a:cubicBezTo>
                  <a:cubicBezTo>
                    <a:pt x="6295" y="48"/>
                    <a:pt x="5771" y="0"/>
                    <a:pt x="5171" y="0"/>
                  </a:cubicBezTo>
                  <a:close/>
                </a:path>
              </a:pathLst>
            </a:custGeom>
            <a:solidFill>
              <a:srgbClr val="306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9" name="Google Shape;4109;p34"/>
            <p:cNvSpPr/>
            <p:nvPr/>
          </p:nvSpPr>
          <p:spPr>
            <a:xfrm>
              <a:off x="7829851" y="1916811"/>
              <a:ext cx="193841" cy="40708"/>
            </a:xfrm>
            <a:custGeom>
              <a:avLst/>
              <a:gdLst/>
              <a:ahLst/>
              <a:cxnLst/>
              <a:rect l="l" t="t" r="r" b="b"/>
              <a:pathLst>
                <a:path w="6557" h="1377" extrusionOk="0">
                  <a:moveTo>
                    <a:pt x="5108" y="0"/>
                  </a:moveTo>
                  <a:cubicBezTo>
                    <a:pt x="4289" y="0"/>
                    <a:pt x="3327" y="89"/>
                    <a:pt x="2940" y="89"/>
                  </a:cubicBezTo>
                  <a:cubicBezTo>
                    <a:pt x="2906" y="89"/>
                    <a:pt x="2876" y="88"/>
                    <a:pt x="2851" y="87"/>
                  </a:cubicBezTo>
                  <a:cubicBezTo>
                    <a:pt x="2851" y="87"/>
                    <a:pt x="191" y="403"/>
                    <a:pt x="64" y="688"/>
                  </a:cubicBezTo>
                  <a:cubicBezTo>
                    <a:pt x="32" y="752"/>
                    <a:pt x="1" y="847"/>
                    <a:pt x="1" y="942"/>
                  </a:cubicBezTo>
                  <a:cubicBezTo>
                    <a:pt x="634" y="752"/>
                    <a:pt x="1299" y="688"/>
                    <a:pt x="1996" y="657"/>
                  </a:cubicBezTo>
                  <a:cubicBezTo>
                    <a:pt x="2439" y="657"/>
                    <a:pt x="2819" y="783"/>
                    <a:pt x="3262" y="847"/>
                  </a:cubicBezTo>
                  <a:cubicBezTo>
                    <a:pt x="3611" y="910"/>
                    <a:pt x="3959" y="942"/>
                    <a:pt x="4308" y="1068"/>
                  </a:cubicBezTo>
                  <a:cubicBezTo>
                    <a:pt x="4493" y="1138"/>
                    <a:pt x="4864" y="1376"/>
                    <a:pt x="5124" y="1376"/>
                  </a:cubicBezTo>
                  <a:cubicBezTo>
                    <a:pt x="5220" y="1376"/>
                    <a:pt x="5301" y="1344"/>
                    <a:pt x="5353" y="1258"/>
                  </a:cubicBezTo>
                  <a:cubicBezTo>
                    <a:pt x="5479" y="1037"/>
                    <a:pt x="5733" y="910"/>
                    <a:pt x="5954" y="783"/>
                  </a:cubicBezTo>
                  <a:cubicBezTo>
                    <a:pt x="6113" y="688"/>
                    <a:pt x="6334" y="562"/>
                    <a:pt x="6556" y="498"/>
                  </a:cubicBezTo>
                  <a:cubicBezTo>
                    <a:pt x="6524" y="403"/>
                    <a:pt x="6493" y="308"/>
                    <a:pt x="6398" y="213"/>
                  </a:cubicBezTo>
                  <a:cubicBezTo>
                    <a:pt x="6232" y="48"/>
                    <a:pt x="5708" y="0"/>
                    <a:pt x="5108" y="0"/>
                  </a:cubicBezTo>
                  <a:close/>
                </a:path>
              </a:pathLst>
            </a:custGeom>
            <a:solidFill>
              <a:srgbClr val="953E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0" name="Google Shape;4110;p34"/>
            <p:cNvSpPr/>
            <p:nvPr/>
          </p:nvSpPr>
          <p:spPr>
            <a:xfrm>
              <a:off x="7831714" y="1954235"/>
              <a:ext cx="202267" cy="27848"/>
            </a:xfrm>
            <a:custGeom>
              <a:avLst/>
              <a:gdLst/>
              <a:ahLst/>
              <a:cxnLst/>
              <a:rect l="l" t="t" r="r" b="b"/>
              <a:pathLst>
                <a:path w="6842" h="942" extrusionOk="0">
                  <a:moveTo>
                    <a:pt x="6631" y="0"/>
                  </a:moveTo>
                  <a:cubicBezTo>
                    <a:pt x="6544" y="0"/>
                    <a:pt x="6383" y="99"/>
                    <a:pt x="6210" y="99"/>
                  </a:cubicBezTo>
                  <a:cubicBezTo>
                    <a:pt x="6178" y="99"/>
                    <a:pt x="6146" y="96"/>
                    <a:pt x="6113" y="87"/>
                  </a:cubicBezTo>
                  <a:cubicBezTo>
                    <a:pt x="6104" y="86"/>
                    <a:pt x="6095" y="86"/>
                    <a:pt x="6085" y="86"/>
                  </a:cubicBezTo>
                  <a:cubicBezTo>
                    <a:pt x="5822" y="86"/>
                    <a:pt x="5205" y="469"/>
                    <a:pt x="5051" y="469"/>
                  </a:cubicBezTo>
                  <a:cubicBezTo>
                    <a:pt x="5046" y="469"/>
                    <a:pt x="5041" y="469"/>
                    <a:pt x="5036" y="467"/>
                  </a:cubicBezTo>
                  <a:cubicBezTo>
                    <a:pt x="4927" y="446"/>
                    <a:pt x="4607" y="409"/>
                    <a:pt x="4346" y="409"/>
                  </a:cubicBezTo>
                  <a:cubicBezTo>
                    <a:pt x="4229" y="409"/>
                    <a:pt x="4123" y="416"/>
                    <a:pt x="4055" y="436"/>
                  </a:cubicBezTo>
                  <a:cubicBezTo>
                    <a:pt x="4023" y="451"/>
                    <a:pt x="3992" y="458"/>
                    <a:pt x="3959" y="458"/>
                  </a:cubicBezTo>
                  <a:cubicBezTo>
                    <a:pt x="3832" y="458"/>
                    <a:pt x="3677" y="368"/>
                    <a:pt x="3383" y="368"/>
                  </a:cubicBezTo>
                  <a:cubicBezTo>
                    <a:pt x="3286" y="368"/>
                    <a:pt x="3173" y="378"/>
                    <a:pt x="3041" y="404"/>
                  </a:cubicBezTo>
                  <a:cubicBezTo>
                    <a:pt x="2937" y="424"/>
                    <a:pt x="2849" y="432"/>
                    <a:pt x="2774" y="432"/>
                  </a:cubicBezTo>
                  <a:cubicBezTo>
                    <a:pt x="2431" y="432"/>
                    <a:pt x="2345" y="261"/>
                    <a:pt x="2044" y="261"/>
                  </a:cubicBezTo>
                  <a:cubicBezTo>
                    <a:pt x="1993" y="261"/>
                    <a:pt x="1935" y="266"/>
                    <a:pt x="1869" y="277"/>
                  </a:cubicBezTo>
                  <a:cubicBezTo>
                    <a:pt x="1724" y="310"/>
                    <a:pt x="1578" y="322"/>
                    <a:pt x="1439" y="322"/>
                  </a:cubicBezTo>
                  <a:cubicBezTo>
                    <a:pt x="1076" y="322"/>
                    <a:pt x="756" y="242"/>
                    <a:pt x="591" y="242"/>
                  </a:cubicBezTo>
                  <a:cubicBezTo>
                    <a:pt x="572" y="242"/>
                    <a:pt x="554" y="243"/>
                    <a:pt x="539" y="246"/>
                  </a:cubicBezTo>
                  <a:cubicBezTo>
                    <a:pt x="318" y="277"/>
                    <a:pt x="1" y="436"/>
                    <a:pt x="1" y="436"/>
                  </a:cubicBezTo>
                  <a:cubicBezTo>
                    <a:pt x="1" y="521"/>
                    <a:pt x="284" y="762"/>
                    <a:pt x="433" y="762"/>
                  </a:cubicBezTo>
                  <a:cubicBezTo>
                    <a:pt x="449" y="762"/>
                    <a:pt x="463" y="759"/>
                    <a:pt x="476" y="752"/>
                  </a:cubicBezTo>
                  <a:cubicBezTo>
                    <a:pt x="501" y="736"/>
                    <a:pt x="552" y="728"/>
                    <a:pt x="615" y="728"/>
                  </a:cubicBezTo>
                  <a:cubicBezTo>
                    <a:pt x="788" y="728"/>
                    <a:pt x="1057" y="786"/>
                    <a:pt x="1173" y="879"/>
                  </a:cubicBezTo>
                  <a:cubicBezTo>
                    <a:pt x="1218" y="925"/>
                    <a:pt x="1313" y="942"/>
                    <a:pt x="1424" y="942"/>
                  </a:cubicBezTo>
                  <a:cubicBezTo>
                    <a:pt x="1623" y="942"/>
                    <a:pt x="1874" y="888"/>
                    <a:pt x="1996" y="847"/>
                  </a:cubicBezTo>
                  <a:cubicBezTo>
                    <a:pt x="2036" y="824"/>
                    <a:pt x="2099" y="816"/>
                    <a:pt x="2178" y="816"/>
                  </a:cubicBezTo>
                  <a:cubicBezTo>
                    <a:pt x="2335" y="816"/>
                    <a:pt x="2554" y="847"/>
                    <a:pt x="2766" y="847"/>
                  </a:cubicBezTo>
                  <a:cubicBezTo>
                    <a:pt x="2873" y="847"/>
                    <a:pt x="2978" y="840"/>
                    <a:pt x="3073" y="816"/>
                  </a:cubicBezTo>
                  <a:cubicBezTo>
                    <a:pt x="3172" y="799"/>
                    <a:pt x="3254" y="794"/>
                    <a:pt x="3327" y="794"/>
                  </a:cubicBezTo>
                  <a:cubicBezTo>
                    <a:pt x="3490" y="794"/>
                    <a:pt x="3606" y="822"/>
                    <a:pt x="3765" y="822"/>
                  </a:cubicBezTo>
                  <a:cubicBezTo>
                    <a:pt x="3805" y="822"/>
                    <a:pt x="3849" y="821"/>
                    <a:pt x="3896" y="816"/>
                  </a:cubicBezTo>
                  <a:cubicBezTo>
                    <a:pt x="4027" y="790"/>
                    <a:pt x="4169" y="774"/>
                    <a:pt x="4298" y="774"/>
                  </a:cubicBezTo>
                  <a:cubicBezTo>
                    <a:pt x="4479" y="774"/>
                    <a:pt x="4632" y="805"/>
                    <a:pt x="4688" y="879"/>
                  </a:cubicBezTo>
                  <a:cubicBezTo>
                    <a:pt x="4703" y="894"/>
                    <a:pt x="4728" y="901"/>
                    <a:pt x="4761" y="901"/>
                  </a:cubicBezTo>
                  <a:cubicBezTo>
                    <a:pt x="4990" y="901"/>
                    <a:pt x="5593" y="588"/>
                    <a:pt x="5790" y="588"/>
                  </a:cubicBezTo>
                  <a:cubicBezTo>
                    <a:pt x="5805" y="588"/>
                    <a:pt x="5818" y="590"/>
                    <a:pt x="5828" y="594"/>
                  </a:cubicBezTo>
                  <a:cubicBezTo>
                    <a:pt x="5858" y="606"/>
                    <a:pt x="5888" y="611"/>
                    <a:pt x="5920" y="611"/>
                  </a:cubicBezTo>
                  <a:cubicBezTo>
                    <a:pt x="6054" y="611"/>
                    <a:pt x="6211" y="519"/>
                    <a:pt x="6493" y="467"/>
                  </a:cubicBezTo>
                  <a:cubicBezTo>
                    <a:pt x="6841" y="372"/>
                    <a:pt x="6746" y="151"/>
                    <a:pt x="6683" y="24"/>
                  </a:cubicBezTo>
                  <a:cubicBezTo>
                    <a:pt x="6672" y="7"/>
                    <a:pt x="6654" y="0"/>
                    <a:pt x="6631" y="0"/>
                  </a:cubicBezTo>
                  <a:close/>
                </a:path>
              </a:pathLst>
            </a:custGeom>
            <a:solidFill>
              <a:srgbClr val="3DA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1" name="Google Shape;4111;p34"/>
            <p:cNvSpPr/>
            <p:nvPr/>
          </p:nvSpPr>
          <p:spPr>
            <a:xfrm>
              <a:off x="7817672" y="1951722"/>
              <a:ext cx="218171" cy="35445"/>
            </a:xfrm>
            <a:custGeom>
              <a:avLst/>
              <a:gdLst/>
              <a:ahLst/>
              <a:cxnLst/>
              <a:rect l="l" t="t" r="r" b="b"/>
              <a:pathLst>
                <a:path w="7380" h="1199" extrusionOk="0">
                  <a:moveTo>
                    <a:pt x="6706" y="1"/>
                  </a:moveTo>
                  <a:cubicBezTo>
                    <a:pt x="6688" y="1"/>
                    <a:pt x="6670" y="5"/>
                    <a:pt x="6651" y="14"/>
                  </a:cubicBezTo>
                  <a:cubicBezTo>
                    <a:pt x="6443" y="133"/>
                    <a:pt x="6347" y="558"/>
                    <a:pt x="6101" y="558"/>
                  </a:cubicBezTo>
                  <a:cubicBezTo>
                    <a:pt x="6084" y="558"/>
                    <a:pt x="6067" y="556"/>
                    <a:pt x="6050" y="552"/>
                  </a:cubicBezTo>
                  <a:cubicBezTo>
                    <a:pt x="6039" y="556"/>
                    <a:pt x="6030" y="557"/>
                    <a:pt x="6021" y="557"/>
                  </a:cubicBezTo>
                  <a:cubicBezTo>
                    <a:pt x="5947" y="557"/>
                    <a:pt x="5916" y="451"/>
                    <a:pt x="5860" y="394"/>
                  </a:cubicBezTo>
                  <a:cubicBezTo>
                    <a:pt x="5796" y="331"/>
                    <a:pt x="5733" y="299"/>
                    <a:pt x="5638" y="299"/>
                  </a:cubicBezTo>
                  <a:cubicBezTo>
                    <a:pt x="5606" y="299"/>
                    <a:pt x="5543" y="299"/>
                    <a:pt x="5480" y="331"/>
                  </a:cubicBezTo>
                  <a:cubicBezTo>
                    <a:pt x="5416" y="394"/>
                    <a:pt x="5385" y="426"/>
                    <a:pt x="5353" y="489"/>
                  </a:cubicBezTo>
                  <a:cubicBezTo>
                    <a:pt x="5298" y="571"/>
                    <a:pt x="5220" y="723"/>
                    <a:pt x="5119" y="723"/>
                  </a:cubicBezTo>
                  <a:cubicBezTo>
                    <a:pt x="5102" y="723"/>
                    <a:pt x="5085" y="720"/>
                    <a:pt x="5068" y="711"/>
                  </a:cubicBezTo>
                  <a:cubicBezTo>
                    <a:pt x="5059" y="720"/>
                    <a:pt x="5041" y="724"/>
                    <a:pt x="5020" y="724"/>
                  </a:cubicBezTo>
                  <a:cubicBezTo>
                    <a:pt x="4970" y="724"/>
                    <a:pt x="4900" y="702"/>
                    <a:pt x="4878" y="679"/>
                  </a:cubicBezTo>
                  <a:cubicBezTo>
                    <a:pt x="4878" y="679"/>
                    <a:pt x="4878" y="679"/>
                    <a:pt x="4878" y="647"/>
                  </a:cubicBezTo>
                  <a:cubicBezTo>
                    <a:pt x="4878" y="647"/>
                    <a:pt x="4878" y="647"/>
                    <a:pt x="4878" y="616"/>
                  </a:cubicBezTo>
                  <a:cubicBezTo>
                    <a:pt x="4973" y="521"/>
                    <a:pt x="5068" y="457"/>
                    <a:pt x="4973" y="331"/>
                  </a:cubicBezTo>
                  <a:cubicBezTo>
                    <a:pt x="4952" y="320"/>
                    <a:pt x="4934" y="317"/>
                    <a:pt x="4918" y="317"/>
                  </a:cubicBezTo>
                  <a:cubicBezTo>
                    <a:pt x="4885" y="317"/>
                    <a:pt x="4857" y="331"/>
                    <a:pt x="4815" y="331"/>
                  </a:cubicBezTo>
                  <a:cubicBezTo>
                    <a:pt x="4777" y="388"/>
                    <a:pt x="4704" y="399"/>
                    <a:pt x="4632" y="399"/>
                  </a:cubicBezTo>
                  <a:cubicBezTo>
                    <a:pt x="4584" y="399"/>
                    <a:pt x="4536" y="394"/>
                    <a:pt x="4498" y="394"/>
                  </a:cubicBezTo>
                  <a:cubicBezTo>
                    <a:pt x="4340" y="394"/>
                    <a:pt x="4466" y="552"/>
                    <a:pt x="4403" y="616"/>
                  </a:cubicBezTo>
                  <a:cubicBezTo>
                    <a:pt x="4403" y="679"/>
                    <a:pt x="4371" y="679"/>
                    <a:pt x="4340" y="679"/>
                  </a:cubicBezTo>
                  <a:lnTo>
                    <a:pt x="4340" y="711"/>
                  </a:lnTo>
                  <a:lnTo>
                    <a:pt x="4244" y="711"/>
                  </a:lnTo>
                  <a:cubicBezTo>
                    <a:pt x="4213" y="711"/>
                    <a:pt x="4118" y="711"/>
                    <a:pt x="4086" y="679"/>
                  </a:cubicBezTo>
                  <a:cubicBezTo>
                    <a:pt x="4054" y="679"/>
                    <a:pt x="4054" y="679"/>
                    <a:pt x="4023" y="647"/>
                  </a:cubicBezTo>
                  <a:lnTo>
                    <a:pt x="4023" y="616"/>
                  </a:lnTo>
                  <a:cubicBezTo>
                    <a:pt x="4054" y="584"/>
                    <a:pt x="4086" y="584"/>
                    <a:pt x="4118" y="552"/>
                  </a:cubicBezTo>
                  <a:cubicBezTo>
                    <a:pt x="4181" y="521"/>
                    <a:pt x="4244" y="457"/>
                    <a:pt x="4213" y="362"/>
                  </a:cubicBezTo>
                  <a:cubicBezTo>
                    <a:pt x="4108" y="292"/>
                    <a:pt x="3974" y="271"/>
                    <a:pt x="3837" y="271"/>
                  </a:cubicBezTo>
                  <a:cubicBezTo>
                    <a:pt x="3727" y="271"/>
                    <a:pt x="3615" y="285"/>
                    <a:pt x="3516" y="299"/>
                  </a:cubicBezTo>
                  <a:cubicBezTo>
                    <a:pt x="3453" y="331"/>
                    <a:pt x="3294" y="362"/>
                    <a:pt x="3389" y="457"/>
                  </a:cubicBezTo>
                  <a:cubicBezTo>
                    <a:pt x="3421" y="489"/>
                    <a:pt x="3611" y="584"/>
                    <a:pt x="3516" y="616"/>
                  </a:cubicBezTo>
                  <a:cubicBezTo>
                    <a:pt x="3484" y="616"/>
                    <a:pt x="3421" y="647"/>
                    <a:pt x="3389" y="647"/>
                  </a:cubicBezTo>
                  <a:lnTo>
                    <a:pt x="3326" y="647"/>
                  </a:lnTo>
                  <a:cubicBezTo>
                    <a:pt x="3294" y="654"/>
                    <a:pt x="3264" y="656"/>
                    <a:pt x="3234" y="656"/>
                  </a:cubicBezTo>
                  <a:cubicBezTo>
                    <a:pt x="3116" y="656"/>
                    <a:pt x="3009" y="616"/>
                    <a:pt x="2883" y="616"/>
                  </a:cubicBezTo>
                  <a:lnTo>
                    <a:pt x="2851" y="616"/>
                  </a:lnTo>
                  <a:cubicBezTo>
                    <a:pt x="2819" y="584"/>
                    <a:pt x="2788" y="584"/>
                    <a:pt x="2788" y="521"/>
                  </a:cubicBezTo>
                  <a:cubicBezTo>
                    <a:pt x="2819" y="489"/>
                    <a:pt x="2819" y="457"/>
                    <a:pt x="2851" y="457"/>
                  </a:cubicBezTo>
                  <a:cubicBezTo>
                    <a:pt x="2883" y="426"/>
                    <a:pt x="2946" y="426"/>
                    <a:pt x="2946" y="394"/>
                  </a:cubicBezTo>
                  <a:cubicBezTo>
                    <a:pt x="2978" y="331"/>
                    <a:pt x="2946" y="267"/>
                    <a:pt x="2914" y="236"/>
                  </a:cubicBezTo>
                  <a:cubicBezTo>
                    <a:pt x="2851" y="204"/>
                    <a:pt x="2819" y="172"/>
                    <a:pt x="2788" y="141"/>
                  </a:cubicBezTo>
                  <a:lnTo>
                    <a:pt x="2566" y="141"/>
                  </a:lnTo>
                  <a:cubicBezTo>
                    <a:pt x="2524" y="141"/>
                    <a:pt x="2468" y="155"/>
                    <a:pt x="2416" y="155"/>
                  </a:cubicBezTo>
                  <a:cubicBezTo>
                    <a:pt x="2390" y="155"/>
                    <a:pt x="2365" y="151"/>
                    <a:pt x="2344" y="141"/>
                  </a:cubicBezTo>
                  <a:cubicBezTo>
                    <a:pt x="2313" y="172"/>
                    <a:pt x="2249" y="204"/>
                    <a:pt x="2186" y="204"/>
                  </a:cubicBezTo>
                  <a:cubicBezTo>
                    <a:pt x="2154" y="204"/>
                    <a:pt x="2123" y="267"/>
                    <a:pt x="2123" y="299"/>
                  </a:cubicBezTo>
                  <a:cubicBezTo>
                    <a:pt x="2123" y="362"/>
                    <a:pt x="2186" y="362"/>
                    <a:pt x="2186" y="426"/>
                  </a:cubicBezTo>
                  <a:cubicBezTo>
                    <a:pt x="2186" y="552"/>
                    <a:pt x="1964" y="584"/>
                    <a:pt x="1869" y="584"/>
                  </a:cubicBezTo>
                  <a:cubicBezTo>
                    <a:pt x="1806" y="584"/>
                    <a:pt x="1735" y="592"/>
                    <a:pt x="1667" y="592"/>
                  </a:cubicBezTo>
                  <a:cubicBezTo>
                    <a:pt x="1600" y="592"/>
                    <a:pt x="1537" y="584"/>
                    <a:pt x="1489" y="552"/>
                  </a:cubicBezTo>
                  <a:cubicBezTo>
                    <a:pt x="1458" y="552"/>
                    <a:pt x="1394" y="489"/>
                    <a:pt x="1394" y="457"/>
                  </a:cubicBezTo>
                  <a:cubicBezTo>
                    <a:pt x="1363" y="362"/>
                    <a:pt x="1426" y="362"/>
                    <a:pt x="1458" y="331"/>
                  </a:cubicBezTo>
                  <a:cubicBezTo>
                    <a:pt x="1521" y="204"/>
                    <a:pt x="1394" y="141"/>
                    <a:pt x="1299" y="141"/>
                  </a:cubicBezTo>
                  <a:cubicBezTo>
                    <a:pt x="1236" y="141"/>
                    <a:pt x="1109" y="172"/>
                    <a:pt x="1014" y="172"/>
                  </a:cubicBezTo>
                  <a:cubicBezTo>
                    <a:pt x="983" y="204"/>
                    <a:pt x="951" y="236"/>
                    <a:pt x="888" y="236"/>
                  </a:cubicBezTo>
                  <a:lnTo>
                    <a:pt x="888" y="267"/>
                  </a:lnTo>
                  <a:cubicBezTo>
                    <a:pt x="856" y="267"/>
                    <a:pt x="824" y="299"/>
                    <a:pt x="824" y="299"/>
                  </a:cubicBezTo>
                  <a:cubicBezTo>
                    <a:pt x="807" y="299"/>
                    <a:pt x="799" y="299"/>
                    <a:pt x="795" y="304"/>
                  </a:cubicBezTo>
                  <a:lnTo>
                    <a:pt x="795" y="304"/>
                  </a:lnTo>
                  <a:cubicBezTo>
                    <a:pt x="794" y="303"/>
                    <a:pt x="793" y="301"/>
                    <a:pt x="793" y="299"/>
                  </a:cubicBezTo>
                  <a:cubicBezTo>
                    <a:pt x="793" y="299"/>
                    <a:pt x="793" y="331"/>
                    <a:pt x="793" y="331"/>
                  </a:cubicBezTo>
                  <a:cubicBezTo>
                    <a:pt x="793" y="316"/>
                    <a:pt x="793" y="309"/>
                    <a:pt x="795" y="304"/>
                  </a:cubicBezTo>
                  <a:lnTo>
                    <a:pt x="795" y="304"/>
                  </a:lnTo>
                  <a:cubicBezTo>
                    <a:pt x="831" y="363"/>
                    <a:pt x="951" y="365"/>
                    <a:pt x="951" y="457"/>
                  </a:cubicBezTo>
                  <a:cubicBezTo>
                    <a:pt x="936" y="531"/>
                    <a:pt x="887" y="557"/>
                    <a:pt x="833" y="557"/>
                  </a:cubicBezTo>
                  <a:cubicBezTo>
                    <a:pt x="770" y="557"/>
                    <a:pt x="700" y="523"/>
                    <a:pt x="666" y="489"/>
                  </a:cubicBezTo>
                  <a:cubicBezTo>
                    <a:pt x="539" y="426"/>
                    <a:pt x="444" y="362"/>
                    <a:pt x="318" y="362"/>
                  </a:cubicBezTo>
                  <a:cubicBezTo>
                    <a:pt x="1" y="362"/>
                    <a:pt x="64" y="774"/>
                    <a:pt x="349" y="774"/>
                  </a:cubicBezTo>
                  <a:cubicBezTo>
                    <a:pt x="413" y="774"/>
                    <a:pt x="571" y="774"/>
                    <a:pt x="603" y="806"/>
                  </a:cubicBezTo>
                  <a:cubicBezTo>
                    <a:pt x="634" y="901"/>
                    <a:pt x="666" y="1059"/>
                    <a:pt x="761" y="1122"/>
                  </a:cubicBezTo>
                  <a:cubicBezTo>
                    <a:pt x="817" y="1160"/>
                    <a:pt x="883" y="1175"/>
                    <a:pt x="954" y="1175"/>
                  </a:cubicBezTo>
                  <a:cubicBezTo>
                    <a:pt x="1004" y="1175"/>
                    <a:pt x="1057" y="1167"/>
                    <a:pt x="1109" y="1154"/>
                  </a:cubicBezTo>
                  <a:cubicBezTo>
                    <a:pt x="1204" y="996"/>
                    <a:pt x="1173" y="932"/>
                    <a:pt x="1109" y="806"/>
                  </a:cubicBezTo>
                  <a:cubicBezTo>
                    <a:pt x="1078" y="742"/>
                    <a:pt x="1078" y="711"/>
                    <a:pt x="1109" y="647"/>
                  </a:cubicBezTo>
                  <a:cubicBezTo>
                    <a:pt x="1141" y="632"/>
                    <a:pt x="1165" y="624"/>
                    <a:pt x="1188" y="624"/>
                  </a:cubicBezTo>
                  <a:cubicBezTo>
                    <a:pt x="1212" y="624"/>
                    <a:pt x="1236" y="632"/>
                    <a:pt x="1268" y="647"/>
                  </a:cubicBezTo>
                  <a:cubicBezTo>
                    <a:pt x="1299" y="647"/>
                    <a:pt x="1394" y="679"/>
                    <a:pt x="1394" y="742"/>
                  </a:cubicBezTo>
                  <a:cubicBezTo>
                    <a:pt x="1426" y="774"/>
                    <a:pt x="1394" y="869"/>
                    <a:pt x="1394" y="932"/>
                  </a:cubicBezTo>
                  <a:cubicBezTo>
                    <a:pt x="1443" y="1055"/>
                    <a:pt x="1588" y="1102"/>
                    <a:pt x="1709" y="1102"/>
                  </a:cubicBezTo>
                  <a:cubicBezTo>
                    <a:pt x="1744" y="1102"/>
                    <a:pt x="1778" y="1098"/>
                    <a:pt x="1806" y="1091"/>
                  </a:cubicBezTo>
                  <a:lnTo>
                    <a:pt x="1838" y="1091"/>
                  </a:lnTo>
                  <a:cubicBezTo>
                    <a:pt x="1933" y="996"/>
                    <a:pt x="1774" y="932"/>
                    <a:pt x="1838" y="837"/>
                  </a:cubicBezTo>
                  <a:cubicBezTo>
                    <a:pt x="1901" y="774"/>
                    <a:pt x="2059" y="742"/>
                    <a:pt x="2123" y="742"/>
                  </a:cubicBezTo>
                  <a:cubicBezTo>
                    <a:pt x="2324" y="800"/>
                    <a:pt x="2238" y="1198"/>
                    <a:pt x="2459" y="1198"/>
                  </a:cubicBezTo>
                  <a:cubicBezTo>
                    <a:pt x="2481" y="1198"/>
                    <a:pt x="2506" y="1194"/>
                    <a:pt x="2534" y="1186"/>
                  </a:cubicBezTo>
                  <a:lnTo>
                    <a:pt x="2534" y="1154"/>
                  </a:lnTo>
                  <a:cubicBezTo>
                    <a:pt x="2598" y="1122"/>
                    <a:pt x="2598" y="1059"/>
                    <a:pt x="2598" y="996"/>
                  </a:cubicBezTo>
                  <a:cubicBezTo>
                    <a:pt x="2598" y="901"/>
                    <a:pt x="2534" y="869"/>
                    <a:pt x="2503" y="806"/>
                  </a:cubicBezTo>
                  <a:cubicBezTo>
                    <a:pt x="2488" y="716"/>
                    <a:pt x="2536" y="683"/>
                    <a:pt x="2599" y="683"/>
                  </a:cubicBezTo>
                  <a:cubicBezTo>
                    <a:pt x="2668" y="683"/>
                    <a:pt x="2754" y="724"/>
                    <a:pt x="2788" y="774"/>
                  </a:cubicBezTo>
                  <a:cubicBezTo>
                    <a:pt x="2819" y="837"/>
                    <a:pt x="2788" y="901"/>
                    <a:pt x="2819" y="964"/>
                  </a:cubicBezTo>
                  <a:cubicBezTo>
                    <a:pt x="2851" y="996"/>
                    <a:pt x="2946" y="1027"/>
                    <a:pt x="2978" y="1059"/>
                  </a:cubicBezTo>
                  <a:cubicBezTo>
                    <a:pt x="3136" y="1154"/>
                    <a:pt x="3294" y="1154"/>
                    <a:pt x="3484" y="1154"/>
                  </a:cubicBezTo>
                  <a:lnTo>
                    <a:pt x="3516" y="1154"/>
                  </a:lnTo>
                  <a:cubicBezTo>
                    <a:pt x="3548" y="1122"/>
                    <a:pt x="3579" y="1091"/>
                    <a:pt x="3611" y="1027"/>
                  </a:cubicBezTo>
                  <a:cubicBezTo>
                    <a:pt x="3643" y="996"/>
                    <a:pt x="3643" y="932"/>
                    <a:pt x="3674" y="901"/>
                  </a:cubicBezTo>
                  <a:cubicBezTo>
                    <a:pt x="3674" y="869"/>
                    <a:pt x="3674" y="806"/>
                    <a:pt x="3674" y="774"/>
                  </a:cubicBezTo>
                  <a:cubicBezTo>
                    <a:pt x="3643" y="742"/>
                    <a:pt x="3611" y="711"/>
                    <a:pt x="3611" y="679"/>
                  </a:cubicBezTo>
                  <a:cubicBezTo>
                    <a:pt x="3591" y="619"/>
                    <a:pt x="3660" y="597"/>
                    <a:pt x="3721" y="597"/>
                  </a:cubicBezTo>
                  <a:cubicBezTo>
                    <a:pt x="3757" y="597"/>
                    <a:pt x="3790" y="604"/>
                    <a:pt x="3801" y="616"/>
                  </a:cubicBezTo>
                  <a:cubicBezTo>
                    <a:pt x="3864" y="647"/>
                    <a:pt x="3928" y="711"/>
                    <a:pt x="3928" y="774"/>
                  </a:cubicBezTo>
                  <a:cubicBezTo>
                    <a:pt x="3896" y="837"/>
                    <a:pt x="3833" y="869"/>
                    <a:pt x="3833" y="932"/>
                  </a:cubicBezTo>
                  <a:cubicBezTo>
                    <a:pt x="3833" y="1042"/>
                    <a:pt x="3969" y="1076"/>
                    <a:pt x="4095" y="1076"/>
                  </a:cubicBezTo>
                  <a:cubicBezTo>
                    <a:pt x="4151" y="1076"/>
                    <a:pt x="4205" y="1069"/>
                    <a:pt x="4244" y="1059"/>
                  </a:cubicBezTo>
                  <a:cubicBezTo>
                    <a:pt x="4371" y="1059"/>
                    <a:pt x="4498" y="996"/>
                    <a:pt x="4530" y="869"/>
                  </a:cubicBezTo>
                  <a:cubicBezTo>
                    <a:pt x="4561" y="774"/>
                    <a:pt x="4530" y="584"/>
                    <a:pt x="4688" y="584"/>
                  </a:cubicBezTo>
                  <a:cubicBezTo>
                    <a:pt x="4696" y="576"/>
                    <a:pt x="4707" y="572"/>
                    <a:pt x="4719" y="572"/>
                  </a:cubicBezTo>
                  <a:cubicBezTo>
                    <a:pt x="4751" y="572"/>
                    <a:pt x="4791" y="601"/>
                    <a:pt x="4815" y="647"/>
                  </a:cubicBezTo>
                  <a:cubicBezTo>
                    <a:pt x="4846" y="679"/>
                    <a:pt x="4815" y="742"/>
                    <a:pt x="4815" y="806"/>
                  </a:cubicBezTo>
                  <a:cubicBezTo>
                    <a:pt x="4783" y="932"/>
                    <a:pt x="4846" y="964"/>
                    <a:pt x="4973" y="1027"/>
                  </a:cubicBezTo>
                  <a:cubicBezTo>
                    <a:pt x="5100" y="1091"/>
                    <a:pt x="5258" y="1122"/>
                    <a:pt x="5385" y="1122"/>
                  </a:cubicBezTo>
                  <a:cubicBezTo>
                    <a:pt x="5543" y="1091"/>
                    <a:pt x="5638" y="1059"/>
                    <a:pt x="5701" y="964"/>
                  </a:cubicBezTo>
                  <a:cubicBezTo>
                    <a:pt x="5701" y="901"/>
                    <a:pt x="5701" y="837"/>
                    <a:pt x="5701" y="774"/>
                  </a:cubicBezTo>
                  <a:cubicBezTo>
                    <a:pt x="5701" y="711"/>
                    <a:pt x="5701" y="679"/>
                    <a:pt x="5701" y="616"/>
                  </a:cubicBezTo>
                  <a:cubicBezTo>
                    <a:pt x="5724" y="547"/>
                    <a:pt x="5751" y="524"/>
                    <a:pt x="5780" y="524"/>
                  </a:cubicBezTo>
                  <a:cubicBezTo>
                    <a:pt x="5829" y="524"/>
                    <a:pt x="5883" y="596"/>
                    <a:pt x="5923" y="616"/>
                  </a:cubicBezTo>
                  <a:cubicBezTo>
                    <a:pt x="5975" y="772"/>
                    <a:pt x="6113" y="886"/>
                    <a:pt x="6248" y="886"/>
                  </a:cubicBezTo>
                  <a:cubicBezTo>
                    <a:pt x="6278" y="886"/>
                    <a:pt x="6307" y="880"/>
                    <a:pt x="6335" y="869"/>
                  </a:cubicBezTo>
                  <a:lnTo>
                    <a:pt x="6366" y="837"/>
                  </a:lnTo>
                  <a:cubicBezTo>
                    <a:pt x="6398" y="806"/>
                    <a:pt x="6430" y="711"/>
                    <a:pt x="6430" y="647"/>
                  </a:cubicBezTo>
                  <a:cubicBezTo>
                    <a:pt x="6461" y="584"/>
                    <a:pt x="6461" y="489"/>
                    <a:pt x="6493" y="457"/>
                  </a:cubicBezTo>
                  <a:cubicBezTo>
                    <a:pt x="6493" y="362"/>
                    <a:pt x="6588" y="299"/>
                    <a:pt x="6683" y="299"/>
                  </a:cubicBezTo>
                  <a:cubicBezTo>
                    <a:pt x="6746" y="331"/>
                    <a:pt x="6746" y="489"/>
                    <a:pt x="6746" y="552"/>
                  </a:cubicBezTo>
                  <a:cubicBezTo>
                    <a:pt x="6746" y="657"/>
                    <a:pt x="6812" y="719"/>
                    <a:pt x="6888" y="719"/>
                  </a:cubicBezTo>
                  <a:cubicBezTo>
                    <a:pt x="6904" y="719"/>
                    <a:pt x="6920" y="716"/>
                    <a:pt x="6936" y="711"/>
                  </a:cubicBezTo>
                  <a:cubicBezTo>
                    <a:pt x="7000" y="711"/>
                    <a:pt x="7158" y="584"/>
                    <a:pt x="7158" y="552"/>
                  </a:cubicBezTo>
                  <a:cubicBezTo>
                    <a:pt x="7253" y="521"/>
                    <a:pt x="7380" y="299"/>
                    <a:pt x="7380" y="204"/>
                  </a:cubicBezTo>
                  <a:cubicBezTo>
                    <a:pt x="7380" y="81"/>
                    <a:pt x="7300" y="12"/>
                    <a:pt x="7219" y="12"/>
                  </a:cubicBezTo>
                  <a:cubicBezTo>
                    <a:pt x="7174" y="12"/>
                    <a:pt x="7128" y="33"/>
                    <a:pt x="7095" y="77"/>
                  </a:cubicBezTo>
                  <a:cubicBezTo>
                    <a:pt x="7063" y="141"/>
                    <a:pt x="7063" y="204"/>
                    <a:pt x="7000" y="267"/>
                  </a:cubicBezTo>
                  <a:cubicBezTo>
                    <a:pt x="6987" y="281"/>
                    <a:pt x="6963" y="288"/>
                    <a:pt x="6937" y="288"/>
                  </a:cubicBezTo>
                  <a:cubicBezTo>
                    <a:pt x="6900" y="288"/>
                    <a:pt x="6860" y="273"/>
                    <a:pt x="6841" y="236"/>
                  </a:cubicBezTo>
                  <a:cubicBezTo>
                    <a:pt x="6810" y="172"/>
                    <a:pt x="6841" y="109"/>
                    <a:pt x="6810" y="46"/>
                  </a:cubicBezTo>
                  <a:cubicBezTo>
                    <a:pt x="6787" y="23"/>
                    <a:pt x="6749" y="1"/>
                    <a:pt x="6706" y="1"/>
                  </a:cubicBezTo>
                  <a:close/>
                </a:path>
              </a:pathLst>
            </a:custGeom>
            <a:solidFill>
              <a:srgbClr val="43A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2" name="Google Shape;4112;p34"/>
            <p:cNvSpPr/>
            <p:nvPr/>
          </p:nvSpPr>
          <p:spPr>
            <a:xfrm>
              <a:off x="7818618" y="1909006"/>
              <a:ext cx="219117" cy="41269"/>
            </a:xfrm>
            <a:custGeom>
              <a:avLst/>
              <a:gdLst/>
              <a:ahLst/>
              <a:cxnLst/>
              <a:rect l="l" t="t" r="r" b="b"/>
              <a:pathLst>
                <a:path w="7412" h="1396" extrusionOk="0">
                  <a:moveTo>
                    <a:pt x="6473" y="1"/>
                  </a:moveTo>
                  <a:cubicBezTo>
                    <a:pt x="6021" y="1"/>
                    <a:pt x="4187" y="252"/>
                    <a:pt x="2580" y="252"/>
                  </a:cubicBezTo>
                  <a:cubicBezTo>
                    <a:pt x="2071" y="252"/>
                    <a:pt x="1585" y="227"/>
                    <a:pt x="1172" y="161"/>
                  </a:cubicBezTo>
                  <a:cubicBezTo>
                    <a:pt x="1172" y="161"/>
                    <a:pt x="286" y="446"/>
                    <a:pt x="1" y="889"/>
                  </a:cubicBezTo>
                  <a:lnTo>
                    <a:pt x="96" y="1047"/>
                  </a:lnTo>
                  <a:cubicBezTo>
                    <a:pt x="96" y="1047"/>
                    <a:pt x="1143" y="758"/>
                    <a:pt x="2172" y="758"/>
                  </a:cubicBezTo>
                  <a:cubicBezTo>
                    <a:pt x="2369" y="758"/>
                    <a:pt x="2567" y="769"/>
                    <a:pt x="2756" y="794"/>
                  </a:cubicBezTo>
                  <a:cubicBezTo>
                    <a:pt x="3896" y="952"/>
                    <a:pt x="5163" y="1237"/>
                    <a:pt x="5543" y="1396"/>
                  </a:cubicBezTo>
                  <a:cubicBezTo>
                    <a:pt x="5543" y="1396"/>
                    <a:pt x="6286" y="474"/>
                    <a:pt x="7311" y="474"/>
                  </a:cubicBezTo>
                  <a:cubicBezTo>
                    <a:pt x="7344" y="474"/>
                    <a:pt x="7377" y="475"/>
                    <a:pt x="7411" y="477"/>
                  </a:cubicBezTo>
                  <a:lnTo>
                    <a:pt x="7411" y="287"/>
                  </a:lnTo>
                  <a:cubicBezTo>
                    <a:pt x="7411" y="287"/>
                    <a:pt x="6999" y="34"/>
                    <a:pt x="6524" y="2"/>
                  </a:cubicBezTo>
                  <a:cubicBezTo>
                    <a:pt x="6510" y="1"/>
                    <a:pt x="6493" y="1"/>
                    <a:pt x="6473" y="1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3" name="Google Shape;4113;p34"/>
            <p:cNvSpPr/>
            <p:nvPr/>
          </p:nvSpPr>
          <p:spPr>
            <a:xfrm>
              <a:off x="7818618" y="1917490"/>
              <a:ext cx="219117" cy="32785"/>
            </a:xfrm>
            <a:custGeom>
              <a:avLst/>
              <a:gdLst/>
              <a:ahLst/>
              <a:cxnLst/>
              <a:rect l="l" t="t" r="r" b="b"/>
              <a:pathLst>
                <a:path w="7412" h="1109" extrusionOk="0">
                  <a:moveTo>
                    <a:pt x="7411" y="0"/>
                  </a:moveTo>
                  <a:cubicBezTo>
                    <a:pt x="6556" y="32"/>
                    <a:pt x="6049" y="507"/>
                    <a:pt x="5796" y="665"/>
                  </a:cubicBezTo>
                  <a:cubicBezTo>
                    <a:pt x="5638" y="792"/>
                    <a:pt x="5479" y="887"/>
                    <a:pt x="5479" y="887"/>
                  </a:cubicBezTo>
                  <a:cubicBezTo>
                    <a:pt x="4244" y="602"/>
                    <a:pt x="3357" y="349"/>
                    <a:pt x="2471" y="349"/>
                  </a:cubicBezTo>
                  <a:cubicBezTo>
                    <a:pt x="1077" y="349"/>
                    <a:pt x="1" y="602"/>
                    <a:pt x="1" y="602"/>
                  </a:cubicBezTo>
                  <a:lnTo>
                    <a:pt x="96" y="760"/>
                  </a:lnTo>
                  <a:cubicBezTo>
                    <a:pt x="96" y="760"/>
                    <a:pt x="1143" y="471"/>
                    <a:pt x="2172" y="471"/>
                  </a:cubicBezTo>
                  <a:cubicBezTo>
                    <a:pt x="2369" y="471"/>
                    <a:pt x="2567" y="482"/>
                    <a:pt x="2756" y="507"/>
                  </a:cubicBezTo>
                  <a:cubicBezTo>
                    <a:pt x="3896" y="665"/>
                    <a:pt x="5163" y="950"/>
                    <a:pt x="5543" y="1109"/>
                  </a:cubicBezTo>
                  <a:cubicBezTo>
                    <a:pt x="5543" y="1109"/>
                    <a:pt x="6286" y="187"/>
                    <a:pt x="7311" y="187"/>
                  </a:cubicBezTo>
                  <a:cubicBezTo>
                    <a:pt x="7344" y="187"/>
                    <a:pt x="7377" y="188"/>
                    <a:pt x="7411" y="190"/>
                  </a:cubicBezTo>
                  <a:lnTo>
                    <a:pt x="7411" y="0"/>
                  </a:lnTo>
                  <a:close/>
                </a:path>
              </a:pathLst>
            </a:custGeom>
            <a:solidFill>
              <a:srgbClr val="D197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4" name="Google Shape;4114;p34"/>
            <p:cNvSpPr/>
            <p:nvPr/>
          </p:nvSpPr>
          <p:spPr>
            <a:xfrm>
              <a:off x="7834522" y="1895940"/>
              <a:ext cx="184470" cy="27050"/>
            </a:xfrm>
            <a:custGeom>
              <a:avLst/>
              <a:gdLst/>
              <a:ahLst/>
              <a:cxnLst/>
              <a:rect l="l" t="t" r="r" b="b"/>
              <a:pathLst>
                <a:path w="6240" h="915" extrusionOk="0">
                  <a:moveTo>
                    <a:pt x="6018" y="1"/>
                  </a:moveTo>
                  <a:cubicBezTo>
                    <a:pt x="6018" y="1"/>
                    <a:pt x="5575" y="381"/>
                    <a:pt x="3453" y="444"/>
                  </a:cubicBezTo>
                  <a:cubicBezTo>
                    <a:pt x="3068" y="458"/>
                    <a:pt x="2723" y="464"/>
                    <a:pt x="2414" y="464"/>
                  </a:cubicBezTo>
                  <a:cubicBezTo>
                    <a:pt x="560" y="464"/>
                    <a:pt x="1" y="254"/>
                    <a:pt x="1" y="254"/>
                  </a:cubicBezTo>
                  <a:lnTo>
                    <a:pt x="1" y="254"/>
                  </a:lnTo>
                  <a:cubicBezTo>
                    <a:pt x="64" y="761"/>
                    <a:pt x="159" y="824"/>
                    <a:pt x="159" y="824"/>
                  </a:cubicBezTo>
                  <a:cubicBezTo>
                    <a:pt x="820" y="890"/>
                    <a:pt x="1528" y="915"/>
                    <a:pt x="2216" y="915"/>
                  </a:cubicBezTo>
                  <a:cubicBezTo>
                    <a:pt x="4197" y="915"/>
                    <a:pt x="6019" y="705"/>
                    <a:pt x="6113" y="634"/>
                  </a:cubicBezTo>
                  <a:cubicBezTo>
                    <a:pt x="6176" y="571"/>
                    <a:pt x="6240" y="318"/>
                    <a:pt x="6208" y="191"/>
                  </a:cubicBezTo>
                  <a:cubicBezTo>
                    <a:pt x="6176" y="64"/>
                    <a:pt x="6018" y="1"/>
                    <a:pt x="6018" y="1"/>
                  </a:cubicBezTo>
                  <a:close/>
                </a:path>
              </a:pathLst>
            </a:custGeom>
            <a:solidFill>
              <a:srgbClr val="F28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5" name="Google Shape;4115;p34"/>
            <p:cNvSpPr/>
            <p:nvPr/>
          </p:nvSpPr>
          <p:spPr>
            <a:xfrm>
              <a:off x="7835468" y="1895940"/>
              <a:ext cx="182578" cy="23207"/>
            </a:xfrm>
            <a:custGeom>
              <a:avLst/>
              <a:gdLst/>
              <a:ahLst/>
              <a:cxnLst/>
              <a:rect l="l" t="t" r="r" b="b"/>
              <a:pathLst>
                <a:path w="6176" h="785" extrusionOk="0">
                  <a:moveTo>
                    <a:pt x="5986" y="1"/>
                  </a:moveTo>
                  <a:cubicBezTo>
                    <a:pt x="5986" y="1"/>
                    <a:pt x="5511" y="381"/>
                    <a:pt x="3421" y="444"/>
                  </a:cubicBezTo>
                  <a:cubicBezTo>
                    <a:pt x="2996" y="459"/>
                    <a:pt x="2620" y="466"/>
                    <a:pt x="2288" y="466"/>
                  </a:cubicBezTo>
                  <a:cubicBezTo>
                    <a:pt x="517" y="466"/>
                    <a:pt x="1" y="286"/>
                    <a:pt x="1" y="286"/>
                  </a:cubicBezTo>
                  <a:lnTo>
                    <a:pt x="1" y="286"/>
                  </a:lnTo>
                  <a:cubicBezTo>
                    <a:pt x="1" y="476"/>
                    <a:pt x="32" y="571"/>
                    <a:pt x="64" y="666"/>
                  </a:cubicBezTo>
                  <a:cubicBezTo>
                    <a:pt x="481" y="757"/>
                    <a:pt x="915" y="784"/>
                    <a:pt x="1353" y="784"/>
                  </a:cubicBezTo>
                  <a:cubicBezTo>
                    <a:pt x="1979" y="784"/>
                    <a:pt x="2616" y="729"/>
                    <a:pt x="3231" y="729"/>
                  </a:cubicBezTo>
                  <a:cubicBezTo>
                    <a:pt x="3769" y="729"/>
                    <a:pt x="4339" y="634"/>
                    <a:pt x="4878" y="571"/>
                  </a:cubicBezTo>
                  <a:cubicBezTo>
                    <a:pt x="5353" y="508"/>
                    <a:pt x="5764" y="444"/>
                    <a:pt x="6176" y="191"/>
                  </a:cubicBezTo>
                  <a:cubicBezTo>
                    <a:pt x="6144" y="64"/>
                    <a:pt x="5986" y="1"/>
                    <a:pt x="5986" y="1"/>
                  </a:cubicBezTo>
                  <a:close/>
                </a:path>
              </a:pathLst>
            </a:custGeom>
            <a:solidFill>
              <a:srgbClr val="E276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6" name="Google Shape;4116;p34"/>
            <p:cNvSpPr/>
            <p:nvPr/>
          </p:nvSpPr>
          <p:spPr>
            <a:xfrm>
              <a:off x="7821427" y="1835103"/>
              <a:ext cx="203183" cy="78932"/>
            </a:xfrm>
            <a:custGeom>
              <a:avLst/>
              <a:gdLst/>
              <a:ahLst/>
              <a:cxnLst/>
              <a:rect l="l" t="t" r="r" b="b"/>
              <a:pathLst>
                <a:path w="6873" h="2670" extrusionOk="0">
                  <a:moveTo>
                    <a:pt x="3579" y="0"/>
                  </a:moveTo>
                  <a:cubicBezTo>
                    <a:pt x="3009" y="0"/>
                    <a:pt x="2407" y="95"/>
                    <a:pt x="1869" y="222"/>
                  </a:cubicBezTo>
                  <a:cubicBezTo>
                    <a:pt x="1489" y="349"/>
                    <a:pt x="1141" y="476"/>
                    <a:pt x="824" y="697"/>
                  </a:cubicBezTo>
                  <a:cubicBezTo>
                    <a:pt x="507" y="887"/>
                    <a:pt x="317" y="1141"/>
                    <a:pt x="159" y="1489"/>
                  </a:cubicBezTo>
                  <a:cubicBezTo>
                    <a:pt x="159" y="1489"/>
                    <a:pt x="1" y="1964"/>
                    <a:pt x="349" y="2407"/>
                  </a:cubicBezTo>
                  <a:cubicBezTo>
                    <a:pt x="471" y="2590"/>
                    <a:pt x="1319" y="2670"/>
                    <a:pt x="2358" y="2670"/>
                  </a:cubicBezTo>
                  <a:cubicBezTo>
                    <a:pt x="4020" y="2670"/>
                    <a:pt x="6171" y="2466"/>
                    <a:pt x="6619" y="2154"/>
                  </a:cubicBezTo>
                  <a:cubicBezTo>
                    <a:pt x="6619" y="2154"/>
                    <a:pt x="6873" y="1837"/>
                    <a:pt x="6683" y="1331"/>
                  </a:cubicBezTo>
                  <a:cubicBezTo>
                    <a:pt x="6588" y="1077"/>
                    <a:pt x="6334" y="824"/>
                    <a:pt x="6113" y="666"/>
                  </a:cubicBezTo>
                  <a:cubicBezTo>
                    <a:pt x="5764" y="412"/>
                    <a:pt x="5353" y="254"/>
                    <a:pt x="4909" y="159"/>
                  </a:cubicBezTo>
                  <a:cubicBezTo>
                    <a:pt x="4466" y="32"/>
                    <a:pt x="4022" y="0"/>
                    <a:pt x="3579" y="0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7" name="Google Shape;4117;p34"/>
            <p:cNvSpPr/>
            <p:nvPr/>
          </p:nvSpPr>
          <p:spPr>
            <a:xfrm>
              <a:off x="7822372" y="1875366"/>
              <a:ext cx="201321" cy="38934"/>
            </a:xfrm>
            <a:custGeom>
              <a:avLst/>
              <a:gdLst/>
              <a:ahLst/>
              <a:cxnLst/>
              <a:rect l="l" t="t" r="r" b="b"/>
              <a:pathLst>
                <a:path w="6810" h="1317" extrusionOk="0">
                  <a:moveTo>
                    <a:pt x="6682" y="0"/>
                  </a:moveTo>
                  <a:cubicBezTo>
                    <a:pt x="6302" y="222"/>
                    <a:pt x="5891" y="285"/>
                    <a:pt x="5479" y="444"/>
                  </a:cubicBezTo>
                  <a:cubicBezTo>
                    <a:pt x="5013" y="580"/>
                    <a:pt x="4559" y="596"/>
                    <a:pt x="4102" y="596"/>
                  </a:cubicBezTo>
                  <a:cubicBezTo>
                    <a:pt x="3951" y="596"/>
                    <a:pt x="3800" y="595"/>
                    <a:pt x="3649" y="595"/>
                  </a:cubicBezTo>
                  <a:cubicBezTo>
                    <a:pt x="3510" y="595"/>
                    <a:pt x="3371" y="596"/>
                    <a:pt x="3230" y="602"/>
                  </a:cubicBezTo>
                  <a:cubicBezTo>
                    <a:pt x="2816" y="602"/>
                    <a:pt x="2382" y="630"/>
                    <a:pt x="1951" y="630"/>
                  </a:cubicBezTo>
                  <a:cubicBezTo>
                    <a:pt x="1591" y="630"/>
                    <a:pt x="1232" y="611"/>
                    <a:pt x="887" y="539"/>
                  </a:cubicBezTo>
                  <a:cubicBezTo>
                    <a:pt x="539" y="475"/>
                    <a:pt x="285" y="380"/>
                    <a:pt x="127" y="159"/>
                  </a:cubicBezTo>
                  <a:lnTo>
                    <a:pt x="127" y="159"/>
                  </a:lnTo>
                  <a:cubicBezTo>
                    <a:pt x="95" y="254"/>
                    <a:pt x="0" y="665"/>
                    <a:pt x="317" y="1045"/>
                  </a:cubicBezTo>
                  <a:cubicBezTo>
                    <a:pt x="442" y="1233"/>
                    <a:pt x="1329" y="1316"/>
                    <a:pt x="2403" y="1316"/>
                  </a:cubicBezTo>
                  <a:cubicBezTo>
                    <a:pt x="4054" y="1316"/>
                    <a:pt x="6146" y="1118"/>
                    <a:pt x="6587" y="792"/>
                  </a:cubicBezTo>
                  <a:cubicBezTo>
                    <a:pt x="6587" y="792"/>
                    <a:pt x="6809" y="507"/>
                    <a:pt x="6682" y="0"/>
                  </a:cubicBezTo>
                  <a:close/>
                </a:path>
              </a:pathLst>
            </a:custGeom>
            <a:solidFill>
              <a:srgbClr val="E2A7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8" name="Google Shape;4118;p34"/>
            <p:cNvSpPr/>
            <p:nvPr/>
          </p:nvSpPr>
          <p:spPr>
            <a:xfrm>
              <a:off x="7876647" y="1855087"/>
              <a:ext cx="11263" cy="7331"/>
            </a:xfrm>
            <a:custGeom>
              <a:avLst/>
              <a:gdLst/>
              <a:ahLst/>
              <a:cxnLst/>
              <a:rect l="l" t="t" r="r" b="b"/>
              <a:pathLst>
                <a:path w="381" h="248" extrusionOk="0">
                  <a:moveTo>
                    <a:pt x="273" y="0"/>
                  </a:moveTo>
                  <a:cubicBezTo>
                    <a:pt x="238" y="0"/>
                    <a:pt x="199" y="8"/>
                    <a:pt x="159" y="21"/>
                  </a:cubicBezTo>
                  <a:cubicBezTo>
                    <a:pt x="64" y="85"/>
                    <a:pt x="1" y="148"/>
                    <a:pt x="33" y="211"/>
                  </a:cubicBezTo>
                  <a:cubicBezTo>
                    <a:pt x="51" y="229"/>
                    <a:pt x="90" y="248"/>
                    <a:pt x="139" y="248"/>
                  </a:cubicBezTo>
                  <a:cubicBezTo>
                    <a:pt x="174" y="248"/>
                    <a:pt x="214" y="238"/>
                    <a:pt x="254" y="211"/>
                  </a:cubicBezTo>
                  <a:cubicBezTo>
                    <a:pt x="349" y="180"/>
                    <a:pt x="381" y="85"/>
                    <a:pt x="381" y="53"/>
                  </a:cubicBezTo>
                  <a:cubicBezTo>
                    <a:pt x="362" y="16"/>
                    <a:pt x="322" y="0"/>
                    <a:pt x="273" y="0"/>
                  </a:cubicBezTo>
                  <a:close/>
                </a:path>
              </a:pathLst>
            </a:custGeom>
            <a:solidFill>
              <a:srgbClr val="FBD1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9" name="Google Shape;4119;p34"/>
            <p:cNvSpPr/>
            <p:nvPr/>
          </p:nvSpPr>
          <p:spPr>
            <a:xfrm>
              <a:off x="7920664" y="1878410"/>
              <a:ext cx="11263" cy="7036"/>
            </a:xfrm>
            <a:custGeom>
              <a:avLst/>
              <a:gdLst/>
              <a:ahLst/>
              <a:cxnLst/>
              <a:rect l="l" t="t" r="r" b="b"/>
              <a:pathLst>
                <a:path w="381" h="238" extrusionOk="0">
                  <a:moveTo>
                    <a:pt x="289" y="0"/>
                  </a:moveTo>
                  <a:cubicBezTo>
                    <a:pt x="254" y="0"/>
                    <a:pt x="206" y="8"/>
                    <a:pt x="159" y="24"/>
                  </a:cubicBezTo>
                  <a:cubicBezTo>
                    <a:pt x="64" y="56"/>
                    <a:pt x="0" y="151"/>
                    <a:pt x="32" y="214"/>
                  </a:cubicBezTo>
                  <a:cubicBezTo>
                    <a:pt x="48" y="230"/>
                    <a:pt x="80" y="238"/>
                    <a:pt x="119" y="238"/>
                  </a:cubicBezTo>
                  <a:cubicBezTo>
                    <a:pt x="159" y="238"/>
                    <a:pt x="206" y="230"/>
                    <a:pt x="254" y="214"/>
                  </a:cubicBezTo>
                  <a:cubicBezTo>
                    <a:pt x="349" y="182"/>
                    <a:pt x="380" y="87"/>
                    <a:pt x="349" y="24"/>
                  </a:cubicBezTo>
                  <a:cubicBezTo>
                    <a:pt x="349" y="8"/>
                    <a:pt x="325" y="0"/>
                    <a:pt x="289" y="0"/>
                  </a:cubicBezTo>
                  <a:close/>
                </a:path>
              </a:pathLst>
            </a:custGeom>
            <a:solidFill>
              <a:srgbClr val="FBD1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0" name="Google Shape;4120;p34"/>
            <p:cNvSpPr/>
            <p:nvPr/>
          </p:nvSpPr>
          <p:spPr>
            <a:xfrm>
              <a:off x="7957172" y="1874745"/>
              <a:ext cx="11263" cy="7657"/>
            </a:xfrm>
            <a:custGeom>
              <a:avLst/>
              <a:gdLst/>
              <a:ahLst/>
              <a:cxnLst/>
              <a:rect l="l" t="t" r="r" b="b"/>
              <a:pathLst>
                <a:path w="381" h="259" extrusionOk="0">
                  <a:moveTo>
                    <a:pt x="247" y="0"/>
                  </a:moveTo>
                  <a:cubicBezTo>
                    <a:pt x="217" y="0"/>
                    <a:pt x="185" y="8"/>
                    <a:pt x="159" y="21"/>
                  </a:cubicBezTo>
                  <a:cubicBezTo>
                    <a:pt x="64" y="85"/>
                    <a:pt x="1" y="148"/>
                    <a:pt x="32" y="211"/>
                  </a:cubicBezTo>
                  <a:cubicBezTo>
                    <a:pt x="48" y="243"/>
                    <a:pt x="80" y="259"/>
                    <a:pt x="119" y="259"/>
                  </a:cubicBezTo>
                  <a:cubicBezTo>
                    <a:pt x="159" y="259"/>
                    <a:pt x="206" y="243"/>
                    <a:pt x="254" y="211"/>
                  </a:cubicBezTo>
                  <a:cubicBezTo>
                    <a:pt x="317" y="180"/>
                    <a:pt x="381" y="85"/>
                    <a:pt x="349" y="53"/>
                  </a:cubicBezTo>
                  <a:cubicBezTo>
                    <a:pt x="330" y="16"/>
                    <a:pt x="290" y="0"/>
                    <a:pt x="247" y="0"/>
                  </a:cubicBezTo>
                  <a:close/>
                </a:path>
              </a:pathLst>
            </a:custGeom>
            <a:solidFill>
              <a:srgbClr val="FBD1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1" name="Google Shape;4121;p34"/>
            <p:cNvSpPr/>
            <p:nvPr/>
          </p:nvSpPr>
          <p:spPr>
            <a:xfrm>
              <a:off x="7851372" y="1865285"/>
              <a:ext cx="11263" cy="7065"/>
            </a:xfrm>
            <a:custGeom>
              <a:avLst/>
              <a:gdLst/>
              <a:ahLst/>
              <a:cxnLst/>
              <a:rect l="l" t="t" r="r" b="b"/>
              <a:pathLst>
                <a:path w="381" h="239" extrusionOk="0">
                  <a:moveTo>
                    <a:pt x="262" y="1"/>
                  </a:moveTo>
                  <a:cubicBezTo>
                    <a:pt x="223" y="1"/>
                    <a:pt x="175" y="9"/>
                    <a:pt x="128" y="25"/>
                  </a:cubicBezTo>
                  <a:cubicBezTo>
                    <a:pt x="64" y="88"/>
                    <a:pt x="1" y="151"/>
                    <a:pt x="33" y="215"/>
                  </a:cubicBezTo>
                  <a:cubicBezTo>
                    <a:pt x="48" y="230"/>
                    <a:pt x="80" y="238"/>
                    <a:pt x="116" y="238"/>
                  </a:cubicBezTo>
                  <a:cubicBezTo>
                    <a:pt x="151" y="238"/>
                    <a:pt x="191" y="230"/>
                    <a:pt x="223" y="215"/>
                  </a:cubicBezTo>
                  <a:cubicBezTo>
                    <a:pt x="318" y="183"/>
                    <a:pt x="381" y="88"/>
                    <a:pt x="349" y="25"/>
                  </a:cubicBezTo>
                  <a:cubicBezTo>
                    <a:pt x="333" y="9"/>
                    <a:pt x="302" y="1"/>
                    <a:pt x="262" y="1"/>
                  </a:cubicBezTo>
                  <a:close/>
                </a:path>
              </a:pathLst>
            </a:custGeom>
            <a:solidFill>
              <a:srgbClr val="FBD1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2" name="Google Shape;4122;p34"/>
            <p:cNvSpPr/>
            <p:nvPr/>
          </p:nvSpPr>
          <p:spPr>
            <a:xfrm>
              <a:off x="7992734" y="1863512"/>
              <a:ext cx="11263" cy="7657"/>
            </a:xfrm>
            <a:custGeom>
              <a:avLst/>
              <a:gdLst/>
              <a:ahLst/>
              <a:cxnLst/>
              <a:rect l="l" t="t" r="r" b="b"/>
              <a:pathLst>
                <a:path w="381" h="259" extrusionOk="0">
                  <a:moveTo>
                    <a:pt x="248" y="0"/>
                  </a:moveTo>
                  <a:cubicBezTo>
                    <a:pt x="217" y="0"/>
                    <a:pt x="186" y="8"/>
                    <a:pt x="159" y="21"/>
                  </a:cubicBezTo>
                  <a:cubicBezTo>
                    <a:pt x="64" y="85"/>
                    <a:pt x="1" y="148"/>
                    <a:pt x="33" y="211"/>
                  </a:cubicBezTo>
                  <a:cubicBezTo>
                    <a:pt x="48" y="243"/>
                    <a:pt x="80" y="259"/>
                    <a:pt x="120" y="259"/>
                  </a:cubicBezTo>
                  <a:cubicBezTo>
                    <a:pt x="159" y="259"/>
                    <a:pt x="207" y="243"/>
                    <a:pt x="254" y="211"/>
                  </a:cubicBezTo>
                  <a:cubicBezTo>
                    <a:pt x="318" y="180"/>
                    <a:pt x="381" y="85"/>
                    <a:pt x="349" y="53"/>
                  </a:cubicBezTo>
                  <a:cubicBezTo>
                    <a:pt x="331" y="16"/>
                    <a:pt x="290" y="0"/>
                    <a:pt x="248" y="0"/>
                  </a:cubicBezTo>
                  <a:close/>
                </a:path>
              </a:pathLst>
            </a:custGeom>
            <a:solidFill>
              <a:srgbClr val="FBD1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3" name="Google Shape;4123;p34"/>
            <p:cNvSpPr/>
            <p:nvPr/>
          </p:nvSpPr>
          <p:spPr>
            <a:xfrm>
              <a:off x="7931897" y="1865374"/>
              <a:ext cx="11263" cy="6977"/>
            </a:xfrm>
            <a:custGeom>
              <a:avLst/>
              <a:gdLst/>
              <a:ahLst/>
              <a:cxnLst/>
              <a:rect l="l" t="t" r="r" b="b"/>
              <a:pathLst>
                <a:path w="381" h="236" extrusionOk="0">
                  <a:moveTo>
                    <a:pt x="140" y="1"/>
                  </a:moveTo>
                  <a:cubicBezTo>
                    <a:pt x="91" y="1"/>
                    <a:pt x="51" y="16"/>
                    <a:pt x="32" y="53"/>
                  </a:cubicBezTo>
                  <a:cubicBezTo>
                    <a:pt x="0" y="85"/>
                    <a:pt x="64" y="180"/>
                    <a:pt x="159" y="212"/>
                  </a:cubicBezTo>
                  <a:cubicBezTo>
                    <a:pt x="206" y="227"/>
                    <a:pt x="254" y="235"/>
                    <a:pt x="289" y="235"/>
                  </a:cubicBezTo>
                  <a:cubicBezTo>
                    <a:pt x="325" y="235"/>
                    <a:pt x="349" y="227"/>
                    <a:pt x="349" y="212"/>
                  </a:cubicBezTo>
                  <a:cubicBezTo>
                    <a:pt x="380" y="148"/>
                    <a:pt x="349" y="53"/>
                    <a:pt x="254" y="22"/>
                  </a:cubicBezTo>
                  <a:cubicBezTo>
                    <a:pt x="214" y="8"/>
                    <a:pt x="175" y="1"/>
                    <a:pt x="140" y="1"/>
                  </a:cubicBezTo>
                  <a:close/>
                </a:path>
              </a:pathLst>
            </a:custGeom>
            <a:solidFill>
              <a:srgbClr val="FBD1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4" name="Google Shape;4124;p34"/>
            <p:cNvSpPr/>
            <p:nvPr/>
          </p:nvSpPr>
          <p:spPr>
            <a:xfrm>
              <a:off x="7963734" y="1858516"/>
              <a:ext cx="11263" cy="6563"/>
            </a:xfrm>
            <a:custGeom>
              <a:avLst/>
              <a:gdLst/>
              <a:ahLst/>
              <a:cxnLst/>
              <a:rect l="l" t="t" r="r" b="b"/>
              <a:pathLst>
                <a:path w="381" h="222" extrusionOk="0">
                  <a:moveTo>
                    <a:pt x="190" y="0"/>
                  </a:moveTo>
                  <a:cubicBezTo>
                    <a:pt x="64" y="32"/>
                    <a:pt x="0" y="95"/>
                    <a:pt x="32" y="159"/>
                  </a:cubicBezTo>
                  <a:cubicBezTo>
                    <a:pt x="32" y="222"/>
                    <a:pt x="127" y="222"/>
                    <a:pt x="222" y="222"/>
                  </a:cubicBezTo>
                  <a:cubicBezTo>
                    <a:pt x="317" y="190"/>
                    <a:pt x="380" y="127"/>
                    <a:pt x="380" y="64"/>
                  </a:cubicBezTo>
                  <a:cubicBezTo>
                    <a:pt x="349" y="32"/>
                    <a:pt x="285" y="0"/>
                    <a:pt x="190" y="0"/>
                  </a:cubicBezTo>
                  <a:close/>
                </a:path>
              </a:pathLst>
            </a:custGeom>
            <a:solidFill>
              <a:srgbClr val="FBD1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5" name="Google Shape;4125;p34"/>
            <p:cNvSpPr/>
            <p:nvPr/>
          </p:nvSpPr>
          <p:spPr>
            <a:xfrm>
              <a:off x="7876647" y="1876607"/>
              <a:ext cx="11263" cy="6977"/>
            </a:xfrm>
            <a:custGeom>
              <a:avLst/>
              <a:gdLst/>
              <a:ahLst/>
              <a:cxnLst/>
              <a:rect l="l" t="t" r="r" b="b"/>
              <a:pathLst>
                <a:path w="381" h="236" extrusionOk="0">
                  <a:moveTo>
                    <a:pt x="141" y="1"/>
                  </a:moveTo>
                  <a:cubicBezTo>
                    <a:pt x="91" y="1"/>
                    <a:pt x="51" y="16"/>
                    <a:pt x="33" y="53"/>
                  </a:cubicBezTo>
                  <a:cubicBezTo>
                    <a:pt x="1" y="85"/>
                    <a:pt x="64" y="180"/>
                    <a:pt x="159" y="212"/>
                  </a:cubicBezTo>
                  <a:cubicBezTo>
                    <a:pt x="207" y="227"/>
                    <a:pt x="254" y="235"/>
                    <a:pt x="294" y="235"/>
                  </a:cubicBezTo>
                  <a:cubicBezTo>
                    <a:pt x="334" y="235"/>
                    <a:pt x="365" y="227"/>
                    <a:pt x="381" y="212"/>
                  </a:cubicBezTo>
                  <a:cubicBezTo>
                    <a:pt x="381" y="148"/>
                    <a:pt x="349" y="53"/>
                    <a:pt x="254" y="22"/>
                  </a:cubicBezTo>
                  <a:cubicBezTo>
                    <a:pt x="215" y="8"/>
                    <a:pt x="176" y="1"/>
                    <a:pt x="141" y="1"/>
                  </a:cubicBezTo>
                  <a:close/>
                </a:path>
              </a:pathLst>
            </a:custGeom>
            <a:solidFill>
              <a:srgbClr val="FBD1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6" name="Google Shape;4126;p34"/>
            <p:cNvSpPr/>
            <p:nvPr/>
          </p:nvSpPr>
          <p:spPr>
            <a:xfrm>
              <a:off x="7901951" y="1866468"/>
              <a:ext cx="11263" cy="6799"/>
            </a:xfrm>
            <a:custGeom>
              <a:avLst/>
              <a:gdLst/>
              <a:ahLst/>
              <a:cxnLst/>
              <a:rect l="l" t="t" r="r" b="b"/>
              <a:pathLst>
                <a:path w="381" h="230" extrusionOk="0">
                  <a:moveTo>
                    <a:pt x="119" y="0"/>
                  </a:moveTo>
                  <a:cubicBezTo>
                    <a:pt x="79" y="0"/>
                    <a:pt x="48" y="16"/>
                    <a:pt x="32" y="48"/>
                  </a:cubicBezTo>
                  <a:cubicBezTo>
                    <a:pt x="0" y="80"/>
                    <a:pt x="63" y="143"/>
                    <a:pt x="158" y="206"/>
                  </a:cubicBezTo>
                  <a:cubicBezTo>
                    <a:pt x="206" y="222"/>
                    <a:pt x="253" y="230"/>
                    <a:pt x="289" y="230"/>
                  </a:cubicBezTo>
                  <a:cubicBezTo>
                    <a:pt x="325" y="230"/>
                    <a:pt x="348" y="222"/>
                    <a:pt x="348" y="206"/>
                  </a:cubicBezTo>
                  <a:cubicBezTo>
                    <a:pt x="380" y="175"/>
                    <a:pt x="348" y="80"/>
                    <a:pt x="253" y="48"/>
                  </a:cubicBezTo>
                  <a:cubicBezTo>
                    <a:pt x="206" y="16"/>
                    <a:pt x="158" y="0"/>
                    <a:pt x="119" y="0"/>
                  </a:cubicBezTo>
                  <a:close/>
                </a:path>
              </a:pathLst>
            </a:custGeom>
            <a:solidFill>
              <a:srgbClr val="FBD1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7" name="Google Shape;4127;p34"/>
            <p:cNvSpPr/>
            <p:nvPr/>
          </p:nvSpPr>
          <p:spPr>
            <a:xfrm>
              <a:off x="7844839" y="1879652"/>
              <a:ext cx="11263" cy="5499"/>
            </a:xfrm>
            <a:custGeom>
              <a:avLst/>
              <a:gdLst/>
              <a:ahLst/>
              <a:cxnLst/>
              <a:rect l="l" t="t" r="r" b="b"/>
              <a:pathLst>
                <a:path w="381" h="186" extrusionOk="0">
                  <a:moveTo>
                    <a:pt x="141" y="0"/>
                  </a:moveTo>
                  <a:cubicBezTo>
                    <a:pt x="79" y="0"/>
                    <a:pt x="32" y="23"/>
                    <a:pt x="32" y="45"/>
                  </a:cubicBezTo>
                  <a:cubicBezTo>
                    <a:pt x="0" y="109"/>
                    <a:pt x="64" y="172"/>
                    <a:pt x="190" y="172"/>
                  </a:cubicBezTo>
                  <a:cubicBezTo>
                    <a:pt x="218" y="181"/>
                    <a:pt x="243" y="185"/>
                    <a:pt x="266" y="185"/>
                  </a:cubicBezTo>
                  <a:cubicBezTo>
                    <a:pt x="320" y="185"/>
                    <a:pt x="358" y="163"/>
                    <a:pt x="380" y="140"/>
                  </a:cubicBezTo>
                  <a:cubicBezTo>
                    <a:pt x="380" y="77"/>
                    <a:pt x="317" y="14"/>
                    <a:pt x="222" y="14"/>
                  </a:cubicBezTo>
                  <a:cubicBezTo>
                    <a:pt x="194" y="4"/>
                    <a:pt x="166" y="0"/>
                    <a:pt x="141" y="0"/>
                  </a:cubicBezTo>
                  <a:close/>
                </a:path>
              </a:pathLst>
            </a:custGeom>
            <a:solidFill>
              <a:srgbClr val="FBD1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8" name="Google Shape;4128;p34"/>
            <p:cNvSpPr/>
            <p:nvPr/>
          </p:nvSpPr>
          <p:spPr>
            <a:xfrm>
              <a:off x="7944993" y="1844001"/>
              <a:ext cx="11263" cy="7509"/>
            </a:xfrm>
            <a:custGeom>
              <a:avLst/>
              <a:gdLst/>
              <a:ahLst/>
              <a:cxnLst/>
              <a:rect l="l" t="t" r="r" b="b"/>
              <a:pathLst>
                <a:path w="381" h="254" extrusionOk="0">
                  <a:moveTo>
                    <a:pt x="116" y="0"/>
                  </a:moveTo>
                  <a:cubicBezTo>
                    <a:pt x="80" y="0"/>
                    <a:pt x="48" y="16"/>
                    <a:pt x="33" y="48"/>
                  </a:cubicBezTo>
                  <a:cubicBezTo>
                    <a:pt x="1" y="80"/>
                    <a:pt x="64" y="175"/>
                    <a:pt x="159" y="206"/>
                  </a:cubicBezTo>
                  <a:cubicBezTo>
                    <a:pt x="191" y="238"/>
                    <a:pt x="230" y="254"/>
                    <a:pt x="266" y="254"/>
                  </a:cubicBezTo>
                  <a:cubicBezTo>
                    <a:pt x="302" y="254"/>
                    <a:pt x="333" y="238"/>
                    <a:pt x="349" y="206"/>
                  </a:cubicBezTo>
                  <a:cubicBezTo>
                    <a:pt x="381" y="175"/>
                    <a:pt x="318" y="80"/>
                    <a:pt x="223" y="48"/>
                  </a:cubicBezTo>
                  <a:cubicBezTo>
                    <a:pt x="191" y="16"/>
                    <a:pt x="151" y="0"/>
                    <a:pt x="116" y="0"/>
                  </a:cubicBezTo>
                  <a:close/>
                </a:path>
              </a:pathLst>
            </a:custGeom>
            <a:solidFill>
              <a:srgbClr val="FBD1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9" name="Google Shape;4129;p34"/>
            <p:cNvSpPr/>
            <p:nvPr/>
          </p:nvSpPr>
          <p:spPr>
            <a:xfrm>
              <a:off x="7979638" y="1848672"/>
              <a:ext cx="10317" cy="7538"/>
            </a:xfrm>
            <a:custGeom>
              <a:avLst/>
              <a:gdLst/>
              <a:ahLst/>
              <a:cxnLst/>
              <a:rect l="l" t="t" r="r" b="b"/>
              <a:pathLst>
                <a:path w="349" h="255" extrusionOk="0">
                  <a:moveTo>
                    <a:pt x="92" y="1"/>
                  </a:moveTo>
                  <a:cubicBezTo>
                    <a:pt x="56" y="1"/>
                    <a:pt x="32" y="17"/>
                    <a:pt x="32" y="48"/>
                  </a:cubicBezTo>
                  <a:cubicBezTo>
                    <a:pt x="1" y="80"/>
                    <a:pt x="32" y="175"/>
                    <a:pt x="127" y="207"/>
                  </a:cubicBezTo>
                  <a:cubicBezTo>
                    <a:pt x="175" y="238"/>
                    <a:pt x="222" y="254"/>
                    <a:pt x="262" y="254"/>
                  </a:cubicBezTo>
                  <a:cubicBezTo>
                    <a:pt x="301" y="254"/>
                    <a:pt x="333" y="238"/>
                    <a:pt x="349" y="207"/>
                  </a:cubicBezTo>
                  <a:cubicBezTo>
                    <a:pt x="349" y="175"/>
                    <a:pt x="317" y="80"/>
                    <a:pt x="222" y="48"/>
                  </a:cubicBezTo>
                  <a:cubicBezTo>
                    <a:pt x="175" y="17"/>
                    <a:pt x="127" y="1"/>
                    <a:pt x="92" y="1"/>
                  </a:cubicBezTo>
                  <a:close/>
                </a:path>
              </a:pathLst>
            </a:custGeom>
            <a:solidFill>
              <a:srgbClr val="FBD1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0" name="Google Shape;4130;p34"/>
            <p:cNvSpPr/>
            <p:nvPr/>
          </p:nvSpPr>
          <p:spPr>
            <a:xfrm>
              <a:off x="7891635" y="1842109"/>
              <a:ext cx="10347" cy="7538"/>
            </a:xfrm>
            <a:custGeom>
              <a:avLst/>
              <a:gdLst/>
              <a:ahLst/>
              <a:cxnLst/>
              <a:rect l="l" t="t" r="r" b="b"/>
              <a:pathLst>
                <a:path w="350" h="255" extrusionOk="0">
                  <a:moveTo>
                    <a:pt x="92" y="1"/>
                  </a:moveTo>
                  <a:cubicBezTo>
                    <a:pt x="56" y="1"/>
                    <a:pt x="32" y="17"/>
                    <a:pt x="32" y="48"/>
                  </a:cubicBezTo>
                  <a:cubicBezTo>
                    <a:pt x="1" y="80"/>
                    <a:pt x="32" y="175"/>
                    <a:pt x="127" y="207"/>
                  </a:cubicBezTo>
                  <a:cubicBezTo>
                    <a:pt x="175" y="239"/>
                    <a:pt x="222" y="254"/>
                    <a:pt x="258" y="254"/>
                  </a:cubicBezTo>
                  <a:cubicBezTo>
                    <a:pt x="294" y="254"/>
                    <a:pt x="317" y="239"/>
                    <a:pt x="317" y="207"/>
                  </a:cubicBezTo>
                  <a:cubicBezTo>
                    <a:pt x="349" y="175"/>
                    <a:pt x="317" y="80"/>
                    <a:pt x="222" y="48"/>
                  </a:cubicBezTo>
                  <a:cubicBezTo>
                    <a:pt x="175" y="17"/>
                    <a:pt x="127" y="1"/>
                    <a:pt x="92" y="1"/>
                  </a:cubicBezTo>
                  <a:close/>
                </a:path>
              </a:pathLst>
            </a:custGeom>
            <a:solidFill>
              <a:srgbClr val="FBD1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1" name="Google Shape;4131;p34"/>
            <p:cNvSpPr/>
            <p:nvPr/>
          </p:nvSpPr>
          <p:spPr>
            <a:xfrm>
              <a:off x="7824235" y="1882845"/>
              <a:ext cx="92708" cy="28823"/>
            </a:xfrm>
            <a:custGeom>
              <a:avLst/>
              <a:gdLst/>
              <a:ahLst/>
              <a:cxnLst/>
              <a:rect l="l" t="t" r="r" b="b"/>
              <a:pathLst>
                <a:path w="3136" h="975" extrusionOk="0">
                  <a:moveTo>
                    <a:pt x="127" y="1"/>
                  </a:moveTo>
                  <a:lnTo>
                    <a:pt x="127" y="1"/>
                  </a:lnTo>
                  <a:cubicBezTo>
                    <a:pt x="96" y="96"/>
                    <a:pt x="1" y="412"/>
                    <a:pt x="286" y="761"/>
                  </a:cubicBezTo>
                  <a:cubicBezTo>
                    <a:pt x="404" y="903"/>
                    <a:pt x="1182" y="974"/>
                    <a:pt x="2138" y="974"/>
                  </a:cubicBezTo>
                  <a:cubicBezTo>
                    <a:pt x="2457" y="974"/>
                    <a:pt x="2795" y="966"/>
                    <a:pt x="3136" y="951"/>
                  </a:cubicBezTo>
                  <a:cubicBezTo>
                    <a:pt x="3072" y="887"/>
                    <a:pt x="3009" y="824"/>
                    <a:pt x="2977" y="761"/>
                  </a:cubicBezTo>
                  <a:cubicBezTo>
                    <a:pt x="2882" y="634"/>
                    <a:pt x="2787" y="507"/>
                    <a:pt x="2724" y="381"/>
                  </a:cubicBezTo>
                  <a:cubicBezTo>
                    <a:pt x="2492" y="392"/>
                    <a:pt x="2260" y="400"/>
                    <a:pt x="2030" y="400"/>
                  </a:cubicBezTo>
                  <a:cubicBezTo>
                    <a:pt x="1631" y="400"/>
                    <a:pt x="1237" y="378"/>
                    <a:pt x="856" y="317"/>
                  </a:cubicBezTo>
                  <a:cubicBezTo>
                    <a:pt x="507" y="254"/>
                    <a:pt x="254" y="191"/>
                    <a:pt x="127" y="1"/>
                  </a:cubicBezTo>
                  <a:close/>
                </a:path>
              </a:pathLst>
            </a:custGeom>
            <a:solidFill>
              <a:srgbClr val="D197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2" name="Google Shape;4132;p34"/>
            <p:cNvSpPr/>
            <p:nvPr/>
          </p:nvSpPr>
          <p:spPr>
            <a:xfrm>
              <a:off x="7593007" y="1422251"/>
              <a:ext cx="644137" cy="642275"/>
            </a:xfrm>
            <a:custGeom>
              <a:avLst/>
              <a:gdLst/>
              <a:ahLst/>
              <a:cxnLst/>
              <a:rect l="l" t="t" r="r" b="b"/>
              <a:pathLst>
                <a:path w="21789" h="21726" extrusionOk="0">
                  <a:moveTo>
                    <a:pt x="10863" y="1141"/>
                  </a:moveTo>
                  <a:cubicBezTo>
                    <a:pt x="16246" y="1141"/>
                    <a:pt x="20585" y="5479"/>
                    <a:pt x="20585" y="10863"/>
                  </a:cubicBezTo>
                  <a:cubicBezTo>
                    <a:pt x="20585" y="12605"/>
                    <a:pt x="20110" y="14220"/>
                    <a:pt x="19318" y="15645"/>
                  </a:cubicBezTo>
                  <a:lnTo>
                    <a:pt x="4054" y="3959"/>
                  </a:lnTo>
                  <a:cubicBezTo>
                    <a:pt x="5796" y="2217"/>
                    <a:pt x="8203" y="1141"/>
                    <a:pt x="10863" y="1141"/>
                  </a:cubicBezTo>
                  <a:close/>
                  <a:moveTo>
                    <a:pt x="2407" y="6081"/>
                  </a:moveTo>
                  <a:lnTo>
                    <a:pt x="17703" y="17767"/>
                  </a:lnTo>
                  <a:cubicBezTo>
                    <a:pt x="15930" y="19509"/>
                    <a:pt x="13523" y="20554"/>
                    <a:pt x="10863" y="20554"/>
                  </a:cubicBezTo>
                  <a:cubicBezTo>
                    <a:pt x="5511" y="20554"/>
                    <a:pt x="1172" y="16215"/>
                    <a:pt x="1172" y="10863"/>
                  </a:cubicBezTo>
                  <a:cubicBezTo>
                    <a:pt x="1172" y="9121"/>
                    <a:pt x="1615" y="7474"/>
                    <a:pt x="2407" y="6081"/>
                  </a:cubicBezTo>
                  <a:close/>
                  <a:moveTo>
                    <a:pt x="10863" y="0"/>
                  </a:moveTo>
                  <a:cubicBezTo>
                    <a:pt x="4877" y="0"/>
                    <a:pt x="0" y="4846"/>
                    <a:pt x="0" y="10863"/>
                  </a:cubicBezTo>
                  <a:cubicBezTo>
                    <a:pt x="0" y="16829"/>
                    <a:pt x="4846" y="21726"/>
                    <a:pt x="10805" y="21726"/>
                  </a:cubicBezTo>
                  <a:cubicBezTo>
                    <a:pt x="10824" y="21726"/>
                    <a:pt x="10844" y="21725"/>
                    <a:pt x="10863" y="21725"/>
                  </a:cubicBezTo>
                  <a:cubicBezTo>
                    <a:pt x="16880" y="21662"/>
                    <a:pt x="21789" y="16658"/>
                    <a:pt x="21725" y="10863"/>
                  </a:cubicBezTo>
                  <a:cubicBezTo>
                    <a:pt x="21662" y="4846"/>
                    <a:pt x="16880" y="0"/>
                    <a:pt x="10863" y="0"/>
                  </a:cubicBezTo>
                  <a:close/>
                </a:path>
              </a:pathLst>
            </a:custGeom>
            <a:solidFill>
              <a:srgbClr val="E276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07" name="Google Shape;4207;p34"/>
          <p:cNvGrpSpPr/>
          <p:nvPr/>
        </p:nvGrpSpPr>
        <p:grpSpPr>
          <a:xfrm>
            <a:off x="7595103" y="2550101"/>
            <a:ext cx="1006455" cy="916822"/>
            <a:chOff x="7390778" y="2550101"/>
            <a:chExt cx="1006455" cy="916822"/>
          </a:xfrm>
        </p:grpSpPr>
        <p:sp>
          <p:nvSpPr>
            <p:cNvPr id="4208" name="Google Shape;4208;p34"/>
            <p:cNvSpPr/>
            <p:nvPr/>
          </p:nvSpPr>
          <p:spPr>
            <a:xfrm>
              <a:off x="7390778" y="2550101"/>
              <a:ext cx="1006455" cy="916822"/>
            </a:xfrm>
            <a:custGeom>
              <a:avLst/>
              <a:gdLst/>
              <a:ahLst/>
              <a:cxnLst/>
              <a:rect l="l" t="t" r="r" b="b"/>
              <a:pathLst>
                <a:path w="34045" h="31013" extrusionOk="0">
                  <a:moveTo>
                    <a:pt x="17039" y="1"/>
                  </a:moveTo>
                  <a:cubicBezTo>
                    <a:pt x="13072" y="1"/>
                    <a:pt x="9106" y="1513"/>
                    <a:pt x="6081" y="4537"/>
                  </a:cubicBezTo>
                  <a:cubicBezTo>
                    <a:pt x="1" y="10586"/>
                    <a:pt x="1" y="20403"/>
                    <a:pt x="6081" y="26452"/>
                  </a:cubicBezTo>
                  <a:cubicBezTo>
                    <a:pt x="9106" y="29492"/>
                    <a:pt x="13072" y="31012"/>
                    <a:pt x="17039" y="31012"/>
                  </a:cubicBezTo>
                  <a:cubicBezTo>
                    <a:pt x="21005" y="31012"/>
                    <a:pt x="24972" y="29492"/>
                    <a:pt x="27996" y="26452"/>
                  </a:cubicBezTo>
                  <a:cubicBezTo>
                    <a:pt x="34045" y="20403"/>
                    <a:pt x="34045" y="10586"/>
                    <a:pt x="27996" y="4537"/>
                  </a:cubicBezTo>
                  <a:cubicBezTo>
                    <a:pt x="24972" y="1513"/>
                    <a:pt x="21005" y="1"/>
                    <a:pt x="17039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9" name="Google Shape;4209;p34"/>
            <p:cNvSpPr/>
            <p:nvPr/>
          </p:nvSpPr>
          <p:spPr>
            <a:xfrm>
              <a:off x="7666969" y="2726346"/>
              <a:ext cx="444709" cy="594502"/>
            </a:xfrm>
            <a:custGeom>
              <a:avLst/>
              <a:gdLst/>
              <a:ahLst/>
              <a:cxnLst/>
              <a:rect l="l" t="t" r="r" b="b"/>
              <a:pathLst>
                <a:path w="15043" h="20110" extrusionOk="0">
                  <a:moveTo>
                    <a:pt x="412" y="0"/>
                  </a:moveTo>
                  <a:cubicBezTo>
                    <a:pt x="190" y="0"/>
                    <a:pt x="0" y="222"/>
                    <a:pt x="0" y="444"/>
                  </a:cubicBezTo>
                  <a:lnTo>
                    <a:pt x="0" y="19698"/>
                  </a:lnTo>
                  <a:cubicBezTo>
                    <a:pt x="0" y="19920"/>
                    <a:pt x="190" y="20110"/>
                    <a:pt x="412" y="20110"/>
                  </a:cubicBezTo>
                  <a:lnTo>
                    <a:pt x="14600" y="20110"/>
                  </a:lnTo>
                  <a:cubicBezTo>
                    <a:pt x="14821" y="20110"/>
                    <a:pt x="15043" y="19920"/>
                    <a:pt x="15043" y="19698"/>
                  </a:cubicBezTo>
                  <a:lnTo>
                    <a:pt x="15043" y="444"/>
                  </a:lnTo>
                  <a:cubicBezTo>
                    <a:pt x="15043" y="222"/>
                    <a:pt x="14821" y="0"/>
                    <a:pt x="14600" y="0"/>
                  </a:cubicBezTo>
                  <a:close/>
                </a:path>
              </a:pathLst>
            </a:custGeom>
            <a:solidFill>
              <a:srgbClr val="43A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0" name="Google Shape;4210;p34"/>
            <p:cNvSpPr/>
            <p:nvPr/>
          </p:nvSpPr>
          <p:spPr>
            <a:xfrm>
              <a:off x="7704394" y="2778758"/>
              <a:ext cx="368910" cy="503715"/>
            </a:xfrm>
            <a:custGeom>
              <a:avLst/>
              <a:gdLst/>
              <a:ahLst/>
              <a:cxnLst/>
              <a:rect l="l" t="t" r="r" b="b"/>
              <a:pathLst>
                <a:path w="12479" h="17039" extrusionOk="0">
                  <a:moveTo>
                    <a:pt x="1" y="1"/>
                  </a:moveTo>
                  <a:lnTo>
                    <a:pt x="1" y="17039"/>
                  </a:lnTo>
                  <a:lnTo>
                    <a:pt x="12478" y="17039"/>
                  </a:lnTo>
                  <a:lnTo>
                    <a:pt x="12478" y="1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1" name="Google Shape;4211;p34"/>
            <p:cNvSpPr/>
            <p:nvPr/>
          </p:nvSpPr>
          <p:spPr>
            <a:xfrm>
              <a:off x="7724998" y="2790937"/>
              <a:ext cx="327700" cy="96462"/>
            </a:xfrm>
            <a:custGeom>
              <a:avLst/>
              <a:gdLst/>
              <a:ahLst/>
              <a:cxnLst/>
              <a:rect l="l" t="t" r="r" b="b"/>
              <a:pathLst>
                <a:path w="11085" h="3263" extrusionOk="0">
                  <a:moveTo>
                    <a:pt x="1" y="0"/>
                  </a:moveTo>
                  <a:lnTo>
                    <a:pt x="1" y="3262"/>
                  </a:lnTo>
                  <a:lnTo>
                    <a:pt x="11085" y="3262"/>
                  </a:lnTo>
                  <a:lnTo>
                    <a:pt x="11085" y="0"/>
                  </a:lnTo>
                  <a:close/>
                </a:path>
              </a:pathLst>
            </a:custGeom>
            <a:solidFill>
              <a:srgbClr val="E276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2" name="Google Shape;4212;p34"/>
            <p:cNvSpPr/>
            <p:nvPr/>
          </p:nvSpPr>
          <p:spPr>
            <a:xfrm>
              <a:off x="7738093" y="3116732"/>
              <a:ext cx="294029" cy="14988"/>
            </a:xfrm>
            <a:custGeom>
              <a:avLst/>
              <a:gdLst/>
              <a:ahLst/>
              <a:cxnLst/>
              <a:rect l="l" t="t" r="r" b="b"/>
              <a:pathLst>
                <a:path w="9946" h="507" extrusionOk="0">
                  <a:moveTo>
                    <a:pt x="1" y="0"/>
                  </a:moveTo>
                  <a:lnTo>
                    <a:pt x="1" y="507"/>
                  </a:lnTo>
                  <a:lnTo>
                    <a:pt x="9945" y="507"/>
                  </a:lnTo>
                  <a:lnTo>
                    <a:pt x="9945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3" name="Google Shape;4213;p34"/>
            <p:cNvSpPr/>
            <p:nvPr/>
          </p:nvSpPr>
          <p:spPr>
            <a:xfrm>
              <a:off x="7738093" y="3145731"/>
              <a:ext cx="294029" cy="15018"/>
            </a:xfrm>
            <a:custGeom>
              <a:avLst/>
              <a:gdLst/>
              <a:ahLst/>
              <a:cxnLst/>
              <a:rect l="l" t="t" r="r" b="b"/>
              <a:pathLst>
                <a:path w="9946" h="508" extrusionOk="0">
                  <a:moveTo>
                    <a:pt x="1" y="1"/>
                  </a:moveTo>
                  <a:lnTo>
                    <a:pt x="1" y="508"/>
                  </a:lnTo>
                  <a:lnTo>
                    <a:pt x="9945" y="508"/>
                  </a:lnTo>
                  <a:lnTo>
                    <a:pt x="9945" y="1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4" name="Google Shape;4214;p34"/>
            <p:cNvSpPr/>
            <p:nvPr/>
          </p:nvSpPr>
          <p:spPr>
            <a:xfrm>
              <a:off x="7738093" y="3173814"/>
              <a:ext cx="294029" cy="15018"/>
            </a:xfrm>
            <a:custGeom>
              <a:avLst/>
              <a:gdLst/>
              <a:ahLst/>
              <a:cxnLst/>
              <a:rect l="l" t="t" r="r" b="b"/>
              <a:pathLst>
                <a:path w="9946" h="508" extrusionOk="0">
                  <a:moveTo>
                    <a:pt x="1" y="1"/>
                  </a:moveTo>
                  <a:lnTo>
                    <a:pt x="1" y="508"/>
                  </a:lnTo>
                  <a:lnTo>
                    <a:pt x="9945" y="508"/>
                  </a:lnTo>
                  <a:lnTo>
                    <a:pt x="9945" y="1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5" name="Google Shape;4215;p34"/>
            <p:cNvSpPr/>
            <p:nvPr/>
          </p:nvSpPr>
          <p:spPr>
            <a:xfrm>
              <a:off x="7738093" y="3201927"/>
              <a:ext cx="294029" cy="15934"/>
            </a:xfrm>
            <a:custGeom>
              <a:avLst/>
              <a:gdLst/>
              <a:ahLst/>
              <a:cxnLst/>
              <a:rect l="l" t="t" r="r" b="b"/>
              <a:pathLst>
                <a:path w="9946" h="539" extrusionOk="0">
                  <a:moveTo>
                    <a:pt x="1" y="0"/>
                  </a:moveTo>
                  <a:lnTo>
                    <a:pt x="1" y="538"/>
                  </a:lnTo>
                  <a:lnTo>
                    <a:pt x="9945" y="538"/>
                  </a:lnTo>
                  <a:lnTo>
                    <a:pt x="9945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6" name="Google Shape;4216;p34"/>
            <p:cNvSpPr/>
            <p:nvPr/>
          </p:nvSpPr>
          <p:spPr>
            <a:xfrm>
              <a:off x="7738093" y="3230010"/>
              <a:ext cx="231297" cy="15934"/>
            </a:xfrm>
            <a:custGeom>
              <a:avLst/>
              <a:gdLst/>
              <a:ahLst/>
              <a:cxnLst/>
              <a:rect l="l" t="t" r="r" b="b"/>
              <a:pathLst>
                <a:path w="7824" h="539" extrusionOk="0">
                  <a:moveTo>
                    <a:pt x="1" y="0"/>
                  </a:moveTo>
                  <a:lnTo>
                    <a:pt x="1" y="538"/>
                  </a:lnTo>
                  <a:lnTo>
                    <a:pt x="7823" y="538"/>
                  </a:lnTo>
                  <a:lnTo>
                    <a:pt x="7823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7" name="Google Shape;4217;p34"/>
            <p:cNvSpPr/>
            <p:nvPr/>
          </p:nvSpPr>
          <p:spPr>
            <a:xfrm>
              <a:off x="7801768" y="2664563"/>
              <a:ext cx="174153" cy="80528"/>
            </a:xfrm>
            <a:custGeom>
              <a:avLst/>
              <a:gdLst/>
              <a:ahLst/>
              <a:cxnLst/>
              <a:rect l="l" t="t" r="r" b="b"/>
              <a:pathLst>
                <a:path w="5891" h="2724" extrusionOk="0">
                  <a:moveTo>
                    <a:pt x="2946" y="728"/>
                  </a:moveTo>
                  <a:cubicBezTo>
                    <a:pt x="3136" y="728"/>
                    <a:pt x="3294" y="887"/>
                    <a:pt x="3294" y="1077"/>
                  </a:cubicBezTo>
                  <a:cubicBezTo>
                    <a:pt x="3294" y="1267"/>
                    <a:pt x="3136" y="1394"/>
                    <a:pt x="2946" y="1394"/>
                  </a:cubicBezTo>
                  <a:cubicBezTo>
                    <a:pt x="2756" y="1394"/>
                    <a:pt x="2597" y="1267"/>
                    <a:pt x="2597" y="1077"/>
                  </a:cubicBezTo>
                  <a:cubicBezTo>
                    <a:pt x="2597" y="887"/>
                    <a:pt x="2756" y="728"/>
                    <a:pt x="2946" y="728"/>
                  </a:cubicBezTo>
                  <a:close/>
                  <a:moveTo>
                    <a:pt x="2946" y="0"/>
                  </a:moveTo>
                  <a:cubicBezTo>
                    <a:pt x="2407" y="0"/>
                    <a:pt x="1964" y="443"/>
                    <a:pt x="1964" y="982"/>
                  </a:cubicBezTo>
                  <a:lnTo>
                    <a:pt x="1964" y="1014"/>
                  </a:lnTo>
                  <a:lnTo>
                    <a:pt x="1679" y="1014"/>
                  </a:lnTo>
                  <a:cubicBezTo>
                    <a:pt x="761" y="1014"/>
                    <a:pt x="0" y="1774"/>
                    <a:pt x="0" y="2692"/>
                  </a:cubicBezTo>
                  <a:lnTo>
                    <a:pt x="0" y="2724"/>
                  </a:lnTo>
                  <a:lnTo>
                    <a:pt x="5891" y="2724"/>
                  </a:lnTo>
                  <a:lnTo>
                    <a:pt x="5891" y="2692"/>
                  </a:lnTo>
                  <a:cubicBezTo>
                    <a:pt x="5891" y="1774"/>
                    <a:pt x="5131" y="1014"/>
                    <a:pt x="4212" y="1014"/>
                  </a:cubicBezTo>
                  <a:lnTo>
                    <a:pt x="3959" y="1014"/>
                  </a:lnTo>
                  <a:lnTo>
                    <a:pt x="3959" y="982"/>
                  </a:lnTo>
                  <a:cubicBezTo>
                    <a:pt x="3959" y="443"/>
                    <a:pt x="3516" y="0"/>
                    <a:pt x="2946" y="0"/>
                  </a:cubicBezTo>
                  <a:close/>
                </a:path>
              </a:pathLst>
            </a:custGeom>
            <a:solidFill>
              <a:srgbClr val="306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8" name="Google Shape;4218;p34"/>
            <p:cNvSpPr/>
            <p:nvPr/>
          </p:nvSpPr>
          <p:spPr>
            <a:xfrm>
              <a:off x="7737177" y="2808733"/>
              <a:ext cx="61815" cy="61815"/>
            </a:xfrm>
            <a:custGeom>
              <a:avLst/>
              <a:gdLst/>
              <a:ahLst/>
              <a:cxnLst/>
              <a:rect l="l" t="t" r="r" b="b"/>
              <a:pathLst>
                <a:path w="2091" h="2091" extrusionOk="0">
                  <a:moveTo>
                    <a:pt x="697" y="0"/>
                  </a:moveTo>
                  <a:lnTo>
                    <a:pt x="697" y="697"/>
                  </a:lnTo>
                  <a:lnTo>
                    <a:pt x="0" y="697"/>
                  </a:lnTo>
                  <a:lnTo>
                    <a:pt x="0" y="1394"/>
                  </a:lnTo>
                  <a:lnTo>
                    <a:pt x="697" y="1394"/>
                  </a:lnTo>
                  <a:lnTo>
                    <a:pt x="697" y="2090"/>
                  </a:lnTo>
                  <a:lnTo>
                    <a:pt x="1394" y="2090"/>
                  </a:lnTo>
                  <a:lnTo>
                    <a:pt x="1394" y="1394"/>
                  </a:lnTo>
                  <a:lnTo>
                    <a:pt x="2090" y="1394"/>
                  </a:lnTo>
                  <a:lnTo>
                    <a:pt x="2090" y="697"/>
                  </a:lnTo>
                  <a:lnTo>
                    <a:pt x="1394" y="697"/>
                  </a:lnTo>
                  <a:lnTo>
                    <a:pt x="1394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9" name="Google Shape;4219;p34"/>
            <p:cNvSpPr/>
            <p:nvPr/>
          </p:nvSpPr>
          <p:spPr>
            <a:xfrm>
              <a:off x="7966543" y="2933245"/>
              <a:ext cx="94570" cy="72103"/>
            </a:xfrm>
            <a:custGeom>
              <a:avLst/>
              <a:gdLst/>
              <a:ahLst/>
              <a:cxnLst/>
              <a:rect l="l" t="t" r="r" b="b"/>
              <a:pathLst>
                <a:path w="3199" h="2439" extrusionOk="0">
                  <a:moveTo>
                    <a:pt x="1584" y="0"/>
                  </a:moveTo>
                  <a:lnTo>
                    <a:pt x="1584" y="0"/>
                  </a:lnTo>
                  <a:cubicBezTo>
                    <a:pt x="1584" y="0"/>
                    <a:pt x="0" y="2439"/>
                    <a:pt x="1615" y="2439"/>
                  </a:cubicBezTo>
                  <a:cubicBezTo>
                    <a:pt x="3199" y="2407"/>
                    <a:pt x="1584" y="0"/>
                    <a:pt x="1584" y="0"/>
                  </a:cubicBezTo>
                  <a:close/>
                </a:path>
              </a:pathLst>
            </a:custGeom>
            <a:solidFill>
              <a:srgbClr val="E276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0" name="Google Shape;4220;p34"/>
            <p:cNvSpPr/>
            <p:nvPr/>
          </p:nvSpPr>
          <p:spPr>
            <a:xfrm>
              <a:off x="8013338" y="2975370"/>
              <a:ext cx="17826" cy="17797"/>
            </a:xfrm>
            <a:custGeom>
              <a:avLst/>
              <a:gdLst/>
              <a:ahLst/>
              <a:cxnLst/>
              <a:rect l="l" t="t" r="r" b="b"/>
              <a:pathLst>
                <a:path w="603" h="602" extrusionOk="0">
                  <a:moveTo>
                    <a:pt x="317" y="0"/>
                  </a:moveTo>
                  <a:cubicBezTo>
                    <a:pt x="159" y="0"/>
                    <a:pt x="1" y="127"/>
                    <a:pt x="1" y="285"/>
                  </a:cubicBezTo>
                  <a:cubicBezTo>
                    <a:pt x="1" y="475"/>
                    <a:pt x="159" y="602"/>
                    <a:pt x="317" y="602"/>
                  </a:cubicBezTo>
                  <a:cubicBezTo>
                    <a:pt x="476" y="602"/>
                    <a:pt x="602" y="475"/>
                    <a:pt x="602" y="285"/>
                  </a:cubicBezTo>
                  <a:cubicBezTo>
                    <a:pt x="602" y="127"/>
                    <a:pt x="476" y="0"/>
                    <a:pt x="317" y="0"/>
                  </a:cubicBezTo>
                  <a:close/>
                </a:path>
              </a:pathLst>
            </a:custGeom>
            <a:solidFill>
              <a:srgbClr val="FEE6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1" name="Google Shape;4221;p34"/>
            <p:cNvSpPr/>
            <p:nvPr/>
          </p:nvSpPr>
          <p:spPr>
            <a:xfrm>
              <a:off x="7727806" y="2922012"/>
              <a:ext cx="310850" cy="176015"/>
            </a:xfrm>
            <a:custGeom>
              <a:avLst/>
              <a:gdLst/>
              <a:ahLst/>
              <a:cxnLst/>
              <a:rect l="l" t="t" r="r" b="b"/>
              <a:pathLst>
                <a:path w="10515" h="5954" extrusionOk="0">
                  <a:moveTo>
                    <a:pt x="317" y="0"/>
                  </a:moveTo>
                  <a:lnTo>
                    <a:pt x="1" y="760"/>
                  </a:lnTo>
                  <a:lnTo>
                    <a:pt x="1" y="760"/>
                  </a:lnTo>
                  <a:lnTo>
                    <a:pt x="254" y="633"/>
                  </a:lnTo>
                  <a:lnTo>
                    <a:pt x="254" y="5669"/>
                  </a:lnTo>
                  <a:lnTo>
                    <a:pt x="9976" y="5669"/>
                  </a:lnTo>
                  <a:lnTo>
                    <a:pt x="9881" y="5954"/>
                  </a:lnTo>
                  <a:cubicBezTo>
                    <a:pt x="10040" y="5827"/>
                    <a:pt x="10325" y="5669"/>
                    <a:pt x="10515" y="5605"/>
                  </a:cubicBezTo>
                  <a:cubicBezTo>
                    <a:pt x="10293" y="5510"/>
                    <a:pt x="10040" y="5384"/>
                    <a:pt x="9881" y="5225"/>
                  </a:cubicBezTo>
                  <a:lnTo>
                    <a:pt x="9881" y="5225"/>
                  </a:lnTo>
                  <a:lnTo>
                    <a:pt x="9976" y="5510"/>
                  </a:lnTo>
                  <a:lnTo>
                    <a:pt x="381" y="5510"/>
                  </a:lnTo>
                  <a:lnTo>
                    <a:pt x="381" y="633"/>
                  </a:lnTo>
                  <a:lnTo>
                    <a:pt x="634" y="760"/>
                  </a:lnTo>
                  <a:lnTo>
                    <a:pt x="634" y="760"/>
                  </a:lnTo>
                  <a:lnTo>
                    <a:pt x="317" y="0"/>
                  </a:lnTo>
                  <a:close/>
                </a:path>
              </a:pathLst>
            </a:custGeom>
            <a:solidFill>
              <a:srgbClr val="9898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2" name="Google Shape;4222;p34"/>
            <p:cNvSpPr/>
            <p:nvPr/>
          </p:nvSpPr>
          <p:spPr>
            <a:xfrm>
              <a:off x="7774631" y="2993136"/>
              <a:ext cx="17797" cy="91792"/>
            </a:xfrm>
            <a:custGeom>
              <a:avLst/>
              <a:gdLst/>
              <a:ahLst/>
              <a:cxnLst/>
              <a:rect l="l" t="t" r="r" b="b"/>
              <a:pathLst>
                <a:path w="602" h="3105" extrusionOk="0">
                  <a:moveTo>
                    <a:pt x="0" y="1"/>
                  </a:moveTo>
                  <a:lnTo>
                    <a:pt x="0" y="3104"/>
                  </a:lnTo>
                  <a:lnTo>
                    <a:pt x="602" y="3104"/>
                  </a:lnTo>
                  <a:lnTo>
                    <a:pt x="602" y="1"/>
                  </a:lnTo>
                  <a:close/>
                </a:path>
              </a:pathLst>
            </a:custGeom>
            <a:solidFill>
              <a:srgbClr val="E2A7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3" name="Google Shape;4223;p34"/>
            <p:cNvSpPr/>
            <p:nvPr/>
          </p:nvSpPr>
          <p:spPr>
            <a:xfrm>
              <a:off x="7815810" y="2968807"/>
              <a:ext cx="17826" cy="116122"/>
            </a:xfrm>
            <a:custGeom>
              <a:avLst/>
              <a:gdLst/>
              <a:ahLst/>
              <a:cxnLst/>
              <a:rect l="l" t="t" r="r" b="b"/>
              <a:pathLst>
                <a:path w="603" h="3928" extrusionOk="0">
                  <a:moveTo>
                    <a:pt x="0" y="1"/>
                  </a:moveTo>
                  <a:lnTo>
                    <a:pt x="0" y="3927"/>
                  </a:lnTo>
                  <a:lnTo>
                    <a:pt x="602" y="3927"/>
                  </a:lnTo>
                  <a:lnTo>
                    <a:pt x="602" y="1"/>
                  </a:lnTo>
                  <a:close/>
                </a:path>
              </a:pathLst>
            </a:custGeom>
            <a:solidFill>
              <a:srgbClr val="43A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4" name="Google Shape;4224;p34"/>
            <p:cNvSpPr/>
            <p:nvPr/>
          </p:nvSpPr>
          <p:spPr>
            <a:xfrm>
              <a:off x="7856989" y="2951957"/>
              <a:ext cx="17826" cy="132972"/>
            </a:xfrm>
            <a:custGeom>
              <a:avLst/>
              <a:gdLst/>
              <a:ahLst/>
              <a:cxnLst/>
              <a:rect l="l" t="t" r="r" b="b"/>
              <a:pathLst>
                <a:path w="603" h="4498" extrusionOk="0">
                  <a:moveTo>
                    <a:pt x="1" y="0"/>
                  </a:moveTo>
                  <a:lnTo>
                    <a:pt x="1" y="4497"/>
                  </a:lnTo>
                  <a:lnTo>
                    <a:pt x="603" y="4497"/>
                  </a:lnTo>
                  <a:lnTo>
                    <a:pt x="603" y="0"/>
                  </a:lnTo>
                  <a:close/>
                </a:path>
              </a:pathLst>
            </a:custGeom>
            <a:solidFill>
              <a:srgbClr val="E276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5" name="Google Shape;4225;p34"/>
            <p:cNvSpPr/>
            <p:nvPr/>
          </p:nvSpPr>
          <p:spPr>
            <a:xfrm>
              <a:off x="7898197" y="2980040"/>
              <a:ext cx="18743" cy="104888"/>
            </a:xfrm>
            <a:custGeom>
              <a:avLst/>
              <a:gdLst/>
              <a:ahLst/>
              <a:cxnLst/>
              <a:rect l="l" t="t" r="r" b="b"/>
              <a:pathLst>
                <a:path w="634" h="3548" extrusionOk="0">
                  <a:moveTo>
                    <a:pt x="0" y="1"/>
                  </a:moveTo>
                  <a:lnTo>
                    <a:pt x="0" y="3547"/>
                  </a:lnTo>
                  <a:lnTo>
                    <a:pt x="634" y="3547"/>
                  </a:lnTo>
                  <a:lnTo>
                    <a:pt x="634" y="1"/>
                  </a:lnTo>
                  <a:close/>
                </a:path>
              </a:pathLst>
            </a:custGeom>
            <a:solidFill>
              <a:srgbClr val="43A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6" name="Google Shape;4226;p34"/>
            <p:cNvSpPr/>
            <p:nvPr/>
          </p:nvSpPr>
          <p:spPr>
            <a:xfrm>
              <a:off x="7939376" y="3024028"/>
              <a:ext cx="18772" cy="60899"/>
            </a:xfrm>
            <a:custGeom>
              <a:avLst/>
              <a:gdLst/>
              <a:ahLst/>
              <a:cxnLst/>
              <a:rect l="l" t="t" r="r" b="b"/>
              <a:pathLst>
                <a:path w="635" h="2060" extrusionOk="0">
                  <a:moveTo>
                    <a:pt x="1" y="1"/>
                  </a:moveTo>
                  <a:lnTo>
                    <a:pt x="1" y="2059"/>
                  </a:lnTo>
                  <a:lnTo>
                    <a:pt x="634" y="2059"/>
                  </a:lnTo>
                  <a:lnTo>
                    <a:pt x="634" y="1"/>
                  </a:lnTo>
                  <a:close/>
                </a:path>
              </a:pathLst>
            </a:custGeom>
            <a:solidFill>
              <a:srgbClr val="E2A7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7" name="Google Shape;4227;p34"/>
          <p:cNvGrpSpPr/>
          <p:nvPr/>
        </p:nvGrpSpPr>
        <p:grpSpPr>
          <a:xfrm>
            <a:off x="7632557" y="3819551"/>
            <a:ext cx="1005539" cy="917058"/>
            <a:chOff x="7428232" y="3819551"/>
            <a:chExt cx="1005539" cy="917058"/>
          </a:xfrm>
        </p:grpSpPr>
        <p:sp>
          <p:nvSpPr>
            <p:cNvPr id="4228" name="Google Shape;4228;p34"/>
            <p:cNvSpPr/>
            <p:nvPr/>
          </p:nvSpPr>
          <p:spPr>
            <a:xfrm>
              <a:off x="7428232" y="3819551"/>
              <a:ext cx="1005539" cy="917058"/>
            </a:xfrm>
            <a:custGeom>
              <a:avLst/>
              <a:gdLst/>
              <a:ahLst/>
              <a:cxnLst/>
              <a:rect l="l" t="t" r="r" b="b"/>
              <a:pathLst>
                <a:path w="34014" h="31021" extrusionOk="0">
                  <a:moveTo>
                    <a:pt x="17007" y="1"/>
                  </a:moveTo>
                  <a:cubicBezTo>
                    <a:pt x="13040" y="1"/>
                    <a:pt x="9074" y="1513"/>
                    <a:pt x="6049" y="4537"/>
                  </a:cubicBezTo>
                  <a:cubicBezTo>
                    <a:pt x="0" y="10586"/>
                    <a:pt x="0" y="20403"/>
                    <a:pt x="6049" y="26484"/>
                  </a:cubicBezTo>
                  <a:cubicBezTo>
                    <a:pt x="9074" y="29508"/>
                    <a:pt x="13040" y="31020"/>
                    <a:pt x="17007" y="31020"/>
                  </a:cubicBezTo>
                  <a:cubicBezTo>
                    <a:pt x="20973" y="31020"/>
                    <a:pt x="24940" y="29508"/>
                    <a:pt x="27964" y="26484"/>
                  </a:cubicBezTo>
                  <a:cubicBezTo>
                    <a:pt x="34013" y="20403"/>
                    <a:pt x="34013" y="10586"/>
                    <a:pt x="27964" y="4537"/>
                  </a:cubicBezTo>
                  <a:cubicBezTo>
                    <a:pt x="24940" y="1513"/>
                    <a:pt x="20973" y="1"/>
                    <a:pt x="17007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9" name="Google Shape;4229;p34"/>
            <p:cNvSpPr/>
            <p:nvPr/>
          </p:nvSpPr>
          <p:spPr>
            <a:xfrm>
              <a:off x="7689436" y="4268202"/>
              <a:ext cx="420379" cy="57144"/>
            </a:xfrm>
            <a:custGeom>
              <a:avLst/>
              <a:gdLst/>
              <a:ahLst/>
              <a:cxnLst/>
              <a:rect l="l" t="t" r="r" b="b"/>
              <a:pathLst>
                <a:path w="14220" h="1933" extrusionOk="0">
                  <a:moveTo>
                    <a:pt x="0" y="1"/>
                  </a:moveTo>
                  <a:lnTo>
                    <a:pt x="0" y="1933"/>
                  </a:lnTo>
                  <a:lnTo>
                    <a:pt x="14220" y="1933"/>
                  </a:lnTo>
                  <a:lnTo>
                    <a:pt x="14220" y="1"/>
                  </a:lnTo>
                  <a:close/>
                </a:path>
              </a:pathLst>
            </a:custGeom>
            <a:solidFill>
              <a:srgbClr val="F7F1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0" name="Google Shape;4230;p34"/>
            <p:cNvSpPr/>
            <p:nvPr/>
          </p:nvSpPr>
          <p:spPr>
            <a:xfrm>
              <a:off x="8087301" y="4268202"/>
              <a:ext cx="22497" cy="57144"/>
            </a:xfrm>
            <a:custGeom>
              <a:avLst/>
              <a:gdLst/>
              <a:ahLst/>
              <a:cxnLst/>
              <a:rect l="l" t="t" r="r" b="b"/>
              <a:pathLst>
                <a:path w="761" h="1933" extrusionOk="0">
                  <a:moveTo>
                    <a:pt x="1" y="1"/>
                  </a:moveTo>
                  <a:lnTo>
                    <a:pt x="1" y="1933"/>
                  </a:lnTo>
                  <a:lnTo>
                    <a:pt x="761" y="1933"/>
                  </a:lnTo>
                  <a:lnTo>
                    <a:pt x="761" y="1"/>
                  </a:lnTo>
                  <a:close/>
                </a:path>
              </a:pathLst>
            </a:custGeom>
            <a:solidFill>
              <a:srgbClr val="F28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1" name="Google Shape;4231;p34"/>
            <p:cNvSpPr/>
            <p:nvPr/>
          </p:nvSpPr>
          <p:spPr>
            <a:xfrm>
              <a:off x="7689436" y="4268202"/>
              <a:ext cx="196620" cy="57144"/>
            </a:xfrm>
            <a:custGeom>
              <a:avLst/>
              <a:gdLst/>
              <a:ahLst/>
              <a:cxnLst/>
              <a:rect l="l" t="t" r="r" b="b"/>
              <a:pathLst>
                <a:path w="6651" h="1933" extrusionOk="0">
                  <a:moveTo>
                    <a:pt x="0" y="1"/>
                  </a:moveTo>
                  <a:lnTo>
                    <a:pt x="0" y="1933"/>
                  </a:lnTo>
                  <a:lnTo>
                    <a:pt x="6651" y="1933"/>
                  </a:lnTo>
                  <a:lnTo>
                    <a:pt x="6651" y="1"/>
                  </a:lnTo>
                  <a:close/>
                </a:path>
              </a:pathLst>
            </a:custGeom>
            <a:solidFill>
              <a:srgbClr val="E2A7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2" name="Google Shape;4232;p34"/>
            <p:cNvSpPr/>
            <p:nvPr/>
          </p:nvSpPr>
          <p:spPr>
            <a:xfrm>
              <a:off x="7689436" y="4294423"/>
              <a:ext cx="420379" cy="30922"/>
            </a:xfrm>
            <a:custGeom>
              <a:avLst/>
              <a:gdLst/>
              <a:ahLst/>
              <a:cxnLst/>
              <a:rect l="l" t="t" r="r" b="b"/>
              <a:pathLst>
                <a:path w="14220" h="1046" extrusionOk="0">
                  <a:moveTo>
                    <a:pt x="0" y="1"/>
                  </a:moveTo>
                  <a:lnTo>
                    <a:pt x="0" y="1046"/>
                  </a:lnTo>
                  <a:lnTo>
                    <a:pt x="14220" y="1046"/>
                  </a:lnTo>
                  <a:lnTo>
                    <a:pt x="14220" y="1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3" name="Google Shape;4233;p34"/>
            <p:cNvSpPr/>
            <p:nvPr/>
          </p:nvSpPr>
          <p:spPr>
            <a:xfrm>
              <a:off x="8047984" y="3981842"/>
              <a:ext cx="206938" cy="312623"/>
            </a:xfrm>
            <a:custGeom>
              <a:avLst/>
              <a:gdLst/>
              <a:ahLst/>
              <a:cxnLst/>
              <a:rect l="l" t="t" r="r" b="b"/>
              <a:pathLst>
                <a:path w="7000" h="10575" extrusionOk="0">
                  <a:moveTo>
                    <a:pt x="4471" y="0"/>
                  </a:moveTo>
                  <a:cubicBezTo>
                    <a:pt x="4184" y="0"/>
                    <a:pt x="3886" y="23"/>
                    <a:pt x="3547" y="61"/>
                  </a:cubicBezTo>
                  <a:cubicBezTo>
                    <a:pt x="1204" y="377"/>
                    <a:pt x="0" y="3449"/>
                    <a:pt x="760" y="5476"/>
                  </a:cubicBezTo>
                  <a:cubicBezTo>
                    <a:pt x="1299" y="6996"/>
                    <a:pt x="4719" y="8928"/>
                    <a:pt x="2756" y="10575"/>
                  </a:cubicBezTo>
                  <a:cubicBezTo>
                    <a:pt x="3737" y="10131"/>
                    <a:pt x="4402" y="9181"/>
                    <a:pt x="3769" y="7914"/>
                  </a:cubicBezTo>
                  <a:cubicBezTo>
                    <a:pt x="3357" y="7028"/>
                    <a:pt x="2439" y="6553"/>
                    <a:pt x="2154" y="5539"/>
                  </a:cubicBezTo>
                  <a:cubicBezTo>
                    <a:pt x="1869" y="4431"/>
                    <a:pt x="2407" y="3512"/>
                    <a:pt x="3389" y="3006"/>
                  </a:cubicBezTo>
                  <a:cubicBezTo>
                    <a:pt x="4466" y="2436"/>
                    <a:pt x="5036" y="2721"/>
                    <a:pt x="6049" y="2151"/>
                  </a:cubicBezTo>
                  <a:cubicBezTo>
                    <a:pt x="6999" y="1644"/>
                    <a:pt x="6651" y="441"/>
                    <a:pt x="5796" y="187"/>
                  </a:cubicBezTo>
                  <a:cubicBezTo>
                    <a:pt x="5317" y="53"/>
                    <a:pt x="4908" y="0"/>
                    <a:pt x="4471" y="0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4" name="Google Shape;4234;p34"/>
            <p:cNvSpPr/>
            <p:nvPr/>
          </p:nvSpPr>
          <p:spPr>
            <a:xfrm>
              <a:off x="8086355" y="4002830"/>
              <a:ext cx="132972" cy="217669"/>
            </a:xfrm>
            <a:custGeom>
              <a:avLst/>
              <a:gdLst/>
              <a:ahLst/>
              <a:cxnLst/>
              <a:rect l="l" t="t" r="r" b="b"/>
              <a:pathLst>
                <a:path w="4498" h="7363" extrusionOk="0">
                  <a:moveTo>
                    <a:pt x="3416" y="0"/>
                  </a:moveTo>
                  <a:cubicBezTo>
                    <a:pt x="3071" y="0"/>
                    <a:pt x="2718" y="92"/>
                    <a:pt x="2376" y="206"/>
                  </a:cubicBezTo>
                  <a:cubicBezTo>
                    <a:pt x="2249" y="269"/>
                    <a:pt x="2123" y="332"/>
                    <a:pt x="1964" y="396"/>
                  </a:cubicBezTo>
                  <a:cubicBezTo>
                    <a:pt x="1616" y="522"/>
                    <a:pt x="1363" y="807"/>
                    <a:pt x="1109" y="1092"/>
                  </a:cubicBezTo>
                  <a:cubicBezTo>
                    <a:pt x="856" y="1409"/>
                    <a:pt x="603" y="1726"/>
                    <a:pt x="413" y="2106"/>
                  </a:cubicBezTo>
                  <a:cubicBezTo>
                    <a:pt x="128" y="2739"/>
                    <a:pt x="1" y="3436"/>
                    <a:pt x="1" y="4101"/>
                  </a:cubicBezTo>
                  <a:cubicBezTo>
                    <a:pt x="33" y="4798"/>
                    <a:pt x="223" y="5399"/>
                    <a:pt x="634" y="5938"/>
                  </a:cubicBezTo>
                  <a:cubicBezTo>
                    <a:pt x="983" y="6444"/>
                    <a:pt x="1553" y="6793"/>
                    <a:pt x="2123" y="7363"/>
                  </a:cubicBezTo>
                  <a:cubicBezTo>
                    <a:pt x="1394" y="6159"/>
                    <a:pt x="128" y="5779"/>
                    <a:pt x="444" y="3689"/>
                  </a:cubicBezTo>
                  <a:cubicBezTo>
                    <a:pt x="539" y="3056"/>
                    <a:pt x="824" y="2327"/>
                    <a:pt x="1331" y="1884"/>
                  </a:cubicBezTo>
                  <a:cubicBezTo>
                    <a:pt x="1806" y="1441"/>
                    <a:pt x="2503" y="1282"/>
                    <a:pt x="3136" y="1219"/>
                  </a:cubicBezTo>
                  <a:cubicBezTo>
                    <a:pt x="3326" y="1187"/>
                    <a:pt x="3548" y="1124"/>
                    <a:pt x="3738" y="1092"/>
                  </a:cubicBezTo>
                  <a:cubicBezTo>
                    <a:pt x="3896" y="1061"/>
                    <a:pt x="4086" y="1029"/>
                    <a:pt x="4245" y="902"/>
                  </a:cubicBezTo>
                  <a:cubicBezTo>
                    <a:pt x="4498" y="681"/>
                    <a:pt x="4371" y="269"/>
                    <a:pt x="4086" y="142"/>
                  </a:cubicBezTo>
                  <a:cubicBezTo>
                    <a:pt x="3871" y="41"/>
                    <a:pt x="3645" y="0"/>
                    <a:pt x="3416" y="0"/>
                  </a:cubicBezTo>
                  <a:close/>
                </a:path>
              </a:pathLst>
            </a:custGeom>
            <a:solidFill>
              <a:srgbClr val="CAC9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5" name="Google Shape;4235;p34"/>
            <p:cNvSpPr/>
            <p:nvPr/>
          </p:nvSpPr>
          <p:spPr>
            <a:xfrm>
              <a:off x="7618282" y="3979861"/>
              <a:ext cx="623532" cy="621699"/>
            </a:xfrm>
            <a:custGeom>
              <a:avLst/>
              <a:gdLst/>
              <a:ahLst/>
              <a:cxnLst/>
              <a:rect l="l" t="t" r="r" b="b"/>
              <a:pathLst>
                <a:path w="21092" h="21030" extrusionOk="0">
                  <a:moveTo>
                    <a:pt x="10514" y="1109"/>
                  </a:moveTo>
                  <a:cubicBezTo>
                    <a:pt x="15708" y="1109"/>
                    <a:pt x="19920" y="5321"/>
                    <a:pt x="19920" y="10515"/>
                  </a:cubicBezTo>
                  <a:cubicBezTo>
                    <a:pt x="19920" y="12193"/>
                    <a:pt x="19477" y="13777"/>
                    <a:pt x="18717" y="15139"/>
                  </a:cubicBezTo>
                  <a:lnTo>
                    <a:pt x="3927" y="3833"/>
                  </a:lnTo>
                  <a:cubicBezTo>
                    <a:pt x="5606" y="2154"/>
                    <a:pt x="7949" y="1109"/>
                    <a:pt x="10514" y="1109"/>
                  </a:cubicBezTo>
                  <a:close/>
                  <a:moveTo>
                    <a:pt x="2344" y="5891"/>
                  </a:moveTo>
                  <a:lnTo>
                    <a:pt x="17133" y="17197"/>
                  </a:lnTo>
                  <a:cubicBezTo>
                    <a:pt x="15455" y="18876"/>
                    <a:pt x="13111" y="19921"/>
                    <a:pt x="10514" y="19921"/>
                  </a:cubicBezTo>
                  <a:cubicBezTo>
                    <a:pt x="5321" y="19921"/>
                    <a:pt x="1140" y="15709"/>
                    <a:pt x="1140" y="10515"/>
                  </a:cubicBezTo>
                  <a:cubicBezTo>
                    <a:pt x="1140" y="8837"/>
                    <a:pt x="1584" y="7253"/>
                    <a:pt x="2344" y="5891"/>
                  </a:cubicBezTo>
                  <a:close/>
                  <a:moveTo>
                    <a:pt x="10514" y="1"/>
                  </a:moveTo>
                  <a:cubicBezTo>
                    <a:pt x="4719" y="1"/>
                    <a:pt x="0" y="4720"/>
                    <a:pt x="0" y="10515"/>
                  </a:cubicBezTo>
                  <a:cubicBezTo>
                    <a:pt x="0" y="16304"/>
                    <a:pt x="4657" y="21030"/>
                    <a:pt x="10400" y="21030"/>
                  </a:cubicBezTo>
                  <a:cubicBezTo>
                    <a:pt x="10438" y="21030"/>
                    <a:pt x="10476" y="21029"/>
                    <a:pt x="10514" y="21029"/>
                  </a:cubicBezTo>
                  <a:cubicBezTo>
                    <a:pt x="16342" y="20997"/>
                    <a:pt x="21092" y="16152"/>
                    <a:pt x="21060" y="10515"/>
                  </a:cubicBezTo>
                  <a:cubicBezTo>
                    <a:pt x="20997" y="4720"/>
                    <a:pt x="16342" y="1"/>
                    <a:pt x="10514" y="1"/>
                  </a:cubicBezTo>
                  <a:close/>
                </a:path>
              </a:pathLst>
            </a:custGeom>
            <a:solidFill>
              <a:srgbClr val="F28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44" name="Google Shape;4344;p34"/>
          <p:cNvSpPr txBox="1"/>
          <p:nvPr/>
        </p:nvSpPr>
        <p:spPr>
          <a:xfrm>
            <a:off x="710250" y="457200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 smtClean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Ward.D2 Linkage</a:t>
            </a:r>
            <a:endParaRPr sz="2500" dirty="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186" y="1017877"/>
            <a:ext cx="6916618" cy="3831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0690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33" name="Google Shape;4133;p34"/>
          <p:cNvGrpSpPr/>
          <p:nvPr/>
        </p:nvGrpSpPr>
        <p:grpSpPr>
          <a:xfrm>
            <a:off x="457204" y="2549865"/>
            <a:ext cx="1037348" cy="916585"/>
            <a:chOff x="710229" y="2549865"/>
            <a:chExt cx="1037348" cy="916585"/>
          </a:xfrm>
        </p:grpSpPr>
        <p:sp>
          <p:nvSpPr>
            <p:cNvPr id="4134" name="Google Shape;4134;p34"/>
            <p:cNvSpPr/>
            <p:nvPr/>
          </p:nvSpPr>
          <p:spPr>
            <a:xfrm>
              <a:off x="710229" y="2549865"/>
              <a:ext cx="1037348" cy="916585"/>
            </a:xfrm>
            <a:custGeom>
              <a:avLst/>
              <a:gdLst/>
              <a:ahLst/>
              <a:cxnLst/>
              <a:rect l="l" t="t" r="r" b="b"/>
              <a:pathLst>
                <a:path w="35090" h="31005" extrusionOk="0">
                  <a:moveTo>
                    <a:pt x="17554" y="0"/>
                  </a:moveTo>
                  <a:cubicBezTo>
                    <a:pt x="12815" y="0"/>
                    <a:pt x="8136" y="2161"/>
                    <a:pt x="5099" y="6255"/>
                  </a:cubicBezTo>
                  <a:cubicBezTo>
                    <a:pt x="0" y="13127"/>
                    <a:pt x="1425" y="22818"/>
                    <a:pt x="8298" y="27948"/>
                  </a:cubicBezTo>
                  <a:cubicBezTo>
                    <a:pt x="11076" y="30010"/>
                    <a:pt x="14315" y="31005"/>
                    <a:pt x="17526" y="31005"/>
                  </a:cubicBezTo>
                  <a:cubicBezTo>
                    <a:pt x="22260" y="31005"/>
                    <a:pt x="26935" y="28844"/>
                    <a:pt x="29991" y="24750"/>
                  </a:cubicBezTo>
                  <a:cubicBezTo>
                    <a:pt x="35090" y="17878"/>
                    <a:pt x="33664" y="8187"/>
                    <a:pt x="26792" y="3057"/>
                  </a:cubicBezTo>
                  <a:cubicBezTo>
                    <a:pt x="24014" y="996"/>
                    <a:pt x="20770" y="0"/>
                    <a:pt x="17554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5" name="Google Shape;4135;p34"/>
            <p:cNvSpPr/>
            <p:nvPr/>
          </p:nvSpPr>
          <p:spPr>
            <a:xfrm>
              <a:off x="1027599" y="2683482"/>
              <a:ext cx="540225" cy="478706"/>
            </a:xfrm>
            <a:custGeom>
              <a:avLst/>
              <a:gdLst/>
              <a:ahLst/>
              <a:cxnLst/>
              <a:rect l="l" t="t" r="r" b="b"/>
              <a:pathLst>
                <a:path w="18274" h="16193" extrusionOk="0">
                  <a:moveTo>
                    <a:pt x="8630" y="0"/>
                  </a:moveTo>
                  <a:cubicBezTo>
                    <a:pt x="7266" y="0"/>
                    <a:pt x="5921" y="227"/>
                    <a:pt x="4687" y="817"/>
                  </a:cubicBezTo>
                  <a:cubicBezTo>
                    <a:pt x="2565" y="1830"/>
                    <a:pt x="982" y="3952"/>
                    <a:pt x="475" y="6327"/>
                  </a:cubicBezTo>
                  <a:cubicBezTo>
                    <a:pt x="0" y="8702"/>
                    <a:pt x="633" y="11331"/>
                    <a:pt x="2122" y="13168"/>
                  </a:cubicBezTo>
                  <a:cubicBezTo>
                    <a:pt x="3784" y="15184"/>
                    <a:pt x="6361" y="16192"/>
                    <a:pt x="8904" y="16192"/>
                  </a:cubicBezTo>
                  <a:cubicBezTo>
                    <a:pt x="9316" y="16192"/>
                    <a:pt x="9728" y="16166"/>
                    <a:pt x="10134" y="16113"/>
                  </a:cubicBezTo>
                  <a:cubicBezTo>
                    <a:pt x="12256" y="15828"/>
                    <a:pt x="14314" y="14846"/>
                    <a:pt x="15835" y="13263"/>
                  </a:cubicBezTo>
                  <a:cubicBezTo>
                    <a:pt x="17355" y="11648"/>
                    <a:pt x="18273" y="9431"/>
                    <a:pt x="18210" y="7151"/>
                  </a:cubicBezTo>
                  <a:cubicBezTo>
                    <a:pt x="18115" y="4902"/>
                    <a:pt x="16975" y="2685"/>
                    <a:pt x="15138" y="1514"/>
                  </a:cubicBezTo>
                  <a:cubicBezTo>
                    <a:pt x="14124" y="880"/>
                    <a:pt x="12953" y="564"/>
                    <a:pt x="11781" y="342"/>
                  </a:cubicBezTo>
                  <a:cubicBezTo>
                    <a:pt x="10747" y="135"/>
                    <a:pt x="9683" y="0"/>
                    <a:pt x="8630" y="0"/>
                  </a:cubicBezTo>
                  <a:close/>
                </a:path>
              </a:pathLst>
            </a:custGeom>
            <a:solidFill>
              <a:srgbClr val="E2A7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6" name="Google Shape;4136;p34"/>
            <p:cNvSpPr/>
            <p:nvPr/>
          </p:nvSpPr>
          <p:spPr>
            <a:xfrm>
              <a:off x="1211085" y="2887366"/>
              <a:ext cx="195704" cy="272448"/>
            </a:xfrm>
            <a:custGeom>
              <a:avLst/>
              <a:gdLst/>
              <a:ahLst/>
              <a:cxnLst/>
              <a:rect l="l" t="t" r="r" b="b"/>
              <a:pathLst>
                <a:path w="6620" h="9216" extrusionOk="0">
                  <a:moveTo>
                    <a:pt x="5669" y="0"/>
                  </a:moveTo>
                  <a:lnTo>
                    <a:pt x="5669" y="0"/>
                  </a:lnTo>
                  <a:cubicBezTo>
                    <a:pt x="5701" y="1900"/>
                    <a:pt x="5194" y="3579"/>
                    <a:pt x="4212" y="5194"/>
                  </a:cubicBezTo>
                  <a:cubicBezTo>
                    <a:pt x="3230" y="6777"/>
                    <a:pt x="1647" y="8171"/>
                    <a:pt x="0" y="8899"/>
                  </a:cubicBezTo>
                  <a:cubicBezTo>
                    <a:pt x="507" y="9184"/>
                    <a:pt x="1267" y="9216"/>
                    <a:pt x="1299" y="9216"/>
                  </a:cubicBezTo>
                  <a:cubicBezTo>
                    <a:pt x="1679" y="9121"/>
                    <a:pt x="1774" y="8994"/>
                    <a:pt x="2059" y="8741"/>
                  </a:cubicBezTo>
                  <a:cubicBezTo>
                    <a:pt x="4086" y="7126"/>
                    <a:pt x="5194" y="4592"/>
                    <a:pt x="6239" y="2154"/>
                  </a:cubicBezTo>
                  <a:cubicBezTo>
                    <a:pt x="6429" y="1679"/>
                    <a:pt x="6619" y="1647"/>
                    <a:pt x="6556" y="1140"/>
                  </a:cubicBezTo>
                  <a:cubicBezTo>
                    <a:pt x="6524" y="634"/>
                    <a:pt x="5764" y="64"/>
                    <a:pt x="5669" y="0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7" name="Google Shape;4137;p34"/>
            <p:cNvSpPr/>
            <p:nvPr/>
          </p:nvSpPr>
          <p:spPr>
            <a:xfrm>
              <a:off x="1371160" y="2922928"/>
              <a:ext cx="140451" cy="79819"/>
            </a:xfrm>
            <a:custGeom>
              <a:avLst/>
              <a:gdLst/>
              <a:ahLst/>
              <a:cxnLst/>
              <a:rect l="l" t="t" r="r" b="b"/>
              <a:pathLst>
                <a:path w="4751" h="2700" extrusionOk="0">
                  <a:moveTo>
                    <a:pt x="3864" y="1"/>
                  </a:moveTo>
                  <a:cubicBezTo>
                    <a:pt x="2978" y="982"/>
                    <a:pt x="1774" y="1616"/>
                    <a:pt x="507" y="1743"/>
                  </a:cubicBezTo>
                  <a:cubicBezTo>
                    <a:pt x="317" y="2059"/>
                    <a:pt x="159" y="2376"/>
                    <a:pt x="1" y="2693"/>
                  </a:cubicBezTo>
                  <a:cubicBezTo>
                    <a:pt x="86" y="2697"/>
                    <a:pt x="172" y="2699"/>
                    <a:pt x="257" y="2699"/>
                  </a:cubicBezTo>
                  <a:cubicBezTo>
                    <a:pt x="1981" y="2699"/>
                    <a:pt x="3725" y="1796"/>
                    <a:pt x="4751" y="317"/>
                  </a:cubicBezTo>
                  <a:cubicBezTo>
                    <a:pt x="4434" y="222"/>
                    <a:pt x="4149" y="127"/>
                    <a:pt x="3864" y="1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8" name="Google Shape;4138;p34"/>
            <p:cNvSpPr/>
            <p:nvPr/>
          </p:nvSpPr>
          <p:spPr>
            <a:xfrm>
              <a:off x="1314047" y="3043006"/>
              <a:ext cx="197566" cy="54099"/>
            </a:xfrm>
            <a:custGeom>
              <a:avLst/>
              <a:gdLst/>
              <a:ahLst/>
              <a:cxnLst/>
              <a:rect l="l" t="t" r="r" b="b"/>
              <a:pathLst>
                <a:path w="6683" h="1830" extrusionOk="0">
                  <a:moveTo>
                    <a:pt x="3680" y="1"/>
                  </a:moveTo>
                  <a:cubicBezTo>
                    <a:pt x="3180" y="1"/>
                    <a:pt x="2687" y="46"/>
                    <a:pt x="2218" y="151"/>
                  </a:cubicBezTo>
                  <a:cubicBezTo>
                    <a:pt x="1299" y="372"/>
                    <a:pt x="286" y="879"/>
                    <a:pt x="1" y="1829"/>
                  </a:cubicBezTo>
                  <a:cubicBezTo>
                    <a:pt x="1204" y="1354"/>
                    <a:pt x="2471" y="1037"/>
                    <a:pt x="3738" y="942"/>
                  </a:cubicBezTo>
                  <a:cubicBezTo>
                    <a:pt x="3865" y="931"/>
                    <a:pt x="3989" y="923"/>
                    <a:pt x="4109" y="923"/>
                  </a:cubicBezTo>
                  <a:cubicBezTo>
                    <a:pt x="4318" y="923"/>
                    <a:pt x="4519" y="946"/>
                    <a:pt x="4720" y="1006"/>
                  </a:cubicBezTo>
                  <a:cubicBezTo>
                    <a:pt x="5036" y="1132"/>
                    <a:pt x="5416" y="1386"/>
                    <a:pt x="5480" y="1702"/>
                  </a:cubicBezTo>
                  <a:cubicBezTo>
                    <a:pt x="5955" y="1354"/>
                    <a:pt x="6303" y="942"/>
                    <a:pt x="6683" y="467"/>
                  </a:cubicBezTo>
                  <a:cubicBezTo>
                    <a:pt x="5748" y="191"/>
                    <a:pt x="4699" y="1"/>
                    <a:pt x="3680" y="1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9" name="Google Shape;4139;p34"/>
            <p:cNvSpPr/>
            <p:nvPr/>
          </p:nvSpPr>
          <p:spPr>
            <a:xfrm>
              <a:off x="1198906" y="2829307"/>
              <a:ext cx="160110" cy="221926"/>
            </a:xfrm>
            <a:custGeom>
              <a:avLst/>
              <a:gdLst/>
              <a:ahLst/>
              <a:cxnLst/>
              <a:rect l="l" t="t" r="r" b="b"/>
              <a:pathLst>
                <a:path w="5416" h="7507" extrusionOk="0">
                  <a:moveTo>
                    <a:pt x="286" y="1"/>
                  </a:moveTo>
                  <a:cubicBezTo>
                    <a:pt x="1" y="1299"/>
                    <a:pt x="602" y="2724"/>
                    <a:pt x="1647" y="3421"/>
                  </a:cubicBezTo>
                  <a:cubicBezTo>
                    <a:pt x="2091" y="3738"/>
                    <a:pt x="2597" y="3896"/>
                    <a:pt x="3041" y="4181"/>
                  </a:cubicBezTo>
                  <a:cubicBezTo>
                    <a:pt x="4086" y="4878"/>
                    <a:pt x="4656" y="6240"/>
                    <a:pt x="4466" y="7506"/>
                  </a:cubicBezTo>
                  <a:cubicBezTo>
                    <a:pt x="5321" y="6810"/>
                    <a:pt x="5416" y="5321"/>
                    <a:pt x="4688" y="4498"/>
                  </a:cubicBezTo>
                  <a:cubicBezTo>
                    <a:pt x="4022" y="3738"/>
                    <a:pt x="2914" y="3611"/>
                    <a:pt x="2091" y="3041"/>
                  </a:cubicBezTo>
                  <a:cubicBezTo>
                    <a:pt x="1204" y="2376"/>
                    <a:pt x="729" y="1173"/>
                    <a:pt x="982" y="64"/>
                  </a:cubicBezTo>
                  <a:cubicBezTo>
                    <a:pt x="729" y="33"/>
                    <a:pt x="507" y="33"/>
                    <a:pt x="286" y="1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0" name="Google Shape;4140;p34"/>
            <p:cNvSpPr/>
            <p:nvPr/>
          </p:nvSpPr>
          <p:spPr>
            <a:xfrm>
              <a:off x="1107148" y="2863007"/>
              <a:ext cx="191033" cy="255627"/>
            </a:xfrm>
            <a:custGeom>
              <a:avLst/>
              <a:gdLst/>
              <a:ahLst/>
              <a:cxnLst/>
              <a:rect l="l" t="t" r="r" b="b"/>
              <a:pathLst>
                <a:path w="6462" h="8647" extrusionOk="0">
                  <a:moveTo>
                    <a:pt x="191" y="1"/>
                  </a:moveTo>
                  <a:cubicBezTo>
                    <a:pt x="1" y="1173"/>
                    <a:pt x="191" y="2439"/>
                    <a:pt x="761" y="3453"/>
                  </a:cubicBezTo>
                  <a:cubicBezTo>
                    <a:pt x="1331" y="4498"/>
                    <a:pt x="2249" y="5321"/>
                    <a:pt x="3326" y="5765"/>
                  </a:cubicBezTo>
                  <a:cubicBezTo>
                    <a:pt x="3896" y="5986"/>
                    <a:pt x="4561" y="6113"/>
                    <a:pt x="5068" y="6525"/>
                  </a:cubicBezTo>
                  <a:cubicBezTo>
                    <a:pt x="5638" y="7031"/>
                    <a:pt x="5828" y="7918"/>
                    <a:pt x="5575" y="8647"/>
                  </a:cubicBezTo>
                  <a:cubicBezTo>
                    <a:pt x="6240" y="8425"/>
                    <a:pt x="6461" y="7443"/>
                    <a:pt x="6145" y="6778"/>
                  </a:cubicBezTo>
                  <a:cubicBezTo>
                    <a:pt x="5828" y="6113"/>
                    <a:pt x="5195" y="5701"/>
                    <a:pt x="4530" y="5416"/>
                  </a:cubicBezTo>
                  <a:cubicBezTo>
                    <a:pt x="3865" y="5131"/>
                    <a:pt x="3200" y="4910"/>
                    <a:pt x="2629" y="4435"/>
                  </a:cubicBezTo>
                  <a:cubicBezTo>
                    <a:pt x="2059" y="3928"/>
                    <a:pt x="1711" y="3199"/>
                    <a:pt x="1363" y="2471"/>
                  </a:cubicBezTo>
                  <a:cubicBezTo>
                    <a:pt x="983" y="1648"/>
                    <a:pt x="603" y="824"/>
                    <a:pt x="191" y="1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1" name="Google Shape;4141;p34"/>
            <p:cNvSpPr/>
            <p:nvPr/>
          </p:nvSpPr>
          <p:spPr>
            <a:xfrm>
              <a:off x="1321556" y="2738495"/>
              <a:ext cx="180716" cy="150769"/>
            </a:xfrm>
            <a:custGeom>
              <a:avLst/>
              <a:gdLst/>
              <a:ahLst/>
              <a:cxnLst/>
              <a:rect l="l" t="t" r="r" b="b"/>
              <a:pathLst>
                <a:path w="6113" h="5100" extrusionOk="0">
                  <a:moveTo>
                    <a:pt x="5606" y="1"/>
                  </a:moveTo>
                  <a:cubicBezTo>
                    <a:pt x="5289" y="856"/>
                    <a:pt x="4497" y="1394"/>
                    <a:pt x="3705" y="1743"/>
                  </a:cubicBezTo>
                  <a:cubicBezTo>
                    <a:pt x="2914" y="2091"/>
                    <a:pt x="2027" y="2313"/>
                    <a:pt x="1330" y="2819"/>
                  </a:cubicBezTo>
                  <a:cubicBezTo>
                    <a:pt x="602" y="3326"/>
                    <a:pt x="0" y="4213"/>
                    <a:pt x="190" y="5100"/>
                  </a:cubicBezTo>
                  <a:cubicBezTo>
                    <a:pt x="444" y="5068"/>
                    <a:pt x="729" y="5036"/>
                    <a:pt x="982" y="5005"/>
                  </a:cubicBezTo>
                  <a:cubicBezTo>
                    <a:pt x="950" y="4150"/>
                    <a:pt x="1615" y="3453"/>
                    <a:pt x="2344" y="3105"/>
                  </a:cubicBezTo>
                  <a:cubicBezTo>
                    <a:pt x="3072" y="2756"/>
                    <a:pt x="3864" y="2629"/>
                    <a:pt x="4624" y="2313"/>
                  </a:cubicBezTo>
                  <a:cubicBezTo>
                    <a:pt x="5352" y="1996"/>
                    <a:pt x="6049" y="1363"/>
                    <a:pt x="6112" y="508"/>
                  </a:cubicBezTo>
                  <a:cubicBezTo>
                    <a:pt x="5922" y="349"/>
                    <a:pt x="5764" y="191"/>
                    <a:pt x="5606" y="1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2" name="Google Shape;4142;p34"/>
            <p:cNvSpPr/>
            <p:nvPr/>
          </p:nvSpPr>
          <p:spPr>
            <a:xfrm>
              <a:off x="1268198" y="2751768"/>
              <a:ext cx="174153" cy="47980"/>
            </a:xfrm>
            <a:custGeom>
              <a:avLst/>
              <a:gdLst/>
              <a:ahLst/>
              <a:cxnLst/>
              <a:rect l="l" t="t" r="r" b="b"/>
              <a:pathLst>
                <a:path w="5891" h="1623" extrusionOk="0">
                  <a:moveTo>
                    <a:pt x="980" y="1"/>
                  </a:moveTo>
                  <a:cubicBezTo>
                    <a:pt x="895" y="1"/>
                    <a:pt x="812" y="8"/>
                    <a:pt x="728" y="27"/>
                  </a:cubicBezTo>
                  <a:cubicBezTo>
                    <a:pt x="412" y="59"/>
                    <a:pt x="127" y="249"/>
                    <a:pt x="0" y="534"/>
                  </a:cubicBezTo>
                  <a:cubicBezTo>
                    <a:pt x="1457" y="914"/>
                    <a:pt x="2914" y="1230"/>
                    <a:pt x="4370" y="1547"/>
                  </a:cubicBezTo>
                  <a:cubicBezTo>
                    <a:pt x="4579" y="1593"/>
                    <a:pt x="4788" y="1623"/>
                    <a:pt x="5009" y="1623"/>
                  </a:cubicBezTo>
                  <a:cubicBezTo>
                    <a:pt x="5090" y="1623"/>
                    <a:pt x="5172" y="1619"/>
                    <a:pt x="5257" y="1610"/>
                  </a:cubicBezTo>
                  <a:cubicBezTo>
                    <a:pt x="5542" y="1547"/>
                    <a:pt x="5795" y="1357"/>
                    <a:pt x="5890" y="1072"/>
                  </a:cubicBezTo>
                  <a:cubicBezTo>
                    <a:pt x="4465" y="755"/>
                    <a:pt x="3040" y="439"/>
                    <a:pt x="1615" y="90"/>
                  </a:cubicBezTo>
                  <a:cubicBezTo>
                    <a:pt x="1391" y="46"/>
                    <a:pt x="1183" y="1"/>
                    <a:pt x="980" y="1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3" name="Google Shape;4143;p34"/>
            <p:cNvSpPr/>
            <p:nvPr/>
          </p:nvSpPr>
          <p:spPr>
            <a:xfrm>
              <a:off x="1453547" y="2783458"/>
              <a:ext cx="62761" cy="137643"/>
            </a:xfrm>
            <a:custGeom>
              <a:avLst/>
              <a:gdLst/>
              <a:ahLst/>
              <a:cxnLst/>
              <a:rect l="l" t="t" r="r" b="b"/>
              <a:pathLst>
                <a:path w="2123" h="4656" extrusionOk="0">
                  <a:moveTo>
                    <a:pt x="856" y="0"/>
                  </a:moveTo>
                  <a:lnTo>
                    <a:pt x="856" y="0"/>
                  </a:lnTo>
                  <a:cubicBezTo>
                    <a:pt x="539" y="63"/>
                    <a:pt x="317" y="443"/>
                    <a:pt x="286" y="792"/>
                  </a:cubicBezTo>
                  <a:cubicBezTo>
                    <a:pt x="254" y="1172"/>
                    <a:pt x="349" y="1520"/>
                    <a:pt x="507" y="1837"/>
                  </a:cubicBezTo>
                  <a:cubicBezTo>
                    <a:pt x="634" y="2185"/>
                    <a:pt x="792" y="2502"/>
                    <a:pt x="856" y="2882"/>
                  </a:cubicBezTo>
                  <a:cubicBezTo>
                    <a:pt x="982" y="3579"/>
                    <a:pt x="602" y="4339"/>
                    <a:pt x="1" y="4655"/>
                  </a:cubicBezTo>
                  <a:cubicBezTo>
                    <a:pt x="349" y="4624"/>
                    <a:pt x="666" y="4592"/>
                    <a:pt x="982" y="4560"/>
                  </a:cubicBezTo>
                  <a:cubicBezTo>
                    <a:pt x="1267" y="4307"/>
                    <a:pt x="1552" y="4022"/>
                    <a:pt x="1774" y="3674"/>
                  </a:cubicBezTo>
                  <a:cubicBezTo>
                    <a:pt x="1996" y="3325"/>
                    <a:pt x="2122" y="2914"/>
                    <a:pt x="2027" y="2502"/>
                  </a:cubicBezTo>
                  <a:cubicBezTo>
                    <a:pt x="1932" y="2027"/>
                    <a:pt x="1552" y="1679"/>
                    <a:pt x="1267" y="1330"/>
                  </a:cubicBezTo>
                  <a:cubicBezTo>
                    <a:pt x="951" y="950"/>
                    <a:pt x="697" y="443"/>
                    <a:pt x="856" y="0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4" name="Google Shape;4144;p34"/>
            <p:cNvSpPr/>
            <p:nvPr/>
          </p:nvSpPr>
          <p:spPr>
            <a:xfrm>
              <a:off x="1098723" y="2734209"/>
              <a:ext cx="139535" cy="98887"/>
            </a:xfrm>
            <a:custGeom>
              <a:avLst/>
              <a:gdLst/>
              <a:ahLst/>
              <a:cxnLst/>
              <a:rect l="l" t="t" r="r" b="b"/>
              <a:pathLst>
                <a:path w="4720" h="3345" extrusionOk="0">
                  <a:moveTo>
                    <a:pt x="1191" y="0"/>
                  </a:moveTo>
                  <a:cubicBezTo>
                    <a:pt x="1042" y="0"/>
                    <a:pt x="902" y="22"/>
                    <a:pt x="761" y="83"/>
                  </a:cubicBezTo>
                  <a:cubicBezTo>
                    <a:pt x="413" y="241"/>
                    <a:pt x="159" y="684"/>
                    <a:pt x="1" y="811"/>
                  </a:cubicBezTo>
                  <a:cubicBezTo>
                    <a:pt x="331" y="652"/>
                    <a:pt x="701" y="577"/>
                    <a:pt x="1074" y="577"/>
                  </a:cubicBezTo>
                  <a:cubicBezTo>
                    <a:pt x="1595" y="577"/>
                    <a:pt x="2123" y="724"/>
                    <a:pt x="2566" y="1001"/>
                  </a:cubicBezTo>
                  <a:cubicBezTo>
                    <a:pt x="3326" y="1508"/>
                    <a:pt x="3833" y="2394"/>
                    <a:pt x="3865" y="3345"/>
                  </a:cubicBezTo>
                  <a:cubicBezTo>
                    <a:pt x="4371" y="3250"/>
                    <a:pt x="4720" y="2679"/>
                    <a:pt x="4593" y="2173"/>
                  </a:cubicBezTo>
                  <a:cubicBezTo>
                    <a:pt x="4150" y="1603"/>
                    <a:pt x="3643" y="1128"/>
                    <a:pt x="3073" y="684"/>
                  </a:cubicBezTo>
                  <a:cubicBezTo>
                    <a:pt x="2598" y="336"/>
                    <a:pt x="2028" y="51"/>
                    <a:pt x="1458" y="19"/>
                  </a:cubicBezTo>
                  <a:cubicBezTo>
                    <a:pt x="1365" y="8"/>
                    <a:pt x="1276" y="0"/>
                    <a:pt x="1191" y="0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5" name="Google Shape;4145;p34"/>
            <p:cNvSpPr/>
            <p:nvPr/>
          </p:nvSpPr>
          <p:spPr>
            <a:xfrm>
              <a:off x="1168015" y="2685137"/>
              <a:ext cx="100217" cy="66516"/>
            </a:xfrm>
            <a:custGeom>
              <a:avLst/>
              <a:gdLst/>
              <a:ahLst/>
              <a:cxnLst/>
              <a:rect l="l" t="t" r="r" b="b"/>
              <a:pathLst>
                <a:path w="3390" h="2250" extrusionOk="0">
                  <a:moveTo>
                    <a:pt x="3389" y="1"/>
                  </a:moveTo>
                  <a:cubicBezTo>
                    <a:pt x="2914" y="223"/>
                    <a:pt x="2471" y="476"/>
                    <a:pt x="2027" y="761"/>
                  </a:cubicBezTo>
                  <a:cubicBezTo>
                    <a:pt x="1331" y="1173"/>
                    <a:pt x="665" y="1616"/>
                    <a:pt x="0" y="2028"/>
                  </a:cubicBezTo>
                  <a:cubicBezTo>
                    <a:pt x="127" y="2028"/>
                    <a:pt x="285" y="2123"/>
                    <a:pt x="317" y="2249"/>
                  </a:cubicBezTo>
                  <a:cubicBezTo>
                    <a:pt x="1616" y="2123"/>
                    <a:pt x="2851" y="1236"/>
                    <a:pt x="3389" y="1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6" name="Google Shape;4146;p34"/>
            <p:cNvSpPr/>
            <p:nvPr/>
          </p:nvSpPr>
          <p:spPr>
            <a:xfrm>
              <a:off x="1094998" y="2746004"/>
              <a:ext cx="70241" cy="136697"/>
            </a:xfrm>
            <a:custGeom>
              <a:avLst/>
              <a:gdLst/>
              <a:ahLst/>
              <a:cxnLst/>
              <a:rect l="l" t="t" r="r" b="b"/>
              <a:pathLst>
                <a:path w="2376" h="4624" extrusionOk="0">
                  <a:moveTo>
                    <a:pt x="1774" y="0"/>
                  </a:moveTo>
                  <a:cubicBezTo>
                    <a:pt x="1584" y="0"/>
                    <a:pt x="1394" y="32"/>
                    <a:pt x="1204" y="64"/>
                  </a:cubicBezTo>
                  <a:cubicBezTo>
                    <a:pt x="1552" y="697"/>
                    <a:pt x="1552" y="1520"/>
                    <a:pt x="1204" y="2154"/>
                  </a:cubicBezTo>
                  <a:cubicBezTo>
                    <a:pt x="1014" y="2565"/>
                    <a:pt x="665" y="2914"/>
                    <a:pt x="412" y="3294"/>
                  </a:cubicBezTo>
                  <a:cubicBezTo>
                    <a:pt x="159" y="3674"/>
                    <a:pt x="0" y="4212"/>
                    <a:pt x="222" y="4624"/>
                  </a:cubicBezTo>
                  <a:cubicBezTo>
                    <a:pt x="315" y="4392"/>
                    <a:pt x="560" y="4245"/>
                    <a:pt x="809" y="4245"/>
                  </a:cubicBezTo>
                  <a:cubicBezTo>
                    <a:pt x="900" y="4245"/>
                    <a:pt x="992" y="4265"/>
                    <a:pt x="1077" y="4307"/>
                  </a:cubicBezTo>
                  <a:cubicBezTo>
                    <a:pt x="887" y="3991"/>
                    <a:pt x="1014" y="3579"/>
                    <a:pt x="1204" y="3262"/>
                  </a:cubicBezTo>
                  <a:cubicBezTo>
                    <a:pt x="1425" y="2946"/>
                    <a:pt x="1710" y="2692"/>
                    <a:pt x="1900" y="2407"/>
                  </a:cubicBezTo>
                  <a:cubicBezTo>
                    <a:pt x="2375" y="1679"/>
                    <a:pt x="2312" y="634"/>
                    <a:pt x="1774" y="0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7" name="Google Shape;4147;p34"/>
            <p:cNvSpPr/>
            <p:nvPr/>
          </p:nvSpPr>
          <p:spPr>
            <a:xfrm>
              <a:off x="1223235" y="2687029"/>
              <a:ext cx="319305" cy="347359"/>
            </a:xfrm>
            <a:custGeom>
              <a:avLst/>
              <a:gdLst/>
              <a:ahLst/>
              <a:cxnLst/>
              <a:rect l="l" t="t" r="r" b="b"/>
              <a:pathLst>
                <a:path w="10801" h="11750" extrusionOk="0">
                  <a:moveTo>
                    <a:pt x="3073" y="0"/>
                  </a:moveTo>
                  <a:cubicBezTo>
                    <a:pt x="2946" y="0"/>
                    <a:pt x="2788" y="0"/>
                    <a:pt x="2661" y="32"/>
                  </a:cubicBezTo>
                  <a:cubicBezTo>
                    <a:pt x="2819" y="539"/>
                    <a:pt x="2566" y="1077"/>
                    <a:pt x="2218" y="1457"/>
                  </a:cubicBezTo>
                  <a:cubicBezTo>
                    <a:pt x="1838" y="1837"/>
                    <a:pt x="1394" y="2090"/>
                    <a:pt x="1014" y="2470"/>
                  </a:cubicBezTo>
                  <a:cubicBezTo>
                    <a:pt x="254" y="3262"/>
                    <a:pt x="1" y="4592"/>
                    <a:pt x="444" y="5606"/>
                  </a:cubicBezTo>
                  <a:cubicBezTo>
                    <a:pt x="869" y="6607"/>
                    <a:pt x="1875" y="7288"/>
                    <a:pt x="2905" y="7288"/>
                  </a:cubicBezTo>
                  <a:cubicBezTo>
                    <a:pt x="2950" y="7288"/>
                    <a:pt x="2996" y="7287"/>
                    <a:pt x="3041" y="7284"/>
                  </a:cubicBezTo>
                  <a:cubicBezTo>
                    <a:pt x="3518" y="7244"/>
                    <a:pt x="4031" y="7080"/>
                    <a:pt x="4512" y="7080"/>
                  </a:cubicBezTo>
                  <a:cubicBezTo>
                    <a:pt x="4798" y="7080"/>
                    <a:pt x="5073" y="7138"/>
                    <a:pt x="5321" y="7316"/>
                  </a:cubicBezTo>
                  <a:cubicBezTo>
                    <a:pt x="5765" y="7632"/>
                    <a:pt x="5955" y="8297"/>
                    <a:pt x="6398" y="8646"/>
                  </a:cubicBezTo>
                  <a:cubicBezTo>
                    <a:pt x="6657" y="8836"/>
                    <a:pt x="6963" y="8884"/>
                    <a:pt x="7279" y="8884"/>
                  </a:cubicBezTo>
                  <a:cubicBezTo>
                    <a:pt x="7544" y="8884"/>
                    <a:pt x="7817" y="8850"/>
                    <a:pt x="8077" y="8836"/>
                  </a:cubicBezTo>
                  <a:cubicBezTo>
                    <a:pt x="8207" y="8821"/>
                    <a:pt x="8342" y="8812"/>
                    <a:pt x="8477" y="8812"/>
                  </a:cubicBezTo>
                  <a:cubicBezTo>
                    <a:pt x="8933" y="8812"/>
                    <a:pt x="9384" y="8920"/>
                    <a:pt x="9628" y="9311"/>
                  </a:cubicBezTo>
                  <a:cubicBezTo>
                    <a:pt x="10103" y="10008"/>
                    <a:pt x="9565" y="11243"/>
                    <a:pt x="10230" y="11749"/>
                  </a:cubicBezTo>
                  <a:cubicBezTo>
                    <a:pt x="10388" y="11401"/>
                    <a:pt x="10515" y="11053"/>
                    <a:pt x="10673" y="10736"/>
                  </a:cubicBezTo>
                  <a:cubicBezTo>
                    <a:pt x="10800" y="10008"/>
                    <a:pt x="10578" y="9247"/>
                    <a:pt x="10167" y="8709"/>
                  </a:cubicBezTo>
                  <a:cubicBezTo>
                    <a:pt x="9723" y="8171"/>
                    <a:pt x="9027" y="7854"/>
                    <a:pt x="8362" y="7854"/>
                  </a:cubicBezTo>
                  <a:cubicBezTo>
                    <a:pt x="7951" y="7875"/>
                    <a:pt x="7528" y="7988"/>
                    <a:pt x="7134" y="7988"/>
                  </a:cubicBezTo>
                  <a:cubicBezTo>
                    <a:pt x="6920" y="7988"/>
                    <a:pt x="6714" y="7954"/>
                    <a:pt x="6525" y="7854"/>
                  </a:cubicBezTo>
                  <a:cubicBezTo>
                    <a:pt x="6050" y="7601"/>
                    <a:pt x="5828" y="7031"/>
                    <a:pt x="5416" y="6682"/>
                  </a:cubicBezTo>
                  <a:cubicBezTo>
                    <a:pt x="5014" y="6356"/>
                    <a:pt x="4506" y="6274"/>
                    <a:pt x="3979" y="6274"/>
                  </a:cubicBezTo>
                  <a:cubicBezTo>
                    <a:pt x="3635" y="6274"/>
                    <a:pt x="3283" y="6309"/>
                    <a:pt x="2946" y="6334"/>
                  </a:cubicBezTo>
                  <a:cubicBezTo>
                    <a:pt x="2798" y="6351"/>
                    <a:pt x="2643" y="6361"/>
                    <a:pt x="2486" y="6361"/>
                  </a:cubicBezTo>
                  <a:cubicBezTo>
                    <a:pt x="1769" y="6361"/>
                    <a:pt x="1009" y="6154"/>
                    <a:pt x="698" y="5479"/>
                  </a:cubicBezTo>
                  <a:cubicBezTo>
                    <a:pt x="413" y="4846"/>
                    <a:pt x="698" y="4054"/>
                    <a:pt x="1141" y="3484"/>
                  </a:cubicBezTo>
                  <a:cubicBezTo>
                    <a:pt x="1584" y="2945"/>
                    <a:pt x="2186" y="2534"/>
                    <a:pt x="2661" y="1995"/>
                  </a:cubicBezTo>
                  <a:cubicBezTo>
                    <a:pt x="3104" y="1425"/>
                    <a:pt x="3390" y="634"/>
                    <a:pt x="3073" y="0"/>
                  </a:cubicBezTo>
                  <a:close/>
                </a:path>
              </a:pathLst>
            </a:custGeom>
            <a:solidFill>
              <a:srgbClr val="D197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8" name="Google Shape;4148;p34"/>
            <p:cNvSpPr/>
            <p:nvPr/>
          </p:nvSpPr>
          <p:spPr>
            <a:xfrm>
              <a:off x="1033215" y="2822065"/>
              <a:ext cx="207854" cy="119639"/>
            </a:xfrm>
            <a:custGeom>
              <a:avLst/>
              <a:gdLst/>
              <a:ahLst/>
              <a:cxnLst/>
              <a:rect l="l" t="t" r="r" b="b"/>
              <a:pathLst>
                <a:path w="7031" h="4047" extrusionOk="0">
                  <a:moveTo>
                    <a:pt x="5962" y="0"/>
                  </a:moveTo>
                  <a:cubicBezTo>
                    <a:pt x="5495" y="0"/>
                    <a:pt x="5023" y="162"/>
                    <a:pt x="4655" y="468"/>
                  </a:cubicBezTo>
                  <a:cubicBezTo>
                    <a:pt x="4244" y="816"/>
                    <a:pt x="3990" y="1323"/>
                    <a:pt x="3515" y="1544"/>
                  </a:cubicBezTo>
                  <a:cubicBezTo>
                    <a:pt x="3277" y="1650"/>
                    <a:pt x="3027" y="1673"/>
                    <a:pt x="2774" y="1673"/>
                  </a:cubicBezTo>
                  <a:cubicBezTo>
                    <a:pt x="2581" y="1673"/>
                    <a:pt x="2387" y="1660"/>
                    <a:pt x="2193" y="1660"/>
                  </a:cubicBezTo>
                  <a:cubicBezTo>
                    <a:pt x="2031" y="1660"/>
                    <a:pt x="1869" y="1669"/>
                    <a:pt x="1710" y="1703"/>
                  </a:cubicBezTo>
                  <a:cubicBezTo>
                    <a:pt x="728" y="1861"/>
                    <a:pt x="0" y="3001"/>
                    <a:pt x="253" y="4046"/>
                  </a:cubicBezTo>
                  <a:cubicBezTo>
                    <a:pt x="475" y="3191"/>
                    <a:pt x="1235" y="2494"/>
                    <a:pt x="2059" y="2399"/>
                  </a:cubicBezTo>
                  <a:cubicBezTo>
                    <a:pt x="2175" y="2387"/>
                    <a:pt x="2292" y="2383"/>
                    <a:pt x="2408" y="2383"/>
                  </a:cubicBezTo>
                  <a:cubicBezTo>
                    <a:pt x="2617" y="2383"/>
                    <a:pt x="2825" y="2396"/>
                    <a:pt x="3029" y="2396"/>
                  </a:cubicBezTo>
                  <a:cubicBezTo>
                    <a:pt x="3295" y="2396"/>
                    <a:pt x="3554" y="2374"/>
                    <a:pt x="3800" y="2273"/>
                  </a:cubicBezTo>
                  <a:cubicBezTo>
                    <a:pt x="4180" y="2146"/>
                    <a:pt x="4465" y="1829"/>
                    <a:pt x="4750" y="1544"/>
                  </a:cubicBezTo>
                  <a:cubicBezTo>
                    <a:pt x="5035" y="1259"/>
                    <a:pt x="5320" y="974"/>
                    <a:pt x="5701" y="816"/>
                  </a:cubicBezTo>
                  <a:cubicBezTo>
                    <a:pt x="5821" y="776"/>
                    <a:pt x="5976" y="755"/>
                    <a:pt x="6139" y="755"/>
                  </a:cubicBezTo>
                  <a:cubicBezTo>
                    <a:pt x="6491" y="755"/>
                    <a:pt x="6879" y="853"/>
                    <a:pt x="7031" y="1069"/>
                  </a:cubicBezTo>
                  <a:cubicBezTo>
                    <a:pt x="6999" y="784"/>
                    <a:pt x="6746" y="468"/>
                    <a:pt x="6714" y="151"/>
                  </a:cubicBezTo>
                  <a:cubicBezTo>
                    <a:pt x="6477" y="49"/>
                    <a:pt x="6220" y="0"/>
                    <a:pt x="5962" y="0"/>
                  </a:cubicBezTo>
                  <a:close/>
                </a:path>
              </a:pathLst>
            </a:custGeom>
            <a:solidFill>
              <a:srgbClr val="D197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9" name="Google Shape;4149;p34"/>
            <p:cNvSpPr/>
            <p:nvPr/>
          </p:nvSpPr>
          <p:spPr>
            <a:xfrm>
              <a:off x="1329981" y="3042415"/>
              <a:ext cx="251873" cy="196502"/>
            </a:xfrm>
            <a:custGeom>
              <a:avLst/>
              <a:gdLst/>
              <a:ahLst/>
              <a:cxnLst/>
              <a:rect l="l" t="t" r="r" b="b"/>
              <a:pathLst>
                <a:path w="8520" h="6647" extrusionOk="0">
                  <a:moveTo>
                    <a:pt x="4650" y="1"/>
                  </a:moveTo>
                  <a:cubicBezTo>
                    <a:pt x="4536" y="1"/>
                    <a:pt x="4421" y="4"/>
                    <a:pt x="4307" y="12"/>
                  </a:cubicBezTo>
                  <a:cubicBezTo>
                    <a:pt x="3420" y="44"/>
                    <a:pt x="2502" y="297"/>
                    <a:pt x="1774" y="804"/>
                  </a:cubicBezTo>
                  <a:cubicBezTo>
                    <a:pt x="1014" y="1311"/>
                    <a:pt x="444" y="2039"/>
                    <a:pt x="222" y="2926"/>
                  </a:cubicBezTo>
                  <a:cubicBezTo>
                    <a:pt x="0" y="3781"/>
                    <a:pt x="159" y="4763"/>
                    <a:pt x="729" y="5459"/>
                  </a:cubicBezTo>
                  <a:cubicBezTo>
                    <a:pt x="1140" y="5966"/>
                    <a:pt x="1710" y="6314"/>
                    <a:pt x="2344" y="6473"/>
                  </a:cubicBezTo>
                  <a:cubicBezTo>
                    <a:pt x="2793" y="6608"/>
                    <a:pt x="3259" y="6647"/>
                    <a:pt x="3730" y="6647"/>
                  </a:cubicBezTo>
                  <a:cubicBezTo>
                    <a:pt x="3922" y="6647"/>
                    <a:pt x="4114" y="6640"/>
                    <a:pt x="4307" y="6631"/>
                  </a:cubicBezTo>
                  <a:cubicBezTo>
                    <a:pt x="5321" y="6536"/>
                    <a:pt x="6366" y="6219"/>
                    <a:pt x="7157" y="5554"/>
                  </a:cubicBezTo>
                  <a:cubicBezTo>
                    <a:pt x="7981" y="4921"/>
                    <a:pt x="8519" y="3908"/>
                    <a:pt x="8424" y="2863"/>
                  </a:cubicBezTo>
                  <a:cubicBezTo>
                    <a:pt x="8329" y="1944"/>
                    <a:pt x="7727" y="1121"/>
                    <a:pt x="6967" y="614"/>
                  </a:cubicBezTo>
                  <a:cubicBezTo>
                    <a:pt x="6274" y="198"/>
                    <a:pt x="5459" y="1"/>
                    <a:pt x="4650" y="1"/>
                  </a:cubicBezTo>
                  <a:close/>
                </a:path>
              </a:pathLst>
            </a:custGeom>
            <a:solidFill>
              <a:srgbClr val="F28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0" name="Google Shape;4150;p34"/>
            <p:cNvSpPr/>
            <p:nvPr/>
          </p:nvSpPr>
          <p:spPr>
            <a:xfrm>
              <a:off x="1376776" y="3046524"/>
              <a:ext cx="142343" cy="66250"/>
            </a:xfrm>
            <a:custGeom>
              <a:avLst/>
              <a:gdLst/>
              <a:ahLst/>
              <a:cxnLst/>
              <a:rect l="l" t="t" r="r" b="b"/>
              <a:pathLst>
                <a:path w="4815" h="2241" extrusionOk="0">
                  <a:moveTo>
                    <a:pt x="3068" y="0"/>
                  </a:moveTo>
                  <a:cubicBezTo>
                    <a:pt x="2893" y="0"/>
                    <a:pt x="2714" y="11"/>
                    <a:pt x="2534" y="32"/>
                  </a:cubicBezTo>
                  <a:cubicBezTo>
                    <a:pt x="2027" y="63"/>
                    <a:pt x="1521" y="158"/>
                    <a:pt x="1077" y="348"/>
                  </a:cubicBezTo>
                  <a:cubicBezTo>
                    <a:pt x="634" y="538"/>
                    <a:pt x="286" y="823"/>
                    <a:pt x="127" y="1108"/>
                  </a:cubicBezTo>
                  <a:cubicBezTo>
                    <a:pt x="1" y="1393"/>
                    <a:pt x="64" y="1710"/>
                    <a:pt x="349" y="1932"/>
                  </a:cubicBezTo>
                  <a:cubicBezTo>
                    <a:pt x="571" y="2090"/>
                    <a:pt x="887" y="2185"/>
                    <a:pt x="1236" y="2217"/>
                  </a:cubicBezTo>
                  <a:cubicBezTo>
                    <a:pt x="1410" y="2233"/>
                    <a:pt x="1592" y="2241"/>
                    <a:pt x="1778" y="2241"/>
                  </a:cubicBezTo>
                  <a:cubicBezTo>
                    <a:pt x="1964" y="2241"/>
                    <a:pt x="2154" y="2233"/>
                    <a:pt x="2344" y="2217"/>
                  </a:cubicBezTo>
                  <a:cubicBezTo>
                    <a:pt x="2914" y="2154"/>
                    <a:pt x="3516" y="2027"/>
                    <a:pt x="3991" y="1773"/>
                  </a:cubicBezTo>
                  <a:cubicBezTo>
                    <a:pt x="4498" y="1520"/>
                    <a:pt x="4814" y="1172"/>
                    <a:pt x="4783" y="823"/>
                  </a:cubicBezTo>
                  <a:cubicBezTo>
                    <a:pt x="4783" y="538"/>
                    <a:pt x="4466" y="285"/>
                    <a:pt x="4023" y="127"/>
                  </a:cubicBezTo>
                  <a:cubicBezTo>
                    <a:pt x="3748" y="42"/>
                    <a:pt x="3417" y="0"/>
                    <a:pt x="3068" y="0"/>
                  </a:cubicBezTo>
                  <a:close/>
                </a:path>
              </a:pathLst>
            </a:custGeom>
            <a:solidFill>
              <a:srgbClr val="E276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1" name="Google Shape;4151;p34"/>
            <p:cNvSpPr/>
            <p:nvPr/>
          </p:nvSpPr>
          <p:spPr>
            <a:xfrm>
              <a:off x="1353364" y="3140115"/>
              <a:ext cx="217255" cy="87978"/>
            </a:xfrm>
            <a:custGeom>
              <a:avLst/>
              <a:gdLst/>
              <a:ahLst/>
              <a:cxnLst/>
              <a:rect l="l" t="t" r="r" b="b"/>
              <a:pathLst>
                <a:path w="7349" h="2976" extrusionOk="0">
                  <a:moveTo>
                    <a:pt x="7348" y="1"/>
                  </a:moveTo>
                  <a:cubicBezTo>
                    <a:pt x="6715" y="761"/>
                    <a:pt x="5828" y="1299"/>
                    <a:pt x="4846" y="1489"/>
                  </a:cubicBezTo>
                  <a:cubicBezTo>
                    <a:pt x="4574" y="1538"/>
                    <a:pt x="4288" y="1563"/>
                    <a:pt x="3995" y="1563"/>
                  </a:cubicBezTo>
                  <a:cubicBezTo>
                    <a:pt x="3334" y="1563"/>
                    <a:pt x="2643" y="1436"/>
                    <a:pt x="2028" y="1173"/>
                  </a:cubicBezTo>
                  <a:cubicBezTo>
                    <a:pt x="1869" y="1141"/>
                    <a:pt x="1711" y="1046"/>
                    <a:pt x="1584" y="951"/>
                  </a:cubicBezTo>
                  <a:cubicBezTo>
                    <a:pt x="1553" y="919"/>
                    <a:pt x="1521" y="888"/>
                    <a:pt x="1489" y="888"/>
                  </a:cubicBezTo>
                  <a:cubicBezTo>
                    <a:pt x="1331" y="761"/>
                    <a:pt x="1173" y="634"/>
                    <a:pt x="1046" y="508"/>
                  </a:cubicBezTo>
                  <a:lnTo>
                    <a:pt x="1014" y="508"/>
                  </a:lnTo>
                  <a:cubicBezTo>
                    <a:pt x="878" y="417"/>
                    <a:pt x="710" y="342"/>
                    <a:pt x="555" y="342"/>
                  </a:cubicBezTo>
                  <a:cubicBezTo>
                    <a:pt x="494" y="342"/>
                    <a:pt x="435" y="354"/>
                    <a:pt x="381" y="381"/>
                  </a:cubicBezTo>
                  <a:cubicBezTo>
                    <a:pt x="33" y="539"/>
                    <a:pt x="1" y="983"/>
                    <a:pt x="96" y="1331"/>
                  </a:cubicBezTo>
                  <a:cubicBezTo>
                    <a:pt x="318" y="1964"/>
                    <a:pt x="951" y="2439"/>
                    <a:pt x="1616" y="2693"/>
                  </a:cubicBezTo>
                  <a:cubicBezTo>
                    <a:pt x="2107" y="2884"/>
                    <a:pt x="2635" y="2975"/>
                    <a:pt x="3166" y="2975"/>
                  </a:cubicBezTo>
                  <a:cubicBezTo>
                    <a:pt x="4485" y="2975"/>
                    <a:pt x="5825" y="2410"/>
                    <a:pt x="6683" y="1394"/>
                  </a:cubicBezTo>
                  <a:cubicBezTo>
                    <a:pt x="7000" y="983"/>
                    <a:pt x="7253" y="508"/>
                    <a:pt x="7348" y="1"/>
                  </a:cubicBezTo>
                  <a:close/>
                </a:path>
              </a:pathLst>
            </a:custGeom>
            <a:solidFill>
              <a:srgbClr val="E276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2" name="Google Shape;4152;p34"/>
            <p:cNvSpPr/>
            <p:nvPr/>
          </p:nvSpPr>
          <p:spPr>
            <a:xfrm>
              <a:off x="1366548" y="2993136"/>
              <a:ext cx="22438" cy="14072"/>
            </a:xfrm>
            <a:custGeom>
              <a:avLst/>
              <a:gdLst/>
              <a:ahLst/>
              <a:cxnLst/>
              <a:rect l="l" t="t" r="r" b="b"/>
              <a:pathLst>
                <a:path w="759" h="476" extrusionOk="0">
                  <a:moveTo>
                    <a:pt x="537" y="1"/>
                  </a:moveTo>
                  <a:cubicBezTo>
                    <a:pt x="0" y="32"/>
                    <a:pt x="218" y="473"/>
                    <a:pt x="189" y="476"/>
                  </a:cubicBezTo>
                  <a:lnTo>
                    <a:pt x="189" y="476"/>
                  </a:lnTo>
                  <a:cubicBezTo>
                    <a:pt x="758" y="444"/>
                    <a:pt x="537" y="1"/>
                    <a:pt x="537" y="1"/>
                  </a:cubicBezTo>
                  <a:close/>
                  <a:moveTo>
                    <a:pt x="189" y="476"/>
                  </a:moveTo>
                  <a:cubicBezTo>
                    <a:pt x="189" y="476"/>
                    <a:pt x="188" y="476"/>
                    <a:pt x="188" y="476"/>
                  </a:cubicBezTo>
                  <a:cubicBezTo>
                    <a:pt x="188" y="476"/>
                    <a:pt x="189" y="476"/>
                    <a:pt x="189" y="476"/>
                  </a:cubicBezTo>
                  <a:close/>
                </a:path>
              </a:pathLst>
            </a:custGeom>
            <a:solidFill>
              <a:srgbClr val="8EB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3" name="Google Shape;4153;p34"/>
            <p:cNvSpPr/>
            <p:nvPr/>
          </p:nvSpPr>
          <p:spPr>
            <a:xfrm>
              <a:off x="1363681" y="2993136"/>
              <a:ext cx="150739" cy="117747"/>
            </a:xfrm>
            <a:custGeom>
              <a:avLst/>
              <a:gdLst/>
              <a:ahLst/>
              <a:cxnLst/>
              <a:rect l="l" t="t" r="r" b="b"/>
              <a:pathLst>
                <a:path w="5099" h="3983" extrusionOk="0">
                  <a:moveTo>
                    <a:pt x="634" y="1"/>
                  </a:moveTo>
                  <a:cubicBezTo>
                    <a:pt x="634" y="286"/>
                    <a:pt x="570" y="381"/>
                    <a:pt x="317" y="476"/>
                  </a:cubicBezTo>
                  <a:cubicBezTo>
                    <a:pt x="327" y="475"/>
                    <a:pt x="338" y="475"/>
                    <a:pt x="348" y="475"/>
                  </a:cubicBezTo>
                  <a:cubicBezTo>
                    <a:pt x="736" y="475"/>
                    <a:pt x="1433" y="1023"/>
                    <a:pt x="1710" y="1331"/>
                  </a:cubicBezTo>
                  <a:cubicBezTo>
                    <a:pt x="1869" y="1521"/>
                    <a:pt x="2185" y="1933"/>
                    <a:pt x="2375" y="2313"/>
                  </a:cubicBezTo>
                  <a:cubicBezTo>
                    <a:pt x="2089" y="2373"/>
                    <a:pt x="1843" y="2401"/>
                    <a:pt x="1624" y="2401"/>
                  </a:cubicBezTo>
                  <a:cubicBezTo>
                    <a:pt x="1045" y="2401"/>
                    <a:pt x="659" y="2209"/>
                    <a:pt x="222" y="1933"/>
                  </a:cubicBezTo>
                  <a:lnTo>
                    <a:pt x="222" y="1933"/>
                  </a:lnTo>
                  <a:cubicBezTo>
                    <a:pt x="466" y="2544"/>
                    <a:pt x="908" y="2736"/>
                    <a:pt x="1360" y="2736"/>
                  </a:cubicBezTo>
                  <a:cubicBezTo>
                    <a:pt x="1610" y="2736"/>
                    <a:pt x="1865" y="2677"/>
                    <a:pt x="2090" y="2598"/>
                  </a:cubicBezTo>
                  <a:lnTo>
                    <a:pt x="2090" y="2598"/>
                  </a:lnTo>
                  <a:cubicBezTo>
                    <a:pt x="1489" y="2978"/>
                    <a:pt x="729" y="3104"/>
                    <a:pt x="0" y="3104"/>
                  </a:cubicBezTo>
                  <a:cubicBezTo>
                    <a:pt x="380" y="3301"/>
                    <a:pt x="728" y="3411"/>
                    <a:pt x="1062" y="3411"/>
                  </a:cubicBezTo>
                  <a:cubicBezTo>
                    <a:pt x="1480" y="3411"/>
                    <a:pt x="1875" y="3239"/>
                    <a:pt x="2280" y="2851"/>
                  </a:cubicBezTo>
                  <a:lnTo>
                    <a:pt x="2280" y="2851"/>
                  </a:lnTo>
                  <a:cubicBezTo>
                    <a:pt x="2154" y="3326"/>
                    <a:pt x="1742" y="3706"/>
                    <a:pt x="1330" y="3960"/>
                  </a:cubicBezTo>
                  <a:cubicBezTo>
                    <a:pt x="1415" y="3975"/>
                    <a:pt x="1499" y="3983"/>
                    <a:pt x="1583" y="3983"/>
                  </a:cubicBezTo>
                  <a:cubicBezTo>
                    <a:pt x="1844" y="3983"/>
                    <a:pt x="2096" y="3906"/>
                    <a:pt x="2312" y="3738"/>
                  </a:cubicBezTo>
                  <a:cubicBezTo>
                    <a:pt x="2565" y="3516"/>
                    <a:pt x="2755" y="3168"/>
                    <a:pt x="2724" y="2819"/>
                  </a:cubicBezTo>
                  <a:lnTo>
                    <a:pt x="2724" y="2819"/>
                  </a:lnTo>
                  <a:cubicBezTo>
                    <a:pt x="2834" y="3397"/>
                    <a:pt x="3374" y="3832"/>
                    <a:pt x="3930" y="3832"/>
                  </a:cubicBezTo>
                  <a:cubicBezTo>
                    <a:pt x="4014" y="3832"/>
                    <a:pt x="4098" y="3822"/>
                    <a:pt x="4181" y="3801"/>
                  </a:cubicBezTo>
                  <a:cubicBezTo>
                    <a:pt x="3706" y="3611"/>
                    <a:pt x="3389" y="3263"/>
                    <a:pt x="3167" y="2788"/>
                  </a:cubicBezTo>
                  <a:lnTo>
                    <a:pt x="3167" y="2788"/>
                  </a:lnTo>
                  <a:cubicBezTo>
                    <a:pt x="3432" y="2911"/>
                    <a:pt x="3657" y="2976"/>
                    <a:pt x="3887" y="2976"/>
                  </a:cubicBezTo>
                  <a:cubicBezTo>
                    <a:pt x="4070" y="2976"/>
                    <a:pt x="4255" y="2935"/>
                    <a:pt x="4466" y="2851"/>
                  </a:cubicBezTo>
                  <a:cubicBezTo>
                    <a:pt x="4941" y="2661"/>
                    <a:pt x="5099" y="2281"/>
                    <a:pt x="5099" y="1774"/>
                  </a:cubicBezTo>
                  <a:lnTo>
                    <a:pt x="5099" y="1774"/>
                  </a:lnTo>
                  <a:cubicBezTo>
                    <a:pt x="4466" y="2313"/>
                    <a:pt x="4244" y="2376"/>
                    <a:pt x="3452" y="2471"/>
                  </a:cubicBezTo>
                  <a:cubicBezTo>
                    <a:pt x="3927" y="2028"/>
                    <a:pt x="4117" y="1394"/>
                    <a:pt x="3864" y="793"/>
                  </a:cubicBezTo>
                  <a:lnTo>
                    <a:pt x="3864" y="793"/>
                  </a:lnTo>
                  <a:cubicBezTo>
                    <a:pt x="3896" y="1299"/>
                    <a:pt x="3611" y="1806"/>
                    <a:pt x="3167" y="2091"/>
                  </a:cubicBezTo>
                  <a:cubicBezTo>
                    <a:pt x="3104" y="2123"/>
                    <a:pt x="3041" y="2123"/>
                    <a:pt x="2977" y="2154"/>
                  </a:cubicBezTo>
                  <a:cubicBezTo>
                    <a:pt x="2660" y="983"/>
                    <a:pt x="1362" y="191"/>
                    <a:pt x="634" y="1"/>
                  </a:cubicBezTo>
                  <a:close/>
                </a:path>
              </a:pathLst>
            </a:custGeom>
            <a:solidFill>
              <a:srgbClr val="306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4" name="Google Shape;4154;p34"/>
            <p:cNvSpPr/>
            <p:nvPr/>
          </p:nvSpPr>
          <p:spPr>
            <a:xfrm>
              <a:off x="1385201" y="2999699"/>
              <a:ext cx="62761" cy="61283"/>
            </a:xfrm>
            <a:custGeom>
              <a:avLst/>
              <a:gdLst/>
              <a:ahLst/>
              <a:cxnLst/>
              <a:rect l="l" t="t" r="r" b="b"/>
              <a:pathLst>
                <a:path w="2123" h="2073" extrusionOk="0">
                  <a:moveTo>
                    <a:pt x="127" y="1"/>
                  </a:moveTo>
                  <a:cubicBezTo>
                    <a:pt x="64" y="32"/>
                    <a:pt x="1" y="96"/>
                    <a:pt x="32" y="159"/>
                  </a:cubicBezTo>
                  <a:cubicBezTo>
                    <a:pt x="254" y="191"/>
                    <a:pt x="887" y="381"/>
                    <a:pt x="1521" y="1172"/>
                  </a:cubicBezTo>
                  <a:cubicBezTo>
                    <a:pt x="1647" y="1362"/>
                    <a:pt x="1806" y="1679"/>
                    <a:pt x="1837" y="1932"/>
                  </a:cubicBezTo>
                  <a:cubicBezTo>
                    <a:pt x="1869" y="1964"/>
                    <a:pt x="1901" y="1996"/>
                    <a:pt x="1932" y="2027"/>
                  </a:cubicBezTo>
                  <a:cubicBezTo>
                    <a:pt x="1955" y="2050"/>
                    <a:pt x="1993" y="2072"/>
                    <a:pt x="2025" y="2072"/>
                  </a:cubicBezTo>
                  <a:cubicBezTo>
                    <a:pt x="2038" y="2072"/>
                    <a:pt x="2050" y="2068"/>
                    <a:pt x="2059" y="2059"/>
                  </a:cubicBezTo>
                  <a:cubicBezTo>
                    <a:pt x="2122" y="2027"/>
                    <a:pt x="2091" y="1901"/>
                    <a:pt x="2059" y="1837"/>
                  </a:cubicBezTo>
                  <a:cubicBezTo>
                    <a:pt x="1774" y="887"/>
                    <a:pt x="761" y="191"/>
                    <a:pt x="317" y="32"/>
                  </a:cubicBezTo>
                  <a:cubicBezTo>
                    <a:pt x="254" y="1"/>
                    <a:pt x="191" y="1"/>
                    <a:pt x="127" y="1"/>
                  </a:cubicBezTo>
                  <a:close/>
                </a:path>
              </a:pathLst>
            </a:custGeom>
            <a:solidFill>
              <a:srgbClr val="8EB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5" name="Google Shape;4155;p34"/>
            <p:cNvSpPr/>
            <p:nvPr/>
          </p:nvSpPr>
          <p:spPr>
            <a:xfrm>
              <a:off x="875476" y="2963959"/>
              <a:ext cx="277592" cy="242797"/>
            </a:xfrm>
            <a:custGeom>
              <a:avLst/>
              <a:gdLst/>
              <a:ahLst/>
              <a:cxnLst/>
              <a:rect l="l" t="t" r="r" b="b"/>
              <a:pathLst>
                <a:path w="9390" h="8213" extrusionOk="0">
                  <a:moveTo>
                    <a:pt x="6260" y="1"/>
                  </a:moveTo>
                  <a:cubicBezTo>
                    <a:pt x="5492" y="1"/>
                    <a:pt x="5028" y="419"/>
                    <a:pt x="4674" y="419"/>
                  </a:cubicBezTo>
                  <a:cubicBezTo>
                    <a:pt x="4663" y="419"/>
                    <a:pt x="4651" y="419"/>
                    <a:pt x="4639" y="418"/>
                  </a:cubicBezTo>
                  <a:cubicBezTo>
                    <a:pt x="4132" y="392"/>
                    <a:pt x="3909" y="62"/>
                    <a:pt x="3319" y="62"/>
                  </a:cubicBezTo>
                  <a:cubicBezTo>
                    <a:pt x="3173" y="62"/>
                    <a:pt x="3004" y="82"/>
                    <a:pt x="2803" y="133"/>
                  </a:cubicBezTo>
                  <a:cubicBezTo>
                    <a:pt x="2366" y="220"/>
                    <a:pt x="2250" y="682"/>
                    <a:pt x="1865" y="682"/>
                  </a:cubicBezTo>
                  <a:cubicBezTo>
                    <a:pt x="1832" y="682"/>
                    <a:pt x="1796" y="679"/>
                    <a:pt x="1757" y="671"/>
                  </a:cubicBezTo>
                  <a:cubicBezTo>
                    <a:pt x="1581" y="635"/>
                    <a:pt x="1422" y="619"/>
                    <a:pt x="1279" y="619"/>
                  </a:cubicBezTo>
                  <a:cubicBezTo>
                    <a:pt x="37" y="619"/>
                    <a:pt x="0" y="1881"/>
                    <a:pt x="142" y="2761"/>
                  </a:cubicBezTo>
                  <a:cubicBezTo>
                    <a:pt x="237" y="3300"/>
                    <a:pt x="491" y="4155"/>
                    <a:pt x="681" y="4630"/>
                  </a:cubicBezTo>
                  <a:cubicBezTo>
                    <a:pt x="1029" y="5485"/>
                    <a:pt x="1346" y="6340"/>
                    <a:pt x="1694" y="7163"/>
                  </a:cubicBezTo>
                  <a:cubicBezTo>
                    <a:pt x="1852" y="7575"/>
                    <a:pt x="2011" y="7987"/>
                    <a:pt x="2391" y="8145"/>
                  </a:cubicBezTo>
                  <a:cubicBezTo>
                    <a:pt x="2486" y="8193"/>
                    <a:pt x="2587" y="8212"/>
                    <a:pt x="2691" y="8212"/>
                  </a:cubicBezTo>
                  <a:cubicBezTo>
                    <a:pt x="3004" y="8212"/>
                    <a:pt x="3349" y="8034"/>
                    <a:pt x="3658" y="7892"/>
                  </a:cubicBezTo>
                  <a:cubicBezTo>
                    <a:pt x="4222" y="7670"/>
                    <a:pt x="4826" y="7551"/>
                    <a:pt x="5418" y="7551"/>
                  </a:cubicBezTo>
                  <a:cubicBezTo>
                    <a:pt x="5756" y="7551"/>
                    <a:pt x="6091" y="7590"/>
                    <a:pt x="6413" y="7670"/>
                  </a:cubicBezTo>
                  <a:cubicBezTo>
                    <a:pt x="6706" y="7748"/>
                    <a:pt x="7011" y="7850"/>
                    <a:pt x="7291" y="7850"/>
                  </a:cubicBezTo>
                  <a:cubicBezTo>
                    <a:pt x="7465" y="7850"/>
                    <a:pt x="7629" y="7811"/>
                    <a:pt x="7775" y="7702"/>
                  </a:cubicBezTo>
                  <a:cubicBezTo>
                    <a:pt x="8155" y="7448"/>
                    <a:pt x="8281" y="6942"/>
                    <a:pt x="8376" y="6498"/>
                  </a:cubicBezTo>
                  <a:cubicBezTo>
                    <a:pt x="8503" y="5738"/>
                    <a:pt x="8661" y="4978"/>
                    <a:pt x="8820" y="4186"/>
                  </a:cubicBezTo>
                  <a:cubicBezTo>
                    <a:pt x="9010" y="3300"/>
                    <a:pt x="9390" y="2065"/>
                    <a:pt x="9073" y="1210"/>
                  </a:cubicBezTo>
                  <a:cubicBezTo>
                    <a:pt x="8903" y="727"/>
                    <a:pt x="8758" y="372"/>
                    <a:pt x="7772" y="372"/>
                  </a:cubicBezTo>
                  <a:cubicBezTo>
                    <a:pt x="7658" y="372"/>
                    <a:pt x="7532" y="376"/>
                    <a:pt x="7395" y="386"/>
                  </a:cubicBezTo>
                  <a:cubicBezTo>
                    <a:pt x="7381" y="388"/>
                    <a:pt x="7368" y="388"/>
                    <a:pt x="7355" y="388"/>
                  </a:cubicBezTo>
                  <a:cubicBezTo>
                    <a:pt x="7071" y="388"/>
                    <a:pt x="6988" y="67"/>
                    <a:pt x="6413" y="6"/>
                  </a:cubicBezTo>
                  <a:cubicBezTo>
                    <a:pt x="6361" y="2"/>
                    <a:pt x="6310" y="1"/>
                    <a:pt x="6260" y="1"/>
                  </a:cubicBezTo>
                  <a:close/>
                </a:path>
              </a:pathLst>
            </a:custGeom>
            <a:solidFill>
              <a:srgbClr val="F28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6" name="Google Shape;4156;p34"/>
            <p:cNvSpPr/>
            <p:nvPr/>
          </p:nvSpPr>
          <p:spPr>
            <a:xfrm>
              <a:off x="876866" y="2989411"/>
              <a:ext cx="276202" cy="217344"/>
            </a:xfrm>
            <a:custGeom>
              <a:avLst/>
              <a:gdLst/>
              <a:ahLst/>
              <a:cxnLst/>
              <a:rect l="l" t="t" r="r" b="b"/>
              <a:pathLst>
                <a:path w="9343" h="7352" extrusionOk="0">
                  <a:moveTo>
                    <a:pt x="8899" y="0"/>
                  </a:moveTo>
                  <a:cubicBezTo>
                    <a:pt x="8709" y="950"/>
                    <a:pt x="8393" y="1742"/>
                    <a:pt x="7791" y="2027"/>
                  </a:cubicBezTo>
                  <a:cubicBezTo>
                    <a:pt x="7701" y="2054"/>
                    <a:pt x="7615" y="2066"/>
                    <a:pt x="7533" y="2066"/>
                  </a:cubicBezTo>
                  <a:cubicBezTo>
                    <a:pt x="6831" y="2066"/>
                    <a:pt x="6393" y="1147"/>
                    <a:pt x="6081" y="127"/>
                  </a:cubicBezTo>
                  <a:cubicBezTo>
                    <a:pt x="5922" y="412"/>
                    <a:pt x="5701" y="634"/>
                    <a:pt x="5447" y="824"/>
                  </a:cubicBezTo>
                  <a:cubicBezTo>
                    <a:pt x="5151" y="972"/>
                    <a:pt x="4807" y="1048"/>
                    <a:pt x="4455" y="1048"/>
                  </a:cubicBezTo>
                  <a:cubicBezTo>
                    <a:pt x="3906" y="1048"/>
                    <a:pt x="3339" y="862"/>
                    <a:pt x="2914" y="475"/>
                  </a:cubicBezTo>
                  <a:cubicBezTo>
                    <a:pt x="2819" y="1299"/>
                    <a:pt x="2566" y="2059"/>
                    <a:pt x="1996" y="2534"/>
                  </a:cubicBezTo>
                  <a:cubicBezTo>
                    <a:pt x="1758" y="2764"/>
                    <a:pt x="1549" y="2863"/>
                    <a:pt x="1363" y="2863"/>
                  </a:cubicBezTo>
                  <a:cubicBezTo>
                    <a:pt x="730" y="2863"/>
                    <a:pt x="372" y="1711"/>
                    <a:pt x="127" y="634"/>
                  </a:cubicBezTo>
                  <a:cubicBezTo>
                    <a:pt x="0" y="1014"/>
                    <a:pt x="32" y="1520"/>
                    <a:pt x="95" y="1900"/>
                  </a:cubicBezTo>
                  <a:cubicBezTo>
                    <a:pt x="190" y="2439"/>
                    <a:pt x="444" y="3294"/>
                    <a:pt x="634" y="3769"/>
                  </a:cubicBezTo>
                  <a:cubicBezTo>
                    <a:pt x="982" y="4624"/>
                    <a:pt x="1299" y="5479"/>
                    <a:pt x="1647" y="6302"/>
                  </a:cubicBezTo>
                  <a:cubicBezTo>
                    <a:pt x="1805" y="6714"/>
                    <a:pt x="1964" y="7126"/>
                    <a:pt x="2344" y="7284"/>
                  </a:cubicBezTo>
                  <a:cubicBezTo>
                    <a:pt x="2439" y="7332"/>
                    <a:pt x="2540" y="7351"/>
                    <a:pt x="2644" y="7351"/>
                  </a:cubicBezTo>
                  <a:cubicBezTo>
                    <a:pt x="2957" y="7351"/>
                    <a:pt x="3302" y="7173"/>
                    <a:pt x="3611" y="7031"/>
                  </a:cubicBezTo>
                  <a:cubicBezTo>
                    <a:pt x="4175" y="6809"/>
                    <a:pt x="4779" y="6690"/>
                    <a:pt x="5371" y="6690"/>
                  </a:cubicBezTo>
                  <a:cubicBezTo>
                    <a:pt x="5709" y="6690"/>
                    <a:pt x="6044" y="6729"/>
                    <a:pt x="6366" y="6809"/>
                  </a:cubicBezTo>
                  <a:cubicBezTo>
                    <a:pt x="6659" y="6887"/>
                    <a:pt x="6964" y="6989"/>
                    <a:pt x="7244" y="6989"/>
                  </a:cubicBezTo>
                  <a:cubicBezTo>
                    <a:pt x="7418" y="6989"/>
                    <a:pt x="7582" y="6950"/>
                    <a:pt x="7728" y="6841"/>
                  </a:cubicBezTo>
                  <a:cubicBezTo>
                    <a:pt x="8108" y="6587"/>
                    <a:pt x="8234" y="6081"/>
                    <a:pt x="8329" y="5637"/>
                  </a:cubicBezTo>
                  <a:cubicBezTo>
                    <a:pt x="8488" y="4877"/>
                    <a:pt x="8646" y="4117"/>
                    <a:pt x="8773" y="3357"/>
                  </a:cubicBezTo>
                  <a:cubicBezTo>
                    <a:pt x="8963" y="2439"/>
                    <a:pt x="9343" y="1204"/>
                    <a:pt x="9026" y="349"/>
                  </a:cubicBezTo>
                  <a:cubicBezTo>
                    <a:pt x="8994" y="222"/>
                    <a:pt x="8963" y="95"/>
                    <a:pt x="8899" y="0"/>
                  </a:cubicBezTo>
                  <a:close/>
                </a:path>
              </a:pathLst>
            </a:custGeom>
            <a:solidFill>
              <a:srgbClr val="E276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7" name="Google Shape;4157;p34"/>
            <p:cNvSpPr/>
            <p:nvPr/>
          </p:nvSpPr>
          <p:spPr>
            <a:xfrm>
              <a:off x="952690" y="2981371"/>
              <a:ext cx="120792" cy="46975"/>
            </a:xfrm>
            <a:custGeom>
              <a:avLst/>
              <a:gdLst/>
              <a:ahLst/>
              <a:cxnLst/>
              <a:rect l="l" t="t" r="r" b="b"/>
              <a:pathLst>
                <a:path w="4086" h="1589" extrusionOk="0">
                  <a:moveTo>
                    <a:pt x="2419" y="1"/>
                  </a:moveTo>
                  <a:cubicBezTo>
                    <a:pt x="2282" y="1"/>
                    <a:pt x="2141" y="6"/>
                    <a:pt x="1996" y="19"/>
                  </a:cubicBezTo>
                  <a:cubicBezTo>
                    <a:pt x="887" y="114"/>
                    <a:pt x="1" y="526"/>
                    <a:pt x="32" y="969"/>
                  </a:cubicBezTo>
                  <a:cubicBezTo>
                    <a:pt x="60" y="1327"/>
                    <a:pt x="757" y="1589"/>
                    <a:pt x="1667" y="1589"/>
                  </a:cubicBezTo>
                  <a:cubicBezTo>
                    <a:pt x="1804" y="1589"/>
                    <a:pt x="1946" y="1583"/>
                    <a:pt x="2091" y="1571"/>
                  </a:cubicBezTo>
                  <a:cubicBezTo>
                    <a:pt x="3199" y="1476"/>
                    <a:pt x="4086" y="1032"/>
                    <a:pt x="4054" y="621"/>
                  </a:cubicBezTo>
                  <a:cubicBezTo>
                    <a:pt x="4027" y="263"/>
                    <a:pt x="3329" y="1"/>
                    <a:pt x="2419" y="1"/>
                  </a:cubicBezTo>
                  <a:close/>
                </a:path>
              </a:pathLst>
            </a:custGeom>
            <a:solidFill>
              <a:srgbClr val="E276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8" name="Google Shape;4158;p34"/>
            <p:cNvSpPr/>
            <p:nvPr/>
          </p:nvSpPr>
          <p:spPr>
            <a:xfrm>
              <a:off x="1086485" y="3041321"/>
              <a:ext cx="48808" cy="136460"/>
            </a:xfrm>
            <a:custGeom>
              <a:avLst/>
              <a:gdLst/>
              <a:ahLst/>
              <a:cxnLst/>
              <a:rect l="l" t="t" r="r" b="b"/>
              <a:pathLst>
                <a:path w="1651" h="4616" extrusionOk="0">
                  <a:moveTo>
                    <a:pt x="1200" y="1"/>
                  </a:moveTo>
                  <a:cubicBezTo>
                    <a:pt x="849" y="1"/>
                    <a:pt x="811" y="1812"/>
                    <a:pt x="700" y="2646"/>
                  </a:cubicBezTo>
                  <a:cubicBezTo>
                    <a:pt x="638" y="3235"/>
                    <a:pt x="0" y="4612"/>
                    <a:pt x="299" y="4612"/>
                  </a:cubicBezTo>
                  <a:cubicBezTo>
                    <a:pt x="305" y="4612"/>
                    <a:pt x="312" y="4611"/>
                    <a:pt x="320" y="4610"/>
                  </a:cubicBezTo>
                  <a:cubicBezTo>
                    <a:pt x="341" y="4614"/>
                    <a:pt x="361" y="4616"/>
                    <a:pt x="381" y="4616"/>
                  </a:cubicBezTo>
                  <a:cubicBezTo>
                    <a:pt x="511" y="4616"/>
                    <a:pt x="617" y="4530"/>
                    <a:pt x="700" y="4420"/>
                  </a:cubicBezTo>
                  <a:cubicBezTo>
                    <a:pt x="763" y="4293"/>
                    <a:pt x="795" y="4135"/>
                    <a:pt x="858" y="4008"/>
                  </a:cubicBezTo>
                  <a:cubicBezTo>
                    <a:pt x="1048" y="3121"/>
                    <a:pt x="1270" y="2266"/>
                    <a:pt x="1460" y="1379"/>
                  </a:cubicBezTo>
                  <a:cubicBezTo>
                    <a:pt x="1555" y="936"/>
                    <a:pt x="1650" y="398"/>
                    <a:pt x="1365" y="113"/>
                  </a:cubicBezTo>
                  <a:cubicBezTo>
                    <a:pt x="1303" y="36"/>
                    <a:pt x="1249" y="1"/>
                    <a:pt x="1200" y="1"/>
                  </a:cubicBezTo>
                  <a:close/>
                </a:path>
              </a:pathLst>
            </a:custGeom>
            <a:solidFill>
              <a:srgbClr val="E276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9" name="Google Shape;4159;p34"/>
            <p:cNvSpPr/>
            <p:nvPr/>
          </p:nvSpPr>
          <p:spPr>
            <a:xfrm>
              <a:off x="888099" y="3060329"/>
              <a:ext cx="67432" cy="125966"/>
            </a:xfrm>
            <a:custGeom>
              <a:avLst/>
              <a:gdLst/>
              <a:ahLst/>
              <a:cxnLst/>
              <a:rect l="l" t="t" r="r" b="b"/>
              <a:pathLst>
                <a:path w="2281" h="4261" extrusionOk="0">
                  <a:moveTo>
                    <a:pt x="484" y="0"/>
                  </a:moveTo>
                  <a:cubicBezTo>
                    <a:pt x="446" y="0"/>
                    <a:pt x="411" y="3"/>
                    <a:pt x="380" y="8"/>
                  </a:cubicBezTo>
                  <a:cubicBezTo>
                    <a:pt x="0" y="103"/>
                    <a:pt x="1140" y="2732"/>
                    <a:pt x="1520" y="3777"/>
                  </a:cubicBezTo>
                  <a:cubicBezTo>
                    <a:pt x="1584" y="3998"/>
                    <a:pt x="1711" y="4252"/>
                    <a:pt x="1932" y="4252"/>
                  </a:cubicBezTo>
                  <a:cubicBezTo>
                    <a:pt x="1950" y="4258"/>
                    <a:pt x="1967" y="4260"/>
                    <a:pt x="1983" y="4260"/>
                  </a:cubicBezTo>
                  <a:cubicBezTo>
                    <a:pt x="2051" y="4260"/>
                    <a:pt x="2103" y="4214"/>
                    <a:pt x="2154" y="4188"/>
                  </a:cubicBezTo>
                  <a:cubicBezTo>
                    <a:pt x="2281" y="4062"/>
                    <a:pt x="2281" y="3840"/>
                    <a:pt x="2217" y="3682"/>
                  </a:cubicBezTo>
                  <a:cubicBezTo>
                    <a:pt x="2122" y="3492"/>
                    <a:pt x="2027" y="3365"/>
                    <a:pt x="1901" y="3238"/>
                  </a:cubicBezTo>
                  <a:cubicBezTo>
                    <a:pt x="1520" y="2795"/>
                    <a:pt x="1394" y="2067"/>
                    <a:pt x="1267" y="1433"/>
                  </a:cubicBezTo>
                  <a:cubicBezTo>
                    <a:pt x="1235" y="1211"/>
                    <a:pt x="1077" y="451"/>
                    <a:pt x="1014" y="230"/>
                  </a:cubicBezTo>
                  <a:cubicBezTo>
                    <a:pt x="934" y="71"/>
                    <a:pt x="677" y="0"/>
                    <a:pt x="484" y="0"/>
                  </a:cubicBezTo>
                  <a:close/>
                </a:path>
              </a:pathLst>
            </a:custGeom>
            <a:solidFill>
              <a:srgbClr val="E276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0" name="Google Shape;4160;p34"/>
            <p:cNvSpPr/>
            <p:nvPr/>
          </p:nvSpPr>
          <p:spPr>
            <a:xfrm>
              <a:off x="975157" y="2905753"/>
              <a:ext cx="59007" cy="116713"/>
            </a:xfrm>
            <a:custGeom>
              <a:avLst/>
              <a:gdLst/>
              <a:ahLst/>
              <a:cxnLst/>
              <a:rect l="l" t="t" r="r" b="b"/>
              <a:pathLst>
                <a:path w="1996" h="3948" extrusionOk="0">
                  <a:moveTo>
                    <a:pt x="447" y="1"/>
                  </a:moveTo>
                  <a:cubicBezTo>
                    <a:pt x="393" y="1"/>
                    <a:pt x="339" y="5"/>
                    <a:pt x="286" y="12"/>
                  </a:cubicBezTo>
                  <a:cubicBezTo>
                    <a:pt x="191" y="392"/>
                    <a:pt x="96" y="645"/>
                    <a:pt x="1" y="993"/>
                  </a:cubicBezTo>
                  <a:cubicBezTo>
                    <a:pt x="32" y="1025"/>
                    <a:pt x="444" y="993"/>
                    <a:pt x="634" y="1152"/>
                  </a:cubicBezTo>
                  <a:cubicBezTo>
                    <a:pt x="824" y="1278"/>
                    <a:pt x="982" y="1532"/>
                    <a:pt x="982" y="1785"/>
                  </a:cubicBezTo>
                  <a:cubicBezTo>
                    <a:pt x="1014" y="2134"/>
                    <a:pt x="824" y="2450"/>
                    <a:pt x="666" y="2799"/>
                  </a:cubicBezTo>
                  <a:cubicBezTo>
                    <a:pt x="539" y="3115"/>
                    <a:pt x="476" y="3527"/>
                    <a:pt x="697" y="3780"/>
                  </a:cubicBezTo>
                  <a:cubicBezTo>
                    <a:pt x="786" y="3898"/>
                    <a:pt x="915" y="3947"/>
                    <a:pt x="1050" y="3947"/>
                  </a:cubicBezTo>
                  <a:cubicBezTo>
                    <a:pt x="1206" y="3947"/>
                    <a:pt x="1370" y="3882"/>
                    <a:pt x="1489" y="3780"/>
                  </a:cubicBezTo>
                  <a:cubicBezTo>
                    <a:pt x="1742" y="3590"/>
                    <a:pt x="1869" y="3274"/>
                    <a:pt x="1996" y="2989"/>
                  </a:cubicBezTo>
                  <a:lnTo>
                    <a:pt x="1996" y="2989"/>
                  </a:lnTo>
                  <a:cubicBezTo>
                    <a:pt x="1984" y="2991"/>
                    <a:pt x="1972" y="2992"/>
                    <a:pt x="1961" y="2992"/>
                  </a:cubicBezTo>
                  <a:cubicBezTo>
                    <a:pt x="1815" y="2992"/>
                    <a:pt x="1679" y="2816"/>
                    <a:pt x="1679" y="2640"/>
                  </a:cubicBezTo>
                  <a:cubicBezTo>
                    <a:pt x="1679" y="2419"/>
                    <a:pt x="1742" y="2260"/>
                    <a:pt x="1806" y="2070"/>
                  </a:cubicBezTo>
                  <a:cubicBezTo>
                    <a:pt x="1932" y="1563"/>
                    <a:pt x="1806" y="993"/>
                    <a:pt x="1521" y="582"/>
                  </a:cubicBezTo>
                  <a:cubicBezTo>
                    <a:pt x="1268" y="217"/>
                    <a:pt x="866" y="1"/>
                    <a:pt x="447" y="1"/>
                  </a:cubicBezTo>
                  <a:close/>
                </a:path>
              </a:pathLst>
            </a:custGeom>
            <a:solidFill>
              <a:srgbClr val="D197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1" name="Google Shape;4161;p34"/>
            <p:cNvSpPr/>
            <p:nvPr/>
          </p:nvSpPr>
          <p:spPr>
            <a:xfrm>
              <a:off x="989199" y="2952903"/>
              <a:ext cx="44965" cy="69561"/>
            </a:xfrm>
            <a:custGeom>
              <a:avLst/>
              <a:gdLst/>
              <a:ahLst/>
              <a:cxnLst/>
              <a:rect l="l" t="t" r="r" b="b"/>
              <a:pathLst>
                <a:path w="1521" h="2353" extrusionOk="0">
                  <a:moveTo>
                    <a:pt x="1394" y="0"/>
                  </a:moveTo>
                  <a:cubicBezTo>
                    <a:pt x="1331" y="158"/>
                    <a:pt x="1014" y="1204"/>
                    <a:pt x="919" y="1330"/>
                  </a:cubicBezTo>
                  <a:cubicBezTo>
                    <a:pt x="875" y="1404"/>
                    <a:pt x="816" y="1431"/>
                    <a:pt x="750" y="1431"/>
                  </a:cubicBezTo>
                  <a:cubicBezTo>
                    <a:pt x="556" y="1431"/>
                    <a:pt x="308" y="1192"/>
                    <a:pt x="239" y="1192"/>
                  </a:cubicBezTo>
                  <a:cubicBezTo>
                    <a:pt x="231" y="1192"/>
                    <a:pt x="225" y="1196"/>
                    <a:pt x="222" y="1204"/>
                  </a:cubicBezTo>
                  <a:cubicBezTo>
                    <a:pt x="64" y="1520"/>
                    <a:pt x="1" y="1932"/>
                    <a:pt x="222" y="2185"/>
                  </a:cubicBezTo>
                  <a:cubicBezTo>
                    <a:pt x="325" y="2303"/>
                    <a:pt x="456" y="2352"/>
                    <a:pt x="588" y="2352"/>
                  </a:cubicBezTo>
                  <a:cubicBezTo>
                    <a:pt x="740" y="2352"/>
                    <a:pt x="895" y="2287"/>
                    <a:pt x="1014" y="2185"/>
                  </a:cubicBezTo>
                  <a:cubicBezTo>
                    <a:pt x="1267" y="1995"/>
                    <a:pt x="1394" y="1710"/>
                    <a:pt x="1521" y="1394"/>
                  </a:cubicBezTo>
                  <a:lnTo>
                    <a:pt x="1521" y="1394"/>
                  </a:lnTo>
                  <a:cubicBezTo>
                    <a:pt x="1509" y="1396"/>
                    <a:pt x="1497" y="1397"/>
                    <a:pt x="1486" y="1397"/>
                  </a:cubicBezTo>
                  <a:cubicBezTo>
                    <a:pt x="1344" y="1397"/>
                    <a:pt x="1233" y="1221"/>
                    <a:pt x="1204" y="1045"/>
                  </a:cubicBezTo>
                  <a:cubicBezTo>
                    <a:pt x="1204" y="824"/>
                    <a:pt x="1299" y="665"/>
                    <a:pt x="1331" y="475"/>
                  </a:cubicBezTo>
                  <a:cubicBezTo>
                    <a:pt x="1362" y="317"/>
                    <a:pt x="1394" y="158"/>
                    <a:pt x="1394" y="0"/>
                  </a:cubicBezTo>
                  <a:close/>
                </a:path>
              </a:pathLst>
            </a:custGeom>
            <a:solidFill>
              <a:srgbClr val="D197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2" name="Google Shape;4162;p34"/>
            <p:cNvSpPr/>
            <p:nvPr/>
          </p:nvSpPr>
          <p:spPr>
            <a:xfrm>
              <a:off x="975157" y="2906078"/>
              <a:ext cx="26251" cy="29622"/>
            </a:xfrm>
            <a:custGeom>
              <a:avLst/>
              <a:gdLst/>
              <a:ahLst/>
              <a:cxnLst/>
              <a:rect l="l" t="t" r="r" b="b"/>
              <a:pathLst>
                <a:path w="888" h="1002" extrusionOk="0">
                  <a:moveTo>
                    <a:pt x="286" y="1"/>
                  </a:moveTo>
                  <a:lnTo>
                    <a:pt x="1" y="982"/>
                  </a:lnTo>
                  <a:cubicBezTo>
                    <a:pt x="58" y="995"/>
                    <a:pt x="116" y="1001"/>
                    <a:pt x="174" y="1001"/>
                  </a:cubicBezTo>
                  <a:cubicBezTo>
                    <a:pt x="406" y="1001"/>
                    <a:pt x="634" y="900"/>
                    <a:pt x="761" y="697"/>
                  </a:cubicBezTo>
                  <a:cubicBezTo>
                    <a:pt x="887" y="412"/>
                    <a:pt x="539" y="96"/>
                    <a:pt x="286" y="1"/>
                  </a:cubicBezTo>
                  <a:close/>
                </a:path>
              </a:pathLst>
            </a:custGeom>
            <a:solidFill>
              <a:srgbClr val="6FA1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3" name="Google Shape;4163;p34"/>
            <p:cNvSpPr/>
            <p:nvPr/>
          </p:nvSpPr>
          <p:spPr>
            <a:xfrm>
              <a:off x="923661" y="2987431"/>
              <a:ext cx="184470" cy="223788"/>
            </a:xfrm>
            <a:custGeom>
              <a:avLst/>
              <a:gdLst/>
              <a:ahLst/>
              <a:cxnLst/>
              <a:rect l="l" t="t" r="r" b="b"/>
              <a:pathLst>
                <a:path w="6240" h="7570" extrusionOk="0">
                  <a:moveTo>
                    <a:pt x="4502" y="1"/>
                  </a:moveTo>
                  <a:cubicBezTo>
                    <a:pt x="4479" y="1"/>
                    <a:pt x="4457" y="2"/>
                    <a:pt x="4434" y="4"/>
                  </a:cubicBezTo>
                  <a:cubicBezTo>
                    <a:pt x="3844" y="31"/>
                    <a:pt x="3344" y="604"/>
                    <a:pt x="2878" y="604"/>
                  </a:cubicBezTo>
                  <a:cubicBezTo>
                    <a:pt x="2794" y="604"/>
                    <a:pt x="2711" y="586"/>
                    <a:pt x="2629" y="542"/>
                  </a:cubicBezTo>
                  <a:cubicBezTo>
                    <a:pt x="2260" y="340"/>
                    <a:pt x="1909" y="254"/>
                    <a:pt x="1591" y="254"/>
                  </a:cubicBezTo>
                  <a:cubicBezTo>
                    <a:pt x="1063" y="254"/>
                    <a:pt x="626" y="491"/>
                    <a:pt x="349" y="827"/>
                  </a:cubicBezTo>
                  <a:cubicBezTo>
                    <a:pt x="32" y="1239"/>
                    <a:pt x="1" y="2157"/>
                    <a:pt x="32" y="2727"/>
                  </a:cubicBezTo>
                  <a:cubicBezTo>
                    <a:pt x="96" y="3266"/>
                    <a:pt x="286" y="3772"/>
                    <a:pt x="476" y="4279"/>
                  </a:cubicBezTo>
                  <a:cubicBezTo>
                    <a:pt x="824" y="5103"/>
                    <a:pt x="1204" y="5894"/>
                    <a:pt x="1616" y="6654"/>
                  </a:cubicBezTo>
                  <a:cubicBezTo>
                    <a:pt x="1866" y="7100"/>
                    <a:pt x="2239" y="7569"/>
                    <a:pt x="2670" y="7569"/>
                  </a:cubicBezTo>
                  <a:cubicBezTo>
                    <a:pt x="2729" y="7569"/>
                    <a:pt x="2790" y="7560"/>
                    <a:pt x="2851" y="7541"/>
                  </a:cubicBezTo>
                  <a:cubicBezTo>
                    <a:pt x="3168" y="7446"/>
                    <a:pt x="3421" y="7066"/>
                    <a:pt x="3738" y="7034"/>
                  </a:cubicBezTo>
                  <a:cubicBezTo>
                    <a:pt x="3753" y="7033"/>
                    <a:pt x="3768" y="7032"/>
                    <a:pt x="3782" y="7032"/>
                  </a:cubicBezTo>
                  <a:cubicBezTo>
                    <a:pt x="4050" y="7032"/>
                    <a:pt x="4293" y="7289"/>
                    <a:pt x="4593" y="7319"/>
                  </a:cubicBezTo>
                  <a:cubicBezTo>
                    <a:pt x="4614" y="7322"/>
                    <a:pt x="4636" y="7323"/>
                    <a:pt x="4657" y="7323"/>
                  </a:cubicBezTo>
                  <a:cubicBezTo>
                    <a:pt x="4889" y="7323"/>
                    <a:pt x="5113" y="7171"/>
                    <a:pt x="5258" y="6939"/>
                  </a:cubicBezTo>
                  <a:cubicBezTo>
                    <a:pt x="5416" y="6718"/>
                    <a:pt x="5511" y="6433"/>
                    <a:pt x="5606" y="6148"/>
                  </a:cubicBezTo>
                  <a:cubicBezTo>
                    <a:pt x="5955" y="4818"/>
                    <a:pt x="6240" y="3266"/>
                    <a:pt x="6050" y="1872"/>
                  </a:cubicBezTo>
                  <a:cubicBezTo>
                    <a:pt x="5986" y="1366"/>
                    <a:pt x="5765" y="701"/>
                    <a:pt x="5416" y="416"/>
                  </a:cubicBezTo>
                  <a:cubicBezTo>
                    <a:pt x="5120" y="208"/>
                    <a:pt x="4824" y="1"/>
                    <a:pt x="4502" y="1"/>
                  </a:cubicBezTo>
                  <a:close/>
                </a:path>
              </a:pathLst>
            </a:custGeom>
            <a:solidFill>
              <a:srgbClr val="F28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4" name="Google Shape;4164;p34"/>
            <p:cNvSpPr/>
            <p:nvPr/>
          </p:nvSpPr>
          <p:spPr>
            <a:xfrm>
              <a:off x="923661" y="3017494"/>
              <a:ext cx="184470" cy="193723"/>
            </a:xfrm>
            <a:custGeom>
              <a:avLst/>
              <a:gdLst/>
              <a:ahLst/>
              <a:cxnLst/>
              <a:rect l="l" t="t" r="r" b="b"/>
              <a:pathLst>
                <a:path w="6240" h="6553" extrusionOk="0">
                  <a:moveTo>
                    <a:pt x="5828" y="0"/>
                  </a:moveTo>
                  <a:cubicBezTo>
                    <a:pt x="5410" y="1922"/>
                    <a:pt x="4576" y="3648"/>
                    <a:pt x="2937" y="3648"/>
                  </a:cubicBezTo>
                  <a:cubicBezTo>
                    <a:pt x="2713" y="3648"/>
                    <a:pt x="2473" y="3616"/>
                    <a:pt x="2218" y="3547"/>
                  </a:cubicBezTo>
                  <a:cubicBezTo>
                    <a:pt x="1173" y="3262"/>
                    <a:pt x="603" y="2090"/>
                    <a:pt x="32" y="919"/>
                  </a:cubicBezTo>
                  <a:cubicBezTo>
                    <a:pt x="1" y="1204"/>
                    <a:pt x="32" y="1489"/>
                    <a:pt x="32" y="1710"/>
                  </a:cubicBezTo>
                  <a:cubicBezTo>
                    <a:pt x="96" y="2249"/>
                    <a:pt x="286" y="2755"/>
                    <a:pt x="476" y="3262"/>
                  </a:cubicBezTo>
                  <a:cubicBezTo>
                    <a:pt x="824" y="4086"/>
                    <a:pt x="1204" y="4877"/>
                    <a:pt x="1616" y="5637"/>
                  </a:cubicBezTo>
                  <a:cubicBezTo>
                    <a:pt x="1866" y="6083"/>
                    <a:pt x="2239" y="6552"/>
                    <a:pt x="2670" y="6552"/>
                  </a:cubicBezTo>
                  <a:cubicBezTo>
                    <a:pt x="2729" y="6552"/>
                    <a:pt x="2790" y="6543"/>
                    <a:pt x="2851" y="6524"/>
                  </a:cubicBezTo>
                  <a:cubicBezTo>
                    <a:pt x="3168" y="6429"/>
                    <a:pt x="3421" y="6049"/>
                    <a:pt x="3738" y="6017"/>
                  </a:cubicBezTo>
                  <a:cubicBezTo>
                    <a:pt x="4023" y="6017"/>
                    <a:pt x="4308" y="6271"/>
                    <a:pt x="4593" y="6302"/>
                  </a:cubicBezTo>
                  <a:cubicBezTo>
                    <a:pt x="4614" y="6305"/>
                    <a:pt x="4636" y="6306"/>
                    <a:pt x="4657" y="6306"/>
                  </a:cubicBezTo>
                  <a:cubicBezTo>
                    <a:pt x="4889" y="6306"/>
                    <a:pt x="5113" y="6154"/>
                    <a:pt x="5258" y="5922"/>
                  </a:cubicBezTo>
                  <a:cubicBezTo>
                    <a:pt x="5416" y="5701"/>
                    <a:pt x="5511" y="5416"/>
                    <a:pt x="5606" y="5131"/>
                  </a:cubicBezTo>
                  <a:cubicBezTo>
                    <a:pt x="5955" y="3801"/>
                    <a:pt x="6240" y="2249"/>
                    <a:pt x="6050" y="855"/>
                  </a:cubicBezTo>
                  <a:cubicBezTo>
                    <a:pt x="6018" y="602"/>
                    <a:pt x="5955" y="285"/>
                    <a:pt x="5828" y="0"/>
                  </a:cubicBezTo>
                  <a:close/>
                </a:path>
              </a:pathLst>
            </a:custGeom>
            <a:solidFill>
              <a:srgbClr val="E276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5" name="Google Shape;4165;p34"/>
            <p:cNvSpPr/>
            <p:nvPr/>
          </p:nvSpPr>
          <p:spPr>
            <a:xfrm>
              <a:off x="945211" y="3058673"/>
              <a:ext cx="148877" cy="119344"/>
            </a:xfrm>
            <a:custGeom>
              <a:avLst/>
              <a:gdLst/>
              <a:ahLst/>
              <a:cxnLst/>
              <a:rect l="l" t="t" r="r" b="b"/>
              <a:pathLst>
                <a:path w="5036" h="4037" extrusionOk="0">
                  <a:moveTo>
                    <a:pt x="3959" y="1"/>
                  </a:moveTo>
                  <a:cubicBezTo>
                    <a:pt x="3573" y="1"/>
                    <a:pt x="2964" y="418"/>
                    <a:pt x="2524" y="418"/>
                  </a:cubicBezTo>
                  <a:cubicBezTo>
                    <a:pt x="2495" y="418"/>
                    <a:pt x="2466" y="416"/>
                    <a:pt x="2439" y="412"/>
                  </a:cubicBezTo>
                  <a:cubicBezTo>
                    <a:pt x="1995" y="353"/>
                    <a:pt x="1579" y="156"/>
                    <a:pt x="1165" y="156"/>
                  </a:cubicBezTo>
                  <a:cubicBezTo>
                    <a:pt x="1136" y="156"/>
                    <a:pt x="1106" y="157"/>
                    <a:pt x="1077" y="159"/>
                  </a:cubicBezTo>
                  <a:cubicBezTo>
                    <a:pt x="792" y="159"/>
                    <a:pt x="444" y="191"/>
                    <a:pt x="222" y="476"/>
                  </a:cubicBezTo>
                  <a:cubicBezTo>
                    <a:pt x="95" y="666"/>
                    <a:pt x="0" y="1172"/>
                    <a:pt x="32" y="1457"/>
                  </a:cubicBezTo>
                  <a:cubicBezTo>
                    <a:pt x="159" y="2851"/>
                    <a:pt x="950" y="3896"/>
                    <a:pt x="1932" y="4023"/>
                  </a:cubicBezTo>
                  <a:cubicBezTo>
                    <a:pt x="1985" y="4033"/>
                    <a:pt x="2041" y="4037"/>
                    <a:pt x="2100" y="4037"/>
                  </a:cubicBezTo>
                  <a:cubicBezTo>
                    <a:pt x="2217" y="4037"/>
                    <a:pt x="2344" y="4023"/>
                    <a:pt x="2470" y="4023"/>
                  </a:cubicBezTo>
                  <a:cubicBezTo>
                    <a:pt x="2724" y="3991"/>
                    <a:pt x="2977" y="3991"/>
                    <a:pt x="3199" y="3959"/>
                  </a:cubicBezTo>
                  <a:cubicBezTo>
                    <a:pt x="3484" y="3959"/>
                    <a:pt x="3769" y="3928"/>
                    <a:pt x="4022" y="3801"/>
                  </a:cubicBezTo>
                  <a:cubicBezTo>
                    <a:pt x="4529" y="3484"/>
                    <a:pt x="4751" y="2756"/>
                    <a:pt x="4877" y="2091"/>
                  </a:cubicBezTo>
                  <a:cubicBezTo>
                    <a:pt x="4941" y="1521"/>
                    <a:pt x="5036" y="571"/>
                    <a:pt x="4656" y="254"/>
                  </a:cubicBezTo>
                  <a:cubicBezTo>
                    <a:pt x="4434" y="64"/>
                    <a:pt x="4244" y="1"/>
                    <a:pt x="3959" y="1"/>
                  </a:cubicBezTo>
                  <a:close/>
                </a:path>
              </a:pathLst>
            </a:custGeom>
            <a:solidFill>
              <a:srgbClr val="E276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6" name="Google Shape;4166;p34"/>
            <p:cNvSpPr/>
            <p:nvPr/>
          </p:nvSpPr>
          <p:spPr>
            <a:xfrm>
              <a:off x="1021775" y="3069552"/>
              <a:ext cx="370980" cy="272034"/>
            </a:xfrm>
            <a:custGeom>
              <a:avLst/>
              <a:gdLst/>
              <a:ahLst/>
              <a:cxnLst/>
              <a:rect l="l" t="t" r="r" b="b"/>
              <a:pathLst>
                <a:path w="12549" h="9202" extrusionOk="0">
                  <a:moveTo>
                    <a:pt x="8088" y="0"/>
                  </a:moveTo>
                  <a:cubicBezTo>
                    <a:pt x="7049" y="0"/>
                    <a:pt x="6486" y="935"/>
                    <a:pt x="6214" y="1660"/>
                  </a:cubicBezTo>
                  <a:cubicBezTo>
                    <a:pt x="6214" y="1660"/>
                    <a:pt x="5156" y="511"/>
                    <a:pt x="3823" y="511"/>
                  </a:cubicBezTo>
                  <a:cubicBezTo>
                    <a:pt x="3227" y="511"/>
                    <a:pt x="2575" y="741"/>
                    <a:pt x="1939" y="1406"/>
                  </a:cubicBezTo>
                  <a:cubicBezTo>
                    <a:pt x="0" y="3436"/>
                    <a:pt x="3131" y="9202"/>
                    <a:pt x="6622" y="9202"/>
                  </a:cubicBezTo>
                  <a:cubicBezTo>
                    <a:pt x="6781" y="9202"/>
                    <a:pt x="6941" y="9190"/>
                    <a:pt x="7101" y="9165"/>
                  </a:cubicBezTo>
                  <a:cubicBezTo>
                    <a:pt x="10806" y="8595"/>
                    <a:pt x="12548" y="2356"/>
                    <a:pt x="9571" y="519"/>
                  </a:cubicBezTo>
                  <a:cubicBezTo>
                    <a:pt x="8993" y="149"/>
                    <a:pt x="8503" y="0"/>
                    <a:pt x="8088" y="0"/>
                  </a:cubicBezTo>
                  <a:close/>
                </a:path>
              </a:pathLst>
            </a:custGeom>
            <a:solidFill>
              <a:srgbClr val="E2A7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7" name="Google Shape;4167;p34"/>
            <p:cNvSpPr/>
            <p:nvPr/>
          </p:nvSpPr>
          <p:spPr>
            <a:xfrm>
              <a:off x="1051425" y="3128881"/>
              <a:ext cx="282322" cy="208770"/>
            </a:xfrm>
            <a:custGeom>
              <a:avLst/>
              <a:gdLst/>
              <a:ahLst/>
              <a:cxnLst/>
              <a:rect l="l" t="t" r="r" b="b"/>
              <a:pathLst>
                <a:path w="9550" h="7062" extrusionOk="0">
                  <a:moveTo>
                    <a:pt x="1031" y="1"/>
                  </a:moveTo>
                  <a:lnTo>
                    <a:pt x="1031" y="1"/>
                  </a:lnTo>
                  <a:cubicBezTo>
                    <a:pt x="0" y="2153"/>
                    <a:pt x="2683" y="7062"/>
                    <a:pt x="5637" y="7062"/>
                  </a:cubicBezTo>
                  <a:cubicBezTo>
                    <a:pt x="5769" y="7062"/>
                    <a:pt x="5902" y="7052"/>
                    <a:pt x="6035" y="7031"/>
                  </a:cubicBezTo>
                  <a:cubicBezTo>
                    <a:pt x="7903" y="6746"/>
                    <a:pt x="9233" y="4846"/>
                    <a:pt x="9550" y="2914"/>
                  </a:cubicBezTo>
                  <a:lnTo>
                    <a:pt x="9550" y="2914"/>
                  </a:lnTo>
                  <a:cubicBezTo>
                    <a:pt x="8231" y="3677"/>
                    <a:pt x="7142" y="3916"/>
                    <a:pt x="6256" y="3916"/>
                  </a:cubicBezTo>
                  <a:cubicBezTo>
                    <a:pt x="5227" y="3916"/>
                    <a:pt x="4472" y="3594"/>
                    <a:pt x="3944" y="3389"/>
                  </a:cubicBezTo>
                  <a:cubicBezTo>
                    <a:pt x="2646" y="2883"/>
                    <a:pt x="2393" y="824"/>
                    <a:pt x="1031" y="1"/>
                  </a:cubicBezTo>
                  <a:close/>
                </a:path>
              </a:pathLst>
            </a:custGeom>
            <a:solidFill>
              <a:srgbClr val="D197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8" name="Google Shape;4168;p34"/>
            <p:cNvSpPr/>
            <p:nvPr/>
          </p:nvSpPr>
          <p:spPr>
            <a:xfrm>
              <a:off x="1126806" y="3103547"/>
              <a:ext cx="135810" cy="71985"/>
            </a:xfrm>
            <a:custGeom>
              <a:avLst/>
              <a:gdLst/>
              <a:ahLst/>
              <a:cxnLst/>
              <a:rect l="l" t="t" r="r" b="b"/>
              <a:pathLst>
                <a:path w="4594" h="2435" extrusionOk="0">
                  <a:moveTo>
                    <a:pt x="4071" y="0"/>
                  </a:moveTo>
                  <a:cubicBezTo>
                    <a:pt x="3604" y="0"/>
                    <a:pt x="2886" y="607"/>
                    <a:pt x="2480" y="607"/>
                  </a:cubicBezTo>
                  <a:cubicBezTo>
                    <a:pt x="2466" y="607"/>
                    <a:pt x="2453" y="606"/>
                    <a:pt x="2440" y="605"/>
                  </a:cubicBezTo>
                  <a:cubicBezTo>
                    <a:pt x="1938" y="561"/>
                    <a:pt x="1452" y="158"/>
                    <a:pt x="971" y="158"/>
                  </a:cubicBezTo>
                  <a:cubicBezTo>
                    <a:pt x="753" y="158"/>
                    <a:pt x="535" y="241"/>
                    <a:pt x="318" y="478"/>
                  </a:cubicBezTo>
                  <a:cubicBezTo>
                    <a:pt x="1" y="826"/>
                    <a:pt x="1046" y="1460"/>
                    <a:pt x="1299" y="1650"/>
                  </a:cubicBezTo>
                  <a:cubicBezTo>
                    <a:pt x="1744" y="2042"/>
                    <a:pt x="2383" y="2434"/>
                    <a:pt x="3056" y="2434"/>
                  </a:cubicBezTo>
                  <a:cubicBezTo>
                    <a:pt x="3198" y="2434"/>
                    <a:pt x="3341" y="2417"/>
                    <a:pt x="3485" y="2378"/>
                  </a:cubicBezTo>
                  <a:cubicBezTo>
                    <a:pt x="4371" y="2093"/>
                    <a:pt x="4593" y="1301"/>
                    <a:pt x="4498" y="478"/>
                  </a:cubicBezTo>
                  <a:cubicBezTo>
                    <a:pt x="4440" y="123"/>
                    <a:pt x="4281" y="0"/>
                    <a:pt x="4071" y="0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9" name="Google Shape;4169;p34"/>
            <p:cNvSpPr/>
            <p:nvPr/>
          </p:nvSpPr>
          <p:spPr>
            <a:xfrm>
              <a:off x="1183002" y="3018854"/>
              <a:ext cx="64003" cy="133475"/>
            </a:xfrm>
            <a:custGeom>
              <a:avLst/>
              <a:gdLst/>
              <a:ahLst/>
              <a:cxnLst/>
              <a:rect l="l" t="t" r="r" b="b"/>
              <a:pathLst>
                <a:path w="2165" h="4515" extrusionOk="0">
                  <a:moveTo>
                    <a:pt x="1648" y="0"/>
                  </a:moveTo>
                  <a:cubicBezTo>
                    <a:pt x="1548" y="0"/>
                    <a:pt x="1404" y="53"/>
                    <a:pt x="1204" y="176"/>
                  </a:cubicBezTo>
                  <a:cubicBezTo>
                    <a:pt x="0" y="936"/>
                    <a:pt x="824" y="4515"/>
                    <a:pt x="824" y="4515"/>
                  </a:cubicBezTo>
                  <a:cubicBezTo>
                    <a:pt x="1140" y="3786"/>
                    <a:pt x="792" y="2013"/>
                    <a:pt x="1172" y="1696"/>
                  </a:cubicBezTo>
                  <a:cubicBezTo>
                    <a:pt x="1490" y="1404"/>
                    <a:pt x="2165" y="0"/>
                    <a:pt x="1648" y="0"/>
                  </a:cubicBezTo>
                  <a:close/>
                </a:path>
              </a:pathLst>
            </a:custGeom>
            <a:solidFill>
              <a:srgbClr val="306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70" name="Google Shape;4170;p34"/>
          <p:cNvGrpSpPr/>
          <p:nvPr/>
        </p:nvGrpSpPr>
        <p:grpSpPr>
          <a:xfrm>
            <a:off x="466545" y="3819491"/>
            <a:ext cx="1017719" cy="917147"/>
            <a:chOff x="719570" y="3819491"/>
            <a:chExt cx="1017719" cy="917147"/>
          </a:xfrm>
        </p:grpSpPr>
        <p:sp>
          <p:nvSpPr>
            <p:cNvPr id="4171" name="Google Shape;4171;p34"/>
            <p:cNvSpPr/>
            <p:nvPr/>
          </p:nvSpPr>
          <p:spPr>
            <a:xfrm>
              <a:off x="719570" y="3819491"/>
              <a:ext cx="1017719" cy="917147"/>
            </a:xfrm>
            <a:custGeom>
              <a:avLst/>
              <a:gdLst/>
              <a:ahLst/>
              <a:cxnLst/>
              <a:rect l="l" t="t" r="r" b="b"/>
              <a:pathLst>
                <a:path w="34426" h="31024" extrusionOk="0">
                  <a:moveTo>
                    <a:pt x="17232" y="1"/>
                  </a:moveTo>
                  <a:cubicBezTo>
                    <a:pt x="10408" y="1"/>
                    <a:pt x="4159" y="4536"/>
                    <a:pt x="2281" y="11411"/>
                  </a:cubicBezTo>
                  <a:cubicBezTo>
                    <a:pt x="1" y="19677"/>
                    <a:pt x="4878" y="28196"/>
                    <a:pt x="13144" y="30476"/>
                  </a:cubicBezTo>
                  <a:cubicBezTo>
                    <a:pt x="14507" y="30847"/>
                    <a:pt x="15877" y="31024"/>
                    <a:pt x="17224" y="31024"/>
                  </a:cubicBezTo>
                  <a:cubicBezTo>
                    <a:pt x="24048" y="31024"/>
                    <a:pt x="30299" y="26484"/>
                    <a:pt x="32177" y="19582"/>
                  </a:cubicBezTo>
                  <a:cubicBezTo>
                    <a:pt x="34425" y="11316"/>
                    <a:pt x="29548" y="2797"/>
                    <a:pt x="21314" y="549"/>
                  </a:cubicBezTo>
                  <a:cubicBezTo>
                    <a:pt x="19951" y="178"/>
                    <a:pt x="18580" y="1"/>
                    <a:pt x="17232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2" name="Google Shape;4172;p34"/>
            <p:cNvSpPr/>
            <p:nvPr/>
          </p:nvSpPr>
          <p:spPr>
            <a:xfrm>
              <a:off x="917128" y="3991095"/>
              <a:ext cx="336126" cy="443792"/>
            </a:xfrm>
            <a:custGeom>
              <a:avLst/>
              <a:gdLst/>
              <a:ahLst/>
              <a:cxnLst/>
              <a:rect l="l" t="t" r="r" b="b"/>
              <a:pathLst>
                <a:path w="11370" h="15012" extrusionOk="0">
                  <a:moveTo>
                    <a:pt x="5685" y="2107"/>
                  </a:moveTo>
                  <a:cubicBezTo>
                    <a:pt x="7031" y="2107"/>
                    <a:pt x="8377" y="2376"/>
                    <a:pt x="8709" y="2914"/>
                  </a:cubicBezTo>
                  <a:cubicBezTo>
                    <a:pt x="9184" y="3643"/>
                    <a:pt x="8709" y="4815"/>
                    <a:pt x="8297" y="5543"/>
                  </a:cubicBezTo>
                  <a:cubicBezTo>
                    <a:pt x="7474" y="5258"/>
                    <a:pt x="6619" y="5068"/>
                    <a:pt x="5669" y="5068"/>
                  </a:cubicBezTo>
                  <a:cubicBezTo>
                    <a:pt x="4750" y="5068"/>
                    <a:pt x="3864" y="5258"/>
                    <a:pt x="3072" y="5543"/>
                  </a:cubicBezTo>
                  <a:cubicBezTo>
                    <a:pt x="2660" y="4815"/>
                    <a:pt x="2185" y="3643"/>
                    <a:pt x="2660" y="2914"/>
                  </a:cubicBezTo>
                  <a:cubicBezTo>
                    <a:pt x="2993" y="2376"/>
                    <a:pt x="4339" y="2107"/>
                    <a:pt x="5685" y="2107"/>
                  </a:cubicBezTo>
                  <a:close/>
                  <a:moveTo>
                    <a:pt x="5669" y="1"/>
                  </a:moveTo>
                  <a:cubicBezTo>
                    <a:pt x="3705" y="1"/>
                    <a:pt x="1710" y="413"/>
                    <a:pt x="1172" y="1236"/>
                  </a:cubicBezTo>
                  <a:cubicBezTo>
                    <a:pt x="475" y="2376"/>
                    <a:pt x="855" y="3643"/>
                    <a:pt x="950" y="5860"/>
                  </a:cubicBezTo>
                  <a:cubicBezTo>
                    <a:pt x="950" y="6081"/>
                    <a:pt x="824" y="6683"/>
                    <a:pt x="729" y="7126"/>
                  </a:cubicBezTo>
                  <a:cubicBezTo>
                    <a:pt x="665" y="7380"/>
                    <a:pt x="602" y="7665"/>
                    <a:pt x="475" y="7918"/>
                  </a:cubicBezTo>
                  <a:cubicBezTo>
                    <a:pt x="158" y="8520"/>
                    <a:pt x="0" y="9217"/>
                    <a:pt x="0" y="9945"/>
                  </a:cubicBezTo>
                  <a:cubicBezTo>
                    <a:pt x="0" y="12732"/>
                    <a:pt x="2534" y="15012"/>
                    <a:pt x="5669" y="15012"/>
                  </a:cubicBezTo>
                  <a:cubicBezTo>
                    <a:pt x="8804" y="15012"/>
                    <a:pt x="11338" y="12732"/>
                    <a:pt x="11338" y="9945"/>
                  </a:cubicBezTo>
                  <a:cubicBezTo>
                    <a:pt x="11369" y="9217"/>
                    <a:pt x="11179" y="8520"/>
                    <a:pt x="10894" y="7918"/>
                  </a:cubicBezTo>
                  <a:cubicBezTo>
                    <a:pt x="10768" y="7665"/>
                    <a:pt x="10673" y="7380"/>
                    <a:pt x="10609" y="7126"/>
                  </a:cubicBezTo>
                  <a:cubicBezTo>
                    <a:pt x="10546" y="6683"/>
                    <a:pt x="10419" y="6081"/>
                    <a:pt x="10419" y="5860"/>
                  </a:cubicBezTo>
                  <a:cubicBezTo>
                    <a:pt x="10514" y="3643"/>
                    <a:pt x="10894" y="2376"/>
                    <a:pt x="10166" y="1236"/>
                  </a:cubicBezTo>
                  <a:cubicBezTo>
                    <a:pt x="9659" y="413"/>
                    <a:pt x="7664" y="1"/>
                    <a:pt x="5669" y="1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3" name="Google Shape;4173;p34"/>
            <p:cNvSpPr/>
            <p:nvPr/>
          </p:nvSpPr>
          <p:spPr>
            <a:xfrm>
              <a:off x="917128" y="4237310"/>
              <a:ext cx="335180" cy="197566"/>
            </a:xfrm>
            <a:custGeom>
              <a:avLst/>
              <a:gdLst/>
              <a:ahLst/>
              <a:cxnLst/>
              <a:rect l="l" t="t" r="r" b="b"/>
              <a:pathLst>
                <a:path w="11338" h="6683" extrusionOk="0">
                  <a:moveTo>
                    <a:pt x="285" y="1"/>
                  </a:moveTo>
                  <a:cubicBezTo>
                    <a:pt x="95" y="508"/>
                    <a:pt x="0" y="1046"/>
                    <a:pt x="0" y="1616"/>
                  </a:cubicBezTo>
                  <a:cubicBezTo>
                    <a:pt x="0" y="4403"/>
                    <a:pt x="2534" y="6683"/>
                    <a:pt x="5669" y="6683"/>
                  </a:cubicBezTo>
                  <a:cubicBezTo>
                    <a:pt x="8709" y="6683"/>
                    <a:pt x="11148" y="4593"/>
                    <a:pt x="11338" y="1933"/>
                  </a:cubicBezTo>
                  <a:lnTo>
                    <a:pt x="11338" y="1933"/>
                  </a:lnTo>
                  <a:cubicBezTo>
                    <a:pt x="10578" y="3959"/>
                    <a:pt x="8456" y="5416"/>
                    <a:pt x="5954" y="5416"/>
                  </a:cubicBezTo>
                  <a:cubicBezTo>
                    <a:pt x="2819" y="5416"/>
                    <a:pt x="285" y="3136"/>
                    <a:pt x="285" y="318"/>
                  </a:cubicBezTo>
                  <a:cubicBezTo>
                    <a:pt x="285" y="223"/>
                    <a:pt x="285" y="96"/>
                    <a:pt x="285" y="1"/>
                  </a:cubicBezTo>
                  <a:close/>
                </a:path>
              </a:pathLst>
            </a:custGeom>
            <a:solidFill>
              <a:srgbClr val="306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4" name="Google Shape;4174;p34"/>
            <p:cNvSpPr/>
            <p:nvPr/>
          </p:nvSpPr>
          <p:spPr>
            <a:xfrm>
              <a:off x="951744" y="4210084"/>
              <a:ext cx="108642" cy="110179"/>
            </a:xfrm>
            <a:custGeom>
              <a:avLst/>
              <a:gdLst/>
              <a:ahLst/>
              <a:cxnLst/>
              <a:rect l="l" t="t" r="r" b="b"/>
              <a:pathLst>
                <a:path w="3675" h="3727" extrusionOk="0">
                  <a:moveTo>
                    <a:pt x="2249" y="0"/>
                  </a:moveTo>
                  <a:cubicBezTo>
                    <a:pt x="1779" y="0"/>
                    <a:pt x="1345" y="219"/>
                    <a:pt x="1078" y="605"/>
                  </a:cubicBezTo>
                  <a:cubicBezTo>
                    <a:pt x="634" y="1207"/>
                    <a:pt x="1" y="2315"/>
                    <a:pt x="634" y="3170"/>
                  </a:cubicBezTo>
                  <a:cubicBezTo>
                    <a:pt x="971" y="3592"/>
                    <a:pt x="1515" y="3726"/>
                    <a:pt x="2002" y="3726"/>
                  </a:cubicBezTo>
                  <a:cubicBezTo>
                    <a:pt x="2430" y="3726"/>
                    <a:pt x="2815" y="3622"/>
                    <a:pt x="2978" y="3519"/>
                  </a:cubicBezTo>
                  <a:cubicBezTo>
                    <a:pt x="2978" y="3519"/>
                    <a:pt x="2978" y="3487"/>
                    <a:pt x="2946" y="3487"/>
                  </a:cubicBezTo>
                  <a:cubicBezTo>
                    <a:pt x="2693" y="3075"/>
                    <a:pt x="2439" y="2569"/>
                    <a:pt x="2598" y="2062"/>
                  </a:cubicBezTo>
                  <a:cubicBezTo>
                    <a:pt x="2693" y="1745"/>
                    <a:pt x="2914" y="1587"/>
                    <a:pt x="3168" y="1460"/>
                  </a:cubicBezTo>
                  <a:cubicBezTo>
                    <a:pt x="3231" y="1365"/>
                    <a:pt x="3326" y="1302"/>
                    <a:pt x="3421" y="1239"/>
                  </a:cubicBezTo>
                  <a:cubicBezTo>
                    <a:pt x="3484" y="1049"/>
                    <a:pt x="3516" y="922"/>
                    <a:pt x="3548" y="795"/>
                  </a:cubicBezTo>
                  <a:cubicBezTo>
                    <a:pt x="3674" y="383"/>
                    <a:pt x="3009" y="67"/>
                    <a:pt x="2344" y="3"/>
                  </a:cubicBezTo>
                  <a:cubicBezTo>
                    <a:pt x="2312" y="1"/>
                    <a:pt x="2281" y="0"/>
                    <a:pt x="2249" y="0"/>
                  </a:cubicBezTo>
                  <a:close/>
                </a:path>
              </a:pathLst>
            </a:custGeom>
            <a:solidFill>
              <a:srgbClr val="306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5" name="Google Shape;4175;p34"/>
            <p:cNvSpPr/>
            <p:nvPr/>
          </p:nvSpPr>
          <p:spPr>
            <a:xfrm>
              <a:off x="1133369" y="4213159"/>
              <a:ext cx="90846" cy="92678"/>
            </a:xfrm>
            <a:custGeom>
              <a:avLst/>
              <a:gdLst/>
              <a:ahLst/>
              <a:cxnLst/>
              <a:rect l="l" t="t" r="r" b="b"/>
              <a:pathLst>
                <a:path w="3073" h="3135" extrusionOk="0">
                  <a:moveTo>
                    <a:pt x="1222" y="0"/>
                  </a:moveTo>
                  <a:cubicBezTo>
                    <a:pt x="1062" y="0"/>
                    <a:pt x="895" y="20"/>
                    <a:pt x="729" y="58"/>
                  </a:cubicBezTo>
                  <a:cubicBezTo>
                    <a:pt x="317" y="184"/>
                    <a:pt x="1" y="374"/>
                    <a:pt x="32" y="691"/>
                  </a:cubicBezTo>
                  <a:cubicBezTo>
                    <a:pt x="64" y="913"/>
                    <a:pt x="64" y="1198"/>
                    <a:pt x="96" y="1515"/>
                  </a:cubicBezTo>
                  <a:cubicBezTo>
                    <a:pt x="412" y="1895"/>
                    <a:pt x="507" y="2433"/>
                    <a:pt x="381" y="2971"/>
                  </a:cubicBezTo>
                  <a:cubicBezTo>
                    <a:pt x="530" y="3046"/>
                    <a:pt x="890" y="3135"/>
                    <a:pt x="1299" y="3135"/>
                  </a:cubicBezTo>
                  <a:cubicBezTo>
                    <a:pt x="1758" y="3135"/>
                    <a:pt x="2278" y="3023"/>
                    <a:pt x="2629" y="2655"/>
                  </a:cubicBezTo>
                  <a:cubicBezTo>
                    <a:pt x="3073" y="2243"/>
                    <a:pt x="2629" y="1071"/>
                    <a:pt x="2408" y="660"/>
                  </a:cubicBezTo>
                  <a:cubicBezTo>
                    <a:pt x="2191" y="201"/>
                    <a:pt x="1735" y="0"/>
                    <a:pt x="1222" y="0"/>
                  </a:cubicBezTo>
                  <a:close/>
                </a:path>
              </a:pathLst>
            </a:custGeom>
            <a:solidFill>
              <a:srgbClr val="306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6" name="Google Shape;4176;p34"/>
            <p:cNvSpPr/>
            <p:nvPr/>
          </p:nvSpPr>
          <p:spPr>
            <a:xfrm>
              <a:off x="1011665" y="4227023"/>
              <a:ext cx="146098" cy="108642"/>
            </a:xfrm>
            <a:custGeom>
              <a:avLst/>
              <a:gdLst/>
              <a:ahLst/>
              <a:cxnLst/>
              <a:rect l="l" t="t" r="r" b="b"/>
              <a:pathLst>
                <a:path w="4942" h="3675" extrusionOk="0">
                  <a:moveTo>
                    <a:pt x="2471" y="476"/>
                  </a:moveTo>
                  <a:cubicBezTo>
                    <a:pt x="3516" y="476"/>
                    <a:pt x="4339" y="1077"/>
                    <a:pt x="4339" y="1837"/>
                  </a:cubicBezTo>
                  <a:cubicBezTo>
                    <a:pt x="4339" y="2597"/>
                    <a:pt x="3516" y="3231"/>
                    <a:pt x="2471" y="3231"/>
                  </a:cubicBezTo>
                  <a:cubicBezTo>
                    <a:pt x="1457" y="3231"/>
                    <a:pt x="634" y="2597"/>
                    <a:pt x="634" y="1837"/>
                  </a:cubicBezTo>
                  <a:cubicBezTo>
                    <a:pt x="634" y="1077"/>
                    <a:pt x="1457" y="476"/>
                    <a:pt x="2471" y="476"/>
                  </a:cubicBezTo>
                  <a:close/>
                  <a:moveTo>
                    <a:pt x="2471" y="0"/>
                  </a:moveTo>
                  <a:cubicBezTo>
                    <a:pt x="1109" y="0"/>
                    <a:pt x="1" y="824"/>
                    <a:pt x="1" y="1837"/>
                  </a:cubicBezTo>
                  <a:cubicBezTo>
                    <a:pt x="1" y="2851"/>
                    <a:pt x="1109" y="3674"/>
                    <a:pt x="2471" y="3674"/>
                  </a:cubicBezTo>
                  <a:cubicBezTo>
                    <a:pt x="3833" y="3674"/>
                    <a:pt x="4941" y="2851"/>
                    <a:pt x="4941" y="1837"/>
                  </a:cubicBezTo>
                  <a:cubicBezTo>
                    <a:pt x="4941" y="824"/>
                    <a:pt x="3833" y="0"/>
                    <a:pt x="2471" y="0"/>
                  </a:cubicBezTo>
                  <a:close/>
                </a:path>
              </a:pathLst>
            </a:custGeom>
            <a:solidFill>
              <a:srgbClr val="306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7" name="Google Shape;4177;p34"/>
            <p:cNvSpPr/>
            <p:nvPr/>
          </p:nvSpPr>
          <p:spPr>
            <a:xfrm>
              <a:off x="1051928" y="4262585"/>
              <a:ext cx="30922" cy="37485"/>
            </a:xfrm>
            <a:custGeom>
              <a:avLst/>
              <a:gdLst/>
              <a:ahLst/>
              <a:cxnLst/>
              <a:rect l="l" t="t" r="r" b="b"/>
              <a:pathLst>
                <a:path w="1046" h="1268" extrusionOk="0">
                  <a:moveTo>
                    <a:pt x="539" y="1"/>
                  </a:moveTo>
                  <a:cubicBezTo>
                    <a:pt x="222" y="1"/>
                    <a:pt x="32" y="128"/>
                    <a:pt x="32" y="318"/>
                  </a:cubicBezTo>
                  <a:lnTo>
                    <a:pt x="32" y="381"/>
                  </a:lnTo>
                  <a:lnTo>
                    <a:pt x="349" y="381"/>
                  </a:lnTo>
                  <a:cubicBezTo>
                    <a:pt x="349" y="286"/>
                    <a:pt x="381" y="223"/>
                    <a:pt x="507" y="223"/>
                  </a:cubicBezTo>
                  <a:cubicBezTo>
                    <a:pt x="602" y="223"/>
                    <a:pt x="666" y="286"/>
                    <a:pt x="666" y="381"/>
                  </a:cubicBezTo>
                  <a:cubicBezTo>
                    <a:pt x="666" y="476"/>
                    <a:pt x="602" y="508"/>
                    <a:pt x="539" y="508"/>
                  </a:cubicBezTo>
                  <a:lnTo>
                    <a:pt x="444" y="508"/>
                  </a:lnTo>
                  <a:lnTo>
                    <a:pt x="444" y="729"/>
                  </a:lnTo>
                  <a:lnTo>
                    <a:pt x="571" y="729"/>
                  </a:lnTo>
                  <a:cubicBezTo>
                    <a:pt x="634" y="729"/>
                    <a:pt x="697" y="761"/>
                    <a:pt x="697" y="856"/>
                  </a:cubicBezTo>
                  <a:cubicBezTo>
                    <a:pt x="697" y="951"/>
                    <a:pt x="634" y="1014"/>
                    <a:pt x="507" y="1014"/>
                  </a:cubicBezTo>
                  <a:cubicBezTo>
                    <a:pt x="349" y="1014"/>
                    <a:pt x="317" y="951"/>
                    <a:pt x="317" y="888"/>
                  </a:cubicBezTo>
                  <a:lnTo>
                    <a:pt x="0" y="888"/>
                  </a:lnTo>
                  <a:lnTo>
                    <a:pt x="0" y="919"/>
                  </a:lnTo>
                  <a:cubicBezTo>
                    <a:pt x="0" y="1109"/>
                    <a:pt x="159" y="1268"/>
                    <a:pt x="539" y="1268"/>
                  </a:cubicBezTo>
                  <a:cubicBezTo>
                    <a:pt x="887" y="1268"/>
                    <a:pt x="1046" y="1109"/>
                    <a:pt x="1046" y="919"/>
                  </a:cubicBezTo>
                  <a:cubicBezTo>
                    <a:pt x="1046" y="761"/>
                    <a:pt x="982" y="666"/>
                    <a:pt x="824" y="603"/>
                  </a:cubicBezTo>
                  <a:cubicBezTo>
                    <a:pt x="951" y="571"/>
                    <a:pt x="1014" y="444"/>
                    <a:pt x="1014" y="318"/>
                  </a:cubicBezTo>
                  <a:cubicBezTo>
                    <a:pt x="1014" y="159"/>
                    <a:pt x="856" y="1"/>
                    <a:pt x="5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8" name="Google Shape;4178;p34"/>
            <p:cNvSpPr/>
            <p:nvPr/>
          </p:nvSpPr>
          <p:spPr>
            <a:xfrm>
              <a:off x="1087490" y="4262585"/>
              <a:ext cx="30922" cy="37485"/>
            </a:xfrm>
            <a:custGeom>
              <a:avLst/>
              <a:gdLst/>
              <a:ahLst/>
              <a:cxnLst/>
              <a:rect l="l" t="t" r="r" b="b"/>
              <a:pathLst>
                <a:path w="1046" h="1268" extrusionOk="0">
                  <a:moveTo>
                    <a:pt x="571" y="1"/>
                  </a:moveTo>
                  <a:cubicBezTo>
                    <a:pt x="191" y="1"/>
                    <a:pt x="33" y="159"/>
                    <a:pt x="33" y="413"/>
                  </a:cubicBezTo>
                  <a:lnTo>
                    <a:pt x="33" y="444"/>
                  </a:lnTo>
                  <a:lnTo>
                    <a:pt x="349" y="444"/>
                  </a:lnTo>
                  <a:lnTo>
                    <a:pt x="349" y="413"/>
                  </a:lnTo>
                  <a:cubicBezTo>
                    <a:pt x="349" y="318"/>
                    <a:pt x="413" y="254"/>
                    <a:pt x="508" y="254"/>
                  </a:cubicBezTo>
                  <a:cubicBezTo>
                    <a:pt x="634" y="254"/>
                    <a:pt x="666" y="318"/>
                    <a:pt x="666" y="381"/>
                  </a:cubicBezTo>
                  <a:cubicBezTo>
                    <a:pt x="666" y="508"/>
                    <a:pt x="476" y="603"/>
                    <a:pt x="191" y="856"/>
                  </a:cubicBezTo>
                  <a:cubicBezTo>
                    <a:pt x="96" y="951"/>
                    <a:pt x="1" y="1046"/>
                    <a:pt x="1" y="1173"/>
                  </a:cubicBezTo>
                  <a:lnTo>
                    <a:pt x="1" y="1268"/>
                  </a:lnTo>
                  <a:lnTo>
                    <a:pt x="1046" y="1268"/>
                  </a:lnTo>
                  <a:lnTo>
                    <a:pt x="1046" y="951"/>
                  </a:lnTo>
                  <a:lnTo>
                    <a:pt x="508" y="951"/>
                  </a:lnTo>
                  <a:cubicBezTo>
                    <a:pt x="761" y="761"/>
                    <a:pt x="1046" y="634"/>
                    <a:pt x="1046" y="381"/>
                  </a:cubicBezTo>
                  <a:cubicBezTo>
                    <a:pt x="1046" y="128"/>
                    <a:pt x="856" y="1"/>
                    <a:pt x="5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9" name="Google Shape;4179;p34"/>
            <p:cNvSpPr/>
            <p:nvPr/>
          </p:nvSpPr>
          <p:spPr>
            <a:xfrm>
              <a:off x="1432026" y="4084715"/>
              <a:ext cx="88037" cy="69324"/>
            </a:xfrm>
            <a:custGeom>
              <a:avLst/>
              <a:gdLst/>
              <a:ahLst/>
              <a:cxnLst/>
              <a:rect l="l" t="t" r="r" b="b"/>
              <a:pathLst>
                <a:path w="2978" h="2345" extrusionOk="0">
                  <a:moveTo>
                    <a:pt x="0" y="1"/>
                  </a:moveTo>
                  <a:lnTo>
                    <a:pt x="0" y="1"/>
                  </a:lnTo>
                  <a:cubicBezTo>
                    <a:pt x="665" y="824"/>
                    <a:pt x="2977" y="2344"/>
                    <a:pt x="2977" y="2344"/>
                  </a:cubicBezTo>
                  <a:cubicBezTo>
                    <a:pt x="1964" y="1363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0" name="Google Shape;4180;p34"/>
            <p:cNvSpPr/>
            <p:nvPr/>
          </p:nvSpPr>
          <p:spPr>
            <a:xfrm>
              <a:off x="1463834" y="4072565"/>
              <a:ext cx="75887" cy="59007"/>
            </a:xfrm>
            <a:custGeom>
              <a:avLst/>
              <a:gdLst/>
              <a:ahLst/>
              <a:cxnLst/>
              <a:rect l="l" t="t" r="r" b="b"/>
              <a:pathLst>
                <a:path w="2567" h="1996" extrusionOk="0">
                  <a:moveTo>
                    <a:pt x="1" y="0"/>
                  </a:moveTo>
                  <a:lnTo>
                    <a:pt x="1" y="0"/>
                  </a:lnTo>
                  <a:cubicBezTo>
                    <a:pt x="571" y="729"/>
                    <a:pt x="2566" y="1995"/>
                    <a:pt x="2566" y="1995"/>
                  </a:cubicBezTo>
                  <a:cubicBezTo>
                    <a:pt x="1679" y="1172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1" name="Google Shape;4181;p34"/>
            <p:cNvSpPr/>
            <p:nvPr/>
          </p:nvSpPr>
          <p:spPr>
            <a:xfrm>
              <a:off x="1397380" y="4095948"/>
              <a:ext cx="101133" cy="83366"/>
            </a:xfrm>
            <a:custGeom>
              <a:avLst/>
              <a:gdLst/>
              <a:ahLst/>
              <a:cxnLst/>
              <a:rect l="l" t="t" r="r" b="b"/>
              <a:pathLst>
                <a:path w="3421" h="2820" extrusionOk="0">
                  <a:moveTo>
                    <a:pt x="0" y="1"/>
                  </a:moveTo>
                  <a:lnTo>
                    <a:pt x="0" y="1"/>
                  </a:lnTo>
                  <a:cubicBezTo>
                    <a:pt x="887" y="888"/>
                    <a:pt x="3421" y="2819"/>
                    <a:pt x="3421" y="2819"/>
                  </a:cubicBezTo>
                  <a:cubicBezTo>
                    <a:pt x="2281" y="1648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2" name="Google Shape;4182;p34"/>
            <p:cNvSpPr/>
            <p:nvPr/>
          </p:nvSpPr>
          <p:spPr>
            <a:xfrm>
              <a:off x="1366489" y="4112798"/>
              <a:ext cx="100187" cy="83366"/>
            </a:xfrm>
            <a:custGeom>
              <a:avLst/>
              <a:gdLst/>
              <a:ahLst/>
              <a:cxnLst/>
              <a:rect l="l" t="t" r="r" b="b"/>
              <a:pathLst>
                <a:path w="3389" h="2820" extrusionOk="0">
                  <a:moveTo>
                    <a:pt x="0" y="1"/>
                  </a:moveTo>
                  <a:cubicBezTo>
                    <a:pt x="855" y="888"/>
                    <a:pt x="3389" y="2819"/>
                    <a:pt x="3389" y="2819"/>
                  </a:cubicBezTo>
                  <a:cubicBezTo>
                    <a:pt x="2249" y="1648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3" name="Google Shape;4183;p34"/>
            <p:cNvSpPr/>
            <p:nvPr/>
          </p:nvSpPr>
          <p:spPr>
            <a:xfrm>
              <a:off x="1334651" y="4129648"/>
              <a:ext cx="103025" cy="88983"/>
            </a:xfrm>
            <a:custGeom>
              <a:avLst/>
              <a:gdLst/>
              <a:ahLst/>
              <a:cxnLst/>
              <a:rect l="l" t="t" r="r" b="b"/>
              <a:pathLst>
                <a:path w="3485" h="3010" extrusionOk="0">
                  <a:moveTo>
                    <a:pt x="1" y="1"/>
                  </a:moveTo>
                  <a:lnTo>
                    <a:pt x="1" y="1"/>
                  </a:lnTo>
                  <a:cubicBezTo>
                    <a:pt x="254" y="539"/>
                    <a:pt x="3484" y="3009"/>
                    <a:pt x="3484" y="3009"/>
                  </a:cubicBezTo>
                  <a:cubicBezTo>
                    <a:pt x="2692" y="209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4" name="Google Shape;4184;p34"/>
            <p:cNvSpPr/>
            <p:nvPr/>
          </p:nvSpPr>
          <p:spPr>
            <a:xfrm>
              <a:off x="1306568" y="4148390"/>
              <a:ext cx="103025" cy="88954"/>
            </a:xfrm>
            <a:custGeom>
              <a:avLst/>
              <a:gdLst/>
              <a:ahLst/>
              <a:cxnLst/>
              <a:rect l="l" t="t" r="r" b="b"/>
              <a:pathLst>
                <a:path w="3485" h="3009" extrusionOk="0">
                  <a:moveTo>
                    <a:pt x="0" y="0"/>
                  </a:moveTo>
                  <a:cubicBezTo>
                    <a:pt x="247" y="493"/>
                    <a:pt x="3343" y="2876"/>
                    <a:pt x="3480" y="3004"/>
                  </a:cubicBezTo>
                  <a:lnTo>
                    <a:pt x="3480" y="3004"/>
                  </a:lnTo>
                  <a:cubicBezTo>
                    <a:pt x="2682" y="2051"/>
                    <a:pt x="1" y="0"/>
                    <a:pt x="0" y="0"/>
                  </a:cubicBezTo>
                  <a:close/>
                  <a:moveTo>
                    <a:pt x="3480" y="3004"/>
                  </a:moveTo>
                  <a:cubicBezTo>
                    <a:pt x="3481" y="3005"/>
                    <a:pt x="3483" y="3007"/>
                    <a:pt x="3484" y="3009"/>
                  </a:cubicBezTo>
                  <a:cubicBezTo>
                    <a:pt x="3485" y="3009"/>
                    <a:pt x="3483" y="3007"/>
                    <a:pt x="3480" y="3004"/>
                  </a:cubicBez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5" name="Google Shape;4185;p34"/>
            <p:cNvSpPr/>
            <p:nvPr/>
          </p:nvSpPr>
          <p:spPr>
            <a:xfrm>
              <a:off x="1279431" y="4168048"/>
              <a:ext cx="99241" cy="85229"/>
            </a:xfrm>
            <a:custGeom>
              <a:avLst/>
              <a:gdLst/>
              <a:ahLst/>
              <a:cxnLst/>
              <a:rect l="l" t="t" r="r" b="b"/>
              <a:pathLst>
                <a:path w="3357" h="2883" extrusionOk="0">
                  <a:moveTo>
                    <a:pt x="0" y="0"/>
                  </a:moveTo>
                  <a:cubicBezTo>
                    <a:pt x="348" y="602"/>
                    <a:pt x="3357" y="2882"/>
                    <a:pt x="3357" y="2882"/>
                  </a:cubicBezTo>
                  <a:cubicBezTo>
                    <a:pt x="2565" y="2027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6" name="Google Shape;4186;p34"/>
            <p:cNvSpPr/>
            <p:nvPr/>
          </p:nvSpPr>
          <p:spPr>
            <a:xfrm>
              <a:off x="1250402" y="4193323"/>
              <a:ext cx="96462" cy="78666"/>
            </a:xfrm>
            <a:custGeom>
              <a:avLst/>
              <a:gdLst/>
              <a:ahLst/>
              <a:cxnLst/>
              <a:rect l="l" t="t" r="r" b="b"/>
              <a:pathLst>
                <a:path w="3263" h="2661" extrusionOk="0">
                  <a:moveTo>
                    <a:pt x="0" y="0"/>
                  </a:moveTo>
                  <a:cubicBezTo>
                    <a:pt x="602" y="602"/>
                    <a:pt x="3262" y="2661"/>
                    <a:pt x="3262" y="2661"/>
                  </a:cubicBezTo>
                  <a:cubicBezTo>
                    <a:pt x="2059" y="1457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7" name="Google Shape;4187;p34"/>
            <p:cNvSpPr/>
            <p:nvPr/>
          </p:nvSpPr>
          <p:spPr>
            <a:xfrm>
              <a:off x="1228852" y="4219544"/>
              <a:ext cx="80558" cy="66486"/>
            </a:xfrm>
            <a:custGeom>
              <a:avLst/>
              <a:gdLst/>
              <a:ahLst/>
              <a:cxnLst/>
              <a:rect l="l" t="t" r="r" b="b"/>
              <a:pathLst>
                <a:path w="2725" h="2249" extrusionOk="0">
                  <a:moveTo>
                    <a:pt x="1" y="0"/>
                  </a:moveTo>
                  <a:lnTo>
                    <a:pt x="1" y="0"/>
                  </a:lnTo>
                  <a:cubicBezTo>
                    <a:pt x="1014" y="1014"/>
                    <a:pt x="2724" y="2249"/>
                    <a:pt x="2724" y="2249"/>
                  </a:cubicBezTo>
                  <a:cubicBezTo>
                    <a:pt x="1679" y="1172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8" name="Google Shape;4188;p34"/>
            <p:cNvSpPr/>
            <p:nvPr/>
          </p:nvSpPr>
          <p:spPr>
            <a:xfrm>
              <a:off x="1209193" y="4248544"/>
              <a:ext cx="61845" cy="55282"/>
            </a:xfrm>
            <a:custGeom>
              <a:avLst/>
              <a:gdLst/>
              <a:ahLst/>
              <a:cxnLst/>
              <a:rect l="l" t="t" r="r" b="b"/>
              <a:pathLst>
                <a:path w="2092" h="1870" extrusionOk="0">
                  <a:moveTo>
                    <a:pt x="1" y="1"/>
                  </a:moveTo>
                  <a:cubicBezTo>
                    <a:pt x="223" y="444"/>
                    <a:pt x="2091" y="1869"/>
                    <a:pt x="2091" y="1869"/>
                  </a:cubicBezTo>
                  <a:cubicBezTo>
                    <a:pt x="1078" y="76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9" name="Google Shape;4189;p34"/>
            <p:cNvSpPr/>
            <p:nvPr/>
          </p:nvSpPr>
          <p:spPr>
            <a:xfrm>
              <a:off x="1237277" y="4079098"/>
              <a:ext cx="205075" cy="132972"/>
            </a:xfrm>
            <a:custGeom>
              <a:avLst/>
              <a:gdLst/>
              <a:ahLst/>
              <a:cxnLst/>
              <a:rect l="l" t="t" r="r" b="b"/>
              <a:pathLst>
                <a:path w="6937" h="4498" extrusionOk="0">
                  <a:moveTo>
                    <a:pt x="6936" y="1"/>
                  </a:moveTo>
                  <a:cubicBezTo>
                    <a:pt x="6936" y="1"/>
                    <a:pt x="1711" y="3294"/>
                    <a:pt x="1" y="4498"/>
                  </a:cubicBezTo>
                  <a:cubicBezTo>
                    <a:pt x="1" y="4498"/>
                    <a:pt x="3041" y="2851"/>
                    <a:pt x="6936" y="1"/>
                  </a:cubicBez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0" name="Google Shape;4190;p34"/>
            <p:cNvSpPr/>
            <p:nvPr/>
          </p:nvSpPr>
          <p:spPr>
            <a:xfrm>
              <a:off x="1204523" y="4073482"/>
              <a:ext cx="291191" cy="185416"/>
            </a:xfrm>
            <a:custGeom>
              <a:avLst/>
              <a:gdLst/>
              <a:ahLst/>
              <a:cxnLst/>
              <a:rect l="l" t="t" r="r" b="b"/>
              <a:pathLst>
                <a:path w="9850" h="6272" extrusionOk="0">
                  <a:moveTo>
                    <a:pt x="9850" y="1"/>
                  </a:moveTo>
                  <a:lnTo>
                    <a:pt x="9850" y="1"/>
                  </a:lnTo>
                  <a:cubicBezTo>
                    <a:pt x="7506" y="1078"/>
                    <a:pt x="1" y="6271"/>
                    <a:pt x="1" y="6271"/>
                  </a:cubicBezTo>
                  <a:cubicBezTo>
                    <a:pt x="2914" y="4466"/>
                    <a:pt x="9849" y="1"/>
                    <a:pt x="9850" y="1"/>
                  </a:cubicBez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1" name="Google Shape;4191;p34"/>
            <p:cNvSpPr/>
            <p:nvPr/>
          </p:nvSpPr>
          <p:spPr>
            <a:xfrm>
              <a:off x="1195152" y="4076290"/>
              <a:ext cx="327730" cy="209746"/>
            </a:xfrm>
            <a:custGeom>
              <a:avLst/>
              <a:gdLst/>
              <a:ahLst/>
              <a:cxnLst/>
              <a:rect l="l" t="t" r="r" b="b"/>
              <a:pathLst>
                <a:path w="11086" h="7095" extrusionOk="0">
                  <a:moveTo>
                    <a:pt x="11085" y="1"/>
                  </a:moveTo>
                  <a:lnTo>
                    <a:pt x="11085" y="1"/>
                  </a:lnTo>
                  <a:cubicBezTo>
                    <a:pt x="8773" y="1109"/>
                    <a:pt x="1" y="7095"/>
                    <a:pt x="1" y="7095"/>
                  </a:cubicBezTo>
                  <a:cubicBezTo>
                    <a:pt x="1806" y="6240"/>
                    <a:pt x="11085" y="1"/>
                    <a:pt x="11085" y="1"/>
                  </a:cubicBez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2" name="Google Shape;4192;p34"/>
            <p:cNvSpPr/>
            <p:nvPr/>
          </p:nvSpPr>
          <p:spPr>
            <a:xfrm>
              <a:off x="1210139" y="4092224"/>
              <a:ext cx="327700" cy="209716"/>
            </a:xfrm>
            <a:custGeom>
              <a:avLst/>
              <a:gdLst/>
              <a:ahLst/>
              <a:cxnLst/>
              <a:rect l="l" t="t" r="r" b="b"/>
              <a:pathLst>
                <a:path w="11085" h="7094" extrusionOk="0">
                  <a:moveTo>
                    <a:pt x="11085" y="0"/>
                  </a:moveTo>
                  <a:lnTo>
                    <a:pt x="11085" y="0"/>
                  </a:lnTo>
                  <a:cubicBezTo>
                    <a:pt x="8773" y="1077"/>
                    <a:pt x="1" y="7094"/>
                    <a:pt x="1" y="7094"/>
                  </a:cubicBezTo>
                  <a:cubicBezTo>
                    <a:pt x="1806" y="6239"/>
                    <a:pt x="11084" y="0"/>
                    <a:pt x="11085" y="0"/>
                  </a:cubicBez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3" name="Google Shape;4193;p34"/>
            <p:cNvSpPr/>
            <p:nvPr/>
          </p:nvSpPr>
          <p:spPr>
            <a:xfrm>
              <a:off x="1231660" y="4114690"/>
              <a:ext cx="307125" cy="194758"/>
            </a:xfrm>
            <a:custGeom>
              <a:avLst/>
              <a:gdLst/>
              <a:ahLst/>
              <a:cxnLst/>
              <a:rect l="l" t="t" r="r" b="b"/>
              <a:pathLst>
                <a:path w="10389" h="6588" extrusionOk="0">
                  <a:moveTo>
                    <a:pt x="10388" y="0"/>
                  </a:moveTo>
                  <a:lnTo>
                    <a:pt x="10388" y="0"/>
                  </a:lnTo>
                  <a:cubicBezTo>
                    <a:pt x="10388" y="1"/>
                    <a:pt x="3579" y="4276"/>
                    <a:pt x="1" y="6587"/>
                  </a:cubicBezTo>
                  <a:cubicBezTo>
                    <a:pt x="1" y="6587"/>
                    <a:pt x="6113" y="3199"/>
                    <a:pt x="10388" y="0"/>
                  </a:cubicBez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4" name="Google Shape;4194;p34"/>
            <p:cNvSpPr/>
            <p:nvPr/>
          </p:nvSpPr>
          <p:spPr>
            <a:xfrm>
              <a:off x="1297197" y="4157731"/>
              <a:ext cx="218171" cy="132972"/>
            </a:xfrm>
            <a:custGeom>
              <a:avLst/>
              <a:gdLst/>
              <a:ahLst/>
              <a:cxnLst/>
              <a:rect l="l" t="t" r="r" b="b"/>
              <a:pathLst>
                <a:path w="7380" h="4498" extrusionOk="0">
                  <a:moveTo>
                    <a:pt x="7380" y="1"/>
                  </a:moveTo>
                  <a:lnTo>
                    <a:pt x="7380" y="1"/>
                  </a:lnTo>
                  <a:cubicBezTo>
                    <a:pt x="4624" y="1521"/>
                    <a:pt x="1" y="4498"/>
                    <a:pt x="1" y="4498"/>
                  </a:cubicBezTo>
                  <a:cubicBezTo>
                    <a:pt x="2186" y="3358"/>
                    <a:pt x="7379" y="1"/>
                    <a:pt x="7380" y="1"/>
                  </a:cubicBez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5" name="Google Shape;4195;p34"/>
            <p:cNvSpPr/>
            <p:nvPr/>
          </p:nvSpPr>
          <p:spPr>
            <a:xfrm>
              <a:off x="1098723" y="4089415"/>
              <a:ext cx="458780" cy="293999"/>
            </a:xfrm>
            <a:custGeom>
              <a:avLst/>
              <a:gdLst/>
              <a:ahLst/>
              <a:cxnLst/>
              <a:rect l="l" t="t" r="r" b="b"/>
              <a:pathLst>
                <a:path w="15519" h="9945" extrusionOk="0">
                  <a:moveTo>
                    <a:pt x="15265" y="0"/>
                  </a:moveTo>
                  <a:lnTo>
                    <a:pt x="15265" y="0"/>
                  </a:lnTo>
                  <a:cubicBezTo>
                    <a:pt x="15075" y="2280"/>
                    <a:pt x="12859" y="3674"/>
                    <a:pt x="11117" y="4782"/>
                  </a:cubicBezTo>
                  <a:cubicBezTo>
                    <a:pt x="9407" y="5891"/>
                    <a:pt x="7380" y="6682"/>
                    <a:pt x="5448" y="7442"/>
                  </a:cubicBezTo>
                  <a:cubicBezTo>
                    <a:pt x="5416" y="7379"/>
                    <a:pt x="5385" y="7379"/>
                    <a:pt x="5353" y="7316"/>
                  </a:cubicBezTo>
                  <a:cubicBezTo>
                    <a:pt x="3485" y="7822"/>
                    <a:pt x="1679" y="8582"/>
                    <a:pt x="1" y="9564"/>
                  </a:cubicBezTo>
                  <a:cubicBezTo>
                    <a:pt x="128" y="9691"/>
                    <a:pt x="159" y="9786"/>
                    <a:pt x="286" y="9944"/>
                  </a:cubicBezTo>
                  <a:cubicBezTo>
                    <a:pt x="1869" y="8962"/>
                    <a:pt x="3611" y="8234"/>
                    <a:pt x="5448" y="7822"/>
                  </a:cubicBezTo>
                  <a:cubicBezTo>
                    <a:pt x="7633" y="7411"/>
                    <a:pt x="9502" y="6461"/>
                    <a:pt x="11370" y="5352"/>
                  </a:cubicBezTo>
                  <a:cubicBezTo>
                    <a:pt x="12764" y="4560"/>
                    <a:pt x="14125" y="3547"/>
                    <a:pt x="15012" y="2154"/>
                  </a:cubicBezTo>
                  <a:cubicBezTo>
                    <a:pt x="15392" y="1520"/>
                    <a:pt x="15519" y="729"/>
                    <a:pt x="15265" y="0"/>
                  </a:cubicBezTo>
                  <a:close/>
                </a:path>
              </a:pathLst>
            </a:custGeom>
            <a:solidFill>
              <a:srgbClr val="3DA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6" name="Google Shape;4196;p34"/>
            <p:cNvSpPr/>
            <p:nvPr/>
          </p:nvSpPr>
          <p:spPr>
            <a:xfrm>
              <a:off x="1084681" y="4271956"/>
              <a:ext cx="172290" cy="102079"/>
            </a:xfrm>
            <a:custGeom>
              <a:avLst/>
              <a:gdLst/>
              <a:ahLst/>
              <a:cxnLst/>
              <a:rect l="l" t="t" r="r" b="b"/>
              <a:pathLst>
                <a:path w="5828" h="3453" extrusionOk="0">
                  <a:moveTo>
                    <a:pt x="3358" y="856"/>
                  </a:moveTo>
                  <a:cubicBezTo>
                    <a:pt x="3453" y="1299"/>
                    <a:pt x="3865" y="1489"/>
                    <a:pt x="3865" y="1489"/>
                  </a:cubicBezTo>
                  <a:cubicBezTo>
                    <a:pt x="3073" y="1647"/>
                    <a:pt x="2313" y="1996"/>
                    <a:pt x="1584" y="2376"/>
                  </a:cubicBezTo>
                  <a:cubicBezTo>
                    <a:pt x="2186" y="1901"/>
                    <a:pt x="2788" y="1362"/>
                    <a:pt x="3358" y="856"/>
                  </a:cubicBezTo>
                  <a:close/>
                  <a:moveTo>
                    <a:pt x="3675" y="1"/>
                  </a:moveTo>
                  <a:cubicBezTo>
                    <a:pt x="2566" y="1109"/>
                    <a:pt x="1363" y="2091"/>
                    <a:pt x="1" y="2882"/>
                  </a:cubicBezTo>
                  <a:cubicBezTo>
                    <a:pt x="159" y="3136"/>
                    <a:pt x="223" y="3199"/>
                    <a:pt x="381" y="3453"/>
                  </a:cubicBezTo>
                  <a:cubicBezTo>
                    <a:pt x="1648" y="2597"/>
                    <a:pt x="4181" y="1774"/>
                    <a:pt x="5828" y="1331"/>
                  </a:cubicBezTo>
                  <a:cubicBezTo>
                    <a:pt x="5036" y="1331"/>
                    <a:pt x="3421" y="1267"/>
                    <a:pt x="3706" y="32"/>
                  </a:cubicBezTo>
                  <a:cubicBezTo>
                    <a:pt x="3706" y="32"/>
                    <a:pt x="3675" y="1"/>
                    <a:pt x="3675" y="1"/>
                  </a:cubicBezTo>
                  <a:close/>
                </a:path>
              </a:pathLst>
            </a:custGeom>
            <a:solidFill>
              <a:srgbClr val="43A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7" name="Google Shape;4197;p34"/>
            <p:cNvSpPr/>
            <p:nvPr/>
          </p:nvSpPr>
          <p:spPr>
            <a:xfrm>
              <a:off x="1187673" y="4064554"/>
              <a:ext cx="374527" cy="249567"/>
            </a:xfrm>
            <a:custGeom>
              <a:avLst/>
              <a:gdLst/>
              <a:ahLst/>
              <a:cxnLst/>
              <a:rect l="l" t="t" r="r" b="b"/>
              <a:pathLst>
                <a:path w="12669" h="8442" extrusionOk="0">
                  <a:moveTo>
                    <a:pt x="10328" y="450"/>
                  </a:moveTo>
                  <a:cubicBezTo>
                    <a:pt x="10958" y="450"/>
                    <a:pt x="11496" y="612"/>
                    <a:pt x="11686" y="1095"/>
                  </a:cubicBezTo>
                  <a:cubicBezTo>
                    <a:pt x="12130" y="2235"/>
                    <a:pt x="10325" y="3755"/>
                    <a:pt x="9438" y="4356"/>
                  </a:cubicBezTo>
                  <a:cubicBezTo>
                    <a:pt x="8560" y="4950"/>
                    <a:pt x="3702" y="8029"/>
                    <a:pt x="1526" y="8029"/>
                  </a:cubicBezTo>
                  <a:cubicBezTo>
                    <a:pt x="1034" y="8029"/>
                    <a:pt x="679" y="7872"/>
                    <a:pt x="539" y="7492"/>
                  </a:cubicBezTo>
                  <a:cubicBezTo>
                    <a:pt x="476" y="7333"/>
                    <a:pt x="507" y="7112"/>
                    <a:pt x="602" y="6953"/>
                  </a:cubicBezTo>
                  <a:cubicBezTo>
                    <a:pt x="1964" y="4040"/>
                    <a:pt x="4909" y="2076"/>
                    <a:pt x="7728" y="1000"/>
                  </a:cubicBezTo>
                  <a:cubicBezTo>
                    <a:pt x="8240" y="810"/>
                    <a:pt x="9387" y="450"/>
                    <a:pt x="10328" y="450"/>
                  </a:cubicBezTo>
                  <a:close/>
                  <a:moveTo>
                    <a:pt x="10550" y="1"/>
                  </a:moveTo>
                  <a:cubicBezTo>
                    <a:pt x="9536" y="1"/>
                    <a:pt x="8365" y="346"/>
                    <a:pt x="7823" y="556"/>
                  </a:cubicBezTo>
                  <a:cubicBezTo>
                    <a:pt x="5669" y="1348"/>
                    <a:pt x="3547" y="2583"/>
                    <a:pt x="1901" y="4293"/>
                  </a:cubicBezTo>
                  <a:cubicBezTo>
                    <a:pt x="1141" y="5085"/>
                    <a:pt x="286" y="6257"/>
                    <a:pt x="64" y="7238"/>
                  </a:cubicBezTo>
                  <a:cubicBezTo>
                    <a:pt x="0" y="7555"/>
                    <a:pt x="95" y="7650"/>
                    <a:pt x="222" y="7872"/>
                  </a:cubicBezTo>
                  <a:cubicBezTo>
                    <a:pt x="446" y="8289"/>
                    <a:pt x="915" y="8441"/>
                    <a:pt x="1481" y="8441"/>
                  </a:cubicBezTo>
                  <a:cubicBezTo>
                    <a:pt x="2677" y="8441"/>
                    <a:pt x="4306" y="7761"/>
                    <a:pt x="4973" y="7460"/>
                  </a:cubicBezTo>
                  <a:cubicBezTo>
                    <a:pt x="6556" y="6700"/>
                    <a:pt x="7728" y="6193"/>
                    <a:pt x="9881" y="4578"/>
                  </a:cubicBezTo>
                  <a:cubicBezTo>
                    <a:pt x="10895" y="3850"/>
                    <a:pt x="12668" y="2298"/>
                    <a:pt x="12288" y="936"/>
                  </a:cubicBezTo>
                  <a:cubicBezTo>
                    <a:pt x="12090" y="228"/>
                    <a:pt x="11371" y="1"/>
                    <a:pt x="10550" y="1"/>
                  </a:cubicBezTo>
                  <a:close/>
                </a:path>
              </a:pathLst>
            </a:custGeom>
            <a:solidFill>
              <a:srgbClr val="43A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8" name="Google Shape;4198;p34"/>
            <p:cNvSpPr/>
            <p:nvPr/>
          </p:nvSpPr>
          <p:spPr>
            <a:xfrm>
              <a:off x="1090298" y="4362768"/>
              <a:ext cx="30922" cy="26251"/>
            </a:xfrm>
            <a:custGeom>
              <a:avLst/>
              <a:gdLst/>
              <a:ahLst/>
              <a:cxnLst/>
              <a:rect l="l" t="t" r="r" b="b"/>
              <a:pathLst>
                <a:path w="1046" h="888" extrusionOk="0">
                  <a:moveTo>
                    <a:pt x="856" y="0"/>
                  </a:moveTo>
                  <a:cubicBezTo>
                    <a:pt x="951" y="159"/>
                    <a:pt x="983" y="254"/>
                    <a:pt x="1046" y="412"/>
                  </a:cubicBezTo>
                  <a:cubicBezTo>
                    <a:pt x="761" y="602"/>
                    <a:pt x="603" y="697"/>
                    <a:pt x="286" y="887"/>
                  </a:cubicBezTo>
                  <a:cubicBezTo>
                    <a:pt x="191" y="729"/>
                    <a:pt x="96" y="602"/>
                    <a:pt x="1" y="444"/>
                  </a:cubicBezTo>
                  <a:cubicBezTo>
                    <a:pt x="349" y="254"/>
                    <a:pt x="539" y="159"/>
                    <a:pt x="856" y="0"/>
                  </a:cubicBezTo>
                  <a:close/>
                </a:path>
              </a:pathLst>
            </a:custGeom>
            <a:solidFill>
              <a:srgbClr val="FFCF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9" name="Google Shape;4199;p34"/>
            <p:cNvSpPr/>
            <p:nvPr/>
          </p:nvSpPr>
          <p:spPr>
            <a:xfrm>
              <a:off x="1090298" y="4362768"/>
              <a:ext cx="30922" cy="26251"/>
            </a:xfrm>
            <a:custGeom>
              <a:avLst/>
              <a:gdLst/>
              <a:ahLst/>
              <a:cxnLst/>
              <a:rect l="l" t="t" r="r" b="b"/>
              <a:pathLst>
                <a:path w="1046" h="888" extrusionOk="0">
                  <a:moveTo>
                    <a:pt x="856" y="0"/>
                  </a:moveTo>
                  <a:cubicBezTo>
                    <a:pt x="539" y="159"/>
                    <a:pt x="349" y="254"/>
                    <a:pt x="1" y="444"/>
                  </a:cubicBezTo>
                  <a:cubicBezTo>
                    <a:pt x="96" y="602"/>
                    <a:pt x="191" y="729"/>
                    <a:pt x="286" y="887"/>
                  </a:cubicBezTo>
                  <a:cubicBezTo>
                    <a:pt x="603" y="697"/>
                    <a:pt x="761" y="602"/>
                    <a:pt x="1046" y="412"/>
                  </a:cubicBezTo>
                  <a:cubicBezTo>
                    <a:pt x="983" y="254"/>
                    <a:pt x="951" y="159"/>
                    <a:pt x="856" y="0"/>
                  </a:cubicBezTo>
                  <a:close/>
                </a:path>
              </a:pathLst>
            </a:custGeom>
            <a:solidFill>
              <a:srgbClr val="E2A7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0" name="Google Shape;4200;p34"/>
            <p:cNvSpPr/>
            <p:nvPr/>
          </p:nvSpPr>
          <p:spPr>
            <a:xfrm>
              <a:off x="1065023" y="4353397"/>
              <a:ext cx="50581" cy="23443"/>
            </a:xfrm>
            <a:custGeom>
              <a:avLst/>
              <a:gdLst/>
              <a:ahLst/>
              <a:cxnLst/>
              <a:rect l="l" t="t" r="r" b="b"/>
              <a:pathLst>
                <a:path w="1711" h="793" extrusionOk="0">
                  <a:moveTo>
                    <a:pt x="856" y="1"/>
                  </a:moveTo>
                  <a:cubicBezTo>
                    <a:pt x="508" y="191"/>
                    <a:pt x="318" y="254"/>
                    <a:pt x="1" y="412"/>
                  </a:cubicBezTo>
                  <a:cubicBezTo>
                    <a:pt x="349" y="602"/>
                    <a:pt x="508" y="634"/>
                    <a:pt x="888" y="793"/>
                  </a:cubicBezTo>
                  <a:cubicBezTo>
                    <a:pt x="1299" y="507"/>
                    <a:pt x="1711" y="317"/>
                    <a:pt x="1711" y="317"/>
                  </a:cubicBezTo>
                  <a:cubicBezTo>
                    <a:pt x="1331" y="191"/>
                    <a:pt x="1204" y="127"/>
                    <a:pt x="856" y="1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1" name="Google Shape;4201;p34"/>
            <p:cNvSpPr/>
            <p:nvPr/>
          </p:nvSpPr>
          <p:spPr>
            <a:xfrm>
              <a:off x="904003" y="4451718"/>
              <a:ext cx="41240" cy="30922"/>
            </a:xfrm>
            <a:custGeom>
              <a:avLst/>
              <a:gdLst/>
              <a:ahLst/>
              <a:cxnLst/>
              <a:rect l="l" t="t" r="r" b="b"/>
              <a:pathLst>
                <a:path w="1395" h="1046" extrusionOk="0">
                  <a:moveTo>
                    <a:pt x="1" y="0"/>
                  </a:moveTo>
                  <a:lnTo>
                    <a:pt x="1" y="0"/>
                  </a:lnTo>
                  <a:cubicBezTo>
                    <a:pt x="127" y="285"/>
                    <a:pt x="222" y="412"/>
                    <a:pt x="381" y="697"/>
                  </a:cubicBezTo>
                  <a:cubicBezTo>
                    <a:pt x="792" y="855"/>
                    <a:pt x="982" y="918"/>
                    <a:pt x="1394" y="1045"/>
                  </a:cubicBezTo>
                  <a:cubicBezTo>
                    <a:pt x="1236" y="792"/>
                    <a:pt x="1173" y="633"/>
                    <a:pt x="1014" y="38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2" name="Google Shape;4202;p34"/>
            <p:cNvSpPr/>
            <p:nvPr/>
          </p:nvSpPr>
          <p:spPr>
            <a:xfrm>
              <a:off x="933978" y="4373056"/>
              <a:ext cx="168536" cy="109588"/>
            </a:xfrm>
            <a:custGeom>
              <a:avLst/>
              <a:gdLst/>
              <a:ahLst/>
              <a:cxnLst/>
              <a:rect l="l" t="t" r="r" b="b"/>
              <a:pathLst>
                <a:path w="5701" h="3707" extrusionOk="0">
                  <a:moveTo>
                    <a:pt x="5479" y="1"/>
                  </a:moveTo>
                  <a:cubicBezTo>
                    <a:pt x="3642" y="1014"/>
                    <a:pt x="1837" y="2028"/>
                    <a:pt x="0" y="3041"/>
                  </a:cubicBezTo>
                  <a:cubicBezTo>
                    <a:pt x="159" y="3294"/>
                    <a:pt x="222" y="3453"/>
                    <a:pt x="380" y="3706"/>
                  </a:cubicBezTo>
                  <a:cubicBezTo>
                    <a:pt x="1299" y="3231"/>
                    <a:pt x="2249" y="2724"/>
                    <a:pt x="3167" y="2186"/>
                  </a:cubicBezTo>
                  <a:cubicBezTo>
                    <a:pt x="4022" y="1648"/>
                    <a:pt x="4877" y="1078"/>
                    <a:pt x="5701" y="476"/>
                  </a:cubicBezTo>
                  <a:cubicBezTo>
                    <a:pt x="5606" y="286"/>
                    <a:pt x="5574" y="191"/>
                    <a:pt x="5479" y="1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3" name="Google Shape;4203;p34"/>
            <p:cNvSpPr/>
            <p:nvPr/>
          </p:nvSpPr>
          <p:spPr>
            <a:xfrm>
              <a:off x="904003" y="4364631"/>
              <a:ext cx="191949" cy="100217"/>
            </a:xfrm>
            <a:custGeom>
              <a:avLst/>
              <a:gdLst/>
              <a:ahLst/>
              <a:cxnLst/>
              <a:rect l="l" t="t" r="r" b="b"/>
              <a:pathLst>
                <a:path w="6493" h="3390" extrusionOk="0">
                  <a:moveTo>
                    <a:pt x="5511" y="1"/>
                  </a:moveTo>
                  <a:cubicBezTo>
                    <a:pt x="3611" y="824"/>
                    <a:pt x="1743" y="1806"/>
                    <a:pt x="1" y="2946"/>
                  </a:cubicBezTo>
                  <a:cubicBezTo>
                    <a:pt x="412" y="3136"/>
                    <a:pt x="634" y="3199"/>
                    <a:pt x="1046" y="3389"/>
                  </a:cubicBezTo>
                  <a:cubicBezTo>
                    <a:pt x="2851" y="2344"/>
                    <a:pt x="4688" y="1331"/>
                    <a:pt x="6493" y="286"/>
                  </a:cubicBezTo>
                  <a:cubicBezTo>
                    <a:pt x="6113" y="159"/>
                    <a:pt x="5923" y="127"/>
                    <a:pt x="5511" y="1"/>
                  </a:cubicBezTo>
                  <a:close/>
                </a:path>
              </a:pathLst>
            </a:custGeom>
            <a:solidFill>
              <a:srgbClr val="306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4" name="Google Shape;4204;p34"/>
            <p:cNvSpPr/>
            <p:nvPr/>
          </p:nvSpPr>
          <p:spPr>
            <a:xfrm>
              <a:off x="1134315" y="4305922"/>
              <a:ext cx="383869" cy="304050"/>
            </a:xfrm>
            <a:custGeom>
              <a:avLst/>
              <a:gdLst/>
              <a:ahLst/>
              <a:cxnLst/>
              <a:rect l="l" t="t" r="r" b="b"/>
              <a:pathLst>
                <a:path w="12985" h="10285" extrusionOk="0">
                  <a:moveTo>
                    <a:pt x="6186" y="1"/>
                  </a:moveTo>
                  <a:cubicBezTo>
                    <a:pt x="5223" y="1"/>
                    <a:pt x="4126" y="249"/>
                    <a:pt x="2914" y="910"/>
                  </a:cubicBezTo>
                  <a:cubicBezTo>
                    <a:pt x="539" y="2208"/>
                    <a:pt x="0" y="6579"/>
                    <a:pt x="2217" y="8827"/>
                  </a:cubicBezTo>
                  <a:cubicBezTo>
                    <a:pt x="3110" y="9720"/>
                    <a:pt x="4686" y="10284"/>
                    <a:pt x="6289" y="10284"/>
                  </a:cubicBezTo>
                  <a:cubicBezTo>
                    <a:pt x="7869" y="10284"/>
                    <a:pt x="9477" y="9736"/>
                    <a:pt x="10483" y="8416"/>
                  </a:cubicBezTo>
                  <a:cubicBezTo>
                    <a:pt x="12985" y="5122"/>
                    <a:pt x="11021" y="2525"/>
                    <a:pt x="10800" y="2272"/>
                  </a:cubicBezTo>
                  <a:cubicBezTo>
                    <a:pt x="10800" y="2272"/>
                    <a:pt x="9101" y="1"/>
                    <a:pt x="61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5" name="Google Shape;4205;p34"/>
            <p:cNvSpPr/>
            <p:nvPr/>
          </p:nvSpPr>
          <p:spPr>
            <a:xfrm>
              <a:off x="1143686" y="4354343"/>
              <a:ext cx="332371" cy="255627"/>
            </a:xfrm>
            <a:custGeom>
              <a:avLst/>
              <a:gdLst/>
              <a:ahLst/>
              <a:cxnLst/>
              <a:rect l="l" t="t" r="r" b="b"/>
              <a:pathLst>
                <a:path w="11243" h="8647" extrusionOk="0">
                  <a:moveTo>
                    <a:pt x="1710" y="0"/>
                  </a:moveTo>
                  <a:lnTo>
                    <a:pt x="1710" y="0"/>
                  </a:lnTo>
                  <a:cubicBezTo>
                    <a:pt x="127" y="1774"/>
                    <a:pt x="0" y="5257"/>
                    <a:pt x="1900" y="7189"/>
                  </a:cubicBezTo>
                  <a:cubicBezTo>
                    <a:pt x="2793" y="8082"/>
                    <a:pt x="4369" y="8646"/>
                    <a:pt x="5972" y="8646"/>
                  </a:cubicBezTo>
                  <a:cubicBezTo>
                    <a:pt x="7552" y="8646"/>
                    <a:pt x="9160" y="8098"/>
                    <a:pt x="10166" y="6778"/>
                  </a:cubicBezTo>
                  <a:cubicBezTo>
                    <a:pt x="10736" y="6018"/>
                    <a:pt x="11053" y="5321"/>
                    <a:pt x="11243" y="4656"/>
                  </a:cubicBezTo>
                  <a:lnTo>
                    <a:pt x="11243" y="4656"/>
                  </a:lnTo>
                  <a:cubicBezTo>
                    <a:pt x="10609" y="5099"/>
                    <a:pt x="9976" y="5416"/>
                    <a:pt x="8804" y="5606"/>
                  </a:cubicBezTo>
                  <a:cubicBezTo>
                    <a:pt x="8074" y="5743"/>
                    <a:pt x="7380" y="5836"/>
                    <a:pt x="6698" y="5836"/>
                  </a:cubicBezTo>
                  <a:cubicBezTo>
                    <a:pt x="5960" y="5836"/>
                    <a:pt x="5237" y="5727"/>
                    <a:pt x="4497" y="5448"/>
                  </a:cubicBezTo>
                  <a:cubicBezTo>
                    <a:pt x="2185" y="4529"/>
                    <a:pt x="1615" y="2249"/>
                    <a:pt x="1710" y="0"/>
                  </a:cubicBez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6" name="Google Shape;4206;p34"/>
            <p:cNvSpPr/>
            <p:nvPr/>
          </p:nvSpPr>
          <p:spPr>
            <a:xfrm>
              <a:off x="1158644" y="4305538"/>
              <a:ext cx="323029" cy="302543"/>
            </a:xfrm>
            <a:custGeom>
              <a:avLst/>
              <a:gdLst/>
              <a:ahLst/>
              <a:cxnLst/>
              <a:rect l="l" t="t" r="r" b="b"/>
              <a:pathLst>
                <a:path w="10927" h="10234" extrusionOk="0">
                  <a:moveTo>
                    <a:pt x="6493" y="3330"/>
                  </a:moveTo>
                  <a:lnTo>
                    <a:pt x="8646" y="3647"/>
                  </a:lnTo>
                  <a:lnTo>
                    <a:pt x="9596" y="5610"/>
                  </a:lnTo>
                  <a:lnTo>
                    <a:pt x="8615" y="7447"/>
                  </a:lnTo>
                  <a:lnTo>
                    <a:pt x="6240" y="7194"/>
                  </a:lnTo>
                  <a:lnTo>
                    <a:pt x="5131" y="5167"/>
                  </a:lnTo>
                  <a:lnTo>
                    <a:pt x="6493" y="3330"/>
                  </a:lnTo>
                  <a:close/>
                  <a:moveTo>
                    <a:pt x="2629" y="4565"/>
                  </a:moveTo>
                  <a:lnTo>
                    <a:pt x="5036" y="5262"/>
                  </a:lnTo>
                  <a:lnTo>
                    <a:pt x="5068" y="5230"/>
                  </a:lnTo>
                  <a:lnTo>
                    <a:pt x="6145" y="7289"/>
                  </a:lnTo>
                  <a:lnTo>
                    <a:pt x="4846" y="9125"/>
                  </a:lnTo>
                  <a:lnTo>
                    <a:pt x="2471" y="8429"/>
                  </a:lnTo>
                  <a:lnTo>
                    <a:pt x="1458" y="6180"/>
                  </a:lnTo>
                  <a:lnTo>
                    <a:pt x="2629" y="4565"/>
                  </a:lnTo>
                  <a:close/>
                  <a:moveTo>
                    <a:pt x="5370" y="0"/>
                  </a:moveTo>
                  <a:cubicBezTo>
                    <a:pt x="5048" y="0"/>
                    <a:pt x="4725" y="32"/>
                    <a:pt x="4403" y="100"/>
                  </a:cubicBezTo>
                  <a:lnTo>
                    <a:pt x="5670" y="670"/>
                  </a:lnTo>
                  <a:lnTo>
                    <a:pt x="4814" y="1588"/>
                  </a:lnTo>
                  <a:lnTo>
                    <a:pt x="2598" y="2317"/>
                  </a:lnTo>
                  <a:lnTo>
                    <a:pt x="1553" y="2095"/>
                  </a:lnTo>
                  <a:lnTo>
                    <a:pt x="2249" y="828"/>
                  </a:lnTo>
                  <a:lnTo>
                    <a:pt x="2249" y="828"/>
                  </a:lnTo>
                  <a:cubicBezTo>
                    <a:pt x="1774" y="1081"/>
                    <a:pt x="1363" y="1398"/>
                    <a:pt x="1014" y="1841"/>
                  </a:cubicBezTo>
                  <a:cubicBezTo>
                    <a:pt x="697" y="2285"/>
                    <a:pt x="444" y="2792"/>
                    <a:pt x="254" y="3298"/>
                  </a:cubicBezTo>
                  <a:lnTo>
                    <a:pt x="1521" y="2158"/>
                  </a:lnTo>
                  <a:lnTo>
                    <a:pt x="2566" y="2380"/>
                  </a:lnTo>
                  <a:lnTo>
                    <a:pt x="2566" y="4438"/>
                  </a:lnTo>
                  <a:lnTo>
                    <a:pt x="1363" y="6053"/>
                  </a:lnTo>
                  <a:lnTo>
                    <a:pt x="222" y="5515"/>
                  </a:lnTo>
                  <a:lnTo>
                    <a:pt x="1" y="4755"/>
                  </a:lnTo>
                  <a:cubicBezTo>
                    <a:pt x="1" y="4818"/>
                    <a:pt x="1" y="4913"/>
                    <a:pt x="1" y="5008"/>
                  </a:cubicBezTo>
                  <a:lnTo>
                    <a:pt x="159" y="5547"/>
                  </a:lnTo>
                  <a:lnTo>
                    <a:pt x="96" y="6275"/>
                  </a:lnTo>
                  <a:cubicBezTo>
                    <a:pt x="286" y="7352"/>
                    <a:pt x="824" y="8365"/>
                    <a:pt x="1648" y="9062"/>
                  </a:cubicBezTo>
                  <a:lnTo>
                    <a:pt x="2471" y="8524"/>
                  </a:lnTo>
                  <a:lnTo>
                    <a:pt x="4814" y="9220"/>
                  </a:lnTo>
                  <a:lnTo>
                    <a:pt x="6208" y="10234"/>
                  </a:lnTo>
                  <a:cubicBezTo>
                    <a:pt x="7095" y="10139"/>
                    <a:pt x="8045" y="9854"/>
                    <a:pt x="8773" y="9284"/>
                  </a:cubicBezTo>
                  <a:lnTo>
                    <a:pt x="8710" y="7542"/>
                  </a:lnTo>
                  <a:lnTo>
                    <a:pt x="9660" y="5673"/>
                  </a:lnTo>
                  <a:lnTo>
                    <a:pt x="10863" y="5673"/>
                  </a:lnTo>
                  <a:cubicBezTo>
                    <a:pt x="10895" y="5388"/>
                    <a:pt x="10927" y="5135"/>
                    <a:pt x="10927" y="4913"/>
                  </a:cubicBezTo>
                  <a:cubicBezTo>
                    <a:pt x="10895" y="4280"/>
                    <a:pt x="10737" y="3710"/>
                    <a:pt x="10515" y="3140"/>
                  </a:cubicBezTo>
                  <a:lnTo>
                    <a:pt x="9375" y="2253"/>
                  </a:lnTo>
                  <a:lnTo>
                    <a:pt x="8900" y="1240"/>
                  </a:lnTo>
                  <a:cubicBezTo>
                    <a:pt x="8868" y="1208"/>
                    <a:pt x="8805" y="1176"/>
                    <a:pt x="8773" y="1145"/>
                  </a:cubicBezTo>
                  <a:lnTo>
                    <a:pt x="8773" y="1145"/>
                  </a:lnTo>
                  <a:lnTo>
                    <a:pt x="9343" y="2348"/>
                  </a:lnTo>
                  <a:lnTo>
                    <a:pt x="8678" y="3520"/>
                  </a:lnTo>
                  <a:lnTo>
                    <a:pt x="6461" y="3172"/>
                  </a:lnTo>
                  <a:lnTo>
                    <a:pt x="4846" y="1651"/>
                  </a:lnTo>
                  <a:lnTo>
                    <a:pt x="5796" y="701"/>
                  </a:lnTo>
                  <a:lnTo>
                    <a:pt x="7601" y="1018"/>
                  </a:lnTo>
                  <a:lnTo>
                    <a:pt x="7886" y="606"/>
                  </a:lnTo>
                  <a:cubicBezTo>
                    <a:pt x="7823" y="606"/>
                    <a:pt x="7760" y="543"/>
                    <a:pt x="7728" y="511"/>
                  </a:cubicBezTo>
                  <a:lnTo>
                    <a:pt x="7506" y="416"/>
                  </a:lnTo>
                  <a:cubicBezTo>
                    <a:pt x="7348" y="385"/>
                    <a:pt x="7221" y="321"/>
                    <a:pt x="7095" y="290"/>
                  </a:cubicBezTo>
                  <a:cubicBezTo>
                    <a:pt x="6778" y="195"/>
                    <a:pt x="6493" y="100"/>
                    <a:pt x="6208" y="68"/>
                  </a:cubicBezTo>
                  <a:cubicBezTo>
                    <a:pt x="5929" y="24"/>
                    <a:pt x="5649" y="0"/>
                    <a:pt x="5370" y="0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36" name="Google Shape;4236;p34"/>
          <p:cNvGrpSpPr/>
          <p:nvPr/>
        </p:nvGrpSpPr>
        <p:grpSpPr>
          <a:xfrm>
            <a:off x="472162" y="1280209"/>
            <a:ext cx="1007401" cy="916999"/>
            <a:chOff x="725187" y="1280209"/>
            <a:chExt cx="1007401" cy="916999"/>
          </a:xfrm>
        </p:grpSpPr>
        <p:sp>
          <p:nvSpPr>
            <p:cNvPr id="4237" name="Google Shape;4237;p34"/>
            <p:cNvSpPr/>
            <p:nvPr/>
          </p:nvSpPr>
          <p:spPr>
            <a:xfrm>
              <a:off x="725187" y="1280209"/>
              <a:ext cx="1007401" cy="916999"/>
            </a:xfrm>
            <a:custGeom>
              <a:avLst/>
              <a:gdLst/>
              <a:ahLst/>
              <a:cxnLst/>
              <a:rect l="l" t="t" r="r" b="b"/>
              <a:pathLst>
                <a:path w="34077" h="31019" extrusionOk="0">
                  <a:moveTo>
                    <a:pt x="17035" y="0"/>
                  </a:moveTo>
                  <a:cubicBezTo>
                    <a:pt x="9971" y="0"/>
                    <a:pt x="3592" y="4845"/>
                    <a:pt x="1933" y="12026"/>
                  </a:cubicBezTo>
                  <a:cubicBezTo>
                    <a:pt x="1" y="20355"/>
                    <a:pt x="5195" y="28684"/>
                    <a:pt x="13524" y="30616"/>
                  </a:cubicBezTo>
                  <a:cubicBezTo>
                    <a:pt x="14704" y="30888"/>
                    <a:pt x="15883" y="31019"/>
                    <a:pt x="17044" y="31019"/>
                  </a:cubicBezTo>
                  <a:cubicBezTo>
                    <a:pt x="24108" y="31019"/>
                    <a:pt x="30486" y="26178"/>
                    <a:pt x="32145" y="19025"/>
                  </a:cubicBezTo>
                  <a:cubicBezTo>
                    <a:pt x="34077" y="10664"/>
                    <a:pt x="28883" y="2335"/>
                    <a:pt x="20554" y="404"/>
                  </a:cubicBezTo>
                  <a:cubicBezTo>
                    <a:pt x="19375" y="131"/>
                    <a:pt x="18196" y="0"/>
                    <a:pt x="17035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8" name="Google Shape;4238;p34"/>
            <p:cNvSpPr/>
            <p:nvPr/>
          </p:nvSpPr>
          <p:spPr>
            <a:xfrm>
              <a:off x="917128" y="1489650"/>
              <a:ext cx="622616" cy="592669"/>
            </a:xfrm>
            <a:custGeom>
              <a:avLst/>
              <a:gdLst/>
              <a:ahLst/>
              <a:cxnLst/>
              <a:rect l="l" t="t" r="r" b="b"/>
              <a:pathLst>
                <a:path w="21061" h="20048" extrusionOk="0">
                  <a:moveTo>
                    <a:pt x="1520" y="1"/>
                  </a:moveTo>
                  <a:cubicBezTo>
                    <a:pt x="697" y="1"/>
                    <a:pt x="0" y="697"/>
                    <a:pt x="0" y="1521"/>
                  </a:cubicBezTo>
                  <a:lnTo>
                    <a:pt x="0" y="18527"/>
                  </a:lnTo>
                  <a:cubicBezTo>
                    <a:pt x="0" y="19350"/>
                    <a:pt x="697" y="20047"/>
                    <a:pt x="1520" y="20047"/>
                  </a:cubicBezTo>
                  <a:lnTo>
                    <a:pt x="19572" y="20047"/>
                  </a:lnTo>
                  <a:cubicBezTo>
                    <a:pt x="20395" y="20047"/>
                    <a:pt x="21060" y="19350"/>
                    <a:pt x="21060" y="18527"/>
                  </a:cubicBezTo>
                  <a:lnTo>
                    <a:pt x="21060" y="1521"/>
                  </a:lnTo>
                  <a:cubicBezTo>
                    <a:pt x="21060" y="697"/>
                    <a:pt x="20395" y="1"/>
                    <a:pt x="19572" y="1"/>
                  </a:cubicBezTo>
                  <a:close/>
                </a:path>
              </a:pathLst>
            </a:custGeom>
            <a:solidFill>
              <a:srgbClr val="3DA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9" name="Google Shape;4239;p34"/>
            <p:cNvSpPr/>
            <p:nvPr/>
          </p:nvSpPr>
          <p:spPr>
            <a:xfrm>
              <a:off x="945211" y="1516817"/>
              <a:ext cx="566417" cy="538333"/>
            </a:xfrm>
            <a:custGeom>
              <a:avLst/>
              <a:gdLst/>
              <a:ahLst/>
              <a:cxnLst/>
              <a:rect l="l" t="t" r="r" b="b"/>
              <a:pathLst>
                <a:path w="19160" h="18210" extrusionOk="0">
                  <a:moveTo>
                    <a:pt x="1394" y="0"/>
                  </a:moveTo>
                  <a:cubicBezTo>
                    <a:pt x="634" y="0"/>
                    <a:pt x="0" y="602"/>
                    <a:pt x="0" y="1362"/>
                  </a:cubicBezTo>
                  <a:lnTo>
                    <a:pt x="0" y="16848"/>
                  </a:lnTo>
                  <a:cubicBezTo>
                    <a:pt x="0" y="17608"/>
                    <a:pt x="634" y="18210"/>
                    <a:pt x="1394" y="18210"/>
                  </a:cubicBezTo>
                  <a:lnTo>
                    <a:pt x="17798" y="18210"/>
                  </a:lnTo>
                  <a:cubicBezTo>
                    <a:pt x="18558" y="18210"/>
                    <a:pt x="19160" y="17608"/>
                    <a:pt x="19160" y="16848"/>
                  </a:cubicBezTo>
                  <a:lnTo>
                    <a:pt x="19160" y="1362"/>
                  </a:lnTo>
                  <a:cubicBezTo>
                    <a:pt x="19160" y="602"/>
                    <a:pt x="18558" y="0"/>
                    <a:pt x="17798" y="0"/>
                  </a:cubicBezTo>
                  <a:close/>
                </a:path>
              </a:pathLst>
            </a:custGeom>
            <a:solidFill>
              <a:srgbClr val="43A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0" name="Google Shape;4240;p34"/>
            <p:cNvSpPr/>
            <p:nvPr/>
          </p:nvSpPr>
          <p:spPr>
            <a:xfrm>
              <a:off x="1219510" y="1666604"/>
              <a:ext cx="18743" cy="394157"/>
            </a:xfrm>
            <a:custGeom>
              <a:avLst/>
              <a:gdLst/>
              <a:ahLst/>
              <a:cxnLst/>
              <a:rect l="l" t="t" r="r" b="b"/>
              <a:pathLst>
                <a:path w="634" h="13333" extrusionOk="0">
                  <a:moveTo>
                    <a:pt x="0" y="0"/>
                  </a:moveTo>
                  <a:lnTo>
                    <a:pt x="0" y="13333"/>
                  </a:lnTo>
                  <a:lnTo>
                    <a:pt x="634" y="13333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rgbClr val="3DA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1" name="Google Shape;4241;p34"/>
            <p:cNvSpPr/>
            <p:nvPr/>
          </p:nvSpPr>
          <p:spPr>
            <a:xfrm>
              <a:off x="1133369" y="1536475"/>
              <a:ext cx="191033" cy="88008"/>
            </a:xfrm>
            <a:custGeom>
              <a:avLst/>
              <a:gdLst/>
              <a:ahLst/>
              <a:cxnLst/>
              <a:rect l="l" t="t" r="r" b="b"/>
              <a:pathLst>
                <a:path w="6462" h="2977" extrusionOk="0">
                  <a:moveTo>
                    <a:pt x="286" y="0"/>
                  </a:moveTo>
                  <a:cubicBezTo>
                    <a:pt x="127" y="0"/>
                    <a:pt x="1" y="127"/>
                    <a:pt x="1" y="253"/>
                  </a:cubicBezTo>
                  <a:lnTo>
                    <a:pt x="1" y="2724"/>
                  </a:lnTo>
                  <a:cubicBezTo>
                    <a:pt x="1" y="2850"/>
                    <a:pt x="127" y="2977"/>
                    <a:pt x="286" y="2977"/>
                  </a:cubicBezTo>
                  <a:lnTo>
                    <a:pt x="6176" y="2977"/>
                  </a:lnTo>
                  <a:cubicBezTo>
                    <a:pt x="6334" y="2977"/>
                    <a:pt x="6430" y="2850"/>
                    <a:pt x="6461" y="2724"/>
                  </a:cubicBezTo>
                  <a:lnTo>
                    <a:pt x="6461" y="253"/>
                  </a:lnTo>
                  <a:cubicBezTo>
                    <a:pt x="6461" y="127"/>
                    <a:pt x="6334" y="0"/>
                    <a:pt x="6176" y="0"/>
                  </a:cubicBezTo>
                  <a:close/>
                </a:path>
              </a:pathLst>
            </a:custGeom>
            <a:solidFill>
              <a:srgbClr val="F7EA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2" name="Google Shape;4242;p34"/>
            <p:cNvSpPr/>
            <p:nvPr/>
          </p:nvSpPr>
          <p:spPr>
            <a:xfrm>
              <a:off x="1146494" y="1549571"/>
              <a:ext cx="164781" cy="61815"/>
            </a:xfrm>
            <a:custGeom>
              <a:avLst/>
              <a:gdLst/>
              <a:ahLst/>
              <a:cxnLst/>
              <a:rect l="l" t="t" r="r" b="b"/>
              <a:pathLst>
                <a:path w="5574" h="2091" extrusionOk="0">
                  <a:moveTo>
                    <a:pt x="253" y="0"/>
                  </a:moveTo>
                  <a:cubicBezTo>
                    <a:pt x="127" y="0"/>
                    <a:pt x="0" y="95"/>
                    <a:pt x="0" y="254"/>
                  </a:cubicBezTo>
                  <a:lnTo>
                    <a:pt x="0" y="1837"/>
                  </a:lnTo>
                  <a:cubicBezTo>
                    <a:pt x="0" y="1996"/>
                    <a:pt x="127" y="2091"/>
                    <a:pt x="253" y="2091"/>
                  </a:cubicBezTo>
                  <a:lnTo>
                    <a:pt x="5320" y="2091"/>
                  </a:lnTo>
                  <a:cubicBezTo>
                    <a:pt x="5447" y="2091"/>
                    <a:pt x="5574" y="1996"/>
                    <a:pt x="5574" y="1837"/>
                  </a:cubicBezTo>
                  <a:lnTo>
                    <a:pt x="5574" y="254"/>
                  </a:lnTo>
                  <a:cubicBezTo>
                    <a:pt x="5574" y="95"/>
                    <a:pt x="5447" y="0"/>
                    <a:pt x="5320" y="0"/>
                  </a:cubicBezTo>
                  <a:close/>
                </a:path>
              </a:pathLst>
            </a:custGeom>
            <a:solidFill>
              <a:srgbClr val="ABC0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3" name="Google Shape;4243;p34"/>
            <p:cNvSpPr/>
            <p:nvPr/>
          </p:nvSpPr>
          <p:spPr>
            <a:xfrm>
              <a:off x="1197044" y="1558942"/>
              <a:ext cx="6563" cy="25306"/>
            </a:xfrm>
            <a:custGeom>
              <a:avLst/>
              <a:gdLst/>
              <a:ahLst/>
              <a:cxnLst/>
              <a:rect l="l" t="t" r="r" b="b"/>
              <a:pathLst>
                <a:path w="222" h="856" extrusionOk="0">
                  <a:moveTo>
                    <a:pt x="32" y="0"/>
                  </a:moveTo>
                  <a:cubicBezTo>
                    <a:pt x="0" y="0"/>
                    <a:pt x="0" y="0"/>
                    <a:pt x="0" y="32"/>
                  </a:cubicBezTo>
                  <a:lnTo>
                    <a:pt x="0" y="824"/>
                  </a:lnTo>
                  <a:cubicBezTo>
                    <a:pt x="0" y="824"/>
                    <a:pt x="0" y="855"/>
                    <a:pt x="32" y="855"/>
                  </a:cubicBezTo>
                  <a:lnTo>
                    <a:pt x="222" y="665"/>
                  </a:lnTo>
                  <a:cubicBezTo>
                    <a:pt x="222" y="665"/>
                    <a:pt x="222" y="665"/>
                    <a:pt x="222" y="634"/>
                  </a:cubicBezTo>
                  <a:lnTo>
                    <a:pt x="222" y="127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1E22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4" name="Google Shape;4244;p34"/>
            <p:cNvSpPr/>
            <p:nvPr/>
          </p:nvSpPr>
          <p:spPr>
            <a:xfrm>
              <a:off x="1214810" y="1582857"/>
              <a:ext cx="7538" cy="21462"/>
            </a:xfrm>
            <a:custGeom>
              <a:avLst/>
              <a:gdLst/>
              <a:ahLst/>
              <a:cxnLst/>
              <a:rect l="l" t="t" r="r" b="b"/>
              <a:pathLst>
                <a:path w="255" h="726" extrusionOk="0">
                  <a:moveTo>
                    <a:pt x="221" y="0"/>
                  </a:moveTo>
                  <a:cubicBezTo>
                    <a:pt x="212" y="0"/>
                    <a:pt x="201" y="4"/>
                    <a:pt x="191" y="15"/>
                  </a:cubicBezTo>
                  <a:lnTo>
                    <a:pt x="33" y="141"/>
                  </a:lnTo>
                  <a:cubicBezTo>
                    <a:pt x="1" y="141"/>
                    <a:pt x="1" y="173"/>
                    <a:pt x="1" y="173"/>
                  </a:cubicBezTo>
                  <a:lnTo>
                    <a:pt x="1" y="553"/>
                  </a:lnTo>
                  <a:cubicBezTo>
                    <a:pt x="1" y="585"/>
                    <a:pt x="1" y="585"/>
                    <a:pt x="33" y="585"/>
                  </a:cubicBezTo>
                  <a:lnTo>
                    <a:pt x="191" y="711"/>
                  </a:lnTo>
                  <a:cubicBezTo>
                    <a:pt x="201" y="722"/>
                    <a:pt x="212" y="725"/>
                    <a:pt x="221" y="725"/>
                  </a:cubicBezTo>
                  <a:cubicBezTo>
                    <a:pt x="240" y="725"/>
                    <a:pt x="254" y="711"/>
                    <a:pt x="254" y="711"/>
                  </a:cubicBezTo>
                  <a:lnTo>
                    <a:pt x="254" y="15"/>
                  </a:lnTo>
                  <a:cubicBezTo>
                    <a:pt x="254" y="15"/>
                    <a:pt x="240" y="0"/>
                    <a:pt x="221" y="0"/>
                  </a:cubicBezTo>
                  <a:close/>
                </a:path>
              </a:pathLst>
            </a:custGeom>
            <a:solidFill>
              <a:srgbClr val="1E22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5" name="Google Shape;4245;p34"/>
            <p:cNvSpPr/>
            <p:nvPr/>
          </p:nvSpPr>
          <p:spPr>
            <a:xfrm>
              <a:off x="1197044" y="1555188"/>
              <a:ext cx="26222" cy="7509"/>
            </a:xfrm>
            <a:custGeom>
              <a:avLst/>
              <a:gdLst/>
              <a:ahLst/>
              <a:cxnLst/>
              <a:rect l="l" t="t" r="r" b="b"/>
              <a:pathLst>
                <a:path w="887" h="254" extrusionOk="0">
                  <a:moveTo>
                    <a:pt x="32" y="0"/>
                  </a:moveTo>
                  <a:cubicBezTo>
                    <a:pt x="0" y="0"/>
                    <a:pt x="0" y="32"/>
                    <a:pt x="0" y="64"/>
                  </a:cubicBezTo>
                  <a:lnTo>
                    <a:pt x="254" y="222"/>
                  </a:lnTo>
                  <a:cubicBezTo>
                    <a:pt x="254" y="254"/>
                    <a:pt x="254" y="254"/>
                    <a:pt x="285" y="254"/>
                  </a:cubicBezTo>
                  <a:lnTo>
                    <a:pt x="792" y="254"/>
                  </a:lnTo>
                  <a:cubicBezTo>
                    <a:pt x="792" y="254"/>
                    <a:pt x="792" y="254"/>
                    <a:pt x="792" y="222"/>
                  </a:cubicBezTo>
                  <a:lnTo>
                    <a:pt x="887" y="64"/>
                  </a:lnTo>
                  <a:cubicBezTo>
                    <a:pt x="887" y="32"/>
                    <a:pt x="855" y="0"/>
                    <a:pt x="855" y="0"/>
                  </a:cubicBezTo>
                  <a:close/>
                </a:path>
              </a:pathLst>
            </a:custGeom>
            <a:solidFill>
              <a:srgbClr val="1E22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6" name="Google Shape;4246;p34"/>
            <p:cNvSpPr/>
            <p:nvPr/>
          </p:nvSpPr>
          <p:spPr>
            <a:xfrm>
              <a:off x="1198906" y="1578600"/>
              <a:ext cx="23443" cy="7509"/>
            </a:xfrm>
            <a:custGeom>
              <a:avLst/>
              <a:gdLst/>
              <a:ahLst/>
              <a:cxnLst/>
              <a:rect l="l" t="t" r="r" b="b"/>
              <a:pathLst>
                <a:path w="793" h="254" extrusionOk="0">
                  <a:moveTo>
                    <a:pt x="222" y="0"/>
                  </a:moveTo>
                  <a:cubicBezTo>
                    <a:pt x="191" y="0"/>
                    <a:pt x="1" y="222"/>
                    <a:pt x="1" y="222"/>
                  </a:cubicBezTo>
                  <a:cubicBezTo>
                    <a:pt x="32" y="254"/>
                    <a:pt x="32" y="254"/>
                    <a:pt x="32" y="254"/>
                  </a:cubicBezTo>
                  <a:lnTo>
                    <a:pt x="507" y="254"/>
                  </a:lnTo>
                  <a:cubicBezTo>
                    <a:pt x="539" y="254"/>
                    <a:pt x="539" y="254"/>
                    <a:pt x="539" y="222"/>
                  </a:cubicBezTo>
                  <a:lnTo>
                    <a:pt x="761" y="64"/>
                  </a:lnTo>
                  <a:cubicBezTo>
                    <a:pt x="792" y="32"/>
                    <a:pt x="761" y="0"/>
                    <a:pt x="761" y="0"/>
                  </a:cubicBezTo>
                  <a:close/>
                </a:path>
              </a:pathLst>
            </a:custGeom>
            <a:solidFill>
              <a:srgbClr val="1E22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7" name="Google Shape;4247;p34"/>
            <p:cNvSpPr/>
            <p:nvPr/>
          </p:nvSpPr>
          <p:spPr>
            <a:xfrm>
              <a:off x="1195152" y="1600121"/>
              <a:ext cx="25306" cy="7509"/>
            </a:xfrm>
            <a:custGeom>
              <a:avLst/>
              <a:gdLst/>
              <a:ahLst/>
              <a:cxnLst/>
              <a:rect l="l" t="t" r="r" b="b"/>
              <a:pathLst>
                <a:path w="856" h="254" extrusionOk="0">
                  <a:moveTo>
                    <a:pt x="96" y="1"/>
                  </a:moveTo>
                  <a:cubicBezTo>
                    <a:pt x="96" y="1"/>
                    <a:pt x="96" y="1"/>
                    <a:pt x="96" y="32"/>
                  </a:cubicBezTo>
                  <a:lnTo>
                    <a:pt x="1" y="191"/>
                  </a:lnTo>
                  <a:cubicBezTo>
                    <a:pt x="1" y="222"/>
                    <a:pt x="1" y="254"/>
                    <a:pt x="33" y="254"/>
                  </a:cubicBezTo>
                  <a:lnTo>
                    <a:pt x="824" y="254"/>
                  </a:lnTo>
                  <a:cubicBezTo>
                    <a:pt x="856" y="254"/>
                    <a:pt x="856" y="222"/>
                    <a:pt x="856" y="191"/>
                  </a:cubicBezTo>
                  <a:lnTo>
                    <a:pt x="634" y="32"/>
                  </a:lnTo>
                  <a:cubicBezTo>
                    <a:pt x="634" y="1"/>
                    <a:pt x="603" y="1"/>
                    <a:pt x="603" y="1"/>
                  </a:cubicBezTo>
                  <a:close/>
                </a:path>
              </a:pathLst>
            </a:custGeom>
            <a:solidFill>
              <a:srgbClr val="1E22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8" name="Google Shape;4248;p34"/>
            <p:cNvSpPr/>
            <p:nvPr/>
          </p:nvSpPr>
          <p:spPr>
            <a:xfrm>
              <a:off x="1230744" y="1558942"/>
              <a:ext cx="6563" cy="25306"/>
            </a:xfrm>
            <a:custGeom>
              <a:avLst/>
              <a:gdLst/>
              <a:ahLst/>
              <a:cxnLst/>
              <a:rect l="l" t="t" r="r" b="b"/>
              <a:pathLst>
                <a:path w="222" h="856" extrusionOk="0">
                  <a:moveTo>
                    <a:pt x="32" y="0"/>
                  </a:moveTo>
                  <a:cubicBezTo>
                    <a:pt x="32" y="0"/>
                    <a:pt x="0" y="0"/>
                    <a:pt x="0" y="32"/>
                  </a:cubicBezTo>
                  <a:lnTo>
                    <a:pt x="0" y="824"/>
                  </a:lnTo>
                  <a:cubicBezTo>
                    <a:pt x="0" y="824"/>
                    <a:pt x="32" y="855"/>
                    <a:pt x="32" y="855"/>
                  </a:cubicBezTo>
                  <a:lnTo>
                    <a:pt x="222" y="665"/>
                  </a:lnTo>
                  <a:cubicBezTo>
                    <a:pt x="222" y="665"/>
                    <a:pt x="222" y="665"/>
                    <a:pt x="222" y="634"/>
                  </a:cubicBezTo>
                  <a:lnTo>
                    <a:pt x="222" y="127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1E22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9" name="Google Shape;4249;p34"/>
            <p:cNvSpPr/>
            <p:nvPr/>
          </p:nvSpPr>
          <p:spPr>
            <a:xfrm>
              <a:off x="1248510" y="1582857"/>
              <a:ext cx="7538" cy="21462"/>
            </a:xfrm>
            <a:custGeom>
              <a:avLst/>
              <a:gdLst/>
              <a:ahLst/>
              <a:cxnLst/>
              <a:rect l="l" t="t" r="r" b="b"/>
              <a:pathLst>
                <a:path w="255" h="726" extrusionOk="0">
                  <a:moveTo>
                    <a:pt x="231" y="0"/>
                  </a:moveTo>
                  <a:cubicBezTo>
                    <a:pt x="226" y="0"/>
                    <a:pt x="223" y="4"/>
                    <a:pt x="223" y="15"/>
                  </a:cubicBezTo>
                  <a:lnTo>
                    <a:pt x="33" y="141"/>
                  </a:lnTo>
                  <a:cubicBezTo>
                    <a:pt x="33" y="141"/>
                    <a:pt x="1" y="173"/>
                    <a:pt x="1" y="173"/>
                  </a:cubicBezTo>
                  <a:lnTo>
                    <a:pt x="1" y="553"/>
                  </a:lnTo>
                  <a:cubicBezTo>
                    <a:pt x="1" y="585"/>
                    <a:pt x="33" y="585"/>
                    <a:pt x="33" y="585"/>
                  </a:cubicBezTo>
                  <a:lnTo>
                    <a:pt x="223" y="711"/>
                  </a:lnTo>
                  <a:cubicBezTo>
                    <a:pt x="223" y="722"/>
                    <a:pt x="226" y="725"/>
                    <a:pt x="231" y="725"/>
                  </a:cubicBezTo>
                  <a:cubicBezTo>
                    <a:pt x="240" y="725"/>
                    <a:pt x="254" y="711"/>
                    <a:pt x="254" y="711"/>
                  </a:cubicBezTo>
                  <a:lnTo>
                    <a:pt x="254" y="15"/>
                  </a:lnTo>
                  <a:cubicBezTo>
                    <a:pt x="254" y="15"/>
                    <a:pt x="240" y="0"/>
                    <a:pt x="231" y="0"/>
                  </a:cubicBezTo>
                  <a:close/>
                </a:path>
              </a:pathLst>
            </a:custGeom>
            <a:solidFill>
              <a:srgbClr val="1E22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0" name="Google Shape;4250;p34"/>
            <p:cNvSpPr/>
            <p:nvPr/>
          </p:nvSpPr>
          <p:spPr>
            <a:xfrm>
              <a:off x="1229798" y="1581408"/>
              <a:ext cx="7509" cy="22911"/>
            </a:xfrm>
            <a:custGeom>
              <a:avLst/>
              <a:gdLst/>
              <a:ahLst/>
              <a:cxnLst/>
              <a:rect l="l" t="t" r="r" b="b"/>
              <a:pathLst>
                <a:path w="254" h="775" extrusionOk="0">
                  <a:moveTo>
                    <a:pt x="222" y="0"/>
                  </a:moveTo>
                  <a:cubicBezTo>
                    <a:pt x="222" y="0"/>
                    <a:pt x="1" y="222"/>
                    <a:pt x="1" y="222"/>
                  </a:cubicBezTo>
                  <a:lnTo>
                    <a:pt x="1" y="760"/>
                  </a:lnTo>
                  <a:cubicBezTo>
                    <a:pt x="1" y="760"/>
                    <a:pt x="15" y="774"/>
                    <a:pt x="33" y="774"/>
                  </a:cubicBezTo>
                  <a:cubicBezTo>
                    <a:pt x="43" y="774"/>
                    <a:pt x="53" y="771"/>
                    <a:pt x="64" y="760"/>
                  </a:cubicBezTo>
                  <a:lnTo>
                    <a:pt x="222" y="634"/>
                  </a:lnTo>
                  <a:cubicBezTo>
                    <a:pt x="254" y="634"/>
                    <a:pt x="254" y="634"/>
                    <a:pt x="254" y="602"/>
                  </a:cubicBezTo>
                  <a:lnTo>
                    <a:pt x="254" y="32"/>
                  </a:lnTo>
                  <a:cubicBezTo>
                    <a:pt x="254" y="32"/>
                    <a:pt x="254" y="0"/>
                    <a:pt x="222" y="0"/>
                  </a:cubicBezTo>
                  <a:close/>
                </a:path>
              </a:pathLst>
            </a:custGeom>
            <a:solidFill>
              <a:srgbClr val="1E22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1" name="Google Shape;4251;p34"/>
            <p:cNvSpPr/>
            <p:nvPr/>
          </p:nvSpPr>
          <p:spPr>
            <a:xfrm>
              <a:off x="1230744" y="1555188"/>
              <a:ext cx="26222" cy="7509"/>
            </a:xfrm>
            <a:custGeom>
              <a:avLst/>
              <a:gdLst/>
              <a:ahLst/>
              <a:cxnLst/>
              <a:rect l="l" t="t" r="r" b="b"/>
              <a:pathLst>
                <a:path w="887" h="254" extrusionOk="0">
                  <a:moveTo>
                    <a:pt x="32" y="0"/>
                  </a:moveTo>
                  <a:cubicBezTo>
                    <a:pt x="0" y="0"/>
                    <a:pt x="0" y="32"/>
                    <a:pt x="0" y="64"/>
                  </a:cubicBezTo>
                  <a:lnTo>
                    <a:pt x="254" y="222"/>
                  </a:lnTo>
                  <a:cubicBezTo>
                    <a:pt x="254" y="254"/>
                    <a:pt x="285" y="254"/>
                    <a:pt x="285" y="254"/>
                  </a:cubicBezTo>
                  <a:lnTo>
                    <a:pt x="792" y="254"/>
                  </a:lnTo>
                  <a:cubicBezTo>
                    <a:pt x="792" y="254"/>
                    <a:pt x="792" y="254"/>
                    <a:pt x="824" y="222"/>
                  </a:cubicBezTo>
                  <a:lnTo>
                    <a:pt x="887" y="64"/>
                  </a:lnTo>
                  <a:cubicBezTo>
                    <a:pt x="887" y="32"/>
                    <a:pt x="887" y="0"/>
                    <a:pt x="855" y="0"/>
                  </a:cubicBezTo>
                  <a:close/>
                </a:path>
              </a:pathLst>
            </a:custGeom>
            <a:solidFill>
              <a:srgbClr val="1E22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2" name="Google Shape;4252;p34"/>
            <p:cNvSpPr/>
            <p:nvPr/>
          </p:nvSpPr>
          <p:spPr>
            <a:xfrm>
              <a:off x="1238223" y="1578600"/>
              <a:ext cx="17826" cy="7509"/>
            </a:xfrm>
            <a:custGeom>
              <a:avLst/>
              <a:gdLst/>
              <a:ahLst/>
              <a:cxnLst/>
              <a:rect l="l" t="t" r="r" b="b"/>
              <a:pathLst>
                <a:path w="603" h="254" extrusionOk="0">
                  <a:moveTo>
                    <a:pt x="32" y="0"/>
                  </a:moveTo>
                  <a:cubicBezTo>
                    <a:pt x="1" y="0"/>
                    <a:pt x="1" y="222"/>
                    <a:pt x="1" y="222"/>
                  </a:cubicBezTo>
                  <a:cubicBezTo>
                    <a:pt x="1" y="254"/>
                    <a:pt x="32" y="254"/>
                    <a:pt x="32" y="254"/>
                  </a:cubicBezTo>
                  <a:lnTo>
                    <a:pt x="349" y="254"/>
                  </a:lnTo>
                  <a:cubicBezTo>
                    <a:pt x="349" y="254"/>
                    <a:pt x="349" y="254"/>
                    <a:pt x="349" y="222"/>
                  </a:cubicBezTo>
                  <a:lnTo>
                    <a:pt x="602" y="64"/>
                  </a:lnTo>
                  <a:cubicBezTo>
                    <a:pt x="602" y="32"/>
                    <a:pt x="602" y="0"/>
                    <a:pt x="571" y="0"/>
                  </a:cubicBezTo>
                  <a:close/>
                </a:path>
              </a:pathLst>
            </a:custGeom>
            <a:solidFill>
              <a:srgbClr val="1E22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3" name="Google Shape;4253;p34"/>
            <p:cNvSpPr/>
            <p:nvPr/>
          </p:nvSpPr>
          <p:spPr>
            <a:xfrm>
              <a:off x="1230744" y="1600121"/>
              <a:ext cx="23414" cy="6592"/>
            </a:xfrm>
            <a:custGeom>
              <a:avLst/>
              <a:gdLst/>
              <a:ahLst/>
              <a:cxnLst/>
              <a:rect l="l" t="t" r="r" b="b"/>
              <a:pathLst>
                <a:path w="792" h="223" extrusionOk="0">
                  <a:moveTo>
                    <a:pt x="254" y="1"/>
                  </a:moveTo>
                  <a:cubicBezTo>
                    <a:pt x="254" y="1"/>
                    <a:pt x="222" y="1"/>
                    <a:pt x="222" y="32"/>
                  </a:cubicBezTo>
                  <a:lnTo>
                    <a:pt x="0" y="191"/>
                  </a:lnTo>
                  <a:cubicBezTo>
                    <a:pt x="0" y="222"/>
                    <a:pt x="0" y="222"/>
                    <a:pt x="32" y="222"/>
                  </a:cubicBezTo>
                  <a:lnTo>
                    <a:pt x="760" y="222"/>
                  </a:lnTo>
                  <a:cubicBezTo>
                    <a:pt x="792" y="222"/>
                    <a:pt x="792" y="222"/>
                    <a:pt x="792" y="191"/>
                  </a:cubicBezTo>
                  <a:lnTo>
                    <a:pt x="570" y="32"/>
                  </a:lnTo>
                  <a:cubicBezTo>
                    <a:pt x="570" y="1"/>
                    <a:pt x="539" y="1"/>
                    <a:pt x="539" y="1"/>
                  </a:cubicBezTo>
                  <a:close/>
                </a:path>
              </a:pathLst>
            </a:custGeom>
            <a:solidFill>
              <a:srgbClr val="1E22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4" name="Google Shape;4254;p34"/>
            <p:cNvSpPr/>
            <p:nvPr/>
          </p:nvSpPr>
          <p:spPr>
            <a:xfrm>
              <a:off x="1273814" y="1558942"/>
              <a:ext cx="6563" cy="25306"/>
            </a:xfrm>
            <a:custGeom>
              <a:avLst/>
              <a:gdLst/>
              <a:ahLst/>
              <a:cxnLst/>
              <a:rect l="l" t="t" r="r" b="b"/>
              <a:pathLst>
                <a:path w="222" h="856" extrusionOk="0">
                  <a:moveTo>
                    <a:pt x="32" y="0"/>
                  </a:moveTo>
                  <a:cubicBezTo>
                    <a:pt x="0" y="0"/>
                    <a:pt x="0" y="0"/>
                    <a:pt x="0" y="32"/>
                  </a:cubicBezTo>
                  <a:lnTo>
                    <a:pt x="0" y="824"/>
                  </a:lnTo>
                  <a:cubicBezTo>
                    <a:pt x="0" y="824"/>
                    <a:pt x="0" y="855"/>
                    <a:pt x="32" y="855"/>
                  </a:cubicBezTo>
                  <a:lnTo>
                    <a:pt x="190" y="665"/>
                  </a:lnTo>
                  <a:cubicBezTo>
                    <a:pt x="222" y="665"/>
                    <a:pt x="222" y="665"/>
                    <a:pt x="222" y="634"/>
                  </a:cubicBezTo>
                  <a:lnTo>
                    <a:pt x="222" y="127"/>
                  </a:lnTo>
                  <a:lnTo>
                    <a:pt x="190" y="127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1E22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5" name="Google Shape;4255;p34"/>
            <p:cNvSpPr/>
            <p:nvPr/>
          </p:nvSpPr>
          <p:spPr>
            <a:xfrm>
              <a:off x="1272868" y="1581408"/>
              <a:ext cx="7509" cy="22911"/>
            </a:xfrm>
            <a:custGeom>
              <a:avLst/>
              <a:gdLst/>
              <a:ahLst/>
              <a:cxnLst/>
              <a:rect l="l" t="t" r="r" b="b"/>
              <a:pathLst>
                <a:path w="254" h="775" extrusionOk="0">
                  <a:moveTo>
                    <a:pt x="222" y="0"/>
                  </a:moveTo>
                  <a:cubicBezTo>
                    <a:pt x="222" y="0"/>
                    <a:pt x="0" y="222"/>
                    <a:pt x="0" y="222"/>
                  </a:cubicBezTo>
                  <a:lnTo>
                    <a:pt x="0" y="760"/>
                  </a:lnTo>
                  <a:cubicBezTo>
                    <a:pt x="0" y="760"/>
                    <a:pt x="14" y="774"/>
                    <a:pt x="24" y="774"/>
                  </a:cubicBezTo>
                  <a:cubicBezTo>
                    <a:pt x="29" y="774"/>
                    <a:pt x="32" y="771"/>
                    <a:pt x="32" y="760"/>
                  </a:cubicBezTo>
                  <a:lnTo>
                    <a:pt x="222" y="634"/>
                  </a:lnTo>
                  <a:cubicBezTo>
                    <a:pt x="222" y="634"/>
                    <a:pt x="254" y="634"/>
                    <a:pt x="254" y="602"/>
                  </a:cubicBezTo>
                  <a:lnTo>
                    <a:pt x="254" y="32"/>
                  </a:lnTo>
                  <a:cubicBezTo>
                    <a:pt x="254" y="32"/>
                    <a:pt x="222" y="0"/>
                    <a:pt x="222" y="0"/>
                  </a:cubicBezTo>
                  <a:close/>
                </a:path>
              </a:pathLst>
            </a:custGeom>
            <a:solidFill>
              <a:srgbClr val="1E22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6" name="Google Shape;4256;p34"/>
            <p:cNvSpPr/>
            <p:nvPr/>
          </p:nvSpPr>
          <p:spPr>
            <a:xfrm>
              <a:off x="1292527" y="1558942"/>
              <a:ext cx="6592" cy="25306"/>
            </a:xfrm>
            <a:custGeom>
              <a:avLst/>
              <a:gdLst/>
              <a:ahLst/>
              <a:cxnLst/>
              <a:rect l="l" t="t" r="r" b="b"/>
              <a:pathLst>
                <a:path w="223" h="856" extrusionOk="0">
                  <a:moveTo>
                    <a:pt x="190" y="0"/>
                  </a:moveTo>
                  <a:lnTo>
                    <a:pt x="0" y="127"/>
                  </a:lnTo>
                  <a:lnTo>
                    <a:pt x="0" y="634"/>
                  </a:lnTo>
                  <a:cubicBezTo>
                    <a:pt x="0" y="665"/>
                    <a:pt x="0" y="665"/>
                    <a:pt x="0" y="665"/>
                  </a:cubicBezTo>
                  <a:lnTo>
                    <a:pt x="190" y="855"/>
                  </a:lnTo>
                  <a:cubicBezTo>
                    <a:pt x="222" y="855"/>
                    <a:pt x="222" y="824"/>
                    <a:pt x="222" y="824"/>
                  </a:cubicBezTo>
                  <a:lnTo>
                    <a:pt x="222" y="32"/>
                  </a:lnTo>
                  <a:cubicBezTo>
                    <a:pt x="222" y="0"/>
                    <a:pt x="222" y="0"/>
                    <a:pt x="190" y="0"/>
                  </a:cubicBezTo>
                  <a:close/>
                </a:path>
              </a:pathLst>
            </a:custGeom>
            <a:solidFill>
              <a:srgbClr val="1E22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7" name="Google Shape;4257;p34"/>
            <p:cNvSpPr/>
            <p:nvPr/>
          </p:nvSpPr>
          <p:spPr>
            <a:xfrm>
              <a:off x="1292527" y="1581408"/>
              <a:ext cx="7509" cy="22911"/>
            </a:xfrm>
            <a:custGeom>
              <a:avLst/>
              <a:gdLst/>
              <a:ahLst/>
              <a:cxnLst/>
              <a:rect l="l" t="t" r="r" b="b"/>
              <a:pathLst>
                <a:path w="254" h="775" extrusionOk="0">
                  <a:moveTo>
                    <a:pt x="32" y="0"/>
                  </a:moveTo>
                  <a:cubicBezTo>
                    <a:pt x="0" y="0"/>
                    <a:pt x="0" y="32"/>
                    <a:pt x="0" y="32"/>
                  </a:cubicBezTo>
                  <a:lnTo>
                    <a:pt x="0" y="602"/>
                  </a:lnTo>
                  <a:cubicBezTo>
                    <a:pt x="0" y="634"/>
                    <a:pt x="0" y="634"/>
                    <a:pt x="32" y="634"/>
                  </a:cubicBezTo>
                  <a:lnTo>
                    <a:pt x="190" y="760"/>
                  </a:lnTo>
                  <a:cubicBezTo>
                    <a:pt x="201" y="771"/>
                    <a:pt x="212" y="774"/>
                    <a:pt x="221" y="774"/>
                  </a:cubicBezTo>
                  <a:cubicBezTo>
                    <a:pt x="240" y="774"/>
                    <a:pt x="254" y="760"/>
                    <a:pt x="254" y="760"/>
                  </a:cubicBezTo>
                  <a:lnTo>
                    <a:pt x="254" y="222"/>
                  </a:lnTo>
                  <a:cubicBezTo>
                    <a:pt x="254" y="222"/>
                    <a:pt x="32" y="0"/>
                    <a:pt x="32" y="0"/>
                  </a:cubicBezTo>
                  <a:close/>
                </a:path>
              </a:pathLst>
            </a:custGeom>
            <a:solidFill>
              <a:srgbClr val="1E22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8" name="Google Shape;4258;p34"/>
            <p:cNvSpPr/>
            <p:nvPr/>
          </p:nvSpPr>
          <p:spPr>
            <a:xfrm>
              <a:off x="1273814" y="1555188"/>
              <a:ext cx="25306" cy="7509"/>
            </a:xfrm>
            <a:custGeom>
              <a:avLst/>
              <a:gdLst/>
              <a:ahLst/>
              <a:cxnLst/>
              <a:rect l="l" t="t" r="r" b="b"/>
              <a:pathLst>
                <a:path w="856" h="254" extrusionOk="0">
                  <a:moveTo>
                    <a:pt x="32" y="0"/>
                  </a:moveTo>
                  <a:cubicBezTo>
                    <a:pt x="32" y="0"/>
                    <a:pt x="0" y="32"/>
                    <a:pt x="0" y="64"/>
                  </a:cubicBezTo>
                  <a:cubicBezTo>
                    <a:pt x="0" y="64"/>
                    <a:pt x="285" y="254"/>
                    <a:pt x="317" y="254"/>
                  </a:cubicBezTo>
                  <a:lnTo>
                    <a:pt x="538" y="254"/>
                  </a:lnTo>
                  <a:cubicBezTo>
                    <a:pt x="538" y="254"/>
                    <a:pt x="855" y="64"/>
                    <a:pt x="855" y="64"/>
                  </a:cubicBezTo>
                  <a:cubicBezTo>
                    <a:pt x="855" y="32"/>
                    <a:pt x="823" y="0"/>
                    <a:pt x="823" y="0"/>
                  </a:cubicBezTo>
                  <a:close/>
                </a:path>
              </a:pathLst>
            </a:custGeom>
            <a:solidFill>
              <a:srgbClr val="1E22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9" name="Google Shape;4259;p34"/>
            <p:cNvSpPr/>
            <p:nvPr/>
          </p:nvSpPr>
          <p:spPr>
            <a:xfrm>
              <a:off x="1273814" y="1600121"/>
              <a:ext cx="25306" cy="6592"/>
            </a:xfrm>
            <a:custGeom>
              <a:avLst/>
              <a:gdLst/>
              <a:ahLst/>
              <a:cxnLst/>
              <a:rect l="l" t="t" r="r" b="b"/>
              <a:pathLst>
                <a:path w="856" h="223" extrusionOk="0">
                  <a:moveTo>
                    <a:pt x="285" y="1"/>
                  </a:moveTo>
                  <a:cubicBezTo>
                    <a:pt x="253" y="1"/>
                    <a:pt x="253" y="1"/>
                    <a:pt x="253" y="32"/>
                  </a:cubicBezTo>
                  <a:lnTo>
                    <a:pt x="0" y="191"/>
                  </a:lnTo>
                  <a:cubicBezTo>
                    <a:pt x="0" y="222"/>
                    <a:pt x="32" y="222"/>
                    <a:pt x="32" y="222"/>
                  </a:cubicBezTo>
                  <a:lnTo>
                    <a:pt x="823" y="222"/>
                  </a:lnTo>
                  <a:cubicBezTo>
                    <a:pt x="855" y="222"/>
                    <a:pt x="855" y="222"/>
                    <a:pt x="855" y="191"/>
                  </a:cubicBezTo>
                  <a:lnTo>
                    <a:pt x="602" y="32"/>
                  </a:lnTo>
                  <a:cubicBezTo>
                    <a:pt x="602" y="1"/>
                    <a:pt x="602" y="1"/>
                    <a:pt x="570" y="1"/>
                  </a:cubicBezTo>
                  <a:close/>
                </a:path>
              </a:pathLst>
            </a:custGeom>
            <a:solidFill>
              <a:srgbClr val="1E22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0" name="Google Shape;4260;p34"/>
            <p:cNvSpPr/>
            <p:nvPr/>
          </p:nvSpPr>
          <p:spPr>
            <a:xfrm>
              <a:off x="1260689" y="1600121"/>
              <a:ext cx="7538" cy="7509"/>
            </a:xfrm>
            <a:custGeom>
              <a:avLst/>
              <a:gdLst/>
              <a:ahLst/>
              <a:cxnLst/>
              <a:rect l="l" t="t" r="r" b="b"/>
              <a:pathLst>
                <a:path w="255" h="254" extrusionOk="0">
                  <a:moveTo>
                    <a:pt x="1" y="1"/>
                  </a:moveTo>
                  <a:lnTo>
                    <a:pt x="1" y="254"/>
                  </a:lnTo>
                  <a:lnTo>
                    <a:pt x="254" y="254"/>
                  </a:lnTo>
                  <a:lnTo>
                    <a:pt x="254" y="1"/>
                  </a:lnTo>
                  <a:close/>
                </a:path>
              </a:pathLst>
            </a:custGeom>
            <a:solidFill>
              <a:srgbClr val="1E22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1" name="Google Shape;4261;p34"/>
            <p:cNvSpPr/>
            <p:nvPr/>
          </p:nvSpPr>
          <p:spPr>
            <a:xfrm>
              <a:off x="1121190" y="1668407"/>
              <a:ext cx="353006" cy="413905"/>
            </a:xfrm>
            <a:custGeom>
              <a:avLst/>
              <a:gdLst/>
              <a:ahLst/>
              <a:cxnLst/>
              <a:rect l="l" t="t" r="r" b="b"/>
              <a:pathLst>
                <a:path w="11941" h="14001" extrusionOk="0">
                  <a:moveTo>
                    <a:pt x="8191" y="715"/>
                  </a:moveTo>
                  <a:lnTo>
                    <a:pt x="8191" y="715"/>
                  </a:lnTo>
                  <a:cubicBezTo>
                    <a:pt x="8205" y="721"/>
                    <a:pt x="8220" y="726"/>
                    <a:pt x="8235" y="731"/>
                  </a:cubicBezTo>
                  <a:cubicBezTo>
                    <a:pt x="8219" y="725"/>
                    <a:pt x="8204" y="719"/>
                    <a:pt x="8191" y="715"/>
                  </a:cubicBezTo>
                  <a:close/>
                  <a:moveTo>
                    <a:pt x="6914" y="0"/>
                  </a:moveTo>
                  <a:cubicBezTo>
                    <a:pt x="6536" y="0"/>
                    <a:pt x="5914" y="202"/>
                    <a:pt x="5733" y="382"/>
                  </a:cubicBezTo>
                  <a:cubicBezTo>
                    <a:pt x="4435" y="1681"/>
                    <a:pt x="1933" y="9946"/>
                    <a:pt x="1" y="11277"/>
                  </a:cubicBezTo>
                  <a:lnTo>
                    <a:pt x="1" y="14000"/>
                  </a:lnTo>
                  <a:lnTo>
                    <a:pt x="8583" y="14000"/>
                  </a:lnTo>
                  <a:cubicBezTo>
                    <a:pt x="8488" y="11340"/>
                    <a:pt x="9533" y="8585"/>
                    <a:pt x="11022" y="6526"/>
                  </a:cubicBezTo>
                  <a:cubicBezTo>
                    <a:pt x="11244" y="6210"/>
                    <a:pt x="11529" y="5861"/>
                    <a:pt x="11687" y="5481"/>
                  </a:cubicBezTo>
                  <a:lnTo>
                    <a:pt x="11687" y="5481"/>
                  </a:lnTo>
                  <a:cubicBezTo>
                    <a:pt x="11590" y="5675"/>
                    <a:pt x="11529" y="5772"/>
                    <a:pt x="11508" y="5772"/>
                  </a:cubicBezTo>
                  <a:cubicBezTo>
                    <a:pt x="11480" y="5772"/>
                    <a:pt x="11517" y="5612"/>
                    <a:pt x="11624" y="5291"/>
                  </a:cubicBezTo>
                  <a:cubicBezTo>
                    <a:pt x="11719" y="4974"/>
                    <a:pt x="11845" y="4626"/>
                    <a:pt x="11940" y="4309"/>
                  </a:cubicBezTo>
                  <a:cubicBezTo>
                    <a:pt x="11719" y="3993"/>
                    <a:pt x="11465" y="3644"/>
                    <a:pt x="11244" y="3328"/>
                  </a:cubicBezTo>
                  <a:cubicBezTo>
                    <a:pt x="11022" y="3011"/>
                    <a:pt x="10800" y="2694"/>
                    <a:pt x="10578" y="2409"/>
                  </a:cubicBezTo>
                  <a:cubicBezTo>
                    <a:pt x="10578" y="2409"/>
                    <a:pt x="10452" y="2283"/>
                    <a:pt x="10262" y="2029"/>
                  </a:cubicBezTo>
                  <a:cubicBezTo>
                    <a:pt x="10103" y="1871"/>
                    <a:pt x="9977" y="1713"/>
                    <a:pt x="9818" y="1586"/>
                  </a:cubicBezTo>
                  <a:cubicBezTo>
                    <a:pt x="9787" y="1554"/>
                    <a:pt x="9628" y="1491"/>
                    <a:pt x="9375" y="1301"/>
                  </a:cubicBezTo>
                  <a:cubicBezTo>
                    <a:pt x="9238" y="1219"/>
                    <a:pt x="8038" y="687"/>
                    <a:pt x="8102" y="687"/>
                  </a:cubicBezTo>
                  <a:cubicBezTo>
                    <a:pt x="8110" y="687"/>
                    <a:pt x="8138" y="696"/>
                    <a:pt x="8191" y="715"/>
                  </a:cubicBezTo>
                  <a:lnTo>
                    <a:pt x="8191" y="715"/>
                  </a:lnTo>
                  <a:cubicBezTo>
                    <a:pt x="7828" y="573"/>
                    <a:pt x="7492" y="186"/>
                    <a:pt x="7127" y="34"/>
                  </a:cubicBezTo>
                  <a:cubicBezTo>
                    <a:pt x="7074" y="11"/>
                    <a:pt x="7000" y="0"/>
                    <a:pt x="6914" y="0"/>
                  </a:cubicBezTo>
                  <a:close/>
                </a:path>
              </a:pathLst>
            </a:custGeom>
            <a:solidFill>
              <a:srgbClr val="3DA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2" name="Google Shape;4262;p34"/>
            <p:cNvSpPr/>
            <p:nvPr/>
          </p:nvSpPr>
          <p:spPr>
            <a:xfrm>
              <a:off x="918045" y="1671363"/>
              <a:ext cx="211638" cy="410948"/>
            </a:xfrm>
            <a:custGeom>
              <a:avLst/>
              <a:gdLst/>
              <a:ahLst/>
              <a:cxnLst/>
              <a:rect l="l" t="t" r="r" b="b"/>
              <a:pathLst>
                <a:path w="7159" h="13901" extrusionOk="0">
                  <a:moveTo>
                    <a:pt x="6569" y="0"/>
                  </a:moveTo>
                  <a:cubicBezTo>
                    <a:pt x="6082" y="0"/>
                    <a:pt x="5064" y="254"/>
                    <a:pt x="4878" y="441"/>
                  </a:cubicBezTo>
                  <a:cubicBezTo>
                    <a:pt x="4529" y="757"/>
                    <a:pt x="4054" y="1518"/>
                    <a:pt x="3421" y="2119"/>
                  </a:cubicBezTo>
                  <a:cubicBezTo>
                    <a:pt x="2914" y="2594"/>
                    <a:pt x="2249" y="2784"/>
                    <a:pt x="1964" y="3861"/>
                  </a:cubicBezTo>
                  <a:cubicBezTo>
                    <a:pt x="1489" y="5571"/>
                    <a:pt x="698" y="8611"/>
                    <a:pt x="1" y="9466"/>
                  </a:cubicBezTo>
                  <a:lnTo>
                    <a:pt x="1" y="12380"/>
                  </a:lnTo>
                  <a:cubicBezTo>
                    <a:pt x="1" y="13203"/>
                    <a:pt x="666" y="13900"/>
                    <a:pt x="1489" y="13900"/>
                  </a:cubicBezTo>
                  <a:lnTo>
                    <a:pt x="6556" y="13900"/>
                  </a:lnTo>
                  <a:lnTo>
                    <a:pt x="6556" y="662"/>
                  </a:lnTo>
                  <a:cubicBezTo>
                    <a:pt x="6469" y="610"/>
                    <a:pt x="6420" y="587"/>
                    <a:pt x="6426" y="587"/>
                  </a:cubicBezTo>
                  <a:cubicBezTo>
                    <a:pt x="6430" y="587"/>
                    <a:pt x="6471" y="602"/>
                    <a:pt x="6556" y="631"/>
                  </a:cubicBezTo>
                  <a:cubicBezTo>
                    <a:pt x="6176" y="472"/>
                    <a:pt x="7158" y="219"/>
                    <a:pt x="6778" y="29"/>
                  </a:cubicBezTo>
                  <a:cubicBezTo>
                    <a:pt x="6733" y="9"/>
                    <a:pt x="6660" y="0"/>
                    <a:pt x="6569" y="0"/>
                  </a:cubicBezTo>
                  <a:close/>
                </a:path>
              </a:pathLst>
            </a:custGeom>
            <a:solidFill>
              <a:srgbClr val="3DA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3" name="Google Shape;4263;p34"/>
            <p:cNvSpPr/>
            <p:nvPr/>
          </p:nvSpPr>
          <p:spPr>
            <a:xfrm>
              <a:off x="1273814" y="1759279"/>
              <a:ext cx="34647" cy="200375"/>
            </a:xfrm>
            <a:custGeom>
              <a:avLst/>
              <a:gdLst/>
              <a:ahLst/>
              <a:cxnLst/>
              <a:rect l="l" t="t" r="r" b="b"/>
              <a:pathLst>
                <a:path w="1172" h="6778" extrusionOk="0">
                  <a:moveTo>
                    <a:pt x="697" y="0"/>
                  </a:moveTo>
                  <a:cubicBezTo>
                    <a:pt x="697" y="507"/>
                    <a:pt x="602" y="760"/>
                    <a:pt x="475" y="1679"/>
                  </a:cubicBezTo>
                  <a:cubicBezTo>
                    <a:pt x="222" y="3484"/>
                    <a:pt x="697" y="4307"/>
                    <a:pt x="0" y="6777"/>
                  </a:cubicBezTo>
                  <a:cubicBezTo>
                    <a:pt x="697" y="5859"/>
                    <a:pt x="1172" y="4846"/>
                    <a:pt x="1172" y="3611"/>
                  </a:cubicBezTo>
                  <a:cubicBezTo>
                    <a:pt x="1172" y="2502"/>
                    <a:pt x="1172" y="1109"/>
                    <a:pt x="697" y="0"/>
                  </a:cubicBezTo>
                  <a:close/>
                </a:path>
              </a:pathLst>
            </a:custGeom>
            <a:solidFill>
              <a:srgbClr val="F38C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4" name="Google Shape;4264;p34"/>
            <p:cNvSpPr/>
            <p:nvPr/>
          </p:nvSpPr>
          <p:spPr>
            <a:xfrm>
              <a:off x="1311239" y="1655252"/>
              <a:ext cx="65570" cy="62850"/>
            </a:xfrm>
            <a:custGeom>
              <a:avLst/>
              <a:gdLst/>
              <a:ahLst/>
              <a:cxnLst/>
              <a:rect l="l" t="t" r="r" b="b"/>
              <a:pathLst>
                <a:path w="2218" h="2126" extrusionOk="0">
                  <a:moveTo>
                    <a:pt x="831" y="0"/>
                  </a:moveTo>
                  <a:cubicBezTo>
                    <a:pt x="517" y="0"/>
                    <a:pt x="233" y="152"/>
                    <a:pt x="1" y="384"/>
                  </a:cubicBezTo>
                  <a:cubicBezTo>
                    <a:pt x="634" y="859"/>
                    <a:pt x="1078" y="1461"/>
                    <a:pt x="1426" y="2126"/>
                  </a:cubicBezTo>
                  <a:cubicBezTo>
                    <a:pt x="1743" y="1176"/>
                    <a:pt x="2218" y="194"/>
                    <a:pt x="919" y="4"/>
                  </a:cubicBezTo>
                  <a:cubicBezTo>
                    <a:pt x="890" y="1"/>
                    <a:pt x="860" y="0"/>
                    <a:pt x="831" y="0"/>
                  </a:cubicBezTo>
                  <a:close/>
                </a:path>
              </a:pathLst>
            </a:custGeom>
            <a:solidFill>
              <a:srgbClr val="FBA4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5" name="Google Shape;4265;p34"/>
            <p:cNvSpPr/>
            <p:nvPr/>
          </p:nvSpPr>
          <p:spPr>
            <a:xfrm>
              <a:off x="1351501" y="1700304"/>
              <a:ext cx="20635" cy="49635"/>
            </a:xfrm>
            <a:custGeom>
              <a:avLst/>
              <a:gdLst/>
              <a:ahLst/>
              <a:cxnLst/>
              <a:rect l="l" t="t" r="r" b="b"/>
              <a:pathLst>
                <a:path w="698" h="1679" extrusionOk="0">
                  <a:moveTo>
                    <a:pt x="349" y="0"/>
                  </a:moveTo>
                  <a:lnTo>
                    <a:pt x="349" y="0"/>
                  </a:lnTo>
                  <a:cubicBezTo>
                    <a:pt x="317" y="159"/>
                    <a:pt x="286" y="317"/>
                    <a:pt x="286" y="507"/>
                  </a:cubicBezTo>
                  <a:cubicBezTo>
                    <a:pt x="254" y="855"/>
                    <a:pt x="222" y="1362"/>
                    <a:pt x="1" y="1679"/>
                  </a:cubicBezTo>
                  <a:cubicBezTo>
                    <a:pt x="697" y="1330"/>
                    <a:pt x="444" y="159"/>
                    <a:pt x="349" y="0"/>
                  </a:cubicBezTo>
                  <a:close/>
                </a:path>
              </a:pathLst>
            </a:custGeom>
            <a:solidFill>
              <a:srgbClr val="F38C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6" name="Google Shape;4266;p34"/>
            <p:cNvSpPr/>
            <p:nvPr/>
          </p:nvSpPr>
          <p:spPr>
            <a:xfrm>
              <a:off x="1386147" y="1719016"/>
              <a:ext cx="21551" cy="47773"/>
            </a:xfrm>
            <a:custGeom>
              <a:avLst/>
              <a:gdLst/>
              <a:ahLst/>
              <a:cxnLst/>
              <a:rect l="l" t="t" r="r" b="b"/>
              <a:pathLst>
                <a:path w="729" h="1616" extrusionOk="0">
                  <a:moveTo>
                    <a:pt x="444" y="1"/>
                  </a:moveTo>
                  <a:lnTo>
                    <a:pt x="444" y="1"/>
                  </a:lnTo>
                  <a:cubicBezTo>
                    <a:pt x="349" y="286"/>
                    <a:pt x="349" y="381"/>
                    <a:pt x="317" y="571"/>
                  </a:cubicBezTo>
                  <a:cubicBezTo>
                    <a:pt x="254" y="887"/>
                    <a:pt x="190" y="1394"/>
                    <a:pt x="0" y="1616"/>
                  </a:cubicBezTo>
                  <a:cubicBezTo>
                    <a:pt x="729" y="1299"/>
                    <a:pt x="507" y="191"/>
                    <a:pt x="444" y="1"/>
                  </a:cubicBezTo>
                  <a:close/>
                </a:path>
              </a:pathLst>
            </a:custGeom>
            <a:solidFill>
              <a:srgbClr val="F38C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7" name="Google Shape;4267;p34"/>
            <p:cNvSpPr/>
            <p:nvPr/>
          </p:nvSpPr>
          <p:spPr>
            <a:xfrm>
              <a:off x="1417985" y="1756470"/>
              <a:ext cx="22497" cy="40294"/>
            </a:xfrm>
            <a:custGeom>
              <a:avLst/>
              <a:gdLst/>
              <a:ahLst/>
              <a:cxnLst/>
              <a:rect l="l" t="t" r="r" b="b"/>
              <a:pathLst>
                <a:path w="761" h="1363" extrusionOk="0">
                  <a:moveTo>
                    <a:pt x="412" y="0"/>
                  </a:moveTo>
                  <a:lnTo>
                    <a:pt x="412" y="0"/>
                  </a:lnTo>
                  <a:cubicBezTo>
                    <a:pt x="348" y="190"/>
                    <a:pt x="317" y="380"/>
                    <a:pt x="285" y="539"/>
                  </a:cubicBezTo>
                  <a:cubicBezTo>
                    <a:pt x="253" y="887"/>
                    <a:pt x="190" y="1204"/>
                    <a:pt x="0" y="1362"/>
                  </a:cubicBezTo>
                  <a:cubicBezTo>
                    <a:pt x="760" y="1140"/>
                    <a:pt x="507" y="159"/>
                    <a:pt x="412" y="0"/>
                  </a:cubicBezTo>
                  <a:close/>
                </a:path>
              </a:pathLst>
            </a:custGeom>
            <a:solidFill>
              <a:srgbClr val="F38C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8" name="Google Shape;4268;p34"/>
            <p:cNvSpPr/>
            <p:nvPr/>
          </p:nvSpPr>
          <p:spPr>
            <a:xfrm>
              <a:off x="1447930" y="1792032"/>
              <a:ext cx="16880" cy="32814"/>
            </a:xfrm>
            <a:custGeom>
              <a:avLst/>
              <a:gdLst/>
              <a:ahLst/>
              <a:cxnLst/>
              <a:rect l="l" t="t" r="r" b="b"/>
              <a:pathLst>
                <a:path w="571" h="1110" extrusionOk="0">
                  <a:moveTo>
                    <a:pt x="317" y="1"/>
                  </a:moveTo>
                  <a:cubicBezTo>
                    <a:pt x="286" y="191"/>
                    <a:pt x="222" y="412"/>
                    <a:pt x="191" y="571"/>
                  </a:cubicBezTo>
                  <a:cubicBezTo>
                    <a:pt x="159" y="856"/>
                    <a:pt x="127" y="1046"/>
                    <a:pt x="0" y="1109"/>
                  </a:cubicBezTo>
                  <a:cubicBezTo>
                    <a:pt x="571" y="919"/>
                    <a:pt x="444" y="159"/>
                    <a:pt x="317" y="1"/>
                  </a:cubicBezTo>
                  <a:close/>
                </a:path>
              </a:pathLst>
            </a:custGeom>
            <a:solidFill>
              <a:srgbClr val="F38C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9" name="Google Shape;4269;p34"/>
            <p:cNvSpPr/>
            <p:nvPr/>
          </p:nvSpPr>
          <p:spPr>
            <a:xfrm>
              <a:off x="1338406" y="1699358"/>
              <a:ext cx="21551" cy="49635"/>
            </a:xfrm>
            <a:custGeom>
              <a:avLst/>
              <a:gdLst/>
              <a:ahLst/>
              <a:cxnLst/>
              <a:rect l="l" t="t" r="r" b="b"/>
              <a:pathLst>
                <a:path w="729" h="1679" extrusionOk="0">
                  <a:moveTo>
                    <a:pt x="729" y="0"/>
                  </a:moveTo>
                  <a:lnTo>
                    <a:pt x="729" y="0"/>
                  </a:lnTo>
                  <a:cubicBezTo>
                    <a:pt x="0" y="317"/>
                    <a:pt x="127" y="1426"/>
                    <a:pt x="380" y="1679"/>
                  </a:cubicBezTo>
                  <a:cubicBezTo>
                    <a:pt x="349" y="1489"/>
                    <a:pt x="349" y="1362"/>
                    <a:pt x="380" y="1141"/>
                  </a:cubicBezTo>
                  <a:cubicBezTo>
                    <a:pt x="444" y="824"/>
                    <a:pt x="475" y="697"/>
                    <a:pt x="729" y="0"/>
                  </a:cubicBezTo>
                  <a:close/>
                </a:path>
              </a:pathLst>
            </a:custGeom>
            <a:solidFill>
              <a:srgbClr val="F38C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0" name="Google Shape;4270;p34"/>
            <p:cNvSpPr/>
            <p:nvPr/>
          </p:nvSpPr>
          <p:spPr>
            <a:xfrm>
              <a:off x="1154919" y="1759279"/>
              <a:ext cx="33731" cy="200375"/>
            </a:xfrm>
            <a:custGeom>
              <a:avLst/>
              <a:gdLst/>
              <a:ahLst/>
              <a:cxnLst/>
              <a:rect l="l" t="t" r="r" b="b"/>
              <a:pathLst>
                <a:path w="1141" h="6778" extrusionOk="0">
                  <a:moveTo>
                    <a:pt x="443" y="0"/>
                  </a:moveTo>
                  <a:cubicBezTo>
                    <a:pt x="0" y="1109"/>
                    <a:pt x="0" y="2502"/>
                    <a:pt x="0" y="3611"/>
                  </a:cubicBezTo>
                  <a:cubicBezTo>
                    <a:pt x="0" y="4846"/>
                    <a:pt x="475" y="5859"/>
                    <a:pt x="1140" y="6777"/>
                  </a:cubicBezTo>
                  <a:cubicBezTo>
                    <a:pt x="443" y="4307"/>
                    <a:pt x="950" y="3484"/>
                    <a:pt x="665" y="1679"/>
                  </a:cubicBezTo>
                  <a:cubicBezTo>
                    <a:pt x="538" y="760"/>
                    <a:pt x="443" y="507"/>
                    <a:pt x="443" y="0"/>
                  </a:cubicBezTo>
                  <a:close/>
                </a:path>
              </a:pathLst>
            </a:custGeom>
            <a:solidFill>
              <a:srgbClr val="F38C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1" name="Google Shape;4271;p34"/>
            <p:cNvSpPr/>
            <p:nvPr/>
          </p:nvSpPr>
          <p:spPr>
            <a:xfrm>
              <a:off x="1086573" y="1655252"/>
              <a:ext cx="65570" cy="62850"/>
            </a:xfrm>
            <a:custGeom>
              <a:avLst/>
              <a:gdLst/>
              <a:ahLst/>
              <a:cxnLst/>
              <a:rect l="l" t="t" r="r" b="b"/>
              <a:pathLst>
                <a:path w="2218" h="2126" extrusionOk="0">
                  <a:moveTo>
                    <a:pt x="1380" y="0"/>
                  </a:moveTo>
                  <a:cubicBezTo>
                    <a:pt x="1353" y="0"/>
                    <a:pt x="1326" y="1"/>
                    <a:pt x="1299" y="4"/>
                  </a:cubicBezTo>
                  <a:cubicBezTo>
                    <a:pt x="0" y="194"/>
                    <a:pt x="475" y="1176"/>
                    <a:pt x="760" y="2126"/>
                  </a:cubicBezTo>
                  <a:cubicBezTo>
                    <a:pt x="1109" y="1461"/>
                    <a:pt x="1584" y="859"/>
                    <a:pt x="2217" y="384"/>
                  </a:cubicBezTo>
                  <a:cubicBezTo>
                    <a:pt x="1956" y="152"/>
                    <a:pt x="1669" y="0"/>
                    <a:pt x="1380" y="0"/>
                  </a:cubicBezTo>
                  <a:close/>
                </a:path>
              </a:pathLst>
            </a:custGeom>
            <a:solidFill>
              <a:srgbClr val="FBA4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2" name="Google Shape;4272;p34"/>
            <p:cNvSpPr/>
            <p:nvPr/>
          </p:nvSpPr>
          <p:spPr>
            <a:xfrm>
              <a:off x="1262877" y="1656051"/>
              <a:ext cx="228163" cy="532982"/>
            </a:xfrm>
            <a:custGeom>
              <a:avLst/>
              <a:gdLst/>
              <a:ahLst/>
              <a:cxnLst/>
              <a:rect l="l" t="t" r="r" b="b"/>
              <a:pathLst>
                <a:path w="7718" h="18029" extrusionOk="0">
                  <a:moveTo>
                    <a:pt x="536" y="12695"/>
                  </a:moveTo>
                  <a:lnTo>
                    <a:pt x="536" y="12695"/>
                  </a:lnTo>
                  <a:cubicBezTo>
                    <a:pt x="568" y="12774"/>
                    <a:pt x="598" y="12840"/>
                    <a:pt x="625" y="12902"/>
                  </a:cubicBezTo>
                  <a:lnTo>
                    <a:pt x="625" y="12902"/>
                  </a:lnTo>
                  <a:cubicBezTo>
                    <a:pt x="597" y="12834"/>
                    <a:pt x="566" y="12765"/>
                    <a:pt x="536" y="12695"/>
                  </a:cubicBezTo>
                  <a:close/>
                  <a:moveTo>
                    <a:pt x="625" y="12902"/>
                  </a:moveTo>
                  <a:lnTo>
                    <a:pt x="625" y="12902"/>
                  </a:lnTo>
                  <a:cubicBezTo>
                    <a:pt x="703" y="13084"/>
                    <a:pt x="771" y="13261"/>
                    <a:pt x="813" y="13436"/>
                  </a:cubicBezTo>
                  <a:cubicBezTo>
                    <a:pt x="767" y="13206"/>
                    <a:pt x="705" y="13077"/>
                    <a:pt x="625" y="12902"/>
                  </a:cubicBezTo>
                  <a:close/>
                  <a:moveTo>
                    <a:pt x="2432" y="1"/>
                  </a:moveTo>
                  <a:cubicBezTo>
                    <a:pt x="1756" y="1"/>
                    <a:pt x="1186" y="726"/>
                    <a:pt x="1067" y="1592"/>
                  </a:cubicBezTo>
                  <a:cubicBezTo>
                    <a:pt x="1003" y="2194"/>
                    <a:pt x="1035" y="2796"/>
                    <a:pt x="1067" y="3207"/>
                  </a:cubicBezTo>
                  <a:cubicBezTo>
                    <a:pt x="1067" y="3967"/>
                    <a:pt x="1003" y="4094"/>
                    <a:pt x="845" y="5171"/>
                  </a:cubicBezTo>
                  <a:cubicBezTo>
                    <a:pt x="560" y="7071"/>
                    <a:pt x="1130" y="7863"/>
                    <a:pt x="243" y="10618"/>
                  </a:cubicBezTo>
                  <a:cubicBezTo>
                    <a:pt x="1" y="11455"/>
                    <a:pt x="280" y="12109"/>
                    <a:pt x="536" y="12695"/>
                  </a:cubicBezTo>
                  <a:lnTo>
                    <a:pt x="536" y="12695"/>
                  </a:lnTo>
                  <a:cubicBezTo>
                    <a:pt x="534" y="12689"/>
                    <a:pt x="531" y="12683"/>
                    <a:pt x="528" y="12676"/>
                  </a:cubicBezTo>
                  <a:cubicBezTo>
                    <a:pt x="877" y="12676"/>
                    <a:pt x="1288" y="13025"/>
                    <a:pt x="1510" y="13595"/>
                  </a:cubicBezTo>
                  <a:cubicBezTo>
                    <a:pt x="1605" y="13785"/>
                    <a:pt x="1668" y="16255"/>
                    <a:pt x="1732" y="18028"/>
                  </a:cubicBezTo>
                  <a:cubicBezTo>
                    <a:pt x="2904" y="17807"/>
                    <a:pt x="4075" y="17458"/>
                    <a:pt x="5152" y="16983"/>
                  </a:cubicBezTo>
                  <a:cubicBezTo>
                    <a:pt x="4867" y="14576"/>
                    <a:pt x="4550" y="11663"/>
                    <a:pt x="4709" y="11315"/>
                  </a:cubicBezTo>
                  <a:cubicBezTo>
                    <a:pt x="5184" y="10048"/>
                    <a:pt x="7369" y="7071"/>
                    <a:pt x="7717" y="4442"/>
                  </a:cubicBezTo>
                  <a:cubicBezTo>
                    <a:pt x="7717" y="4284"/>
                    <a:pt x="7686" y="4094"/>
                    <a:pt x="7527" y="3999"/>
                  </a:cubicBezTo>
                  <a:cubicBezTo>
                    <a:pt x="7496" y="3967"/>
                    <a:pt x="7432" y="3936"/>
                    <a:pt x="7369" y="3904"/>
                  </a:cubicBezTo>
                  <a:cubicBezTo>
                    <a:pt x="7316" y="3893"/>
                    <a:pt x="7249" y="3879"/>
                    <a:pt x="7177" y="3879"/>
                  </a:cubicBezTo>
                  <a:cubicBezTo>
                    <a:pt x="7031" y="3879"/>
                    <a:pt x="6862" y="3936"/>
                    <a:pt x="6736" y="4189"/>
                  </a:cubicBezTo>
                  <a:cubicBezTo>
                    <a:pt x="6641" y="4379"/>
                    <a:pt x="6514" y="4759"/>
                    <a:pt x="6451" y="5266"/>
                  </a:cubicBezTo>
                  <a:cubicBezTo>
                    <a:pt x="6451" y="5361"/>
                    <a:pt x="6419" y="5424"/>
                    <a:pt x="6387" y="5487"/>
                  </a:cubicBezTo>
                  <a:cubicBezTo>
                    <a:pt x="6359" y="5601"/>
                    <a:pt x="6305" y="5714"/>
                    <a:pt x="6249" y="5714"/>
                  </a:cubicBezTo>
                  <a:cubicBezTo>
                    <a:pt x="6242" y="5714"/>
                    <a:pt x="6236" y="5712"/>
                    <a:pt x="6229" y="5709"/>
                  </a:cubicBezTo>
                  <a:cubicBezTo>
                    <a:pt x="6039" y="5614"/>
                    <a:pt x="6514" y="4632"/>
                    <a:pt x="6767" y="3904"/>
                  </a:cubicBezTo>
                  <a:cubicBezTo>
                    <a:pt x="6926" y="3524"/>
                    <a:pt x="6957" y="3207"/>
                    <a:pt x="6831" y="3049"/>
                  </a:cubicBezTo>
                  <a:cubicBezTo>
                    <a:pt x="6635" y="2811"/>
                    <a:pt x="6427" y="2728"/>
                    <a:pt x="6247" y="2728"/>
                  </a:cubicBezTo>
                  <a:cubicBezTo>
                    <a:pt x="6020" y="2728"/>
                    <a:pt x="5839" y="2862"/>
                    <a:pt x="5785" y="2986"/>
                  </a:cubicBezTo>
                  <a:cubicBezTo>
                    <a:pt x="5659" y="3271"/>
                    <a:pt x="5564" y="3682"/>
                    <a:pt x="5500" y="4062"/>
                  </a:cubicBezTo>
                  <a:cubicBezTo>
                    <a:pt x="5437" y="4537"/>
                    <a:pt x="5310" y="4791"/>
                    <a:pt x="5247" y="4791"/>
                  </a:cubicBezTo>
                  <a:cubicBezTo>
                    <a:pt x="5057" y="4727"/>
                    <a:pt x="5785" y="2922"/>
                    <a:pt x="5912" y="2416"/>
                  </a:cubicBezTo>
                  <a:cubicBezTo>
                    <a:pt x="6007" y="1877"/>
                    <a:pt x="5912" y="1529"/>
                    <a:pt x="5279" y="1434"/>
                  </a:cubicBezTo>
                  <a:cubicBezTo>
                    <a:pt x="5252" y="1428"/>
                    <a:pt x="5225" y="1426"/>
                    <a:pt x="5197" y="1426"/>
                  </a:cubicBezTo>
                  <a:cubicBezTo>
                    <a:pt x="4900" y="1426"/>
                    <a:pt x="4571" y="1762"/>
                    <a:pt x="4455" y="2922"/>
                  </a:cubicBezTo>
                  <a:cubicBezTo>
                    <a:pt x="4397" y="3300"/>
                    <a:pt x="4206" y="3757"/>
                    <a:pt x="4150" y="3757"/>
                  </a:cubicBezTo>
                  <a:cubicBezTo>
                    <a:pt x="4145" y="3757"/>
                    <a:pt x="4141" y="3754"/>
                    <a:pt x="4139" y="3746"/>
                  </a:cubicBezTo>
                  <a:cubicBezTo>
                    <a:pt x="4044" y="3492"/>
                    <a:pt x="4550" y="2131"/>
                    <a:pt x="4772" y="1402"/>
                  </a:cubicBezTo>
                  <a:cubicBezTo>
                    <a:pt x="4962" y="705"/>
                    <a:pt x="4297" y="515"/>
                    <a:pt x="3980" y="515"/>
                  </a:cubicBezTo>
                  <a:cubicBezTo>
                    <a:pt x="3965" y="514"/>
                    <a:pt x="3950" y="513"/>
                    <a:pt x="3935" y="513"/>
                  </a:cubicBezTo>
                  <a:cubicBezTo>
                    <a:pt x="3582" y="513"/>
                    <a:pt x="3375" y="880"/>
                    <a:pt x="3284" y="2004"/>
                  </a:cubicBezTo>
                  <a:cubicBezTo>
                    <a:pt x="3221" y="2779"/>
                    <a:pt x="3061" y="3193"/>
                    <a:pt x="2969" y="3193"/>
                  </a:cubicBezTo>
                  <a:cubicBezTo>
                    <a:pt x="2922" y="3193"/>
                    <a:pt x="2893" y="3084"/>
                    <a:pt x="2904" y="2859"/>
                  </a:cubicBezTo>
                  <a:cubicBezTo>
                    <a:pt x="2935" y="1782"/>
                    <a:pt x="4202" y="199"/>
                    <a:pt x="2555" y="9"/>
                  </a:cubicBezTo>
                  <a:cubicBezTo>
                    <a:pt x="2514" y="3"/>
                    <a:pt x="2473" y="1"/>
                    <a:pt x="2432" y="1"/>
                  </a:cubicBezTo>
                  <a:close/>
                </a:path>
              </a:pathLst>
            </a:custGeom>
            <a:solidFill>
              <a:srgbClr val="FBA4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3" name="Google Shape;4273;p34"/>
            <p:cNvSpPr/>
            <p:nvPr/>
          </p:nvSpPr>
          <p:spPr>
            <a:xfrm>
              <a:off x="1278485" y="2029823"/>
              <a:ext cx="35593" cy="162919"/>
            </a:xfrm>
            <a:custGeom>
              <a:avLst/>
              <a:gdLst/>
              <a:ahLst/>
              <a:cxnLst/>
              <a:rect l="l" t="t" r="r" b="b"/>
              <a:pathLst>
                <a:path w="1204" h="5511" extrusionOk="0">
                  <a:moveTo>
                    <a:pt x="0" y="1"/>
                  </a:moveTo>
                  <a:cubicBezTo>
                    <a:pt x="159" y="349"/>
                    <a:pt x="222" y="476"/>
                    <a:pt x="285" y="792"/>
                  </a:cubicBezTo>
                  <a:cubicBezTo>
                    <a:pt x="349" y="982"/>
                    <a:pt x="380" y="3643"/>
                    <a:pt x="444" y="5511"/>
                  </a:cubicBezTo>
                  <a:cubicBezTo>
                    <a:pt x="697" y="5479"/>
                    <a:pt x="950" y="5448"/>
                    <a:pt x="1204" y="5384"/>
                  </a:cubicBezTo>
                  <a:cubicBezTo>
                    <a:pt x="1140" y="3611"/>
                    <a:pt x="1077" y="1141"/>
                    <a:pt x="982" y="919"/>
                  </a:cubicBezTo>
                  <a:cubicBezTo>
                    <a:pt x="760" y="381"/>
                    <a:pt x="380" y="1"/>
                    <a:pt x="0" y="1"/>
                  </a:cubicBezTo>
                  <a:close/>
                </a:path>
              </a:pathLst>
            </a:custGeom>
            <a:solidFill>
              <a:srgbClr val="F38C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4" name="Google Shape;4274;p34"/>
            <p:cNvSpPr/>
            <p:nvPr/>
          </p:nvSpPr>
          <p:spPr>
            <a:xfrm>
              <a:off x="971403" y="1655134"/>
              <a:ext cx="232213" cy="534815"/>
            </a:xfrm>
            <a:custGeom>
              <a:avLst/>
              <a:gdLst/>
              <a:ahLst/>
              <a:cxnLst/>
              <a:rect l="l" t="t" r="r" b="b"/>
              <a:pathLst>
                <a:path w="7855" h="18091" extrusionOk="0">
                  <a:moveTo>
                    <a:pt x="5318" y="0"/>
                  </a:moveTo>
                  <a:cubicBezTo>
                    <a:pt x="5277" y="0"/>
                    <a:pt x="5236" y="3"/>
                    <a:pt x="5195" y="8"/>
                  </a:cubicBezTo>
                  <a:cubicBezTo>
                    <a:pt x="3516" y="230"/>
                    <a:pt x="4783" y="1813"/>
                    <a:pt x="4846" y="2890"/>
                  </a:cubicBezTo>
                  <a:cubicBezTo>
                    <a:pt x="4857" y="3105"/>
                    <a:pt x="4828" y="3210"/>
                    <a:pt x="4781" y="3210"/>
                  </a:cubicBezTo>
                  <a:cubicBezTo>
                    <a:pt x="4689" y="3210"/>
                    <a:pt x="4529" y="2809"/>
                    <a:pt x="4466" y="2035"/>
                  </a:cubicBezTo>
                  <a:cubicBezTo>
                    <a:pt x="4375" y="911"/>
                    <a:pt x="4167" y="544"/>
                    <a:pt x="3787" y="544"/>
                  </a:cubicBezTo>
                  <a:cubicBezTo>
                    <a:pt x="3771" y="544"/>
                    <a:pt x="3755" y="545"/>
                    <a:pt x="3738" y="546"/>
                  </a:cubicBezTo>
                  <a:cubicBezTo>
                    <a:pt x="3421" y="546"/>
                    <a:pt x="2756" y="705"/>
                    <a:pt x="2978" y="1433"/>
                  </a:cubicBezTo>
                  <a:cubicBezTo>
                    <a:pt x="3168" y="2162"/>
                    <a:pt x="3706" y="3523"/>
                    <a:pt x="3580" y="3745"/>
                  </a:cubicBezTo>
                  <a:cubicBezTo>
                    <a:pt x="3576" y="3758"/>
                    <a:pt x="3571" y="3765"/>
                    <a:pt x="3563" y="3765"/>
                  </a:cubicBezTo>
                  <a:cubicBezTo>
                    <a:pt x="3503" y="3765"/>
                    <a:pt x="3323" y="3321"/>
                    <a:pt x="3295" y="2953"/>
                  </a:cubicBezTo>
                  <a:cubicBezTo>
                    <a:pt x="3150" y="1793"/>
                    <a:pt x="2819" y="1457"/>
                    <a:pt x="2545" y="1457"/>
                  </a:cubicBezTo>
                  <a:cubicBezTo>
                    <a:pt x="2520" y="1457"/>
                    <a:pt x="2495" y="1459"/>
                    <a:pt x="2471" y="1465"/>
                  </a:cubicBezTo>
                  <a:cubicBezTo>
                    <a:pt x="1806" y="1560"/>
                    <a:pt x="1711" y="1908"/>
                    <a:pt x="1838" y="2415"/>
                  </a:cubicBezTo>
                  <a:cubicBezTo>
                    <a:pt x="1933" y="2953"/>
                    <a:pt x="2661" y="4758"/>
                    <a:pt x="2503" y="4790"/>
                  </a:cubicBezTo>
                  <a:cubicBezTo>
                    <a:pt x="2497" y="4792"/>
                    <a:pt x="2492" y="4793"/>
                    <a:pt x="2487" y="4793"/>
                  </a:cubicBezTo>
                  <a:cubicBezTo>
                    <a:pt x="2394" y="4793"/>
                    <a:pt x="2278" y="4542"/>
                    <a:pt x="2218" y="4093"/>
                  </a:cubicBezTo>
                  <a:cubicBezTo>
                    <a:pt x="2154" y="3713"/>
                    <a:pt x="2091" y="3302"/>
                    <a:pt x="1933" y="3017"/>
                  </a:cubicBezTo>
                  <a:cubicBezTo>
                    <a:pt x="1879" y="2890"/>
                    <a:pt x="1690" y="2753"/>
                    <a:pt x="1462" y="2753"/>
                  </a:cubicBezTo>
                  <a:cubicBezTo>
                    <a:pt x="1290" y="2753"/>
                    <a:pt x="1096" y="2831"/>
                    <a:pt x="919" y="3048"/>
                  </a:cubicBezTo>
                  <a:cubicBezTo>
                    <a:pt x="793" y="3207"/>
                    <a:pt x="793" y="3555"/>
                    <a:pt x="951" y="3935"/>
                  </a:cubicBezTo>
                  <a:cubicBezTo>
                    <a:pt x="1236" y="4632"/>
                    <a:pt x="1711" y="5645"/>
                    <a:pt x="1521" y="5740"/>
                  </a:cubicBezTo>
                  <a:cubicBezTo>
                    <a:pt x="1511" y="5743"/>
                    <a:pt x="1501" y="5745"/>
                    <a:pt x="1492" y="5745"/>
                  </a:cubicBezTo>
                  <a:cubicBezTo>
                    <a:pt x="1413" y="5745"/>
                    <a:pt x="1359" y="5632"/>
                    <a:pt x="1331" y="5518"/>
                  </a:cubicBezTo>
                  <a:cubicBezTo>
                    <a:pt x="1299" y="5455"/>
                    <a:pt x="1299" y="5360"/>
                    <a:pt x="1268" y="5297"/>
                  </a:cubicBezTo>
                  <a:cubicBezTo>
                    <a:pt x="1204" y="4790"/>
                    <a:pt x="1109" y="4410"/>
                    <a:pt x="983" y="4188"/>
                  </a:cubicBezTo>
                  <a:cubicBezTo>
                    <a:pt x="858" y="3960"/>
                    <a:pt x="707" y="3895"/>
                    <a:pt x="563" y="3895"/>
                  </a:cubicBezTo>
                  <a:cubicBezTo>
                    <a:pt x="488" y="3895"/>
                    <a:pt x="415" y="3913"/>
                    <a:pt x="349" y="3935"/>
                  </a:cubicBezTo>
                  <a:cubicBezTo>
                    <a:pt x="286" y="3967"/>
                    <a:pt x="254" y="3998"/>
                    <a:pt x="191" y="4030"/>
                  </a:cubicBezTo>
                  <a:cubicBezTo>
                    <a:pt x="64" y="4125"/>
                    <a:pt x="1" y="4315"/>
                    <a:pt x="33" y="4473"/>
                  </a:cubicBezTo>
                  <a:cubicBezTo>
                    <a:pt x="349" y="7102"/>
                    <a:pt x="2534" y="10079"/>
                    <a:pt x="3041" y="11314"/>
                  </a:cubicBezTo>
                  <a:cubicBezTo>
                    <a:pt x="3168" y="11694"/>
                    <a:pt x="2883" y="14671"/>
                    <a:pt x="2566" y="17078"/>
                  </a:cubicBezTo>
                  <a:cubicBezTo>
                    <a:pt x="3675" y="17553"/>
                    <a:pt x="4815" y="17869"/>
                    <a:pt x="5986" y="18091"/>
                  </a:cubicBezTo>
                  <a:cubicBezTo>
                    <a:pt x="6050" y="16286"/>
                    <a:pt x="6145" y="13816"/>
                    <a:pt x="6208" y="13594"/>
                  </a:cubicBezTo>
                  <a:cubicBezTo>
                    <a:pt x="6430" y="13056"/>
                    <a:pt x="6841" y="12676"/>
                    <a:pt x="7190" y="12676"/>
                  </a:cubicBezTo>
                  <a:cubicBezTo>
                    <a:pt x="7063" y="13024"/>
                    <a:pt x="6968" y="13151"/>
                    <a:pt x="6905" y="13467"/>
                  </a:cubicBezTo>
                  <a:cubicBezTo>
                    <a:pt x="7095" y="12676"/>
                    <a:pt x="7855" y="11821"/>
                    <a:pt x="7475" y="10649"/>
                  </a:cubicBezTo>
                  <a:cubicBezTo>
                    <a:pt x="6588" y="7894"/>
                    <a:pt x="7158" y="7070"/>
                    <a:pt x="6873" y="5202"/>
                  </a:cubicBezTo>
                  <a:cubicBezTo>
                    <a:pt x="6715" y="4125"/>
                    <a:pt x="6651" y="3998"/>
                    <a:pt x="6683" y="3238"/>
                  </a:cubicBezTo>
                  <a:cubicBezTo>
                    <a:pt x="6683" y="2827"/>
                    <a:pt x="6715" y="2225"/>
                    <a:pt x="6651" y="1623"/>
                  </a:cubicBezTo>
                  <a:cubicBezTo>
                    <a:pt x="6562" y="727"/>
                    <a:pt x="5993" y="0"/>
                    <a:pt x="5318" y="0"/>
                  </a:cubicBezTo>
                  <a:close/>
                </a:path>
              </a:pathLst>
            </a:custGeom>
            <a:solidFill>
              <a:srgbClr val="FBA4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5" name="Google Shape;4275;p34"/>
            <p:cNvSpPr/>
            <p:nvPr/>
          </p:nvSpPr>
          <p:spPr>
            <a:xfrm>
              <a:off x="1148356" y="2029823"/>
              <a:ext cx="35593" cy="163865"/>
            </a:xfrm>
            <a:custGeom>
              <a:avLst/>
              <a:gdLst/>
              <a:ahLst/>
              <a:cxnLst/>
              <a:rect l="l" t="t" r="r" b="b"/>
              <a:pathLst>
                <a:path w="1204" h="5543" extrusionOk="0">
                  <a:moveTo>
                    <a:pt x="1204" y="1"/>
                  </a:moveTo>
                  <a:cubicBezTo>
                    <a:pt x="855" y="1"/>
                    <a:pt x="444" y="381"/>
                    <a:pt x="222" y="919"/>
                  </a:cubicBezTo>
                  <a:cubicBezTo>
                    <a:pt x="159" y="1141"/>
                    <a:pt x="64" y="3611"/>
                    <a:pt x="0" y="5416"/>
                  </a:cubicBezTo>
                  <a:cubicBezTo>
                    <a:pt x="285" y="5448"/>
                    <a:pt x="539" y="5511"/>
                    <a:pt x="792" y="5543"/>
                  </a:cubicBezTo>
                  <a:cubicBezTo>
                    <a:pt x="824" y="3674"/>
                    <a:pt x="887" y="982"/>
                    <a:pt x="919" y="792"/>
                  </a:cubicBezTo>
                  <a:cubicBezTo>
                    <a:pt x="982" y="476"/>
                    <a:pt x="1077" y="349"/>
                    <a:pt x="1204" y="1"/>
                  </a:cubicBezTo>
                  <a:close/>
                </a:path>
              </a:pathLst>
            </a:custGeom>
            <a:solidFill>
              <a:srgbClr val="F38C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6" name="Google Shape;4276;p34"/>
            <p:cNvSpPr/>
            <p:nvPr/>
          </p:nvSpPr>
          <p:spPr>
            <a:xfrm>
              <a:off x="1105286" y="1661549"/>
              <a:ext cx="53390" cy="37190"/>
            </a:xfrm>
            <a:custGeom>
              <a:avLst/>
              <a:gdLst/>
              <a:ahLst/>
              <a:cxnLst/>
              <a:rect l="l" t="t" r="r" b="b"/>
              <a:pathLst>
                <a:path w="1806" h="1258" extrusionOk="0">
                  <a:moveTo>
                    <a:pt x="899" y="0"/>
                  </a:moveTo>
                  <a:cubicBezTo>
                    <a:pt x="786" y="0"/>
                    <a:pt x="620" y="20"/>
                    <a:pt x="444" y="108"/>
                  </a:cubicBezTo>
                  <a:cubicBezTo>
                    <a:pt x="64" y="329"/>
                    <a:pt x="1" y="519"/>
                    <a:pt x="1" y="519"/>
                  </a:cubicBezTo>
                  <a:cubicBezTo>
                    <a:pt x="1" y="519"/>
                    <a:pt x="208" y="1257"/>
                    <a:pt x="741" y="1257"/>
                  </a:cubicBezTo>
                  <a:cubicBezTo>
                    <a:pt x="833" y="1257"/>
                    <a:pt x="934" y="1236"/>
                    <a:pt x="1046" y="1184"/>
                  </a:cubicBezTo>
                  <a:cubicBezTo>
                    <a:pt x="1806" y="804"/>
                    <a:pt x="1046" y="13"/>
                    <a:pt x="1046" y="13"/>
                  </a:cubicBezTo>
                  <a:cubicBezTo>
                    <a:pt x="1046" y="13"/>
                    <a:pt x="989" y="0"/>
                    <a:pt x="899" y="0"/>
                  </a:cubicBezTo>
                  <a:close/>
                </a:path>
              </a:pathLst>
            </a:custGeom>
            <a:solidFill>
              <a:srgbClr val="FFDA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7" name="Google Shape;4277;p34"/>
            <p:cNvSpPr/>
            <p:nvPr/>
          </p:nvSpPr>
          <p:spPr>
            <a:xfrm>
              <a:off x="1062215" y="1677423"/>
              <a:ext cx="33731" cy="22881"/>
            </a:xfrm>
            <a:custGeom>
              <a:avLst/>
              <a:gdLst/>
              <a:ahLst/>
              <a:cxnLst/>
              <a:rect l="l" t="t" r="r" b="b"/>
              <a:pathLst>
                <a:path w="1141" h="774" extrusionOk="0">
                  <a:moveTo>
                    <a:pt x="633" y="1"/>
                  </a:moveTo>
                  <a:cubicBezTo>
                    <a:pt x="434" y="1"/>
                    <a:pt x="175" y="67"/>
                    <a:pt x="1" y="362"/>
                  </a:cubicBezTo>
                  <a:cubicBezTo>
                    <a:pt x="1" y="362"/>
                    <a:pt x="152" y="773"/>
                    <a:pt x="490" y="773"/>
                  </a:cubicBezTo>
                  <a:cubicBezTo>
                    <a:pt x="562" y="773"/>
                    <a:pt x="641" y="755"/>
                    <a:pt x="729" y="711"/>
                  </a:cubicBezTo>
                  <a:cubicBezTo>
                    <a:pt x="1141" y="489"/>
                    <a:pt x="919" y="46"/>
                    <a:pt x="919" y="46"/>
                  </a:cubicBezTo>
                  <a:cubicBezTo>
                    <a:pt x="919" y="46"/>
                    <a:pt x="797" y="1"/>
                    <a:pt x="633" y="1"/>
                  </a:cubicBezTo>
                  <a:close/>
                </a:path>
              </a:pathLst>
            </a:custGeom>
            <a:solidFill>
              <a:srgbClr val="FFDA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8" name="Google Shape;4278;p34"/>
            <p:cNvSpPr/>
            <p:nvPr/>
          </p:nvSpPr>
          <p:spPr>
            <a:xfrm>
              <a:off x="1028515" y="1705270"/>
              <a:ext cx="31868" cy="21847"/>
            </a:xfrm>
            <a:custGeom>
              <a:avLst/>
              <a:gdLst/>
              <a:ahLst/>
              <a:cxnLst/>
              <a:rect l="l" t="t" r="r" b="b"/>
              <a:pathLst>
                <a:path w="1078" h="739" extrusionOk="0">
                  <a:moveTo>
                    <a:pt x="635" y="0"/>
                  </a:moveTo>
                  <a:cubicBezTo>
                    <a:pt x="445" y="0"/>
                    <a:pt x="160" y="63"/>
                    <a:pt x="1" y="402"/>
                  </a:cubicBezTo>
                  <a:cubicBezTo>
                    <a:pt x="1" y="402"/>
                    <a:pt x="179" y="739"/>
                    <a:pt x="473" y="739"/>
                  </a:cubicBezTo>
                  <a:cubicBezTo>
                    <a:pt x="550" y="739"/>
                    <a:pt x="636" y="715"/>
                    <a:pt x="729" y="656"/>
                  </a:cubicBezTo>
                  <a:cubicBezTo>
                    <a:pt x="1077" y="434"/>
                    <a:pt x="824" y="22"/>
                    <a:pt x="824" y="22"/>
                  </a:cubicBezTo>
                  <a:cubicBezTo>
                    <a:pt x="824" y="22"/>
                    <a:pt x="746" y="0"/>
                    <a:pt x="635" y="0"/>
                  </a:cubicBezTo>
                  <a:close/>
                </a:path>
              </a:pathLst>
            </a:custGeom>
            <a:solidFill>
              <a:srgbClr val="FFDA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9" name="Google Shape;4279;p34"/>
            <p:cNvSpPr/>
            <p:nvPr/>
          </p:nvSpPr>
          <p:spPr>
            <a:xfrm>
              <a:off x="1000432" y="1742931"/>
              <a:ext cx="28114" cy="19629"/>
            </a:xfrm>
            <a:custGeom>
              <a:avLst/>
              <a:gdLst/>
              <a:ahLst/>
              <a:cxnLst/>
              <a:rect l="l" t="t" r="r" b="b"/>
              <a:pathLst>
                <a:path w="951" h="664" extrusionOk="0">
                  <a:moveTo>
                    <a:pt x="589" y="1"/>
                  </a:moveTo>
                  <a:cubicBezTo>
                    <a:pt x="423" y="1"/>
                    <a:pt x="148" y="57"/>
                    <a:pt x="1" y="395"/>
                  </a:cubicBezTo>
                  <a:cubicBezTo>
                    <a:pt x="1" y="395"/>
                    <a:pt x="135" y="663"/>
                    <a:pt x="388" y="663"/>
                  </a:cubicBezTo>
                  <a:cubicBezTo>
                    <a:pt x="460" y="663"/>
                    <a:pt x="543" y="641"/>
                    <a:pt x="634" y="585"/>
                  </a:cubicBezTo>
                  <a:cubicBezTo>
                    <a:pt x="951" y="363"/>
                    <a:pt x="729" y="15"/>
                    <a:pt x="729" y="15"/>
                  </a:cubicBezTo>
                  <a:cubicBezTo>
                    <a:pt x="729" y="15"/>
                    <a:pt x="673" y="1"/>
                    <a:pt x="589" y="1"/>
                  </a:cubicBezTo>
                  <a:close/>
                </a:path>
              </a:pathLst>
            </a:custGeom>
            <a:solidFill>
              <a:srgbClr val="FFDA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0" name="Google Shape;4280;p34"/>
            <p:cNvSpPr/>
            <p:nvPr/>
          </p:nvSpPr>
          <p:spPr>
            <a:xfrm>
              <a:off x="976103" y="1776247"/>
              <a:ext cx="23443" cy="16821"/>
            </a:xfrm>
            <a:custGeom>
              <a:avLst/>
              <a:gdLst/>
              <a:ahLst/>
              <a:cxnLst/>
              <a:rect l="l" t="t" r="r" b="b"/>
              <a:pathLst>
                <a:path w="793" h="569" extrusionOk="0">
                  <a:moveTo>
                    <a:pt x="414" y="1"/>
                  </a:moveTo>
                  <a:cubicBezTo>
                    <a:pt x="287" y="1"/>
                    <a:pt x="111" y="54"/>
                    <a:pt x="0" y="313"/>
                  </a:cubicBezTo>
                  <a:cubicBezTo>
                    <a:pt x="0" y="313"/>
                    <a:pt x="99" y="569"/>
                    <a:pt x="326" y="569"/>
                  </a:cubicBezTo>
                  <a:cubicBezTo>
                    <a:pt x="387" y="569"/>
                    <a:pt x="458" y="550"/>
                    <a:pt x="539" y="503"/>
                  </a:cubicBezTo>
                  <a:cubicBezTo>
                    <a:pt x="792" y="313"/>
                    <a:pt x="570" y="28"/>
                    <a:pt x="570" y="28"/>
                  </a:cubicBezTo>
                  <a:cubicBezTo>
                    <a:pt x="570" y="28"/>
                    <a:pt x="504" y="1"/>
                    <a:pt x="414" y="1"/>
                  </a:cubicBezTo>
                  <a:close/>
                </a:path>
              </a:pathLst>
            </a:custGeom>
            <a:solidFill>
              <a:srgbClr val="FFDA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1" name="Google Shape;4281;p34"/>
            <p:cNvSpPr/>
            <p:nvPr/>
          </p:nvSpPr>
          <p:spPr>
            <a:xfrm>
              <a:off x="1091244" y="1700304"/>
              <a:ext cx="20635" cy="49635"/>
            </a:xfrm>
            <a:custGeom>
              <a:avLst/>
              <a:gdLst/>
              <a:ahLst/>
              <a:cxnLst/>
              <a:rect l="l" t="t" r="r" b="b"/>
              <a:pathLst>
                <a:path w="698" h="1679" extrusionOk="0">
                  <a:moveTo>
                    <a:pt x="349" y="0"/>
                  </a:moveTo>
                  <a:lnTo>
                    <a:pt x="349" y="0"/>
                  </a:lnTo>
                  <a:cubicBezTo>
                    <a:pt x="254" y="159"/>
                    <a:pt x="1" y="1330"/>
                    <a:pt x="697" y="1679"/>
                  </a:cubicBezTo>
                  <a:cubicBezTo>
                    <a:pt x="476" y="1362"/>
                    <a:pt x="412" y="855"/>
                    <a:pt x="412" y="507"/>
                  </a:cubicBezTo>
                  <a:cubicBezTo>
                    <a:pt x="381" y="317"/>
                    <a:pt x="349" y="159"/>
                    <a:pt x="349" y="0"/>
                  </a:cubicBezTo>
                  <a:close/>
                </a:path>
              </a:pathLst>
            </a:custGeom>
            <a:solidFill>
              <a:srgbClr val="F38C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2" name="Google Shape;4282;p34"/>
            <p:cNvSpPr/>
            <p:nvPr/>
          </p:nvSpPr>
          <p:spPr>
            <a:xfrm>
              <a:off x="1055682" y="1719016"/>
              <a:ext cx="20605" cy="47773"/>
            </a:xfrm>
            <a:custGeom>
              <a:avLst/>
              <a:gdLst/>
              <a:ahLst/>
              <a:cxnLst/>
              <a:rect l="l" t="t" r="r" b="b"/>
              <a:pathLst>
                <a:path w="697" h="1616" extrusionOk="0">
                  <a:moveTo>
                    <a:pt x="285" y="1"/>
                  </a:moveTo>
                  <a:cubicBezTo>
                    <a:pt x="190" y="191"/>
                    <a:pt x="0" y="1299"/>
                    <a:pt x="697" y="1616"/>
                  </a:cubicBezTo>
                  <a:cubicBezTo>
                    <a:pt x="539" y="1394"/>
                    <a:pt x="444" y="887"/>
                    <a:pt x="412" y="571"/>
                  </a:cubicBezTo>
                  <a:cubicBezTo>
                    <a:pt x="380" y="381"/>
                    <a:pt x="349" y="286"/>
                    <a:pt x="285" y="1"/>
                  </a:cubicBezTo>
                  <a:close/>
                </a:path>
              </a:pathLst>
            </a:custGeom>
            <a:solidFill>
              <a:srgbClr val="F38C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3" name="Google Shape;4283;p34"/>
            <p:cNvSpPr/>
            <p:nvPr/>
          </p:nvSpPr>
          <p:spPr>
            <a:xfrm>
              <a:off x="1022898" y="1756470"/>
              <a:ext cx="22497" cy="40294"/>
            </a:xfrm>
            <a:custGeom>
              <a:avLst/>
              <a:gdLst/>
              <a:ahLst/>
              <a:cxnLst/>
              <a:rect l="l" t="t" r="r" b="b"/>
              <a:pathLst>
                <a:path w="761" h="1363" extrusionOk="0">
                  <a:moveTo>
                    <a:pt x="349" y="0"/>
                  </a:moveTo>
                  <a:cubicBezTo>
                    <a:pt x="222" y="159"/>
                    <a:pt x="1" y="1140"/>
                    <a:pt x="761" y="1362"/>
                  </a:cubicBezTo>
                  <a:cubicBezTo>
                    <a:pt x="571" y="1204"/>
                    <a:pt x="507" y="887"/>
                    <a:pt x="444" y="539"/>
                  </a:cubicBezTo>
                  <a:cubicBezTo>
                    <a:pt x="412" y="380"/>
                    <a:pt x="381" y="190"/>
                    <a:pt x="349" y="0"/>
                  </a:cubicBezTo>
                  <a:close/>
                </a:path>
              </a:pathLst>
            </a:custGeom>
            <a:solidFill>
              <a:srgbClr val="F38C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4" name="Google Shape;4284;p34"/>
            <p:cNvSpPr/>
            <p:nvPr/>
          </p:nvSpPr>
          <p:spPr>
            <a:xfrm>
              <a:off x="997623" y="1792032"/>
              <a:ext cx="17826" cy="32814"/>
            </a:xfrm>
            <a:custGeom>
              <a:avLst/>
              <a:gdLst/>
              <a:ahLst/>
              <a:cxnLst/>
              <a:rect l="l" t="t" r="r" b="b"/>
              <a:pathLst>
                <a:path w="603" h="1110" extrusionOk="0">
                  <a:moveTo>
                    <a:pt x="254" y="1"/>
                  </a:moveTo>
                  <a:lnTo>
                    <a:pt x="254" y="1"/>
                  </a:lnTo>
                  <a:cubicBezTo>
                    <a:pt x="159" y="159"/>
                    <a:pt x="1" y="919"/>
                    <a:pt x="602" y="1109"/>
                  </a:cubicBezTo>
                  <a:cubicBezTo>
                    <a:pt x="476" y="1046"/>
                    <a:pt x="412" y="856"/>
                    <a:pt x="381" y="571"/>
                  </a:cubicBezTo>
                  <a:cubicBezTo>
                    <a:pt x="349" y="412"/>
                    <a:pt x="317" y="191"/>
                    <a:pt x="254" y="1"/>
                  </a:cubicBezTo>
                  <a:close/>
                </a:path>
              </a:pathLst>
            </a:custGeom>
            <a:solidFill>
              <a:srgbClr val="F38C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5" name="Google Shape;4285;p34"/>
            <p:cNvSpPr/>
            <p:nvPr/>
          </p:nvSpPr>
          <p:spPr>
            <a:xfrm>
              <a:off x="1103423" y="1699358"/>
              <a:ext cx="20605" cy="49635"/>
            </a:xfrm>
            <a:custGeom>
              <a:avLst/>
              <a:gdLst/>
              <a:ahLst/>
              <a:cxnLst/>
              <a:rect l="l" t="t" r="r" b="b"/>
              <a:pathLst>
                <a:path w="697" h="1679" extrusionOk="0">
                  <a:moveTo>
                    <a:pt x="0" y="0"/>
                  </a:moveTo>
                  <a:lnTo>
                    <a:pt x="0" y="0"/>
                  </a:lnTo>
                  <a:cubicBezTo>
                    <a:pt x="222" y="697"/>
                    <a:pt x="285" y="824"/>
                    <a:pt x="317" y="1141"/>
                  </a:cubicBezTo>
                  <a:cubicBezTo>
                    <a:pt x="349" y="1362"/>
                    <a:pt x="349" y="1489"/>
                    <a:pt x="349" y="1679"/>
                  </a:cubicBezTo>
                  <a:cubicBezTo>
                    <a:pt x="570" y="1426"/>
                    <a:pt x="697" y="317"/>
                    <a:pt x="0" y="0"/>
                  </a:cubicBezTo>
                  <a:close/>
                </a:path>
              </a:pathLst>
            </a:custGeom>
            <a:solidFill>
              <a:srgbClr val="F38C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6" name="Google Shape;4286;p34"/>
            <p:cNvSpPr/>
            <p:nvPr/>
          </p:nvSpPr>
          <p:spPr>
            <a:xfrm>
              <a:off x="1303760" y="1661549"/>
              <a:ext cx="53390" cy="37190"/>
            </a:xfrm>
            <a:custGeom>
              <a:avLst/>
              <a:gdLst/>
              <a:ahLst/>
              <a:cxnLst/>
              <a:rect l="l" t="t" r="r" b="b"/>
              <a:pathLst>
                <a:path w="1806" h="1258" extrusionOk="0">
                  <a:moveTo>
                    <a:pt x="907" y="0"/>
                  </a:moveTo>
                  <a:cubicBezTo>
                    <a:pt x="817" y="0"/>
                    <a:pt x="761" y="13"/>
                    <a:pt x="761" y="13"/>
                  </a:cubicBezTo>
                  <a:cubicBezTo>
                    <a:pt x="761" y="13"/>
                    <a:pt x="0" y="804"/>
                    <a:pt x="761" y="1184"/>
                  </a:cubicBezTo>
                  <a:cubicBezTo>
                    <a:pt x="877" y="1236"/>
                    <a:pt x="981" y="1257"/>
                    <a:pt x="1075" y="1257"/>
                  </a:cubicBezTo>
                  <a:cubicBezTo>
                    <a:pt x="1621" y="1257"/>
                    <a:pt x="1806" y="519"/>
                    <a:pt x="1806" y="519"/>
                  </a:cubicBezTo>
                  <a:cubicBezTo>
                    <a:pt x="1806" y="519"/>
                    <a:pt x="1774" y="329"/>
                    <a:pt x="1362" y="108"/>
                  </a:cubicBezTo>
                  <a:cubicBezTo>
                    <a:pt x="1186" y="20"/>
                    <a:pt x="1020" y="0"/>
                    <a:pt x="907" y="0"/>
                  </a:cubicBezTo>
                  <a:close/>
                </a:path>
              </a:pathLst>
            </a:custGeom>
            <a:solidFill>
              <a:srgbClr val="FFDA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7" name="Google Shape;4287;p34"/>
            <p:cNvSpPr/>
            <p:nvPr/>
          </p:nvSpPr>
          <p:spPr>
            <a:xfrm>
              <a:off x="1367405" y="1677423"/>
              <a:ext cx="33760" cy="22881"/>
            </a:xfrm>
            <a:custGeom>
              <a:avLst/>
              <a:gdLst/>
              <a:ahLst/>
              <a:cxnLst/>
              <a:rect l="l" t="t" r="r" b="b"/>
              <a:pathLst>
                <a:path w="1142" h="774" extrusionOk="0">
                  <a:moveTo>
                    <a:pt x="498" y="1"/>
                  </a:moveTo>
                  <a:cubicBezTo>
                    <a:pt x="339" y="1"/>
                    <a:pt x="223" y="46"/>
                    <a:pt x="223" y="46"/>
                  </a:cubicBezTo>
                  <a:cubicBezTo>
                    <a:pt x="223" y="46"/>
                    <a:pt x="1" y="489"/>
                    <a:pt x="381" y="711"/>
                  </a:cubicBezTo>
                  <a:cubicBezTo>
                    <a:pt x="469" y="755"/>
                    <a:pt x="550" y="773"/>
                    <a:pt x="622" y="773"/>
                  </a:cubicBezTo>
                  <a:cubicBezTo>
                    <a:pt x="968" y="773"/>
                    <a:pt x="1141" y="362"/>
                    <a:pt x="1141" y="362"/>
                  </a:cubicBezTo>
                  <a:cubicBezTo>
                    <a:pt x="950" y="67"/>
                    <a:pt x="692" y="1"/>
                    <a:pt x="498" y="1"/>
                  </a:cubicBezTo>
                  <a:close/>
                </a:path>
              </a:pathLst>
            </a:custGeom>
            <a:solidFill>
              <a:srgbClr val="FFDA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8" name="Google Shape;4288;p34"/>
            <p:cNvSpPr/>
            <p:nvPr/>
          </p:nvSpPr>
          <p:spPr>
            <a:xfrm>
              <a:off x="1402051" y="1705270"/>
              <a:ext cx="31868" cy="21847"/>
            </a:xfrm>
            <a:custGeom>
              <a:avLst/>
              <a:gdLst/>
              <a:ahLst/>
              <a:cxnLst/>
              <a:rect l="l" t="t" r="r" b="b"/>
              <a:pathLst>
                <a:path w="1078" h="739" extrusionOk="0">
                  <a:moveTo>
                    <a:pt x="444" y="0"/>
                  </a:moveTo>
                  <a:cubicBezTo>
                    <a:pt x="332" y="0"/>
                    <a:pt x="254" y="22"/>
                    <a:pt x="254" y="22"/>
                  </a:cubicBezTo>
                  <a:cubicBezTo>
                    <a:pt x="254" y="22"/>
                    <a:pt x="1" y="434"/>
                    <a:pt x="349" y="656"/>
                  </a:cubicBezTo>
                  <a:cubicBezTo>
                    <a:pt x="442" y="715"/>
                    <a:pt x="528" y="739"/>
                    <a:pt x="605" y="739"/>
                  </a:cubicBezTo>
                  <a:cubicBezTo>
                    <a:pt x="899" y="739"/>
                    <a:pt x="1077" y="402"/>
                    <a:pt x="1077" y="402"/>
                  </a:cubicBezTo>
                  <a:cubicBezTo>
                    <a:pt x="918" y="63"/>
                    <a:pt x="633" y="0"/>
                    <a:pt x="444" y="0"/>
                  </a:cubicBezTo>
                  <a:close/>
                </a:path>
              </a:pathLst>
            </a:custGeom>
            <a:solidFill>
              <a:srgbClr val="FFDA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9" name="Google Shape;4289;p34"/>
            <p:cNvSpPr/>
            <p:nvPr/>
          </p:nvSpPr>
          <p:spPr>
            <a:xfrm>
              <a:off x="1434835" y="1742931"/>
              <a:ext cx="28114" cy="19629"/>
            </a:xfrm>
            <a:custGeom>
              <a:avLst/>
              <a:gdLst/>
              <a:ahLst/>
              <a:cxnLst/>
              <a:rect l="l" t="t" r="r" b="b"/>
              <a:pathLst>
                <a:path w="951" h="664" extrusionOk="0">
                  <a:moveTo>
                    <a:pt x="338" y="1"/>
                  </a:moveTo>
                  <a:cubicBezTo>
                    <a:pt x="250" y="1"/>
                    <a:pt x="190" y="15"/>
                    <a:pt x="190" y="15"/>
                  </a:cubicBezTo>
                  <a:cubicBezTo>
                    <a:pt x="190" y="15"/>
                    <a:pt x="0" y="363"/>
                    <a:pt x="317" y="585"/>
                  </a:cubicBezTo>
                  <a:cubicBezTo>
                    <a:pt x="408" y="641"/>
                    <a:pt x="490" y="663"/>
                    <a:pt x="563" y="663"/>
                  </a:cubicBezTo>
                  <a:cubicBezTo>
                    <a:pt x="816" y="663"/>
                    <a:pt x="950" y="395"/>
                    <a:pt x="950" y="395"/>
                  </a:cubicBezTo>
                  <a:cubicBezTo>
                    <a:pt x="802" y="57"/>
                    <a:pt x="514" y="1"/>
                    <a:pt x="338" y="1"/>
                  </a:cubicBezTo>
                  <a:close/>
                </a:path>
              </a:pathLst>
            </a:custGeom>
            <a:solidFill>
              <a:srgbClr val="FFDA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0" name="Google Shape;4290;p34"/>
            <p:cNvSpPr/>
            <p:nvPr/>
          </p:nvSpPr>
          <p:spPr>
            <a:xfrm>
              <a:off x="1462918" y="1776247"/>
              <a:ext cx="24359" cy="16821"/>
            </a:xfrm>
            <a:custGeom>
              <a:avLst/>
              <a:gdLst/>
              <a:ahLst/>
              <a:cxnLst/>
              <a:rect l="l" t="t" r="r" b="b"/>
              <a:pathLst>
                <a:path w="824" h="569" extrusionOk="0">
                  <a:moveTo>
                    <a:pt x="381" y="1"/>
                  </a:moveTo>
                  <a:cubicBezTo>
                    <a:pt x="288" y="1"/>
                    <a:pt x="222" y="28"/>
                    <a:pt x="222" y="28"/>
                  </a:cubicBezTo>
                  <a:cubicBezTo>
                    <a:pt x="222" y="28"/>
                    <a:pt x="0" y="313"/>
                    <a:pt x="285" y="503"/>
                  </a:cubicBezTo>
                  <a:cubicBezTo>
                    <a:pt x="359" y="550"/>
                    <a:pt x="426" y="569"/>
                    <a:pt x="485" y="569"/>
                  </a:cubicBezTo>
                  <a:cubicBezTo>
                    <a:pt x="706" y="569"/>
                    <a:pt x="824" y="313"/>
                    <a:pt x="824" y="313"/>
                  </a:cubicBezTo>
                  <a:cubicBezTo>
                    <a:pt x="694" y="54"/>
                    <a:pt x="511" y="1"/>
                    <a:pt x="381" y="1"/>
                  </a:cubicBezTo>
                  <a:close/>
                </a:path>
              </a:pathLst>
            </a:custGeom>
            <a:solidFill>
              <a:srgbClr val="FFDA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44" name="Google Shape;4344;p34"/>
          <p:cNvSpPr txBox="1"/>
          <p:nvPr/>
        </p:nvSpPr>
        <p:spPr>
          <a:xfrm>
            <a:off x="710250" y="457200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 smtClean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Ward.D2 Linkage</a:t>
            </a:r>
            <a:endParaRPr sz="2500" dirty="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b="636"/>
          <a:stretch/>
        </p:blipFill>
        <p:spPr>
          <a:xfrm>
            <a:off x="1894308" y="1014671"/>
            <a:ext cx="6393334" cy="3908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481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3" name="Google Shape;2323;p27"/>
          <p:cNvSpPr txBox="1"/>
          <p:nvPr/>
        </p:nvSpPr>
        <p:spPr>
          <a:xfrm>
            <a:off x="710250" y="457200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 smtClean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Ward.D2 Linkage</a:t>
            </a:r>
            <a:endParaRPr sz="2500" dirty="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366" name="Google Shape;2366;p27"/>
          <p:cNvSpPr/>
          <p:nvPr/>
        </p:nvSpPr>
        <p:spPr>
          <a:xfrm>
            <a:off x="710250" y="2377845"/>
            <a:ext cx="998903" cy="998871"/>
          </a:xfrm>
          <a:custGeom>
            <a:avLst/>
            <a:gdLst/>
            <a:ahLst/>
            <a:cxnLst/>
            <a:rect l="l" t="t" r="r" b="b"/>
            <a:pathLst>
              <a:path w="31797" h="31796" extrusionOk="0">
                <a:moveTo>
                  <a:pt x="15898" y="0"/>
                </a:moveTo>
                <a:cubicBezTo>
                  <a:pt x="7126" y="0"/>
                  <a:pt x="1" y="7126"/>
                  <a:pt x="1" y="15898"/>
                </a:cubicBezTo>
                <a:cubicBezTo>
                  <a:pt x="1" y="24702"/>
                  <a:pt x="7126" y="31796"/>
                  <a:pt x="15898" y="31796"/>
                </a:cubicBezTo>
                <a:cubicBezTo>
                  <a:pt x="24671" y="31796"/>
                  <a:pt x="31796" y="24702"/>
                  <a:pt x="31796" y="15898"/>
                </a:cubicBezTo>
                <a:cubicBezTo>
                  <a:pt x="31796" y="7126"/>
                  <a:pt x="24671" y="0"/>
                  <a:pt x="15898" y="0"/>
                </a:cubicBezTo>
                <a:close/>
              </a:path>
            </a:pathLst>
          </a:custGeom>
          <a:solidFill>
            <a:srgbClr val="EDEDED"/>
          </a:solidFill>
          <a:ln w="10300" cap="flat" cmpd="sng">
            <a:solidFill>
              <a:srgbClr val="376B8C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7" name="Google Shape;2367;p27"/>
          <p:cNvSpPr/>
          <p:nvPr/>
        </p:nvSpPr>
        <p:spPr>
          <a:xfrm>
            <a:off x="1168878" y="2629542"/>
            <a:ext cx="47814" cy="224869"/>
          </a:xfrm>
          <a:custGeom>
            <a:avLst/>
            <a:gdLst/>
            <a:ahLst/>
            <a:cxnLst/>
            <a:rect l="l" t="t" r="r" b="b"/>
            <a:pathLst>
              <a:path w="1522" h="7158" extrusionOk="0">
                <a:moveTo>
                  <a:pt x="1" y="1"/>
                </a:moveTo>
                <a:lnTo>
                  <a:pt x="1" y="7158"/>
                </a:lnTo>
                <a:lnTo>
                  <a:pt x="1521" y="7158"/>
                </a:lnTo>
                <a:lnTo>
                  <a:pt x="1521" y="1"/>
                </a:lnTo>
                <a:close/>
              </a:path>
            </a:pathLst>
          </a:custGeom>
          <a:solidFill>
            <a:srgbClr val="F2B8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8" name="Google Shape;2368;p27"/>
          <p:cNvSpPr/>
          <p:nvPr/>
        </p:nvSpPr>
        <p:spPr>
          <a:xfrm>
            <a:off x="980859" y="2816586"/>
            <a:ext cx="423851" cy="455675"/>
          </a:xfrm>
          <a:custGeom>
            <a:avLst/>
            <a:gdLst/>
            <a:ahLst/>
            <a:cxnLst/>
            <a:rect l="l" t="t" r="r" b="b"/>
            <a:pathLst>
              <a:path w="13492" h="14505" extrusionOk="0">
                <a:moveTo>
                  <a:pt x="6746" y="0"/>
                </a:moveTo>
                <a:cubicBezTo>
                  <a:pt x="3009" y="0"/>
                  <a:pt x="0" y="2502"/>
                  <a:pt x="286" y="5004"/>
                </a:cubicBezTo>
                <a:cubicBezTo>
                  <a:pt x="571" y="7506"/>
                  <a:pt x="1901" y="14505"/>
                  <a:pt x="6746" y="14505"/>
                </a:cubicBezTo>
                <a:cubicBezTo>
                  <a:pt x="11591" y="14505"/>
                  <a:pt x="12921" y="7506"/>
                  <a:pt x="13206" y="5004"/>
                </a:cubicBezTo>
                <a:cubicBezTo>
                  <a:pt x="13492" y="2502"/>
                  <a:pt x="10483" y="0"/>
                  <a:pt x="6746" y="0"/>
                </a:cubicBezTo>
                <a:close/>
              </a:path>
            </a:pathLst>
          </a:custGeom>
          <a:solidFill>
            <a:srgbClr val="376B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9" name="Google Shape;2369;p27"/>
          <p:cNvSpPr/>
          <p:nvPr/>
        </p:nvSpPr>
        <p:spPr>
          <a:xfrm>
            <a:off x="1054496" y="2816586"/>
            <a:ext cx="276578" cy="455675"/>
          </a:xfrm>
          <a:custGeom>
            <a:avLst/>
            <a:gdLst/>
            <a:ahLst/>
            <a:cxnLst/>
            <a:rect l="l" t="t" r="r" b="b"/>
            <a:pathLst>
              <a:path w="8804" h="14505" extrusionOk="0">
                <a:moveTo>
                  <a:pt x="4402" y="0"/>
                </a:moveTo>
                <a:cubicBezTo>
                  <a:pt x="1963" y="0"/>
                  <a:pt x="0" y="2502"/>
                  <a:pt x="190" y="5004"/>
                </a:cubicBezTo>
                <a:cubicBezTo>
                  <a:pt x="348" y="7506"/>
                  <a:pt x="1235" y="14505"/>
                  <a:pt x="4402" y="14505"/>
                </a:cubicBezTo>
                <a:cubicBezTo>
                  <a:pt x="7569" y="14505"/>
                  <a:pt x="8456" y="7506"/>
                  <a:pt x="8614" y="5004"/>
                </a:cubicBezTo>
                <a:cubicBezTo>
                  <a:pt x="8804" y="2502"/>
                  <a:pt x="6872" y="0"/>
                  <a:pt x="4402" y="0"/>
                </a:cubicBezTo>
                <a:close/>
              </a:path>
            </a:pathLst>
          </a:custGeom>
          <a:solidFill>
            <a:srgbClr val="43AE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0" name="Google Shape;2370;p27"/>
          <p:cNvSpPr/>
          <p:nvPr/>
        </p:nvSpPr>
        <p:spPr>
          <a:xfrm>
            <a:off x="1031594" y="2895187"/>
            <a:ext cx="322381" cy="170144"/>
          </a:xfrm>
          <a:custGeom>
            <a:avLst/>
            <a:gdLst/>
            <a:ahLst/>
            <a:cxnLst/>
            <a:rect l="l" t="t" r="r" b="b"/>
            <a:pathLst>
              <a:path w="10262" h="5416" extrusionOk="0">
                <a:moveTo>
                  <a:pt x="2027" y="0"/>
                </a:moveTo>
                <a:cubicBezTo>
                  <a:pt x="919" y="0"/>
                  <a:pt x="1" y="919"/>
                  <a:pt x="1" y="2059"/>
                </a:cubicBezTo>
                <a:lnTo>
                  <a:pt x="1" y="3389"/>
                </a:lnTo>
                <a:cubicBezTo>
                  <a:pt x="1" y="4497"/>
                  <a:pt x="919" y="5416"/>
                  <a:pt x="2027" y="5416"/>
                </a:cubicBezTo>
                <a:lnTo>
                  <a:pt x="8235" y="5416"/>
                </a:lnTo>
                <a:cubicBezTo>
                  <a:pt x="9343" y="5416"/>
                  <a:pt x="10261" y="4497"/>
                  <a:pt x="10261" y="3389"/>
                </a:cubicBezTo>
                <a:lnTo>
                  <a:pt x="10261" y="2059"/>
                </a:lnTo>
                <a:cubicBezTo>
                  <a:pt x="10261" y="919"/>
                  <a:pt x="9343" y="0"/>
                  <a:pt x="8235" y="0"/>
                </a:cubicBezTo>
                <a:close/>
              </a:path>
            </a:pathLst>
          </a:custGeom>
          <a:solidFill>
            <a:srgbClr val="F2B8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1" name="Google Shape;2371;p27"/>
          <p:cNvSpPr/>
          <p:nvPr/>
        </p:nvSpPr>
        <p:spPr>
          <a:xfrm>
            <a:off x="1060465" y="3111071"/>
            <a:ext cx="65689" cy="65689"/>
          </a:xfrm>
          <a:custGeom>
            <a:avLst/>
            <a:gdLst/>
            <a:ahLst/>
            <a:cxnLst/>
            <a:rect l="l" t="t" r="r" b="b"/>
            <a:pathLst>
              <a:path w="2091" h="2091" extrusionOk="0">
                <a:moveTo>
                  <a:pt x="1045" y="0"/>
                </a:moveTo>
                <a:cubicBezTo>
                  <a:pt x="475" y="0"/>
                  <a:pt x="0" y="475"/>
                  <a:pt x="0" y="1045"/>
                </a:cubicBezTo>
                <a:cubicBezTo>
                  <a:pt x="0" y="1615"/>
                  <a:pt x="475" y="2090"/>
                  <a:pt x="1045" y="2090"/>
                </a:cubicBezTo>
                <a:cubicBezTo>
                  <a:pt x="1615" y="2090"/>
                  <a:pt x="2090" y="1615"/>
                  <a:pt x="2090" y="1045"/>
                </a:cubicBezTo>
                <a:cubicBezTo>
                  <a:pt x="2090" y="475"/>
                  <a:pt x="1615" y="0"/>
                  <a:pt x="1045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2" name="Google Shape;2372;p27"/>
          <p:cNvSpPr/>
          <p:nvPr/>
        </p:nvSpPr>
        <p:spPr>
          <a:xfrm>
            <a:off x="1278328" y="3088169"/>
            <a:ext cx="45803" cy="45803"/>
          </a:xfrm>
          <a:custGeom>
            <a:avLst/>
            <a:gdLst/>
            <a:ahLst/>
            <a:cxnLst/>
            <a:rect l="l" t="t" r="r" b="b"/>
            <a:pathLst>
              <a:path w="1458" h="1458" extrusionOk="0">
                <a:moveTo>
                  <a:pt x="729" y="1"/>
                </a:moveTo>
                <a:cubicBezTo>
                  <a:pt x="349" y="1"/>
                  <a:pt x="1" y="349"/>
                  <a:pt x="1" y="729"/>
                </a:cubicBezTo>
                <a:cubicBezTo>
                  <a:pt x="1" y="1141"/>
                  <a:pt x="349" y="1458"/>
                  <a:pt x="729" y="1458"/>
                </a:cubicBezTo>
                <a:cubicBezTo>
                  <a:pt x="1141" y="1458"/>
                  <a:pt x="1457" y="1141"/>
                  <a:pt x="1457" y="729"/>
                </a:cubicBezTo>
                <a:cubicBezTo>
                  <a:pt x="1457" y="349"/>
                  <a:pt x="1141" y="1"/>
                  <a:pt x="729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3" name="Google Shape;2373;p27"/>
          <p:cNvSpPr/>
          <p:nvPr/>
        </p:nvSpPr>
        <p:spPr>
          <a:xfrm>
            <a:off x="1256432" y="3156842"/>
            <a:ext cx="44798" cy="45772"/>
          </a:xfrm>
          <a:custGeom>
            <a:avLst/>
            <a:gdLst/>
            <a:ahLst/>
            <a:cxnLst/>
            <a:rect l="l" t="t" r="r" b="b"/>
            <a:pathLst>
              <a:path w="1426" h="1457" extrusionOk="0">
                <a:moveTo>
                  <a:pt x="698" y="0"/>
                </a:moveTo>
                <a:cubicBezTo>
                  <a:pt x="318" y="0"/>
                  <a:pt x="1" y="317"/>
                  <a:pt x="1" y="728"/>
                </a:cubicBezTo>
                <a:cubicBezTo>
                  <a:pt x="1" y="1140"/>
                  <a:pt x="318" y="1457"/>
                  <a:pt x="698" y="1457"/>
                </a:cubicBezTo>
                <a:cubicBezTo>
                  <a:pt x="1109" y="1457"/>
                  <a:pt x="1426" y="1140"/>
                  <a:pt x="1426" y="728"/>
                </a:cubicBezTo>
                <a:cubicBezTo>
                  <a:pt x="1426" y="317"/>
                  <a:pt x="1109" y="0"/>
                  <a:pt x="698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4" name="Google Shape;2374;p27"/>
          <p:cNvSpPr/>
          <p:nvPr/>
        </p:nvSpPr>
        <p:spPr>
          <a:xfrm>
            <a:off x="1155966" y="2465398"/>
            <a:ext cx="61699" cy="110989"/>
          </a:xfrm>
          <a:custGeom>
            <a:avLst/>
            <a:gdLst/>
            <a:ahLst/>
            <a:cxnLst/>
            <a:rect l="l" t="t" r="r" b="b"/>
            <a:pathLst>
              <a:path w="1964" h="3533" extrusionOk="0">
                <a:moveTo>
                  <a:pt x="1045" y="0"/>
                </a:moveTo>
                <a:cubicBezTo>
                  <a:pt x="1014" y="380"/>
                  <a:pt x="887" y="760"/>
                  <a:pt x="697" y="1077"/>
                </a:cubicBezTo>
                <a:cubicBezTo>
                  <a:pt x="475" y="1457"/>
                  <a:pt x="190" y="1837"/>
                  <a:pt x="95" y="2280"/>
                </a:cubicBezTo>
                <a:cubicBezTo>
                  <a:pt x="0" y="2692"/>
                  <a:pt x="95" y="3230"/>
                  <a:pt x="507" y="3452"/>
                </a:cubicBezTo>
                <a:cubicBezTo>
                  <a:pt x="611" y="3508"/>
                  <a:pt x="721" y="3533"/>
                  <a:pt x="832" y="3533"/>
                </a:cubicBezTo>
                <a:cubicBezTo>
                  <a:pt x="1226" y="3533"/>
                  <a:pt x="1625" y="3214"/>
                  <a:pt x="1774" y="2819"/>
                </a:cubicBezTo>
                <a:cubicBezTo>
                  <a:pt x="1964" y="2344"/>
                  <a:pt x="1805" y="1774"/>
                  <a:pt x="1584" y="1267"/>
                </a:cubicBezTo>
                <a:cubicBezTo>
                  <a:pt x="1394" y="855"/>
                  <a:pt x="1172" y="444"/>
                  <a:pt x="1045" y="0"/>
                </a:cubicBezTo>
                <a:close/>
              </a:path>
            </a:pathLst>
          </a:custGeom>
          <a:solidFill>
            <a:srgbClr val="E276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5" name="Google Shape;2375;p27"/>
          <p:cNvSpPr/>
          <p:nvPr/>
        </p:nvSpPr>
        <p:spPr>
          <a:xfrm>
            <a:off x="1145003" y="2936969"/>
            <a:ext cx="8985" cy="36818"/>
          </a:xfrm>
          <a:custGeom>
            <a:avLst/>
            <a:gdLst/>
            <a:ahLst/>
            <a:cxnLst/>
            <a:rect l="l" t="t" r="r" b="b"/>
            <a:pathLst>
              <a:path w="286" h="1172" extrusionOk="0">
                <a:moveTo>
                  <a:pt x="128" y="0"/>
                </a:moveTo>
                <a:cubicBezTo>
                  <a:pt x="64" y="0"/>
                  <a:pt x="1" y="64"/>
                  <a:pt x="1" y="127"/>
                </a:cubicBezTo>
                <a:lnTo>
                  <a:pt x="1" y="1045"/>
                </a:lnTo>
                <a:cubicBezTo>
                  <a:pt x="1" y="1109"/>
                  <a:pt x="64" y="1172"/>
                  <a:pt x="159" y="1172"/>
                </a:cubicBezTo>
                <a:cubicBezTo>
                  <a:pt x="223" y="1172"/>
                  <a:pt x="286" y="1109"/>
                  <a:pt x="286" y="1045"/>
                </a:cubicBezTo>
                <a:lnTo>
                  <a:pt x="286" y="127"/>
                </a:lnTo>
                <a:cubicBezTo>
                  <a:pt x="286" y="64"/>
                  <a:pt x="223" y="0"/>
                  <a:pt x="1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6" name="Google Shape;2376;p27"/>
          <p:cNvSpPr/>
          <p:nvPr/>
        </p:nvSpPr>
        <p:spPr>
          <a:xfrm>
            <a:off x="1145003" y="2986699"/>
            <a:ext cx="8985" cy="37855"/>
          </a:xfrm>
          <a:custGeom>
            <a:avLst/>
            <a:gdLst/>
            <a:ahLst/>
            <a:cxnLst/>
            <a:rect l="l" t="t" r="r" b="b"/>
            <a:pathLst>
              <a:path w="286" h="1205" extrusionOk="0">
                <a:moveTo>
                  <a:pt x="128" y="1"/>
                </a:moveTo>
                <a:cubicBezTo>
                  <a:pt x="64" y="1"/>
                  <a:pt x="1" y="64"/>
                  <a:pt x="1" y="159"/>
                </a:cubicBezTo>
                <a:lnTo>
                  <a:pt x="1" y="1077"/>
                </a:lnTo>
                <a:cubicBezTo>
                  <a:pt x="1" y="1141"/>
                  <a:pt x="64" y="1204"/>
                  <a:pt x="159" y="1204"/>
                </a:cubicBezTo>
                <a:cubicBezTo>
                  <a:pt x="223" y="1204"/>
                  <a:pt x="286" y="1141"/>
                  <a:pt x="286" y="1077"/>
                </a:cubicBezTo>
                <a:lnTo>
                  <a:pt x="286" y="159"/>
                </a:lnTo>
                <a:cubicBezTo>
                  <a:pt x="286" y="64"/>
                  <a:pt x="223" y="1"/>
                  <a:pt x="12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7" name="Google Shape;2377;p27"/>
          <p:cNvSpPr/>
          <p:nvPr/>
        </p:nvSpPr>
        <p:spPr>
          <a:xfrm>
            <a:off x="1174847" y="2936969"/>
            <a:ext cx="8985" cy="36818"/>
          </a:xfrm>
          <a:custGeom>
            <a:avLst/>
            <a:gdLst/>
            <a:ahLst/>
            <a:cxnLst/>
            <a:rect l="l" t="t" r="r" b="b"/>
            <a:pathLst>
              <a:path w="286" h="1172" extrusionOk="0">
                <a:moveTo>
                  <a:pt x="128" y="0"/>
                </a:moveTo>
                <a:cubicBezTo>
                  <a:pt x="64" y="0"/>
                  <a:pt x="1" y="64"/>
                  <a:pt x="1" y="127"/>
                </a:cubicBezTo>
                <a:lnTo>
                  <a:pt x="1" y="1045"/>
                </a:lnTo>
                <a:cubicBezTo>
                  <a:pt x="1" y="1109"/>
                  <a:pt x="64" y="1172"/>
                  <a:pt x="159" y="1172"/>
                </a:cubicBezTo>
                <a:cubicBezTo>
                  <a:pt x="223" y="1172"/>
                  <a:pt x="286" y="1109"/>
                  <a:pt x="286" y="1045"/>
                </a:cubicBezTo>
                <a:lnTo>
                  <a:pt x="286" y="127"/>
                </a:lnTo>
                <a:cubicBezTo>
                  <a:pt x="286" y="64"/>
                  <a:pt x="223" y="0"/>
                  <a:pt x="1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8" name="Google Shape;2378;p27"/>
          <p:cNvSpPr/>
          <p:nvPr/>
        </p:nvSpPr>
        <p:spPr>
          <a:xfrm>
            <a:off x="1211665" y="2936969"/>
            <a:ext cx="8011" cy="36818"/>
          </a:xfrm>
          <a:custGeom>
            <a:avLst/>
            <a:gdLst/>
            <a:ahLst/>
            <a:cxnLst/>
            <a:rect l="l" t="t" r="r" b="b"/>
            <a:pathLst>
              <a:path w="255" h="1172" extrusionOk="0">
                <a:moveTo>
                  <a:pt x="127" y="0"/>
                </a:moveTo>
                <a:cubicBezTo>
                  <a:pt x="64" y="0"/>
                  <a:pt x="1" y="64"/>
                  <a:pt x="1" y="127"/>
                </a:cubicBezTo>
                <a:lnTo>
                  <a:pt x="1" y="1045"/>
                </a:lnTo>
                <a:cubicBezTo>
                  <a:pt x="1" y="1109"/>
                  <a:pt x="64" y="1172"/>
                  <a:pt x="127" y="1172"/>
                </a:cubicBezTo>
                <a:cubicBezTo>
                  <a:pt x="222" y="1172"/>
                  <a:pt x="254" y="1109"/>
                  <a:pt x="254" y="1045"/>
                </a:cubicBezTo>
                <a:lnTo>
                  <a:pt x="254" y="127"/>
                </a:lnTo>
                <a:cubicBezTo>
                  <a:pt x="254" y="64"/>
                  <a:pt x="191" y="0"/>
                  <a:pt x="12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9" name="Google Shape;2379;p27"/>
          <p:cNvSpPr/>
          <p:nvPr/>
        </p:nvSpPr>
        <p:spPr>
          <a:xfrm>
            <a:off x="1174847" y="2986699"/>
            <a:ext cx="8985" cy="37855"/>
          </a:xfrm>
          <a:custGeom>
            <a:avLst/>
            <a:gdLst/>
            <a:ahLst/>
            <a:cxnLst/>
            <a:rect l="l" t="t" r="r" b="b"/>
            <a:pathLst>
              <a:path w="286" h="1205" extrusionOk="0">
                <a:moveTo>
                  <a:pt x="128" y="1"/>
                </a:moveTo>
                <a:cubicBezTo>
                  <a:pt x="64" y="1"/>
                  <a:pt x="1" y="64"/>
                  <a:pt x="1" y="159"/>
                </a:cubicBezTo>
                <a:lnTo>
                  <a:pt x="1" y="1077"/>
                </a:lnTo>
                <a:cubicBezTo>
                  <a:pt x="1" y="1141"/>
                  <a:pt x="64" y="1204"/>
                  <a:pt x="159" y="1204"/>
                </a:cubicBezTo>
                <a:cubicBezTo>
                  <a:pt x="223" y="1204"/>
                  <a:pt x="286" y="1141"/>
                  <a:pt x="286" y="1077"/>
                </a:cubicBezTo>
                <a:lnTo>
                  <a:pt x="286" y="159"/>
                </a:lnTo>
                <a:cubicBezTo>
                  <a:pt x="286" y="64"/>
                  <a:pt x="223" y="1"/>
                  <a:pt x="12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0" name="Google Shape;2380;p27"/>
          <p:cNvSpPr/>
          <p:nvPr/>
        </p:nvSpPr>
        <p:spPr>
          <a:xfrm>
            <a:off x="1211665" y="2986699"/>
            <a:ext cx="8011" cy="37855"/>
          </a:xfrm>
          <a:custGeom>
            <a:avLst/>
            <a:gdLst/>
            <a:ahLst/>
            <a:cxnLst/>
            <a:rect l="l" t="t" r="r" b="b"/>
            <a:pathLst>
              <a:path w="255" h="1205" extrusionOk="0">
                <a:moveTo>
                  <a:pt x="127" y="1"/>
                </a:moveTo>
                <a:cubicBezTo>
                  <a:pt x="64" y="1"/>
                  <a:pt x="1" y="64"/>
                  <a:pt x="1" y="159"/>
                </a:cubicBezTo>
                <a:lnTo>
                  <a:pt x="1" y="1077"/>
                </a:lnTo>
                <a:cubicBezTo>
                  <a:pt x="1" y="1141"/>
                  <a:pt x="64" y="1204"/>
                  <a:pt x="127" y="1204"/>
                </a:cubicBezTo>
                <a:cubicBezTo>
                  <a:pt x="222" y="1204"/>
                  <a:pt x="254" y="1141"/>
                  <a:pt x="254" y="1077"/>
                </a:cubicBezTo>
                <a:lnTo>
                  <a:pt x="254" y="159"/>
                </a:lnTo>
                <a:cubicBezTo>
                  <a:pt x="254" y="64"/>
                  <a:pt x="191" y="1"/>
                  <a:pt x="12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1" name="Google Shape;2381;p27"/>
          <p:cNvSpPr/>
          <p:nvPr/>
        </p:nvSpPr>
        <p:spPr>
          <a:xfrm>
            <a:off x="1178837" y="3026501"/>
            <a:ext cx="37855" cy="8985"/>
          </a:xfrm>
          <a:custGeom>
            <a:avLst/>
            <a:gdLst/>
            <a:ahLst/>
            <a:cxnLst/>
            <a:rect l="l" t="t" r="r" b="b"/>
            <a:pathLst>
              <a:path w="1205" h="286" extrusionOk="0">
                <a:moveTo>
                  <a:pt x="127" y="0"/>
                </a:moveTo>
                <a:cubicBezTo>
                  <a:pt x="64" y="0"/>
                  <a:pt x="1" y="64"/>
                  <a:pt x="1" y="127"/>
                </a:cubicBezTo>
                <a:cubicBezTo>
                  <a:pt x="1" y="222"/>
                  <a:pt x="64" y="285"/>
                  <a:pt x="127" y="285"/>
                </a:cubicBezTo>
                <a:lnTo>
                  <a:pt x="1046" y="285"/>
                </a:lnTo>
                <a:cubicBezTo>
                  <a:pt x="1141" y="285"/>
                  <a:pt x="1204" y="222"/>
                  <a:pt x="1204" y="127"/>
                </a:cubicBezTo>
                <a:cubicBezTo>
                  <a:pt x="1204" y="64"/>
                  <a:pt x="1141" y="0"/>
                  <a:pt x="104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2" name="Google Shape;2382;p27"/>
          <p:cNvSpPr/>
          <p:nvPr/>
        </p:nvSpPr>
        <p:spPr>
          <a:xfrm>
            <a:off x="1178837" y="2926005"/>
            <a:ext cx="37855" cy="8011"/>
          </a:xfrm>
          <a:custGeom>
            <a:avLst/>
            <a:gdLst/>
            <a:ahLst/>
            <a:cxnLst/>
            <a:rect l="l" t="t" r="r" b="b"/>
            <a:pathLst>
              <a:path w="1205" h="255" extrusionOk="0">
                <a:moveTo>
                  <a:pt x="127" y="1"/>
                </a:moveTo>
                <a:cubicBezTo>
                  <a:pt x="64" y="1"/>
                  <a:pt x="1" y="64"/>
                  <a:pt x="1" y="128"/>
                </a:cubicBezTo>
                <a:cubicBezTo>
                  <a:pt x="1" y="223"/>
                  <a:pt x="64" y="254"/>
                  <a:pt x="127" y="254"/>
                </a:cubicBezTo>
                <a:lnTo>
                  <a:pt x="1046" y="254"/>
                </a:lnTo>
                <a:cubicBezTo>
                  <a:pt x="1141" y="254"/>
                  <a:pt x="1204" y="191"/>
                  <a:pt x="1204" y="128"/>
                </a:cubicBezTo>
                <a:cubicBezTo>
                  <a:pt x="1204" y="64"/>
                  <a:pt x="1141" y="1"/>
                  <a:pt x="104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3" name="Google Shape;2383;p27"/>
          <p:cNvSpPr/>
          <p:nvPr/>
        </p:nvSpPr>
        <p:spPr>
          <a:xfrm>
            <a:off x="1242515" y="2936969"/>
            <a:ext cx="7979" cy="36818"/>
          </a:xfrm>
          <a:custGeom>
            <a:avLst/>
            <a:gdLst/>
            <a:ahLst/>
            <a:cxnLst/>
            <a:rect l="l" t="t" r="r" b="b"/>
            <a:pathLst>
              <a:path w="254" h="1172" extrusionOk="0">
                <a:moveTo>
                  <a:pt x="127" y="0"/>
                </a:moveTo>
                <a:cubicBezTo>
                  <a:pt x="64" y="0"/>
                  <a:pt x="0" y="64"/>
                  <a:pt x="0" y="127"/>
                </a:cubicBezTo>
                <a:lnTo>
                  <a:pt x="0" y="1045"/>
                </a:lnTo>
                <a:cubicBezTo>
                  <a:pt x="0" y="1109"/>
                  <a:pt x="64" y="1172"/>
                  <a:pt x="127" y="1172"/>
                </a:cubicBezTo>
                <a:cubicBezTo>
                  <a:pt x="190" y="1172"/>
                  <a:pt x="254" y="1109"/>
                  <a:pt x="254" y="1045"/>
                </a:cubicBezTo>
                <a:lnTo>
                  <a:pt x="254" y="127"/>
                </a:lnTo>
                <a:cubicBezTo>
                  <a:pt x="254" y="64"/>
                  <a:pt x="190" y="0"/>
                  <a:pt x="12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4" name="Google Shape;2384;p27"/>
          <p:cNvSpPr/>
          <p:nvPr/>
        </p:nvSpPr>
        <p:spPr>
          <a:xfrm>
            <a:off x="1246504" y="2975766"/>
            <a:ext cx="36818" cy="8985"/>
          </a:xfrm>
          <a:custGeom>
            <a:avLst/>
            <a:gdLst/>
            <a:ahLst/>
            <a:cxnLst/>
            <a:rect l="l" t="t" r="r" b="b"/>
            <a:pathLst>
              <a:path w="1172" h="286" extrusionOk="0">
                <a:moveTo>
                  <a:pt x="127" y="0"/>
                </a:moveTo>
                <a:cubicBezTo>
                  <a:pt x="63" y="0"/>
                  <a:pt x="0" y="64"/>
                  <a:pt x="0" y="159"/>
                </a:cubicBezTo>
                <a:cubicBezTo>
                  <a:pt x="0" y="222"/>
                  <a:pt x="63" y="285"/>
                  <a:pt x="127" y="285"/>
                </a:cubicBezTo>
                <a:lnTo>
                  <a:pt x="1045" y="285"/>
                </a:lnTo>
                <a:cubicBezTo>
                  <a:pt x="1109" y="285"/>
                  <a:pt x="1172" y="222"/>
                  <a:pt x="1172" y="159"/>
                </a:cubicBezTo>
                <a:cubicBezTo>
                  <a:pt x="1172" y="64"/>
                  <a:pt x="1109" y="0"/>
                  <a:pt x="104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5" name="Google Shape;2385;p27"/>
          <p:cNvSpPr/>
          <p:nvPr/>
        </p:nvSpPr>
        <p:spPr>
          <a:xfrm>
            <a:off x="1278328" y="2986699"/>
            <a:ext cx="8985" cy="37855"/>
          </a:xfrm>
          <a:custGeom>
            <a:avLst/>
            <a:gdLst/>
            <a:ahLst/>
            <a:cxnLst/>
            <a:rect l="l" t="t" r="r" b="b"/>
            <a:pathLst>
              <a:path w="286" h="1205" extrusionOk="0">
                <a:moveTo>
                  <a:pt x="159" y="1"/>
                </a:moveTo>
                <a:cubicBezTo>
                  <a:pt x="64" y="1"/>
                  <a:pt x="1" y="64"/>
                  <a:pt x="1" y="159"/>
                </a:cubicBezTo>
                <a:lnTo>
                  <a:pt x="1" y="1077"/>
                </a:lnTo>
                <a:cubicBezTo>
                  <a:pt x="1" y="1141"/>
                  <a:pt x="64" y="1204"/>
                  <a:pt x="159" y="1204"/>
                </a:cubicBezTo>
                <a:cubicBezTo>
                  <a:pt x="222" y="1204"/>
                  <a:pt x="286" y="1141"/>
                  <a:pt x="286" y="1077"/>
                </a:cubicBezTo>
                <a:lnTo>
                  <a:pt x="286" y="159"/>
                </a:lnTo>
                <a:cubicBezTo>
                  <a:pt x="286" y="64"/>
                  <a:pt x="222" y="1"/>
                  <a:pt x="15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6" name="Google Shape;2386;p27"/>
          <p:cNvSpPr/>
          <p:nvPr/>
        </p:nvSpPr>
        <p:spPr>
          <a:xfrm>
            <a:off x="1246504" y="3026501"/>
            <a:ext cx="36818" cy="8985"/>
          </a:xfrm>
          <a:custGeom>
            <a:avLst/>
            <a:gdLst/>
            <a:ahLst/>
            <a:cxnLst/>
            <a:rect l="l" t="t" r="r" b="b"/>
            <a:pathLst>
              <a:path w="1172" h="286" extrusionOk="0">
                <a:moveTo>
                  <a:pt x="127" y="0"/>
                </a:moveTo>
                <a:cubicBezTo>
                  <a:pt x="63" y="0"/>
                  <a:pt x="0" y="64"/>
                  <a:pt x="0" y="127"/>
                </a:cubicBezTo>
                <a:cubicBezTo>
                  <a:pt x="0" y="222"/>
                  <a:pt x="63" y="285"/>
                  <a:pt x="127" y="285"/>
                </a:cubicBezTo>
                <a:lnTo>
                  <a:pt x="1045" y="285"/>
                </a:lnTo>
                <a:cubicBezTo>
                  <a:pt x="1109" y="285"/>
                  <a:pt x="1172" y="222"/>
                  <a:pt x="1172" y="127"/>
                </a:cubicBezTo>
                <a:cubicBezTo>
                  <a:pt x="1172" y="64"/>
                  <a:pt x="1109" y="0"/>
                  <a:pt x="104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7" name="Google Shape;2387;p27"/>
          <p:cNvSpPr/>
          <p:nvPr/>
        </p:nvSpPr>
        <p:spPr>
          <a:xfrm>
            <a:off x="1246504" y="2926005"/>
            <a:ext cx="36818" cy="8011"/>
          </a:xfrm>
          <a:custGeom>
            <a:avLst/>
            <a:gdLst/>
            <a:ahLst/>
            <a:cxnLst/>
            <a:rect l="l" t="t" r="r" b="b"/>
            <a:pathLst>
              <a:path w="1172" h="255" extrusionOk="0">
                <a:moveTo>
                  <a:pt x="127" y="1"/>
                </a:moveTo>
                <a:cubicBezTo>
                  <a:pt x="63" y="1"/>
                  <a:pt x="0" y="64"/>
                  <a:pt x="0" y="128"/>
                </a:cubicBezTo>
                <a:cubicBezTo>
                  <a:pt x="0" y="223"/>
                  <a:pt x="63" y="254"/>
                  <a:pt x="127" y="254"/>
                </a:cubicBezTo>
                <a:lnTo>
                  <a:pt x="1045" y="254"/>
                </a:lnTo>
                <a:cubicBezTo>
                  <a:pt x="1109" y="254"/>
                  <a:pt x="1172" y="191"/>
                  <a:pt x="1172" y="128"/>
                </a:cubicBezTo>
                <a:cubicBezTo>
                  <a:pt x="1172" y="64"/>
                  <a:pt x="1109" y="1"/>
                  <a:pt x="104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0" name="Google Shape;2390;p27"/>
          <p:cNvSpPr/>
          <p:nvPr/>
        </p:nvSpPr>
        <p:spPr>
          <a:xfrm>
            <a:off x="710250" y="3666205"/>
            <a:ext cx="998903" cy="998903"/>
          </a:xfrm>
          <a:custGeom>
            <a:avLst/>
            <a:gdLst/>
            <a:ahLst/>
            <a:cxnLst/>
            <a:rect l="l" t="t" r="r" b="b"/>
            <a:pathLst>
              <a:path w="31797" h="31797" extrusionOk="0">
                <a:moveTo>
                  <a:pt x="15898" y="1"/>
                </a:moveTo>
                <a:cubicBezTo>
                  <a:pt x="7126" y="1"/>
                  <a:pt x="1" y="7126"/>
                  <a:pt x="1" y="15898"/>
                </a:cubicBezTo>
                <a:cubicBezTo>
                  <a:pt x="1" y="24671"/>
                  <a:pt x="7126" y="31796"/>
                  <a:pt x="15898" y="31796"/>
                </a:cubicBezTo>
                <a:cubicBezTo>
                  <a:pt x="24671" y="31796"/>
                  <a:pt x="31796" y="24671"/>
                  <a:pt x="31796" y="15898"/>
                </a:cubicBezTo>
                <a:cubicBezTo>
                  <a:pt x="31796" y="7126"/>
                  <a:pt x="24671" y="1"/>
                  <a:pt x="15898" y="1"/>
                </a:cubicBezTo>
                <a:close/>
              </a:path>
            </a:pathLst>
          </a:custGeom>
          <a:solidFill>
            <a:srgbClr val="EDEDED"/>
          </a:solidFill>
          <a:ln w="10300" cap="flat" cmpd="sng">
            <a:solidFill>
              <a:srgbClr val="376B8C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1" name="Google Shape;2391;p27"/>
          <p:cNvSpPr/>
          <p:nvPr/>
        </p:nvSpPr>
        <p:spPr>
          <a:xfrm>
            <a:off x="997760" y="3756617"/>
            <a:ext cx="406950" cy="811858"/>
          </a:xfrm>
          <a:custGeom>
            <a:avLst/>
            <a:gdLst/>
            <a:ahLst/>
            <a:cxnLst/>
            <a:rect l="l" t="t" r="r" b="b"/>
            <a:pathLst>
              <a:path w="12954" h="25843" extrusionOk="0">
                <a:moveTo>
                  <a:pt x="6659" y="1"/>
                </a:moveTo>
                <a:cubicBezTo>
                  <a:pt x="6463" y="1"/>
                  <a:pt x="6269" y="21"/>
                  <a:pt x="6081" y="68"/>
                </a:cubicBezTo>
                <a:cubicBezTo>
                  <a:pt x="4783" y="416"/>
                  <a:pt x="3864" y="2031"/>
                  <a:pt x="3991" y="3298"/>
                </a:cubicBezTo>
                <a:cubicBezTo>
                  <a:pt x="3971" y="3121"/>
                  <a:pt x="3781" y="3017"/>
                  <a:pt x="3593" y="3017"/>
                </a:cubicBezTo>
                <a:cubicBezTo>
                  <a:pt x="3479" y="3017"/>
                  <a:pt x="3366" y="3056"/>
                  <a:pt x="3294" y="3140"/>
                </a:cubicBezTo>
                <a:cubicBezTo>
                  <a:pt x="3073" y="3330"/>
                  <a:pt x="3104" y="3710"/>
                  <a:pt x="3326" y="3931"/>
                </a:cubicBezTo>
                <a:cubicBezTo>
                  <a:pt x="3548" y="4153"/>
                  <a:pt x="3864" y="4216"/>
                  <a:pt x="4181" y="4216"/>
                </a:cubicBezTo>
                <a:cubicBezTo>
                  <a:pt x="3833" y="4786"/>
                  <a:pt x="4086" y="5578"/>
                  <a:pt x="4625" y="6021"/>
                </a:cubicBezTo>
                <a:cubicBezTo>
                  <a:pt x="4973" y="6307"/>
                  <a:pt x="5416" y="6465"/>
                  <a:pt x="5891" y="6560"/>
                </a:cubicBezTo>
                <a:cubicBezTo>
                  <a:pt x="5828" y="6877"/>
                  <a:pt x="5891" y="7288"/>
                  <a:pt x="5923" y="7763"/>
                </a:cubicBezTo>
                <a:cubicBezTo>
                  <a:pt x="5720" y="7743"/>
                  <a:pt x="5511" y="7729"/>
                  <a:pt x="5312" y="7729"/>
                </a:cubicBezTo>
                <a:cubicBezTo>
                  <a:pt x="4892" y="7729"/>
                  <a:pt x="4522" y="7791"/>
                  <a:pt x="4371" y="7985"/>
                </a:cubicBezTo>
                <a:cubicBezTo>
                  <a:pt x="3136" y="8872"/>
                  <a:pt x="951" y="13147"/>
                  <a:pt x="444" y="14034"/>
                </a:cubicBezTo>
                <a:cubicBezTo>
                  <a:pt x="223" y="14414"/>
                  <a:pt x="1" y="14825"/>
                  <a:pt x="33" y="15300"/>
                </a:cubicBezTo>
                <a:cubicBezTo>
                  <a:pt x="90" y="15761"/>
                  <a:pt x="539" y="16168"/>
                  <a:pt x="1001" y="16168"/>
                </a:cubicBezTo>
                <a:cubicBezTo>
                  <a:pt x="1047" y="16168"/>
                  <a:pt x="1094" y="16164"/>
                  <a:pt x="1141" y="16156"/>
                </a:cubicBezTo>
                <a:cubicBezTo>
                  <a:pt x="1584" y="16061"/>
                  <a:pt x="1901" y="15554"/>
                  <a:pt x="1774" y="15142"/>
                </a:cubicBezTo>
                <a:lnTo>
                  <a:pt x="1774" y="15142"/>
                </a:lnTo>
                <a:cubicBezTo>
                  <a:pt x="1838" y="15269"/>
                  <a:pt x="1933" y="15395"/>
                  <a:pt x="2059" y="15490"/>
                </a:cubicBezTo>
                <a:cubicBezTo>
                  <a:pt x="2103" y="15512"/>
                  <a:pt x="2153" y="15522"/>
                  <a:pt x="2204" y="15522"/>
                </a:cubicBezTo>
                <a:cubicBezTo>
                  <a:pt x="2376" y="15522"/>
                  <a:pt x="2559" y="15408"/>
                  <a:pt x="2534" y="15237"/>
                </a:cubicBezTo>
                <a:cubicBezTo>
                  <a:pt x="2534" y="15047"/>
                  <a:pt x="2313" y="14952"/>
                  <a:pt x="2154" y="14857"/>
                </a:cubicBezTo>
                <a:cubicBezTo>
                  <a:pt x="1743" y="14604"/>
                  <a:pt x="1616" y="14034"/>
                  <a:pt x="1743" y="13559"/>
                </a:cubicBezTo>
                <a:cubicBezTo>
                  <a:pt x="1869" y="13210"/>
                  <a:pt x="3801" y="10518"/>
                  <a:pt x="4656" y="9030"/>
                </a:cubicBezTo>
                <a:cubicBezTo>
                  <a:pt x="4846" y="9252"/>
                  <a:pt x="5005" y="9442"/>
                  <a:pt x="5068" y="9695"/>
                </a:cubicBezTo>
                <a:cubicBezTo>
                  <a:pt x="5416" y="10930"/>
                  <a:pt x="5575" y="12324"/>
                  <a:pt x="5606" y="13654"/>
                </a:cubicBezTo>
                <a:cubicBezTo>
                  <a:pt x="5606" y="13654"/>
                  <a:pt x="5353" y="15554"/>
                  <a:pt x="5290" y="16092"/>
                </a:cubicBezTo>
                <a:lnTo>
                  <a:pt x="4593" y="21508"/>
                </a:lnTo>
                <a:cubicBezTo>
                  <a:pt x="4530" y="21951"/>
                  <a:pt x="4466" y="22426"/>
                  <a:pt x="4276" y="22806"/>
                </a:cubicBezTo>
                <a:cubicBezTo>
                  <a:pt x="3864" y="23693"/>
                  <a:pt x="1489" y="23788"/>
                  <a:pt x="2028" y="24516"/>
                </a:cubicBezTo>
                <a:cubicBezTo>
                  <a:pt x="2370" y="25000"/>
                  <a:pt x="2841" y="25188"/>
                  <a:pt x="3317" y="25188"/>
                </a:cubicBezTo>
                <a:cubicBezTo>
                  <a:pt x="3590" y="25188"/>
                  <a:pt x="3864" y="25127"/>
                  <a:pt x="4118" y="25023"/>
                </a:cubicBezTo>
                <a:cubicBezTo>
                  <a:pt x="4466" y="24864"/>
                  <a:pt x="4783" y="24643"/>
                  <a:pt x="4973" y="24294"/>
                </a:cubicBezTo>
                <a:cubicBezTo>
                  <a:pt x="5163" y="23946"/>
                  <a:pt x="5195" y="23534"/>
                  <a:pt x="5258" y="23123"/>
                </a:cubicBezTo>
                <a:cubicBezTo>
                  <a:pt x="5480" y="20621"/>
                  <a:pt x="5891" y="17992"/>
                  <a:pt x="6145" y="15490"/>
                </a:cubicBezTo>
                <a:cubicBezTo>
                  <a:pt x="6231" y="15431"/>
                  <a:pt x="6341" y="15407"/>
                  <a:pt x="6460" y="15407"/>
                </a:cubicBezTo>
                <a:cubicBezTo>
                  <a:pt x="6912" y="15407"/>
                  <a:pt x="7506" y="15744"/>
                  <a:pt x="7506" y="15744"/>
                </a:cubicBezTo>
                <a:cubicBezTo>
                  <a:pt x="7791" y="16187"/>
                  <a:pt x="7665" y="17011"/>
                  <a:pt x="7665" y="17549"/>
                </a:cubicBezTo>
                <a:lnTo>
                  <a:pt x="7918" y="23819"/>
                </a:lnTo>
                <a:cubicBezTo>
                  <a:pt x="7918" y="24104"/>
                  <a:pt x="7950" y="24389"/>
                  <a:pt x="8045" y="24674"/>
                </a:cubicBezTo>
                <a:cubicBezTo>
                  <a:pt x="8235" y="25118"/>
                  <a:pt x="8678" y="25403"/>
                  <a:pt x="9153" y="25561"/>
                </a:cubicBezTo>
                <a:cubicBezTo>
                  <a:pt x="9470" y="25646"/>
                  <a:pt x="9941" y="25843"/>
                  <a:pt x="10361" y="25843"/>
                </a:cubicBezTo>
                <a:cubicBezTo>
                  <a:pt x="10571" y="25843"/>
                  <a:pt x="10768" y="25793"/>
                  <a:pt x="10927" y="25656"/>
                </a:cubicBezTo>
                <a:cubicBezTo>
                  <a:pt x="11433" y="25276"/>
                  <a:pt x="11180" y="24516"/>
                  <a:pt x="10642" y="24453"/>
                </a:cubicBezTo>
                <a:cubicBezTo>
                  <a:pt x="10262" y="24389"/>
                  <a:pt x="9533" y="24421"/>
                  <a:pt x="9217" y="24199"/>
                </a:cubicBezTo>
                <a:cubicBezTo>
                  <a:pt x="8710" y="23819"/>
                  <a:pt x="8615" y="23091"/>
                  <a:pt x="8552" y="22426"/>
                </a:cubicBezTo>
                <a:cubicBezTo>
                  <a:pt x="8298" y="19702"/>
                  <a:pt x="8457" y="16789"/>
                  <a:pt x="8235" y="14065"/>
                </a:cubicBezTo>
                <a:cubicBezTo>
                  <a:pt x="8266" y="12482"/>
                  <a:pt x="7855" y="10233"/>
                  <a:pt x="8457" y="9473"/>
                </a:cubicBezTo>
                <a:cubicBezTo>
                  <a:pt x="9407" y="10994"/>
                  <a:pt x="11117" y="13432"/>
                  <a:pt x="11212" y="13749"/>
                </a:cubicBezTo>
                <a:cubicBezTo>
                  <a:pt x="11370" y="14224"/>
                  <a:pt x="11243" y="14825"/>
                  <a:pt x="10832" y="15079"/>
                </a:cubicBezTo>
                <a:cubicBezTo>
                  <a:pt x="10673" y="15174"/>
                  <a:pt x="10452" y="15269"/>
                  <a:pt x="10420" y="15459"/>
                </a:cubicBezTo>
                <a:cubicBezTo>
                  <a:pt x="10420" y="15604"/>
                  <a:pt x="10587" y="15713"/>
                  <a:pt x="10751" y="15713"/>
                </a:cubicBezTo>
                <a:cubicBezTo>
                  <a:pt x="10801" y="15713"/>
                  <a:pt x="10851" y="15703"/>
                  <a:pt x="10895" y="15681"/>
                </a:cubicBezTo>
                <a:cubicBezTo>
                  <a:pt x="11053" y="15617"/>
                  <a:pt x="11117" y="15490"/>
                  <a:pt x="11180" y="15332"/>
                </a:cubicBezTo>
                <a:lnTo>
                  <a:pt x="11180" y="15332"/>
                </a:lnTo>
                <a:cubicBezTo>
                  <a:pt x="11085" y="15744"/>
                  <a:pt x="11402" y="16282"/>
                  <a:pt x="11845" y="16346"/>
                </a:cubicBezTo>
                <a:cubicBezTo>
                  <a:pt x="11892" y="16354"/>
                  <a:pt x="11938" y="16358"/>
                  <a:pt x="11985" y="16358"/>
                </a:cubicBezTo>
                <a:cubicBezTo>
                  <a:pt x="12441" y="16358"/>
                  <a:pt x="12864" y="15951"/>
                  <a:pt x="12922" y="15490"/>
                </a:cubicBezTo>
                <a:cubicBezTo>
                  <a:pt x="12954" y="15047"/>
                  <a:pt x="12732" y="14635"/>
                  <a:pt x="12510" y="14224"/>
                </a:cubicBezTo>
                <a:cubicBezTo>
                  <a:pt x="11972" y="13337"/>
                  <a:pt x="9597" y="8713"/>
                  <a:pt x="8425" y="8048"/>
                </a:cubicBezTo>
                <a:cubicBezTo>
                  <a:pt x="8425" y="8048"/>
                  <a:pt x="8393" y="8017"/>
                  <a:pt x="8362" y="8017"/>
                </a:cubicBezTo>
                <a:cubicBezTo>
                  <a:pt x="8076" y="7858"/>
                  <a:pt x="7000" y="7732"/>
                  <a:pt x="7000" y="7732"/>
                </a:cubicBezTo>
                <a:cubicBezTo>
                  <a:pt x="7000" y="7732"/>
                  <a:pt x="6905" y="7288"/>
                  <a:pt x="6873" y="7035"/>
                </a:cubicBezTo>
                <a:cubicBezTo>
                  <a:pt x="6841" y="6908"/>
                  <a:pt x="6841" y="6782"/>
                  <a:pt x="6873" y="6655"/>
                </a:cubicBezTo>
                <a:cubicBezTo>
                  <a:pt x="7348" y="6655"/>
                  <a:pt x="7855" y="6592"/>
                  <a:pt x="8266" y="6338"/>
                </a:cubicBezTo>
                <a:cubicBezTo>
                  <a:pt x="8773" y="6021"/>
                  <a:pt x="9090" y="5325"/>
                  <a:pt x="8773" y="4818"/>
                </a:cubicBezTo>
                <a:lnTo>
                  <a:pt x="8773" y="4818"/>
                </a:lnTo>
                <a:cubicBezTo>
                  <a:pt x="8795" y="4820"/>
                  <a:pt x="8817" y="4820"/>
                  <a:pt x="8839" y="4820"/>
                </a:cubicBezTo>
                <a:cubicBezTo>
                  <a:pt x="9297" y="4820"/>
                  <a:pt x="9790" y="4511"/>
                  <a:pt x="9850" y="4058"/>
                </a:cubicBezTo>
                <a:cubicBezTo>
                  <a:pt x="9902" y="3666"/>
                  <a:pt x="9544" y="3274"/>
                  <a:pt x="9168" y="3274"/>
                </a:cubicBezTo>
                <a:cubicBezTo>
                  <a:pt x="9133" y="3274"/>
                  <a:pt x="9098" y="3277"/>
                  <a:pt x="9063" y="3284"/>
                </a:cubicBezTo>
                <a:lnTo>
                  <a:pt x="9063" y="3284"/>
                </a:lnTo>
                <a:cubicBezTo>
                  <a:pt x="9607" y="3041"/>
                  <a:pt x="9852" y="2216"/>
                  <a:pt x="9470" y="1746"/>
                </a:cubicBezTo>
                <a:cubicBezTo>
                  <a:pt x="9692" y="1461"/>
                  <a:pt x="9597" y="1049"/>
                  <a:pt x="9375" y="796"/>
                </a:cubicBezTo>
                <a:cubicBezTo>
                  <a:pt x="9122" y="574"/>
                  <a:pt x="8773" y="448"/>
                  <a:pt x="8457" y="353"/>
                </a:cubicBezTo>
                <a:cubicBezTo>
                  <a:pt x="7884" y="186"/>
                  <a:pt x="7258" y="1"/>
                  <a:pt x="6659" y="1"/>
                </a:cubicBezTo>
                <a:close/>
              </a:path>
            </a:pathLst>
          </a:custGeom>
          <a:solidFill>
            <a:srgbClr val="F2856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2" name="Google Shape;2392;p27"/>
          <p:cNvSpPr/>
          <p:nvPr/>
        </p:nvSpPr>
        <p:spPr>
          <a:xfrm>
            <a:off x="1128101" y="4108937"/>
            <a:ext cx="14954" cy="37824"/>
          </a:xfrm>
          <a:custGeom>
            <a:avLst/>
            <a:gdLst/>
            <a:ahLst/>
            <a:cxnLst/>
            <a:rect l="l" t="t" r="r" b="b"/>
            <a:pathLst>
              <a:path w="476" h="1204" extrusionOk="0">
                <a:moveTo>
                  <a:pt x="191" y="0"/>
                </a:moveTo>
                <a:cubicBezTo>
                  <a:pt x="64" y="32"/>
                  <a:pt x="1" y="127"/>
                  <a:pt x="1" y="222"/>
                </a:cubicBezTo>
                <a:cubicBezTo>
                  <a:pt x="32" y="507"/>
                  <a:pt x="64" y="760"/>
                  <a:pt x="96" y="1014"/>
                </a:cubicBezTo>
                <a:cubicBezTo>
                  <a:pt x="96" y="1109"/>
                  <a:pt x="191" y="1172"/>
                  <a:pt x="286" y="1172"/>
                </a:cubicBezTo>
                <a:cubicBezTo>
                  <a:pt x="286" y="1172"/>
                  <a:pt x="286" y="1172"/>
                  <a:pt x="286" y="1204"/>
                </a:cubicBezTo>
                <a:cubicBezTo>
                  <a:pt x="412" y="1172"/>
                  <a:pt x="476" y="1077"/>
                  <a:pt x="476" y="982"/>
                </a:cubicBezTo>
                <a:cubicBezTo>
                  <a:pt x="476" y="729"/>
                  <a:pt x="444" y="444"/>
                  <a:pt x="412" y="190"/>
                </a:cubicBezTo>
                <a:cubicBezTo>
                  <a:pt x="381" y="64"/>
                  <a:pt x="286" y="0"/>
                  <a:pt x="191" y="0"/>
                </a:cubicBezTo>
                <a:close/>
              </a:path>
            </a:pathLst>
          </a:custGeom>
          <a:solidFill>
            <a:srgbClr val="376B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3" name="Google Shape;2393;p27"/>
          <p:cNvSpPr/>
          <p:nvPr/>
        </p:nvSpPr>
        <p:spPr>
          <a:xfrm>
            <a:off x="1111200" y="4187537"/>
            <a:ext cx="33834" cy="174133"/>
          </a:xfrm>
          <a:custGeom>
            <a:avLst/>
            <a:gdLst/>
            <a:ahLst/>
            <a:cxnLst/>
            <a:rect l="l" t="t" r="r" b="b"/>
            <a:pathLst>
              <a:path w="1077" h="5543" extrusionOk="0">
                <a:moveTo>
                  <a:pt x="855" y="0"/>
                </a:moveTo>
                <a:cubicBezTo>
                  <a:pt x="760" y="0"/>
                  <a:pt x="665" y="95"/>
                  <a:pt x="665" y="190"/>
                </a:cubicBezTo>
                <a:cubicBezTo>
                  <a:pt x="665" y="697"/>
                  <a:pt x="602" y="1203"/>
                  <a:pt x="539" y="1773"/>
                </a:cubicBezTo>
                <a:lnTo>
                  <a:pt x="539" y="1900"/>
                </a:lnTo>
                <a:cubicBezTo>
                  <a:pt x="507" y="2027"/>
                  <a:pt x="602" y="2122"/>
                  <a:pt x="697" y="2122"/>
                </a:cubicBezTo>
                <a:lnTo>
                  <a:pt x="729" y="2122"/>
                </a:lnTo>
                <a:cubicBezTo>
                  <a:pt x="824" y="2122"/>
                  <a:pt x="919" y="2059"/>
                  <a:pt x="919" y="1964"/>
                </a:cubicBezTo>
                <a:lnTo>
                  <a:pt x="950" y="1837"/>
                </a:lnTo>
                <a:cubicBezTo>
                  <a:pt x="1014" y="1235"/>
                  <a:pt x="1045" y="728"/>
                  <a:pt x="1077" y="222"/>
                </a:cubicBezTo>
                <a:cubicBezTo>
                  <a:pt x="1077" y="95"/>
                  <a:pt x="982" y="0"/>
                  <a:pt x="855" y="0"/>
                </a:cubicBezTo>
                <a:close/>
                <a:moveTo>
                  <a:pt x="489" y="3446"/>
                </a:moveTo>
                <a:cubicBezTo>
                  <a:pt x="388" y="3446"/>
                  <a:pt x="317" y="3528"/>
                  <a:pt x="317" y="3610"/>
                </a:cubicBezTo>
                <a:cubicBezTo>
                  <a:pt x="222" y="4212"/>
                  <a:pt x="127" y="4782"/>
                  <a:pt x="32" y="5320"/>
                </a:cubicBezTo>
                <a:cubicBezTo>
                  <a:pt x="0" y="5415"/>
                  <a:pt x="63" y="5510"/>
                  <a:pt x="190" y="5542"/>
                </a:cubicBezTo>
                <a:lnTo>
                  <a:pt x="222" y="5542"/>
                </a:lnTo>
                <a:cubicBezTo>
                  <a:pt x="317" y="5542"/>
                  <a:pt x="380" y="5479"/>
                  <a:pt x="412" y="5384"/>
                </a:cubicBezTo>
                <a:cubicBezTo>
                  <a:pt x="507" y="4845"/>
                  <a:pt x="602" y="4275"/>
                  <a:pt x="697" y="3674"/>
                </a:cubicBezTo>
                <a:cubicBezTo>
                  <a:pt x="729" y="3547"/>
                  <a:pt x="634" y="3452"/>
                  <a:pt x="539" y="3452"/>
                </a:cubicBezTo>
                <a:cubicBezTo>
                  <a:pt x="522" y="3448"/>
                  <a:pt x="505" y="3446"/>
                  <a:pt x="489" y="3446"/>
                </a:cubicBezTo>
                <a:close/>
              </a:path>
            </a:pathLst>
          </a:custGeom>
          <a:solidFill>
            <a:srgbClr val="376B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4" name="Google Shape;2394;p27"/>
          <p:cNvSpPr/>
          <p:nvPr/>
        </p:nvSpPr>
        <p:spPr>
          <a:xfrm>
            <a:off x="1092288" y="4402164"/>
            <a:ext cx="20922" cy="36096"/>
          </a:xfrm>
          <a:custGeom>
            <a:avLst/>
            <a:gdLst/>
            <a:ahLst/>
            <a:cxnLst/>
            <a:rect l="l" t="t" r="r" b="b"/>
            <a:pathLst>
              <a:path w="666" h="1149" extrusionOk="0">
                <a:moveTo>
                  <a:pt x="425" y="0"/>
                </a:moveTo>
                <a:cubicBezTo>
                  <a:pt x="349" y="0"/>
                  <a:pt x="280" y="57"/>
                  <a:pt x="254" y="135"/>
                </a:cubicBezTo>
                <a:cubicBezTo>
                  <a:pt x="159" y="452"/>
                  <a:pt x="95" y="642"/>
                  <a:pt x="64" y="769"/>
                </a:cubicBezTo>
                <a:cubicBezTo>
                  <a:pt x="32" y="832"/>
                  <a:pt x="32" y="895"/>
                  <a:pt x="32" y="895"/>
                </a:cubicBezTo>
                <a:cubicBezTo>
                  <a:pt x="0" y="1022"/>
                  <a:pt x="64" y="1117"/>
                  <a:pt x="159" y="1149"/>
                </a:cubicBezTo>
                <a:lnTo>
                  <a:pt x="222" y="1149"/>
                </a:lnTo>
                <a:cubicBezTo>
                  <a:pt x="317" y="1149"/>
                  <a:pt x="380" y="1085"/>
                  <a:pt x="412" y="990"/>
                </a:cubicBezTo>
                <a:cubicBezTo>
                  <a:pt x="412" y="990"/>
                  <a:pt x="412" y="959"/>
                  <a:pt x="444" y="895"/>
                </a:cubicBezTo>
                <a:cubicBezTo>
                  <a:pt x="475" y="769"/>
                  <a:pt x="539" y="579"/>
                  <a:pt x="634" y="262"/>
                </a:cubicBezTo>
                <a:cubicBezTo>
                  <a:pt x="665" y="135"/>
                  <a:pt x="602" y="40"/>
                  <a:pt x="475" y="9"/>
                </a:cubicBezTo>
                <a:cubicBezTo>
                  <a:pt x="459" y="3"/>
                  <a:pt x="442" y="0"/>
                  <a:pt x="425" y="0"/>
                </a:cubicBezTo>
                <a:close/>
              </a:path>
            </a:pathLst>
          </a:custGeom>
          <a:solidFill>
            <a:srgbClr val="376B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5" name="Google Shape;2395;p27"/>
          <p:cNvSpPr/>
          <p:nvPr/>
        </p:nvSpPr>
        <p:spPr>
          <a:xfrm>
            <a:off x="1277323" y="4134791"/>
            <a:ext cx="15959" cy="36850"/>
          </a:xfrm>
          <a:custGeom>
            <a:avLst/>
            <a:gdLst/>
            <a:ahLst/>
            <a:cxnLst/>
            <a:rect l="l" t="t" r="r" b="b"/>
            <a:pathLst>
              <a:path w="508" h="1173" extrusionOk="0">
                <a:moveTo>
                  <a:pt x="318" y="1"/>
                </a:moveTo>
                <a:cubicBezTo>
                  <a:pt x="223" y="1"/>
                  <a:pt x="96" y="64"/>
                  <a:pt x="96" y="159"/>
                </a:cubicBezTo>
                <a:cubicBezTo>
                  <a:pt x="64" y="444"/>
                  <a:pt x="33" y="729"/>
                  <a:pt x="33" y="982"/>
                </a:cubicBezTo>
                <a:cubicBezTo>
                  <a:pt x="1" y="1077"/>
                  <a:pt x="96" y="1172"/>
                  <a:pt x="191" y="1172"/>
                </a:cubicBezTo>
                <a:lnTo>
                  <a:pt x="223" y="1172"/>
                </a:lnTo>
                <a:cubicBezTo>
                  <a:pt x="318" y="1172"/>
                  <a:pt x="413" y="1109"/>
                  <a:pt x="413" y="1014"/>
                </a:cubicBezTo>
                <a:cubicBezTo>
                  <a:pt x="444" y="761"/>
                  <a:pt x="444" y="476"/>
                  <a:pt x="508" y="222"/>
                </a:cubicBezTo>
                <a:cubicBezTo>
                  <a:pt x="508" y="96"/>
                  <a:pt x="413" y="1"/>
                  <a:pt x="318" y="1"/>
                </a:cubicBezTo>
                <a:close/>
              </a:path>
            </a:pathLst>
          </a:custGeom>
          <a:solidFill>
            <a:srgbClr val="376B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6" name="Google Shape;2396;p27"/>
          <p:cNvSpPr/>
          <p:nvPr/>
        </p:nvSpPr>
        <p:spPr>
          <a:xfrm>
            <a:off x="1275343" y="4211412"/>
            <a:ext cx="27897" cy="167159"/>
          </a:xfrm>
          <a:custGeom>
            <a:avLst/>
            <a:gdLst/>
            <a:ahLst/>
            <a:cxnLst/>
            <a:rect l="l" t="t" r="r" b="b"/>
            <a:pathLst>
              <a:path w="888" h="5321" extrusionOk="0">
                <a:moveTo>
                  <a:pt x="191" y="0"/>
                </a:moveTo>
                <a:cubicBezTo>
                  <a:pt x="96" y="0"/>
                  <a:pt x="1" y="95"/>
                  <a:pt x="1" y="190"/>
                </a:cubicBezTo>
                <a:lnTo>
                  <a:pt x="1" y="507"/>
                </a:lnTo>
                <a:cubicBezTo>
                  <a:pt x="1" y="950"/>
                  <a:pt x="1" y="1394"/>
                  <a:pt x="32" y="1869"/>
                </a:cubicBezTo>
                <a:cubicBezTo>
                  <a:pt x="32" y="1964"/>
                  <a:pt x="127" y="2059"/>
                  <a:pt x="222" y="2059"/>
                </a:cubicBezTo>
                <a:cubicBezTo>
                  <a:pt x="349" y="2059"/>
                  <a:pt x="444" y="1964"/>
                  <a:pt x="412" y="1837"/>
                </a:cubicBezTo>
                <a:cubicBezTo>
                  <a:pt x="412" y="1394"/>
                  <a:pt x="412" y="950"/>
                  <a:pt x="412" y="507"/>
                </a:cubicBezTo>
                <a:lnTo>
                  <a:pt x="412" y="190"/>
                </a:lnTo>
                <a:cubicBezTo>
                  <a:pt x="412" y="95"/>
                  <a:pt x="317" y="0"/>
                  <a:pt x="191" y="0"/>
                </a:cubicBezTo>
                <a:close/>
                <a:moveTo>
                  <a:pt x="381" y="3294"/>
                </a:moveTo>
                <a:cubicBezTo>
                  <a:pt x="254" y="3325"/>
                  <a:pt x="191" y="3420"/>
                  <a:pt x="191" y="3515"/>
                </a:cubicBezTo>
                <a:cubicBezTo>
                  <a:pt x="286" y="4022"/>
                  <a:pt x="381" y="4624"/>
                  <a:pt x="476" y="5162"/>
                </a:cubicBezTo>
                <a:cubicBezTo>
                  <a:pt x="507" y="5257"/>
                  <a:pt x="602" y="5320"/>
                  <a:pt x="697" y="5320"/>
                </a:cubicBezTo>
                <a:lnTo>
                  <a:pt x="729" y="5320"/>
                </a:lnTo>
                <a:cubicBezTo>
                  <a:pt x="824" y="5289"/>
                  <a:pt x="887" y="5194"/>
                  <a:pt x="887" y="5099"/>
                </a:cubicBezTo>
                <a:cubicBezTo>
                  <a:pt x="761" y="4529"/>
                  <a:pt x="666" y="3959"/>
                  <a:pt x="602" y="3484"/>
                </a:cubicBezTo>
                <a:cubicBezTo>
                  <a:pt x="571" y="3357"/>
                  <a:pt x="476" y="3294"/>
                  <a:pt x="381" y="3294"/>
                </a:cubicBezTo>
                <a:close/>
              </a:path>
            </a:pathLst>
          </a:custGeom>
          <a:solidFill>
            <a:srgbClr val="376B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7" name="Google Shape;2397;p27"/>
          <p:cNvSpPr/>
          <p:nvPr/>
        </p:nvSpPr>
        <p:spPr>
          <a:xfrm>
            <a:off x="1300224" y="4417086"/>
            <a:ext cx="18912" cy="37101"/>
          </a:xfrm>
          <a:custGeom>
            <a:avLst/>
            <a:gdLst/>
            <a:ahLst/>
            <a:cxnLst/>
            <a:rect l="l" t="t" r="r" b="b"/>
            <a:pathLst>
              <a:path w="602" h="1181" extrusionOk="0">
                <a:moveTo>
                  <a:pt x="239" y="0"/>
                </a:moveTo>
                <a:cubicBezTo>
                  <a:pt x="223" y="0"/>
                  <a:pt x="207" y="3"/>
                  <a:pt x="190" y="9"/>
                </a:cubicBezTo>
                <a:cubicBezTo>
                  <a:pt x="64" y="40"/>
                  <a:pt x="0" y="135"/>
                  <a:pt x="32" y="230"/>
                </a:cubicBezTo>
                <a:cubicBezTo>
                  <a:pt x="95" y="674"/>
                  <a:pt x="190" y="959"/>
                  <a:pt x="190" y="1022"/>
                </a:cubicBezTo>
                <a:cubicBezTo>
                  <a:pt x="222" y="1117"/>
                  <a:pt x="285" y="1180"/>
                  <a:pt x="380" y="1180"/>
                </a:cubicBezTo>
                <a:lnTo>
                  <a:pt x="444" y="1180"/>
                </a:lnTo>
                <a:cubicBezTo>
                  <a:pt x="539" y="1149"/>
                  <a:pt x="602" y="1022"/>
                  <a:pt x="570" y="927"/>
                </a:cubicBezTo>
                <a:cubicBezTo>
                  <a:pt x="570" y="864"/>
                  <a:pt x="507" y="579"/>
                  <a:pt x="412" y="167"/>
                </a:cubicBezTo>
                <a:cubicBezTo>
                  <a:pt x="386" y="62"/>
                  <a:pt x="316" y="0"/>
                  <a:pt x="239" y="0"/>
                </a:cubicBezTo>
                <a:close/>
              </a:path>
            </a:pathLst>
          </a:custGeom>
          <a:solidFill>
            <a:srgbClr val="376B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0" name="Google Shape;2400;p27"/>
          <p:cNvSpPr/>
          <p:nvPr/>
        </p:nvSpPr>
        <p:spPr>
          <a:xfrm>
            <a:off x="710250" y="1090458"/>
            <a:ext cx="998903" cy="998903"/>
          </a:xfrm>
          <a:custGeom>
            <a:avLst/>
            <a:gdLst/>
            <a:ahLst/>
            <a:cxnLst/>
            <a:rect l="l" t="t" r="r" b="b"/>
            <a:pathLst>
              <a:path w="31797" h="31797" extrusionOk="0">
                <a:moveTo>
                  <a:pt x="15898" y="1"/>
                </a:moveTo>
                <a:cubicBezTo>
                  <a:pt x="7126" y="1"/>
                  <a:pt x="1" y="7095"/>
                  <a:pt x="1" y="15899"/>
                </a:cubicBezTo>
                <a:cubicBezTo>
                  <a:pt x="1" y="24671"/>
                  <a:pt x="7126" y="31796"/>
                  <a:pt x="15898" y="31796"/>
                </a:cubicBezTo>
                <a:cubicBezTo>
                  <a:pt x="24671" y="31796"/>
                  <a:pt x="31796" y="24671"/>
                  <a:pt x="31796" y="15899"/>
                </a:cubicBezTo>
                <a:cubicBezTo>
                  <a:pt x="31796" y="7095"/>
                  <a:pt x="24671" y="1"/>
                  <a:pt x="15898" y="1"/>
                </a:cubicBezTo>
                <a:close/>
              </a:path>
            </a:pathLst>
          </a:custGeom>
          <a:solidFill>
            <a:srgbClr val="EDEDED"/>
          </a:solidFill>
          <a:ln w="10300" cap="flat" cmpd="sng">
            <a:solidFill>
              <a:srgbClr val="376B8C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1" name="Google Shape;2401;p27"/>
          <p:cNvSpPr/>
          <p:nvPr/>
        </p:nvSpPr>
        <p:spPr>
          <a:xfrm>
            <a:off x="881368" y="1696359"/>
            <a:ext cx="29876" cy="142279"/>
          </a:xfrm>
          <a:custGeom>
            <a:avLst/>
            <a:gdLst/>
            <a:ahLst/>
            <a:cxnLst/>
            <a:rect l="l" t="t" r="r" b="b"/>
            <a:pathLst>
              <a:path w="951" h="4529" extrusionOk="0">
                <a:moveTo>
                  <a:pt x="476" y="0"/>
                </a:moveTo>
                <a:cubicBezTo>
                  <a:pt x="222" y="0"/>
                  <a:pt x="1" y="190"/>
                  <a:pt x="1" y="475"/>
                </a:cubicBezTo>
                <a:lnTo>
                  <a:pt x="1" y="4054"/>
                </a:lnTo>
                <a:cubicBezTo>
                  <a:pt x="1" y="4307"/>
                  <a:pt x="222" y="4529"/>
                  <a:pt x="476" y="4529"/>
                </a:cubicBezTo>
                <a:cubicBezTo>
                  <a:pt x="729" y="4529"/>
                  <a:pt x="951" y="4307"/>
                  <a:pt x="951" y="4054"/>
                </a:cubicBezTo>
                <a:lnTo>
                  <a:pt x="951" y="475"/>
                </a:lnTo>
                <a:cubicBezTo>
                  <a:pt x="951" y="190"/>
                  <a:pt x="761" y="0"/>
                  <a:pt x="476" y="0"/>
                </a:cubicBezTo>
                <a:close/>
              </a:path>
            </a:pathLst>
          </a:custGeom>
          <a:solidFill>
            <a:srgbClr val="376B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2" name="Google Shape;2402;p27"/>
          <p:cNvSpPr/>
          <p:nvPr/>
        </p:nvSpPr>
        <p:spPr>
          <a:xfrm>
            <a:off x="1115158" y="1781902"/>
            <a:ext cx="30881" cy="142310"/>
          </a:xfrm>
          <a:custGeom>
            <a:avLst/>
            <a:gdLst/>
            <a:ahLst/>
            <a:cxnLst/>
            <a:rect l="l" t="t" r="r" b="b"/>
            <a:pathLst>
              <a:path w="983" h="4530" extrusionOk="0">
                <a:moveTo>
                  <a:pt x="508" y="1"/>
                </a:moveTo>
                <a:cubicBezTo>
                  <a:pt x="223" y="1"/>
                  <a:pt x="1" y="222"/>
                  <a:pt x="1" y="476"/>
                </a:cubicBezTo>
                <a:lnTo>
                  <a:pt x="1" y="4054"/>
                </a:lnTo>
                <a:cubicBezTo>
                  <a:pt x="1" y="4308"/>
                  <a:pt x="223" y="4529"/>
                  <a:pt x="508" y="4529"/>
                </a:cubicBezTo>
                <a:cubicBezTo>
                  <a:pt x="761" y="4529"/>
                  <a:pt x="983" y="4308"/>
                  <a:pt x="983" y="4054"/>
                </a:cubicBezTo>
                <a:lnTo>
                  <a:pt x="983" y="476"/>
                </a:lnTo>
                <a:cubicBezTo>
                  <a:pt x="983" y="222"/>
                  <a:pt x="761" y="1"/>
                  <a:pt x="508" y="1"/>
                </a:cubicBezTo>
                <a:close/>
              </a:path>
            </a:pathLst>
          </a:custGeom>
          <a:solidFill>
            <a:srgbClr val="376B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3" name="Google Shape;2403;p27"/>
          <p:cNvSpPr/>
          <p:nvPr/>
        </p:nvSpPr>
        <p:spPr>
          <a:xfrm>
            <a:off x="1479290" y="1416797"/>
            <a:ext cx="30881" cy="366142"/>
          </a:xfrm>
          <a:custGeom>
            <a:avLst/>
            <a:gdLst/>
            <a:ahLst/>
            <a:cxnLst/>
            <a:rect l="l" t="t" r="r" b="b"/>
            <a:pathLst>
              <a:path w="983" h="11655" extrusionOk="0">
                <a:moveTo>
                  <a:pt x="476" y="0"/>
                </a:moveTo>
                <a:cubicBezTo>
                  <a:pt x="222" y="0"/>
                  <a:pt x="1" y="190"/>
                  <a:pt x="1" y="475"/>
                </a:cubicBezTo>
                <a:lnTo>
                  <a:pt x="1" y="11179"/>
                </a:lnTo>
                <a:cubicBezTo>
                  <a:pt x="1" y="11433"/>
                  <a:pt x="222" y="11654"/>
                  <a:pt x="476" y="11654"/>
                </a:cubicBezTo>
                <a:cubicBezTo>
                  <a:pt x="761" y="11654"/>
                  <a:pt x="982" y="11464"/>
                  <a:pt x="982" y="11179"/>
                </a:cubicBezTo>
                <a:lnTo>
                  <a:pt x="982" y="475"/>
                </a:lnTo>
                <a:cubicBezTo>
                  <a:pt x="982" y="190"/>
                  <a:pt x="761" y="0"/>
                  <a:pt x="476" y="0"/>
                </a:cubicBezTo>
                <a:close/>
              </a:path>
            </a:pathLst>
          </a:custGeom>
          <a:solidFill>
            <a:srgbClr val="376B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4" name="Google Shape;2404;p27"/>
          <p:cNvSpPr/>
          <p:nvPr/>
        </p:nvSpPr>
        <p:spPr>
          <a:xfrm>
            <a:off x="1270380" y="1374010"/>
            <a:ext cx="30850" cy="367147"/>
          </a:xfrm>
          <a:custGeom>
            <a:avLst/>
            <a:gdLst/>
            <a:ahLst/>
            <a:cxnLst/>
            <a:rect l="l" t="t" r="r" b="b"/>
            <a:pathLst>
              <a:path w="982" h="11687" extrusionOk="0">
                <a:moveTo>
                  <a:pt x="475" y="0"/>
                </a:moveTo>
                <a:cubicBezTo>
                  <a:pt x="222" y="0"/>
                  <a:pt x="0" y="222"/>
                  <a:pt x="0" y="475"/>
                </a:cubicBezTo>
                <a:lnTo>
                  <a:pt x="0" y="11180"/>
                </a:lnTo>
                <a:cubicBezTo>
                  <a:pt x="0" y="11465"/>
                  <a:pt x="222" y="11686"/>
                  <a:pt x="475" y="11686"/>
                </a:cubicBezTo>
                <a:cubicBezTo>
                  <a:pt x="760" y="11686"/>
                  <a:pt x="982" y="11465"/>
                  <a:pt x="982" y="11180"/>
                </a:cubicBezTo>
                <a:lnTo>
                  <a:pt x="982" y="475"/>
                </a:lnTo>
                <a:cubicBezTo>
                  <a:pt x="982" y="222"/>
                  <a:pt x="760" y="0"/>
                  <a:pt x="475" y="0"/>
                </a:cubicBezTo>
                <a:close/>
              </a:path>
            </a:pathLst>
          </a:custGeom>
          <a:solidFill>
            <a:srgbClr val="376B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5" name="Google Shape;2405;p27"/>
          <p:cNvSpPr/>
          <p:nvPr/>
        </p:nvSpPr>
        <p:spPr>
          <a:xfrm>
            <a:off x="1285302" y="1423174"/>
            <a:ext cx="208941" cy="176709"/>
          </a:xfrm>
          <a:custGeom>
            <a:avLst/>
            <a:gdLst/>
            <a:ahLst/>
            <a:cxnLst/>
            <a:rect l="l" t="t" r="r" b="b"/>
            <a:pathLst>
              <a:path w="6651" h="5625" extrusionOk="0">
                <a:moveTo>
                  <a:pt x="2397" y="0"/>
                </a:moveTo>
                <a:cubicBezTo>
                  <a:pt x="1242" y="0"/>
                  <a:pt x="397" y="503"/>
                  <a:pt x="0" y="1571"/>
                </a:cubicBezTo>
                <a:lnTo>
                  <a:pt x="0" y="3882"/>
                </a:lnTo>
                <a:lnTo>
                  <a:pt x="6651" y="5624"/>
                </a:lnTo>
                <a:lnTo>
                  <a:pt x="6651" y="3186"/>
                </a:lnTo>
                <a:cubicBezTo>
                  <a:pt x="6651" y="3186"/>
                  <a:pt x="6176" y="652"/>
                  <a:pt x="3420" y="114"/>
                </a:cubicBezTo>
                <a:cubicBezTo>
                  <a:pt x="3058" y="39"/>
                  <a:pt x="2715" y="0"/>
                  <a:pt x="2397" y="0"/>
                </a:cubicBezTo>
                <a:close/>
              </a:path>
            </a:pathLst>
          </a:custGeom>
          <a:solidFill>
            <a:srgbClr val="376B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6" name="Google Shape;2406;p27"/>
          <p:cNvSpPr/>
          <p:nvPr/>
        </p:nvSpPr>
        <p:spPr>
          <a:xfrm>
            <a:off x="881368" y="1671478"/>
            <a:ext cx="249749" cy="192040"/>
          </a:xfrm>
          <a:custGeom>
            <a:avLst/>
            <a:gdLst/>
            <a:ahLst/>
            <a:cxnLst/>
            <a:rect l="l" t="t" r="r" b="b"/>
            <a:pathLst>
              <a:path w="7950" h="6113" extrusionOk="0">
                <a:moveTo>
                  <a:pt x="1" y="0"/>
                </a:moveTo>
                <a:lnTo>
                  <a:pt x="1" y="3231"/>
                </a:lnTo>
                <a:lnTo>
                  <a:pt x="7950" y="6113"/>
                </a:lnTo>
                <a:lnTo>
                  <a:pt x="7950" y="2851"/>
                </a:lnTo>
                <a:lnTo>
                  <a:pt x="1" y="0"/>
                </a:lnTo>
                <a:close/>
              </a:path>
            </a:pathLst>
          </a:custGeom>
          <a:solidFill>
            <a:srgbClr val="D197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7" name="Google Shape;2407;p27"/>
          <p:cNvSpPr/>
          <p:nvPr/>
        </p:nvSpPr>
        <p:spPr>
          <a:xfrm>
            <a:off x="881368" y="1582919"/>
            <a:ext cx="467644" cy="178123"/>
          </a:xfrm>
          <a:custGeom>
            <a:avLst/>
            <a:gdLst/>
            <a:ahLst/>
            <a:cxnLst/>
            <a:rect l="l" t="t" r="r" b="b"/>
            <a:pathLst>
              <a:path w="14886" h="5670" extrusionOk="0">
                <a:moveTo>
                  <a:pt x="7823" y="1"/>
                </a:moveTo>
                <a:lnTo>
                  <a:pt x="1" y="2819"/>
                </a:lnTo>
                <a:lnTo>
                  <a:pt x="7950" y="5670"/>
                </a:lnTo>
                <a:lnTo>
                  <a:pt x="14885" y="2598"/>
                </a:lnTo>
                <a:lnTo>
                  <a:pt x="7823" y="1"/>
                </a:lnTo>
                <a:close/>
              </a:path>
            </a:pathLst>
          </a:custGeom>
          <a:solidFill>
            <a:srgbClr val="F2B8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8" name="Google Shape;2408;p27"/>
          <p:cNvSpPr/>
          <p:nvPr/>
        </p:nvSpPr>
        <p:spPr>
          <a:xfrm>
            <a:off x="1127096" y="1530205"/>
            <a:ext cx="367147" cy="134331"/>
          </a:xfrm>
          <a:custGeom>
            <a:avLst/>
            <a:gdLst/>
            <a:ahLst/>
            <a:cxnLst/>
            <a:rect l="l" t="t" r="r" b="b"/>
            <a:pathLst>
              <a:path w="11687" h="4276" extrusionOk="0">
                <a:moveTo>
                  <a:pt x="4561" y="0"/>
                </a:moveTo>
                <a:lnTo>
                  <a:pt x="1" y="1679"/>
                </a:lnTo>
                <a:lnTo>
                  <a:pt x="7063" y="4276"/>
                </a:lnTo>
                <a:lnTo>
                  <a:pt x="11687" y="2217"/>
                </a:lnTo>
                <a:lnTo>
                  <a:pt x="456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9" name="Google Shape;2409;p27"/>
          <p:cNvSpPr/>
          <p:nvPr/>
        </p:nvSpPr>
        <p:spPr>
          <a:xfrm>
            <a:off x="1131086" y="1664504"/>
            <a:ext cx="217926" cy="199014"/>
          </a:xfrm>
          <a:custGeom>
            <a:avLst/>
            <a:gdLst/>
            <a:ahLst/>
            <a:cxnLst/>
            <a:rect l="l" t="t" r="r" b="b"/>
            <a:pathLst>
              <a:path w="6937" h="6335" extrusionOk="0">
                <a:moveTo>
                  <a:pt x="6936" y="1"/>
                </a:moveTo>
                <a:lnTo>
                  <a:pt x="1" y="3073"/>
                </a:lnTo>
                <a:lnTo>
                  <a:pt x="1" y="6335"/>
                </a:lnTo>
                <a:lnTo>
                  <a:pt x="6936" y="3231"/>
                </a:lnTo>
                <a:lnTo>
                  <a:pt x="6936" y="1"/>
                </a:lnTo>
                <a:close/>
              </a:path>
            </a:pathLst>
          </a:custGeom>
          <a:solidFill>
            <a:srgbClr val="E2A7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0" name="Google Shape;2410;p27"/>
          <p:cNvSpPr/>
          <p:nvPr/>
        </p:nvSpPr>
        <p:spPr>
          <a:xfrm>
            <a:off x="1348980" y="1599852"/>
            <a:ext cx="145263" cy="166154"/>
          </a:xfrm>
          <a:custGeom>
            <a:avLst/>
            <a:gdLst/>
            <a:ahLst/>
            <a:cxnLst/>
            <a:rect l="l" t="t" r="r" b="b"/>
            <a:pathLst>
              <a:path w="4624" h="5289" extrusionOk="0">
                <a:moveTo>
                  <a:pt x="4624" y="0"/>
                </a:moveTo>
                <a:lnTo>
                  <a:pt x="0" y="2059"/>
                </a:lnTo>
                <a:lnTo>
                  <a:pt x="0" y="5289"/>
                </a:lnTo>
                <a:lnTo>
                  <a:pt x="4624" y="3230"/>
                </a:lnTo>
                <a:lnTo>
                  <a:pt x="4624" y="0"/>
                </a:lnTo>
                <a:close/>
              </a:path>
            </a:pathLst>
          </a:custGeom>
          <a:solidFill>
            <a:srgbClr val="D8D6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1" name="Google Shape;2411;p27"/>
          <p:cNvSpPr/>
          <p:nvPr/>
        </p:nvSpPr>
        <p:spPr>
          <a:xfrm>
            <a:off x="1204377" y="1481229"/>
            <a:ext cx="300830" cy="148499"/>
          </a:xfrm>
          <a:custGeom>
            <a:avLst/>
            <a:gdLst/>
            <a:ahLst/>
            <a:cxnLst/>
            <a:rect l="l" t="t" r="r" b="b"/>
            <a:pathLst>
              <a:path w="9576" h="4727" extrusionOk="0">
                <a:moveTo>
                  <a:pt x="2324" y="1"/>
                </a:moveTo>
                <a:cubicBezTo>
                  <a:pt x="876" y="1"/>
                  <a:pt x="1" y="2020"/>
                  <a:pt x="676" y="2414"/>
                </a:cubicBezTo>
                <a:cubicBezTo>
                  <a:pt x="1413" y="2857"/>
                  <a:pt x="6076" y="4727"/>
                  <a:pt x="7278" y="4727"/>
                </a:cubicBezTo>
                <a:cubicBezTo>
                  <a:pt x="7367" y="4727"/>
                  <a:pt x="7437" y="4716"/>
                  <a:pt x="7485" y="4695"/>
                </a:cubicBezTo>
                <a:cubicBezTo>
                  <a:pt x="8213" y="4378"/>
                  <a:pt x="9575" y="3143"/>
                  <a:pt x="9037" y="2161"/>
                </a:cubicBezTo>
                <a:cubicBezTo>
                  <a:pt x="8593" y="1401"/>
                  <a:pt x="3210" y="198"/>
                  <a:pt x="2893" y="103"/>
                </a:cubicBezTo>
                <a:cubicBezTo>
                  <a:pt x="2696" y="32"/>
                  <a:pt x="2505" y="1"/>
                  <a:pt x="2324" y="1"/>
                </a:cubicBezTo>
                <a:close/>
              </a:path>
            </a:pathLst>
          </a:custGeom>
          <a:solidFill>
            <a:srgbClr val="D8D6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2" name="Google Shape;2412;p27"/>
          <p:cNvSpPr/>
          <p:nvPr/>
        </p:nvSpPr>
        <p:spPr>
          <a:xfrm>
            <a:off x="905243" y="1354124"/>
            <a:ext cx="139326" cy="159211"/>
          </a:xfrm>
          <a:custGeom>
            <a:avLst/>
            <a:gdLst/>
            <a:ahLst/>
            <a:cxnLst/>
            <a:rect l="l" t="t" r="r" b="b"/>
            <a:pathLst>
              <a:path w="4435" h="5068" extrusionOk="0">
                <a:moveTo>
                  <a:pt x="64" y="0"/>
                </a:moveTo>
                <a:lnTo>
                  <a:pt x="64" y="950"/>
                </a:lnTo>
                <a:lnTo>
                  <a:pt x="2788" y="950"/>
                </a:lnTo>
                <a:lnTo>
                  <a:pt x="1" y="4307"/>
                </a:lnTo>
                <a:lnTo>
                  <a:pt x="1" y="5067"/>
                </a:lnTo>
                <a:lnTo>
                  <a:pt x="4434" y="5067"/>
                </a:lnTo>
                <a:lnTo>
                  <a:pt x="4434" y="4117"/>
                </a:lnTo>
                <a:lnTo>
                  <a:pt x="1552" y="4117"/>
                </a:lnTo>
                <a:lnTo>
                  <a:pt x="4308" y="760"/>
                </a:lnTo>
                <a:lnTo>
                  <a:pt x="4308" y="0"/>
                </a:lnTo>
                <a:close/>
              </a:path>
            </a:pathLst>
          </a:custGeom>
          <a:solidFill>
            <a:srgbClr val="376B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3" name="Google Shape;2413;p27"/>
          <p:cNvSpPr/>
          <p:nvPr/>
        </p:nvSpPr>
        <p:spPr>
          <a:xfrm>
            <a:off x="1053491" y="1293430"/>
            <a:ext cx="99523" cy="113440"/>
          </a:xfrm>
          <a:custGeom>
            <a:avLst/>
            <a:gdLst/>
            <a:ahLst/>
            <a:cxnLst/>
            <a:rect l="l" t="t" r="r" b="b"/>
            <a:pathLst>
              <a:path w="3168" h="3611" extrusionOk="0">
                <a:moveTo>
                  <a:pt x="64" y="0"/>
                </a:moveTo>
                <a:lnTo>
                  <a:pt x="64" y="665"/>
                </a:lnTo>
                <a:lnTo>
                  <a:pt x="1995" y="665"/>
                </a:lnTo>
                <a:lnTo>
                  <a:pt x="0" y="3072"/>
                </a:lnTo>
                <a:lnTo>
                  <a:pt x="0" y="3610"/>
                </a:lnTo>
                <a:lnTo>
                  <a:pt x="3167" y="3610"/>
                </a:lnTo>
                <a:lnTo>
                  <a:pt x="3167" y="2945"/>
                </a:lnTo>
                <a:lnTo>
                  <a:pt x="1109" y="2945"/>
                </a:lnTo>
                <a:lnTo>
                  <a:pt x="3104" y="539"/>
                </a:lnTo>
                <a:lnTo>
                  <a:pt x="3104" y="0"/>
                </a:lnTo>
                <a:close/>
              </a:path>
            </a:pathLst>
          </a:custGeom>
          <a:solidFill>
            <a:srgbClr val="376B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4" name="Google Shape;2414;p27"/>
          <p:cNvSpPr/>
          <p:nvPr/>
        </p:nvSpPr>
        <p:spPr>
          <a:xfrm>
            <a:off x="1168878" y="1232736"/>
            <a:ext cx="78632" cy="89564"/>
          </a:xfrm>
          <a:custGeom>
            <a:avLst/>
            <a:gdLst/>
            <a:ahLst/>
            <a:cxnLst/>
            <a:rect l="l" t="t" r="r" b="b"/>
            <a:pathLst>
              <a:path w="2503" h="2851" extrusionOk="0">
                <a:moveTo>
                  <a:pt x="33" y="0"/>
                </a:moveTo>
                <a:lnTo>
                  <a:pt x="33" y="539"/>
                </a:lnTo>
                <a:lnTo>
                  <a:pt x="1584" y="539"/>
                </a:lnTo>
                <a:lnTo>
                  <a:pt x="1" y="2439"/>
                </a:lnTo>
                <a:lnTo>
                  <a:pt x="1" y="2851"/>
                </a:lnTo>
                <a:lnTo>
                  <a:pt x="2503" y="2851"/>
                </a:lnTo>
                <a:lnTo>
                  <a:pt x="2503" y="2312"/>
                </a:lnTo>
                <a:lnTo>
                  <a:pt x="888" y="2312"/>
                </a:lnTo>
                <a:lnTo>
                  <a:pt x="2439" y="444"/>
                </a:lnTo>
                <a:lnTo>
                  <a:pt x="2439" y="0"/>
                </a:lnTo>
                <a:close/>
              </a:path>
            </a:pathLst>
          </a:custGeom>
          <a:solidFill>
            <a:srgbClr val="376B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571" y="1055742"/>
            <a:ext cx="4579902" cy="374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7578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5" name="Google Shape;2455;p28"/>
          <p:cNvGrpSpPr/>
          <p:nvPr/>
        </p:nvGrpSpPr>
        <p:grpSpPr>
          <a:xfrm>
            <a:off x="2199171" y="379135"/>
            <a:ext cx="4745659" cy="698399"/>
            <a:chOff x="2130264" y="455335"/>
            <a:chExt cx="4745659" cy="698399"/>
          </a:xfrm>
        </p:grpSpPr>
        <p:sp>
          <p:nvSpPr>
            <p:cNvPr id="2456" name="Google Shape;2456;p28"/>
            <p:cNvSpPr/>
            <p:nvPr/>
          </p:nvSpPr>
          <p:spPr>
            <a:xfrm>
              <a:off x="6372361" y="568243"/>
              <a:ext cx="503561" cy="585490"/>
            </a:xfrm>
            <a:custGeom>
              <a:avLst/>
              <a:gdLst/>
              <a:ahLst/>
              <a:cxnLst/>
              <a:rect l="l" t="t" r="r" b="b"/>
              <a:pathLst>
                <a:path w="15962" h="18559" extrusionOk="0">
                  <a:moveTo>
                    <a:pt x="1" y="0"/>
                  </a:moveTo>
                  <a:lnTo>
                    <a:pt x="1" y="9279"/>
                  </a:lnTo>
                  <a:lnTo>
                    <a:pt x="1" y="18558"/>
                  </a:lnTo>
                  <a:lnTo>
                    <a:pt x="15962" y="18558"/>
                  </a:lnTo>
                  <a:lnTo>
                    <a:pt x="12352" y="9279"/>
                  </a:lnTo>
                  <a:lnTo>
                    <a:pt x="15962" y="0"/>
                  </a:lnTo>
                  <a:close/>
                </a:path>
              </a:pathLst>
            </a:custGeom>
            <a:solidFill>
              <a:srgbClr val="306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28"/>
            <p:cNvSpPr/>
            <p:nvPr/>
          </p:nvSpPr>
          <p:spPr>
            <a:xfrm>
              <a:off x="6372361" y="1039815"/>
              <a:ext cx="192850" cy="113918"/>
            </a:xfrm>
            <a:custGeom>
              <a:avLst/>
              <a:gdLst/>
              <a:ahLst/>
              <a:cxnLst/>
              <a:rect l="l" t="t" r="r" b="b"/>
              <a:pathLst>
                <a:path w="6113" h="3611" extrusionOk="0">
                  <a:moveTo>
                    <a:pt x="1" y="0"/>
                  </a:moveTo>
                  <a:lnTo>
                    <a:pt x="1" y="3610"/>
                  </a:lnTo>
                  <a:lnTo>
                    <a:pt x="6113" y="0"/>
                  </a:lnTo>
                  <a:close/>
                </a:path>
              </a:pathLst>
            </a:custGeom>
            <a:solidFill>
              <a:srgbClr val="295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28"/>
            <p:cNvSpPr/>
            <p:nvPr/>
          </p:nvSpPr>
          <p:spPr>
            <a:xfrm>
              <a:off x="2130264" y="568243"/>
              <a:ext cx="503561" cy="585490"/>
            </a:xfrm>
            <a:custGeom>
              <a:avLst/>
              <a:gdLst/>
              <a:ahLst/>
              <a:cxnLst/>
              <a:rect l="l" t="t" r="r" b="b"/>
              <a:pathLst>
                <a:path w="15962" h="18559" extrusionOk="0">
                  <a:moveTo>
                    <a:pt x="1" y="0"/>
                  </a:moveTo>
                  <a:lnTo>
                    <a:pt x="3611" y="9279"/>
                  </a:lnTo>
                  <a:lnTo>
                    <a:pt x="1" y="18558"/>
                  </a:lnTo>
                  <a:lnTo>
                    <a:pt x="15962" y="18558"/>
                  </a:lnTo>
                  <a:lnTo>
                    <a:pt x="15962" y="9279"/>
                  </a:lnTo>
                  <a:lnTo>
                    <a:pt x="15962" y="0"/>
                  </a:lnTo>
                  <a:close/>
                </a:path>
              </a:pathLst>
            </a:custGeom>
            <a:solidFill>
              <a:srgbClr val="306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28"/>
            <p:cNvSpPr/>
            <p:nvPr/>
          </p:nvSpPr>
          <p:spPr>
            <a:xfrm>
              <a:off x="2440975" y="1039815"/>
              <a:ext cx="192850" cy="113918"/>
            </a:xfrm>
            <a:custGeom>
              <a:avLst/>
              <a:gdLst/>
              <a:ahLst/>
              <a:cxnLst/>
              <a:rect l="l" t="t" r="r" b="b"/>
              <a:pathLst>
                <a:path w="6113" h="3611" extrusionOk="0">
                  <a:moveTo>
                    <a:pt x="1" y="0"/>
                  </a:moveTo>
                  <a:lnTo>
                    <a:pt x="6113" y="3610"/>
                  </a:lnTo>
                  <a:lnTo>
                    <a:pt x="6113" y="0"/>
                  </a:lnTo>
                  <a:close/>
                </a:path>
              </a:pathLst>
            </a:custGeom>
            <a:solidFill>
              <a:srgbClr val="295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28"/>
            <p:cNvSpPr/>
            <p:nvPr/>
          </p:nvSpPr>
          <p:spPr>
            <a:xfrm>
              <a:off x="2440975" y="455335"/>
              <a:ext cx="4124236" cy="584512"/>
            </a:xfrm>
            <a:custGeom>
              <a:avLst/>
              <a:gdLst/>
              <a:ahLst/>
              <a:cxnLst/>
              <a:rect l="l" t="t" r="r" b="b"/>
              <a:pathLst>
                <a:path w="130731" h="18528" extrusionOk="0">
                  <a:moveTo>
                    <a:pt x="1" y="1"/>
                  </a:moveTo>
                  <a:lnTo>
                    <a:pt x="1" y="9533"/>
                  </a:lnTo>
                  <a:lnTo>
                    <a:pt x="1" y="18527"/>
                  </a:lnTo>
                  <a:lnTo>
                    <a:pt x="130731" y="18527"/>
                  </a:lnTo>
                  <a:lnTo>
                    <a:pt x="130731" y="9533"/>
                  </a:lnTo>
                  <a:lnTo>
                    <a:pt x="130731" y="1"/>
                  </a:ln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28"/>
            <p:cNvSpPr/>
            <p:nvPr/>
          </p:nvSpPr>
          <p:spPr>
            <a:xfrm>
              <a:off x="2552874" y="718094"/>
              <a:ext cx="451634" cy="32"/>
            </a:xfrm>
            <a:custGeom>
              <a:avLst/>
              <a:gdLst/>
              <a:ahLst/>
              <a:cxnLst/>
              <a:rect l="l" t="t" r="r" b="b"/>
              <a:pathLst>
                <a:path w="14316" h="1" fill="none" extrusionOk="0">
                  <a:moveTo>
                    <a:pt x="14315" y="1"/>
                  </a:moveTo>
                  <a:lnTo>
                    <a:pt x="1" y="1"/>
                  </a:lnTo>
                </a:path>
              </a:pathLst>
            </a:custGeom>
            <a:noFill/>
            <a:ln w="10300" cap="rnd" cmpd="sng">
              <a:solidFill>
                <a:srgbClr val="FCFCF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28"/>
            <p:cNvSpPr/>
            <p:nvPr/>
          </p:nvSpPr>
          <p:spPr>
            <a:xfrm>
              <a:off x="2552874" y="770053"/>
              <a:ext cx="451634" cy="32"/>
            </a:xfrm>
            <a:custGeom>
              <a:avLst/>
              <a:gdLst/>
              <a:ahLst/>
              <a:cxnLst/>
              <a:rect l="l" t="t" r="r" b="b"/>
              <a:pathLst>
                <a:path w="14316" h="1" fill="none" extrusionOk="0">
                  <a:moveTo>
                    <a:pt x="14315" y="1"/>
                  </a:moveTo>
                  <a:lnTo>
                    <a:pt x="1" y="1"/>
                  </a:lnTo>
                </a:path>
              </a:pathLst>
            </a:custGeom>
            <a:noFill/>
            <a:ln w="10300" cap="rnd" cmpd="sng">
              <a:solidFill>
                <a:srgbClr val="FCFCF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28"/>
            <p:cNvSpPr/>
            <p:nvPr/>
          </p:nvSpPr>
          <p:spPr>
            <a:xfrm>
              <a:off x="2552874" y="822011"/>
              <a:ext cx="451634" cy="32"/>
            </a:xfrm>
            <a:custGeom>
              <a:avLst/>
              <a:gdLst/>
              <a:ahLst/>
              <a:cxnLst/>
              <a:rect l="l" t="t" r="r" b="b"/>
              <a:pathLst>
                <a:path w="14316" h="1" fill="none" extrusionOk="0">
                  <a:moveTo>
                    <a:pt x="14315" y="0"/>
                  </a:moveTo>
                  <a:lnTo>
                    <a:pt x="1" y="0"/>
                  </a:lnTo>
                </a:path>
              </a:pathLst>
            </a:custGeom>
            <a:noFill/>
            <a:ln w="10300" cap="rnd" cmpd="sng">
              <a:solidFill>
                <a:srgbClr val="FCFCF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28"/>
            <p:cNvSpPr/>
            <p:nvPr/>
          </p:nvSpPr>
          <p:spPr>
            <a:xfrm>
              <a:off x="6000700" y="718094"/>
              <a:ext cx="452612" cy="32"/>
            </a:xfrm>
            <a:custGeom>
              <a:avLst/>
              <a:gdLst/>
              <a:ahLst/>
              <a:cxnLst/>
              <a:rect l="l" t="t" r="r" b="b"/>
              <a:pathLst>
                <a:path w="14347" h="1" fill="none" extrusionOk="0">
                  <a:moveTo>
                    <a:pt x="14347" y="1"/>
                  </a:moveTo>
                  <a:lnTo>
                    <a:pt x="1" y="1"/>
                  </a:lnTo>
                </a:path>
              </a:pathLst>
            </a:custGeom>
            <a:noFill/>
            <a:ln w="10300" cap="rnd" cmpd="sng">
              <a:solidFill>
                <a:srgbClr val="FCFCF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28"/>
            <p:cNvSpPr/>
            <p:nvPr/>
          </p:nvSpPr>
          <p:spPr>
            <a:xfrm>
              <a:off x="6000700" y="770053"/>
              <a:ext cx="452612" cy="32"/>
            </a:xfrm>
            <a:custGeom>
              <a:avLst/>
              <a:gdLst/>
              <a:ahLst/>
              <a:cxnLst/>
              <a:rect l="l" t="t" r="r" b="b"/>
              <a:pathLst>
                <a:path w="14347" h="1" fill="none" extrusionOk="0">
                  <a:moveTo>
                    <a:pt x="14347" y="1"/>
                  </a:moveTo>
                  <a:lnTo>
                    <a:pt x="1" y="1"/>
                  </a:lnTo>
                </a:path>
              </a:pathLst>
            </a:custGeom>
            <a:noFill/>
            <a:ln w="10300" cap="rnd" cmpd="sng">
              <a:solidFill>
                <a:srgbClr val="FCFCF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28"/>
            <p:cNvSpPr/>
            <p:nvPr/>
          </p:nvSpPr>
          <p:spPr>
            <a:xfrm>
              <a:off x="6000700" y="822011"/>
              <a:ext cx="452612" cy="32"/>
            </a:xfrm>
            <a:custGeom>
              <a:avLst/>
              <a:gdLst/>
              <a:ahLst/>
              <a:cxnLst/>
              <a:rect l="l" t="t" r="r" b="b"/>
              <a:pathLst>
                <a:path w="14347" h="1" fill="none" extrusionOk="0">
                  <a:moveTo>
                    <a:pt x="14347" y="0"/>
                  </a:moveTo>
                  <a:lnTo>
                    <a:pt x="1" y="0"/>
                  </a:lnTo>
                </a:path>
              </a:pathLst>
            </a:custGeom>
            <a:noFill/>
            <a:ln w="10300" cap="rnd" cmpd="sng">
              <a:solidFill>
                <a:srgbClr val="FCFCF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7" name="Google Shape;2487;p28"/>
          <p:cNvGrpSpPr/>
          <p:nvPr/>
        </p:nvGrpSpPr>
        <p:grpSpPr>
          <a:xfrm>
            <a:off x="710250" y="1471917"/>
            <a:ext cx="1013085" cy="891974"/>
            <a:chOff x="5627008" y="1464034"/>
            <a:chExt cx="1013085" cy="891974"/>
          </a:xfrm>
        </p:grpSpPr>
        <p:sp>
          <p:nvSpPr>
            <p:cNvPr id="2488" name="Google Shape;2488;p28"/>
            <p:cNvSpPr/>
            <p:nvPr/>
          </p:nvSpPr>
          <p:spPr>
            <a:xfrm>
              <a:off x="5627008" y="1464034"/>
              <a:ext cx="1013085" cy="891974"/>
            </a:xfrm>
            <a:custGeom>
              <a:avLst/>
              <a:gdLst/>
              <a:ahLst/>
              <a:cxnLst/>
              <a:rect l="l" t="t" r="r" b="b"/>
              <a:pathLst>
                <a:path w="32113" h="28274" extrusionOk="0">
                  <a:moveTo>
                    <a:pt x="16050" y="0"/>
                  </a:moveTo>
                  <a:cubicBezTo>
                    <a:pt x="14212" y="0"/>
                    <a:pt x="12345" y="360"/>
                    <a:pt x="10546" y="1121"/>
                  </a:cubicBezTo>
                  <a:cubicBezTo>
                    <a:pt x="3357" y="4161"/>
                    <a:pt x="0" y="12458"/>
                    <a:pt x="3041" y="19647"/>
                  </a:cubicBezTo>
                  <a:cubicBezTo>
                    <a:pt x="5320" y="25037"/>
                    <a:pt x="10556" y="28273"/>
                    <a:pt x="16063" y="28273"/>
                  </a:cubicBezTo>
                  <a:cubicBezTo>
                    <a:pt x="17901" y="28273"/>
                    <a:pt x="19769" y="27913"/>
                    <a:pt x="21567" y="27153"/>
                  </a:cubicBezTo>
                  <a:cubicBezTo>
                    <a:pt x="28756" y="24112"/>
                    <a:pt x="32113" y="15815"/>
                    <a:pt x="29073" y="8626"/>
                  </a:cubicBezTo>
                  <a:cubicBezTo>
                    <a:pt x="26793" y="3236"/>
                    <a:pt x="21558" y="0"/>
                    <a:pt x="160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28"/>
            <p:cNvSpPr/>
            <p:nvPr/>
          </p:nvSpPr>
          <p:spPr>
            <a:xfrm>
              <a:off x="5946710" y="1694205"/>
              <a:ext cx="161870" cy="75966"/>
            </a:xfrm>
            <a:custGeom>
              <a:avLst/>
              <a:gdLst/>
              <a:ahLst/>
              <a:cxnLst/>
              <a:rect l="l" t="t" r="r" b="b"/>
              <a:pathLst>
                <a:path w="5131" h="2408" extrusionOk="0">
                  <a:moveTo>
                    <a:pt x="0" y="0"/>
                  </a:moveTo>
                  <a:lnTo>
                    <a:pt x="0" y="2407"/>
                  </a:lnTo>
                  <a:lnTo>
                    <a:pt x="5131" y="2407"/>
                  </a:lnTo>
                  <a:lnTo>
                    <a:pt x="5131" y="0"/>
                  </a:lnTo>
                  <a:close/>
                </a:path>
              </a:pathLst>
            </a:custGeom>
            <a:solidFill>
              <a:srgbClr val="D197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28"/>
            <p:cNvSpPr/>
            <p:nvPr/>
          </p:nvSpPr>
          <p:spPr>
            <a:xfrm>
              <a:off x="5996650" y="1554323"/>
              <a:ext cx="63000" cy="61991"/>
            </a:xfrm>
            <a:custGeom>
              <a:avLst/>
              <a:gdLst/>
              <a:ahLst/>
              <a:cxnLst/>
              <a:rect l="l" t="t" r="r" b="b"/>
              <a:pathLst>
                <a:path w="1997" h="1965" extrusionOk="0">
                  <a:moveTo>
                    <a:pt x="983" y="1"/>
                  </a:moveTo>
                  <a:cubicBezTo>
                    <a:pt x="444" y="1"/>
                    <a:pt x="1" y="444"/>
                    <a:pt x="1" y="982"/>
                  </a:cubicBezTo>
                  <a:cubicBezTo>
                    <a:pt x="1" y="1521"/>
                    <a:pt x="444" y="1964"/>
                    <a:pt x="983" y="1964"/>
                  </a:cubicBezTo>
                  <a:cubicBezTo>
                    <a:pt x="1553" y="1964"/>
                    <a:pt x="1996" y="1521"/>
                    <a:pt x="1996" y="982"/>
                  </a:cubicBezTo>
                  <a:cubicBezTo>
                    <a:pt x="1996" y="444"/>
                    <a:pt x="1553" y="1"/>
                    <a:pt x="983" y="1"/>
                  </a:cubicBezTo>
                  <a:close/>
                </a:path>
              </a:pathLst>
            </a:custGeom>
            <a:solidFill>
              <a:srgbClr val="D197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28"/>
            <p:cNvSpPr/>
            <p:nvPr/>
          </p:nvSpPr>
          <p:spPr>
            <a:xfrm>
              <a:off x="6015641" y="1587291"/>
              <a:ext cx="24008" cy="56975"/>
            </a:xfrm>
            <a:custGeom>
              <a:avLst/>
              <a:gdLst/>
              <a:ahLst/>
              <a:cxnLst/>
              <a:rect l="l" t="t" r="r" b="b"/>
              <a:pathLst>
                <a:path w="761" h="1806" extrusionOk="0">
                  <a:moveTo>
                    <a:pt x="1" y="1"/>
                  </a:moveTo>
                  <a:lnTo>
                    <a:pt x="1" y="1806"/>
                  </a:lnTo>
                  <a:lnTo>
                    <a:pt x="761" y="1806"/>
                  </a:lnTo>
                  <a:lnTo>
                    <a:pt x="761" y="1"/>
                  </a:lnTo>
                  <a:close/>
                </a:path>
              </a:pathLst>
            </a:custGeom>
            <a:solidFill>
              <a:srgbClr val="D197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28"/>
            <p:cNvSpPr/>
            <p:nvPr/>
          </p:nvSpPr>
          <p:spPr>
            <a:xfrm>
              <a:off x="5881754" y="1743167"/>
              <a:ext cx="291783" cy="150892"/>
            </a:xfrm>
            <a:custGeom>
              <a:avLst/>
              <a:gdLst/>
              <a:ahLst/>
              <a:cxnLst/>
              <a:rect l="l" t="t" r="r" b="b"/>
              <a:pathLst>
                <a:path w="9249" h="4783" extrusionOk="0">
                  <a:moveTo>
                    <a:pt x="2154" y="0"/>
                  </a:moveTo>
                  <a:cubicBezTo>
                    <a:pt x="983" y="0"/>
                    <a:pt x="1" y="982"/>
                    <a:pt x="1" y="2153"/>
                  </a:cubicBezTo>
                  <a:lnTo>
                    <a:pt x="1" y="4782"/>
                  </a:lnTo>
                  <a:lnTo>
                    <a:pt x="9248" y="4782"/>
                  </a:lnTo>
                  <a:lnTo>
                    <a:pt x="9248" y="2153"/>
                  </a:lnTo>
                  <a:cubicBezTo>
                    <a:pt x="9248" y="982"/>
                    <a:pt x="8298" y="0"/>
                    <a:pt x="7095" y="0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28"/>
            <p:cNvSpPr/>
            <p:nvPr/>
          </p:nvSpPr>
          <p:spPr>
            <a:xfrm>
              <a:off x="5881754" y="2056875"/>
              <a:ext cx="291783" cy="171871"/>
            </a:xfrm>
            <a:custGeom>
              <a:avLst/>
              <a:gdLst/>
              <a:ahLst/>
              <a:cxnLst/>
              <a:rect l="l" t="t" r="r" b="b"/>
              <a:pathLst>
                <a:path w="9249" h="5448" extrusionOk="0">
                  <a:moveTo>
                    <a:pt x="1" y="0"/>
                  </a:moveTo>
                  <a:lnTo>
                    <a:pt x="1" y="3294"/>
                  </a:lnTo>
                  <a:cubicBezTo>
                    <a:pt x="1" y="4497"/>
                    <a:pt x="983" y="5447"/>
                    <a:pt x="2154" y="5447"/>
                  </a:cubicBezTo>
                  <a:lnTo>
                    <a:pt x="7095" y="5447"/>
                  </a:lnTo>
                  <a:cubicBezTo>
                    <a:pt x="8298" y="5447"/>
                    <a:pt x="9248" y="4497"/>
                    <a:pt x="9248" y="3294"/>
                  </a:cubicBezTo>
                  <a:lnTo>
                    <a:pt x="9248" y="0"/>
                  </a:ln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28"/>
            <p:cNvSpPr/>
            <p:nvPr/>
          </p:nvSpPr>
          <p:spPr>
            <a:xfrm>
              <a:off x="5881754" y="1894027"/>
              <a:ext cx="291783" cy="162880"/>
            </a:xfrm>
            <a:custGeom>
              <a:avLst/>
              <a:gdLst/>
              <a:ahLst/>
              <a:cxnLst/>
              <a:rect l="l" t="t" r="r" b="b"/>
              <a:pathLst>
                <a:path w="9249" h="5163" extrusionOk="0">
                  <a:moveTo>
                    <a:pt x="1" y="0"/>
                  </a:moveTo>
                  <a:lnTo>
                    <a:pt x="1" y="5162"/>
                  </a:lnTo>
                  <a:lnTo>
                    <a:pt x="9248" y="5162"/>
                  </a:lnTo>
                  <a:lnTo>
                    <a:pt x="9248" y="0"/>
                  </a:ln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28"/>
            <p:cNvSpPr/>
            <p:nvPr/>
          </p:nvSpPr>
          <p:spPr>
            <a:xfrm>
              <a:off x="5904752" y="1625274"/>
              <a:ext cx="245787" cy="92939"/>
            </a:xfrm>
            <a:custGeom>
              <a:avLst/>
              <a:gdLst/>
              <a:ahLst/>
              <a:cxnLst/>
              <a:rect l="l" t="t" r="r" b="b"/>
              <a:pathLst>
                <a:path w="7791" h="2946" extrusionOk="0">
                  <a:moveTo>
                    <a:pt x="1077" y="0"/>
                  </a:moveTo>
                  <a:cubicBezTo>
                    <a:pt x="507" y="0"/>
                    <a:pt x="0" y="475"/>
                    <a:pt x="0" y="1077"/>
                  </a:cubicBezTo>
                  <a:lnTo>
                    <a:pt x="0" y="2945"/>
                  </a:lnTo>
                  <a:lnTo>
                    <a:pt x="7791" y="2945"/>
                  </a:lnTo>
                  <a:lnTo>
                    <a:pt x="7791" y="1077"/>
                  </a:lnTo>
                  <a:cubicBezTo>
                    <a:pt x="7791" y="475"/>
                    <a:pt x="7316" y="0"/>
                    <a:pt x="6714" y="0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28"/>
            <p:cNvSpPr/>
            <p:nvPr/>
          </p:nvSpPr>
          <p:spPr>
            <a:xfrm>
              <a:off x="6089589" y="1605273"/>
              <a:ext cx="469585" cy="345729"/>
            </a:xfrm>
            <a:custGeom>
              <a:avLst/>
              <a:gdLst/>
              <a:ahLst/>
              <a:cxnLst/>
              <a:rect l="l" t="t" r="r" b="b"/>
              <a:pathLst>
                <a:path w="14885" h="10959" extrusionOk="0">
                  <a:moveTo>
                    <a:pt x="9976" y="1552"/>
                  </a:moveTo>
                  <a:cubicBezTo>
                    <a:pt x="11813" y="1552"/>
                    <a:pt x="13333" y="3041"/>
                    <a:pt x="13333" y="4909"/>
                  </a:cubicBezTo>
                  <a:lnTo>
                    <a:pt x="13333" y="6049"/>
                  </a:lnTo>
                  <a:cubicBezTo>
                    <a:pt x="13333" y="7886"/>
                    <a:pt x="11844" y="9406"/>
                    <a:pt x="9976" y="9406"/>
                  </a:cubicBezTo>
                  <a:lnTo>
                    <a:pt x="4909" y="9406"/>
                  </a:lnTo>
                  <a:cubicBezTo>
                    <a:pt x="3040" y="9406"/>
                    <a:pt x="1552" y="7886"/>
                    <a:pt x="1552" y="6049"/>
                  </a:cubicBezTo>
                  <a:lnTo>
                    <a:pt x="1552" y="4909"/>
                  </a:lnTo>
                  <a:cubicBezTo>
                    <a:pt x="1552" y="3041"/>
                    <a:pt x="3040" y="1552"/>
                    <a:pt x="4909" y="1552"/>
                  </a:cubicBezTo>
                  <a:close/>
                  <a:moveTo>
                    <a:pt x="4909" y="1"/>
                  </a:moveTo>
                  <a:cubicBezTo>
                    <a:pt x="2185" y="1"/>
                    <a:pt x="0" y="2186"/>
                    <a:pt x="0" y="4909"/>
                  </a:cubicBezTo>
                  <a:lnTo>
                    <a:pt x="0" y="6049"/>
                  </a:lnTo>
                  <a:cubicBezTo>
                    <a:pt x="0" y="8741"/>
                    <a:pt x="2185" y="10958"/>
                    <a:pt x="4909" y="10958"/>
                  </a:cubicBezTo>
                  <a:lnTo>
                    <a:pt x="9976" y="10958"/>
                  </a:lnTo>
                  <a:cubicBezTo>
                    <a:pt x="12668" y="10958"/>
                    <a:pt x="14885" y="8741"/>
                    <a:pt x="14885" y="6049"/>
                  </a:cubicBezTo>
                  <a:lnTo>
                    <a:pt x="14885" y="4909"/>
                  </a:lnTo>
                  <a:cubicBezTo>
                    <a:pt x="14885" y="2186"/>
                    <a:pt x="12668" y="1"/>
                    <a:pt x="9976" y="1"/>
                  </a:cubicBezTo>
                  <a:close/>
                </a:path>
              </a:pathLst>
            </a:custGeom>
            <a:solidFill>
              <a:srgbClr val="306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28"/>
            <p:cNvSpPr/>
            <p:nvPr/>
          </p:nvSpPr>
          <p:spPr>
            <a:xfrm>
              <a:off x="6084573" y="1822067"/>
              <a:ext cx="479585" cy="429645"/>
            </a:xfrm>
            <a:custGeom>
              <a:avLst/>
              <a:gdLst/>
              <a:ahLst/>
              <a:cxnLst/>
              <a:rect l="l" t="t" r="r" b="b"/>
              <a:pathLst>
                <a:path w="15202" h="13619" extrusionOk="0">
                  <a:moveTo>
                    <a:pt x="7601" y="1"/>
                  </a:moveTo>
                  <a:cubicBezTo>
                    <a:pt x="3421" y="1"/>
                    <a:pt x="1" y="3389"/>
                    <a:pt x="1" y="7570"/>
                  </a:cubicBezTo>
                  <a:cubicBezTo>
                    <a:pt x="1" y="10072"/>
                    <a:pt x="1204" y="12257"/>
                    <a:pt x="3009" y="13618"/>
                  </a:cubicBezTo>
                  <a:lnTo>
                    <a:pt x="12193" y="13618"/>
                  </a:lnTo>
                  <a:cubicBezTo>
                    <a:pt x="13999" y="12257"/>
                    <a:pt x="15202" y="10072"/>
                    <a:pt x="15202" y="7570"/>
                  </a:cubicBezTo>
                  <a:cubicBezTo>
                    <a:pt x="15202" y="3389"/>
                    <a:pt x="11782" y="1"/>
                    <a:pt x="7601" y="1"/>
                  </a:cubicBezTo>
                  <a:close/>
                </a:path>
              </a:pathLst>
            </a:custGeom>
            <a:solidFill>
              <a:srgbClr val="43A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28"/>
            <p:cNvSpPr/>
            <p:nvPr/>
          </p:nvSpPr>
          <p:spPr>
            <a:xfrm>
              <a:off x="6160508" y="1907971"/>
              <a:ext cx="327747" cy="297493"/>
            </a:xfrm>
            <a:custGeom>
              <a:avLst/>
              <a:gdLst/>
              <a:ahLst/>
              <a:cxnLst/>
              <a:rect l="l" t="t" r="r" b="b"/>
              <a:pathLst>
                <a:path w="10389" h="9430" extrusionOk="0">
                  <a:moveTo>
                    <a:pt x="5186" y="0"/>
                  </a:moveTo>
                  <a:cubicBezTo>
                    <a:pt x="3050" y="0"/>
                    <a:pt x="1118" y="1473"/>
                    <a:pt x="602" y="3643"/>
                  </a:cubicBezTo>
                  <a:cubicBezTo>
                    <a:pt x="1" y="6177"/>
                    <a:pt x="1584" y="8710"/>
                    <a:pt x="4118" y="9312"/>
                  </a:cubicBezTo>
                  <a:cubicBezTo>
                    <a:pt x="4471" y="9392"/>
                    <a:pt x="4825" y="9430"/>
                    <a:pt x="5173" y="9430"/>
                  </a:cubicBezTo>
                  <a:cubicBezTo>
                    <a:pt x="7321" y="9430"/>
                    <a:pt x="9269" y="7977"/>
                    <a:pt x="9786" y="5797"/>
                  </a:cubicBezTo>
                  <a:cubicBezTo>
                    <a:pt x="10388" y="3263"/>
                    <a:pt x="8805" y="730"/>
                    <a:pt x="6271" y="128"/>
                  </a:cubicBezTo>
                  <a:cubicBezTo>
                    <a:pt x="5908" y="42"/>
                    <a:pt x="5544" y="0"/>
                    <a:pt x="5186" y="0"/>
                  </a:cubicBezTo>
                  <a:close/>
                </a:path>
              </a:pathLst>
            </a:custGeom>
            <a:solidFill>
              <a:srgbClr val="306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28"/>
            <p:cNvSpPr/>
            <p:nvPr/>
          </p:nvSpPr>
          <p:spPr>
            <a:xfrm>
              <a:off x="6258431" y="1977943"/>
              <a:ext cx="43977" cy="91929"/>
            </a:xfrm>
            <a:custGeom>
              <a:avLst/>
              <a:gdLst/>
              <a:ahLst/>
              <a:cxnLst/>
              <a:rect l="l" t="t" r="r" b="b"/>
              <a:pathLst>
                <a:path w="1394" h="2914" extrusionOk="0">
                  <a:moveTo>
                    <a:pt x="887" y="0"/>
                  </a:moveTo>
                  <a:lnTo>
                    <a:pt x="0" y="760"/>
                  </a:lnTo>
                  <a:lnTo>
                    <a:pt x="285" y="1109"/>
                  </a:lnTo>
                  <a:lnTo>
                    <a:pt x="602" y="855"/>
                  </a:lnTo>
                  <a:cubicBezTo>
                    <a:pt x="634" y="824"/>
                    <a:pt x="729" y="760"/>
                    <a:pt x="824" y="634"/>
                  </a:cubicBezTo>
                  <a:lnTo>
                    <a:pt x="824" y="634"/>
                  </a:lnTo>
                  <a:lnTo>
                    <a:pt x="792" y="950"/>
                  </a:lnTo>
                  <a:lnTo>
                    <a:pt x="792" y="1235"/>
                  </a:lnTo>
                  <a:lnTo>
                    <a:pt x="792" y="2914"/>
                  </a:lnTo>
                  <a:lnTo>
                    <a:pt x="1394" y="2914"/>
                  </a:lnTo>
                  <a:lnTo>
                    <a:pt x="1394" y="0"/>
                  </a:lnTo>
                  <a:close/>
                </a:path>
              </a:pathLst>
            </a:custGeom>
            <a:solidFill>
              <a:srgbClr val="FCFC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28"/>
            <p:cNvSpPr/>
            <p:nvPr/>
          </p:nvSpPr>
          <p:spPr>
            <a:xfrm>
              <a:off x="6327362" y="1977943"/>
              <a:ext cx="58962" cy="93948"/>
            </a:xfrm>
            <a:custGeom>
              <a:avLst/>
              <a:gdLst/>
              <a:ahLst/>
              <a:cxnLst/>
              <a:rect l="l" t="t" r="r" b="b"/>
              <a:pathLst>
                <a:path w="1869" h="2978" extrusionOk="0">
                  <a:moveTo>
                    <a:pt x="159" y="0"/>
                  </a:moveTo>
                  <a:lnTo>
                    <a:pt x="64" y="1489"/>
                  </a:lnTo>
                  <a:lnTo>
                    <a:pt x="285" y="1615"/>
                  </a:lnTo>
                  <a:cubicBezTo>
                    <a:pt x="349" y="1615"/>
                    <a:pt x="412" y="1584"/>
                    <a:pt x="507" y="1584"/>
                  </a:cubicBezTo>
                  <a:cubicBezTo>
                    <a:pt x="570" y="1552"/>
                    <a:pt x="665" y="1552"/>
                    <a:pt x="729" y="1552"/>
                  </a:cubicBezTo>
                  <a:cubicBezTo>
                    <a:pt x="1077" y="1552"/>
                    <a:pt x="1267" y="1710"/>
                    <a:pt x="1267" y="1995"/>
                  </a:cubicBezTo>
                  <a:cubicBezTo>
                    <a:pt x="1267" y="2312"/>
                    <a:pt x="1109" y="2470"/>
                    <a:pt x="729" y="2470"/>
                  </a:cubicBezTo>
                  <a:cubicBezTo>
                    <a:pt x="602" y="2470"/>
                    <a:pt x="507" y="2439"/>
                    <a:pt x="349" y="2407"/>
                  </a:cubicBezTo>
                  <a:cubicBezTo>
                    <a:pt x="222" y="2375"/>
                    <a:pt x="95" y="2312"/>
                    <a:pt x="0" y="2280"/>
                  </a:cubicBezTo>
                  <a:lnTo>
                    <a:pt x="0" y="2819"/>
                  </a:lnTo>
                  <a:cubicBezTo>
                    <a:pt x="190" y="2914"/>
                    <a:pt x="444" y="2977"/>
                    <a:pt x="760" y="2977"/>
                  </a:cubicBezTo>
                  <a:cubicBezTo>
                    <a:pt x="1109" y="2977"/>
                    <a:pt x="1394" y="2882"/>
                    <a:pt x="1584" y="2692"/>
                  </a:cubicBezTo>
                  <a:cubicBezTo>
                    <a:pt x="1774" y="2534"/>
                    <a:pt x="1869" y="2280"/>
                    <a:pt x="1869" y="1932"/>
                  </a:cubicBezTo>
                  <a:cubicBezTo>
                    <a:pt x="1869" y="1679"/>
                    <a:pt x="1774" y="1457"/>
                    <a:pt x="1615" y="1299"/>
                  </a:cubicBezTo>
                  <a:cubicBezTo>
                    <a:pt x="1457" y="1140"/>
                    <a:pt x="1267" y="1045"/>
                    <a:pt x="982" y="1045"/>
                  </a:cubicBezTo>
                  <a:cubicBezTo>
                    <a:pt x="855" y="1045"/>
                    <a:pt x="760" y="1045"/>
                    <a:pt x="697" y="1077"/>
                  </a:cubicBezTo>
                  <a:lnTo>
                    <a:pt x="634" y="1109"/>
                  </a:lnTo>
                  <a:lnTo>
                    <a:pt x="697" y="507"/>
                  </a:lnTo>
                  <a:lnTo>
                    <a:pt x="1679" y="507"/>
                  </a:lnTo>
                  <a:lnTo>
                    <a:pt x="1679" y="0"/>
                  </a:lnTo>
                  <a:close/>
                </a:path>
              </a:pathLst>
            </a:custGeom>
            <a:solidFill>
              <a:srgbClr val="FCFC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28"/>
            <p:cNvSpPr/>
            <p:nvPr/>
          </p:nvSpPr>
          <p:spPr>
            <a:xfrm>
              <a:off x="6278401" y="2087823"/>
              <a:ext cx="45996" cy="58994"/>
            </a:xfrm>
            <a:custGeom>
              <a:avLst/>
              <a:gdLst/>
              <a:ahLst/>
              <a:cxnLst/>
              <a:rect l="l" t="t" r="r" b="b"/>
              <a:pathLst>
                <a:path w="1458" h="1870" extrusionOk="0">
                  <a:moveTo>
                    <a:pt x="1" y="1"/>
                  </a:moveTo>
                  <a:lnTo>
                    <a:pt x="1" y="1869"/>
                  </a:lnTo>
                  <a:lnTo>
                    <a:pt x="381" y="1869"/>
                  </a:lnTo>
                  <a:lnTo>
                    <a:pt x="381" y="1204"/>
                  </a:lnTo>
                  <a:lnTo>
                    <a:pt x="571" y="1078"/>
                  </a:lnTo>
                  <a:lnTo>
                    <a:pt x="1014" y="1869"/>
                  </a:lnTo>
                  <a:lnTo>
                    <a:pt x="1457" y="1869"/>
                  </a:lnTo>
                  <a:lnTo>
                    <a:pt x="824" y="824"/>
                  </a:lnTo>
                  <a:lnTo>
                    <a:pt x="1457" y="1"/>
                  </a:lnTo>
                  <a:lnTo>
                    <a:pt x="1046" y="1"/>
                  </a:lnTo>
                  <a:lnTo>
                    <a:pt x="539" y="634"/>
                  </a:lnTo>
                  <a:lnTo>
                    <a:pt x="381" y="856"/>
                  </a:lnTo>
                  <a:lnTo>
                    <a:pt x="381" y="1"/>
                  </a:lnTo>
                  <a:close/>
                </a:path>
              </a:pathLst>
            </a:custGeom>
            <a:solidFill>
              <a:srgbClr val="FCFC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28"/>
            <p:cNvSpPr/>
            <p:nvPr/>
          </p:nvSpPr>
          <p:spPr>
            <a:xfrm>
              <a:off x="6329350" y="2086845"/>
              <a:ext cx="45996" cy="60950"/>
            </a:xfrm>
            <a:custGeom>
              <a:avLst/>
              <a:gdLst/>
              <a:ahLst/>
              <a:cxnLst/>
              <a:rect l="l" t="t" r="r" b="b"/>
              <a:pathLst>
                <a:path w="1458" h="1932" extrusionOk="0">
                  <a:moveTo>
                    <a:pt x="919" y="0"/>
                  </a:moveTo>
                  <a:cubicBezTo>
                    <a:pt x="634" y="0"/>
                    <a:pt x="412" y="95"/>
                    <a:pt x="254" y="253"/>
                  </a:cubicBezTo>
                  <a:cubicBezTo>
                    <a:pt x="64" y="412"/>
                    <a:pt x="1" y="665"/>
                    <a:pt x="1" y="982"/>
                  </a:cubicBezTo>
                  <a:cubicBezTo>
                    <a:pt x="1" y="1267"/>
                    <a:pt x="64" y="1520"/>
                    <a:pt x="191" y="1679"/>
                  </a:cubicBezTo>
                  <a:cubicBezTo>
                    <a:pt x="349" y="1869"/>
                    <a:pt x="571" y="1932"/>
                    <a:pt x="824" y="1932"/>
                  </a:cubicBezTo>
                  <a:cubicBezTo>
                    <a:pt x="919" y="1932"/>
                    <a:pt x="1046" y="1932"/>
                    <a:pt x="1141" y="1900"/>
                  </a:cubicBezTo>
                  <a:cubicBezTo>
                    <a:pt x="1236" y="1900"/>
                    <a:pt x="1362" y="1869"/>
                    <a:pt x="1457" y="1837"/>
                  </a:cubicBezTo>
                  <a:lnTo>
                    <a:pt x="1457" y="855"/>
                  </a:lnTo>
                  <a:lnTo>
                    <a:pt x="761" y="855"/>
                  </a:lnTo>
                  <a:lnTo>
                    <a:pt x="761" y="1172"/>
                  </a:lnTo>
                  <a:lnTo>
                    <a:pt x="1077" y="1172"/>
                  </a:lnTo>
                  <a:lnTo>
                    <a:pt x="1077" y="1584"/>
                  </a:lnTo>
                  <a:cubicBezTo>
                    <a:pt x="1014" y="1584"/>
                    <a:pt x="919" y="1615"/>
                    <a:pt x="856" y="1615"/>
                  </a:cubicBezTo>
                  <a:cubicBezTo>
                    <a:pt x="697" y="1615"/>
                    <a:pt x="571" y="1552"/>
                    <a:pt x="507" y="1457"/>
                  </a:cubicBezTo>
                  <a:cubicBezTo>
                    <a:pt x="412" y="1330"/>
                    <a:pt x="381" y="1172"/>
                    <a:pt x="381" y="982"/>
                  </a:cubicBezTo>
                  <a:cubicBezTo>
                    <a:pt x="381" y="792"/>
                    <a:pt x="444" y="633"/>
                    <a:pt x="539" y="507"/>
                  </a:cubicBezTo>
                  <a:cubicBezTo>
                    <a:pt x="634" y="380"/>
                    <a:pt x="761" y="317"/>
                    <a:pt x="919" y="317"/>
                  </a:cubicBezTo>
                  <a:cubicBezTo>
                    <a:pt x="1077" y="317"/>
                    <a:pt x="1204" y="380"/>
                    <a:pt x="1331" y="443"/>
                  </a:cubicBezTo>
                  <a:lnTo>
                    <a:pt x="1457" y="127"/>
                  </a:lnTo>
                  <a:cubicBezTo>
                    <a:pt x="1299" y="32"/>
                    <a:pt x="1109" y="0"/>
                    <a:pt x="919" y="0"/>
                  </a:cubicBezTo>
                  <a:close/>
                </a:path>
              </a:pathLst>
            </a:custGeom>
            <a:solidFill>
              <a:srgbClr val="FCFC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28"/>
            <p:cNvSpPr/>
            <p:nvPr/>
          </p:nvSpPr>
          <p:spPr>
            <a:xfrm>
              <a:off x="5784871" y="2130791"/>
              <a:ext cx="359673" cy="43977"/>
            </a:xfrm>
            <a:custGeom>
              <a:avLst/>
              <a:gdLst/>
              <a:ahLst/>
              <a:cxnLst/>
              <a:rect l="l" t="t" r="r" b="b"/>
              <a:pathLst>
                <a:path w="11401" h="1394" extrusionOk="0">
                  <a:moveTo>
                    <a:pt x="0" y="1"/>
                  </a:moveTo>
                  <a:lnTo>
                    <a:pt x="0" y="1394"/>
                  </a:lnTo>
                  <a:lnTo>
                    <a:pt x="11401" y="1394"/>
                  </a:lnTo>
                  <a:lnTo>
                    <a:pt x="11401" y="1"/>
                  </a:ln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28"/>
            <p:cNvSpPr/>
            <p:nvPr/>
          </p:nvSpPr>
          <p:spPr>
            <a:xfrm>
              <a:off x="5768877" y="2020879"/>
              <a:ext cx="75966" cy="264810"/>
            </a:xfrm>
            <a:custGeom>
              <a:avLst/>
              <a:gdLst/>
              <a:ahLst/>
              <a:cxnLst/>
              <a:rect l="l" t="t" r="r" b="b"/>
              <a:pathLst>
                <a:path w="2408" h="8394" extrusionOk="0">
                  <a:moveTo>
                    <a:pt x="1204" y="1"/>
                  </a:moveTo>
                  <a:cubicBezTo>
                    <a:pt x="539" y="1"/>
                    <a:pt x="0" y="539"/>
                    <a:pt x="0" y="1204"/>
                  </a:cubicBezTo>
                  <a:lnTo>
                    <a:pt x="0" y="7190"/>
                  </a:lnTo>
                  <a:cubicBezTo>
                    <a:pt x="0" y="7855"/>
                    <a:pt x="539" y="8393"/>
                    <a:pt x="1204" y="8393"/>
                  </a:cubicBezTo>
                  <a:cubicBezTo>
                    <a:pt x="1869" y="8393"/>
                    <a:pt x="2407" y="7855"/>
                    <a:pt x="2407" y="7190"/>
                  </a:cubicBezTo>
                  <a:lnTo>
                    <a:pt x="2407" y="1204"/>
                  </a:lnTo>
                  <a:cubicBezTo>
                    <a:pt x="2407" y="539"/>
                    <a:pt x="1869" y="1"/>
                    <a:pt x="1204" y="1"/>
                  </a:cubicBezTo>
                  <a:close/>
                </a:path>
              </a:pathLst>
            </a:custGeom>
            <a:solidFill>
              <a:srgbClr val="F28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28"/>
            <p:cNvSpPr/>
            <p:nvPr/>
          </p:nvSpPr>
          <p:spPr>
            <a:xfrm>
              <a:off x="5692942" y="2121800"/>
              <a:ext cx="58962" cy="61959"/>
            </a:xfrm>
            <a:custGeom>
              <a:avLst/>
              <a:gdLst/>
              <a:ahLst/>
              <a:cxnLst/>
              <a:rect l="l" t="t" r="r" b="b"/>
              <a:pathLst>
                <a:path w="1869" h="1964" extrusionOk="0">
                  <a:moveTo>
                    <a:pt x="951" y="1"/>
                  </a:moveTo>
                  <a:cubicBezTo>
                    <a:pt x="412" y="1"/>
                    <a:pt x="1" y="444"/>
                    <a:pt x="1" y="982"/>
                  </a:cubicBezTo>
                  <a:cubicBezTo>
                    <a:pt x="1" y="1521"/>
                    <a:pt x="412" y="1964"/>
                    <a:pt x="951" y="1964"/>
                  </a:cubicBezTo>
                  <a:cubicBezTo>
                    <a:pt x="1457" y="1964"/>
                    <a:pt x="1869" y="1521"/>
                    <a:pt x="1869" y="982"/>
                  </a:cubicBezTo>
                  <a:cubicBezTo>
                    <a:pt x="1869" y="444"/>
                    <a:pt x="1457" y="1"/>
                    <a:pt x="951" y="1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28"/>
            <p:cNvSpPr/>
            <p:nvPr/>
          </p:nvSpPr>
          <p:spPr>
            <a:xfrm>
              <a:off x="5718906" y="2066844"/>
              <a:ext cx="50003" cy="172880"/>
            </a:xfrm>
            <a:custGeom>
              <a:avLst/>
              <a:gdLst/>
              <a:ahLst/>
              <a:cxnLst/>
              <a:rect l="l" t="t" r="r" b="b"/>
              <a:pathLst>
                <a:path w="1585" h="5480" extrusionOk="0">
                  <a:moveTo>
                    <a:pt x="793" y="1"/>
                  </a:moveTo>
                  <a:cubicBezTo>
                    <a:pt x="349" y="1"/>
                    <a:pt x="1" y="349"/>
                    <a:pt x="1" y="792"/>
                  </a:cubicBezTo>
                  <a:lnTo>
                    <a:pt x="1" y="4688"/>
                  </a:lnTo>
                  <a:cubicBezTo>
                    <a:pt x="1" y="5099"/>
                    <a:pt x="349" y="5479"/>
                    <a:pt x="793" y="5479"/>
                  </a:cubicBezTo>
                  <a:cubicBezTo>
                    <a:pt x="1236" y="5479"/>
                    <a:pt x="1584" y="5099"/>
                    <a:pt x="1584" y="4688"/>
                  </a:cubicBezTo>
                  <a:lnTo>
                    <a:pt x="1584" y="792"/>
                  </a:lnTo>
                  <a:cubicBezTo>
                    <a:pt x="1584" y="349"/>
                    <a:pt x="1236" y="1"/>
                    <a:pt x="793" y="1"/>
                  </a:cubicBezTo>
                  <a:close/>
                </a:path>
              </a:pathLst>
            </a:custGeom>
            <a:solidFill>
              <a:srgbClr val="F28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28"/>
            <p:cNvSpPr/>
            <p:nvPr/>
          </p:nvSpPr>
          <p:spPr>
            <a:xfrm>
              <a:off x="6081576" y="2020879"/>
              <a:ext cx="75966" cy="264810"/>
            </a:xfrm>
            <a:custGeom>
              <a:avLst/>
              <a:gdLst/>
              <a:ahLst/>
              <a:cxnLst/>
              <a:rect l="l" t="t" r="r" b="b"/>
              <a:pathLst>
                <a:path w="2408" h="8394" extrusionOk="0">
                  <a:moveTo>
                    <a:pt x="1204" y="1"/>
                  </a:moveTo>
                  <a:cubicBezTo>
                    <a:pt x="539" y="1"/>
                    <a:pt x="1" y="539"/>
                    <a:pt x="1" y="1204"/>
                  </a:cubicBezTo>
                  <a:lnTo>
                    <a:pt x="1" y="7190"/>
                  </a:lnTo>
                  <a:cubicBezTo>
                    <a:pt x="1" y="7855"/>
                    <a:pt x="539" y="8393"/>
                    <a:pt x="1204" y="8393"/>
                  </a:cubicBezTo>
                  <a:cubicBezTo>
                    <a:pt x="1869" y="8393"/>
                    <a:pt x="2408" y="7855"/>
                    <a:pt x="2408" y="7190"/>
                  </a:cubicBezTo>
                  <a:lnTo>
                    <a:pt x="2408" y="1204"/>
                  </a:lnTo>
                  <a:cubicBezTo>
                    <a:pt x="2408" y="539"/>
                    <a:pt x="1869" y="1"/>
                    <a:pt x="1204" y="1"/>
                  </a:cubicBezTo>
                  <a:close/>
                </a:path>
              </a:pathLst>
            </a:custGeom>
            <a:solidFill>
              <a:srgbClr val="F28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28"/>
            <p:cNvSpPr/>
            <p:nvPr/>
          </p:nvSpPr>
          <p:spPr>
            <a:xfrm>
              <a:off x="6174483" y="2121800"/>
              <a:ext cx="58994" cy="61959"/>
            </a:xfrm>
            <a:custGeom>
              <a:avLst/>
              <a:gdLst/>
              <a:ahLst/>
              <a:cxnLst/>
              <a:rect l="l" t="t" r="r" b="b"/>
              <a:pathLst>
                <a:path w="1870" h="1964" extrusionOk="0">
                  <a:moveTo>
                    <a:pt x="919" y="1"/>
                  </a:moveTo>
                  <a:cubicBezTo>
                    <a:pt x="413" y="1"/>
                    <a:pt x="1" y="444"/>
                    <a:pt x="1" y="982"/>
                  </a:cubicBezTo>
                  <a:cubicBezTo>
                    <a:pt x="1" y="1521"/>
                    <a:pt x="413" y="1964"/>
                    <a:pt x="919" y="1964"/>
                  </a:cubicBezTo>
                  <a:cubicBezTo>
                    <a:pt x="1458" y="1964"/>
                    <a:pt x="1869" y="1521"/>
                    <a:pt x="1869" y="982"/>
                  </a:cubicBezTo>
                  <a:cubicBezTo>
                    <a:pt x="1869" y="444"/>
                    <a:pt x="1458" y="1"/>
                    <a:pt x="919" y="1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28"/>
            <p:cNvSpPr/>
            <p:nvPr/>
          </p:nvSpPr>
          <p:spPr>
            <a:xfrm>
              <a:off x="6157511" y="2066844"/>
              <a:ext cx="50003" cy="172880"/>
            </a:xfrm>
            <a:custGeom>
              <a:avLst/>
              <a:gdLst/>
              <a:ahLst/>
              <a:cxnLst/>
              <a:rect l="l" t="t" r="r" b="b"/>
              <a:pathLst>
                <a:path w="1585" h="5480" extrusionOk="0">
                  <a:moveTo>
                    <a:pt x="792" y="1"/>
                  </a:moveTo>
                  <a:cubicBezTo>
                    <a:pt x="349" y="1"/>
                    <a:pt x="1" y="349"/>
                    <a:pt x="1" y="792"/>
                  </a:cubicBezTo>
                  <a:lnTo>
                    <a:pt x="1" y="4688"/>
                  </a:lnTo>
                  <a:cubicBezTo>
                    <a:pt x="1" y="5099"/>
                    <a:pt x="349" y="5479"/>
                    <a:pt x="792" y="5479"/>
                  </a:cubicBezTo>
                  <a:cubicBezTo>
                    <a:pt x="1236" y="5479"/>
                    <a:pt x="1584" y="5099"/>
                    <a:pt x="1584" y="4688"/>
                  </a:cubicBezTo>
                  <a:lnTo>
                    <a:pt x="1584" y="792"/>
                  </a:lnTo>
                  <a:cubicBezTo>
                    <a:pt x="1584" y="349"/>
                    <a:pt x="1236" y="1"/>
                    <a:pt x="792" y="1"/>
                  </a:cubicBezTo>
                  <a:close/>
                </a:path>
              </a:pathLst>
            </a:custGeom>
            <a:solidFill>
              <a:srgbClr val="F28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0" name="Google Shape;2510;p28"/>
          <p:cNvGrpSpPr/>
          <p:nvPr/>
        </p:nvGrpSpPr>
        <p:grpSpPr>
          <a:xfrm>
            <a:off x="775175" y="2573272"/>
            <a:ext cx="892226" cy="892195"/>
            <a:chOff x="5691933" y="2565389"/>
            <a:chExt cx="892226" cy="892195"/>
          </a:xfrm>
        </p:grpSpPr>
        <p:sp>
          <p:nvSpPr>
            <p:cNvPr id="2511" name="Google Shape;2511;p28"/>
            <p:cNvSpPr/>
            <p:nvPr/>
          </p:nvSpPr>
          <p:spPr>
            <a:xfrm>
              <a:off x="5691933" y="2565389"/>
              <a:ext cx="892226" cy="892195"/>
            </a:xfrm>
            <a:custGeom>
              <a:avLst/>
              <a:gdLst/>
              <a:ahLst/>
              <a:cxnLst/>
              <a:rect l="l" t="t" r="r" b="b"/>
              <a:pathLst>
                <a:path w="28282" h="28281" extrusionOk="0">
                  <a:moveTo>
                    <a:pt x="14157" y="1"/>
                  </a:moveTo>
                  <a:cubicBezTo>
                    <a:pt x="6335" y="1"/>
                    <a:pt x="1" y="6334"/>
                    <a:pt x="1" y="14125"/>
                  </a:cubicBezTo>
                  <a:cubicBezTo>
                    <a:pt x="1" y="21947"/>
                    <a:pt x="6335" y="28281"/>
                    <a:pt x="14157" y="28281"/>
                  </a:cubicBezTo>
                  <a:cubicBezTo>
                    <a:pt x="21948" y="28281"/>
                    <a:pt x="28281" y="21947"/>
                    <a:pt x="28281" y="14125"/>
                  </a:cubicBezTo>
                  <a:cubicBezTo>
                    <a:pt x="28281" y="6334"/>
                    <a:pt x="21948" y="1"/>
                    <a:pt x="141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28"/>
            <p:cNvSpPr/>
            <p:nvPr/>
          </p:nvSpPr>
          <p:spPr>
            <a:xfrm>
              <a:off x="6347332" y="2699277"/>
              <a:ext cx="163889" cy="111931"/>
            </a:xfrm>
            <a:custGeom>
              <a:avLst/>
              <a:gdLst/>
              <a:ahLst/>
              <a:cxnLst/>
              <a:rect l="l" t="t" r="r" b="b"/>
              <a:pathLst>
                <a:path w="5195" h="3548" extrusionOk="0">
                  <a:moveTo>
                    <a:pt x="2598" y="0"/>
                  </a:moveTo>
                  <a:cubicBezTo>
                    <a:pt x="2598" y="0"/>
                    <a:pt x="2091" y="253"/>
                    <a:pt x="1806" y="729"/>
                  </a:cubicBezTo>
                  <a:cubicBezTo>
                    <a:pt x="1521" y="1235"/>
                    <a:pt x="1838" y="2154"/>
                    <a:pt x="1838" y="2154"/>
                  </a:cubicBezTo>
                  <a:cubicBezTo>
                    <a:pt x="1289" y="1562"/>
                    <a:pt x="655" y="1464"/>
                    <a:pt x="294" y="1464"/>
                  </a:cubicBezTo>
                  <a:cubicBezTo>
                    <a:pt x="113" y="1464"/>
                    <a:pt x="1" y="1489"/>
                    <a:pt x="1" y="1489"/>
                  </a:cubicBezTo>
                  <a:cubicBezTo>
                    <a:pt x="507" y="3262"/>
                    <a:pt x="2534" y="3547"/>
                    <a:pt x="2534" y="3547"/>
                  </a:cubicBezTo>
                  <a:lnTo>
                    <a:pt x="2661" y="3547"/>
                  </a:lnTo>
                  <a:cubicBezTo>
                    <a:pt x="2661" y="3547"/>
                    <a:pt x="4656" y="3262"/>
                    <a:pt x="5194" y="1489"/>
                  </a:cubicBezTo>
                  <a:cubicBezTo>
                    <a:pt x="5194" y="1489"/>
                    <a:pt x="5082" y="1464"/>
                    <a:pt x="4900" y="1464"/>
                  </a:cubicBezTo>
                  <a:cubicBezTo>
                    <a:pt x="4536" y="1464"/>
                    <a:pt x="3896" y="1562"/>
                    <a:pt x="3326" y="2154"/>
                  </a:cubicBezTo>
                  <a:cubicBezTo>
                    <a:pt x="3326" y="2154"/>
                    <a:pt x="3643" y="1235"/>
                    <a:pt x="3358" y="729"/>
                  </a:cubicBezTo>
                  <a:cubicBezTo>
                    <a:pt x="3073" y="253"/>
                    <a:pt x="2598" y="0"/>
                    <a:pt x="2598" y="0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28"/>
            <p:cNvSpPr/>
            <p:nvPr/>
          </p:nvSpPr>
          <p:spPr>
            <a:xfrm>
              <a:off x="6343357" y="2811176"/>
              <a:ext cx="170861" cy="480563"/>
            </a:xfrm>
            <a:custGeom>
              <a:avLst/>
              <a:gdLst/>
              <a:ahLst/>
              <a:cxnLst/>
              <a:rect l="l" t="t" r="r" b="b"/>
              <a:pathLst>
                <a:path w="5416" h="15233" extrusionOk="0">
                  <a:moveTo>
                    <a:pt x="2724" y="0"/>
                  </a:moveTo>
                  <a:cubicBezTo>
                    <a:pt x="1679" y="0"/>
                    <a:pt x="222" y="570"/>
                    <a:pt x="127" y="1932"/>
                  </a:cubicBezTo>
                  <a:cubicBezTo>
                    <a:pt x="0" y="3294"/>
                    <a:pt x="697" y="12731"/>
                    <a:pt x="2724" y="15233"/>
                  </a:cubicBezTo>
                  <a:cubicBezTo>
                    <a:pt x="4750" y="12731"/>
                    <a:pt x="5415" y="3294"/>
                    <a:pt x="5320" y="1932"/>
                  </a:cubicBezTo>
                  <a:cubicBezTo>
                    <a:pt x="5225" y="570"/>
                    <a:pt x="3737" y="0"/>
                    <a:pt x="2724" y="0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28"/>
            <p:cNvSpPr/>
            <p:nvPr/>
          </p:nvSpPr>
          <p:spPr>
            <a:xfrm>
              <a:off x="6422257" y="2971027"/>
              <a:ext cx="83979" cy="12998"/>
            </a:xfrm>
            <a:custGeom>
              <a:avLst/>
              <a:gdLst/>
              <a:ahLst/>
              <a:cxnLst/>
              <a:rect l="l" t="t" r="r" b="b"/>
              <a:pathLst>
                <a:path w="2662" h="412" extrusionOk="0">
                  <a:moveTo>
                    <a:pt x="191" y="0"/>
                  </a:moveTo>
                  <a:cubicBezTo>
                    <a:pt x="96" y="0"/>
                    <a:pt x="1" y="95"/>
                    <a:pt x="1" y="190"/>
                  </a:cubicBezTo>
                  <a:cubicBezTo>
                    <a:pt x="1" y="317"/>
                    <a:pt x="96" y="412"/>
                    <a:pt x="191" y="412"/>
                  </a:cubicBezTo>
                  <a:lnTo>
                    <a:pt x="2629" y="412"/>
                  </a:lnTo>
                  <a:cubicBezTo>
                    <a:pt x="2661" y="253"/>
                    <a:pt x="2661" y="127"/>
                    <a:pt x="2661" y="0"/>
                  </a:cubicBezTo>
                  <a:close/>
                </a:path>
              </a:pathLst>
            </a:custGeom>
            <a:solidFill>
              <a:srgbClr val="D197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28"/>
            <p:cNvSpPr/>
            <p:nvPr/>
          </p:nvSpPr>
          <p:spPr>
            <a:xfrm>
              <a:off x="6402288" y="2926040"/>
              <a:ext cx="107924" cy="13029"/>
            </a:xfrm>
            <a:custGeom>
              <a:avLst/>
              <a:gdLst/>
              <a:ahLst/>
              <a:cxnLst/>
              <a:rect l="l" t="t" r="r" b="b"/>
              <a:pathLst>
                <a:path w="3421" h="413" extrusionOk="0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cubicBezTo>
                    <a:pt x="1" y="318"/>
                    <a:pt x="96" y="413"/>
                    <a:pt x="222" y="413"/>
                  </a:cubicBezTo>
                  <a:lnTo>
                    <a:pt x="3389" y="413"/>
                  </a:lnTo>
                  <a:cubicBezTo>
                    <a:pt x="3389" y="254"/>
                    <a:pt x="3421" y="128"/>
                    <a:pt x="3421" y="1"/>
                  </a:cubicBezTo>
                  <a:close/>
                </a:path>
              </a:pathLst>
            </a:custGeom>
            <a:solidFill>
              <a:srgbClr val="D197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28"/>
            <p:cNvSpPr/>
            <p:nvPr/>
          </p:nvSpPr>
          <p:spPr>
            <a:xfrm>
              <a:off x="6402288" y="3026961"/>
              <a:ext cx="98933" cy="12020"/>
            </a:xfrm>
            <a:custGeom>
              <a:avLst/>
              <a:gdLst/>
              <a:ahLst/>
              <a:cxnLst/>
              <a:rect l="l" t="t" r="r" b="b"/>
              <a:pathLst>
                <a:path w="3136" h="381" extrusionOk="0">
                  <a:moveTo>
                    <a:pt x="222" y="1"/>
                  </a:moveTo>
                  <a:cubicBezTo>
                    <a:pt x="96" y="1"/>
                    <a:pt x="1" y="96"/>
                    <a:pt x="1" y="191"/>
                  </a:cubicBezTo>
                  <a:cubicBezTo>
                    <a:pt x="1" y="286"/>
                    <a:pt x="96" y="381"/>
                    <a:pt x="222" y="381"/>
                  </a:cubicBezTo>
                  <a:lnTo>
                    <a:pt x="3072" y="381"/>
                  </a:lnTo>
                  <a:cubicBezTo>
                    <a:pt x="3104" y="254"/>
                    <a:pt x="3104" y="127"/>
                    <a:pt x="3136" y="1"/>
                  </a:cubicBezTo>
                  <a:close/>
                </a:path>
              </a:pathLst>
            </a:custGeom>
            <a:solidFill>
              <a:srgbClr val="D197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28"/>
            <p:cNvSpPr/>
            <p:nvPr/>
          </p:nvSpPr>
          <p:spPr>
            <a:xfrm>
              <a:off x="6412288" y="3093904"/>
              <a:ext cx="78963" cy="13029"/>
            </a:xfrm>
            <a:custGeom>
              <a:avLst/>
              <a:gdLst/>
              <a:ahLst/>
              <a:cxnLst/>
              <a:rect l="l" t="t" r="r" b="b"/>
              <a:pathLst>
                <a:path w="2503" h="413" extrusionOk="0">
                  <a:moveTo>
                    <a:pt x="190" y="0"/>
                  </a:moveTo>
                  <a:cubicBezTo>
                    <a:pt x="95" y="0"/>
                    <a:pt x="0" y="95"/>
                    <a:pt x="0" y="190"/>
                  </a:cubicBezTo>
                  <a:cubicBezTo>
                    <a:pt x="0" y="317"/>
                    <a:pt x="95" y="412"/>
                    <a:pt x="190" y="412"/>
                  </a:cubicBezTo>
                  <a:lnTo>
                    <a:pt x="2439" y="412"/>
                  </a:lnTo>
                  <a:cubicBezTo>
                    <a:pt x="2470" y="254"/>
                    <a:pt x="2502" y="127"/>
                    <a:pt x="2502" y="0"/>
                  </a:cubicBezTo>
                  <a:close/>
                </a:path>
              </a:pathLst>
            </a:custGeom>
            <a:solidFill>
              <a:srgbClr val="D197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28"/>
            <p:cNvSpPr/>
            <p:nvPr/>
          </p:nvSpPr>
          <p:spPr>
            <a:xfrm>
              <a:off x="5787868" y="2781174"/>
              <a:ext cx="518546" cy="613473"/>
            </a:xfrm>
            <a:custGeom>
              <a:avLst/>
              <a:gdLst/>
              <a:ahLst/>
              <a:cxnLst/>
              <a:rect l="l" t="t" r="r" b="b"/>
              <a:pathLst>
                <a:path w="16437" h="19446" extrusionOk="0">
                  <a:moveTo>
                    <a:pt x="918" y="1"/>
                  </a:moveTo>
                  <a:cubicBezTo>
                    <a:pt x="412" y="1"/>
                    <a:pt x="0" y="444"/>
                    <a:pt x="0" y="951"/>
                  </a:cubicBezTo>
                  <a:lnTo>
                    <a:pt x="0" y="18496"/>
                  </a:lnTo>
                  <a:cubicBezTo>
                    <a:pt x="0" y="19002"/>
                    <a:pt x="412" y="19446"/>
                    <a:pt x="918" y="19446"/>
                  </a:cubicBezTo>
                  <a:lnTo>
                    <a:pt x="15486" y="19446"/>
                  </a:lnTo>
                  <a:cubicBezTo>
                    <a:pt x="15993" y="19446"/>
                    <a:pt x="16436" y="19002"/>
                    <a:pt x="16436" y="18496"/>
                  </a:cubicBezTo>
                  <a:lnTo>
                    <a:pt x="16436" y="951"/>
                  </a:lnTo>
                  <a:cubicBezTo>
                    <a:pt x="16436" y="444"/>
                    <a:pt x="15993" y="1"/>
                    <a:pt x="15486" y="1"/>
                  </a:cubicBezTo>
                  <a:close/>
                </a:path>
              </a:pathLst>
            </a:custGeom>
            <a:solidFill>
              <a:srgbClr val="E0A4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28"/>
            <p:cNvSpPr/>
            <p:nvPr/>
          </p:nvSpPr>
          <p:spPr>
            <a:xfrm>
              <a:off x="5829827" y="2830136"/>
              <a:ext cx="433620" cy="522553"/>
            </a:xfrm>
            <a:custGeom>
              <a:avLst/>
              <a:gdLst/>
              <a:ahLst/>
              <a:cxnLst/>
              <a:rect l="l" t="t" r="r" b="b"/>
              <a:pathLst>
                <a:path w="13745" h="16564" extrusionOk="0">
                  <a:moveTo>
                    <a:pt x="0" y="1"/>
                  </a:moveTo>
                  <a:lnTo>
                    <a:pt x="0" y="16564"/>
                  </a:lnTo>
                  <a:lnTo>
                    <a:pt x="13745" y="16564"/>
                  </a:lnTo>
                  <a:lnTo>
                    <a:pt x="13745" y="1"/>
                  </a:lnTo>
                  <a:close/>
                </a:path>
              </a:pathLst>
            </a:custGeom>
            <a:solidFill>
              <a:srgbClr val="FFF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28"/>
            <p:cNvSpPr/>
            <p:nvPr/>
          </p:nvSpPr>
          <p:spPr>
            <a:xfrm>
              <a:off x="5923744" y="2671294"/>
              <a:ext cx="245787" cy="201841"/>
            </a:xfrm>
            <a:custGeom>
              <a:avLst/>
              <a:gdLst/>
              <a:ahLst/>
              <a:cxnLst/>
              <a:rect l="l" t="t" r="r" b="b"/>
              <a:pathLst>
                <a:path w="7791" h="6398" extrusionOk="0">
                  <a:moveTo>
                    <a:pt x="3895" y="1140"/>
                  </a:moveTo>
                  <a:cubicBezTo>
                    <a:pt x="4402" y="1140"/>
                    <a:pt x="4814" y="1521"/>
                    <a:pt x="4814" y="2027"/>
                  </a:cubicBezTo>
                  <a:cubicBezTo>
                    <a:pt x="4814" y="2534"/>
                    <a:pt x="4402" y="2946"/>
                    <a:pt x="3895" y="2946"/>
                  </a:cubicBezTo>
                  <a:cubicBezTo>
                    <a:pt x="3389" y="2946"/>
                    <a:pt x="2977" y="2534"/>
                    <a:pt x="2977" y="2027"/>
                  </a:cubicBezTo>
                  <a:cubicBezTo>
                    <a:pt x="2977" y="1521"/>
                    <a:pt x="3389" y="1140"/>
                    <a:pt x="3895" y="1140"/>
                  </a:cubicBezTo>
                  <a:close/>
                  <a:moveTo>
                    <a:pt x="3895" y="0"/>
                  </a:moveTo>
                  <a:cubicBezTo>
                    <a:pt x="2534" y="0"/>
                    <a:pt x="1457" y="1109"/>
                    <a:pt x="1457" y="2471"/>
                  </a:cubicBezTo>
                  <a:cubicBezTo>
                    <a:pt x="1457" y="2534"/>
                    <a:pt x="1457" y="2597"/>
                    <a:pt x="1457" y="2661"/>
                  </a:cubicBezTo>
                  <a:lnTo>
                    <a:pt x="475" y="2661"/>
                  </a:lnTo>
                  <a:cubicBezTo>
                    <a:pt x="222" y="2661"/>
                    <a:pt x="0" y="2882"/>
                    <a:pt x="0" y="3136"/>
                  </a:cubicBezTo>
                  <a:lnTo>
                    <a:pt x="0" y="5954"/>
                  </a:lnTo>
                  <a:cubicBezTo>
                    <a:pt x="0" y="6208"/>
                    <a:pt x="222" y="6398"/>
                    <a:pt x="475" y="6398"/>
                  </a:cubicBezTo>
                  <a:lnTo>
                    <a:pt x="7316" y="6398"/>
                  </a:lnTo>
                  <a:cubicBezTo>
                    <a:pt x="7601" y="6398"/>
                    <a:pt x="7791" y="6208"/>
                    <a:pt x="7791" y="5954"/>
                  </a:cubicBezTo>
                  <a:lnTo>
                    <a:pt x="7791" y="3136"/>
                  </a:lnTo>
                  <a:cubicBezTo>
                    <a:pt x="7791" y="2882"/>
                    <a:pt x="7601" y="2661"/>
                    <a:pt x="7316" y="2661"/>
                  </a:cubicBezTo>
                  <a:lnTo>
                    <a:pt x="6334" y="2661"/>
                  </a:lnTo>
                  <a:cubicBezTo>
                    <a:pt x="6334" y="2597"/>
                    <a:pt x="6366" y="2534"/>
                    <a:pt x="6366" y="2471"/>
                  </a:cubicBezTo>
                  <a:cubicBezTo>
                    <a:pt x="6366" y="1109"/>
                    <a:pt x="5257" y="0"/>
                    <a:pt x="3895" y="0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28"/>
            <p:cNvSpPr/>
            <p:nvPr/>
          </p:nvSpPr>
          <p:spPr>
            <a:xfrm>
              <a:off x="5900745" y="2946041"/>
              <a:ext cx="278785" cy="14007"/>
            </a:xfrm>
            <a:custGeom>
              <a:avLst/>
              <a:gdLst/>
              <a:ahLst/>
              <a:cxnLst/>
              <a:rect l="l" t="t" r="r" b="b"/>
              <a:pathLst>
                <a:path w="8837" h="444" extrusionOk="0">
                  <a:moveTo>
                    <a:pt x="222" y="0"/>
                  </a:moveTo>
                  <a:cubicBezTo>
                    <a:pt x="96" y="0"/>
                    <a:pt x="1" y="95"/>
                    <a:pt x="1" y="222"/>
                  </a:cubicBezTo>
                  <a:cubicBezTo>
                    <a:pt x="1" y="349"/>
                    <a:pt x="96" y="444"/>
                    <a:pt x="222" y="444"/>
                  </a:cubicBezTo>
                  <a:lnTo>
                    <a:pt x="8615" y="444"/>
                  </a:lnTo>
                  <a:cubicBezTo>
                    <a:pt x="8741" y="444"/>
                    <a:pt x="8836" y="349"/>
                    <a:pt x="8836" y="222"/>
                  </a:cubicBezTo>
                  <a:cubicBezTo>
                    <a:pt x="8836" y="95"/>
                    <a:pt x="8741" y="0"/>
                    <a:pt x="8615" y="0"/>
                  </a:cubicBez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28"/>
            <p:cNvSpPr/>
            <p:nvPr/>
          </p:nvSpPr>
          <p:spPr>
            <a:xfrm>
              <a:off x="5903742" y="3025951"/>
              <a:ext cx="278785" cy="13029"/>
            </a:xfrm>
            <a:custGeom>
              <a:avLst/>
              <a:gdLst/>
              <a:ahLst/>
              <a:cxnLst/>
              <a:rect l="l" t="t" r="r" b="b"/>
              <a:pathLst>
                <a:path w="8837" h="413" extrusionOk="0">
                  <a:moveTo>
                    <a:pt x="222" y="1"/>
                  </a:moveTo>
                  <a:cubicBezTo>
                    <a:pt x="96" y="1"/>
                    <a:pt x="1" y="96"/>
                    <a:pt x="1" y="191"/>
                  </a:cubicBezTo>
                  <a:cubicBezTo>
                    <a:pt x="1" y="318"/>
                    <a:pt x="96" y="413"/>
                    <a:pt x="222" y="413"/>
                  </a:cubicBezTo>
                  <a:lnTo>
                    <a:pt x="8615" y="413"/>
                  </a:lnTo>
                  <a:cubicBezTo>
                    <a:pt x="8741" y="413"/>
                    <a:pt x="8836" y="318"/>
                    <a:pt x="8836" y="191"/>
                  </a:cubicBezTo>
                  <a:cubicBezTo>
                    <a:pt x="8836" y="96"/>
                    <a:pt x="8741" y="1"/>
                    <a:pt x="8615" y="1"/>
                  </a:cubicBez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28"/>
            <p:cNvSpPr/>
            <p:nvPr/>
          </p:nvSpPr>
          <p:spPr>
            <a:xfrm>
              <a:off x="5907749" y="3104883"/>
              <a:ext cx="278785" cy="13029"/>
            </a:xfrm>
            <a:custGeom>
              <a:avLst/>
              <a:gdLst/>
              <a:ahLst/>
              <a:cxnLst/>
              <a:rect l="l" t="t" r="r" b="b"/>
              <a:pathLst>
                <a:path w="8837" h="413" extrusionOk="0">
                  <a:moveTo>
                    <a:pt x="190" y="1"/>
                  </a:moveTo>
                  <a:cubicBezTo>
                    <a:pt x="95" y="1"/>
                    <a:pt x="0" y="96"/>
                    <a:pt x="0" y="222"/>
                  </a:cubicBezTo>
                  <a:cubicBezTo>
                    <a:pt x="0" y="317"/>
                    <a:pt x="95" y="412"/>
                    <a:pt x="190" y="412"/>
                  </a:cubicBezTo>
                  <a:lnTo>
                    <a:pt x="8614" y="412"/>
                  </a:lnTo>
                  <a:cubicBezTo>
                    <a:pt x="8741" y="412"/>
                    <a:pt x="8836" y="317"/>
                    <a:pt x="8836" y="222"/>
                  </a:cubicBezTo>
                  <a:cubicBezTo>
                    <a:pt x="8836" y="96"/>
                    <a:pt x="8741" y="1"/>
                    <a:pt x="8614" y="1"/>
                  </a:cubicBez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28"/>
            <p:cNvSpPr/>
            <p:nvPr/>
          </p:nvSpPr>
          <p:spPr>
            <a:xfrm>
              <a:off x="5910746" y="3183815"/>
              <a:ext cx="278785" cy="14007"/>
            </a:xfrm>
            <a:custGeom>
              <a:avLst/>
              <a:gdLst/>
              <a:ahLst/>
              <a:cxnLst/>
              <a:rect l="l" t="t" r="r" b="b"/>
              <a:pathLst>
                <a:path w="8837" h="444" extrusionOk="0">
                  <a:moveTo>
                    <a:pt x="222" y="1"/>
                  </a:moveTo>
                  <a:cubicBezTo>
                    <a:pt x="95" y="1"/>
                    <a:pt x="0" y="96"/>
                    <a:pt x="0" y="222"/>
                  </a:cubicBezTo>
                  <a:cubicBezTo>
                    <a:pt x="0" y="349"/>
                    <a:pt x="95" y="444"/>
                    <a:pt x="222" y="444"/>
                  </a:cubicBezTo>
                  <a:lnTo>
                    <a:pt x="8614" y="444"/>
                  </a:lnTo>
                  <a:cubicBezTo>
                    <a:pt x="8741" y="444"/>
                    <a:pt x="8836" y="349"/>
                    <a:pt x="8836" y="222"/>
                  </a:cubicBezTo>
                  <a:cubicBezTo>
                    <a:pt x="8836" y="96"/>
                    <a:pt x="8741" y="1"/>
                    <a:pt x="8614" y="1"/>
                  </a:cubicBez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28"/>
            <p:cNvSpPr/>
            <p:nvPr/>
          </p:nvSpPr>
          <p:spPr>
            <a:xfrm>
              <a:off x="5913743" y="3262747"/>
              <a:ext cx="278785" cy="14007"/>
            </a:xfrm>
            <a:custGeom>
              <a:avLst/>
              <a:gdLst/>
              <a:ahLst/>
              <a:cxnLst/>
              <a:rect l="l" t="t" r="r" b="b"/>
              <a:pathLst>
                <a:path w="8837" h="444" extrusionOk="0">
                  <a:moveTo>
                    <a:pt x="222" y="0"/>
                  </a:moveTo>
                  <a:cubicBezTo>
                    <a:pt x="127" y="0"/>
                    <a:pt x="0" y="95"/>
                    <a:pt x="0" y="222"/>
                  </a:cubicBezTo>
                  <a:cubicBezTo>
                    <a:pt x="0" y="349"/>
                    <a:pt x="127" y="444"/>
                    <a:pt x="222" y="444"/>
                  </a:cubicBezTo>
                  <a:lnTo>
                    <a:pt x="8646" y="444"/>
                  </a:lnTo>
                  <a:cubicBezTo>
                    <a:pt x="8741" y="444"/>
                    <a:pt x="8836" y="349"/>
                    <a:pt x="8836" y="222"/>
                  </a:cubicBezTo>
                  <a:cubicBezTo>
                    <a:pt x="8836" y="95"/>
                    <a:pt x="8741" y="0"/>
                    <a:pt x="8646" y="0"/>
                  </a:cubicBez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28"/>
            <p:cNvSpPr/>
            <p:nvPr/>
          </p:nvSpPr>
          <p:spPr>
            <a:xfrm>
              <a:off x="6309380" y="3046552"/>
              <a:ext cx="115906" cy="94863"/>
            </a:xfrm>
            <a:custGeom>
              <a:avLst/>
              <a:gdLst/>
              <a:ahLst/>
              <a:cxnLst/>
              <a:rect l="l" t="t" r="r" b="b"/>
              <a:pathLst>
                <a:path w="3674" h="3007" extrusionOk="0">
                  <a:moveTo>
                    <a:pt x="2708" y="1"/>
                  </a:moveTo>
                  <a:cubicBezTo>
                    <a:pt x="2184" y="1"/>
                    <a:pt x="1542" y="100"/>
                    <a:pt x="1045" y="488"/>
                  </a:cubicBezTo>
                  <a:cubicBezTo>
                    <a:pt x="32" y="1248"/>
                    <a:pt x="0" y="2895"/>
                    <a:pt x="0" y="2895"/>
                  </a:cubicBezTo>
                  <a:cubicBezTo>
                    <a:pt x="0" y="2895"/>
                    <a:pt x="437" y="3006"/>
                    <a:pt x="999" y="3006"/>
                  </a:cubicBezTo>
                  <a:cubicBezTo>
                    <a:pt x="1517" y="3006"/>
                    <a:pt x="2142" y="2911"/>
                    <a:pt x="2629" y="2546"/>
                  </a:cubicBezTo>
                  <a:cubicBezTo>
                    <a:pt x="3642" y="1755"/>
                    <a:pt x="3674" y="108"/>
                    <a:pt x="3674" y="108"/>
                  </a:cubicBezTo>
                  <a:cubicBezTo>
                    <a:pt x="3674" y="108"/>
                    <a:pt x="3254" y="1"/>
                    <a:pt x="2708" y="1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28"/>
            <p:cNvSpPr/>
            <p:nvPr/>
          </p:nvSpPr>
          <p:spPr>
            <a:xfrm>
              <a:off x="6244424" y="3072925"/>
              <a:ext cx="80982" cy="101930"/>
            </a:xfrm>
            <a:custGeom>
              <a:avLst/>
              <a:gdLst/>
              <a:ahLst/>
              <a:cxnLst/>
              <a:rect l="l" t="t" r="r" b="b"/>
              <a:pathLst>
                <a:path w="2567" h="3231" extrusionOk="0">
                  <a:moveTo>
                    <a:pt x="698" y="0"/>
                  </a:moveTo>
                  <a:cubicBezTo>
                    <a:pt x="1" y="285"/>
                    <a:pt x="128" y="1109"/>
                    <a:pt x="128" y="1109"/>
                  </a:cubicBezTo>
                  <a:cubicBezTo>
                    <a:pt x="1869" y="1742"/>
                    <a:pt x="2249" y="3231"/>
                    <a:pt x="2249" y="3231"/>
                  </a:cubicBezTo>
                  <a:lnTo>
                    <a:pt x="2566" y="3231"/>
                  </a:lnTo>
                  <a:cubicBezTo>
                    <a:pt x="2408" y="1077"/>
                    <a:pt x="698" y="0"/>
                    <a:pt x="698" y="0"/>
                  </a:cubicBezTo>
                  <a:close/>
                </a:path>
              </a:pathLst>
            </a:custGeom>
            <a:solidFill>
              <a:srgbClr val="825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28"/>
            <p:cNvSpPr/>
            <p:nvPr/>
          </p:nvSpPr>
          <p:spPr>
            <a:xfrm>
              <a:off x="6149529" y="3157757"/>
              <a:ext cx="340713" cy="277681"/>
            </a:xfrm>
            <a:custGeom>
              <a:avLst/>
              <a:gdLst/>
              <a:ahLst/>
              <a:cxnLst/>
              <a:rect l="l" t="t" r="r" b="b"/>
              <a:pathLst>
                <a:path w="10800" h="8802" extrusionOk="0">
                  <a:moveTo>
                    <a:pt x="3486" y="1"/>
                  </a:moveTo>
                  <a:cubicBezTo>
                    <a:pt x="3055" y="1"/>
                    <a:pt x="2595" y="59"/>
                    <a:pt x="2154" y="225"/>
                  </a:cubicBezTo>
                  <a:cubicBezTo>
                    <a:pt x="665" y="795"/>
                    <a:pt x="0" y="1840"/>
                    <a:pt x="222" y="4025"/>
                  </a:cubicBezTo>
                  <a:cubicBezTo>
                    <a:pt x="317" y="5292"/>
                    <a:pt x="1299" y="8047"/>
                    <a:pt x="2280" y="8522"/>
                  </a:cubicBezTo>
                  <a:cubicBezTo>
                    <a:pt x="2695" y="8729"/>
                    <a:pt x="3081" y="8802"/>
                    <a:pt x="3437" y="8802"/>
                  </a:cubicBezTo>
                  <a:cubicBezTo>
                    <a:pt x="4278" y="8802"/>
                    <a:pt x="4948" y="8395"/>
                    <a:pt x="5416" y="8395"/>
                  </a:cubicBezTo>
                  <a:cubicBezTo>
                    <a:pt x="5884" y="8395"/>
                    <a:pt x="6557" y="8788"/>
                    <a:pt x="7389" y="8788"/>
                  </a:cubicBezTo>
                  <a:cubicBezTo>
                    <a:pt x="7739" y="8788"/>
                    <a:pt x="8116" y="8719"/>
                    <a:pt x="8519" y="8522"/>
                  </a:cubicBezTo>
                  <a:cubicBezTo>
                    <a:pt x="9501" y="8047"/>
                    <a:pt x="10483" y="5292"/>
                    <a:pt x="10609" y="4025"/>
                  </a:cubicBezTo>
                  <a:cubicBezTo>
                    <a:pt x="10799" y="1840"/>
                    <a:pt x="10166" y="795"/>
                    <a:pt x="8646" y="225"/>
                  </a:cubicBezTo>
                  <a:cubicBezTo>
                    <a:pt x="8214" y="59"/>
                    <a:pt x="7760" y="1"/>
                    <a:pt x="7334" y="1"/>
                  </a:cubicBezTo>
                  <a:cubicBezTo>
                    <a:pt x="6293" y="1"/>
                    <a:pt x="5416" y="352"/>
                    <a:pt x="5416" y="352"/>
                  </a:cubicBezTo>
                  <a:cubicBezTo>
                    <a:pt x="5416" y="352"/>
                    <a:pt x="4538" y="1"/>
                    <a:pt x="3486" y="1"/>
                  </a:cubicBezTo>
                  <a:close/>
                </a:path>
              </a:pathLst>
            </a:custGeom>
            <a:solidFill>
              <a:srgbClr val="F28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9" name="Google Shape;2529;p28"/>
          <p:cNvGrpSpPr/>
          <p:nvPr/>
        </p:nvGrpSpPr>
        <p:grpSpPr>
          <a:xfrm>
            <a:off x="771200" y="3755168"/>
            <a:ext cx="891185" cy="891217"/>
            <a:chOff x="5687958" y="3747285"/>
            <a:chExt cx="891185" cy="891217"/>
          </a:xfrm>
        </p:grpSpPr>
        <p:sp>
          <p:nvSpPr>
            <p:cNvPr id="2530" name="Google Shape;2530;p28"/>
            <p:cNvSpPr/>
            <p:nvPr/>
          </p:nvSpPr>
          <p:spPr>
            <a:xfrm>
              <a:off x="5687958" y="3747285"/>
              <a:ext cx="891185" cy="891217"/>
            </a:xfrm>
            <a:custGeom>
              <a:avLst/>
              <a:gdLst/>
              <a:ahLst/>
              <a:cxnLst/>
              <a:rect l="l" t="t" r="r" b="b"/>
              <a:pathLst>
                <a:path w="28249" h="28250" extrusionOk="0">
                  <a:moveTo>
                    <a:pt x="14125" y="1"/>
                  </a:moveTo>
                  <a:cubicBezTo>
                    <a:pt x="6334" y="1"/>
                    <a:pt x="0" y="6335"/>
                    <a:pt x="0" y="14125"/>
                  </a:cubicBezTo>
                  <a:cubicBezTo>
                    <a:pt x="0" y="21947"/>
                    <a:pt x="6334" y="28249"/>
                    <a:pt x="14125" y="28249"/>
                  </a:cubicBezTo>
                  <a:cubicBezTo>
                    <a:pt x="21915" y="28249"/>
                    <a:pt x="28249" y="21947"/>
                    <a:pt x="28249" y="14125"/>
                  </a:cubicBezTo>
                  <a:cubicBezTo>
                    <a:pt x="28249" y="6335"/>
                    <a:pt x="21915" y="1"/>
                    <a:pt x="141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28"/>
            <p:cNvSpPr/>
            <p:nvPr/>
          </p:nvSpPr>
          <p:spPr>
            <a:xfrm>
              <a:off x="5701933" y="3840571"/>
              <a:ext cx="490595" cy="366330"/>
            </a:xfrm>
            <a:custGeom>
              <a:avLst/>
              <a:gdLst/>
              <a:ahLst/>
              <a:cxnLst/>
              <a:rect l="l" t="t" r="r" b="b"/>
              <a:pathLst>
                <a:path w="15551" h="11612" extrusionOk="0">
                  <a:moveTo>
                    <a:pt x="4980" y="1"/>
                  </a:moveTo>
                  <a:cubicBezTo>
                    <a:pt x="4393" y="1"/>
                    <a:pt x="3722" y="179"/>
                    <a:pt x="2977" y="654"/>
                  </a:cubicBezTo>
                  <a:cubicBezTo>
                    <a:pt x="1" y="2554"/>
                    <a:pt x="1869" y="8508"/>
                    <a:pt x="7759" y="11611"/>
                  </a:cubicBezTo>
                  <a:cubicBezTo>
                    <a:pt x="13682" y="8508"/>
                    <a:pt x="15550" y="2554"/>
                    <a:pt x="12573" y="654"/>
                  </a:cubicBezTo>
                  <a:cubicBezTo>
                    <a:pt x="11829" y="179"/>
                    <a:pt x="11156" y="1"/>
                    <a:pt x="10565" y="1"/>
                  </a:cubicBezTo>
                  <a:cubicBezTo>
                    <a:pt x="8793" y="1"/>
                    <a:pt x="7759" y="1604"/>
                    <a:pt x="7759" y="1604"/>
                  </a:cubicBezTo>
                  <a:cubicBezTo>
                    <a:pt x="7759" y="1604"/>
                    <a:pt x="6744" y="1"/>
                    <a:pt x="4980" y="1"/>
                  </a:cubicBezTo>
                  <a:close/>
                </a:path>
              </a:pathLst>
            </a:custGeom>
            <a:solidFill>
              <a:srgbClr val="F28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28"/>
            <p:cNvSpPr/>
            <p:nvPr/>
          </p:nvSpPr>
          <p:spPr>
            <a:xfrm>
              <a:off x="5724900" y="3921143"/>
              <a:ext cx="383681" cy="158873"/>
            </a:xfrm>
            <a:custGeom>
              <a:avLst/>
              <a:gdLst/>
              <a:ahLst/>
              <a:cxnLst/>
              <a:rect l="l" t="t" r="r" b="b"/>
              <a:pathLst>
                <a:path w="12162" h="5036" extrusionOk="0">
                  <a:moveTo>
                    <a:pt x="6841" y="0"/>
                  </a:moveTo>
                  <a:cubicBezTo>
                    <a:pt x="6746" y="0"/>
                    <a:pt x="6683" y="64"/>
                    <a:pt x="6651" y="159"/>
                  </a:cubicBezTo>
                  <a:lnTo>
                    <a:pt x="5670" y="4149"/>
                  </a:lnTo>
                  <a:lnTo>
                    <a:pt x="4403" y="665"/>
                  </a:lnTo>
                  <a:cubicBezTo>
                    <a:pt x="4371" y="570"/>
                    <a:pt x="4308" y="539"/>
                    <a:pt x="4213" y="507"/>
                  </a:cubicBezTo>
                  <a:cubicBezTo>
                    <a:pt x="4150" y="507"/>
                    <a:pt x="4055" y="539"/>
                    <a:pt x="4023" y="634"/>
                  </a:cubicBezTo>
                  <a:lnTo>
                    <a:pt x="3073" y="2470"/>
                  </a:lnTo>
                  <a:lnTo>
                    <a:pt x="191" y="2470"/>
                  </a:lnTo>
                  <a:cubicBezTo>
                    <a:pt x="96" y="2470"/>
                    <a:pt x="1" y="2565"/>
                    <a:pt x="1" y="2660"/>
                  </a:cubicBezTo>
                  <a:cubicBezTo>
                    <a:pt x="1" y="2787"/>
                    <a:pt x="96" y="2882"/>
                    <a:pt x="191" y="2882"/>
                  </a:cubicBezTo>
                  <a:lnTo>
                    <a:pt x="3199" y="2882"/>
                  </a:lnTo>
                  <a:cubicBezTo>
                    <a:pt x="3263" y="2882"/>
                    <a:pt x="3326" y="2819"/>
                    <a:pt x="3358" y="2755"/>
                  </a:cubicBezTo>
                  <a:lnTo>
                    <a:pt x="4181" y="1204"/>
                  </a:lnTo>
                  <a:lnTo>
                    <a:pt x="5511" y="4909"/>
                  </a:lnTo>
                  <a:cubicBezTo>
                    <a:pt x="5511" y="4972"/>
                    <a:pt x="5606" y="5036"/>
                    <a:pt x="5670" y="5036"/>
                  </a:cubicBezTo>
                  <a:lnTo>
                    <a:pt x="5701" y="5036"/>
                  </a:lnTo>
                  <a:cubicBezTo>
                    <a:pt x="5796" y="5036"/>
                    <a:pt x="5860" y="4972"/>
                    <a:pt x="5891" y="4877"/>
                  </a:cubicBezTo>
                  <a:lnTo>
                    <a:pt x="6905" y="792"/>
                  </a:lnTo>
                  <a:lnTo>
                    <a:pt x="7792" y="2755"/>
                  </a:lnTo>
                  <a:cubicBezTo>
                    <a:pt x="7823" y="2819"/>
                    <a:pt x="7887" y="2850"/>
                    <a:pt x="7982" y="2850"/>
                  </a:cubicBezTo>
                  <a:lnTo>
                    <a:pt x="11972" y="2850"/>
                  </a:lnTo>
                  <a:cubicBezTo>
                    <a:pt x="12067" y="2850"/>
                    <a:pt x="12162" y="2787"/>
                    <a:pt x="12162" y="2660"/>
                  </a:cubicBezTo>
                  <a:cubicBezTo>
                    <a:pt x="12162" y="2565"/>
                    <a:pt x="12067" y="2470"/>
                    <a:pt x="11972" y="2470"/>
                  </a:cubicBezTo>
                  <a:lnTo>
                    <a:pt x="8108" y="2470"/>
                  </a:lnTo>
                  <a:lnTo>
                    <a:pt x="7031" y="95"/>
                  </a:lnTo>
                  <a:cubicBezTo>
                    <a:pt x="7000" y="32"/>
                    <a:pt x="6936" y="0"/>
                    <a:pt x="6841" y="0"/>
                  </a:cubicBezTo>
                  <a:close/>
                </a:path>
              </a:pathLst>
            </a:custGeom>
            <a:solidFill>
              <a:srgbClr val="FFCA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28"/>
            <p:cNvSpPr/>
            <p:nvPr/>
          </p:nvSpPr>
          <p:spPr>
            <a:xfrm>
              <a:off x="6185493" y="3951113"/>
              <a:ext cx="121900" cy="49971"/>
            </a:xfrm>
            <a:custGeom>
              <a:avLst/>
              <a:gdLst/>
              <a:ahLst/>
              <a:cxnLst/>
              <a:rect l="l" t="t" r="r" b="b"/>
              <a:pathLst>
                <a:path w="3864" h="1584" extrusionOk="0">
                  <a:moveTo>
                    <a:pt x="0" y="0"/>
                  </a:moveTo>
                  <a:lnTo>
                    <a:pt x="0" y="1584"/>
                  </a:lnTo>
                  <a:lnTo>
                    <a:pt x="3864" y="1584"/>
                  </a:lnTo>
                  <a:lnTo>
                    <a:pt x="3864" y="0"/>
                  </a:lnTo>
                  <a:close/>
                </a:path>
              </a:pathLst>
            </a:custGeom>
            <a:solidFill>
              <a:srgbClr val="306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28"/>
            <p:cNvSpPr/>
            <p:nvPr/>
          </p:nvSpPr>
          <p:spPr>
            <a:xfrm>
              <a:off x="6075582" y="3974080"/>
              <a:ext cx="341723" cy="523562"/>
            </a:xfrm>
            <a:custGeom>
              <a:avLst/>
              <a:gdLst/>
              <a:ahLst/>
              <a:cxnLst/>
              <a:rect l="l" t="t" r="r" b="b"/>
              <a:pathLst>
                <a:path w="10832" h="16596" extrusionOk="0">
                  <a:moveTo>
                    <a:pt x="1078" y="1"/>
                  </a:moveTo>
                  <a:cubicBezTo>
                    <a:pt x="476" y="1"/>
                    <a:pt x="1" y="507"/>
                    <a:pt x="1" y="1109"/>
                  </a:cubicBezTo>
                  <a:lnTo>
                    <a:pt x="1" y="15518"/>
                  </a:lnTo>
                  <a:cubicBezTo>
                    <a:pt x="1" y="16120"/>
                    <a:pt x="476" y="16595"/>
                    <a:pt x="1078" y="16595"/>
                  </a:cubicBezTo>
                  <a:lnTo>
                    <a:pt x="9755" y="16595"/>
                  </a:lnTo>
                  <a:cubicBezTo>
                    <a:pt x="10357" y="16595"/>
                    <a:pt x="10832" y="16120"/>
                    <a:pt x="10832" y="15518"/>
                  </a:cubicBezTo>
                  <a:lnTo>
                    <a:pt x="10832" y="1109"/>
                  </a:lnTo>
                  <a:cubicBezTo>
                    <a:pt x="10832" y="507"/>
                    <a:pt x="10357" y="1"/>
                    <a:pt x="9755" y="1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28"/>
            <p:cNvSpPr/>
            <p:nvPr/>
          </p:nvSpPr>
          <p:spPr>
            <a:xfrm>
              <a:off x="6159498" y="3823220"/>
              <a:ext cx="172880" cy="132910"/>
            </a:xfrm>
            <a:custGeom>
              <a:avLst/>
              <a:gdLst/>
              <a:ahLst/>
              <a:cxnLst/>
              <a:rect l="l" t="t" r="r" b="b"/>
              <a:pathLst>
                <a:path w="5480" h="4213" extrusionOk="0">
                  <a:moveTo>
                    <a:pt x="571" y="1"/>
                  </a:moveTo>
                  <a:cubicBezTo>
                    <a:pt x="254" y="1"/>
                    <a:pt x="1" y="254"/>
                    <a:pt x="1" y="539"/>
                  </a:cubicBezTo>
                  <a:lnTo>
                    <a:pt x="1" y="3674"/>
                  </a:lnTo>
                  <a:cubicBezTo>
                    <a:pt x="1" y="3959"/>
                    <a:pt x="254" y="4213"/>
                    <a:pt x="571" y="4213"/>
                  </a:cubicBezTo>
                  <a:lnTo>
                    <a:pt x="4941" y="4213"/>
                  </a:lnTo>
                  <a:cubicBezTo>
                    <a:pt x="5258" y="4213"/>
                    <a:pt x="5480" y="3959"/>
                    <a:pt x="5480" y="3674"/>
                  </a:cubicBezTo>
                  <a:lnTo>
                    <a:pt x="5480" y="539"/>
                  </a:lnTo>
                  <a:cubicBezTo>
                    <a:pt x="5480" y="254"/>
                    <a:pt x="5258" y="1"/>
                    <a:pt x="4941" y="1"/>
                  </a:cubicBezTo>
                  <a:close/>
                </a:path>
              </a:pathLst>
            </a:custGeom>
            <a:solidFill>
              <a:srgbClr val="C7A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28"/>
            <p:cNvSpPr/>
            <p:nvPr/>
          </p:nvSpPr>
          <p:spPr>
            <a:xfrm>
              <a:off x="6125553" y="4029035"/>
              <a:ext cx="241812" cy="411632"/>
            </a:xfrm>
            <a:custGeom>
              <a:avLst/>
              <a:gdLst/>
              <a:ahLst/>
              <a:cxnLst/>
              <a:rect l="l" t="t" r="r" b="b"/>
              <a:pathLst>
                <a:path w="7665" h="13048" extrusionOk="0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lnTo>
                    <a:pt x="0" y="12573"/>
                  </a:lnTo>
                  <a:cubicBezTo>
                    <a:pt x="0" y="12826"/>
                    <a:pt x="222" y="13048"/>
                    <a:pt x="507" y="13048"/>
                  </a:cubicBezTo>
                  <a:lnTo>
                    <a:pt x="7157" y="13048"/>
                  </a:lnTo>
                  <a:cubicBezTo>
                    <a:pt x="7442" y="13048"/>
                    <a:pt x="7664" y="12826"/>
                    <a:pt x="7664" y="12573"/>
                  </a:cubicBezTo>
                  <a:lnTo>
                    <a:pt x="7664" y="475"/>
                  </a:lnTo>
                  <a:cubicBezTo>
                    <a:pt x="7664" y="222"/>
                    <a:pt x="7442" y="0"/>
                    <a:pt x="7157" y="0"/>
                  </a:cubicBez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28"/>
            <p:cNvSpPr/>
            <p:nvPr/>
          </p:nvSpPr>
          <p:spPr>
            <a:xfrm>
              <a:off x="5969677" y="4212863"/>
              <a:ext cx="134929" cy="43977"/>
            </a:xfrm>
            <a:custGeom>
              <a:avLst/>
              <a:gdLst/>
              <a:ahLst/>
              <a:cxnLst/>
              <a:rect l="l" t="t" r="r" b="b"/>
              <a:pathLst>
                <a:path w="4277" h="1394" extrusionOk="0">
                  <a:moveTo>
                    <a:pt x="1" y="1"/>
                  </a:moveTo>
                  <a:lnTo>
                    <a:pt x="1" y="1394"/>
                  </a:lnTo>
                  <a:lnTo>
                    <a:pt x="4276" y="1394"/>
                  </a:lnTo>
                  <a:lnTo>
                    <a:pt x="4276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28"/>
            <p:cNvSpPr/>
            <p:nvPr/>
          </p:nvSpPr>
          <p:spPr>
            <a:xfrm>
              <a:off x="5888757" y="4438648"/>
              <a:ext cx="296767" cy="93948"/>
            </a:xfrm>
            <a:custGeom>
              <a:avLst/>
              <a:gdLst/>
              <a:ahLst/>
              <a:cxnLst/>
              <a:rect l="l" t="t" r="r" b="b"/>
              <a:pathLst>
                <a:path w="9407" h="2978" extrusionOk="0">
                  <a:moveTo>
                    <a:pt x="1" y="1"/>
                  </a:moveTo>
                  <a:lnTo>
                    <a:pt x="1" y="2027"/>
                  </a:lnTo>
                  <a:cubicBezTo>
                    <a:pt x="1" y="2534"/>
                    <a:pt x="412" y="2978"/>
                    <a:pt x="951" y="2978"/>
                  </a:cubicBezTo>
                  <a:lnTo>
                    <a:pt x="8456" y="2978"/>
                  </a:lnTo>
                  <a:cubicBezTo>
                    <a:pt x="8995" y="2978"/>
                    <a:pt x="9406" y="2534"/>
                    <a:pt x="9406" y="2027"/>
                  </a:cubicBezTo>
                  <a:lnTo>
                    <a:pt x="9406" y="1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28"/>
            <p:cNvSpPr/>
            <p:nvPr/>
          </p:nvSpPr>
          <p:spPr>
            <a:xfrm>
              <a:off x="5888757" y="4233842"/>
              <a:ext cx="296767" cy="93948"/>
            </a:xfrm>
            <a:custGeom>
              <a:avLst/>
              <a:gdLst/>
              <a:ahLst/>
              <a:cxnLst/>
              <a:rect l="l" t="t" r="r" b="b"/>
              <a:pathLst>
                <a:path w="9407" h="2978" extrusionOk="0">
                  <a:moveTo>
                    <a:pt x="951" y="1"/>
                  </a:moveTo>
                  <a:cubicBezTo>
                    <a:pt x="412" y="1"/>
                    <a:pt x="1" y="412"/>
                    <a:pt x="1" y="951"/>
                  </a:cubicBezTo>
                  <a:lnTo>
                    <a:pt x="1" y="2977"/>
                  </a:lnTo>
                  <a:lnTo>
                    <a:pt x="9406" y="2977"/>
                  </a:lnTo>
                  <a:lnTo>
                    <a:pt x="9406" y="951"/>
                  </a:lnTo>
                  <a:cubicBezTo>
                    <a:pt x="9406" y="412"/>
                    <a:pt x="8995" y="1"/>
                    <a:pt x="8488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28"/>
            <p:cNvSpPr/>
            <p:nvPr/>
          </p:nvSpPr>
          <p:spPr>
            <a:xfrm>
              <a:off x="5888757" y="4327759"/>
              <a:ext cx="296767" cy="110921"/>
            </a:xfrm>
            <a:custGeom>
              <a:avLst/>
              <a:gdLst/>
              <a:ahLst/>
              <a:cxnLst/>
              <a:rect l="l" t="t" r="r" b="b"/>
              <a:pathLst>
                <a:path w="9407" h="3516" extrusionOk="0">
                  <a:moveTo>
                    <a:pt x="1" y="0"/>
                  </a:moveTo>
                  <a:lnTo>
                    <a:pt x="1" y="3516"/>
                  </a:lnTo>
                  <a:lnTo>
                    <a:pt x="9406" y="3516"/>
                  </a:lnTo>
                  <a:lnTo>
                    <a:pt x="9406" y="0"/>
                  </a:lnTo>
                  <a:close/>
                </a:path>
              </a:pathLst>
            </a:custGeom>
            <a:solidFill>
              <a:srgbClr val="D197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28"/>
            <p:cNvSpPr/>
            <p:nvPr/>
          </p:nvSpPr>
          <p:spPr>
            <a:xfrm>
              <a:off x="5946710" y="4159926"/>
              <a:ext cx="180862" cy="65966"/>
            </a:xfrm>
            <a:custGeom>
              <a:avLst/>
              <a:gdLst/>
              <a:ahLst/>
              <a:cxnLst/>
              <a:rect l="l" t="t" r="r" b="b"/>
              <a:pathLst>
                <a:path w="5733" h="2091" extrusionOk="0">
                  <a:moveTo>
                    <a:pt x="475" y="0"/>
                  </a:moveTo>
                  <a:cubicBezTo>
                    <a:pt x="222" y="0"/>
                    <a:pt x="0" y="222"/>
                    <a:pt x="0" y="475"/>
                  </a:cubicBezTo>
                  <a:lnTo>
                    <a:pt x="0" y="1615"/>
                  </a:lnTo>
                  <a:cubicBezTo>
                    <a:pt x="0" y="1869"/>
                    <a:pt x="222" y="2090"/>
                    <a:pt x="475" y="2090"/>
                  </a:cubicBezTo>
                  <a:lnTo>
                    <a:pt x="5258" y="2090"/>
                  </a:lnTo>
                  <a:cubicBezTo>
                    <a:pt x="5511" y="2090"/>
                    <a:pt x="5733" y="1869"/>
                    <a:pt x="5733" y="1615"/>
                  </a:cubicBezTo>
                  <a:lnTo>
                    <a:pt x="5733" y="475"/>
                  </a:lnTo>
                  <a:cubicBezTo>
                    <a:pt x="5733" y="222"/>
                    <a:pt x="5511" y="0"/>
                    <a:pt x="5258" y="0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28"/>
            <p:cNvSpPr/>
            <p:nvPr/>
          </p:nvSpPr>
          <p:spPr>
            <a:xfrm>
              <a:off x="5941726" y="4289807"/>
              <a:ext cx="181840" cy="182849"/>
            </a:xfrm>
            <a:custGeom>
              <a:avLst/>
              <a:gdLst/>
              <a:ahLst/>
              <a:cxnLst/>
              <a:rect l="l" t="t" r="r" b="b"/>
              <a:pathLst>
                <a:path w="5764" h="5796" extrusionOk="0">
                  <a:moveTo>
                    <a:pt x="2882" y="0"/>
                  </a:moveTo>
                  <a:cubicBezTo>
                    <a:pt x="1267" y="0"/>
                    <a:pt x="0" y="1298"/>
                    <a:pt x="0" y="2914"/>
                  </a:cubicBezTo>
                  <a:cubicBezTo>
                    <a:pt x="0" y="4497"/>
                    <a:pt x="1267" y="5795"/>
                    <a:pt x="2882" y="5795"/>
                  </a:cubicBezTo>
                  <a:cubicBezTo>
                    <a:pt x="4465" y="5795"/>
                    <a:pt x="5764" y="4497"/>
                    <a:pt x="5764" y="2914"/>
                  </a:cubicBezTo>
                  <a:cubicBezTo>
                    <a:pt x="5764" y="1298"/>
                    <a:pt x="4465" y="0"/>
                    <a:pt x="2882" y="0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28"/>
            <p:cNvSpPr/>
            <p:nvPr/>
          </p:nvSpPr>
          <p:spPr>
            <a:xfrm>
              <a:off x="6383296" y="4077997"/>
              <a:ext cx="55997" cy="51959"/>
            </a:xfrm>
            <a:custGeom>
              <a:avLst/>
              <a:gdLst/>
              <a:ahLst/>
              <a:cxnLst/>
              <a:rect l="l" t="t" r="r" b="b"/>
              <a:pathLst>
                <a:path w="1775" h="1647" extrusionOk="0">
                  <a:moveTo>
                    <a:pt x="1" y="0"/>
                  </a:moveTo>
                  <a:lnTo>
                    <a:pt x="1" y="1647"/>
                  </a:lnTo>
                  <a:lnTo>
                    <a:pt x="1774" y="1647"/>
                  </a:lnTo>
                  <a:lnTo>
                    <a:pt x="1774" y="0"/>
                  </a:lnTo>
                  <a:close/>
                </a:path>
              </a:pathLst>
            </a:custGeom>
            <a:solidFill>
              <a:srgbClr val="3DA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28"/>
            <p:cNvSpPr/>
            <p:nvPr/>
          </p:nvSpPr>
          <p:spPr>
            <a:xfrm>
              <a:off x="6285404" y="4452655"/>
              <a:ext cx="251781" cy="102908"/>
            </a:xfrm>
            <a:custGeom>
              <a:avLst/>
              <a:gdLst/>
              <a:ahLst/>
              <a:cxnLst/>
              <a:rect l="l" t="t" r="r" b="b"/>
              <a:pathLst>
                <a:path w="7981" h="3262" extrusionOk="0">
                  <a:moveTo>
                    <a:pt x="0" y="0"/>
                  </a:moveTo>
                  <a:lnTo>
                    <a:pt x="0" y="2122"/>
                  </a:lnTo>
                  <a:cubicBezTo>
                    <a:pt x="0" y="2724"/>
                    <a:pt x="507" y="3262"/>
                    <a:pt x="1140" y="3262"/>
                  </a:cubicBezTo>
                  <a:lnTo>
                    <a:pt x="6841" y="3262"/>
                  </a:lnTo>
                  <a:cubicBezTo>
                    <a:pt x="7474" y="3262"/>
                    <a:pt x="7981" y="2755"/>
                    <a:pt x="7981" y="2122"/>
                  </a:cubicBezTo>
                  <a:lnTo>
                    <a:pt x="7981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28"/>
            <p:cNvSpPr/>
            <p:nvPr/>
          </p:nvSpPr>
          <p:spPr>
            <a:xfrm>
              <a:off x="6285404" y="4102951"/>
              <a:ext cx="251781" cy="103949"/>
            </a:xfrm>
            <a:custGeom>
              <a:avLst/>
              <a:gdLst/>
              <a:ahLst/>
              <a:cxnLst/>
              <a:rect l="l" t="t" r="r" b="b"/>
              <a:pathLst>
                <a:path w="7981" h="3295" extrusionOk="0">
                  <a:moveTo>
                    <a:pt x="1140" y="1"/>
                  </a:moveTo>
                  <a:cubicBezTo>
                    <a:pt x="539" y="1"/>
                    <a:pt x="0" y="508"/>
                    <a:pt x="0" y="1141"/>
                  </a:cubicBezTo>
                  <a:lnTo>
                    <a:pt x="0" y="3294"/>
                  </a:lnTo>
                  <a:lnTo>
                    <a:pt x="7981" y="3294"/>
                  </a:lnTo>
                  <a:lnTo>
                    <a:pt x="7981" y="1141"/>
                  </a:lnTo>
                  <a:cubicBezTo>
                    <a:pt x="7981" y="508"/>
                    <a:pt x="7474" y="1"/>
                    <a:pt x="6841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28"/>
            <p:cNvSpPr/>
            <p:nvPr/>
          </p:nvSpPr>
          <p:spPr>
            <a:xfrm>
              <a:off x="6285404" y="4206869"/>
              <a:ext cx="251781" cy="245818"/>
            </a:xfrm>
            <a:custGeom>
              <a:avLst/>
              <a:gdLst/>
              <a:ahLst/>
              <a:cxnLst/>
              <a:rect l="l" t="t" r="r" b="b"/>
              <a:pathLst>
                <a:path w="7981" h="7792" extrusionOk="0">
                  <a:moveTo>
                    <a:pt x="0" y="0"/>
                  </a:moveTo>
                  <a:lnTo>
                    <a:pt x="0" y="7791"/>
                  </a:lnTo>
                  <a:lnTo>
                    <a:pt x="7981" y="7791"/>
                  </a:lnTo>
                  <a:lnTo>
                    <a:pt x="7981" y="0"/>
                  </a:lnTo>
                  <a:close/>
                </a:path>
              </a:pathLst>
            </a:custGeom>
            <a:solidFill>
              <a:srgbClr val="43A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28"/>
            <p:cNvSpPr/>
            <p:nvPr/>
          </p:nvSpPr>
          <p:spPr>
            <a:xfrm>
              <a:off x="6357332" y="4037017"/>
              <a:ext cx="108934" cy="55997"/>
            </a:xfrm>
            <a:custGeom>
              <a:avLst/>
              <a:gdLst/>
              <a:ahLst/>
              <a:cxnLst/>
              <a:rect l="l" t="t" r="r" b="b"/>
              <a:pathLst>
                <a:path w="3453" h="1775" extrusionOk="0">
                  <a:moveTo>
                    <a:pt x="570" y="1"/>
                  </a:moveTo>
                  <a:cubicBezTo>
                    <a:pt x="254" y="1"/>
                    <a:pt x="0" y="254"/>
                    <a:pt x="0" y="571"/>
                  </a:cubicBezTo>
                  <a:lnTo>
                    <a:pt x="0" y="1204"/>
                  </a:lnTo>
                  <a:cubicBezTo>
                    <a:pt x="0" y="1521"/>
                    <a:pt x="254" y="1774"/>
                    <a:pt x="570" y="1774"/>
                  </a:cubicBezTo>
                  <a:lnTo>
                    <a:pt x="2882" y="1774"/>
                  </a:lnTo>
                  <a:cubicBezTo>
                    <a:pt x="3199" y="1774"/>
                    <a:pt x="3452" y="1521"/>
                    <a:pt x="3452" y="1204"/>
                  </a:cubicBezTo>
                  <a:lnTo>
                    <a:pt x="3452" y="571"/>
                  </a:lnTo>
                  <a:cubicBezTo>
                    <a:pt x="3452" y="254"/>
                    <a:pt x="3199" y="1"/>
                    <a:pt x="2882" y="1"/>
                  </a:cubicBezTo>
                  <a:close/>
                </a:path>
              </a:pathLst>
            </a:custGeom>
            <a:solidFill>
              <a:srgbClr val="43A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28"/>
            <p:cNvSpPr/>
            <p:nvPr/>
          </p:nvSpPr>
          <p:spPr>
            <a:xfrm>
              <a:off x="6330359" y="4242833"/>
              <a:ext cx="161870" cy="63978"/>
            </a:xfrm>
            <a:custGeom>
              <a:avLst/>
              <a:gdLst/>
              <a:ahLst/>
              <a:cxnLst/>
              <a:rect l="l" t="t" r="r" b="b"/>
              <a:pathLst>
                <a:path w="5131" h="2028" extrusionOk="0">
                  <a:moveTo>
                    <a:pt x="0" y="1"/>
                  </a:moveTo>
                  <a:lnTo>
                    <a:pt x="0" y="2027"/>
                  </a:lnTo>
                  <a:lnTo>
                    <a:pt x="5131" y="2027"/>
                  </a:lnTo>
                  <a:lnTo>
                    <a:pt x="51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49" name="Google Shape;2549;p28"/>
          <p:cNvSpPr txBox="1"/>
          <p:nvPr/>
        </p:nvSpPr>
        <p:spPr>
          <a:xfrm>
            <a:off x="710250" y="457200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 smtClean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Correlation Plot</a:t>
            </a:r>
            <a:endParaRPr sz="2500" dirty="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9831" y="1502680"/>
            <a:ext cx="3281499" cy="332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0269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5" name="Google Shape;2455;p28"/>
          <p:cNvGrpSpPr/>
          <p:nvPr/>
        </p:nvGrpSpPr>
        <p:grpSpPr>
          <a:xfrm>
            <a:off x="2199171" y="379135"/>
            <a:ext cx="4745659" cy="698399"/>
            <a:chOff x="2130264" y="455335"/>
            <a:chExt cx="4745659" cy="698399"/>
          </a:xfrm>
        </p:grpSpPr>
        <p:sp>
          <p:nvSpPr>
            <p:cNvPr id="2456" name="Google Shape;2456;p28"/>
            <p:cNvSpPr/>
            <p:nvPr/>
          </p:nvSpPr>
          <p:spPr>
            <a:xfrm>
              <a:off x="6372361" y="568243"/>
              <a:ext cx="503561" cy="585490"/>
            </a:xfrm>
            <a:custGeom>
              <a:avLst/>
              <a:gdLst/>
              <a:ahLst/>
              <a:cxnLst/>
              <a:rect l="l" t="t" r="r" b="b"/>
              <a:pathLst>
                <a:path w="15962" h="18559" extrusionOk="0">
                  <a:moveTo>
                    <a:pt x="1" y="0"/>
                  </a:moveTo>
                  <a:lnTo>
                    <a:pt x="1" y="9279"/>
                  </a:lnTo>
                  <a:lnTo>
                    <a:pt x="1" y="18558"/>
                  </a:lnTo>
                  <a:lnTo>
                    <a:pt x="15962" y="18558"/>
                  </a:lnTo>
                  <a:lnTo>
                    <a:pt x="12352" y="9279"/>
                  </a:lnTo>
                  <a:lnTo>
                    <a:pt x="15962" y="0"/>
                  </a:lnTo>
                  <a:close/>
                </a:path>
              </a:pathLst>
            </a:custGeom>
            <a:solidFill>
              <a:srgbClr val="306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28"/>
            <p:cNvSpPr/>
            <p:nvPr/>
          </p:nvSpPr>
          <p:spPr>
            <a:xfrm>
              <a:off x="6372361" y="1039815"/>
              <a:ext cx="192850" cy="113918"/>
            </a:xfrm>
            <a:custGeom>
              <a:avLst/>
              <a:gdLst/>
              <a:ahLst/>
              <a:cxnLst/>
              <a:rect l="l" t="t" r="r" b="b"/>
              <a:pathLst>
                <a:path w="6113" h="3611" extrusionOk="0">
                  <a:moveTo>
                    <a:pt x="1" y="0"/>
                  </a:moveTo>
                  <a:lnTo>
                    <a:pt x="1" y="3610"/>
                  </a:lnTo>
                  <a:lnTo>
                    <a:pt x="6113" y="0"/>
                  </a:lnTo>
                  <a:close/>
                </a:path>
              </a:pathLst>
            </a:custGeom>
            <a:solidFill>
              <a:srgbClr val="295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28"/>
            <p:cNvSpPr/>
            <p:nvPr/>
          </p:nvSpPr>
          <p:spPr>
            <a:xfrm>
              <a:off x="2130264" y="568243"/>
              <a:ext cx="503561" cy="585490"/>
            </a:xfrm>
            <a:custGeom>
              <a:avLst/>
              <a:gdLst/>
              <a:ahLst/>
              <a:cxnLst/>
              <a:rect l="l" t="t" r="r" b="b"/>
              <a:pathLst>
                <a:path w="15962" h="18559" extrusionOk="0">
                  <a:moveTo>
                    <a:pt x="1" y="0"/>
                  </a:moveTo>
                  <a:lnTo>
                    <a:pt x="3611" y="9279"/>
                  </a:lnTo>
                  <a:lnTo>
                    <a:pt x="1" y="18558"/>
                  </a:lnTo>
                  <a:lnTo>
                    <a:pt x="15962" y="18558"/>
                  </a:lnTo>
                  <a:lnTo>
                    <a:pt x="15962" y="9279"/>
                  </a:lnTo>
                  <a:lnTo>
                    <a:pt x="15962" y="0"/>
                  </a:lnTo>
                  <a:close/>
                </a:path>
              </a:pathLst>
            </a:custGeom>
            <a:solidFill>
              <a:srgbClr val="306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28"/>
            <p:cNvSpPr/>
            <p:nvPr/>
          </p:nvSpPr>
          <p:spPr>
            <a:xfrm>
              <a:off x="2440975" y="1039815"/>
              <a:ext cx="192850" cy="113918"/>
            </a:xfrm>
            <a:custGeom>
              <a:avLst/>
              <a:gdLst/>
              <a:ahLst/>
              <a:cxnLst/>
              <a:rect l="l" t="t" r="r" b="b"/>
              <a:pathLst>
                <a:path w="6113" h="3611" extrusionOk="0">
                  <a:moveTo>
                    <a:pt x="1" y="0"/>
                  </a:moveTo>
                  <a:lnTo>
                    <a:pt x="6113" y="3610"/>
                  </a:lnTo>
                  <a:lnTo>
                    <a:pt x="6113" y="0"/>
                  </a:lnTo>
                  <a:close/>
                </a:path>
              </a:pathLst>
            </a:custGeom>
            <a:solidFill>
              <a:srgbClr val="295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28"/>
            <p:cNvSpPr/>
            <p:nvPr/>
          </p:nvSpPr>
          <p:spPr>
            <a:xfrm>
              <a:off x="2440975" y="455335"/>
              <a:ext cx="4124236" cy="584512"/>
            </a:xfrm>
            <a:custGeom>
              <a:avLst/>
              <a:gdLst/>
              <a:ahLst/>
              <a:cxnLst/>
              <a:rect l="l" t="t" r="r" b="b"/>
              <a:pathLst>
                <a:path w="130731" h="18528" extrusionOk="0">
                  <a:moveTo>
                    <a:pt x="1" y="1"/>
                  </a:moveTo>
                  <a:lnTo>
                    <a:pt x="1" y="9533"/>
                  </a:lnTo>
                  <a:lnTo>
                    <a:pt x="1" y="18527"/>
                  </a:lnTo>
                  <a:lnTo>
                    <a:pt x="130731" y="18527"/>
                  </a:lnTo>
                  <a:lnTo>
                    <a:pt x="130731" y="9533"/>
                  </a:lnTo>
                  <a:lnTo>
                    <a:pt x="130731" y="1"/>
                  </a:ln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28"/>
            <p:cNvSpPr/>
            <p:nvPr/>
          </p:nvSpPr>
          <p:spPr>
            <a:xfrm>
              <a:off x="2552874" y="718094"/>
              <a:ext cx="451634" cy="32"/>
            </a:xfrm>
            <a:custGeom>
              <a:avLst/>
              <a:gdLst/>
              <a:ahLst/>
              <a:cxnLst/>
              <a:rect l="l" t="t" r="r" b="b"/>
              <a:pathLst>
                <a:path w="14316" h="1" fill="none" extrusionOk="0">
                  <a:moveTo>
                    <a:pt x="14315" y="1"/>
                  </a:moveTo>
                  <a:lnTo>
                    <a:pt x="1" y="1"/>
                  </a:lnTo>
                </a:path>
              </a:pathLst>
            </a:custGeom>
            <a:noFill/>
            <a:ln w="10300" cap="rnd" cmpd="sng">
              <a:solidFill>
                <a:srgbClr val="FCFCF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28"/>
            <p:cNvSpPr/>
            <p:nvPr/>
          </p:nvSpPr>
          <p:spPr>
            <a:xfrm>
              <a:off x="2552874" y="770053"/>
              <a:ext cx="451634" cy="32"/>
            </a:xfrm>
            <a:custGeom>
              <a:avLst/>
              <a:gdLst/>
              <a:ahLst/>
              <a:cxnLst/>
              <a:rect l="l" t="t" r="r" b="b"/>
              <a:pathLst>
                <a:path w="14316" h="1" fill="none" extrusionOk="0">
                  <a:moveTo>
                    <a:pt x="14315" y="1"/>
                  </a:moveTo>
                  <a:lnTo>
                    <a:pt x="1" y="1"/>
                  </a:lnTo>
                </a:path>
              </a:pathLst>
            </a:custGeom>
            <a:noFill/>
            <a:ln w="10300" cap="rnd" cmpd="sng">
              <a:solidFill>
                <a:srgbClr val="FCFCF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28"/>
            <p:cNvSpPr/>
            <p:nvPr/>
          </p:nvSpPr>
          <p:spPr>
            <a:xfrm>
              <a:off x="2552874" y="822011"/>
              <a:ext cx="451634" cy="32"/>
            </a:xfrm>
            <a:custGeom>
              <a:avLst/>
              <a:gdLst/>
              <a:ahLst/>
              <a:cxnLst/>
              <a:rect l="l" t="t" r="r" b="b"/>
              <a:pathLst>
                <a:path w="14316" h="1" fill="none" extrusionOk="0">
                  <a:moveTo>
                    <a:pt x="14315" y="0"/>
                  </a:moveTo>
                  <a:lnTo>
                    <a:pt x="1" y="0"/>
                  </a:lnTo>
                </a:path>
              </a:pathLst>
            </a:custGeom>
            <a:noFill/>
            <a:ln w="10300" cap="rnd" cmpd="sng">
              <a:solidFill>
                <a:srgbClr val="FCFCF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28"/>
            <p:cNvSpPr/>
            <p:nvPr/>
          </p:nvSpPr>
          <p:spPr>
            <a:xfrm>
              <a:off x="6000700" y="718094"/>
              <a:ext cx="452612" cy="32"/>
            </a:xfrm>
            <a:custGeom>
              <a:avLst/>
              <a:gdLst/>
              <a:ahLst/>
              <a:cxnLst/>
              <a:rect l="l" t="t" r="r" b="b"/>
              <a:pathLst>
                <a:path w="14347" h="1" fill="none" extrusionOk="0">
                  <a:moveTo>
                    <a:pt x="14347" y="1"/>
                  </a:moveTo>
                  <a:lnTo>
                    <a:pt x="1" y="1"/>
                  </a:lnTo>
                </a:path>
              </a:pathLst>
            </a:custGeom>
            <a:noFill/>
            <a:ln w="10300" cap="rnd" cmpd="sng">
              <a:solidFill>
                <a:srgbClr val="FCFCF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28"/>
            <p:cNvSpPr/>
            <p:nvPr/>
          </p:nvSpPr>
          <p:spPr>
            <a:xfrm>
              <a:off x="6000700" y="770053"/>
              <a:ext cx="452612" cy="32"/>
            </a:xfrm>
            <a:custGeom>
              <a:avLst/>
              <a:gdLst/>
              <a:ahLst/>
              <a:cxnLst/>
              <a:rect l="l" t="t" r="r" b="b"/>
              <a:pathLst>
                <a:path w="14347" h="1" fill="none" extrusionOk="0">
                  <a:moveTo>
                    <a:pt x="14347" y="1"/>
                  </a:moveTo>
                  <a:lnTo>
                    <a:pt x="1" y="1"/>
                  </a:lnTo>
                </a:path>
              </a:pathLst>
            </a:custGeom>
            <a:noFill/>
            <a:ln w="10300" cap="rnd" cmpd="sng">
              <a:solidFill>
                <a:srgbClr val="FCFCF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28"/>
            <p:cNvSpPr/>
            <p:nvPr/>
          </p:nvSpPr>
          <p:spPr>
            <a:xfrm>
              <a:off x="6000700" y="822011"/>
              <a:ext cx="452612" cy="32"/>
            </a:xfrm>
            <a:custGeom>
              <a:avLst/>
              <a:gdLst/>
              <a:ahLst/>
              <a:cxnLst/>
              <a:rect l="l" t="t" r="r" b="b"/>
              <a:pathLst>
                <a:path w="14347" h="1" fill="none" extrusionOk="0">
                  <a:moveTo>
                    <a:pt x="14347" y="0"/>
                  </a:moveTo>
                  <a:lnTo>
                    <a:pt x="1" y="0"/>
                  </a:lnTo>
                </a:path>
              </a:pathLst>
            </a:custGeom>
            <a:noFill/>
            <a:ln w="10300" cap="rnd" cmpd="sng">
              <a:solidFill>
                <a:srgbClr val="FCFCF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7" name="Google Shape;2487;p28"/>
          <p:cNvGrpSpPr/>
          <p:nvPr/>
        </p:nvGrpSpPr>
        <p:grpSpPr>
          <a:xfrm>
            <a:off x="710250" y="1471917"/>
            <a:ext cx="1013085" cy="891974"/>
            <a:chOff x="5627008" y="1464034"/>
            <a:chExt cx="1013085" cy="891974"/>
          </a:xfrm>
        </p:grpSpPr>
        <p:sp>
          <p:nvSpPr>
            <p:cNvPr id="2488" name="Google Shape;2488;p28"/>
            <p:cNvSpPr/>
            <p:nvPr/>
          </p:nvSpPr>
          <p:spPr>
            <a:xfrm>
              <a:off x="5627008" y="1464034"/>
              <a:ext cx="1013085" cy="891974"/>
            </a:xfrm>
            <a:custGeom>
              <a:avLst/>
              <a:gdLst/>
              <a:ahLst/>
              <a:cxnLst/>
              <a:rect l="l" t="t" r="r" b="b"/>
              <a:pathLst>
                <a:path w="32113" h="28274" extrusionOk="0">
                  <a:moveTo>
                    <a:pt x="16050" y="0"/>
                  </a:moveTo>
                  <a:cubicBezTo>
                    <a:pt x="14212" y="0"/>
                    <a:pt x="12345" y="360"/>
                    <a:pt x="10546" y="1121"/>
                  </a:cubicBezTo>
                  <a:cubicBezTo>
                    <a:pt x="3357" y="4161"/>
                    <a:pt x="0" y="12458"/>
                    <a:pt x="3041" y="19647"/>
                  </a:cubicBezTo>
                  <a:cubicBezTo>
                    <a:pt x="5320" y="25037"/>
                    <a:pt x="10556" y="28273"/>
                    <a:pt x="16063" y="28273"/>
                  </a:cubicBezTo>
                  <a:cubicBezTo>
                    <a:pt x="17901" y="28273"/>
                    <a:pt x="19769" y="27913"/>
                    <a:pt x="21567" y="27153"/>
                  </a:cubicBezTo>
                  <a:cubicBezTo>
                    <a:pt x="28756" y="24112"/>
                    <a:pt x="32113" y="15815"/>
                    <a:pt x="29073" y="8626"/>
                  </a:cubicBezTo>
                  <a:cubicBezTo>
                    <a:pt x="26793" y="3236"/>
                    <a:pt x="21558" y="0"/>
                    <a:pt x="160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28"/>
            <p:cNvSpPr/>
            <p:nvPr/>
          </p:nvSpPr>
          <p:spPr>
            <a:xfrm>
              <a:off x="5946710" y="1694205"/>
              <a:ext cx="161870" cy="75966"/>
            </a:xfrm>
            <a:custGeom>
              <a:avLst/>
              <a:gdLst/>
              <a:ahLst/>
              <a:cxnLst/>
              <a:rect l="l" t="t" r="r" b="b"/>
              <a:pathLst>
                <a:path w="5131" h="2408" extrusionOk="0">
                  <a:moveTo>
                    <a:pt x="0" y="0"/>
                  </a:moveTo>
                  <a:lnTo>
                    <a:pt x="0" y="2407"/>
                  </a:lnTo>
                  <a:lnTo>
                    <a:pt x="5131" y="2407"/>
                  </a:lnTo>
                  <a:lnTo>
                    <a:pt x="5131" y="0"/>
                  </a:lnTo>
                  <a:close/>
                </a:path>
              </a:pathLst>
            </a:custGeom>
            <a:solidFill>
              <a:srgbClr val="D197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28"/>
            <p:cNvSpPr/>
            <p:nvPr/>
          </p:nvSpPr>
          <p:spPr>
            <a:xfrm>
              <a:off x="5996650" y="1554323"/>
              <a:ext cx="63000" cy="61991"/>
            </a:xfrm>
            <a:custGeom>
              <a:avLst/>
              <a:gdLst/>
              <a:ahLst/>
              <a:cxnLst/>
              <a:rect l="l" t="t" r="r" b="b"/>
              <a:pathLst>
                <a:path w="1997" h="1965" extrusionOk="0">
                  <a:moveTo>
                    <a:pt x="983" y="1"/>
                  </a:moveTo>
                  <a:cubicBezTo>
                    <a:pt x="444" y="1"/>
                    <a:pt x="1" y="444"/>
                    <a:pt x="1" y="982"/>
                  </a:cubicBezTo>
                  <a:cubicBezTo>
                    <a:pt x="1" y="1521"/>
                    <a:pt x="444" y="1964"/>
                    <a:pt x="983" y="1964"/>
                  </a:cubicBezTo>
                  <a:cubicBezTo>
                    <a:pt x="1553" y="1964"/>
                    <a:pt x="1996" y="1521"/>
                    <a:pt x="1996" y="982"/>
                  </a:cubicBezTo>
                  <a:cubicBezTo>
                    <a:pt x="1996" y="444"/>
                    <a:pt x="1553" y="1"/>
                    <a:pt x="983" y="1"/>
                  </a:cubicBezTo>
                  <a:close/>
                </a:path>
              </a:pathLst>
            </a:custGeom>
            <a:solidFill>
              <a:srgbClr val="D197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28"/>
            <p:cNvSpPr/>
            <p:nvPr/>
          </p:nvSpPr>
          <p:spPr>
            <a:xfrm>
              <a:off x="6015641" y="1587291"/>
              <a:ext cx="24008" cy="56975"/>
            </a:xfrm>
            <a:custGeom>
              <a:avLst/>
              <a:gdLst/>
              <a:ahLst/>
              <a:cxnLst/>
              <a:rect l="l" t="t" r="r" b="b"/>
              <a:pathLst>
                <a:path w="761" h="1806" extrusionOk="0">
                  <a:moveTo>
                    <a:pt x="1" y="1"/>
                  </a:moveTo>
                  <a:lnTo>
                    <a:pt x="1" y="1806"/>
                  </a:lnTo>
                  <a:lnTo>
                    <a:pt x="761" y="1806"/>
                  </a:lnTo>
                  <a:lnTo>
                    <a:pt x="761" y="1"/>
                  </a:lnTo>
                  <a:close/>
                </a:path>
              </a:pathLst>
            </a:custGeom>
            <a:solidFill>
              <a:srgbClr val="D197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28"/>
            <p:cNvSpPr/>
            <p:nvPr/>
          </p:nvSpPr>
          <p:spPr>
            <a:xfrm>
              <a:off x="5881754" y="1743167"/>
              <a:ext cx="291783" cy="150892"/>
            </a:xfrm>
            <a:custGeom>
              <a:avLst/>
              <a:gdLst/>
              <a:ahLst/>
              <a:cxnLst/>
              <a:rect l="l" t="t" r="r" b="b"/>
              <a:pathLst>
                <a:path w="9249" h="4783" extrusionOk="0">
                  <a:moveTo>
                    <a:pt x="2154" y="0"/>
                  </a:moveTo>
                  <a:cubicBezTo>
                    <a:pt x="983" y="0"/>
                    <a:pt x="1" y="982"/>
                    <a:pt x="1" y="2153"/>
                  </a:cubicBezTo>
                  <a:lnTo>
                    <a:pt x="1" y="4782"/>
                  </a:lnTo>
                  <a:lnTo>
                    <a:pt x="9248" y="4782"/>
                  </a:lnTo>
                  <a:lnTo>
                    <a:pt x="9248" y="2153"/>
                  </a:lnTo>
                  <a:cubicBezTo>
                    <a:pt x="9248" y="982"/>
                    <a:pt x="8298" y="0"/>
                    <a:pt x="7095" y="0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28"/>
            <p:cNvSpPr/>
            <p:nvPr/>
          </p:nvSpPr>
          <p:spPr>
            <a:xfrm>
              <a:off x="5881754" y="2056875"/>
              <a:ext cx="291783" cy="171871"/>
            </a:xfrm>
            <a:custGeom>
              <a:avLst/>
              <a:gdLst/>
              <a:ahLst/>
              <a:cxnLst/>
              <a:rect l="l" t="t" r="r" b="b"/>
              <a:pathLst>
                <a:path w="9249" h="5448" extrusionOk="0">
                  <a:moveTo>
                    <a:pt x="1" y="0"/>
                  </a:moveTo>
                  <a:lnTo>
                    <a:pt x="1" y="3294"/>
                  </a:lnTo>
                  <a:cubicBezTo>
                    <a:pt x="1" y="4497"/>
                    <a:pt x="983" y="5447"/>
                    <a:pt x="2154" y="5447"/>
                  </a:cubicBezTo>
                  <a:lnTo>
                    <a:pt x="7095" y="5447"/>
                  </a:lnTo>
                  <a:cubicBezTo>
                    <a:pt x="8298" y="5447"/>
                    <a:pt x="9248" y="4497"/>
                    <a:pt x="9248" y="3294"/>
                  </a:cubicBezTo>
                  <a:lnTo>
                    <a:pt x="9248" y="0"/>
                  </a:ln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28"/>
            <p:cNvSpPr/>
            <p:nvPr/>
          </p:nvSpPr>
          <p:spPr>
            <a:xfrm>
              <a:off x="5881754" y="1894027"/>
              <a:ext cx="291783" cy="162880"/>
            </a:xfrm>
            <a:custGeom>
              <a:avLst/>
              <a:gdLst/>
              <a:ahLst/>
              <a:cxnLst/>
              <a:rect l="l" t="t" r="r" b="b"/>
              <a:pathLst>
                <a:path w="9249" h="5163" extrusionOk="0">
                  <a:moveTo>
                    <a:pt x="1" y="0"/>
                  </a:moveTo>
                  <a:lnTo>
                    <a:pt x="1" y="5162"/>
                  </a:lnTo>
                  <a:lnTo>
                    <a:pt x="9248" y="5162"/>
                  </a:lnTo>
                  <a:lnTo>
                    <a:pt x="9248" y="0"/>
                  </a:ln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28"/>
            <p:cNvSpPr/>
            <p:nvPr/>
          </p:nvSpPr>
          <p:spPr>
            <a:xfrm>
              <a:off x="5904752" y="1625274"/>
              <a:ext cx="245787" cy="92939"/>
            </a:xfrm>
            <a:custGeom>
              <a:avLst/>
              <a:gdLst/>
              <a:ahLst/>
              <a:cxnLst/>
              <a:rect l="l" t="t" r="r" b="b"/>
              <a:pathLst>
                <a:path w="7791" h="2946" extrusionOk="0">
                  <a:moveTo>
                    <a:pt x="1077" y="0"/>
                  </a:moveTo>
                  <a:cubicBezTo>
                    <a:pt x="507" y="0"/>
                    <a:pt x="0" y="475"/>
                    <a:pt x="0" y="1077"/>
                  </a:cubicBezTo>
                  <a:lnTo>
                    <a:pt x="0" y="2945"/>
                  </a:lnTo>
                  <a:lnTo>
                    <a:pt x="7791" y="2945"/>
                  </a:lnTo>
                  <a:lnTo>
                    <a:pt x="7791" y="1077"/>
                  </a:lnTo>
                  <a:cubicBezTo>
                    <a:pt x="7791" y="475"/>
                    <a:pt x="7316" y="0"/>
                    <a:pt x="6714" y="0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28"/>
            <p:cNvSpPr/>
            <p:nvPr/>
          </p:nvSpPr>
          <p:spPr>
            <a:xfrm>
              <a:off x="6089589" y="1605273"/>
              <a:ext cx="469585" cy="345729"/>
            </a:xfrm>
            <a:custGeom>
              <a:avLst/>
              <a:gdLst/>
              <a:ahLst/>
              <a:cxnLst/>
              <a:rect l="l" t="t" r="r" b="b"/>
              <a:pathLst>
                <a:path w="14885" h="10959" extrusionOk="0">
                  <a:moveTo>
                    <a:pt x="9976" y="1552"/>
                  </a:moveTo>
                  <a:cubicBezTo>
                    <a:pt x="11813" y="1552"/>
                    <a:pt x="13333" y="3041"/>
                    <a:pt x="13333" y="4909"/>
                  </a:cubicBezTo>
                  <a:lnTo>
                    <a:pt x="13333" y="6049"/>
                  </a:lnTo>
                  <a:cubicBezTo>
                    <a:pt x="13333" y="7886"/>
                    <a:pt x="11844" y="9406"/>
                    <a:pt x="9976" y="9406"/>
                  </a:cubicBezTo>
                  <a:lnTo>
                    <a:pt x="4909" y="9406"/>
                  </a:lnTo>
                  <a:cubicBezTo>
                    <a:pt x="3040" y="9406"/>
                    <a:pt x="1552" y="7886"/>
                    <a:pt x="1552" y="6049"/>
                  </a:cubicBezTo>
                  <a:lnTo>
                    <a:pt x="1552" y="4909"/>
                  </a:lnTo>
                  <a:cubicBezTo>
                    <a:pt x="1552" y="3041"/>
                    <a:pt x="3040" y="1552"/>
                    <a:pt x="4909" y="1552"/>
                  </a:cubicBezTo>
                  <a:close/>
                  <a:moveTo>
                    <a:pt x="4909" y="1"/>
                  </a:moveTo>
                  <a:cubicBezTo>
                    <a:pt x="2185" y="1"/>
                    <a:pt x="0" y="2186"/>
                    <a:pt x="0" y="4909"/>
                  </a:cubicBezTo>
                  <a:lnTo>
                    <a:pt x="0" y="6049"/>
                  </a:lnTo>
                  <a:cubicBezTo>
                    <a:pt x="0" y="8741"/>
                    <a:pt x="2185" y="10958"/>
                    <a:pt x="4909" y="10958"/>
                  </a:cubicBezTo>
                  <a:lnTo>
                    <a:pt x="9976" y="10958"/>
                  </a:lnTo>
                  <a:cubicBezTo>
                    <a:pt x="12668" y="10958"/>
                    <a:pt x="14885" y="8741"/>
                    <a:pt x="14885" y="6049"/>
                  </a:cubicBezTo>
                  <a:lnTo>
                    <a:pt x="14885" y="4909"/>
                  </a:lnTo>
                  <a:cubicBezTo>
                    <a:pt x="14885" y="2186"/>
                    <a:pt x="12668" y="1"/>
                    <a:pt x="9976" y="1"/>
                  </a:cubicBezTo>
                  <a:close/>
                </a:path>
              </a:pathLst>
            </a:custGeom>
            <a:solidFill>
              <a:srgbClr val="306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28"/>
            <p:cNvSpPr/>
            <p:nvPr/>
          </p:nvSpPr>
          <p:spPr>
            <a:xfrm>
              <a:off x="6084573" y="1822067"/>
              <a:ext cx="479585" cy="429645"/>
            </a:xfrm>
            <a:custGeom>
              <a:avLst/>
              <a:gdLst/>
              <a:ahLst/>
              <a:cxnLst/>
              <a:rect l="l" t="t" r="r" b="b"/>
              <a:pathLst>
                <a:path w="15202" h="13619" extrusionOk="0">
                  <a:moveTo>
                    <a:pt x="7601" y="1"/>
                  </a:moveTo>
                  <a:cubicBezTo>
                    <a:pt x="3421" y="1"/>
                    <a:pt x="1" y="3389"/>
                    <a:pt x="1" y="7570"/>
                  </a:cubicBezTo>
                  <a:cubicBezTo>
                    <a:pt x="1" y="10072"/>
                    <a:pt x="1204" y="12257"/>
                    <a:pt x="3009" y="13618"/>
                  </a:cubicBezTo>
                  <a:lnTo>
                    <a:pt x="12193" y="13618"/>
                  </a:lnTo>
                  <a:cubicBezTo>
                    <a:pt x="13999" y="12257"/>
                    <a:pt x="15202" y="10072"/>
                    <a:pt x="15202" y="7570"/>
                  </a:cubicBezTo>
                  <a:cubicBezTo>
                    <a:pt x="15202" y="3389"/>
                    <a:pt x="11782" y="1"/>
                    <a:pt x="7601" y="1"/>
                  </a:cubicBezTo>
                  <a:close/>
                </a:path>
              </a:pathLst>
            </a:custGeom>
            <a:solidFill>
              <a:srgbClr val="43A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28"/>
            <p:cNvSpPr/>
            <p:nvPr/>
          </p:nvSpPr>
          <p:spPr>
            <a:xfrm>
              <a:off x="6160508" y="1907971"/>
              <a:ext cx="327747" cy="297493"/>
            </a:xfrm>
            <a:custGeom>
              <a:avLst/>
              <a:gdLst/>
              <a:ahLst/>
              <a:cxnLst/>
              <a:rect l="l" t="t" r="r" b="b"/>
              <a:pathLst>
                <a:path w="10389" h="9430" extrusionOk="0">
                  <a:moveTo>
                    <a:pt x="5186" y="0"/>
                  </a:moveTo>
                  <a:cubicBezTo>
                    <a:pt x="3050" y="0"/>
                    <a:pt x="1118" y="1473"/>
                    <a:pt x="602" y="3643"/>
                  </a:cubicBezTo>
                  <a:cubicBezTo>
                    <a:pt x="1" y="6177"/>
                    <a:pt x="1584" y="8710"/>
                    <a:pt x="4118" y="9312"/>
                  </a:cubicBezTo>
                  <a:cubicBezTo>
                    <a:pt x="4471" y="9392"/>
                    <a:pt x="4825" y="9430"/>
                    <a:pt x="5173" y="9430"/>
                  </a:cubicBezTo>
                  <a:cubicBezTo>
                    <a:pt x="7321" y="9430"/>
                    <a:pt x="9269" y="7977"/>
                    <a:pt x="9786" y="5797"/>
                  </a:cubicBezTo>
                  <a:cubicBezTo>
                    <a:pt x="10388" y="3263"/>
                    <a:pt x="8805" y="730"/>
                    <a:pt x="6271" y="128"/>
                  </a:cubicBezTo>
                  <a:cubicBezTo>
                    <a:pt x="5908" y="42"/>
                    <a:pt x="5544" y="0"/>
                    <a:pt x="5186" y="0"/>
                  </a:cubicBezTo>
                  <a:close/>
                </a:path>
              </a:pathLst>
            </a:custGeom>
            <a:solidFill>
              <a:srgbClr val="306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28"/>
            <p:cNvSpPr/>
            <p:nvPr/>
          </p:nvSpPr>
          <p:spPr>
            <a:xfrm>
              <a:off x="6258431" y="1977943"/>
              <a:ext cx="43977" cy="91929"/>
            </a:xfrm>
            <a:custGeom>
              <a:avLst/>
              <a:gdLst/>
              <a:ahLst/>
              <a:cxnLst/>
              <a:rect l="l" t="t" r="r" b="b"/>
              <a:pathLst>
                <a:path w="1394" h="2914" extrusionOk="0">
                  <a:moveTo>
                    <a:pt x="887" y="0"/>
                  </a:moveTo>
                  <a:lnTo>
                    <a:pt x="0" y="760"/>
                  </a:lnTo>
                  <a:lnTo>
                    <a:pt x="285" y="1109"/>
                  </a:lnTo>
                  <a:lnTo>
                    <a:pt x="602" y="855"/>
                  </a:lnTo>
                  <a:cubicBezTo>
                    <a:pt x="634" y="824"/>
                    <a:pt x="729" y="760"/>
                    <a:pt x="824" y="634"/>
                  </a:cubicBezTo>
                  <a:lnTo>
                    <a:pt x="824" y="634"/>
                  </a:lnTo>
                  <a:lnTo>
                    <a:pt x="792" y="950"/>
                  </a:lnTo>
                  <a:lnTo>
                    <a:pt x="792" y="1235"/>
                  </a:lnTo>
                  <a:lnTo>
                    <a:pt x="792" y="2914"/>
                  </a:lnTo>
                  <a:lnTo>
                    <a:pt x="1394" y="2914"/>
                  </a:lnTo>
                  <a:lnTo>
                    <a:pt x="1394" y="0"/>
                  </a:lnTo>
                  <a:close/>
                </a:path>
              </a:pathLst>
            </a:custGeom>
            <a:solidFill>
              <a:srgbClr val="FCFC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28"/>
            <p:cNvSpPr/>
            <p:nvPr/>
          </p:nvSpPr>
          <p:spPr>
            <a:xfrm>
              <a:off x="6327362" y="1977943"/>
              <a:ext cx="58962" cy="93948"/>
            </a:xfrm>
            <a:custGeom>
              <a:avLst/>
              <a:gdLst/>
              <a:ahLst/>
              <a:cxnLst/>
              <a:rect l="l" t="t" r="r" b="b"/>
              <a:pathLst>
                <a:path w="1869" h="2978" extrusionOk="0">
                  <a:moveTo>
                    <a:pt x="159" y="0"/>
                  </a:moveTo>
                  <a:lnTo>
                    <a:pt x="64" y="1489"/>
                  </a:lnTo>
                  <a:lnTo>
                    <a:pt x="285" y="1615"/>
                  </a:lnTo>
                  <a:cubicBezTo>
                    <a:pt x="349" y="1615"/>
                    <a:pt x="412" y="1584"/>
                    <a:pt x="507" y="1584"/>
                  </a:cubicBezTo>
                  <a:cubicBezTo>
                    <a:pt x="570" y="1552"/>
                    <a:pt x="665" y="1552"/>
                    <a:pt x="729" y="1552"/>
                  </a:cubicBezTo>
                  <a:cubicBezTo>
                    <a:pt x="1077" y="1552"/>
                    <a:pt x="1267" y="1710"/>
                    <a:pt x="1267" y="1995"/>
                  </a:cubicBezTo>
                  <a:cubicBezTo>
                    <a:pt x="1267" y="2312"/>
                    <a:pt x="1109" y="2470"/>
                    <a:pt x="729" y="2470"/>
                  </a:cubicBezTo>
                  <a:cubicBezTo>
                    <a:pt x="602" y="2470"/>
                    <a:pt x="507" y="2439"/>
                    <a:pt x="349" y="2407"/>
                  </a:cubicBezTo>
                  <a:cubicBezTo>
                    <a:pt x="222" y="2375"/>
                    <a:pt x="95" y="2312"/>
                    <a:pt x="0" y="2280"/>
                  </a:cubicBezTo>
                  <a:lnTo>
                    <a:pt x="0" y="2819"/>
                  </a:lnTo>
                  <a:cubicBezTo>
                    <a:pt x="190" y="2914"/>
                    <a:pt x="444" y="2977"/>
                    <a:pt x="760" y="2977"/>
                  </a:cubicBezTo>
                  <a:cubicBezTo>
                    <a:pt x="1109" y="2977"/>
                    <a:pt x="1394" y="2882"/>
                    <a:pt x="1584" y="2692"/>
                  </a:cubicBezTo>
                  <a:cubicBezTo>
                    <a:pt x="1774" y="2534"/>
                    <a:pt x="1869" y="2280"/>
                    <a:pt x="1869" y="1932"/>
                  </a:cubicBezTo>
                  <a:cubicBezTo>
                    <a:pt x="1869" y="1679"/>
                    <a:pt x="1774" y="1457"/>
                    <a:pt x="1615" y="1299"/>
                  </a:cubicBezTo>
                  <a:cubicBezTo>
                    <a:pt x="1457" y="1140"/>
                    <a:pt x="1267" y="1045"/>
                    <a:pt x="982" y="1045"/>
                  </a:cubicBezTo>
                  <a:cubicBezTo>
                    <a:pt x="855" y="1045"/>
                    <a:pt x="760" y="1045"/>
                    <a:pt x="697" y="1077"/>
                  </a:cubicBezTo>
                  <a:lnTo>
                    <a:pt x="634" y="1109"/>
                  </a:lnTo>
                  <a:lnTo>
                    <a:pt x="697" y="507"/>
                  </a:lnTo>
                  <a:lnTo>
                    <a:pt x="1679" y="507"/>
                  </a:lnTo>
                  <a:lnTo>
                    <a:pt x="1679" y="0"/>
                  </a:lnTo>
                  <a:close/>
                </a:path>
              </a:pathLst>
            </a:custGeom>
            <a:solidFill>
              <a:srgbClr val="FCFC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28"/>
            <p:cNvSpPr/>
            <p:nvPr/>
          </p:nvSpPr>
          <p:spPr>
            <a:xfrm>
              <a:off x="6278401" y="2087823"/>
              <a:ext cx="45996" cy="58994"/>
            </a:xfrm>
            <a:custGeom>
              <a:avLst/>
              <a:gdLst/>
              <a:ahLst/>
              <a:cxnLst/>
              <a:rect l="l" t="t" r="r" b="b"/>
              <a:pathLst>
                <a:path w="1458" h="1870" extrusionOk="0">
                  <a:moveTo>
                    <a:pt x="1" y="1"/>
                  </a:moveTo>
                  <a:lnTo>
                    <a:pt x="1" y="1869"/>
                  </a:lnTo>
                  <a:lnTo>
                    <a:pt x="381" y="1869"/>
                  </a:lnTo>
                  <a:lnTo>
                    <a:pt x="381" y="1204"/>
                  </a:lnTo>
                  <a:lnTo>
                    <a:pt x="571" y="1078"/>
                  </a:lnTo>
                  <a:lnTo>
                    <a:pt x="1014" y="1869"/>
                  </a:lnTo>
                  <a:lnTo>
                    <a:pt x="1457" y="1869"/>
                  </a:lnTo>
                  <a:lnTo>
                    <a:pt x="824" y="824"/>
                  </a:lnTo>
                  <a:lnTo>
                    <a:pt x="1457" y="1"/>
                  </a:lnTo>
                  <a:lnTo>
                    <a:pt x="1046" y="1"/>
                  </a:lnTo>
                  <a:lnTo>
                    <a:pt x="539" y="634"/>
                  </a:lnTo>
                  <a:lnTo>
                    <a:pt x="381" y="856"/>
                  </a:lnTo>
                  <a:lnTo>
                    <a:pt x="381" y="1"/>
                  </a:lnTo>
                  <a:close/>
                </a:path>
              </a:pathLst>
            </a:custGeom>
            <a:solidFill>
              <a:srgbClr val="FCFC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28"/>
            <p:cNvSpPr/>
            <p:nvPr/>
          </p:nvSpPr>
          <p:spPr>
            <a:xfrm>
              <a:off x="6329350" y="2086845"/>
              <a:ext cx="45996" cy="60950"/>
            </a:xfrm>
            <a:custGeom>
              <a:avLst/>
              <a:gdLst/>
              <a:ahLst/>
              <a:cxnLst/>
              <a:rect l="l" t="t" r="r" b="b"/>
              <a:pathLst>
                <a:path w="1458" h="1932" extrusionOk="0">
                  <a:moveTo>
                    <a:pt x="919" y="0"/>
                  </a:moveTo>
                  <a:cubicBezTo>
                    <a:pt x="634" y="0"/>
                    <a:pt x="412" y="95"/>
                    <a:pt x="254" y="253"/>
                  </a:cubicBezTo>
                  <a:cubicBezTo>
                    <a:pt x="64" y="412"/>
                    <a:pt x="1" y="665"/>
                    <a:pt x="1" y="982"/>
                  </a:cubicBezTo>
                  <a:cubicBezTo>
                    <a:pt x="1" y="1267"/>
                    <a:pt x="64" y="1520"/>
                    <a:pt x="191" y="1679"/>
                  </a:cubicBezTo>
                  <a:cubicBezTo>
                    <a:pt x="349" y="1869"/>
                    <a:pt x="571" y="1932"/>
                    <a:pt x="824" y="1932"/>
                  </a:cubicBezTo>
                  <a:cubicBezTo>
                    <a:pt x="919" y="1932"/>
                    <a:pt x="1046" y="1932"/>
                    <a:pt x="1141" y="1900"/>
                  </a:cubicBezTo>
                  <a:cubicBezTo>
                    <a:pt x="1236" y="1900"/>
                    <a:pt x="1362" y="1869"/>
                    <a:pt x="1457" y="1837"/>
                  </a:cubicBezTo>
                  <a:lnTo>
                    <a:pt x="1457" y="855"/>
                  </a:lnTo>
                  <a:lnTo>
                    <a:pt x="761" y="855"/>
                  </a:lnTo>
                  <a:lnTo>
                    <a:pt x="761" y="1172"/>
                  </a:lnTo>
                  <a:lnTo>
                    <a:pt x="1077" y="1172"/>
                  </a:lnTo>
                  <a:lnTo>
                    <a:pt x="1077" y="1584"/>
                  </a:lnTo>
                  <a:cubicBezTo>
                    <a:pt x="1014" y="1584"/>
                    <a:pt x="919" y="1615"/>
                    <a:pt x="856" y="1615"/>
                  </a:cubicBezTo>
                  <a:cubicBezTo>
                    <a:pt x="697" y="1615"/>
                    <a:pt x="571" y="1552"/>
                    <a:pt x="507" y="1457"/>
                  </a:cubicBezTo>
                  <a:cubicBezTo>
                    <a:pt x="412" y="1330"/>
                    <a:pt x="381" y="1172"/>
                    <a:pt x="381" y="982"/>
                  </a:cubicBezTo>
                  <a:cubicBezTo>
                    <a:pt x="381" y="792"/>
                    <a:pt x="444" y="633"/>
                    <a:pt x="539" y="507"/>
                  </a:cubicBezTo>
                  <a:cubicBezTo>
                    <a:pt x="634" y="380"/>
                    <a:pt x="761" y="317"/>
                    <a:pt x="919" y="317"/>
                  </a:cubicBezTo>
                  <a:cubicBezTo>
                    <a:pt x="1077" y="317"/>
                    <a:pt x="1204" y="380"/>
                    <a:pt x="1331" y="443"/>
                  </a:cubicBezTo>
                  <a:lnTo>
                    <a:pt x="1457" y="127"/>
                  </a:lnTo>
                  <a:cubicBezTo>
                    <a:pt x="1299" y="32"/>
                    <a:pt x="1109" y="0"/>
                    <a:pt x="919" y="0"/>
                  </a:cubicBezTo>
                  <a:close/>
                </a:path>
              </a:pathLst>
            </a:custGeom>
            <a:solidFill>
              <a:srgbClr val="FCFC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28"/>
            <p:cNvSpPr/>
            <p:nvPr/>
          </p:nvSpPr>
          <p:spPr>
            <a:xfrm>
              <a:off x="5784871" y="2130791"/>
              <a:ext cx="359673" cy="43977"/>
            </a:xfrm>
            <a:custGeom>
              <a:avLst/>
              <a:gdLst/>
              <a:ahLst/>
              <a:cxnLst/>
              <a:rect l="l" t="t" r="r" b="b"/>
              <a:pathLst>
                <a:path w="11401" h="1394" extrusionOk="0">
                  <a:moveTo>
                    <a:pt x="0" y="1"/>
                  </a:moveTo>
                  <a:lnTo>
                    <a:pt x="0" y="1394"/>
                  </a:lnTo>
                  <a:lnTo>
                    <a:pt x="11401" y="1394"/>
                  </a:lnTo>
                  <a:lnTo>
                    <a:pt x="11401" y="1"/>
                  </a:ln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28"/>
            <p:cNvSpPr/>
            <p:nvPr/>
          </p:nvSpPr>
          <p:spPr>
            <a:xfrm>
              <a:off x="5768877" y="2020879"/>
              <a:ext cx="75966" cy="264810"/>
            </a:xfrm>
            <a:custGeom>
              <a:avLst/>
              <a:gdLst/>
              <a:ahLst/>
              <a:cxnLst/>
              <a:rect l="l" t="t" r="r" b="b"/>
              <a:pathLst>
                <a:path w="2408" h="8394" extrusionOk="0">
                  <a:moveTo>
                    <a:pt x="1204" y="1"/>
                  </a:moveTo>
                  <a:cubicBezTo>
                    <a:pt x="539" y="1"/>
                    <a:pt x="0" y="539"/>
                    <a:pt x="0" y="1204"/>
                  </a:cubicBezTo>
                  <a:lnTo>
                    <a:pt x="0" y="7190"/>
                  </a:lnTo>
                  <a:cubicBezTo>
                    <a:pt x="0" y="7855"/>
                    <a:pt x="539" y="8393"/>
                    <a:pt x="1204" y="8393"/>
                  </a:cubicBezTo>
                  <a:cubicBezTo>
                    <a:pt x="1869" y="8393"/>
                    <a:pt x="2407" y="7855"/>
                    <a:pt x="2407" y="7190"/>
                  </a:cubicBezTo>
                  <a:lnTo>
                    <a:pt x="2407" y="1204"/>
                  </a:lnTo>
                  <a:cubicBezTo>
                    <a:pt x="2407" y="539"/>
                    <a:pt x="1869" y="1"/>
                    <a:pt x="1204" y="1"/>
                  </a:cubicBezTo>
                  <a:close/>
                </a:path>
              </a:pathLst>
            </a:custGeom>
            <a:solidFill>
              <a:srgbClr val="F28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28"/>
            <p:cNvSpPr/>
            <p:nvPr/>
          </p:nvSpPr>
          <p:spPr>
            <a:xfrm>
              <a:off x="5692942" y="2121800"/>
              <a:ext cx="58962" cy="61959"/>
            </a:xfrm>
            <a:custGeom>
              <a:avLst/>
              <a:gdLst/>
              <a:ahLst/>
              <a:cxnLst/>
              <a:rect l="l" t="t" r="r" b="b"/>
              <a:pathLst>
                <a:path w="1869" h="1964" extrusionOk="0">
                  <a:moveTo>
                    <a:pt x="951" y="1"/>
                  </a:moveTo>
                  <a:cubicBezTo>
                    <a:pt x="412" y="1"/>
                    <a:pt x="1" y="444"/>
                    <a:pt x="1" y="982"/>
                  </a:cubicBezTo>
                  <a:cubicBezTo>
                    <a:pt x="1" y="1521"/>
                    <a:pt x="412" y="1964"/>
                    <a:pt x="951" y="1964"/>
                  </a:cubicBezTo>
                  <a:cubicBezTo>
                    <a:pt x="1457" y="1964"/>
                    <a:pt x="1869" y="1521"/>
                    <a:pt x="1869" y="982"/>
                  </a:cubicBezTo>
                  <a:cubicBezTo>
                    <a:pt x="1869" y="444"/>
                    <a:pt x="1457" y="1"/>
                    <a:pt x="951" y="1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28"/>
            <p:cNvSpPr/>
            <p:nvPr/>
          </p:nvSpPr>
          <p:spPr>
            <a:xfrm>
              <a:off x="5718906" y="2066844"/>
              <a:ext cx="50003" cy="172880"/>
            </a:xfrm>
            <a:custGeom>
              <a:avLst/>
              <a:gdLst/>
              <a:ahLst/>
              <a:cxnLst/>
              <a:rect l="l" t="t" r="r" b="b"/>
              <a:pathLst>
                <a:path w="1585" h="5480" extrusionOk="0">
                  <a:moveTo>
                    <a:pt x="793" y="1"/>
                  </a:moveTo>
                  <a:cubicBezTo>
                    <a:pt x="349" y="1"/>
                    <a:pt x="1" y="349"/>
                    <a:pt x="1" y="792"/>
                  </a:cubicBezTo>
                  <a:lnTo>
                    <a:pt x="1" y="4688"/>
                  </a:lnTo>
                  <a:cubicBezTo>
                    <a:pt x="1" y="5099"/>
                    <a:pt x="349" y="5479"/>
                    <a:pt x="793" y="5479"/>
                  </a:cubicBezTo>
                  <a:cubicBezTo>
                    <a:pt x="1236" y="5479"/>
                    <a:pt x="1584" y="5099"/>
                    <a:pt x="1584" y="4688"/>
                  </a:cubicBezTo>
                  <a:lnTo>
                    <a:pt x="1584" y="792"/>
                  </a:lnTo>
                  <a:cubicBezTo>
                    <a:pt x="1584" y="349"/>
                    <a:pt x="1236" y="1"/>
                    <a:pt x="793" y="1"/>
                  </a:cubicBezTo>
                  <a:close/>
                </a:path>
              </a:pathLst>
            </a:custGeom>
            <a:solidFill>
              <a:srgbClr val="F28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28"/>
            <p:cNvSpPr/>
            <p:nvPr/>
          </p:nvSpPr>
          <p:spPr>
            <a:xfrm>
              <a:off x="6081576" y="2020879"/>
              <a:ext cx="75966" cy="264810"/>
            </a:xfrm>
            <a:custGeom>
              <a:avLst/>
              <a:gdLst/>
              <a:ahLst/>
              <a:cxnLst/>
              <a:rect l="l" t="t" r="r" b="b"/>
              <a:pathLst>
                <a:path w="2408" h="8394" extrusionOk="0">
                  <a:moveTo>
                    <a:pt x="1204" y="1"/>
                  </a:moveTo>
                  <a:cubicBezTo>
                    <a:pt x="539" y="1"/>
                    <a:pt x="1" y="539"/>
                    <a:pt x="1" y="1204"/>
                  </a:cubicBezTo>
                  <a:lnTo>
                    <a:pt x="1" y="7190"/>
                  </a:lnTo>
                  <a:cubicBezTo>
                    <a:pt x="1" y="7855"/>
                    <a:pt x="539" y="8393"/>
                    <a:pt x="1204" y="8393"/>
                  </a:cubicBezTo>
                  <a:cubicBezTo>
                    <a:pt x="1869" y="8393"/>
                    <a:pt x="2408" y="7855"/>
                    <a:pt x="2408" y="7190"/>
                  </a:cubicBezTo>
                  <a:lnTo>
                    <a:pt x="2408" y="1204"/>
                  </a:lnTo>
                  <a:cubicBezTo>
                    <a:pt x="2408" y="539"/>
                    <a:pt x="1869" y="1"/>
                    <a:pt x="1204" y="1"/>
                  </a:cubicBezTo>
                  <a:close/>
                </a:path>
              </a:pathLst>
            </a:custGeom>
            <a:solidFill>
              <a:srgbClr val="F28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28"/>
            <p:cNvSpPr/>
            <p:nvPr/>
          </p:nvSpPr>
          <p:spPr>
            <a:xfrm>
              <a:off x="6174483" y="2121800"/>
              <a:ext cx="58994" cy="61959"/>
            </a:xfrm>
            <a:custGeom>
              <a:avLst/>
              <a:gdLst/>
              <a:ahLst/>
              <a:cxnLst/>
              <a:rect l="l" t="t" r="r" b="b"/>
              <a:pathLst>
                <a:path w="1870" h="1964" extrusionOk="0">
                  <a:moveTo>
                    <a:pt x="919" y="1"/>
                  </a:moveTo>
                  <a:cubicBezTo>
                    <a:pt x="413" y="1"/>
                    <a:pt x="1" y="444"/>
                    <a:pt x="1" y="982"/>
                  </a:cubicBezTo>
                  <a:cubicBezTo>
                    <a:pt x="1" y="1521"/>
                    <a:pt x="413" y="1964"/>
                    <a:pt x="919" y="1964"/>
                  </a:cubicBezTo>
                  <a:cubicBezTo>
                    <a:pt x="1458" y="1964"/>
                    <a:pt x="1869" y="1521"/>
                    <a:pt x="1869" y="982"/>
                  </a:cubicBezTo>
                  <a:cubicBezTo>
                    <a:pt x="1869" y="444"/>
                    <a:pt x="1458" y="1"/>
                    <a:pt x="919" y="1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28"/>
            <p:cNvSpPr/>
            <p:nvPr/>
          </p:nvSpPr>
          <p:spPr>
            <a:xfrm>
              <a:off x="6157511" y="2066844"/>
              <a:ext cx="50003" cy="172880"/>
            </a:xfrm>
            <a:custGeom>
              <a:avLst/>
              <a:gdLst/>
              <a:ahLst/>
              <a:cxnLst/>
              <a:rect l="l" t="t" r="r" b="b"/>
              <a:pathLst>
                <a:path w="1585" h="5480" extrusionOk="0">
                  <a:moveTo>
                    <a:pt x="792" y="1"/>
                  </a:moveTo>
                  <a:cubicBezTo>
                    <a:pt x="349" y="1"/>
                    <a:pt x="1" y="349"/>
                    <a:pt x="1" y="792"/>
                  </a:cubicBezTo>
                  <a:lnTo>
                    <a:pt x="1" y="4688"/>
                  </a:lnTo>
                  <a:cubicBezTo>
                    <a:pt x="1" y="5099"/>
                    <a:pt x="349" y="5479"/>
                    <a:pt x="792" y="5479"/>
                  </a:cubicBezTo>
                  <a:cubicBezTo>
                    <a:pt x="1236" y="5479"/>
                    <a:pt x="1584" y="5099"/>
                    <a:pt x="1584" y="4688"/>
                  </a:cubicBezTo>
                  <a:lnTo>
                    <a:pt x="1584" y="792"/>
                  </a:lnTo>
                  <a:cubicBezTo>
                    <a:pt x="1584" y="349"/>
                    <a:pt x="1236" y="1"/>
                    <a:pt x="792" y="1"/>
                  </a:cubicBezTo>
                  <a:close/>
                </a:path>
              </a:pathLst>
            </a:custGeom>
            <a:solidFill>
              <a:srgbClr val="F28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0" name="Google Shape;2510;p28"/>
          <p:cNvGrpSpPr/>
          <p:nvPr/>
        </p:nvGrpSpPr>
        <p:grpSpPr>
          <a:xfrm>
            <a:off x="775175" y="2573272"/>
            <a:ext cx="892226" cy="892195"/>
            <a:chOff x="5691933" y="2565389"/>
            <a:chExt cx="892226" cy="892195"/>
          </a:xfrm>
        </p:grpSpPr>
        <p:sp>
          <p:nvSpPr>
            <p:cNvPr id="2511" name="Google Shape;2511;p28"/>
            <p:cNvSpPr/>
            <p:nvPr/>
          </p:nvSpPr>
          <p:spPr>
            <a:xfrm>
              <a:off x="5691933" y="2565389"/>
              <a:ext cx="892226" cy="892195"/>
            </a:xfrm>
            <a:custGeom>
              <a:avLst/>
              <a:gdLst/>
              <a:ahLst/>
              <a:cxnLst/>
              <a:rect l="l" t="t" r="r" b="b"/>
              <a:pathLst>
                <a:path w="28282" h="28281" extrusionOk="0">
                  <a:moveTo>
                    <a:pt x="14157" y="1"/>
                  </a:moveTo>
                  <a:cubicBezTo>
                    <a:pt x="6335" y="1"/>
                    <a:pt x="1" y="6334"/>
                    <a:pt x="1" y="14125"/>
                  </a:cubicBezTo>
                  <a:cubicBezTo>
                    <a:pt x="1" y="21947"/>
                    <a:pt x="6335" y="28281"/>
                    <a:pt x="14157" y="28281"/>
                  </a:cubicBezTo>
                  <a:cubicBezTo>
                    <a:pt x="21948" y="28281"/>
                    <a:pt x="28281" y="21947"/>
                    <a:pt x="28281" y="14125"/>
                  </a:cubicBezTo>
                  <a:cubicBezTo>
                    <a:pt x="28281" y="6334"/>
                    <a:pt x="21948" y="1"/>
                    <a:pt x="141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28"/>
            <p:cNvSpPr/>
            <p:nvPr/>
          </p:nvSpPr>
          <p:spPr>
            <a:xfrm>
              <a:off x="6347332" y="2699277"/>
              <a:ext cx="163889" cy="111931"/>
            </a:xfrm>
            <a:custGeom>
              <a:avLst/>
              <a:gdLst/>
              <a:ahLst/>
              <a:cxnLst/>
              <a:rect l="l" t="t" r="r" b="b"/>
              <a:pathLst>
                <a:path w="5195" h="3548" extrusionOk="0">
                  <a:moveTo>
                    <a:pt x="2598" y="0"/>
                  </a:moveTo>
                  <a:cubicBezTo>
                    <a:pt x="2598" y="0"/>
                    <a:pt x="2091" y="253"/>
                    <a:pt x="1806" y="729"/>
                  </a:cubicBezTo>
                  <a:cubicBezTo>
                    <a:pt x="1521" y="1235"/>
                    <a:pt x="1838" y="2154"/>
                    <a:pt x="1838" y="2154"/>
                  </a:cubicBezTo>
                  <a:cubicBezTo>
                    <a:pt x="1289" y="1562"/>
                    <a:pt x="655" y="1464"/>
                    <a:pt x="294" y="1464"/>
                  </a:cubicBezTo>
                  <a:cubicBezTo>
                    <a:pt x="113" y="1464"/>
                    <a:pt x="1" y="1489"/>
                    <a:pt x="1" y="1489"/>
                  </a:cubicBezTo>
                  <a:cubicBezTo>
                    <a:pt x="507" y="3262"/>
                    <a:pt x="2534" y="3547"/>
                    <a:pt x="2534" y="3547"/>
                  </a:cubicBezTo>
                  <a:lnTo>
                    <a:pt x="2661" y="3547"/>
                  </a:lnTo>
                  <a:cubicBezTo>
                    <a:pt x="2661" y="3547"/>
                    <a:pt x="4656" y="3262"/>
                    <a:pt x="5194" y="1489"/>
                  </a:cubicBezTo>
                  <a:cubicBezTo>
                    <a:pt x="5194" y="1489"/>
                    <a:pt x="5082" y="1464"/>
                    <a:pt x="4900" y="1464"/>
                  </a:cubicBezTo>
                  <a:cubicBezTo>
                    <a:pt x="4536" y="1464"/>
                    <a:pt x="3896" y="1562"/>
                    <a:pt x="3326" y="2154"/>
                  </a:cubicBezTo>
                  <a:cubicBezTo>
                    <a:pt x="3326" y="2154"/>
                    <a:pt x="3643" y="1235"/>
                    <a:pt x="3358" y="729"/>
                  </a:cubicBezTo>
                  <a:cubicBezTo>
                    <a:pt x="3073" y="253"/>
                    <a:pt x="2598" y="0"/>
                    <a:pt x="2598" y="0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28"/>
            <p:cNvSpPr/>
            <p:nvPr/>
          </p:nvSpPr>
          <p:spPr>
            <a:xfrm>
              <a:off x="6343357" y="2811176"/>
              <a:ext cx="170861" cy="480563"/>
            </a:xfrm>
            <a:custGeom>
              <a:avLst/>
              <a:gdLst/>
              <a:ahLst/>
              <a:cxnLst/>
              <a:rect l="l" t="t" r="r" b="b"/>
              <a:pathLst>
                <a:path w="5416" h="15233" extrusionOk="0">
                  <a:moveTo>
                    <a:pt x="2724" y="0"/>
                  </a:moveTo>
                  <a:cubicBezTo>
                    <a:pt x="1679" y="0"/>
                    <a:pt x="222" y="570"/>
                    <a:pt x="127" y="1932"/>
                  </a:cubicBezTo>
                  <a:cubicBezTo>
                    <a:pt x="0" y="3294"/>
                    <a:pt x="697" y="12731"/>
                    <a:pt x="2724" y="15233"/>
                  </a:cubicBezTo>
                  <a:cubicBezTo>
                    <a:pt x="4750" y="12731"/>
                    <a:pt x="5415" y="3294"/>
                    <a:pt x="5320" y="1932"/>
                  </a:cubicBezTo>
                  <a:cubicBezTo>
                    <a:pt x="5225" y="570"/>
                    <a:pt x="3737" y="0"/>
                    <a:pt x="2724" y="0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28"/>
            <p:cNvSpPr/>
            <p:nvPr/>
          </p:nvSpPr>
          <p:spPr>
            <a:xfrm>
              <a:off x="6422257" y="2971027"/>
              <a:ext cx="83979" cy="12998"/>
            </a:xfrm>
            <a:custGeom>
              <a:avLst/>
              <a:gdLst/>
              <a:ahLst/>
              <a:cxnLst/>
              <a:rect l="l" t="t" r="r" b="b"/>
              <a:pathLst>
                <a:path w="2662" h="412" extrusionOk="0">
                  <a:moveTo>
                    <a:pt x="191" y="0"/>
                  </a:moveTo>
                  <a:cubicBezTo>
                    <a:pt x="96" y="0"/>
                    <a:pt x="1" y="95"/>
                    <a:pt x="1" y="190"/>
                  </a:cubicBezTo>
                  <a:cubicBezTo>
                    <a:pt x="1" y="317"/>
                    <a:pt x="96" y="412"/>
                    <a:pt x="191" y="412"/>
                  </a:cubicBezTo>
                  <a:lnTo>
                    <a:pt x="2629" y="412"/>
                  </a:lnTo>
                  <a:cubicBezTo>
                    <a:pt x="2661" y="253"/>
                    <a:pt x="2661" y="127"/>
                    <a:pt x="2661" y="0"/>
                  </a:cubicBezTo>
                  <a:close/>
                </a:path>
              </a:pathLst>
            </a:custGeom>
            <a:solidFill>
              <a:srgbClr val="D197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28"/>
            <p:cNvSpPr/>
            <p:nvPr/>
          </p:nvSpPr>
          <p:spPr>
            <a:xfrm>
              <a:off x="6402288" y="2926040"/>
              <a:ext cx="107924" cy="13029"/>
            </a:xfrm>
            <a:custGeom>
              <a:avLst/>
              <a:gdLst/>
              <a:ahLst/>
              <a:cxnLst/>
              <a:rect l="l" t="t" r="r" b="b"/>
              <a:pathLst>
                <a:path w="3421" h="413" extrusionOk="0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cubicBezTo>
                    <a:pt x="1" y="318"/>
                    <a:pt x="96" y="413"/>
                    <a:pt x="222" y="413"/>
                  </a:cubicBezTo>
                  <a:lnTo>
                    <a:pt x="3389" y="413"/>
                  </a:lnTo>
                  <a:cubicBezTo>
                    <a:pt x="3389" y="254"/>
                    <a:pt x="3421" y="128"/>
                    <a:pt x="3421" y="1"/>
                  </a:cubicBezTo>
                  <a:close/>
                </a:path>
              </a:pathLst>
            </a:custGeom>
            <a:solidFill>
              <a:srgbClr val="D197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28"/>
            <p:cNvSpPr/>
            <p:nvPr/>
          </p:nvSpPr>
          <p:spPr>
            <a:xfrm>
              <a:off x="6402288" y="3026961"/>
              <a:ext cx="98933" cy="12020"/>
            </a:xfrm>
            <a:custGeom>
              <a:avLst/>
              <a:gdLst/>
              <a:ahLst/>
              <a:cxnLst/>
              <a:rect l="l" t="t" r="r" b="b"/>
              <a:pathLst>
                <a:path w="3136" h="381" extrusionOk="0">
                  <a:moveTo>
                    <a:pt x="222" y="1"/>
                  </a:moveTo>
                  <a:cubicBezTo>
                    <a:pt x="96" y="1"/>
                    <a:pt x="1" y="96"/>
                    <a:pt x="1" y="191"/>
                  </a:cubicBezTo>
                  <a:cubicBezTo>
                    <a:pt x="1" y="286"/>
                    <a:pt x="96" y="381"/>
                    <a:pt x="222" y="381"/>
                  </a:cubicBezTo>
                  <a:lnTo>
                    <a:pt x="3072" y="381"/>
                  </a:lnTo>
                  <a:cubicBezTo>
                    <a:pt x="3104" y="254"/>
                    <a:pt x="3104" y="127"/>
                    <a:pt x="3136" y="1"/>
                  </a:cubicBezTo>
                  <a:close/>
                </a:path>
              </a:pathLst>
            </a:custGeom>
            <a:solidFill>
              <a:srgbClr val="D197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28"/>
            <p:cNvSpPr/>
            <p:nvPr/>
          </p:nvSpPr>
          <p:spPr>
            <a:xfrm>
              <a:off x="6412288" y="3093904"/>
              <a:ext cx="78963" cy="13029"/>
            </a:xfrm>
            <a:custGeom>
              <a:avLst/>
              <a:gdLst/>
              <a:ahLst/>
              <a:cxnLst/>
              <a:rect l="l" t="t" r="r" b="b"/>
              <a:pathLst>
                <a:path w="2503" h="413" extrusionOk="0">
                  <a:moveTo>
                    <a:pt x="190" y="0"/>
                  </a:moveTo>
                  <a:cubicBezTo>
                    <a:pt x="95" y="0"/>
                    <a:pt x="0" y="95"/>
                    <a:pt x="0" y="190"/>
                  </a:cubicBezTo>
                  <a:cubicBezTo>
                    <a:pt x="0" y="317"/>
                    <a:pt x="95" y="412"/>
                    <a:pt x="190" y="412"/>
                  </a:cubicBezTo>
                  <a:lnTo>
                    <a:pt x="2439" y="412"/>
                  </a:lnTo>
                  <a:cubicBezTo>
                    <a:pt x="2470" y="254"/>
                    <a:pt x="2502" y="127"/>
                    <a:pt x="2502" y="0"/>
                  </a:cubicBezTo>
                  <a:close/>
                </a:path>
              </a:pathLst>
            </a:custGeom>
            <a:solidFill>
              <a:srgbClr val="D197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28"/>
            <p:cNvSpPr/>
            <p:nvPr/>
          </p:nvSpPr>
          <p:spPr>
            <a:xfrm>
              <a:off x="5787868" y="2781174"/>
              <a:ext cx="518546" cy="613473"/>
            </a:xfrm>
            <a:custGeom>
              <a:avLst/>
              <a:gdLst/>
              <a:ahLst/>
              <a:cxnLst/>
              <a:rect l="l" t="t" r="r" b="b"/>
              <a:pathLst>
                <a:path w="16437" h="19446" extrusionOk="0">
                  <a:moveTo>
                    <a:pt x="918" y="1"/>
                  </a:moveTo>
                  <a:cubicBezTo>
                    <a:pt x="412" y="1"/>
                    <a:pt x="0" y="444"/>
                    <a:pt x="0" y="951"/>
                  </a:cubicBezTo>
                  <a:lnTo>
                    <a:pt x="0" y="18496"/>
                  </a:lnTo>
                  <a:cubicBezTo>
                    <a:pt x="0" y="19002"/>
                    <a:pt x="412" y="19446"/>
                    <a:pt x="918" y="19446"/>
                  </a:cubicBezTo>
                  <a:lnTo>
                    <a:pt x="15486" y="19446"/>
                  </a:lnTo>
                  <a:cubicBezTo>
                    <a:pt x="15993" y="19446"/>
                    <a:pt x="16436" y="19002"/>
                    <a:pt x="16436" y="18496"/>
                  </a:cubicBezTo>
                  <a:lnTo>
                    <a:pt x="16436" y="951"/>
                  </a:lnTo>
                  <a:cubicBezTo>
                    <a:pt x="16436" y="444"/>
                    <a:pt x="15993" y="1"/>
                    <a:pt x="15486" y="1"/>
                  </a:cubicBezTo>
                  <a:close/>
                </a:path>
              </a:pathLst>
            </a:custGeom>
            <a:solidFill>
              <a:srgbClr val="E0A4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28"/>
            <p:cNvSpPr/>
            <p:nvPr/>
          </p:nvSpPr>
          <p:spPr>
            <a:xfrm>
              <a:off x="5829827" y="2830136"/>
              <a:ext cx="433620" cy="522553"/>
            </a:xfrm>
            <a:custGeom>
              <a:avLst/>
              <a:gdLst/>
              <a:ahLst/>
              <a:cxnLst/>
              <a:rect l="l" t="t" r="r" b="b"/>
              <a:pathLst>
                <a:path w="13745" h="16564" extrusionOk="0">
                  <a:moveTo>
                    <a:pt x="0" y="1"/>
                  </a:moveTo>
                  <a:lnTo>
                    <a:pt x="0" y="16564"/>
                  </a:lnTo>
                  <a:lnTo>
                    <a:pt x="13745" y="16564"/>
                  </a:lnTo>
                  <a:lnTo>
                    <a:pt x="13745" y="1"/>
                  </a:lnTo>
                  <a:close/>
                </a:path>
              </a:pathLst>
            </a:custGeom>
            <a:solidFill>
              <a:srgbClr val="FFF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28"/>
            <p:cNvSpPr/>
            <p:nvPr/>
          </p:nvSpPr>
          <p:spPr>
            <a:xfrm>
              <a:off x="5923744" y="2671294"/>
              <a:ext cx="245787" cy="201841"/>
            </a:xfrm>
            <a:custGeom>
              <a:avLst/>
              <a:gdLst/>
              <a:ahLst/>
              <a:cxnLst/>
              <a:rect l="l" t="t" r="r" b="b"/>
              <a:pathLst>
                <a:path w="7791" h="6398" extrusionOk="0">
                  <a:moveTo>
                    <a:pt x="3895" y="1140"/>
                  </a:moveTo>
                  <a:cubicBezTo>
                    <a:pt x="4402" y="1140"/>
                    <a:pt x="4814" y="1521"/>
                    <a:pt x="4814" y="2027"/>
                  </a:cubicBezTo>
                  <a:cubicBezTo>
                    <a:pt x="4814" y="2534"/>
                    <a:pt x="4402" y="2946"/>
                    <a:pt x="3895" y="2946"/>
                  </a:cubicBezTo>
                  <a:cubicBezTo>
                    <a:pt x="3389" y="2946"/>
                    <a:pt x="2977" y="2534"/>
                    <a:pt x="2977" y="2027"/>
                  </a:cubicBezTo>
                  <a:cubicBezTo>
                    <a:pt x="2977" y="1521"/>
                    <a:pt x="3389" y="1140"/>
                    <a:pt x="3895" y="1140"/>
                  </a:cubicBezTo>
                  <a:close/>
                  <a:moveTo>
                    <a:pt x="3895" y="0"/>
                  </a:moveTo>
                  <a:cubicBezTo>
                    <a:pt x="2534" y="0"/>
                    <a:pt x="1457" y="1109"/>
                    <a:pt x="1457" y="2471"/>
                  </a:cubicBezTo>
                  <a:cubicBezTo>
                    <a:pt x="1457" y="2534"/>
                    <a:pt x="1457" y="2597"/>
                    <a:pt x="1457" y="2661"/>
                  </a:cubicBezTo>
                  <a:lnTo>
                    <a:pt x="475" y="2661"/>
                  </a:lnTo>
                  <a:cubicBezTo>
                    <a:pt x="222" y="2661"/>
                    <a:pt x="0" y="2882"/>
                    <a:pt x="0" y="3136"/>
                  </a:cubicBezTo>
                  <a:lnTo>
                    <a:pt x="0" y="5954"/>
                  </a:lnTo>
                  <a:cubicBezTo>
                    <a:pt x="0" y="6208"/>
                    <a:pt x="222" y="6398"/>
                    <a:pt x="475" y="6398"/>
                  </a:cubicBezTo>
                  <a:lnTo>
                    <a:pt x="7316" y="6398"/>
                  </a:lnTo>
                  <a:cubicBezTo>
                    <a:pt x="7601" y="6398"/>
                    <a:pt x="7791" y="6208"/>
                    <a:pt x="7791" y="5954"/>
                  </a:cubicBezTo>
                  <a:lnTo>
                    <a:pt x="7791" y="3136"/>
                  </a:lnTo>
                  <a:cubicBezTo>
                    <a:pt x="7791" y="2882"/>
                    <a:pt x="7601" y="2661"/>
                    <a:pt x="7316" y="2661"/>
                  </a:cubicBezTo>
                  <a:lnTo>
                    <a:pt x="6334" y="2661"/>
                  </a:lnTo>
                  <a:cubicBezTo>
                    <a:pt x="6334" y="2597"/>
                    <a:pt x="6366" y="2534"/>
                    <a:pt x="6366" y="2471"/>
                  </a:cubicBezTo>
                  <a:cubicBezTo>
                    <a:pt x="6366" y="1109"/>
                    <a:pt x="5257" y="0"/>
                    <a:pt x="3895" y="0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28"/>
            <p:cNvSpPr/>
            <p:nvPr/>
          </p:nvSpPr>
          <p:spPr>
            <a:xfrm>
              <a:off x="5900745" y="2946041"/>
              <a:ext cx="278785" cy="14007"/>
            </a:xfrm>
            <a:custGeom>
              <a:avLst/>
              <a:gdLst/>
              <a:ahLst/>
              <a:cxnLst/>
              <a:rect l="l" t="t" r="r" b="b"/>
              <a:pathLst>
                <a:path w="8837" h="444" extrusionOk="0">
                  <a:moveTo>
                    <a:pt x="222" y="0"/>
                  </a:moveTo>
                  <a:cubicBezTo>
                    <a:pt x="96" y="0"/>
                    <a:pt x="1" y="95"/>
                    <a:pt x="1" y="222"/>
                  </a:cubicBezTo>
                  <a:cubicBezTo>
                    <a:pt x="1" y="349"/>
                    <a:pt x="96" y="444"/>
                    <a:pt x="222" y="444"/>
                  </a:cubicBezTo>
                  <a:lnTo>
                    <a:pt x="8615" y="444"/>
                  </a:lnTo>
                  <a:cubicBezTo>
                    <a:pt x="8741" y="444"/>
                    <a:pt x="8836" y="349"/>
                    <a:pt x="8836" y="222"/>
                  </a:cubicBezTo>
                  <a:cubicBezTo>
                    <a:pt x="8836" y="95"/>
                    <a:pt x="8741" y="0"/>
                    <a:pt x="8615" y="0"/>
                  </a:cubicBez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28"/>
            <p:cNvSpPr/>
            <p:nvPr/>
          </p:nvSpPr>
          <p:spPr>
            <a:xfrm>
              <a:off x="5903742" y="3025951"/>
              <a:ext cx="278785" cy="13029"/>
            </a:xfrm>
            <a:custGeom>
              <a:avLst/>
              <a:gdLst/>
              <a:ahLst/>
              <a:cxnLst/>
              <a:rect l="l" t="t" r="r" b="b"/>
              <a:pathLst>
                <a:path w="8837" h="413" extrusionOk="0">
                  <a:moveTo>
                    <a:pt x="222" y="1"/>
                  </a:moveTo>
                  <a:cubicBezTo>
                    <a:pt x="96" y="1"/>
                    <a:pt x="1" y="96"/>
                    <a:pt x="1" y="191"/>
                  </a:cubicBezTo>
                  <a:cubicBezTo>
                    <a:pt x="1" y="318"/>
                    <a:pt x="96" y="413"/>
                    <a:pt x="222" y="413"/>
                  </a:cubicBezTo>
                  <a:lnTo>
                    <a:pt x="8615" y="413"/>
                  </a:lnTo>
                  <a:cubicBezTo>
                    <a:pt x="8741" y="413"/>
                    <a:pt x="8836" y="318"/>
                    <a:pt x="8836" y="191"/>
                  </a:cubicBezTo>
                  <a:cubicBezTo>
                    <a:pt x="8836" y="96"/>
                    <a:pt x="8741" y="1"/>
                    <a:pt x="8615" y="1"/>
                  </a:cubicBez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28"/>
            <p:cNvSpPr/>
            <p:nvPr/>
          </p:nvSpPr>
          <p:spPr>
            <a:xfrm>
              <a:off x="5907749" y="3104883"/>
              <a:ext cx="278785" cy="13029"/>
            </a:xfrm>
            <a:custGeom>
              <a:avLst/>
              <a:gdLst/>
              <a:ahLst/>
              <a:cxnLst/>
              <a:rect l="l" t="t" r="r" b="b"/>
              <a:pathLst>
                <a:path w="8837" h="413" extrusionOk="0">
                  <a:moveTo>
                    <a:pt x="190" y="1"/>
                  </a:moveTo>
                  <a:cubicBezTo>
                    <a:pt x="95" y="1"/>
                    <a:pt x="0" y="96"/>
                    <a:pt x="0" y="222"/>
                  </a:cubicBezTo>
                  <a:cubicBezTo>
                    <a:pt x="0" y="317"/>
                    <a:pt x="95" y="412"/>
                    <a:pt x="190" y="412"/>
                  </a:cubicBezTo>
                  <a:lnTo>
                    <a:pt x="8614" y="412"/>
                  </a:lnTo>
                  <a:cubicBezTo>
                    <a:pt x="8741" y="412"/>
                    <a:pt x="8836" y="317"/>
                    <a:pt x="8836" y="222"/>
                  </a:cubicBezTo>
                  <a:cubicBezTo>
                    <a:pt x="8836" y="96"/>
                    <a:pt x="8741" y="1"/>
                    <a:pt x="8614" y="1"/>
                  </a:cubicBez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28"/>
            <p:cNvSpPr/>
            <p:nvPr/>
          </p:nvSpPr>
          <p:spPr>
            <a:xfrm>
              <a:off x="5910746" y="3183815"/>
              <a:ext cx="278785" cy="14007"/>
            </a:xfrm>
            <a:custGeom>
              <a:avLst/>
              <a:gdLst/>
              <a:ahLst/>
              <a:cxnLst/>
              <a:rect l="l" t="t" r="r" b="b"/>
              <a:pathLst>
                <a:path w="8837" h="444" extrusionOk="0">
                  <a:moveTo>
                    <a:pt x="222" y="1"/>
                  </a:moveTo>
                  <a:cubicBezTo>
                    <a:pt x="95" y="1"/>
                    <a:pt x="0" y="96"/>
                    <a:pt x="0" y="222"/>
                  </a:cubicBezTo>
                  <a:cubicBezTo>
                    <a:pt x="0" y="349"/>
                    <a:pt x="95" y="444"/>
                    <a:pt x="222" y="444"/>
                  </a:cubicBezTo>
                  <a:lnTo>
                    <a:pt x="8614" y="444"/>
                  </a:lnTo>
                  <a:cubicBezTo>
                    <a:pt x="8741" y="444"/>
                    <a:pt x="8836" y="349"/>
                    <a:pt x="8836" y="222"/>
                  </a:cubicBezTo>
                  <a:cubicBezTo>
                    <a:pt x="8836" y="96"/>
                    <a:pt x="8741" y="1"/>
                    <a:pt x="8614" y="1"/>
                  </a:cubicBez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28"/>
            <p:cNvSpPr/>
            <p:nvPr/>
          </p:nvSpPr>
          <p:spPr>
            <a:xfrm>
              <a:off x="5913743" y="3262747"/>
              <a:ext cx="278785" cy="14007"/>
            </a:xfrm>
            <a:custGeom>
              <a:avLst/>
              <a:gdLst/>
              <a:ahLst/>
              <a:cxnLst/>
              <a:rect l="l" t="t" r="r" b="b"/>
              <a:pathLst>
                <a:path w="8837" h="444" extrusionOk="0">
                  <a:moveTo>
                    <a:pt x="222" y="0"/>
                  </a:moveTo>
                  <a:cubicBezTo>
                    <a:pt x="127" y="0"/>
                    <a:pt x="0" y="95"/>
                    <a:pt x="0" y="222"/>
                  </a:cubicBezTo>
                  <a:cubicBezTo>
                    <a:pt x="0" y="349"/>
                    <a:pt x="127" y="444"/>
                    <a:pt x="222" y="444"/>
                  </a:cubicBezTo>
                  <a:lnTo>
                    <a:pt x="8646" y="444"/>
                  </a:lnTo>
                  <a:cubicBezTo>
                    <a:pt x="8741" y="444"/>
                    <a:pt x="8836" y="349"/>
                    <a:pt x="8836" y="222"/>
                  </a:cubicBezTo>
                  <a:cubicBezTo>
                    <a:pt x="8836" y="95"/>
                    <a:pt x="8741" y="0"/>
                    <a:pt x="8646" y="0"/>
                  </a:cubicBez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28"/>
            <p:cNvSpPr/>
            <p:nvPr/>
          </p:nvSpPr>
          <p:spPr>
            <a:xfrm>
              <a:off x="6309380" y="3046552"/>
              <a:ext cx="115906" cy="94863"/>
            </a:xfrm>
            <a:custGeom>
              <a:avLst/>
              <a:gdLst/>
              <a:ahLst/>
              <a:cxnLst/>
              <a:rect l="l" t="t" r="r" b="b"/>
              <a:pathLst>
                <a:path w="3674" h="3007" extrusionOk="0">
                  <a:moveTo>
                    <a:pt x="2708" y="1"/>
                  </a:moveTo>
                  <a:cubicBezTo>
                    <a:pt x="2184" y="1"/>
                    <a:pt x="1542" y="100"/>
                    <a:pt x="1045" y="488"/>
                  </a:cubicBezTo>
                  <a:cubicBezTo>
                    <a:pt x="32" y="1248"/>
                    <a:pt x="0" y="2895"/>
                    <a:pt x="0" y="2895"/>
                  </a:cubicBezTo>
                  <a:cubicBezTo>
                    <a:pt x="0" y="2895"/>
                    <a:pt x="437" y="3006"/>
                    <a:pt x="999" y="3006"/>
                  </a:cubicBezTo>
                  <a:cubicBezTo>
                    <a:pt x="1517" y="3006"/>
                    <a:pt x="2142" y="2911"/>
                    <a:pt x="2629" y="2546"/>
                  </a:cubicBezTo>
                  <a:cubicBezTo>
                    <a:pt x="3642" y="1755"/>
                    <a:pt x="3674" y="108"/>
                    <a:pt x="3674" y="108"/>
                  </a:cubicBezTo>
                  <a:cubicBezTo>
                    <a:pt x="3674" y="108"/>
                    <a:pt x="3254" y="1"/>
                    <a:pt x="2708" y="1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28"/>
            <p:cNvSpPr/>
            <p:nvPr/>
          </p:nvSpPr>
          <p:spPr>
            <a:xfrm>
              <a:off x="6244424" y="3072925"/>
              <a:ext cx="80982" cy="101930"/>
            </a:xfrm>
            <a:custGeom>
              <a:avLst/>
              <a:gdLst/>
              <a:ahLst/>
              <a:cxnLst/>
              <a:rect l="l" t="t" r="r" b="b"/>
              <a:pathLst>
                <a:path w="2567" h="3231" extrusionOk="0">
                  <a:moveTo>
                    <a:pt x="698" y="0"/>
                  </a:moveTo>
                  <a:cubicBezTo>
                    <a:pt x="1" y="285"/>
                    <a:pt x="128" y="1109"/>
                    <a:pt x="128" y="1109"/>
                  </a:cubicBezTo>
                  <a:cubicBezTo>
                    <a:pt x="1869" y="1742"/>
                    <a:pt x="2249" y="3231"/>
                    <a:pt x="2249" y="3231"/>
                  </a:cubicBezTo>
                  <a:lnTo>
                    <a:pt x="2566" y="3231"/>
                  </a:lnTo>
                  <a:cubicBezTo>
                    <a:pt x="2408" y="1077"/>
                    <a:pt x="698" y="0"/>
                    <a:pt x="698" y="0"/>
                  </a:cubicBezTo>
                  <a:close/>
                </a:path>
              </a:pathLst>
            </a:custGeom>
            <a:solidFill>
              <a:srgbClr val="825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28"/>
            <p:cNvSpPr/>
            <p:nvPr/>
          </p:nvSpPr>
          <p:spPr>
            <a:xfrm>
              <a:off x="6149529" y="3157757"/>
              <a:ext cx="340713" cy="277681"/>
            </a:xfrm>
            <a:custGeom>
              <a:avLst/>
              <a:gdLst/>
              <a:ahLst/>
              <a:cxnLst/>
              <a:rect l="l" t="t" r="r" b="b"/>
              <a:pathLst>
                <a:path w="10800" h="8802" extrusionOk="0">
                  <a:moveTo>
                    <a:pt x="3486" y="1"/>
                  </a:moveTo>
                  <a:cubicBezTo>
                    <a:pt x="3055" y="1"/>
                    <a:pt x="2595" y="59"/>
                    <a:pt x="2154" y="225"/>
                  </a:cubicBezTo>
                  <a:cubicBezTo>
                    <a:pt x="665" y="795"/>
                    <a:pt x="0" y="1840"/>
                    <a:pt x="222" y="4025"/>
                  </a:cubicBezTo>
                  <a:cubicBezTo>
                    <a:pt x="317" y="5292"/>
                    <a:pt x="1299" y="8047"/>
                    <a:pt x="2280" y="8522"/>
                  </a:cubicBezTo>
                  <a:cubicBezTo>
                    <a:pt x="2695" y="8729"/>
                    <a:pt x="3081" y="8802"/>
                    <a:pt x="3437" y="8802"/>
                  </a:cubicBezTo>
                  <a:cubicBezTo>
                    <a:pt x="4278" y="8802"/>
                    <a:pt x="4948" y="8395"/>
                    <a:pt x="5416" y="8395"/>
                  </a:cubicBezTo>
                  <a:cubicBezTo>
                    <a:pt x="5884" y="8395"/>
                    <a:pt x="6557" y="8788"/>
                    <a:pt x="7389" y="8788"/>
                  </a:cubicBezTo>
                  <a:cubicBezTo>
                    <a:pt x="7739" y="8788"/>
                    <a:pt x="8116" y="8719"/>
                    <a:pt x="8519" y="8522"/>
                  </a:cubicBezTo>
                  <a:cubicBezTo>
                    <a:pt x="9501" y="8047"/>
                    <a:pt x="10483" y="5292"/>
                    <a:pt x="10609" y="4025"/>
                  </a:cubicBezTo>
                  <a:cubicBezTo>
                    <a:pt x="10799" y="1840"/>
                    <a:pt x="10166" y="795"/>
                    <a:pt x="8646" y="225"/>
                  </a:cubicBezTo>
                  <a:cubicBezTo>
                    <a:pt x="8214" y="59"/>
                    <a:pt x="7760" y="1"/>
                    <a:pt x="7334" y="1"/>
                  </a:cubicBezTo>
                  <a:cubicBezTo>
                    <a:pt x="6293" y="1"/>
                    <a:pt x="5416" y="352"/>
                    <a:pt x="5416" y="352"/>
                  </a:cubicBezTo>
                  <a:cubicBezTo>
                    <a:pt x="5416" y="352"/>
                    <a:pt x="4538" y="1"/>
                    <a:pt x="3486" y="1"/>
                  </a:cubicBezTo>
                  <a:close/>
                </a:path>
              </a:pathLst>
            </a:custGeom>
            <a:solidFill>
              <a:srgbClr val="F28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9" name="Google Shape;2529;p28"/>
          <p:cNvGrpSpPr/>
          <p:nvPr/>
        </p:nvGrpSpPr>
        <p:grpSpPr>
          <a:xfrm>
            <a:off x="771200" y="3755168"/>
            <a:ext cx="891185" cy="891217"/>
            <a:chOff x="5687958" y="3747285"/>
            <a:chExt cx="891185" cy="891217"/>
          </a:xfrm>
        </p:grpSpPr>
        <p:sp>
          <p:nvSpPr>
            <p:cNvPr id="2530" name="Google Shape;2530;p28"/>
            <p:cNvSpPr/>
            <p:nvPr/>
          </p:nvSpPr>
          <p:spPr>
            <a:xfrm>
              <a:off x="5687958" y="3747285"/>
              <a:ext cx="891185" cy="891217"/>
            </a:xfrm>
            <a:custGeom>
              <a:avLst/>
              <a:gdLst/>
              <a:ahLst/>
              <a:cxnLst/>
              <a:rect l="l" t="t" r="r" b="b"/>
              <a:pathLst>
                <a:path w="28249" h="28250" extrusionOk="0">
                  <a:moveTo>
                    <a:pt x="14125" y="1"/>
                  </a:moveTo>
                  <a:cubicBezTo>
                    <a:pt x="6334" y="1"/>
                    <a:pt x="0" y="6335"/>
                    <a:pt x="0" y="14125"/>
                  </a:cubicBezTo>
                  <a:cubicBezTo>
                    <a:pt x="0" y="21947"/>
                    <a:pt x="6334" y="28249"/>
                    <a:pt x="14125" y="28249"/>
                  </a:cubicBezTo>
                  <a:cubicBezTo>
                    <a:pt x="21915" y="28249"/>
                    <a:pt x="28249" y="21947"/>
                    <a:pt x="28249" y="14125"/>
                  </a:cubicBezTo>
                  <a:cubicBezTo>
                    <a:pt x="28249" y="6335"/>
                    <a:pt x="21915" y="1"/>
                    <a:pt x="141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28"/>
            <p:cNvSpPr/>
            <p:nvPr/>
          </p:nvSpPr>
          <p:spPr>
            <a:xfrm>
              <a:off x="5701933" y="3840571"/>
              <a:ext cx="490595" cy="366330"/>
            </a:xfrm>
            <a:custGeom>
              <a:avLst/>
              <a:gdLst/>
              <a:ahLst/>
              <a:cxnLst/>
              <a:rect l="l" t="t" r="r" b="b"/>
              <a:pathLst>
                <a:path w="15551" h="11612" extrusionOk="0">
                  <a:moveTo>
                    <a:pt x="4980" y="1"/>
                  </a:moveTo>
                  <a:cubicBezTo>
                    <a:pt x="4393" y="1"/>
                    <a:pt x="3722" y="179"/>
                    <a:pt x="2977" y="654"/>
                  </a:cubicBezTo>
                  <a:cubicBezTo>
                    <a:pt x="1" y="2554"/>
                    <a:pt x="1869" y="8508"/>
                    <a:pt x="7759" y="11611"/>
                  </a:cubicBezTo>
                  <a:cubicBezTo>
                    <a:pt x="13682" y="8508"/>
                    <a:pt x="15550" y="2554"/>
                    <a:pt x="12573" y="654"/>
                  </a:cubicBezTo>
                  <a:cubicBezTo>
                    <a:pt x="11829" y="179"/>
                    <a:pt x="11156" y="1"/>
                    <a:pt x="10565" y="1"/>
                  </a:cubicBezTo>
                  <a:cubicBezTo>
                    <a:pt x="8793" y="1"/>
                    <a:pt x="7759" y="1604"/>
                    <a:pt x="7759" y="1604"/>
                  </a:cubicBezTo>
                  <a:cubicBezTo>
                    <a:pt x="7759" y="1604"/>
                    <a:pt x="6744" y="1"/>
                    <a:pt x="4980" y="1"/>
                  </a:cubicBezTo>
                  <a:close/>
                </a:path>
              </a:pathLst>
            </a:custGeom>
            <a:solidFill>
              <a:srgbClr val="F28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28"/>
            <p:cNvSpPr/>
            <p:nvPr/>
          </p:nvSpPr>
          <p:spPr>
            <a:xfrm>
              <a:off x="5724900" y="3921143"/>
              <a:ext cx="383681" cy="158873"/>
            </a:xfrm>
            <a:custGeom>
              <a:avLst/>
              <a:gdLst/>
              <a:ahLst/>
              <a:cxnLst/>
              <a:rect l="l" t="t" r="r" b="b"/>
              <a:pathLst>
                <a:path w="12162" h="5036" extrusionOk="0">
                  <a:moveTo>
                    <a:pt x="6841" y="0"/>
                  </a:moveTo>
                  <a:cubicBezTo>
                    <a:pt x="6746" y="0"/>
                    <a:pt x="6683" y="64"/>
                    <a:pt x="6651" y="159"/>
                  </a:cubicBezTo>
                  <a:lnTo>
                    <a:pt x="5670" y="4149"/>
                  </a:lnTo>
                  <a:lnTo>
                    <a:pt x="4403" y="665"/>
                  </a:lnTo>
                  <a:cubicBezTo>
                    <a:pt x="4371" y="570"/>
                    <a:pt x="4308" y="539"/>
                    <a:pt x="4213" y="507"/>
                  </a:cubicBezTo>
                  <a:cubicBezTo>
                    <a:pt x="4150" y="507"/>
                    <a:pt x="4055" y="539"/>
                    <a:pt x="4023" y="634"/>
                  </a:cubicBezTo>
                  <a:lnTo>
                    <a:pt x="3073" y="2470"/>
                  </a:lnTo>
                  <a:lnTo>
                    <a:pt x="191" y="2470"/>
                  </a:lnTo>
                  <a:cubicBezTo>
                    <a:pt x="96" y="2470"/>
                    <a:pt x="1" y="2565"/>
                    <a:pt x="1" y="2660"/>
                  </a:cubicBezTo>
                  <a:cubicBezTo>
                    <a:pt x="1" y="2787"/>
                    <a:pt x="96" y="2882"/>
                    <a:pt x="191" y="2882"/>
                  </a:cubicBezTo>
                  <a:lnTo>
                    <a:pt x="3199" y="2882"/>
                  </a:lnTo>
                  <a:cubicBezTo>
                    <a:pt x="3263" y="2882"/>
                    <a:pt x="3326" y="2819"/>
                    <a:pt x="3358" y="2755"/>
                  </a:cubicBezTo>
                  <a:lnTo>
                    <a:pt x="4181" y="1204"/>
                  </a:lnTo>
                  <a:lnTo>
                    <a:pt x="5511" y="4909"/>
                  </a:lnTo>
                  <a:cubicBezTo>
                    <a:pt x="5511" y="4972"/>
                    <a:pt x="5606" y="5036"/>
                    <a:pt x="5670" y="5036"/>
                  </a:cubicBezTo>
                  <a:lnTo>
                    <a:pt x="5701" y="5036"/>
                  </a:lnTo>
                  <a:cubicBezTo>
                    <a:pt x="5796" y="5036"/>
                    <a:pt x="5860" y="4972"/>
                    <a:pt x="5891" y="4877"/>
                  </a:cubicBezTo>
                  <a:lnTo>
                    <a:pt x="6905" y="792"/>
                  </a:lnTo>
                  <a:lnTo>
                    <a:pt x="7792" y="2755"/>
                  </a:lnTo>
                  <a:cubicBezTo>
                    <a:pt x="7823" y="2819"/>
                    <a:pt x="7887" y="2850"/>
                    <a:pt x="7982" y="2850"/>
                  </a:cubicBezTo>
                  <a:lnTo>
                    <a:pt x="11972" y="2850"/>
                  </a:lnTo>
                  <a:cubicBezTo>
                    <a:pt x="12067" y="2850"/>
                    <a:pt x="12162" y="2787"/>
                    <a:pt x="12162" y="2660"/>
                  </a:cubicBezTo>
                  <a:cubicBezTo>
                    <a:pt x="12162" y="2565"/>
                    <a:pt x="12067" y="2470"/>
                    <a:pt x="11972" y="2470"/>
                  </a:cubicBezTo>
                  <a:lnTo>
                    <a:pt x="8108" y="2470"/>
                  </a:lnTo>
                  <a:lnTo>
                    <a:pt x="7031" y="95"/>
                  </a:lnTo>
                  <a:cubicBezTo>
                    <a:pt x="7000" y="32"/>
                    <a:pt x="6936" y="0"/>
                    <a:pt x="6841" y="0"/>
                  </a:cubicBezTo>
                  <a:close/>
                </a:path>
              </a:pathLst>
            </a:custGeom>
            <a:solidFill>
              <a:srgbClr val="FFCA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28"/>
            <p:cNvSpPr/>
            <p:nvPr/>
          </p:nvSpPr>
          <p:spPr>
            <a:xfrm>
              <a:off x="6185493" y="3951113"/>
              <a:ext cx="121900" cy="49971"/>
            </a:xfrm>
            <a:custGeom>
              <a:avLst/>
              <a:gdLst/>
              <a:ahLst/>
              <a:cxnLst/>
              <a:rect l="l" t="t" r="r" b="b"/>
              <a:pathLst>
                <a:path w="3864" h="1584" extrusionOk="0">
                  <a:moveTo>
                    <a:pt x="0" y="0"/>
                  </a:moveTo>
                  <a:lnTo>
                    <a:pt x="0" y="1584"/>
                  </a:lnTo>
                  <a:lnTo>
                    <a:pt x="3864" y="1584"/>
                  </a:lnTo>
                  <a:lnTo>
                    <a:pt x="3864" y="0"/>
                  </a:lnTo>
                  <a:close/>
                </a:path>
              </a:pathLst>
            </a:custGeom>
            <a:solidFill>
              <a:srgbClr val="306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28"/>
            <p:cNvSpPr/>
            <p:nvPr/>
          </p:nvSpPr>
          <p:spPr>
            <a:xfrm>
              <a:off x="6075582" y="3974080"/>
              <a:ext cx="341723" cy="523562"/>
            </a:xfrm>
            <a:custGeom>
              <a:avLst/>
              <a:gdLst/>
              <a:ahLst/>
              <a:cxnLst/>
              <a:rect l="l" t="t" r="r" b="b"/>
              <a:pathLst>
                <a:path w="10832" h="16596" extrusionOk="0">
                  <a:moveTo>
                    <a:pt x="1078" y="1"/>
                  </a:moveTo>
                  <a:cubicBezTo>
                    <a:pt x="476" y="1"/>
                    <a:pt x="1" y="507"/>
                    <a:pt x="1" y="1109"/>
                  </a:cubicBezTo>
                  <a:lnTo>
                    <a:pt x="1" y="15518"/>
                  </a:lnTo>
                  <a:cubicBezTo>
                    <a:pt x="1" y="16120"/>
                    <a:pt x="476" y="16595"/>
                    <a:pt x="1078" y="16595"/>
                  </a:cubicBezTo>
                  <a:lnTo>
                    <a:pt x="9755" y="16595"/>
                  </a:lnTo>
                  <a:cubicBezTo>
                    <a:pt x="10357" y="16595"/>
                    <a:pt x="10832" y="16120"/>
                    <a:pt x="10832" y="15518"/>
                  </a:cubicBezTo>
                  <a:lnTo>
                    <a:pt x="10832" y="1109"/>
                  </a:lnTo>
                  <a:cubicBezTo>
                    <a:pt x="10832" y="507"/>
                    <a:pt x="10357" y="1"/>
                    <a:pt x="9755" y="1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28"/>
            <p:cNvSpPr/>
            <p:nvPr/>
          </p:nvSpPr>
          <p:spPr>
            <a:xfrm>
              <a:off x="6159498" y="3823220"/>
              <a:ext cx="172880" cy="132910"/>
            </a:xfrm>
            <a:custGeom>
              <a:avLst/>
              <a:gdLst/>
              <a:ahLst/>
              <a:cxnLst/>
              <a:rect l="l" t="t" r="r" b="b"/>
              <a:pathLst>
                <a:path w="5480" h="4213" extrusionOk="0">
                  <a:moveTo>
                    <a:pt x="571" y="1"/>
                  </a:moveTo>
                  <a:cubicBezTo>
                    <a:pt x="254" y="1"/>
                    <a:pt x="1" y="254"/>
                    <a:pt x="1" y="539"/>
                  </a:cubicBezTo>
                  <a:lnTo>
                    <a:pt x="1" y="3674"/>
                  </a:lnTo>
                  <a:cubicBezTo>
                    <a:pt x="1" y="3959"/>
                    <a:pt x="254" y="4213"/>
                    <a:pt x="571" y="4213"/>
                  </a:cubicBezTo>
                  <a:lnTo>
                    <a:pt x="4941" y="4213"/>
                  </a:lnTo>
                  <a:cubicBezTo>
                    <a:pt x="5258" y="4213"/>
                    <a:pt x="5480" y="3959"/>
                    <a:pt x="5480" y="3674"/>
                  </a:cubicBezTo>
                  <a:lnTo>
                    <a:pt x="5480" y="539"/>
                  </a:lnTo>
                  <a:cubicBezTo>
                    <a:pt x="5480" y="254"/>
                    <a:pt x="5258" y="1"/>
                    <a:pt x="4941" y="1"/>
                  </a:cubicBezTo>
                  <a:close/>
                </a:path>
              </a:pathLst>
            </a:custGeom>
            <a:solidFill>
              <a:srgbClr val="C7A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28"/>
            <p:cNvSpPr/>
            <p:nvPr/>
          </p:nvSpPr>
          <p:spPr>
            <a:xfrm>
              <a:off x="6125553" y="4029035"/>
              <a:ext cx="241812" cy="411632"/>
            </a:xfrm>
            <a:custGeom>
              <a:avLst/>
              <a:gdLst/>
              <a:ahLst/>
              <a:cxnLst/>
              <a:rect l="l" t="t" r="r" b="b"/>
              <a:pathLst>
                <a:path w="7665" h="13048" extrusionOk="0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lnTo>
                    <a:pt x="0" y="12573"/>
                  </a:lnTo>
                  <a:cubicBezTo>
                    <a:pt x="0" y="12826"/>
                    <a:pt x="222" y="13048"/>
                    <a:pt x="507" y="13048"/>
                  </a:cubicBezTo>
                  <a:lnTo>
                    <a:pt x="7157" y="13048"/>
                  </a:lnTo>
                  <a:cubicBezTo>
                    <a:pt x="7442" y="13048"/>
                    <a:pt x="7664" y="12826"/>
                    <a:pt x="7664" y="12573"/>
                  </a:cubicBezTo>
                  <a:lnTo>
                    <a:pt x="7664" y="475"/>
                  </a:lnTo>
                  <a:cubicBezTo>
                    <a:pt x="7664" y="222"/>
                    <a:pt x="7442" y="0"/>
                    <a:pt x="7157" y="0"/>
                  </a:cubicBez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28"/>
            <p:cNvSpPr/>
            <p:nvPr/>
          </p:nvSpPr>
          <p:spPr>
            <a:xfrm>
              <a:off x="5969677" y="4212863"/>
              <a:ext cx="134929" cy="43977"/>
            </a:xfrm>
            <a:custGeom>
              <a:avLst/>
              <a:gdLst/>
              <a:ahLst/>
              <a:cxnLst/>
              <a:rect l="l" t="t" r="r" b="b"/>
              <a:pathLst>
                <a:path w="4277" h="1394" extrusionOk="0">
                  <a:moveTo>
                    <a:pt x="1" y="1"/>
                  </a:moveTo>
                  <a:lnTo>
                    <a:pt x="1" y="1394"/>
                  </a:lnTo>
                  <a:lnTo>
                    <a:pt x="4276" y="1394"/>
                  </a:lnTo>
                  <a:lnTo>
                    <a:pt x="4276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28"/>
            <p:cNvSpPr/>
            <p:nvPr/>
          </p:nvSpPr>
          <p:spPr>
            <a:xfrm>
              <a:off x="5888757" y="4438648"/>
              <a:ext cx="296767" cy="93948"/>
            </a:xfrm>
            <a:custGeom>
              <a:avLst/>
              <a:gdLst/>
              <a:ahLst/>
              <a:cxnLst/>
              <a:rect l="l" t="t" r="r" b="b"/>
              <a:pathLst>
                <a:path w="9407" h="2978" extrusionOk="0">
                  <a:moveTo>
                    <a:pt x="1" y="1"/>
                  </a:moveTo>
                  <a:lnTo>
                    <a:pt x="1" y="2027"/>
                  </a:lnTo>
                  <a:cubicBezTo>
                    <a:pt x="1" y="2534"/>
                    <a:pt x="412" y="2978"/>
                    <a:pt x="951" y="2978"/>
                  </a:cubicBezTo>
                  <a:lnTo>
                    <a:pt x="8456" y="2978"/>
                  </a:lnTo>
                  <a:cubicBezTo>
                    <a:pt x="8995" y="2978"/>
                    <a:pt x="9406" y="2534"/>
                    <a:pt x="9406" y="2027"/>
                  </a:cubicBezTo>
                  <a:lnTo>
                    <a:pt x="9406" y="1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28"/>
            <p:cNvSpPr/>
            <p:nvPr/>
          </p:nvSpPr>
          <p:spPr>
            <a:xfrm>
              <a:off x="5888757" y="4233842"/>
              <a:ext cx="296767" cy="93948"/>
            </a:xfrm>
            <a:custGeom>
              <a:avLst/>
              <a:gdLst/>
              <a:ahLst/>
              <a:cxnLst/>
              <a:rect l="l" t="t" r="r" b="b"/>
              <a:pathLst>
                <a:path w="9407" h="2978" extrusionOk="0">
                  <a:moveTo>
                    <a:pt x="951" y="1"/>
                  </a:moveTo>
                  <a:cubicBezTo>
                    <a:pt x="412" y="1"/>
                    <a:pt x="1" y="412"/>
                    <a:pt x="1" y="951"/>
                  </a:cubicBezTo>
                  <a:lnTo>
                    <a:pt x="1" y="2977"/>
                  </a:lnTo>
                  <a:lnTo>
                    <a:pt x="9406" y="2977"/>
                  </a:lnTo>
                  <a:lnTo>
                    <a:pt x="9406" y="951"/>
                  </a:lnTo>
                  <a:cubicBezTo>
                    <a:pt x="9406" y="412"/>
                    <a:pt x="8995" y="1"/>
                    <a:pt x="8488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28"/>
            <p:cNvSpPr/>
            <p:nvPr/>
          </p:nvSpPr>
          <p:spPr>
            <a:xfrm>
              <a:off x="5888757" y="4327759"/>
              <a:ext cx="296767" cy="110921"/>
            </a:xfrm>
            <a:custGeom>
              <a:avLst/>
              <a:gdLst/>
              <a:ahLst/>
              <a:cxnLst/>
              <a:rect l="l" t="t" r="r" b="b"/>
              <a:pathLst>
                <a:path w="9407" h="3516" extrusionOk="0">
                  <a:moveTo>
                    <a:pt x="1" y="0"/>
                  </a:moveTo>
                  <a:lnTo>
                    <a:pt x="1" y="3516"/>
                  </a:lnTo>
                  <a:lnTo>
                    <a:pt x="9406" y="3516"/>
                  </a:lnTo>
                  <a:lnTo>
                    <a:pt x="9406" y="0"/>
                  </a:lnTo>
                  <a:close/>
                </a:path>
              </a:pathLst>
            </a:custGeom>
            <a:solidFill>
              <a:srgbClr val="D197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28"/>
            <p:cNvSpPr/>
            <p:nvPr/>
          </p:nvSpPr>
          <p:spPr>
            <a:xfrm>
              <a:off x="5946710" y="4159926"/>
              <a:ext cx="180862" cy="65966"/>
            </a:xfrm>
            <a:custGeom>
              <a:avLst/>
              <a:gdLst/>
              <a:ahLst/>
              <a:cxnLst/>
              <a:rect l="l" t="t" r="r" b="b"/>
              <a:pathLst>
                <a:path w="5733" h="2091" extrusionOk="0">
                  <a:moveTo>
                    <a:pt x="475" y="0"/>
                  </a:moveTo>
                  <a:cubicBezTo>
                    <a:pt x="222" y="0"/>
                    <a:pt x="0" y="222"/>
                    <a:pt x="0" y="475"/>
                  </a:cubicBezTo>
                  <a:lnTo>
                    <a:pt x="0" y="1615"/>
                  </a:lnTo>
                  <a:cubicBezTo>
                    <a:pt x="0" y="1869"/>
                    <a:pt x="222" y="2090"/>
                    <a:pt x="475" y="2090"/>
                  </a:cubicBezTo>
                  <a:lnTo>
                    <a:pt x="5258" y="2090"/>
                  </a:lnTo>
                  <a:cubicBezTo>
                    <a:pt x="5511" y="2090"/>
                    <a:pt x="5733" y="1869"/>
                    <a:pt x="5733" y="1615"/>
                  </a:cubicBezTo>
                  <a:lnTo>
                    <a:pt x="5733" y="475"/>
                  </a:lnTo>
                  <a:cubicBezTo>
                    <a:pt x="5733" y="222"/>
                    <a:pt x="5511" y="0"/>
                    <a:pt x="5258" y="0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28"/>
            <p:cNvSpPr/>
            <p:nvPr/>
          </p:nvSpPr>
          <p:spPr>
            <a:xfrm>
              <a:off x="5941726" y="4289807"/>
              <a:ext cx="181840" cy="182849"/>
            </a:xfrm>
            <a:custGeom>
              <a:avLst/>
              <a:gdLst/>
              <a:ahLst/>
              <a:cxnLst/>
              <a:rect l="l" t="t" r="r" b="b"/>
              <a:pathLst>
                <a:path w="5764" h="5796" extrusionOk="0">
                  <a:moveTo>
                    <a:pt x="2882" y="0"/>
                  </a:moveTo>
                  <a:cubicBezTo>
                    <a:pt x="1267" y="0"/>
                    <a:pt x="0" y="1298"/>
                    <a:pt x="0" y="2914"/>
                  </a:cubicBezTo>
                  <a:cubicBezTo>
                    <a:pt x="0" y="4497"/>
                    <a:pt x="1267" y="5795"/>
                    <a:pt x="2882" y="5795"/>
                  </a:cubicBezTo>
                  <a:cubicBezTo>
                    <a:pt x="4465" y="5795"/>
                    <a:pt x="5764" y="4497"/>
                    <a:pt x="5764" y="2914"/>
                  </a:cubicBezTo>
                  <a:cubicBezTo>
                    <a:pt x="5764" y="1298"/>
                    <a:pt x="4465" y="0"/>
                    <a:pt x="2882" y="0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28"/>
            <p:cNvSpPr/>
            <p:nvPr/>
          </p:nvSpPr>
          <p:spPr>
            <a:xfrm>
              <a:off x="6383296" y="4077997"/>
              <a:ext cx="55997" cy="51959"/>
            </a:xfrm>
            <a:custGeom>
              <a:avLst/>
              <a:gdLst/>
              <a:ahLst/>
              <a:cxnLst/>
              <a:rect l="l" t="t" r="r" b="b"/>
              <a:pathLst>
                <a:path w="1775" h="1647" extrusionOk="0">
                  <a:moveTo>
                    <a:pt x="1" y="0"/>
                  </a:moveTo>
                  <a:lnTo>
                    <a:pt x="1" y="1647"/>
                  </a:lnTo>
                  <a:lnTo>
                    <a:pt x="1774" y="1647"/>
                  </a:lnTo>
                  <a:lnTo>
                    <a:pt x="1774" y="0"/>
                  </a:lnTo>
                  <a:close/>
                </a:path>
              </a:pathLst>
            </a:custGeom>
            <a:solidFill>
              <a:srgbClr val="3DA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28"/>
            <p:cNvSpPr/>
            <p:nvPr/>
          </p:nvSpPr>
          <p:spPr>
            <a:xfrm>
              <a:off x="6285404" y="4452655"/>
              <a:ext cx="251781" cy="102908"/>
            </a:xfrm>
            <a:custGeom>
              <a:avLst/>
              <a:gdLst/>
              <a:ahLst/>
              <a:cxnLst/>
              <a:rect l="l" t="t" r="r" b="b"/>
              <a:pathLst>
                <a:path w="7981" h="3262" extrusionOk="0">
                  <a:moveTo>
                    <a:pt x="0" y="0"/>
                  </a:moveTo>
                  <a:lnTo>
                    <a:pt x="0" y="2122"/>
                  </a:lnTo>
                  <a:cubicBezTo>
                    <a:pt x="0" y="2724"/>
                    <a:pt x="507" y="3262"/>
                    <a:pt x="1140" y="3262"/>
                  </a:cubicBezTo>
                  <a:lnTo>
                    <a:pt x="6841" y="3262"/>
                  </a:lnTo>
                  <a:cubicBezTo>
                    <a:pt x="7474" y="3262"/>
                    <a:pt x="7981" y="2755"/>
                    <a:pt x="7981" y="2122"/>
                  </a:cubicBezTo>
                  <a:lnTo>
                    <a:pt x="7981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28"/>
            <p:cNvSpPr/>
            <p:nvPr/>
          </p:nvSpPr>
          <p:spPr>
            <a:xfrm>
              <a:off x="6285404" y="4102951"/>
              <a:ext cx="251781" cy="103949"/>
            </a:xfrm>
            <a:custGeom>
              <a:avLst/>
              <a:gdLst/>
              <a:ahLst/>
              <a:cxnLst/>
              <a:rect l="l" t="t" r="r" b="b"/>
              <a:pathLst>
                <a:path w="7981" h="3295" extrusionOk="0">
                  <a:moveTo>
                    <a:pt x="1140" y="1"/>
                  </a:moveTo>
                  <a:cubicBezTo>
                    <a:pt x="539" y="1"/>
                    <a:pt x="0" y="508"/>
                    <a:pt x="0" y="1141"/>
                  </a:cubicBezTo>
                  <a:lnTo>
                    <a:pt x="0" y="3294"/>
                  </a:lnTo>
                  <a:lnTo>
                    <a:pt x="7981" y="3294"/>
                  </a:lnTo>
                  <a:lnTo>
                    <a:pt x="7981" y="1141"/>
                  </a:lnTo>
                  <a:cubicBezTo>
                    <a:pt x="7981" y="508"/>
                    <a:pt x="7474" y="1"/>
                    <a:pt x="6841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28"/>
            <p:cNvSpPr/>
            <p:nvPr/>
          </p:nvSpPr>
          <p:spPr>
            <a:xfrm>
              <a:off x="6285404" y="4206869"/>
              <a:ext cx="251781" cy="245818"/>
            </a:xfrm>
            <a:custGeom>
              <a:avLst/>
              <a:gdLst/>
              <a:ahLst/>
              <a:cxnLst/>
              <a:rect l="l" t="t" r="r" b="b"/>
              <a:pathLst>
                <a:path w="7981" h="7792" extrusionOk="0">
                  <a:moveTo>
                    <a:pt x="0" y="0"/>
                  </a:moveTo>
                  <a:lnTo>
                    <a:pt x="0" y="7791"/>
                  </a:lnTo>
                  <a:lnTo>
                    <a:pt x="7981" y="7791"/>
                  </a:lnTo>
                  <a:lnTo>
                    <a:pt x="7981" y="0"/>
                  </a:lnTo>
                  <a:close/>
                </a:path>
              </a:pathLst>
            </a:custGeom>
            <a:solidFill>
              <a:srgbClr val="43A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28"/>
            <p:cNvSpPr/>
            <p:nvPr/>
          </p:nvSpPr>
          <p:spPr>
            <a:xfrm>
              <a:off x="6357332" y="4037017"/>
              <a:ext cx="108934" cy="55997"/>
            </a:xfrm>
            <a:custGeom>
              <a:avLst/>
              <a:gdLst/>
              <a:ahLst/>
              <a:cxnLst/>
              <a:rect l="l" t="t" r="r" b="b"/>
              <a:pathLst>
                <a:path w="3453" h="1775" extrusionOk="0">
                  <a:moveTo>
                    <a:pt x="570" y="1"/>
                  </a:moveTo>
                  <a:cubicBezTo>
                    <a:pt x="254" y="1"/>
                    <a:pt x="0" y="254"/>
                    <a:pt x="0" y="571"/>
                  </a:cubicBezTo>
                  <a:lnTo>
                    <a:pt x="0" y="1204"/>
                  </a:lnTo>
                  <a:cubicBezTo>
                    <a:pt x="0" y="1521"/>
                    <a:pt x="254" y="1774"/>
                    <a:pt x="570" y="1774"/>
                  </a:cubicBezTo>
                  <a:lnTo>
                    <a:pt x="2882" y="1774"/>
                  </a:lnTo>
                  <a:cubicBezTo>
                    <a:pt x="3199" y="1774"/>
                    <a:pt x="3452" y="1521"/>
                    <a:pt x="3452" y="1204"/>
                  </a:cubicBezTo>
                  <a:lnTo>
                    <a:pt x="3452" y="571"/>
                  </a:lnTo>
                  <a:cubicBezTo>
                    <a:pt x="3452" y="254"/>
                    <a:pt x="3199" y="1"/>
                    <a:pt x="2882" y="1"/>
                  </a:cubicBezTo>
                  <a:close/>
                </a:path>
              </a:pathLst>
            </a:custGeom>
            <a:solidFill>
              <a:srgbClr val="43A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28"/>
            <p:cNvSpPr/>
            <p:nvPr/>
          </p:nvSpPr>
          <p:spPr>
            <a:xfrm>
              <a:off x="6330359" y="4242833"/>
              <a:ext cx="161870" cy="63978"/>
            </a:xfrm>
            <a:custGeom>
              <a:avLst/>
              <a:gdLst/>
              <a:ahLst/>
              <a:cxnLst/>
              <a:rect l="l" t="t" r="r" b="b"/>
              <a:pathLst>
                <a:path w="5131" h="2028" extrusionOk="0">
                  <a:moveTo>
                    <a:pt x="0" y="1"/>
                  </a:moveTo>
                  <a:lnTo>
                    <a:pt x="0" y="2027"/>
                  </a:lnTo>
                  <a:lnTo>
                    <a:pt x="5131" y="2027"/>
                  </a:lnTo>
                  <a:lnTo>
                    <a:pt x="51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49" name="Google Shape;2549;p28"/>
          <p:cNvSpPr txBox="1"/>
          <p:nvPr/>
        </p:nvSpPr>
        <p:spPr>
          <a:xfrm>
            <a:off x="710250" y="457200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 smtClean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Single vs Complete</a:t>
            </a:r>
            <a:endParaRPr sz="2500" dirty="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1968" y="1247028"/>
            <a:ext cx="6267459" cy="3762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564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5" name="Google Shape;2455;p28"/>
          <p:cNvGrpSpPr/>
          <p:nvPr/>
        </p:nvGrpSpPr>
        <p:grpSpPr>
          <a:xfrm>
            <a:off x="2199171" y="379135"/>
            <a:ext cx="4745659" cy="698399"/>
            <a:chOff x="2130264" y="455335"/>
            <a:chExt cx="4745659" cy="698399"/>
          </a:xfrm>
        </p:grpSpPr>
        <p:sp>
          <p:nvSpPr>
            <p:cNvPr id="2456" name="Google Shape;2456;p28"/>
            <p:cNvSpPr/>
            <p:nvPr/>
          </p:nvSpPr>
          <p:spPr>
            <a:xfrm>
              <a:off x="6372361" y="568243"/>
              <a:ext cx="503561" cy="585490"/>
            </a:xfrm>
            <a:custGeom>
              <a:avLst/>
              <a:gdLst/>
              <a:ahLst/>
              <a:cxnLst/>
              <a:rect l="l" t="t" r="r" b="b"/>
              <a:pathLst>
                <a:path w="15962" h="18559" extrusionOk="0">
                  <a:moveTo>
                    <a:pt x="1" y="0"/>
                  </a:moveTo>
                  <a:lnTo>
                    <a:pt x="1" y="9279"/>
                  </a:lnTo>
                  <a:lnTo>
                    <a:pt x="1" y="18558"/>
                  </a:lnTo>
                  <a:lnTo>
                    <a:pt x="15962" y="18558"/>
                  </a:lnTo>
                  <a:lnTo>
                    <a:pt x="12352" y="9279"/>
                  </a:lnTo>
                  <a:lnTo>
                    <a:pt x="15962" y="0"/>
                  </a:lnTo>
                  <a:close/>
                </a:path>
              </a:pathLst>
            </a:custGeom>
            <a:solidFill>
              <a:srgbClr val="306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28"/>
            <p:cNvSpPr/>
            <p:nvPr/>
          </p:nvSpPr>
          <p:spPr>
            <a:xfrm>
              <a:off x="6372361" y="1039815"/>
              <a:ext cx="192850" cy="113918"/>
            </a:xfrm>
            <a:custGeom>
              <a:avLst/>
              <a:gdLst/>
              <a:ahLst/>
              <a:cxnLst/>
              <a:rect l="l" t="t" r="r" b="b"/>
              <a:pathLst>
                <a:path w="6113" h="3611" extrusionOk="0">
                  <a:moveTo>
                    <a:pt x="1" y="0"/>
                  </a:moveTo>
                  <a:lnTo>
                    <a:pt x="1" y="3610"/>
                  </a:lnTo>
                  <a:lnTo>
                    <a:pt x="6113" y="0"/>
                  </a:lnTo>
                  <a:close/>
                </a:path>
              </a:pathLst>
            </a:custGeom>
            <a:solidFill>
              <a:srgbClr val="295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28"/>
            <p:cNvSpPr/>
            <p:nvPr/>
          </p:nvSpPr>
          <p:spPr>
            <a:xfrm>
              <a:off x="2130264" y="568243"/>
              <a:ext cx="503561" cy="585490"/>
            </a:xfrm>
            <a:custGeom>
              <a:avLst/>
              <a:gdLst/>
              <a:ahLst/>
              <a:cxnLst/>
              <a:rect l="l" t="t" r="r" b="b"/>
              <a:pathLst>
                <a:path w="15962" h="18559" extrusionOk="0">
                  <a:moveTo>
                    <a:pt x="1" y="0"/>
                  </a:moveTo>
                  <a:lnTo>
                    <a:pt x="3611" y="9279"/>
                  </a:lnTo>
                  <a:lnTo>
                    <a:pt x="1" y="18558"/>
                  </a:lnTo>
                  <a:lnTo>
                    <a:pt x="15962" y="18558"/>
                  </a:lnTo>
                  <a:lnTo>
                    <a:pt x="15962" y="9279"/>
                  </a:lnTo>
                  <a:lnTo>
                    <a:pt x="15962" y="0"/>
                  </a:lnTo>
                  <a:close/>
                </a:path>
              </a:pathLst>
            </a:custGeom>
            <a:solidFill>
              <a:srgbClr val="306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28"/>
            <p:cNvSpPr/>
            <p:nvPr/>
          </p:nvSpPr>
          <p:spPr>
            <a:xfrm>
              <a:off x="2440975" y="1039815"/>
              <a:ext cx="192850" cy="113918"/>
            </a:xfrm>
            <a:custGeom>
              <a:avLst/>
              <a:gdLst/>
              <a:ahLst/>
              <a:cxnLst/>
              <a:rect l="l" t="t" r="r" b="b"/>
              <a:pathLst>
                <a:path w="6113" h="3611" extrusionOk="0">
                  <a:moveTo>
                    <a:pt x="1" y="0"/>
                  </a:moveTo>
                  <a:lnTo>
                    <a:pt x="6113" y="3610"/>
                  </a:lnTo>
                  <a:lnTo>
                    <a:pt x="6113" y="0"/>
                  </a:lnTo>
                  <a:close/>
                </a:path>
              </a:pathLst>
            </a:custGeom>
            <a:solidFill>
              <a:srgbClr val="295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28"/>
            <p:cNvSpPr/>
            <p:nvPr/>
          </p:nvSpPr>
          <p:spPr>
            <a:xfrm>
              <a:off x="2440975" y="455335"/>
              <a:ext cx="4124236" cy="584512"/>
            </a:xfrm>
            <a:custGeom>
              <a:avLst/>
              <a:gdLst/>
              <a:ahLst/>
              <a:cxnLst/>
              <a:rect l="l" t="t" r="r" b="b"/>
              <a:pathLst>
                <a:path w="130731" h="18528" extrusionOk="0">
                  <a:moveTo>
                    <a:pt x="1" y="1"/>
                  </a:moveTo>
                  <a:lnTo>
                    <a:pt x="1" y="9533"/>
                  </a:lnTo>
                  <a:lnTo>
                    <a:pt x="1" y="18527"/>
                  </a:lnTo>
                  <a:lnTo>
                    <a:pt x="130731" y="18527"/>
                  </a:lnTo>
                  <a:lnTo>
                    <a:pt x="130731" y="9533"/>
                  </a:lnTo>
                  <a:lnTo>
                    <a:pt x="130731" y="1"/>
                  </a:ln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28"/>
            <p:cNvSpPr/>
            <p:nvPr/>
          </p:nvSpPr>
          <p:spPr>
            <a:xfrm>
              <a:off x="2552874" y="718094"/>
              <a:ext cx="451634" cy="32"/>
            </a:xfrm>
            <a:custGeom>
              <a:avLst/>
              <a:gdLst/>
              <a:ahLst/>
              <a:cxnLst/>
              <a:rect l="l" t="t" r="r" b="b"/>
              <a:pathLst>
                <a:path w="14316" h="1" fill="none" extrusionOk="0">
                  <a:moveTo>
                    <a:pt x="14315" y="1"/>
                  </a:moveTo>
                  <a:lnTo>
                    <a:pt x="1" y="1"/>
                  </a:lnTo>
                </a:path>
              </a:pathLst>
            </a:custGeom>
            <a:noFill/>
            <a:ln w="10300" cap="rnd" cmpd="sng">
              <a:solidFill>
                <a:srgbClr val="FCFCF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28"/>
            <p:cNvSpPr/>
            <p:nvPr/>
          </p:nvSpPr>
          <p:spPr>
            <a:xfrm>
              <a:off x="2552874" y="770053"/>
              <a:ext cx="451634" cy="32"/>
            </a:xfrm>
            <a:custGeom>
              <a:avLst/>
              <a:gdLst/>
              <a:ahLst/>
              <a:cxnLst/>
              <a:rect l="l" t="t" r="r" b="b"/>
              <a:pathLst>
                <a:path w="14316" h="1" fill="none" extrusionOk="0">
                  <a:moveTo>
                    <a:pt x="14315" y="1"/>
                  </a:moveTo>
                  <a:lnTo>
                    <a:pt x="1" y="1"/>
                  </a:lnTo>
                </a:path>
              </a:pathLst>
            </a:custGeom>
            <a:noFill/>
            <a:ln w="10300" cap="rnd" cmpd="sng">
              <a:solidFill>
                <a:srgbClr val="FCFCF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28"/>
            <p:cNvSpPr/>
            <p:nvPr/>
          </p:nvSpPr>
          <p:spPr>
            <a:xfrm>
              <a:off x="2552874" y="822011"/>
              <a:ext cx="451634" cy="32"/>
            </a:xfrm>
            <a:custGeom>
              <a:avLst/>
              <a:gdLst/>
              <a:ahLst/>
              <a:cxnLst/>
              <a:rect l="l" t="t" r="r" b="b"/>
              <a:pathLst>
                <a:path w="14316" h="1" fill="none" extrusionOk="0">
                  <a:moveTo>
                    <a:pt x="14315" y="0"/>
                  </a:moveTo>
                  <a:lnTo>
                    <a:pt x="1" y="0"/>
                  </a:lnTo>
                </a:path>
              </a:pathLst>
            </a:custGeom>
            <a:noFill/>
            <a:ln w="10300" cap="rnd" cmpd="sng">
              <a:solidFill>
                <a:srgbClr val="FCFCF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28"/>
            <p:cNvSpPr/>
            <p:nvPr/>
          </p:nvSpPr>
          <p:spPr>
            <a:xfrm>
              <a:off x="6000700" y="718094"/>
              <a:ext cx="452612" cy="32"/>
            </a:xfrm>
            <a:custGeom>
              <a:avLst/>
              <a:gdLst/>
              <a:ahLst/>
              <a:cxnLst/>
              <a:rect l="l" t="t" r="r" b="b"/>
              <a:pathLst>
                <a:path w="14347" h="1" fill="none" extrusionOk="0">
                  <a:moveTo>
                    <a:pt x="14347" y="1"/>
                  </a:moveTo>
                  <a:lnTo>
                    <a:pt x="1" y="1"/>
                  </a:lnTo>
                </a:path>
              </a:pathLst>
            </a:custGeom>
            <a:noFill/>
            <a:ln w="10300" cap="rnd" cmpd="sng">
              <a:solidFill>
                <a:srgbClr val="FCFCF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28"/>
            <p:cNvSpPr/>
            <p:nvPr/>
          </p:nvSpPr>
          <p:spPr>
            <a:xfrm>
              <a:off x="6000700" y="770053"/>
              <a:ext cx="452612" cy="32"/>
            </a:xfrm>
            <a:custGeom>
              <a:avLst/>
              <a:gdLst/>
              <a:ahLst/>
              <a:cxnLst/>
              <a:rect l="l" t="t" r="r" b="b"/>
              <a:pathLst>
                <a:path w="14347" h="1" fill="none" extrusionOk="0">
                  <a:moveTo>
                    <a:pt x="14347" y="1"/>
                  </a:moveTo>
                  <a:lnTo>
                    <a:pt x="1" y="1"/>
                  </a:lnTo>
                </a:path>
              </a:pathLst>
            </a:custGeom>
            <a:noFill/>
            <a:ln w="10300" cap="rnd" cmpd="sng">
              <a:solidFill>
                <a:srgbClr val="FCFCF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28"/>
            <p:cNvSpPr/>
            <p:nvPr/>
          </p:nvSpPr>
          <p:spPr>
            <a:xfrm>
              <a:off x="6000700" y="822011"/>
              <a:ext cx="452612" cy="32"/>
            </a:xfrm>
            <a:custGeom>
              <a:avLst/>
              <a:gdLst/>
              <a:ahLst/>
              <a:cxnLst/>
              <a:rect l="l" t="t" r="r" b="b"/>
              <a:pathLst>
                <a:path w="14347" h="1" fill="none" extrusionOk="0">
                  <a:moveTo>
                    <a:pt x="14347" y="0"/>
                  </a:moveTo>
                  <a:lnTo>
                    <a:pt x="1" y="0"/>
                  </a:lnTo>
                </a:path>
              </a:pathLst>
            </a:custGeom>
            <a:noFill/>
            <a:ln w="10300" cap="rnd" cmpd="sng">
              <a:solidFill>
                <a:srgbClr val="FCFCF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7" name="Google Shape;2487;p28"/>
          <p:cNvGrpSpPr/>
          <p:nvPr/>
        </p:nvGrpSpPr>
        <p:grpSpPr>
          <a:xfrm>
            <a:off x="710250" y="1471917"/>
            <a:ext cx="1013085" cy="891974"/>
            <a:chOff x="5627008" y="1464034"/>
            <a:chExt cx="1013085" cy="891974"/>
          </a:xfrm>
        </p:grpSpPr>
        <p:sp>
          <p:nvSpPr>
            <p:cNvPr id="2488" name="Google Shape;2488;p28"/>
            <p:cNvSpPr/>
            <p:nvPr/>
          </p:nvSpPr>
          <p:spPr>
            <a:xfrm>
              <a:off x="5627008" y="1464034"/>
              <a:ext cx="1013085" cy="891974"/>
            </a:xfrm>
            <a:custGeom>
              <a:avLst/>
              <a:gdLst/>
              <a:ahLst/>
              <a:cxnLst/>
              <a:rect l="l" t="t" r="r" b="b"/>
              <a:pathLst>
                <a:path w="32113" h="28274" extrusionOk="0">
                  <a:moveTo>
                    <a:pt x="16050" y="0"/>
                  </a:moveTo>
                  <a:cubicBezTo>
                    <a:pt x="14212" y="0"/>
                    <a:pt x="12345" y="360"/>
                    <a:pt x="10546" y="1121"/>
                  </a:cubicBezTo>
                  <a:cubicBezTo>
                    <a:pt x="3357" y="4161"/>
                    <a:pt x="0" y="12458"/>
                    <a:pt x="3041" y="19647"/>
                  </a:cubicBezTo>
                  <a:cubicBezTo>
                    <a:pt x="5320" y="25037"/>
                    <a:pt x="10556" y="28273"/>
                    <a:pt x="16063" y="28273"/>
                  </a:cubicBezTo>
                  <a:cubicBezTo>
                    <a:pt x="17901" y="28273"/>
                    <a:pt x="19769" y="27913"/>
                    <a:pt x="21567" y="27153"/>
                  </a:cubicBezTo>
                  <a:cubicBezTo>
                    <a:pt x="28756" y="24112"/>
                    <a:pt x="32113" y="15815"/>
                    <a:pt x="29073" y="8626"/>
                  </a:cubicBezTo>
                  <a:cubicBezTo>
                    <a:pt x="26793" y="3236"/>
                    <a:pt x="21558" y="0"/>
                    <a:pt x="160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28"/>
            <p:cNvSpPr/>
            <p:nvPr/>
          </p:nvSpPr>
          <p:spPr>
            <a:xfrm>
              <a:off x="5946710" y="1694205"/>
              <a:ext cx="161870" cy="75966"/>
            </a:xfrm>
            <a:custGeom>
              <a:avLst/>
              <a:gdLst/>
              <a:ahLst/>
              <a:cxnLst/>
              <a:rect l="l" t="t" r="r" b="b"/>
              <a:pathLst>
                <a:path w="5131" h="2408" extrusionOk="0">
                  <a:moveTo>
                    <a:pt x="0" y="0"/>
                  </a:moveTo>
                  <a:lnTo>
                    <a:pt x="0" y="2407"/>
                  </a:lnTo>
                  <a:lnTo>
                    <a:pt x="5131" y="2407"/>
                  </a:lnTo>
                  <a:lnTo>
                    <a:pt x="5131" y="0"/>
                  </a:lnTo>
                  <a:close/>
                </a:path>
              </a:pathLst>
            </a:custGeom>
            <a:solidFill>
              <a:srgbClr val="D197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28"/>
            <p:cNvSpPr/>
            <p:nvPr/>
          </p:nvSpPr>
          <p:spPr>
            <a:xfrm>
              <a:off x="5996650" y="1554323"/>
              <a:ext cx="63000" cy="61991"/>
            </a:xfrm>
            <a:custGeom>
              <a:avLst/>
              <a:gdLst/>
              <a:ahLst/>
              <a:cxnLst/>
              <a:rect l="l" t="t" r="r" b="b"/>
              <a:pathLst>
                <a:path w="1997" h="1965" extrusionOk="0">
                  <a:moveTo>
                    <a:pt x="983" y="1"/>
                  </a:moveTo>
                  <a:cubicBezTo>
                    <a:pt x="444" y="1"/>
                    <a:pt x="1" y="444"/>
                    <a:pt x="1" y="982"/>
                  </a:cubicBezTo>
                  <a:cubicBezTo>
                    <a:pt x="1" y="1521"/>
                    <a:pt x="444" y="1964"/>
                    <a:pt x="983" y="1964"/>
                  </a:cubicBezTo>
                  <a:cubicBezTo>
                    <a:pt x="1553" y="1964"/>
                    <a:pt x="1996" y="1521"/>
                    <a:pt x="1996" y="982"/>
                  </a:cubicBezTo>
                  <a:cubicBezTo>
                    <a:pt x="1996" y="444"/>
                    <a:pt x="1553" y="1"/>
                    <a:pt x="983" y="1"/>
                  </a:cubicBezTo>
                  <a:close/>
                </a:path>
              </a:pathLst>
            </a:custGeom>
            <a:solidFill>
              <a:srgbClr val="D197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28"/>
            <p:cNvSpPr/>
            <p:nvPr/>
          </p:nvSpPr>
          <p:spPr>
            <a:xfrm>
              <a:off x="6015641" y="1587291"/>
              <a:ext cx="24008" cy="56975"/>
            </a:xfrm>
            <a:custGeom>
              <a:avLst/>
              <a:gdLst/>
              <a:ahLst/>
              <a:cxnLst/>
              <a:rect l="l" t="t" r="r" b="b"/>
              <a:pathLst>
                <a:path w="761" h="1806" extrusionOk="0">
                  <a:moveTo>
                    <a:pt x="1" y="1"/>
                  </a:moveTo>
                  <a:lnTo>
                    <a:pt x="1" y="1806"/>
                  </a:lnTo>
                  <a:lnTo>
                    <a:pt x="761" y="1806"/>
                  </a:lnTo>
                  <a:lnTo>
                    <a:pt x="761" y="1"/>
                  </a:lnTo>
                  <a:close/>
                </a:path>
              </a:pathLst>
            </a:custGeom>
            <a:solidFill>
              <a:srgbClr val="D197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28"/>
            <p:cNvSpPr/>
            <p:nvPr/>
          </p:nvSpPr>
          <p:spPr>
            <a:xfrm>
              <a:off x="5881754" y="1743167"/>
              <a:ext cx="291783" cy="150892"/>
            </a:xfrm>
            <a:custGeom>
              <a:avLst/>
              <a:gdLst/>
              <a:ahLst/>
              <a:cxnLst/>
              <a:rect l="l" t="t" r="r" b="b"/>
              <a:pathLst>
                <a:path w="9249" h="4783" extrusionOk="0">
                  <a:moveTo>
                    <a:pt x="2154" y="0"/>
                  </a:moveTo>
                  <a:cubicBezTo>
                    <a:pt x="983" y="0"/>
                    <a:pt x="1" y="982"/>
                    <a:pt x="1" y="2153"/>
                  </a:cubicBezTo>
                  <a:lnTo>
                    <a:pt x="1" y="4782"/>
                  </a:lnTo>
                  <a:lnTo>
                    <a:pt x="9248" y="4782"/>
                  </a:lnTo>
                  <a:lnTo>
                    <a:pt x="9248" y="2153"/>
                  </a:lnTo>
                  <a:cubicBezTo>
                    <a:pt x="9248" y="982"/>
                    <a:pt x="8298" y="0"/>
                    <a:pt x="7095" y="0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28"/>
            <p:cNvSpPr/>
            <p:nvPr/>
          </p:nvSpPr>
          <p:spPr>
            <a:xfrm>
              <a:off x="5881754" y="2056875"/>
              <a:ext cx="291783" cy="171871"/>
            </a:xfrm>
            <a:custGeom>
              <a:avLst/>
              <a:gdLst/>
              <a:ahLst/>
              <a:cxnLst/>
              <a:rect l="l" t="t" r="r" b="b"/>
              <a:pathLst>
                <a:path w="9249" h="5448" extrusionOk="0">
                  <a:moveTo>
                    <a:pt x="1" y="0"/>
                  </a:moveTo>
                  <a:lnTo>
                    <a:pt x="1" y="3294"/>
                  </a:lnTo>
                  <a:cubicBezTo>
                    <a:pt x="1" y="4497"/>
                    <a:pt x="983" y="5447"/>
                    <a:pt x="2154" y="5447"/>
                  </a:cubicBezTo>
                  <a:lnTo>
                    <a:pt x="7095" y="5447"/>
                  </a:lnTo>
                  <a:cubicBezTo>
                    <a:pt x="8298" y="5447"/>
                    <a:pt x="9248" y="4497"/>
                    <a:pt x="9248" y="3294"/>
                  </a:cubicBezTo>
                  <a:lnTo>
                    <a:pt x="9248" y="0"/>
                  </a:ln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28"/>
            <p:cNvSpPr/>
            <p:nvPr/>
          </p:nvSpPr>
          <p:spPr>
            <a:xfrm>
              <a:off x="5881754" y="1894027"/>
              <a:ext cx="291783" cy="162880"/>
            </a:xfrm>
            <a:custGeom>
              <a:avLst/>
              <a:gdLst/>
              <a:ahLst/>
              <a:cxnLst/>
              <a:rect l="l" t="t" r="r" b="b"/>
              <a:pathLst>
                <a:path w="9249" h="5163" extrusionOk="0">
                  <a:moveTo>
                    <a:pt x="1" y="0"/>
                  </a:moveTo>
                  <a:lnTo>
                    <a:pt x="1" y="5162"/>
                  </a:lnTo>
                  <a:lnTo>
                    <a:pt x="9248" y="5162"/>
                  </a:lnTo>
                  <a:lnTo>
                    <a:pt x="9248" y="0"/>
                  </a:ln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28"/>
            <p:cNvSpPr/>
            <p:nvPr/>
          </p:nvSpPr>
          <p:spPr>
            <a:xfrm>
              <a:off x="5904752" y="1625274"/>
              <a:ext cx="245787" cy="92939"/>
            </a:xfrm>
            <a:custGeom>
              <a:avLst/>
              <a:gdLst/>
              <a:ahLst/>
              <a:cxnLst/>
              <a:rect l="l" t="t" r="r" b="b"/>
              <a:pathLst>
                <a:path w="7791" h="2946" extrusionOk="0">
                  <a:moveTo>
                    <a:pt x="1077" y="0"/>
                  </a:moveTo>
                  <a:cubicBezTo>
                    <a:pt x="507" y="0"/>
                    <a:pt x="0" y="475"/>
                    <a:pt x="0" y="1077"/>
                  </a:cubicBezTo>
                  <a:lnTo>
                    <a:pt x="0" y="2945"/>
                  </a:lnTo>
                  <a:lnTo>
                    <a:pt x="7791" y="2945"/>
                  </a:lnTo>
                  <a:lnTo>
                    <a:pt x="7791" y="1077"/>
                  </a:lnTo>
                  <a:cubicBezTo>
                    <a:pt x="7791" y="475"/>
                    <a:pt x="7316" y="0"/>
                    <a:pt x="6714" y="0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28"/>
            <p:cNvSpPr/>
            <p:nvPr/>
          </p:nvSpPr>
          <p:spPr>
            <a:xfrm>
              <a:off x="6089589" y="1605273"/>
              <a:ext cx="469585" cy="345729"/>
            </a:xfrm>
            <a:custGeom>
              <a:avLst/>
              <a:gdLst/>
              <a:ahLst/>
              <a:cxnLst/>
              <a:rect l="l" t="t" r="r" b="b"/>
              <a:pathLst>
                <a:path w="14885" h="10959" extrusionOk="0">
                  <a:moveTo>
                    <a:pt x="9976" y="1552"/>
                  </a:moveTo>
                  <a:cubicBezTo>
                    <a:pt x="11813" y="1552"/>
                    <a:pt x="13333" y="3041"/>
                    <a:pt x="13333" y="4909"/>
                  </a:cubicBezTo>
                  <a:lnTo>
                    <a:pt x="13333" y="6049"/>
                  </a:lnTo>
                  <a:cubicBezTo>
                    <a:pt x="13333" y="7886"/>
                    <a:pt x="11844" y="9406"/>
                    <a:pt x="9976" y="9406"/>
                  </a:cubicBezTo>
                  <a:lnTo>
                    <a:pt x="4909" y="9406"/>
                  </a:lnTo>
                  <a:cubicBezTo>
                    <a:pt x="3040" y="9406"/>
                    <a:pt x="1552" y="7886"/>
                    <a:pt x="1552" y="6049"/>
                  </a:cubicBezTo>
                  <a:lnTo>
                    <a:pt x="1552" y="4909"/>
                  </a:lnTo>
                  <a:cubicBezTo>
                    <a:pt x="1552" y="3041"/>
                    <a:pt x="3040" y="1552"/>
                    <a:pt x="4909" y="1552"/>
                  </a:cubicBezTo>
                  <a:close/>
                  <a:moveTo>
                    <a:pt x="4909" y="1"/>
                  </a:moveTo>
                  <a:cubicBezTo>
                    <a:pt x="2185" y="1"/>
                    <a:pt x="0" y="2186"/>
                    <a:pt x="0" y="4909"/>
                  </a:cubicBezTo>
                  <a:lnTo>
                    <a:pt x="0" y="6049"/>
                  </a:lnTo>
                  <a:cubicBezTo>
                    <a:pt x="0" y="8741"/>
                    <a:pt x="2185" y="10958"/>
                    <a:pt x="4909" y="10958"/>
                  </a:cubicBezTo>
                  <a:lnTo>
                    <a:pt x="9976" y="10958"/>
                  </a:lnTo>
                  <a:cubicBezTo>
                    <a:pt x="12668" y="10958"/>
                    <a:pt x="14885" y="8741"/>
                    <a:pt x="14885" y="6049"/>
                  </a:cubicBezTo>
                  <a:lnTo>
                    <a:pt x="14885" y="4909"/>
                  </a:lnTo>
                  <a:cubicBezTo>
                    <a:pt x="14885" y="2186"/>
                    <a:pt x="12668" y="1"/>
                    <a:pt x="9976" y="1"/>
                  </a:cubicBezTo>
                  <a:close/>
                </a:path>
              </a:pathLst>
            </a:custGeom>
            <a:solidFill>
              <a:srgbClr val="306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28"/>
            <p:cNvSpPr/>
            <p:nvPr/>
          </p:nvSpPr>
          <p:spPr>
            <a:xfrm>
              <a:off x="6084573" y="1822067"/>
              <a:ext cx="479585" cy="429645"/>
            </a:xfrm>
            <a:custGeom>
              <a:avLst/>
              <a:gdLst/>
              <a:ahLst/>
              <a:cxnLst/>
              <a:rect l="l" t="t" r="r" b="b"/>
              <a:pathLst>
                <a:path w="15202" h="13619" extrusionOk="0">
                  <a:moveTo>
                    <a:pt x="7601" y="1"/>
                  </a:moveTo>
                  <a:cubicBezTo>
                    <a:pt x="3421" y="1"/>
                    <a:pt x="1" y="3389"/>
                    <a:pt x="1" y="7570"/>
                  </a:cubicBezTo>
                  <a:cubicBezTo>
                    <a:pt x="1" y="10072"/>
                    <a:pt x="1204" y="12257"/>
                    <a:pt x="3009" y="13618"/>
                  </a:cubicBezTo>
                  <a:lnTo>
                    <a:pt x="12193" y="13618"/>
                  </a:lnTo>
                  <a:cubicBezTo>
                    <a:pt x="13999" y="12257"/>
                    <a:pt x="15202" y="10072"/>
                    <a:pt x="15202" y="7570"/>
                  </a:cubicBezTo>
                  <a:cubicBezTo>
                    <a:pt x="15202" y="3389"/>
                    <a:pt x="11782" y="1"/>
                    <a:pt x="7601" y="1"/>
                  </a:cubicBezTo>
                  <a:close/>
                </a:path>
              </a:pathLst>
            </a:custGeom>
            <a:solidFill>
              <a:srgbClr val="43A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28"/>
            <p:cNvSpPr/>
            <p:nvPr/>
          </p:nvSpPr>
          <p:spPr>
            <a:xfrm>
              <a:off x="6160508" y="1907971"/>
              <a:ext cx="327747" cy="297493"/>
            </a:xfrm>
            <a:custGeom>
              <a:avLst/>
              <a:gdLst/>
              <a:ahLst/>
              <a:cxnLst/>
              <a:rect l="l" t="t" r="r" b="b"/>
              <a:pathLst>
                <a:path w="10389" h="9430" extrusionOk="0">
                  <a:moveTo>
                    <a:pt x="5186" y="0"/>
                  </a:moveTo>
                  <a:cubicBezTo>
                    <a:pt x="3050" y="0"/>
                    <a:pt x="1118" y="1473"/>
                    <a:pt x="602" y="3643"/>
                  </a:cubicBezTo>
                  <a:cubicBezTo>
                    <a:pt x="1" y="6177"/>
                    <a:pt x="1584" y="8710"/>
                    <a:pt x="4118" y="9312"/>
                  </a:cubicBezTo>
                  <a:cubicBezTo>
                    <a:pt x="4471" y="9392"/>
                    <a:pt x="4825" y="9430"/>
                    <a:pt x="5173" y="9430"/>
                  </a:cubicBezTo>
                  <a:cubicBezTo>
                    <a:pt x="7321" y="9430"/>
                    <a:pt x="9269" y="7977"/>
                    <a:pt x="9786" y="5797"/>
                  </a:cubicBezTo>
                  <a:cubicBezTo>
                    <a:pt x="10388" y="3263"/>
                    <a:pt x="8805" y="730"/>
                    <a:pt x="6271" y="128"/>
                  </a:cubicBezTo>
                  <a:cubicBezTo>
                    <a:pt x="5908" y="42"/>
                    <a:pt x="5544" y="0"/>
                    <a:pt x="5186" y="0"/>
                  </a:cubicBezTo>
                  <a:close/>
                </a:path>
              </a:pathLst>
            </a:custGeom>
            <a:solidFill>
              <a:srgbClr val="306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28"/>
            <p:cNvSpPr/>
            <p:nvPr/>
          </p:nvSpPr>
          <p:spPr>
            <a:xfrm>
              <a:off x="6258431" y="1977943"/>
              <a:ext cx="43977" cy="91929"/>
            </a:xfrm>
            <a:custGeom>
              <a:avLst/>
              <a:gdLst/>
              <a:ahLst/>
              <a:cxnLst/>
              <a:rect l="l" t="t" r="r" b="b"/>
              <a:pathLst>
                <a:path w="1394" h="2914" extrusionOk="0">
                  <a:moveTo>
                    <a:pt x="887" y="0"/>
                  </a:moveTo>
                  <a:lnTo>
                    <a:pt x="0" y="760"/>
                  </a:lnTo>
                  <a:lnTo>
                    <a:pt x="285" y="1109"/>
                  </a:lnTo>
                  <a:lnTo>
                    <a:pt x="602" y="855"/>
                  </a:lnTo>
                  <a:cubicBezTo>
                    <a:pt x="634" y="824"/>
                    <a:pt x="729" y="760"/>
                    <a:pt x="824" y="634"/>
                  </a:cubicBezTo>
                  <a:lnTo>
                    <a:pt x="824" y="634"/>
                  </a:lnTo>
                  <a:lnTo>
                    <a:pt x="792" y="950"/>
                  </a:lnTo>
                  <a:lnTo>
                    <a:pt x="792" y="1235"/>
                  </a:lnTo>
                  <a:lnTo>
                    <a:pt x="792" y="2914"/>
                  </a:lnTo>
                  <a:lnTo>
                    <a:pt x="1394" y="2914"/>
                  </a:lnTo>
                  <a:lnTo>
                    <a:pt x="1394" y="0"/>
                  </a:lnTo>
                  <a:close/>
                </a:path>
              </a:pathLst>
            </a:custGeom>
            <a:solidFill>
              <a:srgbClr val="FCFC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28"/>
            <p:cNvSpPr/>
            <p:nvPr/>
          </p:nvSpPr>
          <p:spPr>
            <a:xfrm>
              <a:off x="6327362" y="1977943"/>
              <a:ext cx="58962" cy="93948"/>
            </a:xfrm>
            <a:custGeom>
              <a:avLst/>
              <a:gdLst/>
              <a:ahLst/>
              <a:cxnLst/>
              <a:rect l="l" t="t" r="r" b="b"/>
              <a:pathLst>
                <a:path w="1869" h="2978" extrusionOk="0">
                  <a:moveTo>
                    <a:pt x="159" y="0"/>
                  </a:moveTo>
                  <a:lnTo>
                    <a:pt x="64" y="1489"/>
                  </a:lnTo>
                  <a:lnTo>
                    <a:pt x="285" y="1615"/>
                  </a:lnTo>
                  <a:cubicBezTo>
                    <a:pt x="349" y="1615"/>
                    <a:pt x="412" y="1584"/>
                    <a:pt x="507" y="1584"/>
                  </a:cubicBezTo>
                  <a:cubicBezTo>
                    <a:pt x="570" y="1552"/>
                    <a:pt x="665" y="1552"/>
                    <a:pt x="729" y="1552"/>
                  </a:cubicBezTo>
                  <a:cubicBezTo>
                    <a:pt x="1077" y="1552"/>
                    <a:pt x="1267" y="1710"/>
                    <a:pt x="1267" y="1995"/>
                  </a:cubicBezTo>
                  <a:cubicBezTo>
                    <a:pt x="1267" y="2312"/>
                    <a:pt x="1109" y="2470"/>
                    <a:pt x="729" y="2470"/>
                  </a:cubicBezTo>
                  <a:cubicBezTo>
                    <a:pt x="602" y="2470"/>
                    <a:pt x="507" y="2439"/>
                    <a:pt x="349" y="2407"/>
                  </a:cubicBezTo>
                  <a:cubicBezTo>
                    <a:pt x="222" y="2375"/>
                    <a:pt x="95" y="2312"/>
                    <a:pt x="0" y="2280"/>
                  </a:cubicBezTo>
                  <a:lnTo>
                    <a:pt x="0" y="2819"/>
                  </a:lnTo>
                  <a:cubicBezTo>
                    <a:pt x="190" y="2914"/>
                    <a:pt x="444" y="2977"/>
                    <a:pt x="760" y="2977"/>
                  </a:cubicBezTo>
                  <a:cubicBezTo>
                    <a:pt x="1109" y="2977"/>
                    <a:pt x="1394" y="2882"/>
                    <a:pt x="1584" y="2692"/>
                  </a:cubicBezTo>
                  <a:cubicBezTo>
                    <a:pt x="1774" y="2534"/>
                    <a:pt x="1869" y="2280"/>
                    <a:pt x="1869" y="1932"/>
                  </a:cubicBezTo>
                  <a:cubicBezTo>
                    <a:pt x="1869" y="1679"/>
                    <a:pt x="1774" y="1457"/>
                    <a:pt x="1615" y="1299"/>
                  </a:cubicBezTo>
                  <a:cubicBezTo>
                    <a:pt x="1457" y="1140"/>
                    <a:pt x="1267" y="1045"/>
                    <a:pt x="982" y="1045"/>
                  </a:cubicBezTo>
                  <a:cubicBezTo>
                    <a:pt x="855" y="1045"/>
                    <a:pt x="760" y="1045"/>
                    <a:pt x="697" y="1077"/>
                  </a:cubicBezTo>
                  <a:lnTo>
                    <a:pt x="634" y="1109"/>
                  </a:lnTo>
                  <a:lnTo>
                    <a:pt x="697" y="507"/>
                  </a:lnTo>
                  <a:lnTo>
                    <a:pt x="1679" y="507"/>
                  </a:lnTo>
                  <a:lnTo>
                    <a:pt x="1679" y="0"/>
                  </a:lnTo>
                  <a:close/>
                </a:path>
              </a:pathLst>
            </a:custGeom>
            <a:solidFill>
              <a:srgbClr val="FCFC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28"/>
            <p:cNvSpPr/>
            <p:nvPr/>
          </p:nvSpPr>
          <p:spPr>
            <a:xfrm>
              <a:off x="6278401" y="2087823"/>
              <a:ext cx="45996" cy="58994"/>
            </a:xfrm>
            <a:custGeom>
              <a:avLst/>
              <a:gdLst/>
              <a:ahLst/>
              <a:cxnLst/>
              <a:rect l="l" t="t" r="r" b="b"/>
              <a:pathLst>
                <a:path w="1458" h="1870" extrusionOk="0">
                  <a:moveTo>
                    <a:pt x="1" y="1"/>
                  </a:moveTo>
                  <a:lnTo>
                    <a:pt x="1" y="1869"/>
                  </a:lnTo>
                  <a:lnTo>
                    <a:pt x="381" y="1869"/>
                  </a:lnTo>
                  <a:lnTo>
                    <a:pt x="381" y="1204"/>
                  </a:lnTo>
                  <a:lnTo>
                    <a:pt x="571" y="1078"/>
                  </a:lnTo>
                  <a:lnTo>
                    <a:pt x="1014" y="1869"/>
                  </a:lnTo>
                  <a:lnTo>
                    <a:pt x="1457" y="1869"/>
                  </a:lnTo>
                  <a:lnTo>
                    <a:pt x="824" y="824"/>
                  </a:lnTo>
                  <a:lnTo>
                    <a:pt x="1457" y="1"/>
                  </a:lnTo>
                  <a:lnTo>
                    <a:pt x="1046" y="1"/>
                  </a:lnTo>
                  <a:lnTo>
                    <a:pt x="539" y="634"/>
                  </a:lnTo>
                  <a:lnTo>
                    <a:pt x="381" y="856"/>
                  </a:lnTo>
                  <a:lnTo>
                    <a:pt x="381" y="1"/>
                  </a:lnTo>
                  <a:close/>
                </a:path>
              </a:pathLst>
            </a:custGeom>
            <a:solidFill>
              <a:srgbClr val="FCFC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28"/>
            <p:cNvSpPr/>
            <p:nvPr/>
          </p:nvSpPr>
          <p:spPr>
            <a:xfrm>
              <a:off x="6329350" y="2086845"/>
              <a:ext cx="45996" cy="60950"/>
            </a:xfrm>
            <a:custGeom>
              <a:avLst/>
              <a:gdLst/>
              <a:ahLst/>
              <a:cxnLst/>
              <a:rect l="l" t="t" r="r" b="b"/>
              <a:pathLst>
                <a:path w="1458" h="1932" extrusionOk="0">
                  <a:moveTo>
                    <a:pt x="919" y="0"/>
                  </a:moveTo>
                  <a:cubicBezTo>
                    <a:pt x="634" y="0"/>
                    <a:pt x="412" y="95"/>
                    <a:pt x="254" y="253"/>
                  </a:cubicBezTo>
                  <a:cubicBezTo>
                    <a:pt x="64" y="412"/>
                    <a:pt x="1" y="665"/>
                    <a:pt x="1" y="982"/>
                  </a:cubicBezTo>
                  <a:cubicBezTo>
                    <a:pt x="1" y="1267"/>
                    <a:pt x="64" y="1520"/>
                    <a:pt x="191" y="1679"/>
                  </a:cubicBezTo>
                  <a:cubicBezTo>
                    <a:pt x="349" y="1869"/>
                    <a:pt x="571" y="1932"/>
                    <a:pt x="824" y="1932"/>
                  </a:cubicBezTo>
                  <a:cubicBezTo>
                    <a:pt x="919" y="1932"/>
                    <a:pt x="1046" y="1932"/>
                    <a:pt x="1141" y="1900"/>
                  </a:cubicBezTo>
                  <a:cubicBezTo>
                    <a:pt x="1236" y="1900"/>
                    <a:pt x="1362" y="1869"/>
                    <a:pt x="1457" y="1837"/>
                  </a:cubicBezTo>
                  <a:lnTo>
                    <a:pt x="1457" y="855"/>
                  </a:lnTo>
                  <a:lnTo>
                    <a:pt x="761" y="855"/>
                  </a:lnTo>
                  <a:lnTo>
                    <a:pt x="761" y="1172"/>
                  </a:lnTo>
                  <a:lnTo>
                    <a:pt x="1077" y="1172"/>
                  </a:lnTo>
                  <a:lnTo>
                    <a:pt x="1077" y="1584"/>
                  </a:lnTo>
                  <a:cubicBezTo>
                    <a:pt x="1014" y="1584"/>
                    <a:pt x="919" y="1615"/>
                    <a:pt x="856" y="1615"/>
                  </a:cubicBezTo>
                  <a:cubicBezTo>
                    <a:pt x="697" y="1615"/>
                    <a:pt x="571" y="1552"/>
                    <a:pt x="507" y="1457"/>
                  </a:cubicBezTo>
                  <a:cubicBezTo>
                    <a:pt x="412" y="1330"/>
                    <a:pt x="381" y="1172"/>
                    <a:pt x="381" y="982"/>
                  </a:cubicBezTo>
                  <a:cubicBezTo>
                    <a:pt x="381" y="792"/>
                    <a:pt x="444" y="633"/>
                    <a:pt x="539" y="507"/>
                  </a:cubicBezTo>
                  <a:cubicBezTo>
                    <a:pt x="634" y="380"/>
                    <a:pt x="761" y="317"/>
                    <a:pt x="919" y="317"/>
                  </a:cubicBezTo>
                  <a:cubicBezTo>
                    <a:pt x="1077" y="317"/>
                    <a:pt x="1204" y="380"/>
                    <a:pt x="1331" y="443"/>
                  </a:cubicBezTo>
                  <a:lnTo>
                    <a:pt x="1457" y="127"/>
                  </a:lnTo>
                  <a:cubicBezTo>
                    <a:pt x="1299" y="32"/>
                    <a:pt x="1109" y="0"/>
                    <a:pt x="919" y="0"/>
                  </a:cubicBezTo>
                  <a:close/>
                </a:path>
              </a:pathLst>
            </a:custGeom>
            <a:solidFill>
              <a:srgbClr val="FCFC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28"/>
            <p:cNvSpPr/>
            <p:nvPr/>
          </p:nvSpPr>
          <p:spPr>
            <a:xfrm>
              <a:off x="5784871" y="2130791"/>
              <a:ext cx="359673" cy="43977"/>
            </a:xfrm>
            <a:custGeom>
              <a:avLst/>
              <a:gdLst/>
              <a:ahLst/>
              <a:cxnLst/>
              <a:rect l="l" t="t" r="r" b="b"/>
              <a:pathLst>
                <a:path w="11401" h="1394" extrusionOk="0">
                  <a:moveTo>
                    <a:pt x="0" y="1"/>
                  </a:moveTo>
                  <a:lnTo>
                    <a:pt x="0" y="1394"/>
                  </a:lnTo>
                  <a:lnTo>
                    <a:pt x="11401" y="1394"/>
                  </a:lnTo>
                  <a:lnTo>
                    <a:pt x="11401" y="1"/>
                  </a:ln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28"/>
            <p:cNvSpPr/>
            <p:nvPr/>
          </p:nvSpPr>
          <p:spPr>
            <a:xfrm>
              <a:off x="5768877" y="2020879"/>
              <a:ext cx="75966" cy="264810"/>
            </a:xfrm>
            <a:custGeom>
              <a:avLst/>
              <a:gdLst/>
              <a:ahLst/>
              <a:cxnLst/>
              <a:rect l="l" t="t" r="r" b="b"/>
              <a:pathLst>
                <a:path w="2408" h="8394" extrusionOk="0">
                  <a:moveTo>
                    <a:pt x="1204" y="1"/>
                  </a:moveTo>
                  <a:cubicBezTo>
                    <a:pt x="539" y="1"/>
                    <a:pt x="0" y="539"/>
                    <a:pt x="0" y="1204"/>
                  </a:cubicBezTo>
                  <a:lnTo>
                    <a:pt x="0" y="7190"/>
                  </a:lnTo>
                  <a:cubicBezTo>
                    <a:pt x="0" y="7855"/>
                    <a:pt x="539" y="8393"/>
                    <a:pt x="1204" y="8393"/>
                  </a:cubicBezTo>
                  <a:cubicBezTo>
                    <a:pt x="1869" y="8393"/>
                    <a:pt x="2407" y="7855"/>
                    <a:pt x="2407" y="7190"/>
                  </a:cubicBezTo>
                  <a:lnTo>
                    <a:pt x="2407" y="1204"/>
                  </a:lnTo>
                  <a:cubicBezTo>
                    <a:pt x="2407" y="539"/>
                    <a:pt x="1869" y="1"/>
                    <a:pt x="1204" y="1"/>
                  </a:cubicBezTo>
                  <a:close/>
                </a:path>
              </a:pathLst>
            </a:custGeom>
            <a:solidFill>
              <a:srgbClr val="F28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28"/>
            <p:cNvSpPr/>
            <p:nvPr/>
          </p:nvSpPr>
          <p:spPr>
            <a:xfrm>
              <a:off x="5692942" y="2121800"/>
              <a:ext cx="58962" cy="61959"/>
            </a:xfrm>
            <a:custGeom>
              <a:avLst/>
              <a:gdLst/>
              <a:ahLst/>
              <a:cxnLst/>
              <a:rect l="l" t="t" r="r" b="b"/>
              <a:pathLst>
                <a:path w="1869" h="1964" extrusionOk="0">
                  <a:moveTo>
                    <a:pt x="951" y="1"/>
                  </a:moveTo>
                  <a:cubicBezTo>
                    <a:pt x="412" y="1"/>
                    <a:pt x="1" y="444"/>
                    <a:pt x="1" y="982"/>
                  </a:cubicBezTo>
                  <a:cubicBezTo>
                    <a:pt x="1" y="1521"/>
                    <a:pt x="412" y="1964"/>
                    <a:pt x="951" y="1964"/>
                  </a:cubicBezTo>
                  <a:cubicBezTo>
                    <a:pt x="1457" y="1964"/>
                    <a:pt x="1869" y="1521"/>
                    <a:pt x="1869" y="982"/>
                  </a:cubicBezTo>
                  <a:cubicBezTo>
                    <a:pt x="1869" y="444"/>
                    <a:pt x="1457" y="1"/>
                    <a:pt x="951" y="1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28"/>
            <p:cNvSpPr/>
            <p:nvPr/>
          </p:nvSpPr>
          <p:spPr>
            <a:xfrm>
              <a:off x="5718906" y="2066844"/>
              <a:ext cx="50003" cy="172880"/>
            </a:xfrm>
            <a:custGeom>
              <a:avLst/>
              <a:gdLst/>
              <a:ahLst/>
              <a:cxnLst/>
              <a:rect l="l" t="t" r="r" b="b"/>
              <a:pathLst>
                <a:path w="1585" h="5480" extrusionOk="0">
                  <a:moveTo>
                    <a:pt x="793" y="1"/>
                  </a:moveTo>
                  <a:cubicBezTo>
                    <a:pt x="349" y="1"/>
                    <a:pt x="1" y="349"/>
                    <a:pt x="1" y="792"/>
                  </a:cubicBezTo>
                  <a:lnTo>
                    <a:pt x="1" y="4688"/>
                  </a:lnTo>
                  <a:cubicBezTo>
                    <a:pt x="1" y="5099"/>
                    <a:pt x="349" y="5479"/>
                    <a:pt x="793" y="5479"/>
                  </a:cubicBezTo>
                  <a:cubicBezTo>
                    <a:pt x="1236" y="5479"/>
                    <a:pt x="1584" y="5099"/>
                    <a:pt x="1584" y="4688"/>
                  </a:cubicBezTo>
                  <a:lnTo>
                    <a:pt x="1584" y="792"/>
                  </a:lnTo>
                  <a:cubicBezTo>
                    <a:pt x="1584" y="349"/>
                    <a:pt x="1236" y="1"/>
                    <a:pt x="793" y="1"/>
                  </a:cubicBezTo>
                  <a:close/>
                </a:path>
              </a:pathLst>
            </a:custGeom>
            <a:solidFill>
              <a:srgbClr val="F28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28"/>
            <p:cNvSpPr/>
            <p:nvPr/>
          </p:nvSpPr>
          <p:spPr>
            <a:xfrm>
              <a:off x="6081576" y="2020879"/>
              <a:ext cx="75966" cy="264810"/>
            </a:xfrm>
            <a:custGeom>
              <a:avLst/>
              <a:gdLst/>
              <a:ahLst/>
              <a:cxnLst/>
              <a:rect l="l" t="t" r="r" b="b"/>
              <a:pathLst>
                <a:path w="2408" h="8394" extrusionOk="0">
                  <a:moveTo>
                    <a:pt x="1204" y="1"/>
                  </a:moveTo>
                  <a:cubicBezTo>
                    <a:pt x="539" y="1"/>
                    <a:pt x="1" y="539"/>
                    <a:pt x="1" y="1204"/>
                  </a:cubicBezTo>
                  <a:lnTo>
                    <a:pt x="1" y="7190"/>
                  </a:lnTo>
                  <a:cubicBezTo>
                    <a:pt x="1" y="7855"/>
                    <a:pt x="539" y="8393"/>
                    <a:pt x="1204" y="8393"/>
                  </a:cubicBezTo>
                  <a:cubicBezTo>
                    <a:pt x="1869" y="8393"/>
                    <a:pt x="2408" y="7855"/>
                    <a:pt x="2408" y="7190"/>
                  </a:cubicBezTo>
                  <a:lnTo>
                    <a:pt x="2408" y="1204"/>
                  </a:lnTo>
                  <a:cubicBezTo>
                    <a:pt x="2408" y="539"/>
                    <a:pt x="1869" y="1"/>
                    <a:pt x="1204" y="1"/>
                  </a:cubicBezTo>
                  <a:close/>
                </a:path>
              </a:pathLst>
            </a:custGeom>
            <a:solidFill>
              <a:srgbClr val="F28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28"/>
            <p:cNvSpPr/>
            <p:nvPr/>
          </p:nvSpPr>
          <p:spPr>
            <a:xfrm>
              <a:off x="6174483" y="2121800"/>
              <a:ext cx="58994" cy="61959"/>
            </a:xfrm>
            <a:custGeom>
              <a:avLst/>
              <a:gdLst/>
              <a:ahLst/>
              <a:cxnLst/>
              <a:rect l="l" t="t" r="r" b="b"/>
              <a:pathLst>
                <a:path w="1870" h="1964" extrusionOk="0">
                  <a:moveTo>
                    <a:pt x="919" y="1"/>
                  </a:moveTo>
                  <a:cubicBezTo>
                    <a:pt x="413" y="1"/>
                    <a:pt x="1" y="444"/>
                    <a:pt x="1" y="982"/>
                  </a:cubicBezTo>
                  <a:cubicBezTo>
                    <a:pt x="1" y="1521"/>
                    <a:pt x="413" y="1964"/>
                    <a:pt x="919" y="1964"/>
                  </a:cubicBezTo>
                  <a:cubicBezTo>
                    <a:pt x="1458" y="1964"/>
                    <a:pt x="1869" y="1521"/>
                    <a:pt x="1869" y="982"/>
                  </a:cubicBezTo>
                  <a:cubicBezTo>
                    <a:pt x="1869" y="444"/>
                    <a:pt x="1458" y="1"/>
                    <a:pt x="919" y="1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28"/>
            <p:cNvSpPr/>
            <p:nvPr/>
          </p:nvSpPr>
          <p:spPr>
            <a:xfrm>
              <a:off x="6157511" y="2066844"/>
              <a:ext cx="50003" cy="172880"/>
            </a:xfrm>
            <a:custGeom>
              <a:avLst/>
              <a:gdLst/>
              <a:ahLst/>
              <a:cxnLst/>
              <a:rect l="l" t="t" r="r" b="b"/>
              <a:pathLst>
                <a:path w="1585" h="5480" extrusionOk="0">
                  <a:moveTo>
                    <a:pt x="792" y="1"/>
                  </a:moveTo>
                  <a:cubicBezTo>
                    <a:pt x="349" y="1"/>
                    <a:pt x="1" y="349"/>
                    <a:pt x="1" y="792"/>
                  </a:cubicBezTo>
                  <a:lnTo>
                    <a:pt x="1" y="4688"/>
                  </a:lnTo>
                  <a:cubicBezTo>
                    <a:pt x="1" y="5099"/>
                    <a:pt x="349" y="5479"/>
                    <a:pt x="792" y="5479"/>
                  </a:cubicBezTo>
                  <a:cubicBezTo>
                    <a:pt x="1236" y="5479"/>
                    <a:pt x="1584" y="5099"/>
                    <a:pt x="1584" y="4688"/>
                  </a:cubicBezTo>
                  <a:lnTo>
                    <a:pt x="1584" y="792"/>
                  </a:lnTo>
                  <a:cubicBezTo>
                    <a:pt x="1584" y="349"/>
                    <a:pt x="1236" y="1"/>
                    <a:pt x="792" y="1"/>
                  </a:cubicBezTo>
                  <a:close/>
                </a:path>
              </a:pathLst>
            </a:custGeom>
            <a:solidFill>
              <a:srgbClr val="F28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0" name="Google Shape;2510;p28"/>
          <p:cNvGrpSpPr/>
          <p:nvPr/>
        </p:nvGrpSpPr>
        <p:grpSpPr>
          <a:xfrm>
            <a:off x="775175" y="2573272"/>
            <a:ext cx="892226" cy="892195"/>
            <a:chOff x="5691933" y="2565389"/>
            <a:chExt cx="892226" cy="892195"/>
          </a:xfrm>
        </p:grpSpPr>
        <p:sp>
          <p:nvSpPr>
            <p:cNvPr id="2511" name="Google Shape;2511;p28"/>
            <p:cNvSpPr/>
            <p:nvPr/>
          </p:nvSpPr>
          <p:spPr>
            <a:xfrm>
              <a:off x="5691933" y="2565389"/>
              <a:ext cx="892226" cy="892195"/>
            </a:xfrm>
            <a:custGeom>
              <a:avLst/>
              <a:gdLst/>
              <a:ahLst/>
              <a:cxnLst/>
              <a:rect l="l" t="t" r="r" b="b"/>
              <a:pathLst>
                <a:path w="28282" h="28281" extrusionOk="0">
                  <a:moveTo>
                    <a:pt x="14157" y="1"/>
                  </a:moveTo>
                  <a:cubicBezTo>
                    <a:pt x="6335" y="1"/>
                    <a:pt x="1" y="6334"/>
                    <a:pt x="1" y="14125"/>
                  </a:cubicBezTo>
                  <a:cubicBezTo>
                    <a:pt x="1" y="21947"/>
                    <a:pt x="6335" y="28281"/>
                    <a:pt x="14157" y="28281"/>
                  </a:cubicBezTo>
                  <a:cubicBezTo>
                    <a:pt x="21948" y="28281"/>
                    <a:pt x="28281" y="21947"/>
                    <a:pt x="28281" y="14125"/>
                  </a:cubicBezTo>
                  <a:cubicBezTo>
                    <a:pt x="28281" y="6334"/>
                    <a:pt x="21948" y="1"/>
                    <a:pt x="141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28"/>
            <p:cNvSpPr/>
            <p:nvPr/>
          </p:nvSpPr>
          <p:spPr>
            <a:xfrm>
              <a:off x="6347332" y="2699277"/>
              <a:ext cx="163889" cy="111931"/>
            </a:xfrm>
            <a:custGeom>
              <a:avLst/>
              <a:gdLst/>
              <a:ahLst/>
              <a:cxnLst/>
              <a:rect l="l" t="t" r="r" b="b"/>
              <a:pathLst>
                <a:path w="5195" h="3548" extrusionOk="0">
                  <a:moveTo>
                    <a:pt x="2598" y="0"/>
                  </a:moveTo>
                  <a:cubicBezTo>
                    <a:pt x="2598" y="0"/>
                    <a:pt x="2091" y="253"/>
                    <a:pt x="1806" y="729"/>
                  </a:cubicBezTo>
                  <a:cubicBezTo>
                    <a:pt x="1521" y="1235"/>
                    <a:pt x="1838" y="2154"/>
                    <a:pt x="1838" y="2154"/>
                  </a:cubicBezTo>
                  <a:cubicBezTo>
                    <a:pt x="1289" y="1562"/>
                    <a:pt x="655" y="1464"/>
                    <a:pt x="294" y="1464"/>
                  </a:cubicBezTo>
                  <a:cubicBezTo>
                    <a:pt x="113" y="1464"/>
                    <a:pt x="1" y="1489"/>
                    <a:pt x="1" y="1489"/>
                  </a:cubicBezTo>
                  <a:cubicBezTo>
                    <a:pt x="507" y="3262"/>
                    <a:pt x="2534" y="3547"/>
                    <a:pt x="2534" y="3547"/>
                  </a:cubicBezTo>
                  <a:lnTo>
                    <a:pt x="2661" y="3547"/>
                  </a:lnTo>
                  <a:cubicBezTo>
                    <a:pt x="2661" y="3547"/>
                    <a:pt x="4656" y="3262"/>
                    <a:pt x="5194" y="1489"/>
                  </a:cubicBezTo>
                  <a:cubicBezTo>
                    <a:pt x="5194" y="1489"/>
                    <a:pt x="5082" y="1464"/>
                    <a:pt x="4900" y="1464"/>
                  </a:cubicBezTo>
                  <a:cubicBezTo>
                    <a:pt x="4536" y="1464"/>
                    <a:pt x="3896" y="1562"/>
                    <a:pt x="3326" y="2154"/>
                  </a:cubicBezTo>
                  <a:cubicBezTo>
                    <a:pt x="3326" y="2154"/>
                    <a:pt x="3643" y="1235"/>
                    <a:pt x="3358" y="729"/>
                  </a:cubicBezTo>
                  <a:cubicBezTo>
                    <a:pt x="3073" y="253"/>
                    <a:pt x="2598" y="0"/>
                    <a:pt x="2598" y="0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28"/>
            <p:cNvSpPr/>
            <p:nvPr/>
          </p:nvSpPr>
          <p:spPr>
            <a:xfrm>
              <a:off x="6343357" y="2811176"/>
              <a:ext cx="170861" cy="480563"/>
            </a:xfrm>
            <a:custGeom>
              <a:avLst/>
              <a:gdLst/>
              <a:ahLst/>
              <a:cxnLst/>
              <a:rect l="l" t="t" r="r" b="b"/>
              <a:pathLst>
                <a:path w="5416" h="15233" extrusionOk="0">
                  <a:moveTo>
                    <a:pt x="2724" y="0"/>
                  </a:moveTo>
                  <a:cubicBezTo>
                    <a:pt x="1679" y="0"/>
                    <a:pt x="222" y="570"/>
                    <a:pt x="127" y="1932"/>
                  </a:cubicBezTo>
                  <a:cubicBezTo>
                    <a:pt x="0" y="3294"/>
                    <a:pt x="697" y="12731"/>
                    <a:pt x="2724" y="15233"/>
                  </a:cubicBezTo>
                  <a:cubicBezTo>
                    <a:pt x="4750" y="12731"/>
                    <a:pt x="5415" y="3294"/>
                    <a:pt x="5320" y="1932"/>
                  </a:cubicBezTo>
                  <a:cubicBezTo>
                    <a:pt x="5225" y="570"/>
                    <a:pt x="3737" y="0"/>
                    <a:pt x="2724" y="0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28"/>
            <p:cNvSpPr/>
            <p:nvPr/>
          </p:nvSpPr>
          <p:spPr>
            <a:xfrm>
              <a:off x="6422257" y="2971027"/>
              <a:ext cx="83979" cy="12998"/>
            </a:xfrm>
            <a:custGeom>
              <a:avLst/>
              <a:gdLst/>
              <a:ahLst/>
              <a:cxnLst/>
              <a:rect l="l" t="t" r="r" b="b"/>
              <a:pathLst>
                <a:path w="2662" h="412" extrusionOk="0">
                  <a:moveTo>
                    <a:pt x="191" y="0"/>
                  </a:moveTo>
                  <a:cubicBezTo>
                    <a:pt x="96" y="0"/>
                    <a:pt x="1" y="95"/>
                    <a:pt x="1" y="190"/>
                  </a:cubicBezTo>
                  <a:cubicBezTo>
                    <a:pt x="1" y="317"/>
                    <a:pt x="96" y="412"/>
                    <a:pt x="191" y="412"/>
                  </a:cubicBezTo>
                  <a:lnTo>
                    <a:pt x="2629" y="412"/>
                  </a:lnTo>
                  <a:cubicBezTo>
                    <a:pt x="2661" y="253"/>
                    <a:pt x="2661" y="127"/>
                    <a:pt x="2661" y="0"/>
                  </a:cubicBezTo>
                  <a:close/>
                </a:path>
              </a:pathLst>
            </a:custGeom>
            <a:solidFill>
              <a:srgbClr val="D197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28"/>
            <p:cNvSpPr/>
            <p:nvPr/>
          </p:nvSpPr>
          <p:spPr>
            <a:xfrm>
              <a:off x="6402288" y="2926040"/>
              <a:ext cx="107924" cy="13029"/>
            </a:xfrm>
            <a:custGeom>
              <a:avLst/>
              <a:gdLst/>
              <a:ahLst/>
              <a:cxnLst/>
              <a:rect l="l" t="t" r="r" b="b"/>
              <a:pathLst>
                <a:path w="3421" h="413" extrusionOk="0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cubicBezTo>
                    <a:pt x="1" y="318"/>
                    <a:pt x="96" y="413"/>
                    <a:pt x="222" y="413"/>
                  </a:cubicBezTo>
                  <a:lnTo>
                    <a:pt x="3389" y="413"/>
                  </a:lnTo>
                  <a:cubicBezTo>
                    <a:pt x="3389" y="254"/>
                    <a:pt x="3421" y="128"/>
                    <a:pt x="3421" y="1"/>
                  </a:cubicBezTo>
                  <a:close/>
                </a:path>
              </a:pathLst>
            </a:custGeom>
            <a:solidFill>
              <a:srgbClr val="D197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28"/>
            <p:cNvSpPr/>
            <p:nvPr/>
          </p:nvSpPr>
          <p:spPr>
            <a:xfrm>
              <a:off x="6402288" y="3026961"/>
              <a:ext cx="98933" cy="12020"/>
            </a:xfrm>
            <a:custGeom>
              <a:avLst/>
              <a:gdLst/>
              <a:ahLst/>
              <a:cxnLst/>
              <a:rect l="l" t="t" r="r" b="b"/>
              <a:pathLst>
                <a:path w="3136" h="381" extrusionOk="0">
                  <a:moveTo>
                    <a:pt x="222" y="1"/>
                  </a:moveTo>
                  <a:cubicBezTo>
                    <a:pt x="96" y="1"/>
                    <a:pt x="1" y="96"/>
                    <a:pt x="1" y="191"/>
                  </a:cubicBezTo>
                  <a:cubicBezTo>
                    <a:pt x="1" y="286"/>
                    <a:pt x="96" y="381"/>
                    <a:pt x="222" y="381"/>
                  </a:cubicBezTo>
                  <a:lnTo>
                    <a:pt x="3072" y="381"/>
                  </a:lnTo>
                  <a:cubicBezTo>
                    <a:pt x="3104" y="254"/>
                    <a:pt x="3104" y="127"/>
                    <a:pt x="3136" y="1"/>
                  </a:cubicBezTo>
                  <a:close/>
                </a:path>
              </a:pathLst>
            </a:custGeom>
            <a:solidFill>
              <a:srgbClr val="D197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28"/>
            <p:cNvSpPr/>
            <p:nvPr/>
          </p:nvSpPr>
          <p:spPr>
            <a:xfrm>
              <a:off x="6412288" y="3093904"/>
              <a:ext cx="78963" cy="13029"/>
            </a:xfrm>
            <a:custGeom>
              <a:avLst/>
              <a:gdLst/>
              <a:ahLst/>
              <a:cxnLst/>
              <a:rect l="l" t="t" r="r" b="b"/>
              <a:pathLst>
                <a:path w="2503" h="413" extrusionOk="0">
                  <a:moveTo>
                    <a:pt x="190" y="0"/>
                  </a:moveTo>
                  <a:cubicBezTo>
                    <a:pt x="95" y="0"/>
                    <a:pt x="0" y="95"/>
                    <a:pt x="0" y="190"/>
                  </a:cubicBezTo>
                  <a:cubicBezTo>
                    <a:pt x="0" y="317"/>
                    <a:pt x="95" y="412"/>
                    <a:pt x="190" y="412"/>
                  </a:cubicBezTo>
                  <a:lnTo>
                    <a:pt x="2439" y="412"/>
                  </a:lnTo>
                  <a:cubicBezTo>
                    <a:pt x="2470" y="254"/>
                    <a:pt x="2502" y="127"/>
                    <a:pt x="2502" y="0"/>
                  </a:cubicBezTo>
                  <a:close/>
                </a:path>
              </a:pathLst>
            </a:custGeom>
            <a:solidFill>
              <a:srgbClr val="D197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28"/>
            <p:cNvSpPr/>
            <p:nvPr/>
          </p:nvSpPr>
          <p:spPr>
            <a:xfrm>
              <a:off x="5787868" y="2781174"/>
              <a:ext cx="518546" cy="613473"/>
            </a:xfrm>
            <a:custGeom>
              <a:avLst/>
              <a:gdLst/>
              <a:ahLst/>
              <a:cxnLst/>
              <a:rect l="l" t="t" r="r" b="b"/>
              <a:pathLst>
                <a:path w="16437" h="19446" extrusionOk="0">
                  <a:moveTo>
                    <a:pt x="918" y="1"/>
                  </a:moveTo>
                  <a:cubicBezTo>
                    <a:pt x="412" y="1"/>
                    <a:pt x="0" y="444"/>
                    <a:pt x="0" y="951"/>
                  </a:cubicBezTo>
                  <a:lnTo>
                    <a:pt x="0" y="18496"/>
                  </a:lnTo>
                  <a:cubicBezTo>
                    <a:pt x="0" y="19002"/>
                    <a:pt x="412" y="19446"/>
                    <a:pt x="918" y="19446"/>
                  </a:cubicBezTo>
                  <a:lnTo>
                    <a:pt x="15486" y="19446"/>
                  </a:lnTo>
                  <a:cubicBezTo>
                    <a:pt x="15993" y="19446"/>
                    <a:pt x="16436" y="19002"/>
                    <a:pt x="16436" y="18496"/>
                  </a:cubicBezTo>
                  <a:lnTo>
                    <a:pt x="16436" y="951"/>
                  </a:lnTo>
                  <a:cubicBezTo>
                    <a:pt x="16436" y="444"/>
                    <a:pt x="15993" y="1"/>
                    <a:pt x="15486" y="1"/>
                  </a:cubicBezTo>
                  <a:close/>
                </a:path>
              </a:pathLst>
            </a:custGeom>
            <a:solidFill>
              <a:srgbClr val="E0A4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28"/>
            <p:cNvSpPr/>
            <p:nvPr/>
          </p:nvSpPr>
          <p:spPr>
            <a:xfrm>
              <a:off x="5829827" y="2830136"/>
              <a:ext cx="433620" cy="522553"/>
            </a:xfrm>
            <a:custGeom>
              <a:avLst/>
              <a:gdLst/>
              <a:ahLst/>
              <a:cxnLst/>
              <a:rect l="l" t="t" r="r" b="b"/>
              <a:pathLst>
                <a:path w="13745" h="16564" extrusionOk="0">
                  <a:moveTo>
                    <a:pt x="0" y="1"/>
                  </a:moveTo>
                  <a:lnTo>
                    <a:pt x="0" y="16564"/>
                  </a:lnTo>
                  <a:lnTo>
                    <a:pt x="13745" y="16564"/>
                  </a:lnTo>
                  <a:lnTo>
                    <a:pt x="13745" y="1"/>
                  </a:lnTo>
                  <a:close/>
                </a:path>
              </a:pathLst>
            </a:custGeom>
            <a:solidFill>
              <a:srgbClr val="FFF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28"/>
            <p:cNvSpPr/>
            <p:nvPr/>
          </p:nvSpPr>
          <p:spPr>
            <a:xfrm>
              <a:off x="5923744" y="2671294"/>
              <a:ext cx="245787" cy="201841"/>
            </a:xfrm>
            <a:custGeom>
              <a:avLst/>
              <a:gdLst/>
              <a:ahLst/>
              <a:cxnLst/>
              <a:rect l="l" t="t" r="r" b="b"/>
              <a:pathLst>
                <a:path w="7791" h="6398" extrusionOk="0">
                  <a:moveTo>
                    <a:pt x="3895" y="1140"/>
                  </a:moveTo>
                  <a:cubicBezTo>
                    <a:pt x="4402" y="1140"/>
                    <a:pt x="4814" y="1521"/>
                    <a:pt x="4814" y="2027"/>
                  </a:cubicBezTo>
                  <a:cubicBezTo>
                    <a:pt x="4814" y="2534"/>
                    <a:pt x="4402" y="2946"/>
                    <a:pt x="3895" y="2946"/>
                  </a:cubicBezTo>
                  <a:cubicBezTo>
                    <a:pt x="3389" y="2946"/>
                    <a:pt x="2977" y="2534"/>
                    <a:pt x="2977" y="2027"/>
                  </a:cubicBezTo>
                  <a:cubicBezTo>
                    <a:pt x="2977" y="1521"/>
                    <a:pt x="3389" y="1140"/>
                    <a:pt x="3895" y="1140"/>
                  </a:cubicBezTo>
                  <a:close/>
                  <a:moveTo>
                    <a:pt x="3895" y="0"/>
                  </a:moveTo>
                  <a:cubicBezTo>
                    <a:pt x="2534" y="0"/>
                    <a:pt x="1457" y="1109"/>
                    <a:pt x="1457" y="2471"/>
                  </a:cubicBezTo>
                  <a:cubicBezTo>
                    <a:pt x="1457" y="2534"/>
                    <a:pt x="1457" y="2597"/>
                    <a:pt x="1457" y="2661"/>
                  </a:cubicBezTo>
                  <a:lnTo>
                    <a:pt x="475" y="2661"/>
                  </a:lnTo>
                  <a:cubicBezTo>
                    <a:pt x="222" y="2661"/>
                    <a:pt x="0" y="2882"/>
                    <a:pt x="0" y="3136"/>
                  </a:cubicBezTo>
                  <a:lnTo>
                    <a:pt x="0" y="5954"/>
                  </a:lnTo>
                  <a:cubicBezTo>
                    <a:pt x="0" y="6208"/>
                    <a:pt x="222" y="6398"/>
                    <a:pt x="475" y="6398"/>
                  </a:cubicBezTo>
                  <a:lnTo>
                    <a:pt x="7316" y="6398"/>
                  </a:lnTo>
                  <a:cubicBezTo>
                    <a:pt x="7601" y="6398"/>
                    <a:pt x="7791" y="6208"/>
                    <a:pt x="7791" y="5954"/>
                  </a:cubicBezTo>
                  <a:lnTo>
                    <a:pt x="7791" y="3136"/>
                  </a:lnTo>
                  <a:cubicBezTo>
                    <a:pt x="7791" y="2882"/>
                    <a:pt x="7601" y="2661"/>
                    <a:pt x="7316" y="2661"/>
                  </a:cubicBezTo>
                  <a:lnTo>
                    <a:pt x="6334" y="2661"/>
                  </a:lnTo>
                  <a:cubicBezTo>
                    <a:pt x="6334" y="2597"/>
                    <a:pt x="6366" y="2534"/>
                    <a:pt x="6366" y="2471"/>
                  </a:cubicBezTo>
                  <a:cubicBezTo>
                    <a:pt x="6366" y="1109"/>
                    <a:pt x="5257" y="0"/>
                    <a:pt x="3895" y="0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28"/>
            <p:cNvSpPr/>
            <p:nvPr/>
          </p:nvSpPr>
          <p:spPr>
            <a:xfrm>
              <a:off x="5900745" y="2946041"/>
              <a:ext cx="278785" cy="14007"/>
            </a:xfrm>
            <a:custGeom>
              <a:avLst/>
              <a:gdLst/>
              <a:ahLst/>
              <a:cxnLst/>
              <a:rect l="l" t="t" r="r" b="b"/>
              <a:pathLst>
                <a:path w="8837" h="444" extrusionOk="0">
                  <a:moveTo>
                    <a:pt x="222" y="0"/>
                  </a:moveTo>
                  <a:cubicBezTo>
                    <a:pt x="96" y="0"/>
                    <a:pt x="1" y="95"/>
                    <a:pt x="1" y="222"/>
                  </a:cubicBezTo>
                  <a:cubicBezTo>
                    <a:pt x="1" y="349"/>
                    <a:pt x="96" y="444"/>
                    <a:pt x="222" y="444"/>
                  </a:cubicBezTo>
                  <a:lnTo>
                    <a:pt x="8615" y="444"/>
                  </a:lnTo>
                  <a:cubicBezTo>
                    <a:pt x="8741" y="444"/>
                    <a:pt x="8836" y="349"/>
                    <a:pt x="8836" y="222"/>
                  </a:cubicBezTo>
                  <a:cubicBezTo>
                    <a:pt x="8836" y="95"/>
                    <a:pt x="8741" y="0"/>
                    <a:pt x="8615" y="0"/>
                  </a:cubicBez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28"/>
            <p:cNvSpPr/>
            <p:nvPr/>
          </p:nvSpPr>
          <p:spPr>
            <a:xfrm>
              <a:off x="5903742" y="3025951"/>
              <a:ext cx="278785" cy="13029"/>
            </a:xfrm>
            <a:custGeom>
              <a:avLst/>
              <a:gdLst/>
              <a:ahLst/>
              <a:cxnLst/>
              <a:rect l="l" t="t" r="r" b="b"/>
              <a:pathLst>
                <a:path w="8837" h="413" extrusionOk="0">
                  <a:moveTo>
                    <a:pt x="222" y="1"/>
                  </a:moveTo>
                  <a:cubicBezTo>
                    <a:pt x="96" y="1"/>
                    <a:pt x="1" y="96"/>
                    <a:pt x="1" y="191"/>
                  </a:cubicBezTo>
                  <a:cubicBezTo>
                    <a:pt x="1" y="318"/>
                    <a:pt x="96" y="413"/>
                    <a:pt x="222" y="413"/>
                  </a:cubicBezTo>
                  <a:lnTo>
                    <a:pt x="8615" y="413"/>
                  </a:lnTo>
                  <a:cubicBezTo>
                    <a:pt x="8741" y="413"/>
                    <a:pt x="8836" y="318"/>
                    <a:pt x="8836" y="191"/>
                  </a:cubicBezTo>
                  <a:cubicBezTo>
                    <a:pt x="8836" y="96"/>
                    <a:pt x="8741" y="1"/>
                    <a:pt x="8615" y="1"/>
                  </a:cubicBez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28"/>
            <p:cNvSpPr/>
            <p:nvPr/>
          </p:nvSpPr>
          <p:spPr>
            <a:xfrm>
              <a:off x="5907749" y="3104883"/>
              <a:ext cx="278785" cy="13029"/>
            </a:xfrm>
            <a:custGeom>
              <a:avLst/>
              <a:gdLst/>
              <a:ahLst/>
              <a:cxnLst/>
              <a:rect l="l" t="t" r="r" b="b"/>
              <a:pathLst>
                <a:path w="8837" h="413" extrusionOk="0">
                  <a:moveTo>
                    <a:pt x="190" y="1"/>
                  </a:moveTo>
                  <a:cubicBezTo>
                    <a:pt x="95" y="1"/>
                    <a:pt x="0" y="96"/>
                    <a:pt x="0" y="222"/>
                  </a:cubicBezTo>
                  <a:cubicBezTo>
                    <a:pt x="0" y="317"/>
                    <a:pt x="95" y="412"/>
                    <a:pt x="190" y="412"/>
                  </a:cubicBezTo>
                  <a:lnTo>
                    <a:pt x="8614" y="412"/>
                  </a:lnTo>
                  <a:cubicBezTo>
                    <a:pt x="8741" y="412"/>
                    <a:pt x="8836" y="317"/>
                    <a:pt x="8836" y="222"/>
                  </a:cubicBezTo>
                  <a:cubicBezTo>
                    <a:pt x="8836" y="96"/>
                    <a:pt x="8741" y="1"/>
                    <a:pt x="8614" y="1"/>
                  </a:cubicBez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28"/>
            <p:cNvSpPr/>
            <p:nvPr/>
          </p:nvSpPr>
          <p:spPr>
            <a:xfrm>
              <a:off x="5910746" y="3183815"/>
              <a:ext cx="278785" cy="14007"/>
            </a:xfrm>
            <a:custGeom>
              <a:avLst/>
              <a:gdLst/>
              <a:ahLst/>
              <a:cxnLst/>
              <a:rect l="l" t="t" r="r" b="b"/>
              <a:pathLst>
                <a:path w="8837" h="444" extrusionOk="0">
                  <a:moveTo>
                    <a:pt x="222" y="1"/>
                  </a:moveTo>
                  <a:cubicBezTo>
                    <a:pt x="95" y="1"/>
                    <a:pt x="0" y="96"/>
                    <a:pt x="0" y="222"/>
                  </a:cubicBezTo>
                  <a:cubicBezTo>
                    <a:pt x="0" y="349"/>
                    <a:pt x="95" y="444"/>
                    <a:pt x="222" y="444"/>
                  </a:cubicBezTo>
                  <a:lnTo>
                    <a:pt x="8614" y="444"/>
                  </a:lnTo>
                  <a:cubicBezTo>
                    <a:pt x="8741" y="444"/>
                    <a:pt x="8836" y="349"/>
                    <a:pt x="8836" y="222"/>
                  </a:cubicBezTo>
                  <a:cubicBezTo>
                    <a:pt x="8836" y="96"/>
                    <a:pt x="8741" y="1"/>
                    <a:pt x="8614" y="1"/>
                  </a:cubicBez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28"/>
            <p:cNvSpPr/>
            <p:nvPr/>
          </p:nvSpPr>
          <p:spPr>
            <a:xfrm>
              <a:off x="5913743" y="3262747"/>
              <a:ext cx="278785" cy="14007"/>
            </a:xfrm>
            <a:custGeom>
              <a:avLst/>
              <a:gdLst/>
              <a:ahLst/>
              <a:cxnLst/>
              <a:rect l="l" t="t" r="r" b="b"/>
              <a:pathLst>
                <a:path w="8837" h="444" extrusionOk="0">
                  <a:moveTo>
                    <a:pt x="222" y="0"/>
                  </a:moveTo>
                  <a:cubicBezTo>
                    <a:pt x="127" y="0"/>
                    <a:pt x="0" y="95"/>
                    <a:pt x="0" y="222"/>
                  </a:cubicBezTo>
                  <a:cubicBezTo>
                    <a:pt x="0" y="349"/>
                    <a:pt x="127" y="444"/>
                    <a:pt x="222" y="444"/>
                  </a:cubicBezTo>
                  <a:lnTo>
                    <a:pt x="8646" y="444"/>
                  </a:lnTo>
                  <a:cubicBezTo>
                    <a:pt x="8741" y="444"/>
                    <a:pt x="8836" y="349"/>
                    <a:pt x="8836" y="222"/>
                  </a:cubicBezTo>
                  <a:cubicBezTo>
                    <a:pt x="8836" y="95"/>
                    <a:pt x="8741" y="0"/>
                    <a:pt x="8646" y="0"/>
                  </a:cubicBez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28"/>
            <p:cNvSpPr/>
            <p:nvPr/>
          </p:nvSpPr>
          <p:spPr>
            <a:xfrm>
              <a:off x="6309380" y="3046552"/>
              <a:ext cx="115906" cy="94863"/>
            </a:xfrm>
            <a:custGeom>
              <a:avLst/>
              <a:gdLst/>
              <a:ahLst/>
              <a:cxnLst/>
              <a:rect l="l" t="t" r="r" b="b"/>
              <a:pathLst>
                <a:path w="3674" h="3007" extrusionOk="0">
                  <a:moveTo>
                    <a:pt x="2708" y="1"/>
                  </a:moveTo>
                  <a:cubicBezTo>
                    <a:pt x="2184" y="1"/>
                    <a:pt x="1542" y="100"/>
                    <a:pt x="1045" y="488"/>
                  </a:cubicBezTo>
                  <a:cubicBezTo>
                    <a:pt x="32" y="1248"/>
                    <a:pt x="0" y="2895"/>
                    <a:pt x="0" y="2895"/>
                  </a:cubicBezTo>
                  <a:cubicBezTo>
                    <a:pt x="0" y="2895"/>
                    <a:pt x="437" y="3006"/>
                    <a:pt x="999" y="3006"/>
                  </a:cubicBezTo>
                  <a:cubicBezTo>
                    <a:pt x="1517" y="3006"/>
                    <a:pt x="2142" y="2911"/>
                    <a:pt x="2629" y="2546"/>
                  </a:cubicBezTo>
                  <a:cubicBezTo>
                    <a:pt x="3642" y="1755"/>
                    <a:pt x="3674" y="108"/>
                    <a:pt x="3674" y="108"/>
                  </a:cubicBezTo>
                  <a:cubicBezTo>
                    <a:pt x="3674" y="108"/>
                    <a:pt x="3254" y="1"/>
                    <a:pt x="2708" y="1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28"/>
            <p:cNvSpPr/>
            <p:nvPr/>
          </p:nvSpPr>
          <p:spPr>
            <a:xfrm>
              <a:off x="6244424" y="3072925"/>
              <a:ext cx="80982" cy="101930"/>
            </a:xfrm>
            <a:custGeom>
              <a:avLst/>
              <a:gdLst/>
              <a:ahLst/>
              <a:cxnLst/>
              <a:rect l="l" t="t" r="r" b="b"/>
              <a:pathLst>
                <a:path w="2567" h="3231" extrusionOk="0">
                  <a:moveTo>
                    <a:pt x="698" y="0"/>
                  </a:moveTo>
                  <a:cubicBezTo>
                    <a:pt x="1" y="285"/>
                    <a:pt x="128" y="1109"/>
                    <a:pt x="128" y="1109"/>
                  </a:cubicBezTo>
                  <a:cubicBezTo>
                    <a:pt x="1869" y="1742"/>
                    <a:pt x="2249" y="3231"/>
                    <a:pt x="2249" y="3231"/>
                  </a:cubicBezTo>
                  <a:lnTo>
                    <a:pt x="2566" y="3231"/>
                  </a:lnTo>
                  <a:cubicBezTo>
                    <a:pt x="2408" y="1077"/>
                    <a:pt x="698" y="0"/>
                    <a:pt x="698" y="0"/>
                  </a:cubicBezTo>
                  <a:close/>
                </a:path>
              </a:pathLst>
            </a:custGeom>
            <a:solidFill>
              <a:srgbClr val="825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28"/>
            <p:cNvSpPr/>
            <p:nvPr/>
          </p:nvSpPr>
          <p:spPr>
            <a:xfrm>
              <a:off x="6149529" y="3157757"/>
              <a:ext cx="340713" cy="277681"/>
            </a:xfrm>
            <a:custGeom>
              <a:avLst/>
              <a:gdLst/>
              <a:ahLst/>
              <a:cxnLst/>
              <a:rect l="l" t="t" r="r" b="b"/>
              <a:pathLst>
                <a:path w="10800" h="8802" extrusionOk="0">
                  <a:moveTo>
                    <a:pt x="3486" y="1"/>
                  </a:moveTo>
                  <a:cubicBezTo>
                    <a:pt x="3055" y="1"/>
                    <a:pt x="2595" y="59"/>
                    <a:pt x="2154" y="225"/>
                  </a:cubicBezTo>
                  <a:cubicBezTo>
                    <a:pt x="665" y="795"/>
                    <a:pt x="0" y="1840"/>
                    <a:pt x="222" y="4025"/>
                  </a:cubicBezTo>
                  <a:cubicBezTo>
                    <a:pt x="317" y="5292"/>
                    <a:pt x="1299" y="8047"/>
                    <a:pt x="2280" y="8522"/>
                  </a:cubicBezTo>
                  <a:cubicBezTo>
                    <a:pt x="2695" y="8729"/>
                    <a:pt x="3081" y="8802"/>
                    <a:pt x="3437" y="8802"/>
                  </a:cubicBezTo>
                  <a:cubicBezTo>
                    <a:pt x="4278" y="8802"/>
                    <a:pt x="4948" y="8395"/>
                    <a:pt x="5416" y="8395"/>
                  </a:cubicBezTo>
                  <a:cubicBezTo>
                    <a:pt x="5884" y="8395"/>
                    <a:pt x="6557" y="8788"/>
                    <a:pt x="7389" y="8788"/>
                  </a:cubicBezTo>
                  <a:cubicBezTo>
                    <a:pt x="7739" y="8788"/>
                    <a:pt x="8116" y="8719"/>
                    <a:pt x="8519" y="8522"/>
                  </a:cubicBezTo>
                  <a:cubicBezTo>
                    <a:pt x="9501" y="8047"/>
                    <a:pt x="10483" y="5292"/>
                    <a:pt x="10609" y="4025"/>
                  </a:cubicBezTo>
                  <a:cubicBezTo>
                    <a:pt x="10799" y="1840"/>
                    <a:pt x="10166" y="795"/>
                    <a:pt x="8646" y="225"/>
                  </a:cubicBezTo>
                  <a:cubicBezTo>
                    <a:pt x="8214" y="59"/>
                    <a:pt x="7760" y="1"/>
                    <a:pt x="7334" y="1"/>
                  </a:cubicBezTo>
                  <a:cubicBezTo>
                    <a:pt x="6293" y="1"/>
                    <a:pt x="5416" y="352"/>
                    <a:pt x="5416" y="352"/>
                  </a:cubicBezTo>
                  <a:cubicBezTo>
                    <a:pt x="5416" y="352"/>
                    <a:pt x="4538" y="1"/>
                    <a:pt x="3486" y="1"/>
                  </a:cubicBezTo>
                  <a:close/>
                </a:path>
              </a:pathLst>
            </a:custGeom>
            <a:solidFill>
              <a:srgbClr val="F28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9" name="Google Shape;2529;p28"/>
          <p:cNvGrpSpPr/>
          <p:nvPr/>
        </p:nvGrpSpPr>
        <p:grpSpPr>
          <a:xfrm>
            <a:off x="771200" y="3755168"/>
            <a:ext cx="891185" cy="891217"/>
            <a:chOff x="5687958" y="3747285"/>
            <a:chExt cx="891185" cy="891217"/>
          </a:xfrm>
        </p:grpSpPr>
        <p:sp>
          <p:nvSpPr>
            <p:cNvPr id="2530" name="Google Shape;2530;p28"/>
            <p:cNvSpPr/>
            <p:nvPr/>
          </p:nvSpPr>
          <p:spPr>
            <a:xfrm>
              <a:off x="5687958" y="3747285"/>
              <a:ext cx="891185" cy="891217"/>
            </a:xfrm>
            <a:custGeom>
              <a:avLst/>
              <a:gdLst/>
              <a:ahLst/>
              <a:cxnLst/>
              <a:rect l="l" t="t" r="r" b="b"/>
              <a:pathLst>
                <a:path w="28249" h="28250" extrusionOk="0">
                  <a:moveTo>
                    <a:pt x="14125" y="1"/>
                  </a:moveTo>
                  <a:cubicBezTo>
                    <a:pt x="6334" y="1"/>
                    <a:pt x="0" y="6335"/>
                    <a:pt x="0" y="14125"/>
                  </a:cubicBezTo>
                  <a:cubicBezTo>
                    <a:pt x="0" y="21947"/>
                    <a:pt x="6334" y="28249"/>
                    <a:pt x="14125" y="28249"/>
                  </a:cubicBezTo>
                  <a:cubicBezTo>
                    <a:pt x="21915" y="28249"/>
                    <a:pt x="28249" y="21947"/>
                    <a:pt x="28249" y="14125"/>
                  </a:cubicBezTo>
                  <a:cubicBezTo>
                    <a:pt x="28249" y="6335"/>
                    <a:pt x="21915" y="1"/>
                    <a:pt x="141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28"/>
            <p:cNvSpPr/>
            <p:nvPr/>
          </p:nvSpPr>
          <p:spPr>
            <a:xfrm>
              <a:off x="5701933" y="3840571"/>
              <a:ext cx="490595" cy="366330"/>
            </a:xfrm>
            <a:custGeom>
              <a:avLst/>
              <a:gdLst/>
              <a:ahLst/>
              <a:cxnLst/>
              <a:rect l="l" t="t" r="r" b="b"/>
              <a:pathLst>
                <a:path w="15551" h="11612" extrusionOk="0">
                  <a:moveTo>
                    <a:pt x="4980" y="1"/>
                  </a:moveTo>
                  <a:cubicBezTo>
                    <a:pt x="4393" y="1"/>
                    <a:pt x="3722" y="179"/>
                    <a:pt x="2977" y="654"/>
                  </a:cubicBezTo>
                  <a:cubicBezTo>
                    <a:pt x="1" y="2554"/>
                    <a:pt x="1869" y="8508"/>
                    <a:pt x="7759" y="11611"/>
                  </a:cubicBezTo>
                  <a:cubicBezTo>
                    <a:pt x="13682" y="8508"/>
                    <a:pt x="15550" y="2554"/>
                    <a:pt x="12573" y="654"/>
                  </a:cubicBezTo>
                  <a:cubicBezTo>
                    <a:pt x="11829" y="179"/>
                    <a:pt x="11156" y="1"/>
                    <a:pt x="10565" y="1"/>
                  </a:cubicBezTo>
                  <a:cubicBezTo>
                    <a:pt x="8793" y="1"/>
                    <a:pt x="7759" y="1604"/>
                    <a:pt x="7759" y="1604"/>
                  </a:cubicBezTo>
                  <a:cubicBezTo>
                    <a:pt x="7759" y="1604"/>
                    <a:pt x="6744" y="1"/>
                    <a:pt x="4980" y="1"/>
                  </a:cubicBezTo>
                  <a:close/>
                </a:path>
              </a:pathLst>
            </a:custGeom>
            <a:solidFill>
              <a:srgbClr val="F28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28"/>
            <p:cNvSpPr/>
            <p:nvPr/>
          </p:nvSpPr>
          <p:spPr>
            <a:xfrm>
              <a:off x="5724900" y="3921143"/>
              <a:ext cx="383681" cy="158873"/>
            </a:xfrm>
            <a:custGeom>
              <a:avLst/>
              <a:gdLst/>
              <a:ahLst/>
              <a:cxnLst/>
              <a:rect l="l" t="t" r="r" b="b"/>
              <a:pathLst>
                <a:path w="12162" h="5036" extrusionOk="0">
                  <a:moveTo>
                    <a:pt x="6841" y="0"/>
                  </a:moveTo>
                  <a:cubicBezTo>
                    <a:pt x="6746" y="0"/>
                    <a:pt x="6683" y="64"/>
                    <a:pt x="6651" y="159"/>
                  </a:cubicBezTo>
                  <a:lnTo>
                    <a:pt x="5670" y="4149"/>
                  </a:lnTo>
                  <a:lnTo>
                    <a:pt x="4403" y="665"/>
                  </a:lnTo>
                  <a:cubicBezTo>
                    <a:pt x="4371" y="570"/>
                    <a:pt x="4308" y="539"/>
                    <a:pt x="4213" y="507"/>
                  </a:cubicBezTo>
                  <a:cubicBezTo>
                    <a:pt x="4150" y="507"/>
                    <a:pt x="4055" y="539"/>
                    <a:pt x="4023" y="634"/>
                  </a:cubicBezTo>
                  <a:lnTo>
                    <a:pt x="3073" y="2470"/>
                  </a:lnTo>
                  <a:lnTo>
                    <a:pt x="191" y="2470"/>
                  </a:lnTo>
                  <a:cubicBezTo>
                    <a:pt x="96" y="2470"/>
                    <a:pt x="1" y="2565"/>
                    <a:pt x="1" y="2660"/>
                  </a:cubicBezTo>
                  <a:cubicBezTo>
                    <a:pt x="1" y="2787"/>
                    <a:pt x="96" y="2882"/>
                    <a:pt x="191" y="2882"/>
                  </a:cubicBezTo>
                  <a:lnTo>
                    <a:pt x="3199" y="2882"/>
                  </a:lnTo>
                  <a:cubicBezTo>
                    <a:pt x="3263" y="2882"/>
                    <a:pt x="3326" y="2819"/>
                    <a:pt x="3358" y="2755"/>
                  </a:cubicBezTo>
                  <a:lnTo>
                    <a:pt x="4181" y="1204"/>
                  </a:lnTo>
                  <a:lnTo>
                    <a:pt x="5511" y="4909"/>
                  </a:lnTo>
                  <a:cubicBezTo>
                    <a:pt x="5511" y="4972"/>
                    <a:pt x="5606" y="5036"/>
                    <a:pt x="5670" y="5036"/>
                  </a:cubicBezTo>
                  <a:lnTo>
                    <a:pt x="5701" y="5036"/>
                  </a:lnTo>
                  <a:cubicBezTo>
                    <a:pt x="5796" y="5036"/>
                    <a:pt x="5860" y="4972"/>
                    <a:pt x="5891" y="4877"/>
                  </a:cubicBezTo>
                  <a:lnTo>
                    <a:pt x="6905" y="792"/>
                  </a:lnTo>
                  <a:lnTo>
                    <a:pt x="7792" y="2755"/>
                  </a:lnTo>
                  <a:cubicBezTo>
                    <a:pt x="7823" y="2819"/>
                    <a:pt x="7887" y="2850"/>
                    <a:pt x="7982" y="2850"/>
                  </a:cubicBezTo>
                  <a:lnTo>
                    <a:pt x="11972" y="2850"/>
                  </a:lnTo>
                  <a:cubicBezTo>
                    <a:pt x="12067" y="2850"/>
                    <a:pt x="12162" y="2787"/>
                    <a:pt x="12162" y="2660"/>
                  </a:cubicBezTo>
                  <a:cubicBezTo>
                    <a:pt x="12162" y="2565"/>
                    <a:pt x="12067" y="2470"/>
                    <a:pt x="11972" y="2470"/>
                  </a:cubicBezTo>
                  <a:lnTo>
                    <a:pt x="8108" y="2470"/>
                  </a:lnTo>
                  <a:lnTo>
                    <a:pt x="7031" y="95"/>
                  </a:lnTo>
                  <a:cubicBezTo>
                    <a:pt x="7000" y="32"/>
                    <a:pt x="6936" y="0"/>
                    <a:pt x="6841" y="0"/>
                  </a:cubicBezTo>
                  <a:close/>
                </a:path>
              </a:pathLst>
            </a:custGeom>
            <a:solidFill>
              <a:srgbClr val="FFCA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28"/>
            <p:cNvSpPr/>
            <p:nvPr/>
          </p:nvSpPr>
          <p:spPr>
            <a:xfrm>
              <a:off x="6185493" y="3951113"/>
              <a:ext cx="121900" cy="49971"/>
            </a:xfrm>
            <a:custGeom>
              <a:avLst/>
              <a:gdLst/>
              <a:ahLst/>
              <a:cxnLst/>
              <a:rect l="l" t="t" r="r" b="b"/>
              <a:pathLst>
                <a:path w="3864" h="1584" extrusionOk="0">
                  <a:moveTo>
                    <a:pt x="0" y="0"/>
                  </a:moveTo>
                  <a:lnTo>
                    <a:pt x="0" y="1584"/>
                  </a:lnTo>
                  <a:lnTo>
                    <a:pt x="3864" y="1584"/>
                  </a:lnTo>
                  <a:lnTo>
                    <a:pt x="3864" y="0"/>
                  </a:lnTo>
                  <a:close/>
                </a:path>
              </a:pathLst>
            </a:custGeom>
            <a:solidFill>
              <a:srgbClr val="306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28"/>
            <p:cNvSpPr/>
            <p:nvPr/>
          </p:nvSpPr>
          <p:spPr>
            <a:xfrm>
              <a:off x="6075582" y="3974080"/>
              <a:ext cx="341723" cy="523562"/>
            </a:xfrm>
            <a:custGeom>
              <a:avLst/>
              <a:gdLst/>
              <a:ahLst/>
              <a:cxnLst/>
              <a:rect l="l" t="t" r="r" b="b"/>
              <a:pathLst>
                <a:path w="10832" h="16596" extrusionOk="0">
                  <a:moveTo>
                    <a:pt x="1078" y="1"/>
                  </a:moveTo>
                  <a:cubicBezTo>
                    <a:pt x="476" y="1"/>
                    <a:pt x="1" y="507"/>
                    <a:pt x="1" y="1109"/>
                  </a:cubicBezTo>
                  <a:lnTo>
                    <a:pt x="1" y="15518"/>
                  </a:lnTo>
                  <a:cubicBezTo>
                    <a:pt x="1" y="16120"/>
                    <a:pt x="476" y="16595"/>
                    <a:pt x="1078" y="16595"/>
                  </a:cubicBezTo>
                  <a:lnTo>
                    <a:pt x="9755" y="16595"/>
                  </a:lnTo>
                  <a:cubicBezTo>
                    <a:pt x="10357" y="16595"/>
                    <a:pt x="10832" y="16120"/>
                    <a:pt x="10832" y="15518"/>
                  </a:cubicBezTo>
                  <a:lnTo>
                    <a:pt x="10832" y="1109"/>
                  </a:lnTo>
                  <a:cubicBezTo>
                    <a:pt x="10832" y="507"/>
                    <a:pt x="10357" y="1"/>
                    <a:pt x="9755" y="1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28"/>
            <p:cNvSpPr/>
            <p:nvPr/>
          </p:nvSpPr>
          <p:spPr>
            <a:xfrm>
              <a:off x="6159498" y="3823220"/>
              <a:ext cx="172880" cy="132910"/>
            </a:xfrm>
            <a:custGeom>
              <a:avLst/>
              <a:gdLst/>
              <a:ahLst/>
              <a:cxnLst/>
              <a:rect l="l" t="t" r="r" b="b"/>
              <a:pathLst>
                <a:path w="5480" h="4213" extrusionOk="0">
                  <a:moveTo>
                    <a:pt x="571" y="1"/>
                  </a:moveTo>
                  <a:cubicBezTo>
                    <a:pt x="254" y="1"/>
                    <a:pt x="1" y="254"/>
                    <a:pt x="1" y="539"/>
                  </a:cubicBezTo>
                  <a:lnTo>
                    <a:pt x="1" y="3674"/>
                  </a:lnTo>
                  <a:cubicBezTo>
                    <a:pt x="1" y="3959"/>
                    <a:pt x="254" y="4213"/>
                    <a:pt x="571" y="4213"/>
                  </a:cubicBezTo>
                  <a:lnTo>
                    <a:pt x="4941" y="4213"/>
                  </a:lnTo>
                  <a:cubicBezTo>
                    <a:pt x="5258" y="4213"/>
                    <a:pt x="5480" y="3959"/>
                    <a:pt x="5480" y="3674"/>
                  </a:cubicBezTo>
                  <a:lnTo>
                    <a:pt x="5480" y="539"/>
                  </a:lnTo>
                  <a:cubicBezTo>
                    <a:pt x="5480" y="254"/>
                    <a:pt x="5258" y="1"/>
                    <a:pt x="4941" y="1"/>
                  </a:cubicBezTo>
                  <a:close/>
                </a:path>
              </a:pathLst>
            </a:custGeom>
            <a:solidFill>
              <a:srgbClr val="C7A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28"/>
            <p:cNvSpPr/>
            <p:nvPr/>
          </p:nvSpPr>
          <p:spPr>
            <a:xfrm>
              <a:off x="6125553" y="4029035"/>
              <a:ext cx="241812" cy="411632"/>
            </a:xfrm>
            <a:custGeom>
              <a:avLst/>
              <a:gdLst/>
              <a:ahLst/>
              <a:cxnLst/>
              <a:rect l="l" t="t" r="r" b="b"/>
              <a:pathLst>
                <a:path w="7665" h="13048" extrusionOk="0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lnTo>
                    <a:pt x="0" y="12573"/>
                  </a:lnTo>
                  <a:cubicBezTo>
                    <a:pt x="0" y="12826"/>
                    <a:pt x="222" y="13048"/>
                    <a:pt x="507" y="13048"/>
                  </a:cubicBezTo>
                  <a:lnTo>
                    <a:pt x="7157" y="13048"/>
                  </a:lnTo>
                  <a:cubicBezTo>
                    <a:pt x="7442" y="13048"/>
                    <a:pt x="7664" y="12826"/>
                    <a:pt x="7664" y="12573"/>
                  </a:cubicBezTo>
                  <a:lnTo>
                    <a:pt x="7664" y="475"/>
                  </a:lnTo>
                  <a:cubicBezTo>
                    <a:pt x="7664" y="222"/>
                    <a:pt x="7442" y="0"/>
                    <a:pt x="7157" y="0"/>
                  </a:cubicBez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28"/>
            <p:cNvSpPr/>
            <p:nvPr/>
          </p:nvSpPr>
          <p:spPr>
            <a:xfrm>
              <a:off x="5969677" y="4212863"/>
              <a:ext cx="134929" cy="43977"/>
            </a:xfrm>
            <a:custGeom>
              <a:avLst/>
              <a:gdLst/>
              <a:ahLst/>
              <a:cxnLst/>
              <a:rect l="l" t="t" r="r" b="b"/>
              <a:pathLst>
                <a:path w="4277" h="1394" extrusionOk="0">
                  <a:moveTo>
                    <a:pt x="1" y="1"/>
                  </a:moveTo>
                  <a:lnTo>
                    <a:pt x="1" y="1394"/>
                  </a:lnTo>
                  <a:lnTo>
                    <a:pt x="4276" y="1394"/>
                  </a:lnTo>
                  <a:lnTo>
                    <a:pt x="4276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28"/>
            <p:cNvSpPr/>
            <p:nvPr/>
          </p:nvSpPr>
          <p:spPr>
            <a:xfrm>
              <a:off x="5888757" y="4438648"/>
              <a:ext cx="296767" cy="93948"/>
            </a:xfrm>
            <a:custGeom>
              <a:avLst/>
              <a:gdLst/>
              <a:ahLst/>
              <a:cxnLst/>
              <a:rect l="l" t="t" r="r" b="b"/>
              <a:pathLst>
                <a:path w="9407" h="2978" extrusionOk="0">
                  <a:moveTo>
                    <a:pt x="1" y="1"/>
                  </a:moveTo>
                  <a:lnTo>
                    <a:pt x="1" y="2027"/>
                  </a:lnTo>
                  <a:cubicBezTo>
                    <a:pt x="1" y="2534"/>
                    <a:pt x="412" y="2978"/>
                    <a:pt x="951" y="2978"/>
                  </a:cubicBezTo>
                  <a:lnTo>
                    <a:pt x="8456" y="2978"/>
                  </a:lnTo>
                  <a:cubicBezTo>
                    <a:pt x="8995" y="2978"/>
                    <a:pt x="9406" y="2534"/>
                    <a:pt x="9406" y="2027"/>
                  </a:cubicBezTo>
                  <a:lnTo>
                    <a:pt x="9406" y="1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28"/>
            <p:cNvSpPr/>
            <p:nvPr/>
          </p:nvSpPr>
          <p:spPr>
            <a:xfrm>
              <a:off x="5888757" y="4233842"/>
              <a:ext cx="296767" cy="93948"/>
            </a:xfrm>
            <a:custGeom>
              <a:avLst/>
              <a:gdLst/>
              <a:ahLst/>
              <a:cxnLst/>
              <a:rect l="l" t="t" r="r" b="b"/>
              <a:pathLst>
                <a:path w="9407" h="2978" extrusionOk="0">
                  <a:moveTo>
                    <a:pt x="951" y="1"/>
                  </a:moveTo>
                  <a:cubicBezTo>
                    <a:pt x="412" y="1"/>
                    <a:pt x="1" y="412"/>
                    <a:pt x="1" y="951"/>
                  </a:cubicBezTo>
                  <a:lnTo>
                    <a:pt x="1" y="2977"/>
                  </a:lnTo>
                  <a:lnTo>
                    <a:pt x="9406" y="2977"/>
                  </a:lnTo>
                  <a:lnTo>
                    <a:pt x="9406" y="951"/>
                  </a:lnTo>
                  <a:cubicBezTo>
                    <a:pt x="9406" y="412"/>
                    <a:pt x="8995" y="1"/>
                    <a:pt x="8488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28"/>
            <p:cNvSpPr/>
            <p:nvPr/>
          </p:nvSpPr>
          <p:spPr>
            <a:xfrm>
              <a:off x="5888757" y="4327759"/>
              <a:ext cx="296767" cy="110921"/>
            </a:xfrm>
            <a:custGeom>
              <a:avLst/>
              <a:gdLst/>
              <a:ahLst/>
              <a:cxnLst/>
              <a:rect l="l" t="t" r="r" b="b"/>
              <a:pathLst>
                <a:path w="9407" h="3516" extrusionOk="0">
                  <a:moveTo>
                    <a:pt x="1" y="0"/>
                  </a:moveTo>
                  <a:lnTo>
                    <a:pt x="1" y="3516"/>
                  </a:lnTo>
                  <a:lnTo>
                    <a:pt x="9406" y="3516"/>
                  </a:lnTo>
                  <a:lnTo>
                    <a:pt x="9406" y="0"/>
                  </a:lnTo>
                  <a:close/>
                </a:path>
              </a:pathLst>
            </a:custGeom>
            <a:solidFill>
              <a:srgbClr val="D197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28"/>
            <p:cNvSpPr/>
            <p:nvPr/>
          </p:nvSpPr>
          <p:spPr>
            <a:xfrm>
              <a:off x="5946710" y="4159926"/>
              <a:ext cx="180862" cy="65966"/>
            </a:xfrm>
            <a:custGeom>
              <a:avLst/>
              <a:gdLst/>
              <a:ahLst/>
              <a:cxnLst/>
              <a:rect l="l" t="t" r="r" b="b"/>
              <a:pathLst>
                <a:path w="5733" h="2091" extrusionOk="0">
                  <a:moveTo>
                    <a:pt x="475" y="0"/>
                  </a:moveTo>
                  <a:cubicBezTo>
                    <a:pt x="222" y="0"/>
                    <a:pt x="0" y="222"/>
                    <a:pt x="0" y="475"/>
                  </a:cubicBezTo>
                  <a:lnTo>
                    <a:pt x="0" y="1615"/>
                  </a:lnTo>
                  <a:cubicBezTo>
                    <a:pt x="0" y="1869"/>
                    <a:pt x="222" y="2090"/>
                    <a:pt x="475" y="2090"/>
                  </a:cubicBezTo>
                  <a:lnTo>
                    <a:pt x="5258" y="2090"/>
                  </a:lnTo>
                  <a:cubicBezTo>
                    <a:pt x="5511" y="2090"/>
                    <a:pt x="5733" y="1869"/>
                    <a:pt x="5733" y="1615"/>
                  </a:cubicBezTo>
                  <a:lnTo>
                    <a:pt x="5733" y="475"/>
                  </a:lnTo>
                  <a:cubicBezTo>
                    <a:pt x="5733" y="222"/>
                    <a:pt x="5511" y="0"/>
                    <a:pt x="5258" y="0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28"/>
            <p:cNvSpPr/>
            <p:nvPr/>
          </p:nvSpPr>
          <p:spPr>
            <a:xfrm>
              <a:off x="5941726" y="4289807"/>
              <a:ext cx="181840" cy="182849"/>
            </a:xfrm>
            <a:custGeom>
              <a:avLst/>
              <a:gdLst/>
              <a:ahLst/>
              <a:cxnLst/>
              <a:rect l="l" t="t" r="r" b="b"/>
              <a:pathLst>
                <a:path w="5764" h="5796" extrusionOk="0">
                  <a:moveTo>
                    <a:pt x="2882" y="0"/>
                  </a:moveTo>
                  <a:cubicBezTo>
                    <a:pt x="1267" y="0"/>
                    <a:pt x="0" y="1298"/>
                    <a:pt x="0" y="2914"/>
                  </a:cubicBezTo>
                  <a:cubicBezTo>
                    <a:pt x="0" y="4497"/>
                    <a:pt x="1267" y="5795"/>
                    <a:pt x="2882" y="5795"/>
                  </a:cubicBezTo>
                  <a:cubicBezTo>
                    <a:pt x="4465" y="5795"/>
                    <a:pt x="5764" y="4497"/>
                    <a:pt x="5764" y="2914"/>
                  </a:cubicBezTo>
                  <a:cubicBezTo>
                    <a:pt x="5764" y="1298"/>
                    <a:pt x="4465" y="0"/>
                    <a:pt x="2882" y="0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28"/>
            <p:cNvSpPr/>
            <p:nvPr/>
          </p:nvSpPr>
          <p:spPr>
            <a:xfrm>
              <a:off x="6383296" y="4077997"/>
              <a:ext cx="55997" cy="51959"/>
            </a:xfrm>
            <a:custGeom>
              <a:avLst/>
              <a:gdLst/>
              <a:ahLst/>
              <a:cxnLst/>
              <a:rect l="l" t="t" r="r" b="b"/>
              <a:pathLst>
                <a:path w="1775" h="1647" extrusionOk="0">
                  <a:moveTo>
                    <a:pt x="1" y="0"/>
                  </a:moveTo>
                  <a:lnTo>
                    <a:pt x="1" y="1647"/>
                  </a:lnTo>
                  <a:lnTo>
                    <a:pt x="1774" y="1647"/>
                  </a:lnTo>
                  <a:lnTo>
                    <a:pt x="1774" y="0"/>
                  </a:lnTo>
                  <a:close/>
                </a:path>
              </a:pathLst>
            </a:custGeom>
            <a:solidFill>
              <a:srgbClr val="3DA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28"/>
            <p:cNvSpPr/>
            <p:nvPr/>
          </p:nvSpPr>
          <p:spPr>
            <a:xfrm>
              <a:off x="6285404" y="4452655"/>
              <a:ext cx="251781" cy="102908"/>
            </a:xfrm>
            <a:custGeom>
              <a:avLst/>
              <a:gdLst/>
              <a:ahLst/>
              <a:cxnLst/>
              <a:rect l="l" t="t" r="r" b="b"/>
              <a:pathLst>
                <a:path w="7981" h="3262" extrusionOk="0">
                  <a:moveTo>
                    <a:pt x="0" y="0"/>
                  </a:moveTo>
                  <a:lnTo>
                    <a:pt x="0" y="2122"/>
                  </a:lnTo>
                  <a:cubicBezTo>
                    <a:pt x="0" y="2724"/>
                    <a:pt x="507" y="3262"/>
                    <a:pt x="1140" y="3262"/>
                  </a:cubicBezTo>
                  <a:lnTo>
                    <a:pt x="6841" y="3262"/>
                  </a:lnTo>
                  <a:cubicBezTo>
                    <a:pt x="7474" y="3262"/>
                    <a:pt x="7981" y="2755"/>
                    <a:pt x="7981" y="2122"/>
                  </a:cubicBezTo>
                  <a:lnTo>
                    <a:pt x="7981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28"/>
            <p:cNvSpPr/>
            <p:nvPr/>
          </p:nvSpPr>
          <p:spPr>
            <a:xfrm>
              <a:off x="6285404" y="4102951"/>
              <a:ext cx="251781" cy="103949"/>
            </a:xfrm>
            <a:custGeom>
              <a:avLst/>
              <a:gdLst/>
              <a:ahLst/>
              <a:cxnLst/>
              <a:rect l="l" t="t" r="r" b="b"/>
              <a:pathLst>
                <a:path w="7981" h="3295" extrusionOk="0">
                  <a:moveTo>
                    <a:pt x="1140" y="1"/>
                  </a:moveTo>
                  <a:cubicBezTo>
                    <a:pt x="539" y="1"/>
                    <a:pt x="0" y="508"/>
                    <a:pt x="0" y="1141"/>
                  </a:cubicBezTo>
                  <a:lnTo>
                    <a:pt x="0" y="3294"/>
                  </a:lnTo>
                  <a:lnTo>
                    <a:pt x="7981" y="3294"/>
                  </a:lnTo>
                  <a:lnTo>
                    <a:pt x="7981" y="1141"/>
                  </a:lnTo>
                  <a:cubicBezTo>
                    <a:pt x="7981" y="508"/>
                    <a:pt x="7474" y="1"/>
                    <a:pt x="6841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28"/>
            <p:cNvSpPr/>
            <p:nvPr/>
          </p:nvSpPr>
          <p:spPr>
            <a:xfrm>
              <a:off x="6285404" y="4206869"/>
              <a:ext cx="251781" cy="245818"/>
            </a:xfrm>
            <a:custGeom>
              <a:avLst/>
              <a:gdLst/>
              <a:ahLst/>
              <a:cxnLst/>
              <a:rect l="l" t="t" r="r" b="b"/>
              <a:pathLst>
                <a:path w="7981" h="7792" extrusionOk="0">
                  <a:moveTo>
                    <a:pt x="0" y="0"/>
                  </a:moveTo>
                  <a:lnTo>
                    <a:pt x="0" y="7791"/>
                  </a:lnTo>
                  <a:lnTo>
                    <a:pt x="7981" y="7791"/>
                  </a:lnTo>
                  <a:lnTo>
                    <a:pt x="7981" y="0"/>
                  </a:lnTo>
                  <a:close/>
                </a:path>
              </a:pathLst>
            </a:custGeom>
            <a:solidFill>
              <a:srgbClr val="43A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28"/>
            <p:cNvSpPr/>
            <p:nvPr/>
          </p:nvSpPr>
          <p:spPr>
            <a:xfrm>
              <a:off x="6357332" y="4037017"/>
              <a:ext cx="108934" cy="55997"/>
            </a:xfrm>
            <a:custGeom>
              <a:avLst/>
              <a:gdLst/>
              <a:ahLst/>
              <a:cxnLst/>
              <a:rect l="l" t="t" r="r" b="b"/>
              <a:pathLst>
                <a:path w="3453" h="1775" extrusionOk="0">
                  <a:moveTo>
                    <a:pt x="570" y="1"/>
                  </a:moveTo>
                  <a:cubicBezTo>
                    <a:pt x="254" y="1"/>
                    <a:pt x="0" y="254"/>
                    <a:pt x="0" y="571"/>
                  </a:cubicBezTo>
                  <a:lnTo>
                    <a:pt x="0" y="1204"/>
                  </a:lnTo>
                  <a:cubicBezTo>
                    <a:pt x="0" y="1521"/>
                    <a:pt x="254" y="1774"/>
                    <a:pt x="570" y="1774"/>
                  </a:cubicBezTo>
                  <a:lnTo>
                    <a:pt x="2882" y="1774"/>
                  </a:lnTo>
                  <a:cubicBezTo>
                    <a:pt x="3199" y="1774"/>
                    <a:pt x="3452" y="1521"/>
                    <a:pt x="3452" y="1204"/>
                  </a:cubicBezTo>
                  <a:lnTo>
                    <a:pt x="3452" y="571"/>
                  </a:lnTo>
                  <a:cubicBezTo>
                    <a:pt x="3452" y="254"/>
                    <a:pt x="3199" y="1"/>
                    <a:pt x="2882" y="1"/>
                  </a:cubicBezTo>
                  <a:close/>
                </a:path>
              </a:pathLst>
            </a:custGeom>
            <a:solidFill>
              <a:srgbClr val="43A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28"/>
            <p:cNvSpPr/>
            <p:nvPr/>
          </p:nvSpPr>
          <p:spPr>
            <a:xfrm>
              <a:off x="6330359" y="4242833"/>
              <a:ext cx="161870" cy="63978"/>
            </a:xfrm>
            <a:custGeom>
              <a:avLst/>
              <a:gdLst/>
              <a:ahLst/>
              <a:cxnLst/>
              <a:rect l="l" t="t" r="r" b="b"/>
              <a:pathLst>
                <a:path w="5131" h="2028" extrusionOk="0">
                  <a:moveTo>
                    <a:pt x="0" y="1"/>
                  </a:moveTo>
                  <a:lnTo>
                    <a:pt x="0" y="2027"/>
                  </a:lnTo>
                  <a:lnTo>
                    <a:pt x="5131" y="2027"/>
                  </a:lnTo>
                  <a:lnTo>
                    <a:pt x="51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49" name="Google Shape;2549;p28"/>
          <p:cNvSpPr txBox="1"/>
          <p:nvPr/>
        </p:nvSpPr>
        <p:spPr>
          <a:xfrm>
            <a:off x="710250" y="457200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 smtClean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Single vs Average</a:t>
            </a:r>
            <a:endParaRPr sz="2500" dirty="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3037" y="1233964"/>
            <a:ext cx="6474058" cy="3863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3679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5" name="Google Shape;2455;p28"/>
          <p:cNvGrpSpPr/>
          <p:nvPr/>
        </p:nvGrpSpPr>
        <p:grpSpPr>
          <a:xfrm>
            <a:off x="2199171" y="379135"/>
            <a:ext cx="4745659" cy="698399"/>
            <a:chOff x="2130264" y="455335"/>
            <a:chExt cx="4745659" cy="698399"/>
          </a:xfrm>
        </p:grpSpPr>
        <p:sp>
          <p:nvSpPr>
            <p:cNvPr id="2456" name="Google Shape;2456;p28"/>
            <p:cNvSpPr/>
            <p:nvPr/>
          </p:nvSpPr>
          <p:spPr>
            <a:xfrm>
              <a:off x="6372361" y="568243"/>
              <a:ext cx="503561" cy="585490"/>
            </a:xfrm>
            <a:custGeom>
              <a:avLst/>
              <a:gdLst/>
              <a:ahLst/>
              <a:cxnLst/>
              <a:rect l="l" t="t" r="r" b="b"/>
              <a:pathLst>
                <a:path w="15962" h="18559" extrusionOk="0">
                  <a:moveTo>
                    <a:pt x="1" y="0"/>
                  </a:moveTo>
                  <a:lnTo>
                    <a:pt x="1" y="9279"/>
                  </a:lnTo>
                  <a:lnTo>
                    <a:pt x="1" y="18558"/>
                  </a:lnTo>
                  <a:lnTo>
                    <a:pt x="15962" y="18558"/>
                  </a:lnTo>
                  <a:lnTo>
                    <a:pt x="12352" y="9279"/>
                  </a:lnTo>
                  <a:lnTo>
                    <a:pt x="15962" y="0"/>
                  </a:lnTo>
                  <a:close/>
                </a:path>
              </a:pathLst>
            </a:custGeom>
            <a:solidFill>
              <a:srgbClr val="306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28"/>
            <p:cNvSpPr/>
            <p:nvPr/>
          </p:nvSpPr>
          <p:spPr>
            <a:xfrm>
              <a:off x="6372361" y="1039815"/>
              <a:ext cx="192850" cy="113918"/>
            </a:xfrm>
            <a:custGeom>
              <a:avLst/>
              <a:gdLst/>
              <a:ahLst/>
              <a:cxnLst/>
              <a:rect l="l" t="t" r="r" b="b"/>
              <a:pathLst>
                <a:path w="6113" h="3611" extrusionOk="0">
                  <a:moveTo>
                    <a:pt x="1" y="0"/>
                  </a:moveTo>
                  <a:lnTo>
                    <a:pt x="1" y="3610"/>
                  </a:lnTo>
                  <a:lnTo>
                    <a:pt x="6113" y="0"/>
                  </a:lnTo>
                  <a:close/>
                </a:path>
              </a:pathLst>
            </a:custGeom>
            <a:solidFill>
              <a:srgbClr val="295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28"/>
            <p:cNvSpPr/>
            <p:nvPr/>
          </p:nvSpPr>
          <p:spPr>
            <a:xfrm>
              <a:off x="2130264" y="568243"/>
              <a:ext cx="503561" cy="585490"/>
            </a:xfrm>
            <a:custGeom>
              <a:avLst/>
              <a:gdLst/>
              <a:ahLst/>
              <a:cxnLst/>
              <a:rect l="l" t="t" r="r" b="b"/>
              <a:pathLst>
                <a:path w="15962" h="18559" extrusionOk="0">
                  <a:moveTo>
                    <a:pt x="1" y="0"/>
                  </a:moveTo>
                  <a:lnTo>
                    <a:pt x="3611" y="9279"/>
                  </a:lnTo>
                  <a:lnTo>
                    <a:pt x="1" y="18558"/>
                  </a:lnTo>
                  <a:lnTo>
                    <a:pt x="15962" y="18558"/>
                  </a:lnTo>
                  <a:lnTo>
                    <a:pt x="15962" y="9279"/>
                  </a:lnTo>
                  <a:lnTo>
                    <a:pt x="15962" y="0"/>
                  </a:lnTo>
                  <a:close/>
                </a:path>
              </a:pathLst>
            </a:custGeom>
            <a:solidFill>
              <a:srgbClr val="306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28"/>
            <p:cNvSpPr/>
            <p:nvPr/>
          </p:nvSpPr>
          <p:spPr>
            <a:xfrm>
              <a:off x="2440975" y="1039815"/>
              <a:ext cx="192850" cy="113918"/>
            </a:xfrm>
            <a:custGeom>
              <a:avLst/>
              <a:gdLst/>
              <a:ahLst/>
              <a:cxnLst/>
              <a:rect l="l" t="t" r="r" b="b"/>
              <a:pathLst>
                <a:path w="6113" h="3611" extrusionOk="0">
                  <a:moveTo>
                    <a:pt x="1" y="0"/>
                  </a:moveTo>
                  <a:lnTo>
                    <a:pt x="6113" y="3610"/>
                  </a:lnTo>
                  <a:lnTo>
                    <a:pt x="6113" y="0"/>
                  </a:lnTo>
                  <a:close/>
                </a:path>
              </a:pathLst>
            </a:custGeom>
            <a:solidFill>
              <a:srgbClr val="295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28"/>
            <p:cNvSpPr/>
            <p:nvPr/>
          </p:nvSpPr>
          <p:spPr>
            <a:xfrm>
              <a:off x="2440975" y="455335"/>
              <a:ext cx="4124236" cy="584512"/>
            </a:xfrm>
            <a:custGeom>
              <a:avLst/>
              <a:gdLst/>
              <a:ahLst/>
              <a:cxnLst/>
              <a:rect l="l" t="t" r="r" b="b"/>
              <a:pathLst>
                <a:path w="130731" h="18528" extrusionOk="0">
                  <a:moveTo>
                    <a:pt x="1" y="1"/>
                  </a:moveTo>
                  <a:lnTo>
                    <a:pt x="1" y="9533"/>
                  </a:lnTo>
                  <a:lnTo>
                    <a:pt x="1" y="18527"/>
                  </a:lnTo>
                  <a:lnTo>
                    <a:pt x="130731" y="18527"/>
                  </a:lnTo>
                  <a:lnTo>
                    <a:pt x="130731" y="9533"/>
                  </a:lnTo>
                  <a:lnTo>
                    <a:pt x="130731" y="1"/>
                  </a:ln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28"/>
            <p:cNvSpPr/>
            <p:nvPr/>
          </p:nvSpPr>
          <p:spPr>
            <a:xfrm>
              <a:off x="2552874" y="718094"/>
              <a:ext cx="451634" cy="32"/>
            </a:xfrm>
            <a:custGeom>
              <a:avLst/>
              <a:gdLst/>
              <a:ahLst/>
              <a:cxnLst/>
              <a:rect l="l" t="t" r="r" b="b"/>
              <a:pathLst>
                <a:path w="14316" h="1" fill="none" extrusionOk="0">
                  <a:moveTo>
                    <a:pt x="14315" y="1"/>
                  </a:moveTo>
                  <a:lnTo>
                    <a:pt x="1" y="1"/>
                  </a:lnTo>
                </a:path>
              </a:pathLst>
            </a:custGeom>
            <a:noFill/>
            <a:ln w="10300" cap="rnd" cmpd="sng">
              <a:solidFill>
                <a:srgbClr val="FCFCF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28"/>
            <p:cNvSpPr/>
            <p:nvPr/>
          </p:nvSpPr>
          <p:spPr>
            <a:xfrm>
              <a:off x="2552874" y="770053"/>
              <a:ext cx="451634" cy="32"/>
            </a:xfrm>
            <a:custGeom>
              <a:avLst/>
              <a:gdLst/>
              <a:ahLst/>
              <a:cxnLst/>
              <a:rect l="l" t="t" r="r" b="b"/>
              <a:pathLst>
                <a:path w="14316" h="1" fill="none" extrusionOk="0">
                  <a:moveTo>
                    <a:pt x="14315" y="1"/>
                  </a:moveTo>
                  <a:lnTo>
                    <a:pt x="1" y="1"/>
                  </a:lnTo>
                </a:path>
              </a:pathLst>
            </a:custGeom>
            <a:noFill/>
            <a:ln w="10300" cap="rnd" cmpd="sng">
              <a:solidFill>
                <a:srgbClr val="FCFCF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28"/>
            <p:cNvSpPr/>
            <p:nvPr/>
          </p:nvSpPr>
          <p:spPr>
            <a:xfrm>
              <a:off x="2552874" y="822011"/>
              <a:ext cx="451634" cy="32"/>
            </a:xfrm>
            <a:custGeom>
              <a:avLst/>
              <a:gdLst/>
              <a:ahLst/>
              <a:cxnLst/>
              <a:rect l="l" t="t" r="r" b="b"/>
              <a:pathLst>
                <a:path w="14316" h="1" fill="none" extrusionOk="0">
                  <a:moveTo>
                    <a:pt x="14315" y="0"/>
                  </a:moveTo>
                  <a:lnTo>
                    <a:pt x="1" y="0"/>
                  </a:lnTo>
                </a:path>
              </a:pathLst>
            </a:custGeom>
            <a:noFill/>
            <a:ln w="10300" cap="rnd" cmpd="sng">
              <a:solidFill>
                <a:srgbClr val="FCFCF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28"/>
            <p:cNvSpPr/>
            <p:nvPr/>
          </p:nvSpPr>
          <p:spPr>
            <a:xfrm>
              <a:off x="6000700" y="718094"/>
              <a:ext cx="452612" cy="32"/>
            </a:xfrm>
            <a:custGeom>
              <a:avLst/>
              <a:gdLst/>
              <a:ahLst/>
              <a:cxnLst/>
              <a:rect l="l" t="t" r="r" b="b"/>
              <a:pathLst>
                <a:path w="14347" h="1" fill="none" extrusionOk="0">
                  <a:moveTo>
                    <a:pt x="14347" y="1"/>
                  </a:moveTo>
                  <a:lnTo>
                    <a:pt x="1" y="1"/>
                  </a:lnTo>
                </a:path>
              </a:pathLst>
            </a:custGeom>
            <a:noFill/>
            <a:ln w="10300" cap="rnd" cmpd="sng">
              <a:solidFill>
                <a:srgbClr val="FCFCF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28"/>
            <p:cNvSpPr/>
            <p:nvPr/>
          </p:nvSpPr>
          <p:spPr>
            <a:xfrm>
              <a:off x="6000700" y="770053"/>
              <a:ext cx="452612" cy="32"/>
            </a:xfrm>
            <a:custGeom>
              <a:avLst/>
              <a:gdLst/>
              <a:ahLst/>
              <a:cxnLst/>
              <a:rect l="l" t="t" r="r" b="b"/>
              <a:pathLst>
                <a:path w="14347" h="1" fill="none" extrusionOk="0">
                  <a:moveTo>
                    <a:pt x="14347" y="1"/>
                  </a:moveTo>
                  <a:lnTo>
                    <a:pt x="1" y="1"/>
                  </a:lnTo>
                </a:path>
              </a:pathLst>
            </a:custGeom>
            <a:noFill/>
            <a:ln w="10300" cap="rnd" cmpd="sng">
              <a:solidFill>
                <a:srgbClr val="FCFCF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28"/>
            <p:cNvSpPr/>
            <p:nvPr/>
          </p:nvSpPr>
          <p:spPr>
            <a:xfrm>
              <a:off x="6000700" y="822011"/>
              <a:ext cx="452612" cy="32"/>
            </a:xfrm>
            <a:custGeom>
              <a:avLst/>
              <a:gdLst/>
              <a:ahLst/>
              <a:cxnLst/>
              <a:rect l="l" t="t" r="r" b="b"/>
              <a:pathLst>
                <a:path w="14347" h="1" fill="none" extrusionOk="0">
                  <a:moveTo>
                    <a:pt x="14347" y="0"/>
                  </a:moveTo>
                  <a:lnTo>
                    <a:pt x="1" y="0"/>
                  </a:lnTo>
                </a:path>
              </a:pathLst>
            </a:custGeom>
            <a:noFill/>
            <a:ln w="10300" cap="rnd" cmpd="sng">
              <a:solidFill>
                <a:srgbClr val="FCFCF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7" name="Google Shape;2487;p28"/>
          <p:cNvGrpSpPr/>
          <p:nvPr/>
        </p:nvGrpSpPr>
        <p:grpSpPr>
          <a:xfrm>
            <a:off x="710250" y="1471917"/>
            <a:ext cx="1013085" cy="891974"/>
            <a:chOff x="5627008" y="1464034"/>
            <a:chExt cx="1013085" cy="891974"/>
          </a:xfrm>
        </p:grpSpPr>
        <p:sp>
          <p:nvSpPr>
            <p:cNvPr id="2488" name="Google Shape;2488;p28"/>
            <p:cNvSpPr/>
            <p:nvPr/>
          </p:nvSpPr>
          <p:spPr>
            <a:xfrm>
              <a:off x="5627008" y="1464034"/>
              <a:ext cx="1013085" cy="891974"/>
            </a:xfrm>
            <a:custGeom>
              <a:avLst/>
              <a:gdLst/>
              <a:ahLst/>
              <a:cxnLst/>
              <a:rect l="l" t="t" r="r" b="b"/>
              <a:pathLst>
                <a:path w="32113" h="28274" extrusionOk="0">
                  <a:moveTo>
                    <a:pt x="16050" y="0"/>
                  </a:moveTo>
                  <a:cubicBezTo>
                    <a:pt x="14212" y="0"/>
                    <a:pt x="12345" y="360"/>
                    <a:pt x="10546" y="1121"/>
                  </a:cubicBezTo>
                  <a:cubicBezTo>
                    <a:pt x="3357" y="4161"/>
                    <a:pt x="0" y="12458"/>
                    <a:pt x="3041" y="19647"/>
                  </a:cubicBezTo>
                  <a:cubicBezTo>
                    <a:pt x="5320" y="25037"/>
                    <a:pt x="10556" y="28273"/>
                    <a:pt x="16063" y="28273"/>
                  </a:cubicBezTo>
                  <a:cubicBezTo>
                    <a:pt x="17901" y="28273"/>
                    <a:pt x="19769" y="27913"/>
                    <a:pt x="21567" y="27153"/>
                  </a:cubicBezTo>
                  <a:cubicBezTo>
                    <a:pt x="28756" y="24112"/>
                    <a:pt x="32113" y="15815"/>
                    <a:pt x="29073" y="8626"/>
                  </a:cubicBezTo>
                  <a:cubicBezTo>
                    <a:pt x="26793" y="3236"/>
                    <a:pt x="21558" y="0"/>
                    <a:pt x="160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28"/>
            <p:cNvSpPr/>
            <p:nvPr/>
          </p:nvSpPr>
          <p:spPr>
            <a:xfrm>
              <a:off x="5946710" y="1694205"/>
              <a:ext cx="161870" cy="75966"/>
            </a:xfrm>
            <a:custGeom>
              <a:avLst/>
              <a:gdLst/>
              <a:ahLst/>
              <a:cxnLst/>
              <a:rect l="l" t="t" r="r" b="b"/>
              <a:pathLst>
                <a:path w="5131" h="2408" extrusionOk="0">
                  <a:moveTo>
                    <a:pt x="0" y="0"/>
                  </a:moveTo>
                  <a:lnTo>
                    <a:pt x="0" y="2407"/>
                  </a:lnTo>
                  <a:lnTo>
                    <a:pt x="5131" y="2407"/>
                  </a:lnTo>
                  <a:lnTo>
                    <a:pt x="5131" y="0"/>
                  </a:lnTo>
                  <a:close/>
                </a:path>
              </a:pathLst>
            </a:custGeom>
            <a:solidFill>
              <a:srgbClr val="D197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28"/>
            <p:cNvSpPr/>
            <p:nvPr/>
          </p:nvSpPr>
          <p:spPr>
            <a:xfrm>
              <a:off x="5996650" y="1554323"/>
              <a:ext cx="63000" cy="61991"/>
            </a:xfrm>
            <a:custGeom>
              <a:avLst/>
              <a:gdLst/>
              <a:ahLst/>
              <a:cxnLst/>
              <a:rect l="l" t="t" r="r" b="b"/>
              <a:pathLst>
                <a:path w="1997" h="1965" extrusionOk="0">
                  <a:moveTo>
                    <a:pt x="983" y="1"/>
                  </a:moveTo>
                  <a:cubicBezTo>
                    <a:pt x="444" y="1"/>
                    <a:pt x="1" y="444"/>
                    <a:pt x="1" y="982"/>
                  </a:cubicBezTo>
                  <a:cubicBezTo>
                    <a:pt x="1" y="1521"/>
                    <a:pt x="444" y="1964"/>
                    <a:pt x="983" y="1964"/>
                  </a:cubicBezTo>
                  <a:cubicBezTo>
                    <a:pt x="1553" y="1964"/>
                    <a:pt x="1996" y="1521"/>
                    <a:pt x="1996" y="982"/>
                  </a:cubicBezTo>
                  <a:cubicBezTo>
                    <a:pt x="1996" y="444"/>
                    <a:pt x="1553" y="1"/>
                    <a:pt x="983" y="1"/>
                  </a:cubicBezTo>
                  <a:close/>
                </a:path>
              </a:pathLst>
            </a:custGeom>
            <a:solidFill>
              <a:srgbClr val="D197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28"/>
            <p:cNvSpPr/>
            <p:nvPr/>
          </p:nvSpPr>
          <p:spPr>
            <a:xfrm>
              <a:off x="6015641" y="1587291"/>
              <a:ext cx="24008" cy="56975"/>
            </a:xfrm>
            <a:custGeom>
              <a:avLst/>
              <a:gdLst/>
              <a:ahLst/>
              <a:cxnLst/>
              <a:rect l="l" t="t" r="r" b="b"/>
              <a:pathLst>
                <a:path w="761" h="1806" extrusionOk="0">
                  <a:moveTo>
                    <a:pt x="1" y="1"/>
                  </a:moveTo>
                  <a:lnTo>
                    <a:pt x="1" y="1806"/>
                  </a:lnTo>
                  <a:lnTo>
                    <a:pt x="761" y="1806"/>
                  </a:lnTo>
                  <a:lnTo>
                    <a:pt x="761" y="1"/>
                  </a:lnTo>
                  <a:close/>
                </a:path>
              </a:pathLst>
            </a:custGeom>
            <a:solidFill>
              <a:srgbClr val="D197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28"/>
            <p:cNvSpPr/>
            <p:nvPr/>
          </p:nvSpPr>
          <p:spPr>
            <a:xfrm>
              <a:off x="5881754" y="1743167"/>
              <a:ext cx="291783" cy="150892"/>
            </a:xfrm>
            <a:custGeom>
              <a:avLst/>
              <a:gdLst/>
              <a:ahLst/>
              <a:cxnLst/>
              <a:rect l="l" t="t" r="r" b="b"/>
              <a:pathLst>
                <a:path w="9249" h="4783" extrusionOk="0">
                  <a:moveTo>
                    <a:pt x="2154" y="0"/>
                  </a:moveTo>
                  <a:cubicBezTo>
                    <a:pt x="983" y="0"/>
                    <a:pt x="1" y="982"/>
                    <a:pt x="1" y="2153"/>
                  </a:cubicBezTo>
                  <a:lnTo>
                    <a:pt x="1" y="4782"/>
                  </a:lnTo>
                  <a:lnTo>
                    <a:pt x="9248" y="4782"/>
                  </a:lnTo>
                  <a:lnTo>
                    <a:pt x="9248" y="2153"/>
                  </a:lnTo>
                  <a:cubicBezTo>
                    <a:pt x="9248" y="982"/>
                    <a:pt x="8298" y="0"/>
                    <a:pt x="7095" y="0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28"/>
            <p:cNvSpPr/>
            <p:nvPr/>
          </p:nvSpPr>
          <p:spPr>
            <a:xfrm>
              <a:off x="5881754" y="2056875"/>
              <a:ext cx="291783" cy="171871"/>
            </a:xfrm>
            <a:custGeom>
              <a:avLst/>
              <a:gdLst/>
              <a:ahLst/>
              <a:cxnLst/>
              <a:rect l="l" t="t" r="r" b="b"/>
              <a:pathLst>
                <a:path w="9249" h="5448" extrusionOk="0">
                  <a:moveTo>
                    <a:pt x="1" y="0"/>
                  </a:moveTo>
                  <a:lnTo>
                    <a:pt x="1" y="3294"/>
                  </a:lnTo>
                  <a:cubicBezTo>
                    <a:pt x="1" y="4497"/>
                    <a:pt x="983" y="5447"/>
                    <a:pt x="2154" y="5447"/>
                  </a:cubicBezTo>
                  <a:lnTo>
                    <a:pt x="7095" y="5447"/>
                  </a:lnTo>
                  <a:cubicBezTo>
                    <a:pt x="8298" y="5447"/>
                    <a:pt x="9248" y="4497"/>
                    <a:pt x="9248" y="3294"/>
                  </a:cubicBezTo>
                  <a:lnTo>
                    <a:pt x="9248" y="0"/>
                  </a:ln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28"/>
            <p:cNvSpPr/>
            <p:nvPr/>
          </p:nvSpPr>
          <p:spPr>
            <a:xfrm>
              <a:off x="5881754" y="1894027"/>
              <a:ext cx="291783" cy="162880"/>
            </a:xfrm>
            <a:custGeom>
              <a:avLst/>
              <a:gdLst/>
              <a:ahLst/>
              <a:cxnLst/>
              <a:rect l="l" t="t" r="r" b="b"/>
              <a:pathLst>
                <a:path w="9249" h="5163" extrusionOk="0">
                  <a:moveTo>
                    <a:pt x="1" y="0"/>
                  </a:moveTo>
                  <a:lnTo>
                    <a:pt x="1" y="5162"/>
                  </a:lnTo>
                  <a:lnTo>
                    <a:pt x="9248" y="5162"/>
                  </a:lnTo>
                  <a:lnTo>
                    <a:pt x="9248" y="0"/>
                  </a:ln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28"/>
            <p:cNvSpPr/>
            <p:nvPr/>
          </p:nvSpPr>
          <p:spPr>
            <a:xfrm>
              <a:off x="5904752" y="1625274"/>
              <a:ext cx="245787" cy="92939"/>
            </a:xfrm>
            <a:custGeom>
              <a:avLst/>
              <a:gdLst/>
              <a:ahLst/>
              <a:cxnLst/>
              <a:rect l="l" t="t" r="r" b="b"/>
              <a:pathLst>
                <a:path w="7791" h="2946" extrusionOk="0">
                  <a:moveTo>
                    <a:pt x="1077" y="0"/>
                  </a:moveTo>
                  <a:cubicBezTo>
                    <a:pt x="507" y="0"/>
                    <a:pt x="0" y="475"/>
                    <a:pt x="0" y="1077"/>
                  </a:cubicBezTo>
                  <a:lnTo>
                    <a:pt x="0" y="2945"/>
                  </a:lnTo>
                  <a:lnTo>
                    <a:pt x="7791" y="2945"/>
                  </a:lnTo>
                  <a:lnTo>
                    <a:pt x="7791" y="1077"/>
                  </a:lnTo>
                  <a:cubicBezTo>
                    <a:pt x="7791" y="475"/>
                    <a:pt x="7316" y="0"/>
                    <a:pt x="6714" y="0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28"/>
            <p:cNvSpPr/>
            <p:nvPr/>
          </p:nvSpPr>
          <p:spPr>
            <a:xfrm>
              <a:off x="6089589" y="1605273"/>
              <a:ext cx="469585" cy="345729"/>
            </a:xfrm>
            <a:custGeom>
              <a:avLst/>
              <a:gdLst/>
              <a:ahLst/>
              <a:cxnLst/>
              <a:rect l="l" t="t" r="r" b="b"/>
              <a:pathLst>
                <a:path w="14885" h="10959" extrusionOk="0">
                  <a:moveTo>
                    <a:pt x="9976" y="1552"/>
                  </a:moveTo>
                  <a:cubicBezTo>
                    <a:pt x="11813" y="1552"/>
                    <a:pt x="13333" y="3041"/>
                    <a:pt x="13333" y="4909"/>
                  </a:cubicBezTo>
                  <a:lnTo>
                    <a:pt x="13333" y="6049"/>
                  </a:lnTo>
                  <a:cubicBezTo>
                    <a:pt x="13333" y="7886"/>
                    <a:pt x="11844" y="9406"/>
                    <a:pt x="9976" y="9406"/>
                  </a:cubicBezTo>
                  <a:lnTo>
                    <a:pt x="4909" y="9406"/>
                  </a:lnTo>
                  <a:cubicBezTo>
                    <a:pt x="3040" y="9406"/>
                    <a:pt x="1552" y="7886"/>
                    <a:pt x="1552" y="6049"/>
                  </a:cubicBezTo>
                  <a:lnTo>
                    <a:pt x="1552" y="4909"/>
                  </a:lnTo>
                  <a:cubicBezTo>
                    <a:pt x="1552" y="3041"/>
                    <a:pt x="3040" y="1552"/>
                    <a:pt x="4909" y="1552"/>
                  </a:cubicBezTo>
                  <a:close/>
                  <a:moveTo>
                    <a:pt x="4909" y="1"/>
                  </a:moveTo>
                  <a:cubicBezTo>
                    <a:pt x="2185" y="1"/>
                    <a:pt x="0" y="2186"/>
                    <a:pt x="0" y="4909"/>
                  </a:cubicBezTo>
                  <a:lnTo>
                    <a:pt x="0" y="6049"/>
                  </a:lnTo>
                  <a:cubicBezTo>
                    <a:pt x="0" y="8741"/>
                    <a:pt x="2185" y="10958"/>
                    <a:pt x="4909" y="10958"/>
                  </a:cubicBezTo>
                  <a:lnTo>
                    <a:pt x="9976" y="10958"/>
                  </a:lnTo>
                  <a:cubicBezTo>
                    <a:pt x="12668" y="10958"/>
                    <a:pt x="14885" y="8741"/>
                    <a:pt x="14885" y="6049"/>
                  </a:cubicBezTo>
                  <a:lnTo>
                    <a:pt x="14885" y="4909"/>
                  </a:lnTo>
                  <a:cubicBezTo>
                    <a:pt x="14885" y="2186"/>
                    <a:pt x="12668" y="1"/>
                    <a:pt x="9976" y="1"/>
                  </a:cubicBezTo>
                  <a:close/>
                </a:path>
              </a:pathLst>
            </a:custGeom>
            <a:solidFill>
              <a:srgbClr val="306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28"/>
            <p:cNvSpPr/>
            <p:nvPr/>
          </p:nvSpPr>
          <p:spPr>
            <a:xfrm>
              <a:off x="6084573" y="1822067"/>
              <a:ext cx="479585" cy="429645"/>
            </a:xfrm>
            <a:custGeom>
              <a:avLst/>
              <a:gdLst/>
              <a:ahLst/>
              <a:cxnLst/>
              <a:rect l="l" t="t" r="r" b="b"/>
              <a:pathLst>
                <a:path w="15202" h="13619" extrusionOk="0">
                  <a:moveTo>
                    <a:pt x="7601" y="1"/>
                  </a:moveTo>
                  <a:cubicBezTo>
                    <a:pt x="3421" y="1"/>
                    <a:pt x="1" y="3389"/>
                    <a:pt x="1" y="7570"/>
                  </a:cubicBezTo>
                  <a:cubicBezTo>
                    <a:pt x="1" y="10072"/>
                    <a:pt x="1204" y="12257"/>
                    <a:pt x="3009" y="13618"/>
                  </a:cubicBezTo>
                  <a:lnTo>
                    <a:pt x="12193" y="13618"/>
                  </a:lnTo>
                  <a:cubicBezTo>
                    <a:pt x="13999" y="12257"/>
                    <a:pt x="15202" y="10072"/>
                    <a:pt x="15202" y="7570"/>
                  </a:cubicBezTo>
                  <a:cubicBezTo>
                    <a:pt x="15202" y="3389"/>
                    <a:pt x="11782" y="1"/>
                    <a:pt x="7601" y="1"/>
                  </a:cubicBezTo>
                  <a:close/>
                </a:path>
              </a:pathLst>
            </a:custGeom>
            <a:solidFill>
              <a:srgbClr val="43A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28"/>
            <p:cNvSpPr/>
            <p:nvPr/>
          </p:nvSpPr>
          <p:spPr>
            <a:xfrm>
              <a:off x="6160508" y="1907971"/>
              <a:ext cx="327747" cy="297493"/>
            </a:xfrm>
            <a:custGeom>
              <a:avLst/>
              <a:gdLst/>
              <a:ahLst/>
              <a:cxnLst/>
              <a:rect l="l" t="t" r="r" b="b"/>
              <a:pathLst>
                <a:path w="10389" h="9430" extrusionOk="0">
                  <a:moveTo>
                    <a:pt x="5186" y="0"/>
                  </a:moveTo>
                  <a:cubicBezTo>
                    <a:pt x="3050" y="0"/>
                    <a:pt x="1118" y="1473"/>
                    <a:pt x="602" y="3643"/>
                  </a:cubicBezTo>
                  <a:cubicBezTo>
                    <a:pt x="1" y="6177"/>
                    <a:pt x="1584" y="8710"/>
                    <a:pt x="4118" y="9312"/>
                  </a:cubicBezTo>
                  <a:cubicBezTo>
                    <a:pt x="4471" y="9392"/>
                    <a:pt x="4825" y="9430"/>
                    <a:pt x="5173" y="9430"/>
                  </a:cubicBezTo>
                  <a:cubicBezTo>
                    <a:pt x="7321" y="9430"/>
                    <a:pt x="9269" y="7977"/>
                    <a:pt x="9786" y="5797"/>
                  </a:cubicBezTo>
                  <a:cubicBezTo>
                    <a:pt x="10388" y="3263"/>
                    <a:pt x="8805" y="730"/>
                    <a:pt x="6271" y="128"/>
                  </a:cubicBezTo>
                  <a:cubicBezTo>
                    <a:pt x="5908" y="42"/>
                    <a:pt x="5544" y="0"/>
                    <a:pt x="5186" y="0"/>
                  </a:cubicBezTo>
                  <a:close/>
                </a:path>
              </a:pathLst>
            </a:custGeom>
            <a:solidFill>
              <a:srgbClr val="306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28"/>
            <p:cNvSpPr/>
            <p:nvPr/>
          </p:nvSpPr>
          <p:spPr>
            <a:xfrm>
              <a:off x="6258431" y="1977943"/>
              <a:ext cx="43977" cy="91929"/>
            </a:xfrm>
            <a:custGeom>
              <a:avLst/>
              <a:gdLst/>
              <a:ahLst/>
              <a:cxnLst/>
              <a:rect l="l" t="t" r="r" b="b"/>
              <a:pathLst>
                <a:path w="1394" h="2914" extrusionOk="0">
                  <a:moveTo>
                    <a:pt x="887" y="0"/>
                  </a:moveTo>
                  <a:lnTo>
                    <a:pt x="0" y="760"/>
                  </a:lnTo>
                  <a:lnTo>
                    <a:pt x="285" y="1109"/>
                  </a:lnTo>
                  <a:lnTo>
                    <a:pt x="602" y="855"/>
                  </a:lnTo>
                  <a:cubicBezTo>
                    <a:pt x="634" y="824"/>
                    <a:pt x="729" y="760"/>
                    <a:pt x="824" y="634"/>
                  </a:cubicBezTo>
                  <a:lnTo>
                    <a:pt x="824" y="634"/>
                  </a:lnTo>
                  <a:lnTo>
                    <a:pt x="792" y="950"/>
                  </a:lnTo>
                  <a:lnTo>
                    <a:pt x="792" y="1235"/>
                  </a:lnTo>
                  <a:lnTo>
                    <a:pt x="792" y="2914"/>
                  </a:lnTo>
                  <a:lnTo>
                    <a:pt x="1394" y="2914"/>
                  </a:lnTo>
                  <a:lnTo>
                    <a:pt x="1394" y="0"/>
                  </a:lnTo>
                  <a:close/>
                </a:path>
              </a:pathLst>
            </a:custGeom>
            <a:solidFill>
              <a:srgbClr val="FCFC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28"/>
            <p:cNvSpPr/>
            <p:nvPr/>
          </p:nvSpPr>
          <p:spPr>
            <a:xfrm>
              <a:off x="6327362" y="1977943"/>
              <a:ext cx="58962" cy="93948"/>
            </a:xfrm>
            <a:custGeom>
              <a:avLst/>
              <a:gdLst/>
              <a:ahLst/>
              <a:cxnLst/>
              <a:rect l="l" t="t" r="r" b="b"/>
              <a:pathLst>
                <a:path w="1869" h="2978" extrusionOk="0">
                  <a:moveTo>
                    <a:pt x="159" y="0"/>
                  </a:moveTo>
                  <a:lnTo>
                    <a:pt x="64" y="1489"/>
                  </a:lnTo>
                  <a:lnTo>
                    <a:pt x="285" y="1615"/>
                  </a:lnTo>
                  <a:cubicBezTo>
                    <a:pt x="349" y="1615"/>
                    <a:pt x="412" y="1584"/>
                    <a:pt x="507" y="1584"/>
                  </a:cubicBezTo>
                  <a:cubicBezTo>
                    <a:pt x="570" y="1552"/>
                    <a:pt x="665" y="1552"/>
                    <a:pt x="729" y="1552"/>
                  </a:cubicBezTo>
                  <a:cubicBezTo>
                    <a:pt x="1077" y="1552"/>
                    <a:pt x="1267" y="1710"/>
                    <a:pt x="1267" y="1995"/>
                  </a:cubicBezTo>
                  <a:cubicBezTo>
                    <a:pt x="1267" y="2312"/>
                    <a:pt x="1109" y="2470"/>
                    <a:pt x="729" y="2470"/>
                  </a:cubicBezTo>
                  <a:cubicBezTo>
                    <a:pt x="602" y="2470"/>
                    <a:pt x="507" y="2439"/>
                    <a:pt x="349" y="2407"/>
                  </a:cubicBezTo>
                  <a:cubicBezTo>
                    <a:pt x="222" y="2375"/>
                    <a:pt x="95" y="2312"/>
                    <a:pt x="0" y="2280"/>
                  </a:cubicBezTo>
                  <a:lnTo>
                    <a:pt x="0" y="2819"/>
                  </a:lnTo>
                  <a:cubicBezTo>
                    <a:pt x="190" y="2914"/>
                    <a:pt x="444" y="2977"/>
                    <a:pt x="760" y="2977"/>
                  </a:cubicBezTo>
                  <a:cubicBezTo>
                    <a:pt x="1109" y="2977"/>
                    <a:pt x="1394" y="2882"/>
                    <a:pt x="1584" y="2692"/>
                  </a:cubicBezTo>
                  <a:cubicBezTo>
                    <a:pt x="1774" y="2534"/>
                    <a:pt x="1869" y="2280"/>
                    <a:pt x="1869" y="1932"/>
                  </a:cubicBezTo>
                  <a:cubicBezTo>
                    <a:pt x="1869" y="1679"/>
                    <a:pt x="1774" y="1457"/>
                    <a:pt x="1615" y="1299"/>
                  </a:cubicBezTo>
                  <a:cubicBezTo>
                    <a:pt x="1457" y="1140"/>
                    <a:pt x="1267" y="1045"/>
                    <a:pt x="982" y="1045"/>
                  </a:cubicBezTo>
                  <a:cubicBezTo>
                    <a:pt x="855" y="1045"/>
                    <a:pt x="760" y="1045"/>
                    <a:pt x="697" y="1077"/>
                  </a:cubicBezTo>
                  <a:lnTo>
                    <a:pt x="634" y="1109"/>
                  </a:lnTo>
                  <a:lnTo>
                    <a:pt x="697" y="507"/>
                  </a:lnTo>
                  <a:lnTo>
                    <a:pt x="1679" y="507"/>
                  </a:lnTo>
                  <a:lnTo>
                    <a:pt x="1679" y="0"/>
                  </a:lnTo>
                  <a:close/>
                </a:path>
              </a:pathLst>
            </a:custGeom>
            <a:solidFill>
              <a:srgbClr val="FCFC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28"/>
            <p:cNvSpPr/>
            <p:nvPr/>
          </p:nvSpPr>
          <p:spPr>
            <a:xfrm>
              <a:off x="6278401" y="2087823"/>
              <a:ext cx="45996" cy="58994"/>
            </a:xfrm>
            <a:custGeom>
              <a:avLst/>
              <a:gdLst/>
              <a:ahLst/>
              <a:cxnLst/>
              <a:rect l="l" t="t" r="r" b="b"/>
              <a:pathLst>
                <a:path w="1458" h="1870" extrusionOk="0">
                  <a:moveTo>
                    <a:pt x="1" y="1"/>
                  </a:moveTo>
                  <a:lnTo>
                    <a:pt x="1" y="1869"/>
                  </a:lnTo>
                  <a:lnTo>
                    <a:pt x="381" y="1869"/>
                  </a:lnTo>
                  <a:lnTo>
                    <a:pt x="381" y="1204"/>
                  </a:lnTo>
                  <a:lnTo>
                    <a:pt x="571" y="1078"/>
                  </a:lnTo>
                  <a:lnTo>
                    <a:pt x="1014" y="1869"/>
                  </a:lnTo>
                  <a:lnTo>
                    <a:pt x="1457" y="1869"/>
                  </a:lnTo>
                  <a:lnTo>
                    <a:pt x="824" y="824"/>
                  </a:lnTo>
                  <a:lnTo>
                    <a:pt x="1457" y="1"/>
                  </a:lnTo>
                  <a:lnTo>
                    <a:pt x="1046" y="1"/>
                  </a:lnTo>
                  <a:lnTo>
                    <a:pt x="539" y="634"/>
                  </a:lnTo>
                  <a:lnTo>
                    <a:pt x="381" y="856"/>
                  </a:lnTo>
                  <a:lnTo>
                    <a:pt x="381" y="1"/>
                  </a:lnTo>
                  <a:close/>
                </a:path>
              </a:pathLst>
            </a:custGeom>
            <a:solidFill>
              <a:srgbClr val="FCFC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28"/>
            <p:cNvSpPr/>
            <p:nvPr/>
          </p:nvSpPr>
          <p:spPr>
            <a:xfrm>
              <a:off x="6329350" y="2086845"/>
              <a:ext cx="45996" cy="60950"/>
            </a:xfrm>
            <a:custGeom>
              <a:avLst/>
              <a:gdLst/>
              <a:ahLst/>
              <a:cxnLst/>
              <a:rect l="l" t="t" r="r" b="b"/>
              <a:pathLst>
                <a:path w="1458" h="1932" extrusionOk="0">
                  <a:moveTo>
                    <a:pt x="919" y="0"/>
                  </a:moveTo>
                  <a:cubicBezTo>
                    <a:pt x="634" y="0"/>
                    <a:pt x="412" y="95"/>
                    <a:pt x="254" y="253"/>
                  </a:cubicBezTo>
                  <a:cubicBezTo>
                    <a:pt x="64" y="412"/>
                    <a:pt x="1" y="665"/>
                    <a:pt x="1" y="982"/>
                  </a:cubicBezTo>
                  <a:cubicBezTo>
                    <a:pt x="1" y="1267"/>
                    <a:pt x="64" y="1520"/>
                    <a:pt x="191" y="1679"/>
                  </a:cubicBezTo>
                  <a:cubicBezTo>
                    <a:pt x="349" y="1869"/>
                    <a:pt x="571" y="1932"/>
                    <a:pt x="824" y="1932"/>
                  </a:cubicBezTo>
                  <a:cubicBezTo>
                    <a:pt x="919" y="1932"/>
                    <a:pt x="1046" y="1932"/>
                    <a:pt x="1141" y="1900"/>
                  </a:cubicBezTo>
                  <a:cubicBezTo>
                    <a:pt x="1236" y="1900"/>
                    <a:pt x="1362" y="1869"/>
                    <a:pt x="1457" y="1837"/>
                  </a:cubicBezTo>
                  <a:lnTo>
                    <a:pt x="1457" y="855"/>
                  </a:lnTo>
                  <a:lnTo>
                    <a:pt x="761" y="855"/>
                  </a:lnTo>
                  <a:lnTo>
                    <a:pt x="761" y="1172"/>
                  </a:lnTo>
                  <a:lnTo>
                    <a:pt x="1077" y="1172"/>
                  </a:lnTo>
                  <a:lnTo>
                    <a:pt x="1077" y="1584"/>
                  </a:lnTo>
                  <a:cubicBezTo>
                    <a:pt x="1014" y="1584"/>
                    <a:pt x="919" y="1615"/>
                    <a:pt x="856" y="1615"/>
                  </a:cubicBezTo>
                  <a:cubicBezTo>
                    <a:pt x="697" y="1615"/>
                    <a:pt x="571" y="1552"/>
                    <a:pt x="507" y="1457"/>
                  </a:cubicBezTo>
                  <a:cubicBezTo>
                    <a:pt x="412" y="1330"/>
                    <a:pt x="381" y="1172"/>
                    <a:pt x="381" y="982"/>
                  </a:cubicBezTo>
                  <a:cubicBezTo>
                    <a:pt x="381" y="792"/>
                    <a:pt x="444" y="633"/>
                    <a:pt x="539" y="507"/>
                  </a:cubicBezTo>
                  <a:cubicBezTo>
                    <a:pt x="634" y="380"/>
                    <a:pt x="761" y="317"/>
                    <a:pt x="919" y="317"/>
                  </a:cubicBezTo>
                  <a:cubicBezTo>
                    <a:pt x="1077" y="317"/>
                    <a:pt x="1204" y="380"/>
                    <a:pt x="1331" y="443"/>
                  </a:cubicBezTo>
                  <a:lnTo>
                    <a:pt x="1457" y="127"/>
                  </a:lnTo>
                  <a:cubicBezTo>
                    <a:pt x="1299" y="32"/>
                    <a:pt x="1109" y="0"/>
                    <a:pt x="919" y="0"/>
                  </a:cubicBezTo>
                  <a:close/>
                </a:path>
              </a:pathLst>
            </a:custGeom>
            <a:solidFill>
              <a:srgbClr val="FCFC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28"/>
            <p:cNvSpPr/>
            <p:nvPr/>
          </p:nvSpPr>
          <p:spPr>
            <a:xfrm>
              <a:off x="5784871" y="2130791"/>
              <a:ext cx="359673" cy="43977"/>
            </a:xfrm>
            <a:custGeom>
              <a:avLst/>
              <a:gdLst/>
              <a:ahLst/>
              <a:cxnLst/>
              <a:rect l="l" t="t" r="r" b="b"/>
              <a:pathLst>
                <a:path w="11401" h="1394" extrusionOk="0">
                  <a:moveTo>
                    <a:pt x="0" y="1"/>
                  </a:moveTo>
                  <a:lnTo>
                    <a:pt x="0" y="1394"/>
                  </a:lnTo>
                  <a:lnTo>
                    <a:pt x="11401" y="1394"/>
                  </a:lnTo>
                  <a:lnTo>
                    <a:pt x="11401" y="1"/>
                  </a:ln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28"/>
            <p:cNvSpPr/>
            <p:nvPr/>
          </p:nvSpPr>
          <p:spPr>
            <a:xfrm>
              <a:off x="5768877" y="2020879"/>
              <a:ext cx="75966" cy="264810"/>
            </a:xfrm>
            <a:custGeom>
              <a:avLst/>
              <a:gdLst/>
              <a:ahLst/>
              <a:cxnLst/>
              <a:rect l="l" t="t" r="r" b="b"/>
              <a:pathLst>
                <a:path w="2408" h="8394" extrusionOk="0">
                  <a:moveTo>
                    <a:pt x="1204" y="1"/>
                  </a:moveTo>
                  <a:cubicBezTo>
                    <a:pt x="539" y="1"/>
                    <a:pt x="0" y="539"/>
                    <a:pt x="0" y="1204"/>
                  </a:cubicBezTo>
                  <a:lnTo>
                    <a:pt x="0" y="7190"/>
                  </a:lnTo>
                  <a:cubicBezTo>
                    <a:pt x="0" y="7855"/>
                    <a:pt x="539" y="8393"/>
                    <a:pt x="1204" y="8393"/>
                  </a:cubicBezTo>
                  <a:cubicBezTo>
                    <a:pt x="1869" y="8393"/>
                    <a:pt x="2407" y="7855"/>
                    <a:pt x="2407" y="7190"/>
                  </a:cubicBezTo>
                  <a:lnTo>
                    <a:pt x="2407" y="1204"/>
                  </a:lnTo>
                  <a:cubicBezTo>
                    <a:pt x="2407" y="539"/>
                    <a:pt x="1869" y="1"/>
                    <a:pt x="1204" y="1"/>
                  </a:cubicBezTo>
                  <a:close/>
                </a:path>
              </a:pathLst>
            </a:custGeom>
            <a:solidFill>
              <a:srgbClr val="F28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28"/>
            <p:cNvSpPr/>
            <p:nvPr/>
          </p:nvSpPr>
          <p:spPr>
            <a:xfrm>
              <a:off x="5692942" y="2121800"/>
              <a:ext cx="58962" cy="61959"/>
            </a:xfrm>
            <a:custGeom>
              <a:avLst/>
              <a:gdLst/>
              <a:ahLst/>
              <a:cxnLst/>
              <a:rect l="l" t="t" r="r" b="b"/>
              <a:pathLst>
                <a:path w="1869" h="1964" extrusionOk="0">
                  <a:moveTo>
                    <a:pt x="951" y="1"/>
                  </a:moveTo>
                  <a:cubicBezTo>
                    <a:pt x="412" y="1"/>
                    <a:pt x="1" y="444"/>
                    <a:pt x="1" y="982"/>
                  </a:cubicBezTo>
                  <a:cubicBezTo>
                    <a:pt x="1" y="1521"/>
                    <a:pt x="412" y="1964"/>
                    <a:pt x="951" y="1964"/>
                  </a:cubicBezTo>
                  <a:cubicBezTo>
                    <a:pt x="1457" y="1964"/>
                    <a:pt x="1869" y="1521"/>
                    <a:pt x="1869" y="982"/>
                  </a:cubicBezTo>
                  <a:cubicBezTo>
                    <a:pt x="1869" y="444"/>
                    <a:pt x="1457" y="1"/>
                    <a:pt x="951" y="1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28"/>
            <p:cNvSpPr/>
            <p:nvPr/>
          </p:nvSpPr>
          <p:spPr>
            <a:xfrm>
              <a:off x="5718906" y="2066844"/>
              <a:ext cx="50003" cy="172880"/>
            </a:xfrm>
            <a:custGeom>
              <a:avLst/>
              <a:gdLst/>
              <a:ahLst/>
              <a:cxnLst/>
              <a:rect l="l" t="t" r="r" b="b"/>
              <a:pathLst>
                <a:path w="1585" h="5480" extrusionOk="0">
                  <a:moveTo>
                    <a:pt x="793" y="1"/>
                  </a:moveTo>
                  <a:cubicBezTo>
                    <a:pt x="349" y="1"/>
                    <a:pt x="1" y="349"/>
                    <a:pt x="1" y="792"/>
                  </a:cubicBezTo>
                  <a:lnTo>
                    <a:pt x="1" y="4688"/>
                  </a:lnTo>
                  <a:cubicBezTo>
                    <a:pt x="1" y="5099"/>
                    <a:pt x="349" y="5479"/>
                    <a:pt x="793" y="5479"/>
                  </a:cubicBezTo>
                  <a:cubicBezTo>
                    <a:pt x="1236" y="5479"/>
                    <a:pt x="1584" y="5099"/>
                    <a:pt x="1584" y="4688"/>
                  </a:cubicBezTo>
                  <a:lnTo>
                    <a:pt x="1584" y="792"/>
                  </a:lnTo>
                  <a:cubicBezTo>
                    <a:pt x="1584" y="349"/>
                    <a:pt x="1236" y="1"/>
                    <a:pt x="793" y="1"/>
                  </a:cubicBezTo>
                  <a:close/>
                </a:path>
              </a:pathLst>
            </a:custGeom>
            <a:solidFill>
              <a:srgbClr val="F28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28"/>
            <p:cNvSpPr/>
            <p:nvPr/>
          </p:nvSpPr>
          <p:spPr>
            <a:xfrm>
              <a:off x="6081576" y="2020879"/>
              <a:ext cx="75966" cy="264810"/>
            </a:xfrm>
            <a:custGeom>
              <a:avLst/>
              <a:gdLst/>
              <a:ahLst/>
              <a:cxnLst/>
              <a:rect l="l" t="t" r="r" b="b"/>
              <a:pathLst>
                <a:path w="2408" h="8394" extrusionOk="0">
                  <a:moveTo>
                    <a:pt x="1204" y="1"/>
                  </a:moveTo>
                  <a:cubicBezTo>
                    <a:pt x="539" y="1"/>
                    <a:pt x="1" y="539"/>
                    <a:pt x="1" y="1204"/>
                  </a:cubicBezTo>
                  <a:lnTo>
                    <a:pt x="1" y="7190"/>
                  </a:lnTo>
                  <a:cubicBezTo>
                    <a:pt x="1" y="7855"/>
                    <a:pt x="539" y="8393"/>
                    <a:pt x="1204" y="8393"/>
                  </a:cubicBezTo>
                  <a:cubicBezTo>
                    <a:pt x="1869" y="8393"/>
                    <a:pt x="2408" y="7855"/>
                    <a:pt x="2408" y="7190"/>
                  </a:cubicBezTo>
                  <a:lnTo>
                    <a:pt x="2408" y="1204"/>
                  </a:lnTo>
                  <a:cubicBezTo>
                    <a:pt x="2408" y="539"/>
                    <a:pt x="1869" y="1"/>
                    <a:pt x="1204" y="1"/>
                  </a:cubicBezTo>
                  <a:close/>
                </a:path>
              </a:pathLst>
            </a:custGeom>
            <a:solidFill>
              <a:srgbClr val="F28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28"/>
            <p:cNvSpPr/>
            <p:nvPr/>
          </p:nvSpPr>
          <p:spPr>
            <a:xfrm>
              <a:off x="6174483" y="2121800"/>
              <a:ext cx="58994" cy="61959"/>
            </a:xfrm>
            <a:custGeom>
              <a:avLst/>
              <a:gdLst/>
              <a:ahLst/>
              <a:cxnLst/>
              <a:rect l="l" t="t" r="r" b="b"/>
              <a:pathLst>
                <a:path w="1870" h="1964" extrusionOk="0">
                  <a:moveTo>
                    <a:pt x="919" y="1"/>
                  </a:moveTo>
                  <a:cubicBezTo>
                    <a:pt x="413" y="1"/>
                    <a:pt x="1" y="444"/>
                    <a:pt x="1" y="982"/>
                  </a:cubicBezTo>
                  <a:cubicBezTo>
                    <a:pt x="1" y="1521"/>
                    <a:pt x="413" y="1964"/>
                    <a:pt x="919" y="1964"/>
                  </a:cubicBezTo>
                  <a:cubicBezTo>
                    <a:pt x="1458" y="1964"/>
                    <a:pt x="1869" y="1521"/>
                    <a:pt x="1869" y="982"/>
                  </a:cubicBezTo>
                  <a:cubicBezTo>
                    <a:pt x="1869" y="444"/>
                    <a:pt x="1458" y="1"/>
                    <a:pt x="919" y="1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28"/>
            <p:cNvSpPr/>
            <p:nvPr/>
          </p:nvSpPr>
          <p:spPr>
            <a:xfrm>
              <a:off x="6157511" y="2066844"/>
              <a:ext cx="50003" cy="172880"/>
            </a:xfrm>
            <a:custGeom>
              <a:avLst/>
              <a:gdLst/>
              <a:ahLst/>
              <a:cxnLst/>
              <a:rect l="l" t="t" r="r" b="b"/>
              <a:pathLst>
                <a:path w="1585" h="5480" extrusionOk="0">
                  <a:moveTo>
                    <a:pt x="792" y="1"/>
                  </a:moveTo>
                  <a:cubicBezTo>
                    <a:pt x="349" y="1"/>
                    <a:pt x="1" y="349"/>
                    <a:pt x="1" y="792"/>
                  </a:cubicBezTo>
                  <a:lnTo>
                    <a:pt x="1" y="4688"/>
                  </a:lnTo>
                  <a:cubicBezTo>
                    <a:pt x="1" y="5099"/>
                    <a:pt x="349" y="5479"/>
                    <a:pt x="792" y="5479"/>
                  </a:cubicBezTo>
                  <a:cubicBezTo>
                    <a:pt x="1236" y="5479"/>
                    <a:pt x="1584" y="5099"/>
                    <a:pt x="1584" y="4688"/>
                  </a:cubicBezTo>
                  <a:lnTo>
                    <a:pt x="1584" y="792"/>
                  </a:lnTo>
                  <a:cubicBezTo>
                    <a:pt x="1584" y="349"/>
                    <a:pt x="1236" y="1"/>
                    <a:pt x="792" y="1"/>
                  </a:cubicBezTo>
                  <a:close/>
                </a:path>
              </a:pathLst>
            </a:custGeom>
            <a:solidFill>
              <a:srgbClr val="F28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0" name="Google Shape;2510;p28"/>
          <p:cNvGrpSpPr/>
          <p:nvPr/>
        </p:nvGrpSpPr>
        <p:grpSpPr>
          <a:xfrm>
            <a:off x="775175" y="2573272"/>
            <a:ext cx="892226" cy="892195"/>
            <a:chOff x="5691933" y="2565389"/>
            <a:chExt cx="892226" cy="892195"/>
          </a:xfrm>
        </p:grpSpPr>
        <p:sp>
          <p:nvSpPr>
            <p:cNvPr id="2511" name="Google Shape;2511;p28"/>
            <p:cNvSpPr/>
            <p:nvPr/>
          </p:nvSpPr>
          <p:spPr>
            <a:xfrm>
              <a:off x="5691933" y="2565389"/>
              <a:ext cx="892226" cy="892195"/>
            </a:xfrm>
            <a:custGeom>
              <a:avLst/>
              <a:gdLst/>
              <a:ahLst/>
              <a:cxnLst/>
              <a:rect l="l" t="t" r="r" b="b"/>
              <a:pathLst>
                <a:path w="28282" h="28281" extrusionOk="0">
                  <a:moveTo>
                    <a:pt x="14157" y="1"/>
                  </a:moveTo>
                  <a:cubicBezTo>
                    <a:pt x="6335" y="1"/>
                    <a:pt x="1" y="6334"/>
                    <a:pt x="1" y="14125"/>
                  </a:cubicBezTo>
                  <a:cubicBezTo>
                    <a:pt x="1" y="21947"/>
                    <a:pt x="6335" y="28281"/>
                    <a:pt x="14157" y="28281"/>
                  </a:cubicBezTo>
                  <a:cubicBezTo>
                    <a:pt x="21948" y="28281"/>
                    <a:pt x="28281" y="21947"/>
                    <a:pt x="28281" y="14125"/>
                  </a:cubicBezTo>
                  <a:cubicBezTo>
                    <a:pt x="28281" y="6334"/>
                    <a:pt x="21948" y="1"/>
                    <a:pt x="141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28"/>
            <p:cNvSpPr/>
            <p:nvPr/>
          </p:nvSpPr>
          <p:spPr>
            <a:xfrm>
              <a:off x="6347332" y="2699277"/>
              <a:ext cx="163889" cy="111931"/>
            </a:xfrm>
            <a:custGeom>
              <a:avLst/>
              <a:gdLst/>
              <a:ahLst/>
              <a:cxnLst/>
              <a:rect l="l" t="t" r="r" b="b"/>
              <a:pathLst>
                <a:path w="5195" h="3548" extrusionOk="0">
                  <a:moveTo>
                    <a:pt x="2598" y="0"/>
                  </a:moveTo>
                  <a:cubicBezTo>
                    <a:pt x="2598" y="0"/>
                    <a:pt x="2091" y="253"/>
                    <a:pt x="1806" y="729"/>
                  </a:cubicBezTo>
                  <a:cubicBezTo>
                    <a:pt x="1521" y="1235"/>
                    <a:pt x="1838" y="2154"/>
                    <a:pt x="1838" y="2154"/>
                  </a:cubicBezTo>
                  <a:cubicBezTo>
                    <a:pt x="1289" y="1562"/>
                    <a:pt x="655" y="1464"/>
                    <a:pt x="294" y="1464"/>
                  </a:cubicBezTo>
                  <a:cubicBezTo>
                    <a:pt x="113" y="1464"/>
                    <a:pt x="1" y="1489"/>
                    <a:pt x="1" y="1489"/>
                  </a:cubicBezTo>
                  <a:cubicBezTo>
                    <a:pt x="507" y="3262"/>
                    <a:pt x="2534" y="3547"/>
                    <a:pt x="2534" y="3547"/>
                  </a:cubicBezTo>
                  <a:lnTo>
                    <a:pt x="2661" y="3547"/>
                  </a:lnTo>
                  <a:cubicBezTo>
                    <a:pt x="2661" y="3547"/>
                    <a:pt x="4656" y="3262"/>
                    <a:pt x="5194" y="1489"/>
                  </a:cubicBezTo>
                  <a:cubicBezTo>
                    <a:pt x="5194" y="1489"/>
                    <a:pt x="5082" y="1464"/>
                    <a:pt x="4900" y="1464"/>
                  </a:cubicBezTo>
                  <a:cubicBezTo>
                    <a:pt x="4536" y="1464"/>
                    <a:pt x="3896" y="1562"/>
                    <a:pt x="3326" y="2154"/>
                  </a:cubicBezTo>
                  <a:cubicBezTo>
                    <a:pt x="3326" y="2154"/>
                    <a:pt x="3643" y="1235"/>
                    <a:pt x="3358" y="729"/>
                  </a:cubicBezTo>
                  <a:cubicBezTo>
                    <a:pt x="3073" y="253"/>
                    <a:pt x="2598" y="0"/>
                    <a:pt x="2598" y="0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28"/>
            <p:cNvSpPr/>
            <p:nvPr/>
          </p:nvSpPr>
          <p:spPr>
            <a:xfrm>
              <a:off x="6343357" y="2811176"/>
              <a:ext cx="170861" cy="480563"/>
            </a:xfrm>
            <a:custGeom>
              <a:avLst/>
              <a:gdLst/>
              <a:ahLst/>
              <a:cxnLst/>
              <a:rect l="l" t="t" r="r" b="b"/>
              <a:pathLst>
                <a:path w="5416" h="15233" extrusionOk="0">
                  <a:moveTo>
                    <a:pt x="2724" y="0"/>
                  </a:moveTo>
                  <a:cubicBezTo>
                    <a:pt x="1679" y="0"/>
                    <a:pt x="222" y="570"/>
                    <a:pt x="127" y="1932"/>
                  </a:cubicBezTo>
                  <a:cubicBezTo>
                    <a:pt x="0" y="3294"/>
                    <a:pt x="697" y="12731"/>
                    <a:pt x="2724" y="15233"/>
                  </a:cubicBezTo>
                  <a:cubicBezTo>
                    <a:pt x="4750" y="12731"/>
                    <a:pt x="5415" y="3294"/>
                    <a:pt x="5320" y="1932"/>
                  </a:cubicBezTo>
                  <a:cubicBezTo>
                    <a:pt x="5225" y="570"/>
                    <a:pt x="3737" y="0"/>
                    <a:pt x="2724" y="0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28"/>
            <p:cNvSpPr/>
            <p:nvPr/>
          </p:nvSpPr>
          <p:spPr>
            <a:xfrm>
              <a:off x="6422257" y="2971027"/>
              <a:ext cx="83979" cy="12998"/>
            </a:xfrm>
            <a:custGeom>
              <a:avLst/>
              <a:gdLst/>
              <a:ahLst/>
              <a:cxnLst/>
              <a:rect l="l" t="t" r="r" b="b"/>
              <a:pathLst>
                <a:path w="2662" h="412" extrusionOk="0">
                  <a:moveTo>
                    <a:pt x="191" y="0"/>
                  </a:moveTo>
                  <a:cubicBezTo>
                    <a:pt x="96" y="0"/>
                    <a:pt x="1" y="95"/>
                    <a:pt x="1" y="190"/>
                  </a:cubicBezTo>
                  <a:cubicBezTo>
                    <a:pt x="1" y="317"/>
                    <a:pt x="96" y="412"/>
                    <a:pt x="191" y="412"/>
                  </a:cubicBezTo>
                  <a:lnTo>
                    <a:pt x="2629" y="412"/>
                  </a:lnTo>
                  <a:cubicBezTo>
                    <a:pt x="2661" y="253"/>
                    <a:pt x="2661" y="127"/>
                    <a:pt x="2661" y="0"/>
                  </a:cubicBezTo>
                  <a:close/>
                </a:path>
              </a:pathLst>
            </a:custGeom>
            <a:solidFill>
              <a:srgbClr val="D197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28"/>
            <p:cNvSpPr/>
            <p:nvPr/>
          </p:nvSpPr>
          <p:spPr>
            <a:xfrm>
              <a:off x="6402288" y="2926040"/>
              <a:ext cx="107924" cy="13029"/>
            </a:xfrm>
            <a:custGeom>
              <a:avLst/>
              <a:gdLst/>
              <a:ahLst/>
              <a:cxnLst/>
              <a:rect l="l" t="t" r="r" b="b"/>
              <a:pathLst>
                <a:path w="3421" h="413" extrusionOk="0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cubicBezTo>
                    <a:pt x="1" y="318"/>
                    <a:pt x="96" y="413"/>
                    <a:pt x="222" y="413"/>
                  </a:cubicBezTo>
                  <a:lnTo>
                    <a:pt x="3389" y="413"/>
                  </a:lnTo>
                  <a:cubicBezTo>
                    <a:pt x="3389" y="254"/>
                    <a:pt x="3421" y="128"/>
                    <a:pt x="3421" y="1"/>
                  </a:cubicBezTo>
                  <a:close/>
                </a:path>
              </a:pathLst>
            </a:custGeom>
            <a:solidFill>
              <a:srgbClr val="D197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28"/>
            <p:cNvSpPr/>
            <p:nvPr/>
          </p:nvSpPr>
          <p:spPr>
            <a:xfrm>
              <a:off x="6402288" y="3026961"/>
              <a:ext cx="98933" cy="12020"/>
            </a:xfrm>
            <a:custGeom>
              <a:avLst/>
              <a:gdLst/>
              <a:ahLst/>
              <a:cxnLst/>
              <a:rect l="l" t="t" r="r" b="b"/>
              <a:pathLst>
                <a:path w="3136" h="381" extrusionOk="0">
                  <a:moveTo>
                    <a:pt x="222" y="1"/>
                  </a:moveTo>
                  <a:cubicBezTo>
                    <a:pt x="96" y="1"/>
                    <a:pt x="1" y="96"/>
                    <a:pt x="1" y="191"/>
                  </a:cubicBezTo>
                  <a:cubicBezTo>
                    <a:pt x="1" y="286"/>
                    <a:pt x="96" y="381"/>
                    <a:pt x="222" y="381"/>
                  </a:cubicBezTo>
                  <a:lnTo>
                    <a:pt x="3072" y="381"/>
                  </a:lnTo>
                  <a:cubicBezTo>
                    <a:pt x="3104" y="254"/>
                    <a:pt x="3104" y="127"/>
                    <a:pt x="3136" y="1"/>
                  </a:cubicBezTo>
                  <a:close/>
                </a:path>
              </a:pathLst>
            </a:custGeom>
            <a:solidFill>
              <a:srgbClr val="D197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28"/>
            <p:cNvSpPr/>
            <p:nvPr/>
          </p:nvSpPr>
          <p:spPr>
            <a:xfrm>
              <a:off x="6412288" y="3093904"/>
              <a:ext cx="78963" cy="13029"/>
            </a:xfrm>
            <a:custGeom>
              <a:avLst/>
              <a:gdLst/>
              <a:ahLst/>
              <a:cxnLst/>
              <a:rect l="l" t="t" r="r" b="b"/>
              <a:pathLst>
                <a:path w="2503" h="413" extrusionOk="0">
                  <a:moveTo>
                    <a:pt x="190" y="0"/>
                  </a:moveTo>
                  <a:cubicBezTo>
                    <a:pt x="95" y="0"/>
                    <a:pt x="0" y="95"/>
                    <a:pt x="0" y="190"/>
                  </a:cubicBezTo>
                  <a:cubicBezTo>
                    <a:pt x="0" y="317"/>
                    <a:pt x="95" y="412"/>
                    <a:pt x="190" y="412"/>
                  </a:cubicBezTo>
                  <a:lnTo>
                    <a:pt x="2439" y="412"/>
                  </a:lnTo>
                  <a:cubicBezTo>
                    <a:pt x="2470" y="254"/>
                    <a:pt x="2502" y="127"/>
                    <a:pt x="2502" y="0"/>
                  </a:cubicBezTo>
                  <a:close/>
                </a:path>
              </a:pathLst>
            </a:custGeom>
            <a:solidFill>
              <a:srgbClr val="D197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28"/>
            <p:cNvSpPr/>
            <p:nvPr/>
          </p:nvSpPr>
          <p:spPr>
            <a:xfrm>
              <a:off x="5787868" y="2781174"/>
              <a:ext cx="518546" cy="613473"/>
            </a:xfrm>
            <a:custGeom>
              <a:avLst/>
              <a:gdLst/>
              <a:ahLst/>
              <a:cxnLst/>
              <a:rect l="l" t="t" r="r" b="b"/>
              <a:pathLst>
                <a:path w="16437" h="19446" extrusionOk="0">
                  <a:moveTo>
                    <a:pt x="918" y="1"/>
                  </a:moveTo>
                  <a:cubicBezTo>
                    <a:pt x="412" y="1"/>
                    <a:pt x="0" y="444"/>
                    <a:pt x="0" y="951"/>
                  </a:cubicBezTo>
                  <a:lnTo>
                    <a:pt x="0" y="18496"/>
                  </a:lnTo>
                  <a:cubicBezTo>
                    <a:pt x="0" y="19002"/>
                    <a:pt x="412" y="19446"/>
                    <a:pt x="918" y="19446"/>
                  </a:cubicBezTo>
                  <a:lnTo>
                    <a:pt x="15486" y="19446"/>
                  </a:lnTo>
                  <a:cubicBezTo>
                    <a:pt x="15993" y="19446"/>
                    <a:pt x="16436" y="19002"/>
                    <a:pt x="16436" y="18496"/>
                  </a:cubicBezTo>
                  <a:lnTo>
                    <a:pt x="16436" y="951"/>
                  </a:lnTo>
                  <a:cubicBezTo>
                    <a:pt x="16436" y="444"/>
                    <a:pt x="15993" y="1"/>
                    <a:pt x="15486" y="1"/>
                  </a:cubicBezTo>
                  <a:close/>
                </a:path>
              </a:pathLst>
            </a:custGeom>
            <a:solidFill>
              <a:srgbClr val="E0A4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28"/>
            <p:cNvSpPr/>
            <p:nvPr/>
          </p:nvSpPr>
          <p:spPr>
            <a:xfrm>
              <a:off x="5829827" y="2830136"/>
              <a:ext cx="433620" cy="522553"/>
            </a:xfrm>
            <a:custGeom>
              <a:avLst/>
              <a:gdLst/>
              <a:ahLst/>
              <a:cxnLst/>
              <a:rect l="l" t="t" r="r" b="b"/>
              <a:pathLst>
                <a:path w="13745" h="16564" extrusionOk="0">
                  <a:moveTo>
                    <a:pt x="0" y="1"/>
                  </a:moveTo>
                  <a:lnTo>
                    <a:pt x="0" y="16564"/>
                  </a:lnTo>
                  <a:lnTo>
                    <a:pt x="13745" y="16564"/>
                  </a:lnTo>
                  <a:lnTo>
                    <a:pt x="13745" y="1"/>
                  </a:lnTo>
                  <a:close/>
                </a:path>
              </a:pathLst>
            </a:custGeom>
            <a:solidFill>
              <a:srgbClr val="FFF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28"/>
            <p:cNvSpPr/>
            <p:nvPr/>
          </p:nvSpPr>
          <p:spPr>
            <a:xfrm>
              <a:off x="5923744" y="2671294"/>
              <a:ext cx="245787" cy="201841"/>
            </a:xfrm>
            <a:custGeom>
              <a:avLst/>
              <a:gdLst/>
              <a:ahLst/>
              <a:cxnLst/>
              <a:rect l="l" t="t" r="r" b="b"/>
              <a:pathLst>
                <a:path w="7791" h="6398" extrusionOk="0">
                  <a:moveTo>
                    <a:pt x="3895" y="1140"/>
                  </a:moveTo>
                  <a:cubicBezTo>
                    <a:pt x="4402" y="1140"/>
                    <a:pt x="4814" y="1521"/>
                    <a:pt x="4814" y="2027"/>
                  </a:cubicBezTo>
                  <a:cubicBezTo>
                    <a:pt x="4814" y="2534"/>
                    <a:pt x="4402" y="2946"/>
                    <a:pt x="3895" y="2946"/>
                  </a:cubicBezTo>
                  <a:cubicBezTo>
                    <a:pt x="3389" y="2946"/>
                    <a:pt x="2977" y="2534"/>
                    <a:pt x="2977" y="2027"/>
                  </a:cubicBezTo>
                  <a:cubicBezTo>
                    <a:pt x="2977" y="1521"/>
                    <a:pt x="3389" y="1140"/>
                    <a:pt x="3895" y="1140"/>
                  </a:cubicBezTo>
                  <a:close/>
                  <a:moveTo>
                    <a:pt x="3895" y="0"/>
                  </a:moveTo>
                  <a:cubicBezTo>
                    <a:pt x="2534" y="0"/>
                    <a:pt x="1457" y="1109"/>
                    <a:pt x="1457" y="2471"/>
                  </a:cubicBezTo>
                  <a:cubicBezTo>
                    <a:pt x="1457" y="2534"/>
                    <a:pt x="1457" y="2597"/>
                    <a:pt x="1457" y="2661"/>
                  </a:cubicBezTo>
                  <a:lnTo>
                    <a:pt x="475" y="2661"/>
                  </a:lnTo>
                  <a:cubicBezTo>
                    <a:pt x="222" y="2661"/>
                    <a:pt x="0" y="2882"/>
                    <a:pt x="0" y="3136"/>
                  </a:cubicBezTo>
                  <a:lnTo>
                    <a:pt x="0" y="5954"/>
                  </a:lnTo>
                  <a:cubicBezTo>
                    <a:pt x="0" y="6208"/>
                    <a:pt x="222" y="6398"/>
                    <a:pt x="475" y="6398"/>
                  </a:cubicBezTo>
                  <a:lnTo>
                    <a:pt x="7316" y="6398"/>
                  </a:lnTo>
                  <a:cubicBezTo>
                    <a:pt x="7601" y="6398"/>
                    <a:pt x="7791" y="6208"/>
                    <a:pt x="7791" y="5954"/>
                  </a:cubicBezTo>
                  <a:lnTo>
                    <a:pt x="7791" y="3136"/>
                  </a:lnTo>
                  <a:cubicBezTo>
                    <a:pt x="7791" y="2882"/>
                    <a:pt x="7601" y="2661"/>
                    <a:pt x="7316" y="2661"/>
                  </a:cubicBezTo>
                  <a:lnTo>
                    <a:pt x="6334" y="2661"/>
                  </a:lnTo>
                  <a:cubicBezTo>
                    <a:pt x="6334" y="2597"/>
                    <a:pt x="6366" y="2534"/>
                    <a:pt x="6366" y="2471"/>
                  </a:cubicBezTo>
                  <a:cubicBezTo>
                    <a:pt x="6366" y="1109"/>
                    <a:pt x="5257" y="0"/>
                    <a:pt x="3895" y="0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28"/>
            <p:cNvSpPr/>
            <p:nvPr/>
          </p:nvSpPr>
          <p:spPr>
            <a:xfrm>
              <a:off x="5900745" y="2946041"/>
              <a:ext cx="278785" cy="14007"/>
            </a:xfrm>
            <a:custGeom>
              <a:avLst/>
              <a:gdLst/>
              <a:ahLst/>
              <a:cxnLst/>
              <a:rect l="l" t="t" r="r" b="b"/>
              <a:pathLst>
                <a:path w="8837" h="444" extrusionOk="0">
                  <a:moveTo>
                    <a:pt x="222" y="0"/>
                  </a:moveTo>
                  <a:cubicBezTo>
                    <a:pt x="96" y="0"/>
                    <a:pt x="1" y="95"/>
                    <a:pt x="1" y="222"/>
                  </a:cubicBezTo>
                  <a:cubicBezTo>
                    <a:pt x="1" y="349"/>
                    <a:pt x="96" y="444"/>
                    <a:pt x="222" y="444"/>
                  </a:cubicBezTo>
                  <a:lnTo>
                    <a:pt x="8615" y="444"/>
                  </a:lnTo>
                  <a:cubicBezTo>
                    <a:pt x="8741" y="444"/>
                    <a:pt x="8836" y="349"/>
                    <a:pt x="8836" y="222"/>
                  </a:cubicBezTo>
                  <a:cubicBezTo>
                    <a:pt x="8836" y="95"/>
                    <a:pt x="8741" y="0"/>
                    <a:pt x="8615" y="0"/>
                  </a:cubicBez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28"/>
            <p:cNvSpPr/>
            <p:nvPr/>
          </p:nvSpPr>
          <p:spPr>
            <a:xfrm>
              <a:off x="5903742" y="3025951"/>
              <a:ext cx="278785" cy="13029"/>
            </a:xfrm>
            <a:custGeom>
              <a:avLst/>
              <a:gdLst/>
              <a:ahLst/>
              <a:cxnLst/>
              <a:rect l="l" t="t" r="r" b="b"/>
              <a:pathLst>
                <a:path w="8837" h="413" extrusionOk="0">
                  <a:moveTo>
                    <a:pt x="222" y="1"/>
                  </a:moveTo>
                  <a:cubicBezTo>
                    <a:pt x="96" y="1"/>
                    <a:pt x="1" y="96"/>
                    <a:pt x="1" y="191"/>
                  </a:cubicBezTo>
                  <a:cubicBezTo>
                    <a:pt x="1" y="318"/>
                    <a:pt x="96" y="413"/>
                    <a:pt x="222" y="413"/>
                  </a:cubicBezTo>
                  <a:lnTo>
                    <a:pt x="8615" y="413"/>
                  </a:lnTo>
                  <a:cubicBezTo>
                    <a:pt x="8741" y="413"/>
                    <a:pt x="8836" y="318"/>
                    <a:pt x="8836" y="191"/>
                  </a:cubicBezTo>
                  <a:cubicBezTo>
                    <a:pt x="8836" y="96"/>
                    <a:pt x="8741" y="1"/>
                    <a:pt x="8615" y="1"/>
                  </a:cubicBez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28"/>
            <p:cNvSpPr/>
            <p:nvPr/>
          </p:nvSpPr>
          <p:spPr>
            <a:xfrm>
              <a:off x="5907749" y="3104883"/>
              <a:ext cx="278785" cy="13029"/>
            </a:xfrm>
            <a:custGeom>
              <a:avLst/>
              <a:gdLst/>
              <a:ahLst/>
              <a:cxnLst/>
              <a:rect l="l" t="t" r="r" b="b"/>
              <a:pathLst>
                <a:path w="8837" h="413" extrusionOk="0">
                  <a:moveTo>
                    <a:pt x="190" y="1"/>
                  </a:moveTo>
                  <a:cubicBezTo>
                    <a:pt x="95" y="1"/>
                    <a:pt x="0" y="96"/>
                    <a:pt x="0" y="222"/>
                  </a:cubicBezTo>
                  <a:cubicBezTo>
                    <a:pt x="0" y="317"/>
                    <a:pt x="95" y="412"/>
                    <a:pt x="190" y="412"/>
                  </a:cubicBezTo>
                  <a:lnTo>
                    <a:pt x="8614" y="412"/>
                  </a:lnTo>
                  <a:cubicBezTo>
                    <a:pt x="8741" y="412"/>
                    <a:pt x="8836" y="317"/>
                    <a:pt x="8836" y="222"/>
                  </a:cubicBezTo>
                  <a:cubicBezTo>
                    <a:pt x="8836" y="96"/>
                    <a:pt x="8741" y="1"/>
                    <a:pt x="8614" y="1"/>
                  </a:cubicBez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28"/>
            <p:cNvSpPr/>
            <p:nvPr/>
          </p:nvSpPr>
          <p:spPr>
            <a:xfrm>
              <a:off x="5910746" y="3183815"/>
              <a:ext cx="278785" cy="14007"/>
            </a:xfrm>
            <a:custGeom>
              <a:avLst/>
              <a:gdLst/>
              <a:ahLst/>
              <a:cxnLst/>
              <a:rect l="l" t="t" r="r" b="b"/>
              <a:pathLst>
                <a:path w="8837" h="444" extrusionOk="0">
                  <a:moveTo>
                    <a:pt x="222" y="1"/>
                  </a:moveTo>
                  <a:cubicBezTo>
                    <a:pt x="95" y="1"/>
                    <a:pt x="0" y="96"/>
                    <a:pt x="0" y="222"/>
                  </a:cubicBezTo>
                  <a:cubicBezTo>
                    <a:pt x="0" y="349"/>
                    <a:pt x="95" y="444"/>
                    <a:pt x="222" y="444"/>
                  </a:cubicBezTo>
                  <a:lnTo>
                    <a:pt x="8614" y="444"/>
                  </a:lnTo>
                  <a:cubicBezTo>
                    <a:pt x="8741" y="444"/>
                    <a:pt x="8836" y="349"/>
                    <a:pt x="8836" y="222"/>
                  </a:cubicBezTo>
                  <a:cubicBezTo>
                    <a:pt x="8836" y="96"/>
                    <a:pt x="8741" y="1"/>
                    <a:pt x="8614" y="1"/>
                  </a:cubicBez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28"/>
            <p:cNvSpPr/>
            <p:nvPr/>
          </p:nvSpPr>
          <p:spPr>
            <a:xfrm>
              <a:off x="5913743" y="3262747"/>
              <a:ext cx="278785" cy="14007"/>
            </a:xfrm>
            <a:custGeom>
              <a:avLst/>
              <a:gdLst/>
              <a:ahLst/>
              <a:cxnLst/>
              <a:rect l="l" t="t" r="r" b="b"/>
              <a:pathLst>
                <a:path w="8837" h="444" extrusionOk="0">
                  <a:moveTo>
                    <a:pt x="222" y="0"/>
                  </a:moveTo>
                  <a:cubicBezTo>
                    <a:pt x="127" y="0"/>
                    <a:pt x="0" y="95"/>
                    <a:pt x="0" y="222"/>
                  </a:cubicBezTo>
                  <a:cubicBezTo>
                    <a:pt x="0" y="349"/>
                    <a:pt x="127" y="444"/>
                    <a:pt x="222" y="444"/>
                  </a:cubicBezTo>
                  <a:lnTo>
                    <a:pt x="8646" y="444"/>
                  </a:lnTo>
                  <a:cubicBezTo>
                    <a:pt x="8741" y="444"/>
                    <a:pt x="8836" y="349"/>
                    <a:pt x="8836" y="222"/>
                  </a:cubicBezTo>
                  <a:cubicBezTo>
                    <a:pt x="8836" y="95"/>
                    <a:pt x="8741" y="0"/>
                    <a:pt x="8646" y="0"/>
                  </a:cubicBez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28"/>
            <p:cNvSpPr/>
            <p:nvPr/>
          </p:nvSpPr>
          <p:spPr>
            <a:xfrm>
              <a:off x="6309380" y="3046552"/>
              <a:ext cx="115906" cy="94863"/>
            </a:xfrm>
            <a:custGeom>
              <a:avLst/>
              <a:gdLst/>
              <a:ahLst/>
              <a:cxnLst/>
              <a:rect l="l" t="t" r="r" b="b"/>
              <a:pathLst>
                <a:path w="3674" h="3007" extrusionOk="0">
                  <a:moveTo>
                    <a:pt x="2708" y="1"/>
                  </a:moveTo>
                  <a:cubicBezTo>
                    <a:pt x="2184" y="1"/>
                    <a:pt x="1542" y="100"/>
                    <a:pt x="1045" y="488"/>
                  </a:cubicBezTo>
                  <a:cubicBezTo>
                    <a:pt x="32" y="1248"/>
                    <a:pt x="0" y="2895"/>
                    <a:pt x="0" y="2895"/>
                  </a:cubicBezTo>
                  <a:cubicBezTo>
                    <a:pt x="0" y="2895"/>
                    <a:pt x="437" y="3006"/>
                    <a:pt x="999" y="3006"/>
                  </a:cubicBezTo>
                  <a:cubicBezTo>
                    <a:pt x="1517" y="3006"/>
                    <a:pt x="2142" y="2911"/>
                    <a:pt x="2629" y="2546"/>
                  </a:cubicBezTo>
                  <a:cubicBezTo>
                    <a:pt x="3642" y="1755"/>
                    <a:pt x="3674" y="108"/>
                    <a:pt x="3674" y="108"/>
                  </a:cubicBezTo>
                  <a:cubicBezTo>
                    <a:pt x="3674" y="108"/>
                    <a:pt x="3254" y="1"/>
                    <a:pt x="2708" y="1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28"/>
            <p:cNvSpPr/>
            <p:nvPr/>
          </p:nvSpPr>
          <p:spPr>
            <a:xfrm>
              <a:off x="6244424" y="3072925"/>
              <a:ext cx="80982" cy="101930"/>
            </a:xfrm>
            <a:custGeom>
              <a:avLst/>
              <a:gdLst/>
              <a:ahLst/>
              <a:cxnLst/>
              <a:rect l="l" t="t" r="r" b="b"/>
              <a:pathLst>
                <a:path w="2567" h="3231" extrusionOk="0">
                  <a:moveTo>
                    <a:pt x="698" y="0"/>
                  </a:moveTo>
                  <a:cubicBezTo>
                    <a:pt x="1" y="285"/>
                    <a:pt x="128" y="1109"/>
                    <a:pt x="128" y="1109"/>
                  </a:cubicBezTo>
                  <a:cubicBezTo>
                    <a:pt x="1869" y="1742"/>
                    <a:pt x="2249" y="3231"/>
                    <a:pt x="2249" y="3231"/>
                  </a:cubicBezTo>
                  <a:lnTo>
                    <a:pt x="2566" y="3231"/>
                  </a:lnTo>
                  <a:cubicBezTo>
                    <a:pt x="2408" y="1077"/>
                    <a:pt x="698" y="0"/>
                    <a:pt x="698" y="0"/>
                  </a:cubicBezTo>
                  <a:close/>
                </a:path>
              </a:pathLst>
            </a:custGeom>
            <a:solidFill>
              <a:srgbClr val="825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28"/>
            <p:cNvSpPr/>
            <p:nvPr/>
          </p:nvSpPr>
          <p:spPr>
            <a:xfrm>
              <a:off x="6149529" y="3157757"/>
              <a:ext cx="340713" cy="277681"/>
            </a:xfrm>
            <a:custGeom>
              <a:avLst/>
              <a:gdLst/>
              <a:ahLst/>
              <a:cxnLst/>
              <a:rect l="l" t="t" r="r" b="b"/>
              <a:pathLst>
                <a:path w="10800" h="8802" extrusionOk="0">
                  <a:moveTo>
                    <a:pt x="3486" y="1"/>
                  </a:moveTo>
                  <a:cubicBezTo>
                    <a:pt x="3055" y="1"/>
                    <a:pt x="2595" y="59"/>
                    <a:pt x="2154" y="225"/>
                  </a:cubicBezTo>
                  <a:cubicBezTo>
                    <a:pt x="665" y="795"/>
                    <a:pt x="0" y="1840"/>
                    <a:pt x="222" y="4025"/>
                  </a:cubicBezTo>
                  <a:cubicBezTo>
                    <a:pt x="317" y="5292"/>
                    <a:pt x="1299" y="8047"/>
                    <a:pt x="2280" y="8522"/>
                  </a:cubicBezTo>
                  <a:cubicBezTo>
                    <a:pt x="2695" y="8729"/>
                    <a:pt x="3081" y="8802"/>
                    <a:pt x="3437" y="8802"/>
                  </a:cubicBezTo>
                  <a:cubicBezTo>
                    <a:pt x="4278" y="8802"/>
                    <a:pt x="4948" y="8395"/>
                    <a:pt x="5416" y="8395"/>
                  </a:cubicBezTo>
                  <a:cubicBezTo>
                    <a:pt x="5884" y="8395"/>
                    <a:pt x="6557" y="8788"/>
                    <a:pt x="7389" y="8788"/>
                  </a:cubicBezTo>
                  <a:cubicBezTo>
                    <a:pt x="7739" y="8788"/>
                    <a:pt x="8116" y="8719"/>
                    <a:pt x="8519" y="8522"/>
                  </a:cubicBezTo>
                  <a:cubicBezTo>
                    <a:pt x="9501" y="8047"/>
                    <a:pt x="10483" y="5292"/>
                    <a:pt x="10609" y="4025"/>
                  </a:cubicBezTo>
                  <a:cubicBezTo>
                    <a:pt x="10799" y="1840"/>
                    <a:pt x="10166" y="795"/>
                    <a:pt x="8646" y="225"/>
                  </a:cubicBezTo>
                  <a:cubicBezTo>
                    <a:pt x="8214" y="59"/>
                    <a:pt x="7760" y="1"/>
                    <a:pt x="7334" y="1"/>
                  </a:cubicBezTo>
                  <a:cubicBezTo>
                    <a:pt x="6293" y="1"/>
                    <a:pt x="5416" y="352"/>
                    <a:pt x="5416" y="352"/>
                  </a:cubicBezTo>
                  <a:cubicBezTo>
                    <a:pt x="5416" y="352"/>
                    <a:pt x="4538" y="1"/>
                    <a:pt x="3486" y="1"/>
                  </a:cubicBezTo>
                  <a:close/>
                </a:path>
              </a:pathLst>
            </a:custGeom>
            <a:solidFill>
              <a:srgbClr val="F28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9" name="Google Shape;2529;p28"/>
          <p:cNvGrpSpPr/>
          <p:nvPr/>
        </p:nvGrpSpPr>
        <p:grpSpPr>
          <a:xfrm>
            <a:off x="771200" y="3755168"/>
            <a:ext cx="891185" cy="891217"/>
            <a:chOff x="5687958" y="3747285"/>
            <a:chExt cx="891185" cy="891217"/>
          </a:xfrm>
        </p:grpSpPr>
        <p:sp>
          <p:nvSpPr>
            <p:cNvPr id="2530" name="Google Shape;2530;p28"/>
            <p:cNvSpPr/>
            <p:nvPr/>
          </p:nvSpPr>
          <p:spPr>
            <a:xfrm>
              <a:off x="5687958" y="3747285"/>
              <a:ext cx="891185" cy="891217"/>
            </a:xfrm>
            <a:custGeom>
              <a:avLst/>
              <a:gdLst/>
              <a:ahLst/>
              <a:cxnLst/>
              <a:rect l="l" t="t" r="r" b="b"/>
              <a:pathLst>
                <a:path w="28249" h="28250" extrusionOk="0">
                  <a:moveTo>
                    <a:pt x="14125" y="1"/>
                  </a:moveTo>
                  <a:cubicBezTo>
                    <a:pt x="6334" y="1"/>
                    <a:pt x="0" y="6335"/>
                    <a:pt x="0" y="14125"/>
                  </a:cubicBezTo>
                  <a:cubicBezTo>
                    <a:pt x="0" y="21947"/>
                    <a:pt x="6334" y="28249"/>
                    <a:pt x="14125" y="28249"/>
                  </a:cubicBezTo>
                  <a:cubicBezTo>
                    <a:pt x="21915" y="28249"/>
                    <a:pt x="28249" y="21947"/>
                    <a:pt x="28249" y="14125"/>
                  </a:cubicBezTo>
                  <a:cubicBezTo>
                    <a:pt x="28249" y="6335"/>
                    <a:pt x="21915" y="1"/>
                    <a:pt x="141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28"/>
            <p:cNvSpPr/>
            <p:nvPr/>
          </p:nvSpPr>
          <p:spPr>
            <a:xfrm>
              <a:off x="5701933" y="3840571"/>
              <a:ext cx="490595" cy="366330"/>
            </a:xfrm>
            <a:custGeom>
              <a:avLst/>
              <a:gdLst/>
              <a:ahLst/>
              <a:cxnLst/>
              <a:rect l="l" t="t" r="r" b="b"/>
              <a:pathLst>
                <a:path w="15551" h="11612" extrusionOk="0">
                  <a:moveTo>
                    <a:pt x="4980" y="1"/>
                  </a:moveTo>
                  <a:cubicBezTo>
                    <a:pt x="4393" y="1"/>
                    <a:pt x="3722" y="179"/>
                    <a:pt x="2977" y="654"/>
                  </a:cubicBezTo>
                  <a:cubicBezTo>
                    <a:pt x="1" y="2554"/>
                    <a:pt x="1869" y="8508"/>
                    <a:pt x="7759" y="11611"/>
                  </a:cubicBezTo>
                  <a:cubicBezTo>
                    <a:pt x="13682" y="8508"/>
                    <a:pt x="15550" y="2554"/>
                    <a:pt x="12573" y="654"/>
                  </a:cubicBezTo>
                  <a:cubicBezTo>
                    <a:pt x="11829" y="179"/>
                    <a:pt x="11156" y="1"/>
                    <a:pt x="10565" y="1"/>
                  </a:cubicBezTo>
                  <a:cubicBezTo>
                    <a:pt x="8793" y="1"/>
                    <a:pt x="7759" y="1604"/>
                    <a:pt x="7759" y="1604"/>
                  </a:cubicBezTo>
                  <a:cubicBezTo>
                    <a:pt x="7759" y="1604"/>
                    <a:pt x="6744" y="1"/>
                    <a:pt x="4980" y="1"/>
                  </a:cubicBezTo>
                  <a:close/>
                </a:path>
              </a:pathLst>
            </a:custGeom>
            <a:solidFill>
              <a:srgbClr val="F28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28"/>
            <p:cNvSpPr/>
            <p:nvPr/>
          </p:nvSpPr>
          <p:spPr>
            <a:xfrm>
              <a:off x="5724900" y="3921143"/>
              <a:ext cx="383681" cy="158873"/>
            </a:xfrm>
            <a:custGeom>
              <a:avLst/>
              <a:gdLst/>
              <a:ahLst/>
              <a:cxnLst/>
              <a:rect l="l" t="t" r="r" b="b"/>
              <a:pathLst>
                <a:path w="12162" h="5036" extrusionOk="0">
                  <a:moveTo>
                    <a:pt x="6841" y="0"/>
                  </a:moveTo>
                  <a:cubicBezTo>
                    <a:pt x="6746" y="0"/>
                    <a:pt x="6683" y="64"/>
                    <a:pt x="6651" y="159"/>
                  </a:cubicBezTo>
                  <a:lnTo>
                    <a:pt x="5670" y="4149"/>
                  </a:lnTo>
                  <a:lnTo>
                    <a:pt x="4403" y="665"/>
                  </a:lnTo>
                  <a:cubicBezTo>
                    <a:pt x="4371" y="570"/>
                    <a:pt x="4308" y="539"/>
                    <a:pt x="4213" y="507"/>
                  </a:cubicBezTo>
                  <a:cubicBezTo>
                    <a:pt x="4150" y="507"/>
                    <a:pt x="4055" y="539"/>
                    <a:pt x="4023" y="634"/>
                  </a:cubicBezTo>
                  <a:lnTo>
                    <a:pt x="3073" y="2470"/>
                  </a:lnTo>
                  <a:lnTo>
                    <a:pt x="191" y="2470"/>
                  </a:lnTo>
                  <a:cubicBezTo>
                    <a:pt x="96" y="2470"/>
                    <a:pt x="1" y="2565"/>
                    <a:pt x="1" y="2660"/>
                  </a:cubicBezTo>
                  <a:cubicBezTo>
                    <a:pt x="1" y="2787"/>
                    <a:pt x="96" y="2882"/>
                    <a:pt x="191" y="2882"/>
                  </a:cubicBezTo>
                  <a:lnTo>
                    <a:pt x="3199" y="2882"/>
                  </a:lnTo>
                  <a:cubicBezTo>
                    <a:pt x="3263" y="2882"/>
                    <a:pt x="3326" y="2819"/>
                    <a:pt x="3358" y="2755"/>
                  </a:cubicBezTo>
                  <a:lnTo>
                    <a:pt x="4181" y="1204"/>
                  </a:lnTo>
                  <a:lnTo>
                    <a:pt x="5511" y="4909"/>
                  </a:lnTo>
                  <a:cubicBezTo>
                    <a:pt x="5511" y="4972"/>
                    <a:pt x="5606" y="5036"/>
                    <a:pt x="5670" y="5036"/>
                  </a:cubicBezTo>
                  <a:lnTo>
                    <a:pt x="5701" y="5036"/>
                  </a:lnTo>
                  <a:cubicBezTo>
                    <a:pt x="5796" y="5036"/>
                    <a:pt x="5860" y="4972"/>
                    <a:pt x="5891" y="4877"/>
                  </a:cubicBezTo>
                  <a:lnTo>
                    <a:pt x="6905" y="792"/>
                  </a:lnTo>
                  <a:lnTo>
                    <a:pt x="7792" y="2755"/>
                  </a:lnTo>
                  <a:cubicBezTo>
                    <a:pt x="7823" y="2819"/>
                    <a:pt x="7887" y="2850"/>
                    <a:pt x="7982" y="2850"/>
                  </a:cubicBezTo>
                  <a:lnTo>
                    <a:pt x="11972" y="2850"/>
                  </a:lnTo>
                  <a:cubicBezTo>
                    <a:pt x="12067" y="2850"/>
                    <a:pt x="12162" y="2787"/>
                    <a:pt x="12162" y="2660"/>
                  </a:cubicBezTo>
                  <a:cubicBezTo>
                    <a:pt x="12162" y="2565"/>
                    <a:pt x="12067" y="2470"/>
                    <a:pt x="11972" y="2470"/>
                  </a:cubicBezTo>
                  <a:lnTo>
                    <a:pt x="8108" y="2470"/>
                  </a:lnTo>
                  <a:lnTo>
                    <a:pt x="7031" y="95"/>
                  </a:lnTo>
                  <a:cubicBezTo>
                    <a:pt x="7000" y="32"/>
                    <a:pt x="6936" y="0"/>
                    <a:pt x="6841" y="0"/>
                  </a:cubicBezTo>
                  <a:close/>
                </a:path>
              </a:pathLst>
            </a:custGeom>
            <a:solidFill>
              <a:srgbClr val="FFCA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28"/>
            <p:cNvSpPr/>
            <p:nvPr/>
          </p:nvSpPr>
          <p:spPr>
            <a:xfrm>
              <a:off x="6185493" y="3951113"/>
              <a:ext cx="121900" cy="49971"/>
            </a:xfrm>
            <a:custGeom>
              <a:avLst/>
              <a:gdLst/>
              <a:ahLst/>
              <a:cxnLst/>
              <a:rect l="l" t="t" r="r" b="b"/>
              <a:pathLst>
                <a:path w="3864" h="1584" extrusionOk="0">
                  <a:moveTo>
                    <a:pt x="0" y="0"/>
                  </a:moveTo>
                  <a:lnTo>
                    <a:pt x="0" y="1584"/>
                  </a:lnTo>
                  <a:lnTo>
                    <a:pt x="3864" y="1584"/>
                  </a:lnTo>
                  <a:lnTo>
                    <a:pt x="3864" y="0"/>
                  </a:lnTo>
                  <a:close/>
                </a:path>
              </a:pathLst>
            </a:custGeom>
            <a:solidFill>
              <a:srgbClr val="306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28"/>
            <p:cNvSpPr/>
            <p:nvPr/>
          </p:nvSpPr>
          <p:spPr>
            <a:xfrm>
              <a:off x="6075582" y="3974080"/>
              <a:ext cx="341723" cy="523562"/>
            </a:xfrm>
            <a:custGeom>
              <a:avLst/>
              <a:gdLst/>
              <a:ahLst/>
              <a:cxnLst/>
              <a:rect l="l" t="t" r="r" b="b"/>
              <a:pathLst>
                <a:path w="10832" h="16596" extrusionOk="0">
                  <a:moveTo>
                    <a:pt x="1078" y="1"/>
                  </a:moveTo>
                  <a:cubicBezTo>
                    <a:pt x="476" y="1"/>
                    <a:pt x="1" y="507"/>
                    <a:pt x="1" y="1109"/>
                  </a:cubicBezTo>
                  <a:lnTo>
                    <a:pt x="1" y="15518"/>
                  </a:lnTo>
                  <a:cubicBezTo>
                    <a:pt x="1" y="16120"/>
                    <a:pt x="476" y="16595"/>
                    <a:pt x="1078" y="16595"/>
                  </a:cubicBezTo>
                  <a:lnTo>
                    <a:pt x="9755" y="16595"/>
                  </a:lnTo>
                  <a:cubicBezTo>
                    <a:pt x="10357" y="16595"/>
                    <a:pt x="10832" y="16120"/>
                    <a:pt x="10832" y="15518"/>
                  </a:cubicBezTo>
                  <a:lnTo>
                    <a:pt x="10832" y="1109"/>
                  </a:lnTo>
                  <a:cubicBezTo>
                    <a:pt x="10832" y="507"/>
                    <a:pt x="10357" y="1"/>
                    <a:pt x="9755" y="1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28"/>
            <p:cNvSpPr/>
            <p:nvPr/>
          </p:nvSpPr>
          <p:spPr>
            <a:xfrm>
              <a:off x="6159498" y="3823220"/>
              <a:ext cx="172880" cy="132910"/>
            </a:xfrm>
            <a:custGeom>
              <a:avLst/>
              <a:gdLst/>
              <a:ahLst/>
              <a:cxnLst/>
              <a:rect l="l" t="t" r="r" b="b"/>
              <a:pathLst>
                <a:path w="5480" h="4213" extrusionOk="0">
                  <a:moveTo>
                    <a:pt x="571" y="1"/>
                  </a:moveTo>
                  <a:cubicBezTo>
                    <a:pt x="254" y="1"/>
                    <a:pt x="1" y="254"/>
                    <a:pt x="1" y="539"/>
                  </a:cubicBezTo>
                  <a:lnTo>
                    <a:pt x="1" y="3674"/>
                  </a:lnTo>
                  <a:cubicBezTo>
                    <a:pt x="1" y="3959"/>
                    <a:pt x="254" y="4213"/>
                    <a:pt x="571" y="4213"/>
                  </a:cubicBezTo>
                  <a:lnTo>
                    <a:pt x="4941" y="4213"/>
                  </a:lnTo>
                  <a:cubicBezTo>
                    <a:pt x="5258" y="4213"/>
                    <a:pt x="5480" y="3959"/>
                    <a:pt x="5480" y="3674"/>
                  </a:cubicBezTo>
                  <a:lnTo>
                    <a:pt x="5480" y="539"/>
                  </a:lnTo>
                  <a:cubicBezTo>
                    <a:pt x="5480" y="254"/>
                    <a:pt x="5258" y="1"/>
                    <a:pt x="4941" y="1"/>
                  </a:cubicBezTo>
                  <a:close/>
                </a:path>
              </a:pathLst>
            </a:custGeom>
            <a:solidFill>
              <a:srgbClr val="C7A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28"/>
            <p:cNvSpPr/>
            <p:nvPr/>
          </p:nvSpPr>
          <p:spPr>
            <a:xfrm>
              <a:off x="6125553" y="4029035"/>
              <a:ext cx="241812" cy="411632"/>
            </a:xfrm>
            <a:custGeom>
              <a:avLst/>
              <a:gdLst/>
              <a:ahLst/>
              <a:cxnLst/>
              <a:rect l="l" t="t" r="r" b="b"/>
              <a:pathLst>
                <a:path w="7665" h="13048" extrusionOk="0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lnTo>
                    <a:pt x="0" y="12573"/>
                  </a:lnTo>
                  <a:cubicBezTo>
                    <a:pt x="0" y="12826"/>
                    <a:pt x="222" y="13048"/>
                    <a:pt x="507" y="13048"/>
                  </a:cubicBezTo>
                  <a:lnTo>
                    <a:pt x="7157" y="13048"/>
                  </a:lnTo>
                  <a:cubicBezTo>
                    <a:pt x="7442" y="13048"/>
                    <a:pt x="7664" y="12826"/>
                    <a:pt x="7664" y="12573"/>
                  </a:cubicBezTo>
                  <a:lnTo>
                    <a:pt x="7664" y="475"/>
                  </a:lnTo>
                  <a:cubicBezTo>
                    <a:pt x="7664" y="222"/>
                    <a:pt x="7442" y="0"/>
                    <a:pt x="7157" y="0"/>
                  </a:cubicBez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28"/>
            <p:cNvSpPr/>
            <p:nvPr/>
          </p:nvSpPr>
          <p:spPr>
            <a:xfrm>
              <a:off x="5969677" y="4212863"/>
              <a:ext cx="134929" cy="43977"/>
            </a:xfrm>
            <a:custGeom>
              <a:avLst/>
              <a:gdLst/>
              <a:ahLst/>
              <a:cxnLst/>
              <a:rect l="l" t="t" r="r" b="b"/>
              <a:pathLst>
                <a:path w="4277" h="1394" extrusionOk="0">
                  <a:moveTo>
                    <a:pt x="1" y="1"/>
                  </a:moveTo>
                  <a:lnTo>
                    <a:pt x="1" y="1394"/>
                  </a:lnTo>
                  <a:lnTo>
                    <a:pt x="4276" y="1394"/>
                  </a:lnTo>
                  <a:lnTo>
                    <a:pt x="4276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28"/>
            <p:cNvSpPr/>
            <p:nvPr/>
          </p:nvSpPr>
          <p:spPr>
            <a:xfrm>
              <a:off x="5888757" y="4438648"/>
              <a:ext cx="296767" cy="93948"/>
            </a:xfrm>
            <a:custGeom>
              <a:avLst/>
              <a:gdLst/>
              <a:ahLst/>
              <a:cxnLst/>
              <a:rect l="l" t="t" r="r" b="b"/>
              <a:pathLst>
                <a:path w="9407" h="2978" extrusionOk="0">
                  <a:moveTo>
                    <a:pt x="1" y="1"/>
                  </a:moveTo>
                  <a:lnTo>
                    <a:pt x="1" y="2027"/>
                  </a:lnTo>
                  <a:cubicBezTo>
                    <a:pt x="1" y="2534"/>
                    <a:pt x="412" y="2978"/>
                    <a:pt x="951" y="2978"/>
                  </a:cubicBezTo>
                  <a:lnTo>
                    <a:pt x="8456" y="2978"/>
                  </a:lnTo>
                  <a:cubicBezTo>
                    <a:pt x="8995" y="2978"/>
                    <a:pt x="9406" y="2534"/>
                    <a:pt x="9406" y="2027"/>
                  </a:cubicBezTo>
                  <a:lnTo>
                    <a:pt x="9406" y="1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28"/>
            <p:cNvSpPr/>
            <p:nvPr/>
          </p:nvSpPr>
          <p:spPr>
            <a:xfrm>
              <a:off x="5888757" y="4233842"/>
              <a:ext cx="296767" cy="93948"/>
            </a:xfrm>
            <a:custGeom>
              <a:avLst/>
              <a:gdLst/>
              <a:ahLst/>
              <a:cxnLst/>
              <a:rect l="l" t="t" r="r" b="b"/>
              <a:pathLst>
                <a:path w="9407" h="2978" extrusionOk="0">
                  <a:moveTo>
                    <a:pt x="951" y="1"/>
                  </a:moveTo>
                  <a:cubicBezTo>
                    <a:pt x="412" y="1"/>
                    <a:pt x="1" y="412"/>
                    <a:pt x="1" y="951"/>
                  </a:cubicBezTo>
                  <a:lnTo>
                    <a:pt x="1" y="2977"/>
                  </a:lnTo>
                  <a:lnTo>
                    <a:pt x="9406" y="2977"/>
                  </a:lnTo>
                  <a:lnTo>
                    <a:pt x="9406" y="951"/>
                  </a:lnTo>
                  <a:cubicBezTo>
                    <a:pt x="9406" y="412"/>
                    <a:pt x="8995" y="1"/>
                    <a:pt x="8488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28"/>
            <p:cNvSpPr/>
            <p:nvPr/>
          </p:nvSpPr>
          <p:spPr>
            <a:xfrm>
              <a:off x="5888757" y="4327759"/>
              <a:ext cx="296767" cy="110921"/>
            </a:xfrm>
            <a:custGeom>
              <a:avLst/>
              <a:gdLst/>
              <a:ahLst/>
              <a:cxnLst/>
              <a:rect l="l" t="t" r="r" b="b"/>
              <a:pathLst>
                <a:path w="9407" h="3516" extrusionOk="0">
                  <a:moveTo>
                    <a:pt x="1" y="0"/>
                  </a:moveTo>
                  <a:lnTo>
                    <a:pt x="1" y="3516"/>
                  </a:lnTo>
                  <a:lnTo>
                    <a:pt x="9406" y="3516"/>
                  </a:lnTo>
                  <a:lnTo>
                    <a:pt x="9406" y="0"/>
                  </a:lnTo>
                  <a:close/>
                </a:path>
              </a:pathLst>
            </a:custGeom>
            <a:solidFill>
              <a:srgbClr val="D197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28"/>
            <p:cNvSpPr/>
            <p:nvPr/>
          </p:nvSpPr>
          <p:spPr>
            <a:xfrm>
              <a:off x="5946710" y="4159926"/>
              <a:ext cx="180862" cy="65966"/>
            </a:xfrm>
            <a:custGeom>
              <a:avLst/>
              <a:gdLst/>
              <a:ahLst/>
              <a:cxnLst/>
              <a:rect l="l" t="t" r="r" b="b"/>
              <a:pathLst>
                <a:path w="5733" h="2091" extrusionOk="0">
                  <a:moveTo>
                    <a:pt x="475" y="0"/>
                  </a:moveTo>
                  <a:cubicBezTo>
                    <a:pt x="222" y="0"/>
                    <a:pt x="0" y="222"/>
                    <a:pt x="0" y="475"/>
                  </a:cubicBezTo>
                  <a:lnTo>
                    <a:pt x="0" y="1615"/>
                  </a:lnTo>
                  <a:cubicBezTo>
                    <a:pt x="0" y="1869"/>
                    <a:pt x="222" y="2090"/>
                    <a:pt x="475" y="2090"/>
                  </a:cubicBezTo>
                  <a:lnTo>
                    <a:pt x="5258" y="2090"/>
                  </a:lnTo>
                  <a:cubicBezTo>
                    <a:pt x="5511" y="2090"/>
                    <a:pt x="5733" y="1869"/>
                    <a:pt x="5733" y="1615"/>
                  </a:cubicBezTo>
                  <a:lnTo>
                    <a:pt x="5733" y="475"/>
                  </a:lnTo>
                  <a:cubicBezTo>
                    <a:pt x="5733" y="222"/>
                    <a:pt x="5511" y="0"/>
                    <a:pt x="5258" y="0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28"/>
            <p:cNvSpPr/>
            <p:nvPr/>
          </p:nvSpPr>
          <p:spPr>
            <a:xfrm>
              <a:off x="5941726" y="4289807"/>
              <a:ext cx="181840" cy="182849"/>
            </a:xfrm>
            <a:custGeom>
              <a:avLst/>
              <a:gdLst/>
              <a:ahLst/>
              <a:cxnLst/>
              <a:rect l="l" t="t" r="r" b="b"/>
              <a:pathLst>
                <a:path w="5764" h="5796" extrusionOk="0">
                  <a:moveTo>
                    <a:pt x="2882" y="0"/>
                  </a:moveTo>
                  <a:cubicBezTo>
                    <a:pt x="1267" y="0"/>
                    <a:pt x="0" y="1298"/>
                    <a:pt x="0" y="2914"/>
                  </a:cubicBezTo>
                  <a:cubicBezTo>
                    <a:pt x="0" y="4497"/>
                    <a:pt x="1267" y="5795"/>
                    <a:pt x="2882" y="5795"/>
                  </a:cubicBezTo>
                  <a:cubicBezTo>
                    <a:pt x="4465" y="5795"/>
                    <a:pt x="5764" y="4497"/>
                    <a:pt x="5764" y="2914"/>
                  </a:cubicBezTo>
                  <a:cubicBezTo>
                    <a:pt x="5764" y="1298"/>
                    <a:pt x="4465" y="0"/>
                    <a:pt x="2882" y="0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28"/>
            <p:cNvSpPr/>
            <p:nvPr/>
          </p:nvSpPr>
          <p:spPr>
            <a:xfrm>
              <a:off x="6383296" y="4077997"/>
              <a:ext cx="55997" cy="51959"/>
            </a:xfrm>
            <a:custGeom>
              <a:avLst/>
              <a:gdLst/>
              <a:ahLst/>
              <a:cxnLst/>
              <a:rect l="l" t="t" r="r" b="b"/>
              <a:pathLst>
                <a:path w="1775" h="1647" extrusionOk="0">
                  <a:moveTo>
                    <a:pt x="1" y="0"/>
                  </a:moveTo>
                  <a:lnTo>
                    <a:pt x="1" y="1647"/>
                  </a:lnTo>
                  <a:lnTo>
                    <a:pt x="1774" y="1647"/>
                  </a:lnTo>
                  <a:lnTo>
                    <a:pt x="1774" y="0"/>
                  </a:lnTo>
                  <a:close/>
                </a:path>
              </a:pathLst>
            </a:custGeom>
            <a:solidFill>
              <a:srgbClr val="3DA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28"/>
            <p:cNvSpPr/>
            <p:nvPr/>
          </p:nvSpPr>
          <p:spPr>
            <a:xfrm>
              <a:off x="6285404" y="4452655"/>
              <a:ext cx="251781" cy="102908"/>
            </a:xfrm>
            <a:custGeom>
              <a:avLst/>
              <a:gdLst/>
              <a:ahLst/>
              <a:cxnLst/>
              <a:rect l="l" t="t" r="r" b="b"/>
              <a:pathLst>
                <a:path w="7981" h="3262" extrusionOk="0">
                  <a:moveTo>
                    <a:pt x="0" y="0"/>
                  </a:moveTo>
                  <a:lnTo>
                    <a:pt x="0" y="2122"/>
                  </a:lnTo>
                  <a:cubicBezTo>
                    <a:pt x="0" y="2724"/>
                    <a:pt x="507" y="3262"/>
                    <a:pt x="1140" y="3262"/>
                  </a:cubicBezTo>
                  <a:lnTo>
                    <a:pt x="6841" y="3262"/>
                  </a:lnTo>
                  <a:cubicBezTo>
                    <a:pt x="7474" y="3262"/>
                    <a:pt x="7981" y="2755"/>
                    <a:pt x="7981" y="2122"/>
                  </a:cubicBezTo>
                  <a:lnTo>
                    <a:pt x="7981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28"/>
            <p:cNvSpPr/>
            <p:nvPr/>
          </p:nvSpPr>
          <p:spPr>
            <a:xfrm>
              <a:off x="6285404" y="4102951"/>
              <a:ext cx="251781" cy="103949"/>
            </a:xfrm>
            <a:custGeom>
              <a:avLst/>
              <a:gdLst/>
              <a:ahLst/>
              <a:cxnLst/>
              <a:rect l="l" t="t" r="r" b="b"/>
              <a:pathLst>
                <a:path w="7981" h="3295" extrusionOk="0">
                  <a:moveTo>
                    <a:pt x="1140" y="1"/>
                  </a:moveTo>
                  <a:cubicBezTo>
                    <a:pt x="539" y="1"/>
                    <a:pt x="0" y="508"/>
                    <a:pt x="0" y="1141"/>
                  </a:cubicBezTo>
                  <a:lnTo>
                    <a:pt x="0" y="3294"/>
                  </a:lnTo>
                  <a:lnTo>
                    <a:pt x="7981" y="3294"/>
                  </a:lnTo>
                  <a:lnTo>
                    <a:pt x="7981" y="1141"/>
                  </a:lnTo>
                  <a:cubicBezTo>
                    <a:pt x="7981" y="508"/>
                    <a:pt x="7474" y="1"/>
                    <a:pt x="6841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28"/>
            <p:cNvSpPr/>
            <p:nvPr/>
          </p:nvSpPr>
          <p:spPr>
            <a:xfrm>
              <a:off x="6285404" y="4206869"/>
              <a:ext cx="251781" cy="245818"/>
            </a:xfrm>
            <a:custGeom>
              <a:avLst/>
              <a:gdLst/>
              <a:ahLst/>
              <a:cxnLst/>
              <a:rect l="l" t="t" r="r" b="b"/>
              <a:pathLst>
                <a:path w="7981" h="7792" extrusionOk="0">
                  <a:moveTo>
                    <a:pt x="0" y="0"/>
                  </a:moveTo>
                  <a:lnTo>
                    <a:pt x="0" y="7791"/>
                  </a:lnTo>
                  <a:lnTo>
                    <a:pt x="7981" y="7791"/>
                  </a:lnTo>
                  <a:lnTo>
                    <a:pt x="7981" y="0"/>
                  </a:lnTo>
                  <a:close/>
                </a:path>
              </a:pathLst>
            </a:custGeom>
            <a:solidFill>
              <a:srgbClr val="43A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28"/>
            <p:cNvSpPr/>
            <p:nvPr/>
          </p:nvSpPr>
          <p:spPr>
            <a:xfrm>
              <a:off x="6357332" y="4037017"/>
              <a:ext cx="108934" cy="55997"/>
            </a:xfrm>
            <a:custGeom>
              <a:avLst/>
              <a:gdLst/>
              <a:ahLst/>
              <a:cxnLst/>
              <a:rect l="l" t="t" r="r" b="b"/>
              <a:pathLst>
                <a:path w="3453" h="1775" extrusionOk="0">
                  <a:moveTo>
                    <a:pt x="570" y="1"/>
                  </a:moveTo>
                  <a:cubicBezTo>
                    <a:pt x="254" y="1"/>
                    <a:pt x="0" y="254"/>
                    <a:pt x="0" y="571"/>
                  </a:cubicBezTo>
                  <a:lnTo>
                    <a:pt x="0" y="1204"/>
                  </a:lnTo>
                  <a:cubicBezTo>
                    <a:pt x="0" y="1521"/>
                    <a:pt x="254" y="1774"/>
                    <a:pt x="570" y="1774"/>
                  </a:cubicBezTo>
                  <a:lnTo>
                    <a:pt x="2882" y="1774"/>
                  </a:lnTo>
                  <a:cubicBezTo>
                    <a:pt x="3199" y="1774"/>
                    <a:pt x="3452" y="1521"/>
                    <a:pt x="3452" y="1204"/>
                  </a:cubicBezTo>
                  <a:lnTo>
                    <a:pt x="3452" y="571"/>
                  </a:lnTo>
                  <a:cubicBezTo>
                    <a:pt x="3452" y="254"/>
                    <a:pt x="3199" y="1"/>
                    <a:pt x="2882" y="1"/>
                  </a:cubicBezTo>
                  <a:close/>
                </a:path>
              </a:pathLst>
            </a:custGeom>
            <a:solidFill>
              <a:srgbClr val="43A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28"/>
            <p:cNvSpPr/>
            <p:nvPr/>
          </p:nvSpPr>
          <p:spPr>
            <a:xfrm>
              <a:off x="6330359" y="4242833"/>
              <a:ext cx="161870" cy="63978"/>
            </a:xfrm>
            <a:custGeom>
              <a:avLst/>
              <a:gdLst/>
              <a:ahLst/>
              <a:cxnLst/>
              <a:rect l="l" t="t" r="r" b="b"/>
              <a:pathLst>
                <a:path w="5131" h="2028" extrusionOk="0">
                  <a:moveTo>
                    <a:pt x="0" y="1"/>
                  </a:moveTo>
                  <a:lnTo>
                    <a:pt x="0" y="2027"/>
                  </a:lnTo>
                  <a:lnTo>
                    <a:pt x="5131" y="2027"/>
                  </a:lnTo>
                  <a:lnTo>
                    <a:pt x="51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49" name="Google Shape;2549;p28"/>
          <p:cNvSpPr txBox="1"/>
          <p:nvPr/>
        </p:nvSpPr>
        <p:spPr>
          <a:xfrm>
            <a:off x="710250" y="457200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 smtClean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Single vs Ward.D</a:t>
            </a:r>
            <a:endParaRPr sz="2500" dirty="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3037" y="1340168"/>
            <a:ext cx="5974292" cy="3579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644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33" name="Google Shape;4133;p34"/>
          <p:cNvGrpSpPr/>
          <p:nvPr/>
        </p:nvGrpSpPr>
        <p:grpSpPr>
          <a:xfrm>
            <a:off x="457204" y="2549865"/>
            <a:ext cx="1037348" cy="916585"/>
            <a:chOff x="710229" y="2549865"/>
            <a:chExt cx="1037348" cy="916585"/>
          </a:xfrm>
        </p:grpSpPr>
        <p:sp>
          <p:nvSpPr>
            <p:cNvPr id="4134" name="Google Shape;4134;p34"/>
            <p:cNvSpPr/>
            <p:nvPr/>
          </p:nvSpPr>
          <p:spPr>
            <a:xfrm>
              <a:off x="710229" y="2549865"/>
              <a:ext cx="1037348" cy="916585"/>
            </a:xfrm>
            <a:custGeom>
              <a:avLst/>
              <a:gdLst/>
              <a:ahLst/>
              <a:cxnLst/>
              <a:rect l="l" t="t" r="r" b="b"/>
              <a:pathLst>
                <a:path w="35090" h="31005" extrusionOk="0">
                  <a:moveTo>
                    <a:pt x="17554" y="0"/>
                  </a:moveTo>
                  <a:cubicBezTo>
                    <a:pt x="12815" y="0"/>
                    <a:pt x="8136" y="2161"/>
                    <a:pt x="5099" y="6255"/>
                  </a:cubicBezTo>
                  <a:cubicBezTo>
                    <a:pt x="0" y="13127"/>
                    <a:pt x="1425" y="22818"/>
                    <a:pt x="8298" y="27948"/>
                  </a:cubicBezTo>
                  <a:cubicBezTo>
                    <a:pt x="11076" y="30010"/>
                    <a:pt x="14315" y="31005"/>
                    <a:pt x="17526" y="31005"/>
                  </a:cubicBezTo>
                  <a:cubicBezTo>
                    <a:pt x="22260" y="31005"/>
                    <a:pt x="26935" y="28844"/>
                    <a:pt x="29991" y="24750"/>
                  </a:cubicBezTo>
                  <a:cubicBezTo>
                    <a:pt x="35090" y="17878"/>
                    <a:pt x="33664" y="8187"/>
                    <a:pt x="26792" y="3057"/>
                  </a:cubicBezTo>
                  <a:cubicBezTo>
                    <a:pt x="24014" y="996"/>
                    <a:pt x="20770" y="0"/>
                    <a:pt x="17554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5" name="Google Shape;4135;p34"/>
            <p:cNvSpPr/>
            <p:nvPr/>
          </p:nvSpPr>
          <p:spPr>
            <a:xfrm>
              <a:off x="1027599" y="2683482"/>
              <a:ext cx="540225" cy="478706"/>
            </a:xfrm>
            <a:custGeom>
              <a:avLst/>
              <a:gdLst/>
              <a:ahLst/>
              <a:cxnLst/>
              <a:rect l="l" t="t" r="r" b="b"/>
              <a:pathLst>
                <a:path w="18274" h="16193" extrusionOk="0">
                  <a:moveTo>
                    <a:pt x="8630" y="0"/>
                  </a:moveTo>
                  <a:cubicBezTo>
                    <a:pt x="7266" y="0"/>
                    <a:pt x="5921" y="227"/>
                    <a:pt x="4687" y="817"/>
                  </a:cubicBezTo>
                  <a:cubicBezTo>
                    <a:pt x="2565" y="1830"/>
                    <a:pt x="982" y="3952"/>
                    <a:pt x="475" y="6327"/>
                  </a:cubicBezTo>
                  <a:cubicBezTo>
                    <a:pt x="0" y="8702"/>
                    <a:pt x="633" y="11331"/>
                    <a:pt x="2122" y="13168"/>
                  </a:cubicBezTo>
                  <a:cubicBezTo>
                    <a:pt x="3784" y="15184"/>
                    <a:pt x="6361" y="16192"/>
                    <a:pt x="8904" y="16192"/>
                  </a:cubicBezTo>
                  <a:cubicBezTo>
                    <a:pt x="9316" y="16192"/>
                    <a:pt x="9728" y="16166"/>
                    <a:pt x="10134" y="16113"/>
                  </a:cubicBezTo>
                  <a:cubicBezTo>
                    <a:pt x="12256" y="15828"/>
                    <a:pt x="14314" y="14846"/>
                    <a:pt x="15835" y="13263"/>
                  </a:cubicBezTo>
                  <a:cubicBezTo>
                    <a:pt x="17355" y="11648"/>
                    <a:pt x="18273" y="9431"/>
                    <a:pt x="18210" y="7151"/>
                  </a:cubicBezTo>
                  <a:cubicBezTo>
                    <a:pt x="18115" y="4902"/>
                    <a:pt x="16975" y="2685"/>
                    <a:pt x="15138" y="1514"/>
                  </a:cubicBezTo>
                  <a:cubicBezTo>
                    <a:pt x="14124" y="880"/>
                    <a:pt x="12953" y="564"/>
                    <a:pt x="11781" y="342"/>
                  </a:cubicBezTo>
                  <a:cubicBezTo>
                    <a:pt x="10747" y="135"/>
                    <a:pt x="9683" y="0"/>
                    <a:pt x="8630" y="0"/>
                  </a:cubicBezTo>
                  <a:close/>
                </a:path>
              </a:pathLst>
            </a:custGeom>
            <a:solidFill>
              <a:srgbClr val="E2A7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6" name="Google Shape;4136;p34"/>
            <p:cNvSpPr/>
            <p:nvPr/>
          </p:nvSpPr>
          <p:spPr>
            <a:xfrm>
              <a:off x="1211085" y="2887366"/>
              <a:ext cx="195704" cy="272448"/>
            </a:xfrm>
            <a:custGeom>
              <a:avLst/>
              <a:gdLst/>
              <a:ahLst/>
              <a:cxnLst/>
              <a:rect l="l" t="t" r="r" b="b"/>
              <a:pathLst>
                <a:path w="6620" h="9216" extrusionOk="0">
                  <a:moveTo>
                    <a:pt x="5669" y="0"/>
                  </a:moveTo>
                  <a:lnTo>
                    <a:pt x="5669" y="0"/>
                  </a:lnTo>
                  <a:cubicBezTo>
                    <a:pt x="5701" y="1900"/>
                    <a:pt x="5194" y="3579"/>
                    <a:pt x="4212" y="5194"/>
                  </a:cubicBezTo>
                  <a:cubicBezTo>
                    <a:pt x="3230" y="6777"/>
                    <a:pt x="1647" y="8171"/>
                    <a:pt x="0" y="8899"/>
                  </a:cubicBezTo>
                  <a:cubicBezTo>
                    <a:pt x="507" y="9184"/>
                    <a:pt x="1267" y="9216"/>
                    <a:pt x="1299" y="9216"/>
                  </a:cubicBezTo>
                  <a:cubicBezTo>
                    <a:pt x="1679" y="9121"/>
                    <a:pt x="1774" y="8994"/>
                    <a:pt x="2059" y="8741"/>
                  </a:cubicBezTo>
                  <a:cubicBezTo>
                    <a:pt x="4086" y="7126"/>
                    <a:pt x="5194" y="4592"/>
                    <a:pt x="6239" y="2154"/>
                  </a:cubicBezTo>
                  <a:cubicBezTo>
                    <a:pt x="6429" y="1679"/>
                    <a:pt x="6619" y="1647"/>
                    <a:pt x="6556" y="1140"/>
                  </a:cubicBezTo>
                  <a:cubicBezTo>
                    <a:pt x="6524" y="634"/>
                    <a:pt x="5764" y="64"/>
                    <a:pt x="5669" y="0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7" name="Google Shape;4137;p34"/>
            <p:cNvSpPr/>
            <p:nvPr/>
          </p:nvSpPr>
          <p:spPr>
            <a:xfrm>
              <a:off x="1371160" y="2922928"/>
              <a:ext cx="140451" cy="79819"/>
            </a:xfrm>
            <a:custGeom>
              <a:avLst/>
              <a:gdLst/>
              <a:ahLst/>
              <a:cxnLst/>
              <a:rect l="l" t="t" r="r" b="b"/>
              <a:pathLst>
                <a:path w="4751" h="2700" extrusionOk="0">
                  <a:moveTo>
                    <a:pt x="3864" y="1"/>
                  </a:moveTo>
                  <a:cubicBezTo>
                    <a:pt x="2978" y="982"/>
                    <a:pt x="1774" y="1616"/>
                    <a:pt x="507" y="1743"/>
                  </a:cubicBezTo>
                  <a:cubicBezTo>
                    <a:pt x="317" y="2059"/>
                    <a:pt x="159" y="2376"/>
                    <a:pt x="1" y="2693"/>
                  </a:cubicBezTo>
                  <a:cubicBezTo>
                    <a:pt x="86" y="2697"/>
                    <a:pt x="172" y="2699"/>
                    <a:pt x="257" y="2699"/>
                  </a:cubicBezTo>
                  <a:cubicBezTo>
                    <a:pt x="1981" y="2699"/>
                    <a:pt x="3725" y="1796"/>
                    <a:pt x="4751" y="317"/>
                  </a:cubicBezTo>
                  <a:cubicBezTo>
                    <a:pt x="4434" y="222"/>
                    <a:pt x="4149" y="127"/>
                    <a:pt x="3864" y="1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8" name="Google Shape;4138;p34"/>
            <p:cNvSpPr/>
            <p:nvPr/>
          </p:nvSpPr>
          <p:spPr>
            <a:xfrm>
              <a:off x="1314047" y="3043006"/>
              <a:ext cx="197566" cy="54099"/>
            </a:xfrm>
            <a:custGeom>
              <a:avLst/>
              <a:gdLst/>
              <a:ahLst/>
              <a:cxnLst/>
              <a:rect l="l" t="t" r="r" b="b"/>
              <a:pathLst>
                <a:path w="6683" h="1830" extrusionOk="0">
                  <a:moveTo>
                    <a:pt x="3680" y="1"/>
                  </a:moveTo>
                  <a:cubicBezTo>
                    <a:pt x="3180" y="1"/>
                    <a:pt x="2687" y="46"/>
                    <a:pt x="2218" y="151"/>
                  </a:cubicBezTo>
                  <a:cubicBezTo>
                    <a:pt x="1299" y="372"/>
                    <a:pt x="286" y="879"/>
                    <a:pt x="1" y="1829"/>
                  </a:cubicBezTo>
                  <a:cubicBezTo>
                    <a:pt x="1204" y="1354"/>
                    <a:pt x="2471" y="1037"/>
                    <a:pt x="3738" y="942"/>
                  </a:cubicBezTo>
                  <a:cubicBezTo>
                    <a:pt x="3865" y="931"/>
                    <a:pt x="3989" y="923"/>
                    <a:pt x="4109" y="923"/>
                  </a:cubicBezTo>
                  <a:cubicBezTo>
                    <a:pt x="4318" y="923"/>
                    <a:pt x="4519" y="946"/>
                    <a:pt x="4720" y="1006"/>
                  </a:cubicBezTo>
                  <a:cubicBezTo>
                    <a:pt x="5036" y="1132"/>
                    <a:pt x="5416" y="1386"/>
                    <a:pt x="5480" y="1702"/>
                  </a:cubicBezTo>
                  <a:cubicBezTo>
                    <a:pt x="5955" y="1354"/>
                    <a:pt x="6303" y="942"/>
                    <a:pt x="6683" y="467"/>
                  </a:cubicBezTo>
                  <a:cubicBezTo>
                    <a:pt x="5748" y="191"/>
                    <a:pt x="4699" y="1"/>
                    <a:pt x="3680" y="1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9" name="Google Shape;4139;p34"/>
            <p:cNvSpPr/>
            <p:nvPr/>
          </p:nvSpPr>
          <p:spPr>
            <a:xfrm>
              <a:off x="1198906" y="2829307"/>
              <a:ext cx="160110" cy="221926"/>
            </a:xfrm>
            <a:custGeom>
              <a:avLst/>
              <a:gdLst/>
              <a:ahLst/>
              <a:cxnLst/>
              <a:rect l="l" t="t" r="r" b="b"/>
              <a:pathLst>
                <a:path w="5416" h="7507" extrusionOk="0">
                  <a:moveTo>
                    <a:pt x="286" y="1"/>
                  </a:moveTo>
                  <a:cubicBezTo>
                    <a:pt x="1" y="1299"/>
                    <a:pt x="602" y="2724"/>
                    <a:pt x="1647" y="3421"/>
                  </a:cubicBezTo>
                  <a:cubicBezTo>
                    <a:pt x="2091" y="3738"/>
                    <a:pt x="2597" y="3896"/>
                    <a:pt x="3041" y="4181"/>
                  </a:cubicBezTo>
                  <a:cubicBezTo>
                    <a:pt x="4086" y="4878"/>
                    <a:pt x="4656" y="6240"/>
                    <a:pt x="4466" y="7506"/>
                  </a:cubicBezTo>
                  <a:cubicBezTo>
                    <a:pt x="5321" y="6810"/>
                    <a:pt x="5416" y="5321"/>
                    <a:pt x="4688" y="4498"/>
                  </a:cubicBezTo>
                  <a:cubicBezTo>
                    <a:pt x="4022" y="3738"/>
                    <a:pt x="2914" y="3611"/>
                    <a:pt x="2091" y="3041"/>
                  </a:cubicBezTo>
                  <a:cubicBezTo>
                    <a:pt x="1204" y="2376"/>
                    <a:pt x="729" y="1173"/>
                    <a:pt x="982" y="64"/>
                  </a:cubicBezTo>
                  <a:cubicBezTo>
                    <a:pt x="729" y="33"/>
                    <a:pt x="507" y="33"/>
                    <a:pt x="286" y="1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0" name="Google Shape;4140;p34"/>
            <p:cNvSpPr/>
            <p:nvPr/>
          </p:nvSpPr>
          <p:spPr>
            <a:xfrm>
              <a:off x="1107148" y="2863007"/>
              <a:ext cx="191033" cy="255627"/>
            </a:xfrm>
            <a:custGeom>
              <a:avLst/>
              <a:gdLst/>
              <a:ahLst/>
              <a:cxnLst/>
              <a:rect l="l" t="t" r="r" b="b"/>
              <a:pathLst>
                <a:path w="6462" h="8647" extrusionOk="0">
                  <a:moveTo>
                    <a:pt x="191" y="1"/>
                  </a:moveTo>
                  <a:cubicBezTo>
                    <a:pt x="1" y="1173"/>
                    <a:pt x="191" y="2439"/>
                    <a:pt x="761" y="3453"/>
                  </a:cubicBezTo>
                  <a:cubicBezTo>
                    <a:pt x="1331" y="4498"/>
                    <a:pt x="2249" y="5321"/>
                    <a:pt x="3326" y="5765"/>
                  </a:cubicBezTo>
                  <a:cubicBezTo>
                    <a:pt x="3896" y="5986"/>
                    <a:pt x="4561" y="6113"/>
                    <a:pt x="5068" y="6525"/>
                  </a:cubicBezTo>
                  <a:cubicBezTo>
                    <a:pt x="5638" y="7031"/>
                    <a:pt x="5828" y="7918"/>
                    <a:pt x="5575" y="8647"/>
                  </a:cubicBezTo>
                  <a:cubicBezTo>
                    <a:pt x="6240" y="8425"/>
                    <a:pt x="6461" y="7443"/>
                    <a:pt x="6145" y="6778"/>
                  </a:cubicBezTo>
                  <a:cubicBezTo>
                    <a:pt x="5828" y="6113"/>
                    <a:pt x="5195" y="5701"/>
                    <a:pt x="4530" y="5416"/>
                  </a:cubicBezTo>
                  <a:cubicBezTo>
                    <a:pt x="3865" y="5131"/>
                    <a:pt x="3200" y="4910"/>
                    <a:pt x="2629" y="4435"/>
                  </a:cubicBezTo>
                  <a:cubicBezTo>
                    <a:pt x="2059" y="3928"/>
                    <a:pt x="1711" y="3199"/>
                    <a:pt x="1363" y="2471"/>
                  </a:cubicBezTo>
                  <a:cubicBezTo>
                    <a:pt x="983" y="1648"/>
                    <a:pt x="603" y="824"/>
                    <a:pt x="191" y="1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1" name="Google Shape;4141;p34"/>
            <p:cNvSpPr/>
            <p:nvPr/>
          </p:nvSpPr>
          <p:spPr>
            <a:xfrm>
              <a:off x="1321556" y="2738495"/>
              <a:ext cx="180716" cy="150769"/>
            </a:xfrm>
            <a:custGeom>
              <a:avLst/>
              <a:gdLst/>
              <a:ahLst/>
              <a:cxnLst/>
              <a:rect l="l" t="t" r="r" b="b"/>
              <a:pathLst>
                <a:path w="6113" h="5100" extrusionOk="0">
                  <a:moveTo>
                    <a:pt x="5606" y="1"/>
                  </a:moveTo>
                  <a:cubicBezTo>
                    <a:pt x="5289" y="856"/>
                    <a:pt x="4497" y="1394"/>
                    <a:pt x="3705" y="1743"/>
                  </a:cubicBezTo>
                  <a:cubicBezTo>
                    <a:pt x="2914" y="2091"/>
                    <a:pt x="2027" y="2313"/>
                    <a:pt x="1330" y="2819"/>
                  </a:cubicBezTo>
                  <a:cubicBezTo>
                    <a:pt x="602" y="3326"/>
                    <a:pt x="0" y="4213"/>
                    <a:pt x="190" y="5100"/>
                  </a:cubicBezTo>
                  <a:cubicBezTo>
                    <a:pt x="444" y="5068"/>
                    <a:pt x="729" y="5036"/>
                    <a:pt x="982" y="5005"/>
                  </a:cubicBezTo>
                  <a:cubicBezTo>
                    <a:pt x="950" y="4150"/>
                    <a:pt x="1615" y="3453"/>
                    <a:pt x="2344" y="3105"/>
                  </a:cubicBezTo>
                  <a:cubicBezTo>
                    <a:pt x="3072" y="2756"/>
                    <a:pt x="3864" y="2629"/>
                    <a:pt x="4624" y="2313"/>
                  </a:cubicBezTo>
                  <a:cubicBezTo>
                    <a:pt x="5352" y="1996"/>
                    <a:pt x="6049" y="1363"/>
                    <a:pt x="6112" y="508"/>
                  </a:cubicBezTo>
                  <a:cubicBezTo>
                    <a:pt x="5922" y="349"/>
                    <a:pt x="5764" y="191"/>
                    <a:pt x="5606" y="1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2" name="Google Shape;4142;p34"/>
            <p:cNvSpPr/>
            <p:nvPr/>
          </p:nvSpPr>
          <p:spPr>
            <a:xfrm>
              <a:off x="1268198" y="2751768"/>
              <a:ext cx="174153" cy="47980"/>
            </a:xfrm>
            <a:custGeom>
              <a:avLst/>
              <a:gdLst/>
              <a:ahLst/>
              <a:cxnLst/>
              <a:rect l="l" t="t" r="r" b="b"/>
              <a:pathLst>
                <a:path w="5891" h="1623" extrusionOk="0">
                  <a:moveTo>
                    <a:pt x="980" y="1"/>
                  </a:moveTo>
                  <a:cubicBezTo>
                    <a:pt x="895" y="1"/>
                    <a:pt x="812" y="8"/>
                    <a:pt x="728" y="27"/>
                  </a:cubicBezTo>
                  <a:cubicBezTo>
                    <a:pt x="412" y="59"/>
                    <a:pt x="127" y="249"/>
                    <a:pt x="0" y="534"/>
                  </a:cubicBezTo>
                  <a:cubicBezTo>
                    <a:pt x="1457" y="914"/>
                    <a:pt x="2914" y="1230"/>
                    <a:pt x="4370" y="1547"/>
                  </a:cubicBezTo>
                  <a:cubicBezTo>
                    <a:pt x="4579" y="1593"/>
                    <a:pt x="4788" y="1623"/>
                    <a:pt x="5009" y="1623"/>
                  </a:cubicBezTo>
                  <a:cubicBezTo>
                    <a:pt x="5090" y="1623"/>
                    <a:pt x="5172" y="1619"/>
                    <a:pt x="5257" y="1610"/>
                  </a:cubicBezTo>
                  <a:cubicBezTo>
                    <a:pt x="5542" y="1547"/>
                    <a:pt x="5795" y="1357"/>
                    <a:pt x="5890" y="1072"/>
                  </a:cubicBezTo>
                  <a:cubicBezTo>
                    <a:pt x="4465" y="755"/>
                    <a:pt x="3040" y="439"/>
                    <a:pt x="1615" y="90"/>
                  </a:cubicBezTo>
                  <a:cubicBezTo>
                    <a:pt x="1391" y="46"/>
                    <a:pt x="1183" y="1"/>
                    <a:pt x="980" y="1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3" name="Google Shape;4143;p34"/>
            <p:cNvSpPr/>
            <p:nvPr/>
          </p:nvSpPr>
          <p:spPr>
            <a:xfrm>
              <a:off x="1453547" y="2783458"/>
              <a:ext cx="62761" cy="137643"/>
            </a:xfrm>
            <a:custGeom>
              <a:avLst/>
              <a:gdLst/>
              <a:ahLst/>
              <a:cxnLst/>
              <a:rect l="l" t="t" r="r" b="b"/>
              <a:pathLst>
                <a:path w="2123" h="4656" extrusionOk="0">
                  <a:moveTo>
                    <a:pt x="856" y="0"/>
                  </a:moveTo>
                  <a:lnTo>
                    <a:pt x="856" y="0"/>
                  </a:lnTo>
                  <a:cubicBezTo>
                    <a:pt x="539" y="63"/>
                    <a:pt x="317" y="443"/>
                    <a:pt x="286" y="792"/>
                  </a:cubicBezTo>
                  <a:cubicBezTo>
                    <a:pt x="254" y="1172"/>
                    <a:pt x="349" y="1520"/>
                    <a:pt x="507" y="1837"/>
                  </a:cubicBezTo>
                  <a:cubicBezTo>
                    <a:pt x="634" y="2185"/>
                    <a:pt x="792" y="2502"/>
                    <a:pt x="856" y="2882"/>
                  </a:cubicBezTo>
                  <a:cubicBezTo>
                    <a:pt x="982" y="3579"/>
                    <a:pt x="602" y="4339"/>
                    <a:pt x="1" y="4655"/>
                  </a:cubicBezTo>
                  <a:cubicBezTo>
                    <a:pt x="349" y="4624"/>
                    <a:pt x="666" y="4592"/>
                    <a:pt x="982" y="4560"/>
                  </a:cubicBezTo>
                  <a:cubicBezTo>
                    <a:pt x="1267" y="4307"/>
                    <a:pt x="1552" y="4022"/>
                    <a:pt x="1774" y="3674"/>
                  </a:cubicBezTo>
                  <a:cubicBezTo>
                    <a:pt x="1996" y="3325"/>
                    <a:pt x="2122" y="2914"/>
                    <a:pt x="2027" y="2502"/>
                  </a:cubicBezTo>
                  <a:cubicBezTo>
                    <a:pt x="1932" y="2027"/>
                    <a:pt x="1552" y="1679"/>
                    <a:pt x="1267" y="1330"/>
                  </a:cubicBezTo>
                  <a:cubicBezTo>
                    <a:pt x="951" y="950"/>
                    <a:pt x="697" y="443"/>
                    <a:pt x="856" y="0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4" name="Google Shape;4144;p34"/>
            <p:cNvSpPr/>
            <p:nvPr/>
          </p:nvSpPr>
          <p:spPr>
            <a:xfrm>
              <a:off x="1098723" y="2734209"/>
              <a:ext cx="139535" cy="98887"/>
            </a:xfrm>
            <a:custGeom>
              <a:avLst/>
              <a:gdLst/>
              <a:ahLst/>
              <a:cxnLst/>
              <a:rect l="l" t="t" r="r" b="b"/>
              <a:pathLst>
                <a:path w="4720" h="3345" extrusionOk="0">
                  <a:moveTo>
                    <a:pt x="1191" y="0"/>
                  </a:moveTo>
                  <a:cubicBezTo>
                    <a:pt x="1042" y="0"/>
                    <a:pt x="902" y="22"/>
                    <a:pt x="761" y="83"/>
                  </a:cubicBezTo>
                  <a:cubicBezTo>
                    <a:pt x="413" y="241"/>
                    <a:pt x="159" y="684"/>
                    <a:pt x="1" y="811"/>
                  </a:cubicBezTo>
                  <a:cubicBezTo>
                    <a:pt x="331" y="652"/>
                    <a:pt x="701" y="577"/>
                    <a:pt x="1074" y="577"/>
                  </a:cubicBezTo>
                  <a:cubicBezTo>
                    <a:pt x="1595" y="577"/>
                    <a:pt x="2123" y="724"/>
                    <a:pt x="2566" y="1001"/>
                  </a:cubicBezTo>
                  <a:cubicBezTo>
                    <a:pt x="3326" y="1508"/>
                    <a:pt x="3833" y="2394"/>
                    <a:pt x="3865" y="3345"/>
                  </a:cubicBezTo>
                  <a:cubicBezTo>
                    <a:pt x="4371" y="3250"/>
                    <a:pt x="4720" y="2679"/>
                    <a:pt x="4593" y="2173"/>
                  </a:cubicBezTo>
                  <a:cubicBezTo>
                    <a:pt x="4150" y="1603"/>
                    <a:pt x="3643" y="1128"/>
                    <a:pt x="3073" y="684"/>
                  </a:cubicBezTo>
                  <a:cubicBezTo>
                    <a:pt x="2598" y="336"/>
                    <a:pt x="2028" y="51"/>
                    <a:pt x="1458" y="19"/>
                  </a:cubicBezTo>
                  <a:cubicBezTo>
                    <a:pt x="1365" y="8"/>
                    <a:pt x="1276" y="0"/>
                    <a:pt x="1191" y="0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5" name="Google Shape;4145;p34"/>
            <p:cNvSpPr/>
            <p:nvPr/>
          </p:nvSpPr>
          <p:spPr>
            <a:xfrm>
              <a:off x="1168015" y="2685137"/>
              <a:ext cx="100217" cy="66516"/>
            </a:xfrm>
            <a:custGeom>
              <a:avLst/>
              <a:gdLst/>
              <a:ahLst/>
              <a:cxnLst/>
              <a:rect l="l" t="t" r="r" b="b"/>
              <a:pathLst>
                <a:path w="3390" h="2250" extrusionOk="0">
                  <a:moveTo>
                    <a:pt x="3389" y="1"/>
                  </a:moveTo>
                  <a:cubicBezTo>
                    <a:pt x="2914" y="223"/>
                    <a:pt x="2471" y="476"/>
                    <a:pt x="2027" y="761"/>
                  </a:cubicBezTo>
                  <a:cubicBezTo>
                    <a:pt x="1331" y="1173"/>
                    <a:pt x="665" y="1616"/>
                    <a:pt x="0" y="2028"/>
                  </a:cubicBezTo>
                  <a:cubicBezTo>
                    <a:pt x="127" y="2028"/>
                    <a:pt x="285" y="2123"/>
                    <a:pt x="317" y="2249"/>
                  </a:cubicBezTo>
                  <a:cubicBezTo>
                    <a:pt x="1616" y="2123"/>
                    <a:pt x="2851" y="1236"/>
                    <a:pt x="3389" y="1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6" name="Google Shape;4146;p34"/>
            <p:cNvSpPr/>
            <p:nvPr/>
          </p:nvSpPr>
          <p:spPr>
            <a:xfrm>
              <a:off x="1094998" y="2746004"/>
              <a:ext cx="70241" cy="136697"/>
            </a:xfrm>
            <a:custGeom>
              <a:avLst/>
              <a:gdLst/>
              <a:ahLst/>
              <a:cxnLst/>
              <a:rect l="l" t="t" r="r" b="b"/>
              <a:pathLst>
                <a:path w="2376" h="4624" extrusionOk="0">
                  <a:moveTo>
                    <a:pt x="1774" y="0"/>
                  </a:moveTo>
                  <a:cubicBezTo>
                    <a:pt x="1584" y="0"/>
                    <a:pt x="1394" y="32"/>
                    <a:pt x="1204" y="64"/>
                  </a:cubicBezTo>
                  <a:cubicBezTo>
                    <a:pt x="1552" y="697"/>
                    <a:pt x="1552" y="1520"/>
                    <a:pt x="1204" y="2154"/>
                  </a:cubicBezTo>
                  <a:cubicBezTo>
                    <a:pt x="1014" y="2565"/>
                    <a:pt x="665" y="2914"/>
                    <a:pt x="412" y="3294"/>
                  </a:cubicBezTo>
                  <a:cubicBezTo>
                    <a:pt x="159" y="3674"/>
                    <a:pt x="0" y="4212"/>
                    <a:pt x="222" y="4624"/>
                  </a:cubicBezTo>
                  <a:cubicBezTo>
                    <a:pt x="315" y="4392"/>
                    <a:pt x="560" y="4245"/>
                    <a:pt x="809" y="4245"/>
                  </a:cubicBezTo>
                  <a:cubicBezTo>
                    <a:pt x="900" y="4245"/>
                    <a:pt x="992" y="4265"/>
                    <a:pt x="1077" y="4307"/>
                  </a:cubicBezTo>
                  <a:cubicBezTo>
                    <a:pt x="887" y="3991"/>
                    <a:pt x="1014" y="3579"/>
                    <a:pt x="1204" y="3262"/>
                  </a:cubicBezTo>
                  <a:cubicBezTo>
                    <a:pt x="1425" y="2946"/>
                    <a:pt x="1710" y="2692"/>
                    <a:pt x="1900" y="2407"/>
                  </a:cubicBezTo>
                  <a:cubicBezTo>
                    <a:pt x="2375" y="1679"/>
                    <a:pt x="2312" y="634"/>
                    <a:pt x="1774" y="0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7" name="Google Shape;4147;p34"/>
            <p:cNvSpPr/>
            <p:nvPr/>
          </p:nvSpPr>
          <p:spPr>
            <a:xfrm>
              <a:off x="1223235" y="2687029"/>
              <a:ext cx="319305" cy="347359"/>
            </a:xfrm>
            <a:custGeom>
              <a:avLst/>
              <a:gdLst/>
              <a:ahLst/>
              <a:cxnLst/>
              <a:rect l="l" t="t" r="r" b="b"/>
              <a:pathLst>
                <a:path w="10801" h="11750" extrusionOk="0">
                  <a:moveTo>
                    <a:pt x="3073" y="0"/>
                  </a:moveTo>
                  <a:cubicBezTo>
                    <a:pt x="2946" y="0"/>
                    <a:pt x="2788" y="0"/>
                    <a:pt x="2661" y="32"/>
                  </a:cubicBezTo>
                  <a:cubicBezTo>
                    <a:pt x="2819" y="539"/>
                    <a:pt x="2566" y="1077"/>
                    <a:pt x="2218" y="1457"/>
                  </a:cubicBezTo>
                  <a:cubicBezTo>
                    <a:pt x="1838" y="1837"/>
                    <a:pt x="1394" y="2090"/>
                    <a:pt x="1014" y="2470"/>
                  </a:cubicBezTo>
                  <a:cubicBezTo>
                    <a:pt x="254" y="3262"/>
                    <a:pt x="1" y="4592"/>
                    <a:pt x="444" y="5606"/>
                  </a:cubicBezTo>
                  <a:cubicBezTo>
                    <a:pt x="869" y="6607"/>
                    <a:pt x="1875" y="7288"/>
                    <a:pt x="2905" y="7288"/>
                  </a:cubicBezTo>
                  <a:cubicBezTo>
                    <a:pt x="2950" y="7288"/>
                    <a:pt x="2996" y="7287"/>
                    <a:pt x="3041" y="7284"/>
                  </a:cubicBezTo>
                  <a:cubicBezTo>
                    <a:pt x="3518" y="7244"/>
                    <a:pt x="4031" y="7080"/>
                    <a:pt x="4512" y="7080"/>
                  </a:cubicBezTo>
                  <a:cubicBezTo>
                    <a:pt x="4798" y="7080"/>
                    <a:pt x="5073" y="7138"/>
                    <a:pt x="5321" y="7316"/>
                  </a:cubicBezTo>
                  <a:cubicBezTo>
                    <a:pt x="5765" y="7632"/>
                    <a:pt x="5955" y="8297"/>
                    <a:pt x="6398" y="8646"/>
                  </a:cubicBezTo>
                  <a:cubicBezTo>
                    <a:pt x="6657" y="8836"/>
                    <a:pt x="6963" y="8884"/>
                    <a:pt x="7279" y="8884"/>
                  </a:cubicBezTo>
                  <a:cubicBezTo>
                    <a:pt x="7544" y="8884"/>
                    <a:pt x="7817" y="8850"/>
                    <a:pt x="8077" y="8836"/>
                  </a:cubicBezTo>
                  <a:cubicBezTo>
                    <a:pt x="8207" y="8821"/>
                    <a:pt x="8342" y="8812"/>
                    <a:pt x="8477" y="8812"/>
                  </a:cubicBezTo>
                  <a:cubicBezTo>
                    <a:pt x="8933" y="8812"/>
                    <a:pt x="9384" y="8920"/>
                    <a:pt x="9628" y="9311"/>
                  </a:cubicBezTo>
                  <a:cubicBezTo>
                    <a:pt x="10103" y="10008"/>
                    <a:pt x="9565" y="11243"/>
                    <a:pt x="10230" y="11749"/>
                  </a:cubicBezTo>
                  <a:cubicBezTo>
                    <a:pt x="10388" y="11401"/>
                    <a:pt x="10515" y="11053"/>
                    <a:pt x="10673" y="10736"/>
                  </a:cubicBezTo>
                  <a:cubicBezTo>
                    <a:pt x="10800" y="10008"/>
                    <a:pt x="10578" y="9247"/>
                    <a:pt x="10167" y="8709"/>
                  </a:cubicBezTo>
                  <a:cubicBezTo>
                    <a:pt x="9723" y="8171"/>
                    <a:pt x="9027" y="7854"/>
                    <a:pt x="8362" y="7854"/>
                  </a:cubicBezTo>
                  <a:cubicBezTo>
                    <a:pt x="7951" y="7875"/>
                    <a:pt x="7528" y="7988"/>
                    <a:pt x="7134" y="7988"/>
                  </a:cubicBezTo>
                  <a:cubicBezTo>
                    <a:pt x="6920" y="7988"/>
                    <a:pt x="6714" y="7954"/>
                    <a:pt x="6525" y="7854"/>
                  </a:cubicBezTo>
                  <a:cubicBezTo>
                    <a:pt x="6050" y="7601"/>
                    <a:pt x="5828" y="7031"/>
                    <a:pt x="5416" y="6682"/>
                  </a:cubicBezTo>
                  <a:cubicBezTo>
                    <a:pt x="5014" y="6356"/>
                    <a:pt x="4506" y="6274"/>
                    <a:pt x="3979" y="6274"/>
                  </a:cubicBezTo>
                  <a:cubicBezTo>
                    <a:pt x="3635" y="6274"/>
                    <a:pt x="3283" y="6309"/>
                    <a:pt x="2946" y="6334"/>
                  </a:cubicBezTo>
                  <a:cubicBezTo>
                    <a:pt x="2798" y="6351"/>
                    <a:pt x="2643" y="6361"/>
                    <a:pt x="2486" y="6361"/>
                  </a:cubicBezTo>
                  <a:cubicBezTo>
                    <a:pt x="1769" y="6361"/>
                    <a:pt x="1009" y="6154"/>
                    <a:pt x="698" y="5479"/>
                  </a:cubicBezTo>
                  <a:cubicBezTo>
                    <a:pt x="413" y="4846"/>
                    <a:pt x="698" y="4054"/>
                    <a:pt x="1141" y="3484"/>
                  </a:cubicBezTo>
                  <a:cubicBezTo>
                    <a:pt x="1584" y="2945"/>
                    <a:pt x="2186" y="2534"/>
                    <a:pt x="2661" y="1995"/>
                  </a:cubicBezTo>
                  <a:cubicBezTo>
                    <a:pt x="3104" y="1425"/>
                    <a:pt x="3390" y="634"/>
                    <a:pt x="3073" y="0"/>
                  </a:cubicBezTo>
                  <a:close/>
                </a:path>
              </a:pathLst>
            </a:custGeom>
            <a:solidFill>
              <a:srgbClr val="D197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8" name="Google Shape;4148;p34"/>
            <p:cNvSpPr/>
            <p:nvPr/>
          </p:nvSpPr>
          <p:spPr>
            <a:xfrm>
              <a:off x="1033215" y="2822065"/>
              <a:ext cx="207854" cy="119639"/>
            </a:xfrm>
            <a:custGeom>
              <a:avLst/>
              <a:gdLst/>
              <a:ahLst/>
              <a:cxnLst/>
              <a:rect l="l" t="t" r="r" b="b"/>
              <a:pathLst>
                <a:path w="7031" h="4047" extrusionOk="0">
                  <a:moveTo>
                    <a:pt x="5962" y="0"/>
                  </a:moveTo>
                  <a:cubicBezTo>
                    <a:pt x="5495" y="0"/>
                    <a:pt x="5023" y="162"/>
                    <a:pt x="4655" y="468"/>
                  </a:cubicBezTo>
                  <a:cubicBezTo>
                    <a:pt x="4244" y="816"/>
                    <a:pt x="3990" y="1323"/>
                    <a:pt x="3515" y="1544"/>
                  </a:cubicBezTo>
                  <a:cubicBezTo>
                    <a:pt x="3277" y="1650"/>
                    <a:pt x="3027" y="1673"/>
                    <a:pt x="2774" y="1673"/>
                  </a:cubicBezTo>
                  <a:cubicBezTo>
                    <a:pt x="2581" y="1673"/>
                    <a:pt x="2387" y="1660"/>
                    <a:pt x="2193" y="1660"/>
                  </a:cubicBezTo>
                  <a:cubicBezTo>
                    <a:pt x="2031" y="1660"/>
                    <a:pt x="1869" y="1669"/>
                    <a:pt x="1710" y="1703"/>
                  </a:cubicBezTo>
                  <a:cubicBezTo>
                    <a:pt x="728" y="1861"/>
                    <a:pt x="0" y="3001"/>
                    <a:pt x="253" y="4046"/>
                  </a:cubicBezTo>
                  <a:cubicBezTo>
                    <a:pt x="475" y="3191"/>
                    <a:pt x="1235" y="2494"/>
                    <a:pt x="2059" y="2399"/>
                  </a:cubicBezTo>
                  <a:cubicBezTo>
                    <a:pt x="2175" y="2387"/>
                    <a:pt x="2292" y="2383"/>
                    <a:pt x="2408" y="2383"/>
                  </a:cubicBezTo>
                  <a:cubicBezTo>
                    <a:pt x="2617" y="2383"/>
                    <a:pt x="2825" y="2396"/>
                    <a:pt x="3029" y="2396"/>
                  </a:cubicBezTo>
                  <a:cubicBezTo>
                    <a:pt x="3295" y="2396"/>
                    <a:pt x="3554" y="2374"/>
                    <a:pt x="3800" y="2273"/>
                  </a:cubicBezTo>
                  <a:cubicBezTo>
                    <a:pt x="4180" y="2146"/>
                    <a:pt x="4465" y="1829"/>
                    <a:pt x="4750" y="1544"/>
                  </a:cubicBezTo>
                  <a:cubicBezTo>
                    <a:pt x="5035" y="1259"/>
                    <a:pt x="5320" y="974"/>
                    <a:pt x="5701" y="816"/>
                  </a:cubicBezTo>
                  <a:cubicBezTo>
                    <a:pt x="5821" y="776"/>
                    <a:pt x="5976" y="755"/>
                    <a:pt x="6139" y="755"/>
                  </a:cubicBezTo>
                  <a:cubicBezTo>
                    <a:pt x="6491" y="755"/>
                    <a:pt x="6879" y="853"/>
                    <a:pt x="7031" y="1069"/>
                  </a:cubicBezTo>
                  <a:cubicBezTo>
                    <a:pt x="6999" y="784"/>
                    <a:pt x="6746" y="468"/>
                    <a:pt x="6714" y="151"/>
                  </a:cubicBezTo>
                  <a:cubicBezTo>
                    <a:pt x="6477" y="49"/>
                    <a:pt x="6220" y="0"/>
                    <a:pt x="5962" y="0"/>
                  </a:cubicBezTo>
                  <a:close/>
                </a:path>
              </a:pathLst>
            </a:custGeom>
            <a:solidFill>
              <a:srgbClr val="D197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9" name="Google Shape;4149;p34"/>
            <p:cNvSpPr/>
            <p:nvPr/>
          </p:nvSpPr>
          <p:spPr>
            <a:xfrm>
              <a:off x="1329981" y="3042415"/>
              <a:ext cx="251873" cy="196502"/>
            </a:xfrm>
            <a:custGeom>
              <a:avLst/>
              <a:gdLst/>
              <a:ahLst/>
              <a:cxnLst/>
              <a:rect l="l" t="t" r="r" b="b"/>
              <a:pathLst>
                <a:path w="8520" h="6647" extrusionOk="0">
                  <a:moveTo>
                    <a:pt x="4650" y="1"/>
                  </a:moveTo>
                  <a:cubicBezTo>
                    <a:pt x="4536" y="1"/>
                    <a:pt x="4421" y="4"/>
                    <a:pt x="4307" y="12"/>
                  </a:cubicBezTo>
                  <a:cubicBezTo>
                    <a:pt x="3420" y="44"/>
                    <a:pt x="2502" y="297"/>
                    <a:pt x="1774" y="804"/>
                  </a:cubicBezTo>
                  <a:cubicBezTo>
                    <a:pt x="1014" y="1311"/>
                    <a:pt x="444" y="2039"/>
                    <a:pt x="222" y="2926"/>
                  </a:cubicBezTo>
                  <a:cubicBezTo>
                    <a:pt x="0" y="3781"/>
                    <a:pt x="159" y="4763"/>
                    <a:pt x="729" y="5459"/>
                  </a:cubicBezTo>
                  <a:cubicBezTo>
                    <a:pt x="1140" y="5966"/>
                    <a:pt x="1710" y="6314"/>
                    <a:pt x="2344" y="6473"/>
                  </a:cubicBezTo>
                  <a:cubicBezTo>
                    <a:pt x="2793" y="6608"/>
                    <a:pt x="3259" y="6647"/>
                    <a:pt x="3730" y="6647"/>
                  </a:cubicBezTo>
                  <a:cubicBezTo>
                    <a:pt x="3922" y="6647"/>
                    <a:pt x="4114" y="6640"/>
                    <a:pt x="4307" y="6631"/>
                  </a:cubicBezTo>
                  <a:cubicBezTo>
                    <a:pt x="5321" y="6536"/>
                    <a:pt x="6366" y="6219"/>
                    <a:pt x="7157" y="5554"/>
                  </a:cubicBezTo>
                  <a:cubicBezTo>
                    <a:pt x="7981" y="4921"/>
                    <a:pt x="8519" y="3908"/>
                    <a:pt x="8424" y="2863"/>
                  </a:cubicBezTo>
                  <a:cubicBezTo>
                    <a:pt x="8329" y="1944"/>
                    <a:pt x="7727" y="1121"/>
                    <a:pt x="6967" y="614"/>
                  </a:cubicBezTo>
                  <a:cubicBezTo>
                    <a:pt x="6274" y="198"/>
                    <a:pt x="5459" y="1"/>
                    <a:pt x="4650" y="1"/>
                  </a:cubicBezTo>
                  <a:close/>
                </a:path>
              </a:pathLst>
            </a:custGeom>
            <a:solidFill>
              <a:srgbClr val="F28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0" name="Google Shape;4150;p34"/>
            <p:cNvSpPr/>
            <p:nvPr/>
          </p:nvSpPr>
          <p:spPr>
            <a:xfrm>
              <a:off x="1376776" y="3046524"/>
              <a:ext cx="142343" cy="66250"/>
            </a:xfrm>
            <a:custGeom>
              <a:avLst/>
              <a:gdLst/>
              <a:ahLst/>
              <a:cxnLst/>
              <a:rect l="l" t="t" r="r" b="b"/>
              <a:pathLst>
                <a:path w="4815" h="2241" extrusionOk="0">
                  <a:moveTo>
                    <a:pt x="3068" y="0"/>
                  </a:moveTo>
                  <a:cubicBezTo>
                    <a:pt x="2893" y="0"/>
                    <a:pt x="2714" y="11"/>
                    <a:pt x="2534" y="32"/>
                  </a:cubicBezTo>
                  <a:cubicBezTo>
                    <a:pt x="2027" y="63"/>
                    <a:pt x="1521" y="158"/>
                    <a:pt x="1077" y="348"/>
                  </a:cubicBezTo>
                  <a:cubicBezTo>
                    <a:pt x="634" y="538"/>
                    <a:pt x="286" y="823"/>
                    <a:pt x="127" y="1108"/>
                  </a:cubicBezTo>
                  <a:cubicBezTo>
                    <a:pt x="1" y="1393"/>
                    <a:pt x="64" y="1710"/>
                    <a:pt x="349" y="1932"/>
                  </a:cubicBezTo>
                  <a:cubicBezTo>
                    <a:pt x="571" y="2090"/>
                    <a:pt x="887" y="2185"/>
                    <a:pt x="1236" y="2217"/>
                  </a:cubicBezTo>
                  <a:cubicBezTo>
                    <a:pt x="1410" y="2233"/>
                    <a:pt x="1592" y="2241"/>
                    <a:pt x="1778" y="2241"/>
                  </a:cubicBezTo>
                  <a:cubicBezTo>
                    <a:pt x="1964" y="2241"/>
                    <a:pt x="2154" y="2233"/>
                    <a:pt x="2344" y="2217"/>
                  </a:cubicBezTo>
                  <a:cubicBezTo>
                    <a:pt x="2914" y="2154"/>
                    <a:pt x="3516" y="2027"/>
                    <a:pt x="3991" y="1773"/>
                  </a:cubicBezTo>
                  <a:cubicBezTo>
                    <a:pt x="4498" y="1520"/>
                    <a:pt x="4814" y="1172"/>
                    <a:pt x="4783" y="823"/>
                  </a:cubicBezTo>
                  <a:cubicBezTo>
                    <a:pt x="4783" y="538"/>
                    <a:pt x="4466" y="285"/>
                    <a:pt x="4023" y="127"/>
                  </a:cubicBezTo>
                  <a:cubicBezTo>
                    <a:pt x="3748" y="42"/>
                    <a:pt x="3417" y="0"/>
                    <a:pt x="3068" y="0"/>
                  </a:cubicBezTo>
                  <a:close/>
                </a:path>
              </a:pathLst>
            </a:custGeom>
            <a:solidFill>
              <a:srgbClr val="E276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1" name="Google Shape;4151;p34"/>
            <p:cNvSpPr/>
            <p:nvPr/>
          </p:nvSpPr>
          <p:spPr>
            <a:xfrm>
              <a:off x="1353364" y="3140115"/>
              <a:ext cx="217255" cy="87978"/>
            </a:xfrm>
            <a:custGeom>
              <a:avLst/>
              <a:gdLst/>
              <a:ahLst/>
              <a:cxnLst/>
              <a:rect l="l" t="t" r="r" b="b"/>
              <a:pathLst>
                <a:path w="7349" h="2976" extrusionOk="0">
                  <a:moveTo>
                    <a:pt x="7348" y="1"/>
                  </a:moveTo>
                  <a:cubicBezTo>
                    <a:pt x="6715" y="761"/>
                    <a:pt x="5828" y="1299"/>
                    <a:pt x="4846" y="1489"/>
                  </a:cubicBezTo>
                  <a:cubicBezTo>
                    <a:pt x="4574" y="1538"/>
                    <a:pt x="4288" y="1563"/>
                    <a:pt x="3995" y="1563"/>
                  </a:cubicBezTo>
                  <a:cubicBezTo>
                    <a:pt x="3334" y="1563"/>
                    <a:pt x="2643" y="1436"/>
                    <a:pt x="2028" y="1173"/>
                  </a:cubicBezTo>
                  <a:cubicBezTo>
                    <a:pt x="1869" y="1141"/>
                    <a:pt x="1711" y="1046"/>
                    <a:pt x="1584" y="951"/>
                  </a:cubicBezTo>
                  <a:cubicBezTo>
                    <a:pt x="1553" y="919"/>
                    <a:pt x="1521" y="888"/>
                    <a:pt x="1489" y="888"/>
                  </a:cubicBezTo>
                  <a:cubicBezTo>
                    <a:pt x="1331" y="761"/>
                    <a:pt x="1173" y="634"/>
                    <a:pt x="1046" y="508"/>
                  </a:cubicBezTo>
                  <a:lnTo>
                    <a:pt x="1014" y="508"/>
                  </a:lnTo>
                  <a:cubicBezTo>
                    <a:pt x="878" y="417"/>
                    <a:pt x="710" y="342"/>
                    <a:pt x="555" y="342"/>
                  </a:cubicBezTo>
                  <a:cubicBezTo>
                    <a:pt x="494" y="342"/>
                    <a:pt x="435" y="354"/>
                    <a:pt x="381" y="381"/>
                  </a:cubicBezTo>
                  <a:cubicBezTo>
                    <a:pt x="33" y="539"/>
                    <a:pt x="1" y="983"/>
                    <a:pt x="96" y="1331"/>
                  </a:cubicBezTo>
                  <a:cubicBezTo>
                    <a:pt x="318" y="1964"/>
                    <a:pt x="951" y="2439"/>
                    <a:pt x="1616" y="2693"/>
                  </a:cubicBezTo>
                  <a:cubicBezTo>
                    <a:pt x="2107" y="2884"/>
                    <a:pt x="2635" y="2975"/>
                    <a:pt x="3166" y="2975"/>
                  </a:cubicBezTo>
                  <a:cubicBezTo>
                    <a:pt x="4485" y="2975"/>
                    <a:pt x="5825" y="2410"/>
                    <a:pt x="6683" y="1394"/>
                  </a:cubicBezTo>
                  <a:cubicBezTo>
                    <a:pt x="7000" y="983"/>
                    <a:pt x="7253" y="508"/>
                    <a:pt x="7348" y="1"/>
                  </a:cubicBezTo>
                  <a:close/>
                </a:path>
              </a:pathLst>
            </a:custGeom>
            <a:solidFill>
              <a:srgbClr val="E276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2" name="Google Shape;4152;p34"/>
            <p:cNvSpPr/>
            <p:nvPr/>
          </p:nvSpPr>
          <p:spPr>
            <a:xfrm>
              <a:off x="1366548" y="2993136"/>
              <a:ext cx="22438" cy="14072"/>
            </a:xfrm>
            <a:custGeom>
              <a:avLst/>
              <a:gdLst/>
              <a:ahLst/>
              <a:cxnLst/>
              <a:rect l="l" t="t" r="r" b="b"/>
              <a:pathLst>
                <a:path w="759" h="476" extrusionOk="0">
                  <a:moveTo>
                    <a:pt x="537" y="1"/>
                  </a:moveTo>
                  <a:cubicBezTo>
                    <a:pt x="0" y="32"/>
                    <a:pt x="218" y="473"/>
                    <a:pt x="189" y="476"/>
                  </a:cubicBezTo>
                  <a:lnTo>
                    <a:pt x="189" y="476"/>
                  </a:lnTo>
                  <a:cubicBezTo>
                    <a:pt x="758" y="444"/>
                    <a:pt x="537" y="1"/>
                    <a:pt x="537" y="1"/>
                  </a:cubicBezTo>
                  <a:close/>
                  <a:moveTo>
                    <a:pt x="189" y="476"/>
                  </a:moveTo>
                  <a:cubicBezTo>
                    <a:pt x="189" y="476"/>
                    <a:pt x="188" y="476"/>
                    <a:pt x="188" y="476"/>
                  </a:cubicBezTo>
                  <a:cubicBezTo>
                    <a:pt x="188" y="476"/>
                    <a:pt x="189" y="476"/>
                    <a:pt x="189" y="476"/>
                  </a:cubicBezTo>
                  <a:close/>
                </a:path>
              </a:pathLst>
            </a:custGeom>
            <a:solidFill>
              <a:srgbClr val="8EB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3" name="Google Shape;4153;p34"/>
            <p:cNvSpPr/>
            <p:nvPr/>
          </p:nvSpPr>
          <p:spPr>
            <a:xfrm>
              <a:off x="1363681" y="2993136"/>
              <a:ext cx="150739" cy="117747"/>
            </a:xfrm>
            <a:custGeom>
              <a:avLst/>
              <a:gdLst/>
              <a:ahLst/>
              <a:cxnLst/>
              <a:rect l="l" t="t" r="r" b="b"/>
              <a:pathLst>
                <a:path w="5099" h="3983" extrusionOk="0">
                  <a:moveTo>
                    <a:pt x="634" y="1"/>
                  </a:moveTo>
                  <a:cubicBezTo>
                    <a:pt x="634" y="286"/>
                    <a:pt x="570" y="381"/>
                    <a:pt x="317" y="476"/>
                  </a:cubicBezTo>
                  <a:cubicBezTo>
                    <a:pt x="327" y="475"/>
                    <a:pt x="338" y="475"/>
                    <a:pt x="348" y="475"/>
                  </a:cubicBezTo>
                  <a:cubicBezTo>
                    <a:pt x="736" y="475"/>
                    <a:pt x="1433" y="1023"/>
                    <a:pt x="1710" y="1331"/>
                  </a:cubicBezTo>
                  <a:cubicBezTo>
                    <a:pt x="1869" y="1521"/>
                    <a:pt x="2185" y="1933"/>
                    <a:pt x="2375" y="2313"/>
                  </a:cubicBezTo>
                  <a:cubicBezTo>
                    <a:pt x="2089" y="2373"/>
                    <a:pt x="1843" y="2401"/>
                    <a:pt x="1624" y="2401"/>
                  </a:cubicBezTo>
                  <a:cubicBezTo>
                    <a:pt x="1045" y="2401"/>
                    <a:pt x="659" y="2209"/>
                    <a:pt x="222" y="1933"/>
                  </a:cubicBezTo>
                  <a:lnTo>
                    <a:pt x="222" y="1933"/>
                  </a:lnTo>
                  <a:cubicBezTo>
                    <a:pt x="466" y="2544"/>
                    <a:pt x="908" y="2736"/>
                    <a:pt x="1360" y="2736"/>
                  </a:cubicBezTo>
                  <a:cubicBezTo>
                    <a:pt x="1610" y="2736"/>
                    <a:pt x="1865" y="2677"/>
                    <a:pt x="2090" y="2598"/>
                  </a:cubicBezTo>
                  <a:lnTo>
                    <a:pt x="2090" y="2598"/>
                  </a:lnTo>
                  <a:cubicBezTo>
                    <a:pt x="1489" y="2978"/>
                    <a:pt x="729" y="3104"/>
                    <a:pt x="0" y="3104"/>
                  </a:cubicBezTo>
                  <a:cubicBezTo>
                    <a:pt x="380" y="3301"/>
                    <a:pt x="728" y="3411"/>
                    <a:pt x="1062" y="3411"/>
                  </a:cubicBezTo>
                  <a:cubicBezTo>
                    <a:pt x="1480" y="3411"/>
                    <a:pt x="1875" y="3239"/>
                    <a:pt x="2280" y="2851"/>
                  </a:cubicBezTo>
                  <a:lnTo>
                    <a:pt x="2280" y="2851"/>
                  </a:lnTo>
                  <a:cubicBezTo>
                    <a:pt x="2154" y="3326"/>
                    <a:pt x="1742" y="3706"/>
                    <a:pt x="1330" y="3960"/>
                  </a:cubicBezTo>
                  <a:cubicBezTo>
                    <a:pt x="1415" y="3975"/>
                    <a:pt x="1499" y="3983"/>
                    <a:pt x="1583" y="3983"/>
                  </a:cubicBezTo>
                  <a:cubicBezTo>
                    <a:pt x="1844" y="3983"/>
                    <a:pt x="2096" y="3906"/>
                    <a:pt x="2312" y="3738"/>
                  </a:cubicBezTo>
                  <a:cubicBezTo>
                    <a:pt x="2565" y="3516"/>
                    <a:pt x="2755" y="3168"/>
                    <a:pt x="2724" y="2819"/>
                  </a:cubicBezTo>
                  <a:lnTo>
                    <a:pt x="2724" y="2819"/>
                  </a:lnTo>
                  <a:cubicBezTo>
                    <a:pt x="2834" y="3397"/>
                    <a:pt x="3374" y="3832"/>
                    <a:pt x="3930" y="3832"/>
                  </a:cubicBezTo>
                  <a:cubicBezTo>
                    <a:pt x="4014" y="3832"/>
                    <a:pt x="4098" y="3822"/>
                    <a:pt x="4181" y="3801"/>
                  </a:cubicBezTo>
                  <a:cubicBezTo>
                    <a:pt x="3706" y="3611"/>
                    <a:pt x="3389" y="3263"/>
                    <a:pt x="3167" y="2788"/>
                  </a:cubicBezTo>
                  <a:lnTo>
                    <a:pt x="3167" y="2788"/>
                  </a:lnTo>
                  <a:cubicBezTo>
                    <a:pt x="3432" y="2911"/>
                    <a:pt x="3657" y="2976"/>
                    <a:pt x="3887" y="2976"/>
                  </a:cubicBezTo>
                  <a:cubicBezTo>
                    <a:pt x="4070" y="2976"/>
                    <a:pt x="4255" y="2935"/>
                    <a:pt x="4466" y="2851"/>
                  </a:cubicBezTo>
                  <a:cubicBezTo>
                    <a:pt x="4941" y="2661"/>
                    <a:pt x="5099" y="2281"/>
                    <a:pt x="5099" y="1774"/>
                  </a:cubicBezTo>
                  <a:lnTo>
                    <a:pt x="5099" y="1774"/>
                  </a:lnTo>
                  <a:cubicBezTo>
                    <a:pt x="4466" y="2313"/>
                    <a:pt x="4244" y="2376"/>
                    <a:pt x="3452" y="2471"/>
                  </a:cubicBezTo>
                  <a:cubicBezTo>
                    <a:pt x="3927" y="2028"/>
                    <a:pt x="4117" y="1394"/>
                    <a:pt x="3864" y="793"/>
                  </a:cubicBezTo>
                  <a:lnTo>
                    <a:pt x="3864" y="793"/>
                  </a:lnTo>
                  <a:cubicBezTo>
                    <a:pt x="3896" y="1299"/>
                    <a:pt x="3611" y="1806"/>
                    <a:pt x="3167" y="2091"/>
                  </a:cubicBezTo>
                  <a:cubicBezTo>
                    <a:pt x="3104" y="2123"/>
                    <a:pt x="3041" y="2123"/>
                    <a:pt x="2977" y="2154"/>
                  </a:cubicBezTo>
                  <a:cubicBezTo>
                    <a:pt x="2660" y="983"/>
                    <a:pt x="1362" y="191"/>
                    <a:pt x="634" y="1"/>
                  </a:cubicBezTo>
                  <a:close/>
                </a:path>
              </a:pathLst>
            </a:custGeom>
            <a:solidFill>
              <a:srgbClr val="306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4" name="Google Shape;4154;p34"/>
            <p:cNvSpPr/>
            <p:nvPr/>
          </p:nvSpPr>
          <p:spPr>
            <a:xfrm>
              <a:off x="1385201" y="2999699"/>
              <a:ext cx="62761" cy="61283"/>
            </a:xfrm>
            <a:custGeom>
              <a:avLst/>
              <a:gdLst/>
              <a:ahLst/>
              <a:cxnLst/>
              <a:rect l="l" t="t" r="r" b="b"/>
              <a:pathLst>
                <a:path w="2123" h="2073" extrusionOk="0">
                  <a:moveTo>
                    <a:pt x="127" y="1"/>
                  </a:moveTo>
                  <a:cubicBezTo>
                    <a:pt x="64" y="32"/>
                    <a:pt x="1" y="96"/>
                    <a:pt x="32" y="159"/>
                  </a:cubicBezTo>
                  <a:cubicBezTo>
                    <a:pt x="254" y="191"/>
                    <a:pt x="887" y="381"/>
                    <a:pt x="1521" y="1172"/>
                  </a:cubicBezTo>
                  <a:cubicBezTo>
                    <a:pt x="1647" y="1362"/>
                    <a:pt x="1806" y="1679"/>
                    <a:pt x="1837" y="1932"/>
                  </a:cubicBezTo>
                  <a:cubicBezTo>
                    <a:pt x="1869" y="1964"/>
                    <a:pt x="1901" y="1996"/>
                    <a:pt x="1932" y="2027"/>
                  </a:cubicBezTo>
                  <a:cubicBezTo>
                    <a:pt x="1955" y="2050"/>
                    <a:pt x="1993" y="2072"/>
                    <a:pt x="2025" y="2072"/>
                  </a:cubicBezTo>
                  <a:cubicBezTo>
                    <a:pt x="2038" y="2072"/>
                    <a:pt x="2050" y="2068"/>
                    <a:pt x="2059" y="2059"/>
                  </a:cubicBezTo>
                  <a:cubicBezTo>
                    <a:pt x="2122" y="2027"/>
                    <a:pt x="2091" y="1901"/>
                    <a:pt x="2059" y="1837"/>
                  </a:cubicBezTo>
                  <a:cubicBezTo>
                    <a:pt x="1774" y="887"/>
                    <a:pt x="761" y="191"/>
                    <a:pt x="317" y="32"/>
                  </a:cubicBezTo>
                  <a:cubicBezTo>
                    <a:pt x="254" y="1"/>
                    <a:pt x="191" y="1"/>
                    <a:pt x="127" y="1"/>
                  </a:cubicBezTo>
                  <a:close/>
                </a:path>
              </a:pathLst>
            </a:custGeom>
            <a:solidFill>
              <a:srgbClr val="8EB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5" name="Google Shape;4155;p34"/>
            <p:cNvSpPr/>
            <p:nvPr/>
          </p:nvSpPr>
          <p:spPr>
            <a:xfrm>
              <a:off x="875476" y="2963959"/>
              <a:ext cx="277592" cy="242797"/>
            </a:xfrm>
            <a:custGeom>
              <a:avLst/>
              <a:gdLst/>
              <a:ahLst/>
              <a:cxnLst/>
              <a:rect l="l" t="t" r="r" b="b"/>
              <a:pathLst>
                <a:path w="9390" h="8213" extrusionOk="0">
                  <a:moveTo>
                    <a:pt x="6260" y="1"/>
                  </a:moveTo>
                  <a:cubicBezTo>
                    <a:pt x="5492" y="1"/>
                    <a:pt x="5028" y="419"/>
                    <a:pt x="4674" y="419"/>
                  </a:cubicBezTo>
                  <a:cubicBezTo>
                    <a:pt x="4663" y="419"/>
                    <a:pt x="4651" y="419"/>
                    <a:pt x="4639" y="418"/>
                  </a:cubicBezTo>
                  <a:cubicBezTo>
                    <a:pt x="4132" y="392"/>
                    <a:pt x="3909" y="62"/>
                    <a:pt x="3319" y="62"/>
                  </a:cubicBezTo>
                  <a:cubicBezTo>
                    <a:pt x="3173" y="62"/>
                    <a:pt x="3004" y="82"/>
                    <a:pt x="2803" y="133"/>
                  </a:cubicBezTo>
                  <a:cubicBezTo>
                    <a:pt x="2366" y="220"/>
                    <a:pt x="2250" y="682"/>
                    <a:pt x="1865" y="682"/>
                  </a:cubicBezTo>
                  <a:cubicBezTo>
                    <a:pt x="1832" y="682"/>
                    <a:pt x="1796" y="679"/>
                    <a:pt x="1757" y="671"/>
                  </a:cubicBezTo>
                  <a:cubicBezTo>
                    <a:pt x="1581" y="635"/>
                    <a:pt x="1422" y="619"/>
                    <a:pt x="1279" y="619"/>
                  </a:cubicBezTo>
                  <a:cubicBezTo>
                    <a:pt x="37" y="619"/>
                    <a:pt x="0" y="1881"/>
                    <a:pt x="142" y="2761"/>
                  </a:cubicBezTo>
                  <a:cubicBezTo>
                    <a:pt x="237" y="3300"/>
                    <a:pt x="491" y="4155"/>
                    <a:pt x="681" y="4630"/>
                  </a:cubicBezTo>
                  <a:cubicBezTo>
                    <a:pt x="1029" y="5485"/>
                    <a:pt x="1346" y="6340"/>
                    <a:pt x="1694" y="7163"/>
                  </a:cubicBezTo>
                  <a:cubicBezTo>
                    <a:pt x="1852" y="7575"/>
                    <a:pt x="2011" y="7987"/>
                    <a:pt x="2391" y="8145"/>
                  </a:cubicBezTo>
                  <a:cubicBezTo>
                    <a:pt x="2486" y="8193"/>
                    <a:pt x="2587" y="8212"/>
                    <a:pt x="2691" y="8212"/>
                  </a:cubicBezTo>
                  <a:cubicBezTo>
                    <a:pt x="3004" y="8212"/>
                    <a:pt x="3349" y="8034"/>
                    <a:pt x="3658" y="7892"/>
                  </a:cubicBezTo>
                  <a:cubicBezTo>
                    <a:pt x="4222" y="7670"/>
                    <a:pt x="4826" y="7551"/>
                    <a:pt x="5418" y="7551"/>
                  </a:cubicBezTo>
                  <a:cubicBezTo>
                    <a:pt x="5756" y="7551"/>
                    <a:pt x="6091" y="7590"/>
                    <a:pt x="6413" y="7670"/>
                  </a:cubicBezTo>
                  <a:cubicBezTo>
                    <a:pt x="6706" y="7748"/>
                    <a:pt x="7011" y="7850"/>
                    <a:pt x="7291" y="7850"/>
                  </a:cubicBezTo>
                  <a:cubicBezTo>
                    <a:pt x="7465" y="7850"/>
                    <a:pt x="7629" y="7811"/>
                    <a:pt x="7775" y="7702"/>
                  </a:cubicBezTo>
                  <a:cubicBezTo>
                    <a:pt x="8155" y="7448"/>
                    <a:pt x="8281" y="6942"/>
                    <a:pt x="8376" y="6498"/>
                  </a:cubicBezTo>
                  <a:cubicBezTo>
                    <a:pt x="8503" y="5738"/>
                    <a:pt x="8661" y="4978"/>
                    <a:pt x="8820" y="4186"/>
                  </a:cubicBezTo>
                  <a:cubicBezTo>
                    <a:pt x="9010" y="3300"/>
                    <a:pt x="9390" y="2065"/>
                    <a:pt x="9073" y="1210"/>
                  </a:cubicBezTo>
                  <a:cubicBezTo>
                    <a:pt x="8903" y="727"/>
                    <a:pt x="8758" y="372"/>
                    <a:pt x="7772" y="372"/>
                  </a:cubicBezTo>
                  <a:cubicBezTo>
                    <a:pt x="7658" y="372"/>
                    <a:pt x="7532" y="376"/>
                    <a:pt x="7395" y="386"/>
                  </a:cubicBezTo>
                  <a:cubicBezTo>
                    <a:pt x="7381" y="388"/>
                    <a:pt x="7368" y="388"/>
                    <a:pt x="7355" y="388"/>
                  </a:cubicBezTo>
                  <a:cubicBezTo>
                    <a:pt x="7071" y="388"/>
                    <a:pt x="6988" y="67"/>
                    <a:pt x="6413" y="6"/>
                  </a:cubicBezTo>
                  <a:cubicBezTo>
                    <a:pt x="6361" y="2"/>
                    <a:pt x="6310" y="1"/>
                    <a:pt x="6260" y="1"/>
                  </a:cubicBezTo>
                  <a:close/>
                </a:path>
              </a:pathLst>
            </a:custGeom>
            <a:solidFill>
              <a:srgbClr val="F28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6" name="Google Shape;4156;p34"/>
            <p:cNvSpPr/>
            <p:nvPr/>
          </p:nvSpPr>
          <p:spPr>
            <a:xfrm>
              <a:off x="876866" y="2989411"/>
              <a:ext cx="276202" cy="217344"/>
            </a:xfrm>
            <a:custGeom>
              <a:avLst/>
              <a:gdLst/>
              <a:ahLst/>
              <a:cxnLst/>
              <a:rect l="l" t="t" r="r" b="b"/>
              <a:pathLst>
                <a:path w="9343" h="7352" extrusionOk="0">
                  <a:moveTo>
                    <a:pt x="8899" y="0"/>
                  </a:moveTo>
                  <a:cubicBezTo>
                    <a:pt x="8709" y="950"/>
                    <a:pt x="8393" y="1742"/>
                    <a:pt x="7791" y="2027"/>
                  </a:cubicBezTo>
                  <a:cubicBezTo>
                    <a:pt x="7701" y="2054"/>
                    <a:pt x="7615" y="2066"/>
                    <a:pt x="7533" y="2066"/>
                  </a:cubicBezTo>
                  <a:cubicBezTo>
                    <a:pt x="6831" y="2066"/>
                    <a:pt x="6393" y="1147"/>
                    <a:pt x="6081" y="127"/>
                  </a:cubicBezTo>
                  <a:cubicBezTo>
                    <a:pt x="5922" y="412"/>
                    <a:pt x="5701" y="634"/>
                    <a:pt x="5447" y="824"/>
                  </a:cubicBezTo>
                  <a:cubicBezTo>
                    <a:pt x="5151" y="972"/>
                    <a:pt x="4807" y="1048"/>
                    <a:pt x="4455" y="1048"/>
                  </a:cubicBezTo>
                  <a:cubicBezTo>
                    <a:pt x="3906" y="1048"/>
                    <a:pt x="3339" y="862"/>
                    <a:pt x="2914" y="475"/>
                  </a:cubicBezTo>
                  <a:cubicBezTo>
                    <a:pt x="2819" y="1299"/>
                    <a:pt x="2566" y="2059"/>
                    <a:pt x="1996" y="2534"/>
                  </a:cubicBezTo>
                  <a:cubicBezTo>
                    <a:pt x="1758" y="2764"/>
                    <a:pt x="1549" y="2863"/>
                    <a:pt x="1363" y="2863"/>
                  </a:cubicBezTo>
                  <a:cubicBezTo>
                    <a:pt x="730" y="2863"/>
                    <a:pt x="372" y="1711"/>
                    <a:pt x="127" y="634"/>
                  </a:cubicBezTo>
                  <a:cubicBezTo>
                    <a:pt x="0" y="1014"/>
                    <a:pt x="32" y="1520"/>
                    <a:pt x="95" y="1900"/>
                  </a:cubicBezTo>
                  <a:cubicBezTo>
                    <a:pt x="190" y="2439"/>
                    <a:pt x="444" y="3294"/>
                    <a:pt x="634" y="3769"/>
                  </a:cubicBezTo>
                  <a:cubicBezTo>
                    <a:pt x="982" y="4624"/>
                    <a:pt x="1299" y="5479"/>
                    <a:pt x="1647" y="6302"/>
                  </a:cubicBezTo>
                  <a:cubicBezTo>
                    <a:pt x="1805" y="6714"/>
                    <a:pt x="1964" y="7126"/>
                    <a:pt x="2344" y="7284"/>
                  </a:cubicBezTo>
                  <a:cubicBezTo>
                    <a:pt x="2439" y="7332"/>
                    <a:pt x="2540" y="7351"/>
                    <a:pt x="2644" y="7351"/>
                  </a:cubicBezTo>
                  <a:cubicBezTo>
                    <a:pt x="2957" y="7351"/>
                    <a:pt x="3302" y="7173"/>
                    <a:pt x="3611" y="7031"/>
                  </a:cubicBezTo>
                  <a:cubicBezTo>
                    <a:pt x="4175" y="6809"/>
                    <a:pt x="4779" y="6690"/>
                    <a:pt x="5371" y="6690"/>
                  </a:cubicBezTo>
                  <a:cubicBezTo>
                    <a:pt x="5709" y="6690"/>
                    <a:pt x="6044" y="6729"/>
                    <a:pt x="6366" y="6809"/>
                  </a:cubicBezTo>
                  <a:cubicBezTo>
                    <a:pt x="6659" y="6887"/>
                    <a:pt x="6964" y="6989"/>
                    <a:pt x="7244" y="6989"/>
                  </a:cubicBezTo>
                  <a:cubicBezTo>
                    <a:pt x="7418" y="6989"/>
                    <a:pt x="7582" y="6950"/>
                    <a:pt x="7728" y="6841"/>
                  </a:cubicBezTo>
                  <a:cubicBezTo>
                    <a:pt x="8108" y="6587"/>
                    <a:pt x="8234" y="6081"/>
                    <a:pt x="8329" y="5637"/>
                  </a:cubicBezTo>
                  <a:cubicBezTo>
                    <a:pt x="8488" y="4877"/>
                    <a:pt x="8646" y="4117"/>
                    <a:pt x="8773" y="3357"/>
                  </a:cubicBezTo>
                  <a:cubicBezTo>
                    <a:pt x="8963" y="2439"/>
                    <a:pt x="9343" y="1204"/>
                    <a:pt x="9026" y="349"/>
                  </a:cubicBezTo>
                  <a:cubicBezTo>
                    <a:pt x="8994" y="222"/>
                    <a:pt x="8963" y="95"/>
                    <a:pt x="8899" y="0"/>
                  </a:cubicBezTo>
                  <a:close/>
                </a:path>
              </a:pathLst>
            </a:custGeom>
            <a:solidFill>
              <a:srgbClr val="E276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7" name="Google Shape;4157;p34"/>
            <p:cNvSpPr/>
            <p:nvPr/>
          </p:nvSpPr>
          <p:spPr>
            <a:xfrm>
              <a:off x="952690" y="2981371"/>
              <a:ext cx="120792" cy="46975"/>
            </a:xfrm>
            <a:custGeom>
              <a:avLst/>
              <a:gdLst/>
              <a:ahLst/>
              <a:cxnLst/>
              <a:rect l="l" t="t" r="r" b="b"/>
              <a:pathLst>
                <a:path w="4086" h="1589" extrusionOk="0">
                  <a:moveTo>
                    <a:pt x="2419" y="1"/>
                  </a:moveTo>
                  <a:cubicBezTo>
                    <a:pt x="2282" y="1"/>
                    <a:pt x="2141" y="6"/>
                    <a:pt x="1996" y="19"/>
                  </a:cubicBezTo>
                  <a:cubicBezTo>
                    <a:pt x="887" y="114"/>
                    <a:pt x="1" y="526"/>
                    <a:pt x="32" y="969"/>
                  </a:cubicBezTo>
                  <a:cubicBezTo>
                    <a:pt x="60" y="1327"/>
                    <a:pt x="757" y="1589"/>
                    <a:pt x="1667" y="1589"/>
                  </a:cubicBezTo>
                  <a:cubicBezTo>
                    <a:pt x="1804" y="1589"/>
                    <a:pt x="1946" y="1583"/>
                    <a:pt x="2091" y="1571"/>
                  </a:cubicBezTo>
                  <a:cubicBezTo>
                    <a:pt x="3199" y="1476"/>
                    <a:pt x="4086" y="1032"/>
                    <a:pt x="4054" y="621"/>
                  </a:cubicBezTo>
                  <a:cubicBezTo>
                    <a:pt x="4027" y="263"/>
                    <a:pt x="3329" y="1"/>
                    <a:pt x="2419" y="1"/>
                  </a:cubicBezTo>
                  <a:close/>
                </a:path>
              </a:pathLst>
            </a:custGeom>
            <a:solidFill>
              <a:srgbClr val="E276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8" name="Google Shape;4158;p34"/>
            <p:cNvSpPr/>
            <p:nvPr/>
          </p:nvSpPr>
          <p:spPr>
            <a:xfrm>
              <a:off x="1086485" y="3041321"/>
              <a:ext cx="48808" cy="136460"/>
            </a:xfrm>
            <a:custGeom>
              <a:avLst/>
              <a:gdLst/>
              <a:ahLst/>
              <a:cxnLst/>
              <a:rect l="l" t="t" r="r" b="b"/>
              <a:pathLst>
                <a:path w="1651" h="4616" extrusionOk="0">
                  <a:moveTo>
                    <a:pt x="1200" y="1"/>
                  </a:moveTo>
                  <a:cubicBezTo>
                    <a:pt x="849" y="1"/>
                    <a:pt x="811" y="1812"/>
                    <a:pt x="700" y="2646"/>
                  </a:cubicBezTo>
                  <a:cubicBezTo>
                    <a:pt x="638" y="3235"/>
                    <a:pt x="0" y="4612"/>
                    <a:pt x="299" y="4612"/>
                  </a:cubicBezTo>
                  <a:cubicBezTo>
                    <a:pt x="305" y="4612"/>
                    <a:pt x="312" y="4611"/>
                    <a:pt x="320" y="4610"/>
                  </a:cubicBezTo>
                  <a:cubicBezTo>
                    <a:pt x="341" y="4614"/>
                    <a:pt x="361" y="4616"/>
                    <a:pt x="381" y="4616"/>
                  </a:cubicBezTo>
                  <a:cubicBezTo>
                    <a:pt x="511" y="4616"/>
                    <a:pt x="617" y="4530"/>
                    <a:pt x="700" y="4420"/>
                  </a:cubicBezTo>
                  <a:cubicBezTo>
                    <a:pt x="763" y="4293"/>
                    <a:pt x="795" y="4135"/>
                    <a:pt x="858" y="4008"/>
                  </a:cubicBezTo>
                  <a:cubicBezTo>
                    <a:pt x="1048" y="3121"/>
                    <a:pt x="1270" y="2266"/>
                    <a:pt x="1460" y="1379"/>
                  </a:cubicBezTo>
                  <a:cubicBezTo>
                    <a:pt x="1555" y="936"/>
                    <a:pt x="1650" y="398"/>
                    <a:pt x="1365" y="113"/>
                  </a:cubicBezTo>
                  <a:cubicBezTo>
                    <a:pt x="1303" y="36"/>
                    <a:pt x="1249" y="1"/>
                    <a:pt x="1200" y="1"/>
                  </a:cubicBezTo>
                  <a:close/>
                </a:path>
              </a:pathLst>
            </a:custGeom>
            <a:solidFill>
              <a:srgbClr val="E276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9" name="Google Shape;4159;p34"/>
            <p:cNvSpPr/>
            <p:nvPr/>
          </p:nvSpPr>
          <p:spPr>
            <a:xfrm>
              <a:off x="888099" y="3060329"/>
              <a:ext cx="67432" cy="125966"/>
            </a:xfrm>
            <a:custGeom>
              <a:avLst/>
              <a:gdLst/>
              <a:ahLst/>
              <a:cxnLst/>
              <a:rect l="l" t="t" r="r" b="b"/>
              <a:pathLst>
                <a:path w="2281" h="4261" extrusionOk="0">
                  <a:moveTo>
                    <a:pt x="484" y="0"/>
                  </a:moveTo>
                  <a:cubicBezTo>
                    <a:pt x="446" y="0"/>
                    <a:pt x="411" y="3"/>
                    <a:pt x="380" y="8"/>
                  </a:cubicBezTo>
                  <a:cubicBezTo>
                    <a:pt x="0" y="103"/>
                    <a:pt x="1140" y="2732"/>
                    <a:pt x="1520" y="3777"/>
                  </a:cubicBezTo>
                  <a:cubicBezTo>
                    <a:pt x="1584" y="3998"/>
                    <a:pt x="1711" y="4252"/>
                    <a:pt x="1932" y="4252"/>
                  </a:cubicBezTo>
                  <a:cubicBezTo>
                    <a:pt x="1950" y="4258"/>
                    <a:pt x="1967" y="4260"/>
                    <a:pt x="1983" y="4260"/>
                  </a:cubicBezTo>
                  <a:cubicBezTo>
                    <a:pt x="2051" y="4260"/>
                    <a:pt x="2103" y="4214"/>
                    <a:pt x="2154" y="4188"/>
                  </a:cubicBezTo>
                  <a:cubicBezTo>
                    <a:pt x="2281" y="4062"/>
                    <a:pt x="2281" y="3840"/>
                    <a:pt x="2217" y="3682"/>
                  </a:cubicBezTo>
                  <a:cubicBezTo>
                    <a:pt x="2122" y="3492"/>
                    <a:pt x="2027" y="3365"/>
                    <a:pt x="1901" y="3238"/>
                  </a:cubicBezTo>
                  <a:cubicBezTo>
                    <a:pt x="1520" y="2795"/>
                    <a:pt x="1394" y="2067"/>
                    <a:pt x="1267" y="1433"/>
                  </a:cubicBezTo>
                  <a:cubicBezTo>
                    <a:pt x="1235" y="1211"/>
                    <a:pt x="1077" y="451"/>
                    <a:pt x="1014" y="230"/>
                  </a:cubicBezTo>
                  <a:cubicBezTo>
                    <a:pt x="934" y="71"/>
                    <a:pt x="677" y="0"/>
                    <a:pt x="484" y="0"/>
                  </a:cubicBezTo>
                  <a:close/>
                </a:path>
              </a:pathLst>
            </a:custGeom>
            <a:solidFill>
              <a:srgbClr val="E276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0" name="Google Shape;4160;p34"/>
            <p:cNvSpPr/>
            <p:nvPr/>
          </p:nvSpPr>
          <p:spPr>
            <a:xfrm>
              <a:off x="975157" y="2905753"/>
              <a:ext cx="59007" cy="116713"/>
            </a:xfrm>
            <a:custGeom>
              <a:avLst/>
              <a:gdLst/>
              <a:ahLst/>
              <a:cxnLst/>
              <a:rect l="l" t="t" r="r" b="b"/>
              <a:pathLst>
                <a:path w="1996" h="3948" extrusionOk="0">
                  <a:moveTo>
                    <a:pt x="447" y="1"/>
                  </a:moveTo>
                  <a:cubicBezTo>
                    <a:pt x="393" y="1"/>
                    <a:pt x="339" y="5"/>
                    <a:pt x="286" y="12"/>
                  </a:cubicBezTo>
                  <a:cubicBezTo>
                    <a:pt x="191" y="392"/>
                    <a:pt x="96" y="645"/>
                    <a:pt x="1" y="993"/>
                  </a:cubicBezTo>
                  <a:cubicBezTo>
                    <a:pt x="32" y="1025"/>
                    <a:pt x="444" y="993"/>
                    <a:pt x="634" y="1152"/>
                  </a:cubicBezTo>
                  <a:cubicBezTo>
                    <a:pt x="824" y="1278"/>
                    <a:pt x="982" y="1532"/>
                    <a:pt x="982" y="1785"/>
                  </a:cubicBezTo>
                  <a:cubicBezTo>
                    <a:pt x="1014" y="2134"/>
                    <a:pt x="824" y="2450"/>
                    <a:pt x="666" y="2799"/>
                  </a:cubicBezTo>
                  <a:cubicBezTo>
                    <a:pt x="539" y="3115"/>
                    <a:pt x="476" y="3527"/>
                    <a:pt x="697" y="3780"/>
                  </a:cubicBezTo>
                  <a:cubicBezTo>
                    <a:pt x="786" y="3898"/>
                    <a:pt x="915" y="3947"/>
                    <a:pt x="1050" y="3947"/>
                  </a:cubicBezTo>
                  <a:cubicBezTo>
                    <a:pt x="1206" y="3947"/>
                    <a:pt x="1370" y="3882"/>
                    <a:pt x="1489" y="3780"/>
                  </a:cubicBezTo>
                  <a:cubicBezTo>
                    <a:pt x="1742" y="3590"/>
                    <a:pt x="1869" y="3274"/>
                    <a:pt x="1996" y="2989"/>
                  </a:cubicBezTo>
                  <a:lnTo>
                    <a:pt x="1996" y="2989"/>
                  </a:lnTo>
                  <a:cubicBezTo>
                    <a:pt x="1984" y="2991"/>
                    <a:pt x="1972" y="2992"/>
                    <a:pt x="1961" y="2992"/>
                  </a:cubicBezTo>
                  <a:cubicBezTo>
                    <a:pt x="1815" y="2992"/>
                    <a:pt x="1679" y="2816"/>
                    <a:pt x="1679" y="2640"/>
                  </a:cubicBezTo>
                  <a:cubicBezTo>
                    <a:pt x="1679" y="2419"/>
                    <a:pt x="1742" y="2260"/>
                    <a:pt x="1806" y="2070"/>
                  </a:cubicBezTo>
                  <a:cubicBezTo>
                    <a:pt x="1932" y="1563"/>
                    <a:pt x="1806" y="993"/>
                    <a:pt x="1521" y="582"/>
                  </a:cubicBezTo>
                  <a:cubicBezTo>
                    <a:pt x="1268" y="217"/>
                    <a:pt x="866" y="1"/>
                    <a:pt x="447" y="1"/>
                  </a:cubicBezTo>
                  <a:close/>
                </a:path>
              </a:pathLst>
            </a:custGeom>
            <a:solidFill>
              <a:srgbClr val="D197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1" name="Google Shape;4161;p34"/>
            <p:cNvSpPr/>
            <p:nvPr/>
          </p:nvSpPr>
          <p:spPr>
            <a:xfrm>
              <a:off x="989199" y="2952903"/>
              <a:ext cx="44965" cy="69561"/>
            </a:xfrm>
            <a:custGeom>
              <a:avLst/>
              <a:gdLst/>
              <a:ahLst/>
              <a:cxnLst/>
              <a:rect l="l" t="t" r="r" b="b"/>
              <a:pathLst>
                <a:path w="1521" h="2353" extrusionOk="0">
                  <a:moveTo>
                    <a:pt x="1394" y="0"/>
                  </a:moveTo>
                  <a:cubicBezTo>
                    <a:pt x="1331" y="158"/>
                    <a:pt x="1014" y="1204"/>
                    <a:pt x="919" y="1330"/>
                  </a:cubicBezTo>
                  <a:cubicBezTo>
                    <a:pt x="875" y="1404"/>
                    <a:pt x="816" y="1431"/>
                    <a:pt x="750" y="1431"/>
                  </a:cubicBezTo>
                  <a:cubicBezTo>
                    <a:pt x="556" y="1431"/>
                    <a:pt x="308" y="1192"/>
                    <a:pt x="239" y="1192"/>
                  </a:cubicBezTo>
                  <a:cubicBezTo>
                    <a:pt x="231" y="1192"/>
                    <a:pt x="225" y="1196"/>
                    <a:pt x="222" y="1204"/>
                  </a:cubicBezTo>
                  <a:cubicBezTo>
                    <a:pt x="64" y="1520"/>
                    <a:pt x="1" y="1932"/>
                    <a:pt x="222" y="2185"/>
                  </a:cubicBezTo>
                  <a:cubicBezTo>
                    <a:pt x="325" y="2303"/>
                    <a:pt x="456" y="2352"/>
                    <a:pt x="588" y="2352"/>
                  </a:cubicBezTo>
                  <a:cubicBezTo>
                    <a:pt x="740" y="2352"/>
                    <a:pt x="895" y="2287"/>
                    <a:pt x="1014" y="2185"/>
                  </a:cubicBezTo>
                  <a:cubicBezTo>
                    <a:pt x="1267" y="1995"/>
                    <a:pt x="1394" y="1710"/>
                    <a:pt x="1521" y="1394"/>
                  </a:cubicBezTo>
                  <a:lnTo>
                    <a:pt x="1521" y="1394"/>
                  </a:lnTo>
                  <a:cubicBezTo>
                    <a:pt x="1509" y="1396"/>
                    <a:pt x="1497" y="1397"/>
                    <a:pt x="1486" y="1397"/>
                  </a:cubicBezTo>
                  <a:cubicBezTo>
                    <a:pt x="1344" y="1397"/>
                    <a:pt x="1233" y="1221"/>
                    <a:pt x="1204" y="1045"/>
                  </a:cubicBezTo>
                  <a:cubicBezTo>
                    <a:pt x="1204" y="824"/>
                    <a:pt x="1299" y="665"/>
                    <a:pt x="1331" y="475"/>
                  </a:cubicBezTo>
                  <a:cubicBezTo>
                    <a:pt x="1362" y="317"/>
                    <a:pt x="1394" y="158"/>
                    <a:pt x="1394" y="0"/>
                  </a:cubicBezTo>
                  <a:close/>
                </a:path>
              </a:pathLst>
            </a:custGeom>
            <a:solidFill>
              <a:srgbClr val="D197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2" name="Google Shape;4162;p34"/>
            <p:cNvSpPr/>
            <p:nvPr/>
          </p:nvSpPr>
          <p:spPr>
            <a:xfrm>
              <a:off x="975157" y="2906078"/>
              <a:ext cx="26251" cy="29622"/>
            </a:xfrm>
            <a:custGeom>
              <a:avLst/>
              <a:gdLst/>
              <a:ahLst/>
              <a:cxnLst/>
              <a:rect l="l" t="t" r="r" b="b"/>
              <a:pathLst>
                <a:path w="888" h="1002" extrusionOk="0">
                  <a:moveTo>
                    <a:pt x="286" y="1"/>
                  </a:moveTo>
                  <a:lnTo>
                    <a:pt x="1" y="982"/>
                  </a:lnTo>
                  <a:cubicBezTo>
                    <a:pt x="58" y="995"/>
                    <a:pt x="116" y="1001"/>
                    <a:pt x="174" y="1001"/>
                  </a:cubicBezTo>
                  <a:cubicBezTo>
                    <a:pt x="406" y="1001"/>
                    <a:pt x="634" y="900"/>
                    <a:pt x="761" y="697"/>
                  </a:cubicBezTo>
                  <a:cubicBezTo>
                    <a:pt x="887" y="412"/>
                    <a:pt x="539" y="96"/>
                    <a:pt x="286" y="1"/>
                  </a:cubicBezTo>
                  <a:close/>
                </a:path>
              </a:pathLst>
            </a:custGeom>
            <a:solidFill>
              <a:srgbClr val="6FA1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3" name="Google Shape;4163;p34"/>
            <p:cNvSpPr/>
            <p:nvPr/>
          </p:nvSpPr>
          <p:spPr>
            <a:xfrm>
              <a:off x="923661" y="2987431"/>
              <a:ext cx="184470" cy="223788"/>
            </a:xfrm>
            <a:custGeom>
              <a:avLst/>
              <a:gdLst/>
              <a:ahLst/>
              <a:cxnLst/>
              <a:rect l="l" t="t" r="r" b="b"/>
              <a:pathLst>
                <a:path w="6240" h="7570" extrusionOk="0">
                  <a:moveTo>
                    <a:pt x="4502" y="1"/>
                  </a:moveTo>
                  <a:cubicBezTo>
                    <a:pt x="4479" y="1"/>
                    <a:pt x="4457" y="2"/>
                    <a:pt x="4434" y="4"/>
                  </a:cubicBezTo>
                  <a:cubicBezTo>
                    <a:pt x="3844" y="31"/>
                    <a:pt x="3344" y="604"/>
                    <a:pt x="2878" y="604"/>
                  </a:cubicBezTo>
                  <a:cubicBezTo>
                    <a:pt x="2794" y="604"/>
                    <a:pt x="2711" y="586"/>
                    <a:pt x="2629" y="542"/>
                  </a:cubicBezTo>
                  <a:cubicBezTo>
                    <a:pt x="2260" y="340"/>
                    <a:pt x="1909" y="254"/>
                    <a:pt x="1591" y="254"/>
                  </a:cubicBezTo>
                  <a:cubicBezTo>
                    <a:pt x="1063" y="254"/>
                    <a:pt x="626" y="491"/>
                    <a:pt x="349" y="827"/>
                  </a:cubicBezTo>
                  <a:cubicBezTo>
                    <a:pt x="32" y="1239"/>
                    <a:pt x="1" y="2157"/>
                    <a:pt x="32" y="2727"/>
                  </a:cubicBezTo>
                  <a:cubicBezTo>
                    <a:pt x="96" y="3266"/>
                    <a:pt x="286" y="3772"/>
                    <a:pt x="476" y="4279"/>
                  </a:cubicBezTo>
                  <a:cubicBezTo>
                    <a:pt x="824" y="5103"/>
                    <a:pt x="1204" y="5894"/>
                    <a:pt x="1616" y="6654"/>
                  </a:cubicBezTo>
                  <a:cubicBezTo>
                    <a:pt x="1866" y="7100"/>
                    <a:pt x="2239" y="7569"/>
                    <a:pt x="2670" y="7569"/>
                  </a:cubicBezTo>
                  <a:cubicBezTo>
                    <a:pt x="2729" y="7569"/>
                    <a:pt x="2790" y="7560"/>
                    <a:pt x="2851" y="7541"/>
                  </a:cubicBezTo>
                  <a:cubicBezTo>
                    <a:pt x="3168" y="7446"/>
                    <a:pt x="3421" y="7066"/>
                    <a:pt x="3738" y="7034"/>
                  </a:cubicBezTo>
                  <a:cubicBezTo>
                    <a:pt x="3753" y="7033"/>
                    <a:pt x="3768" y="7032"/>
                    <a:pt x="3782" y="7032"/>
                  </a:cubicBezTo>
                  <a:cubicBezTo>
                    <a:pt x="4050" y="7032"/>
                    <a:pt x="4293" y="7289"/>
                    <a:pt x="4593" y="7319"/>
                  </a:cubicBezTo>
                  <a:cubicBezTo>
                    <a:pt x="4614" y="7322"/>
                    <a:pt x="4636" y="7323"/>
                    <a:pt x="4657" y="7323"/>
                  </a:cubicBezTo>
                  <a:cubicBezTo>
                    <a:pt x="4889" y="7323"/>
                    <a:pt x="5113" y="7171"/>
                    <a:pt x="5258" y="6939"/>
                  </a:cubicBezTo>
                  <a:cubicBezTo>
                    <a:pt x="5416" y="6718"/>
                    <a:pt x="5511" y="6433"/>
                    <a:pt x="5606" y="6148"/>
                  </a:cubicBezTo>
                  <a:cubicBezTo>
                    <a:pt x="5955" y="4818"/>
                    <a:pt x="6240" y="3266"/>
                    <a:pt x="6050" y="1872"/>
                  </a:cubicBezTo>
                  <a:cubicBezTo>
                    <a:pt x="5986" y="1366"/>
                    <a:pt x="5765" y="701"/>
                    <a:pt x="5416" y="416"/>
                  </a:cubicBezTo>
                  <a:cubicBezTo>
                    <a:pt x="5120" y="208"/>
                    <a:pt x="4824" y="1"/>
                    <a:pt x="4502" y="1"/>
                  </a:cubicBezTo>
                  <a:close/>
                </a:path>
              </a:pathLst>
            </a:custGeom>
            <a:solidFill>
              <a:srgbClr val="F28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4" name="Google Shape;4164;p34"/>
            <p:cNvSpPr/>
            <p:nvPr/>
          </p:nvSpPr>
          <p:spPr>
            <a:xfrm>
              <a:off x="923661" y="3017494"/>
              <a:ext cx="184470" cy="193723"/>
            </a:xfrm>
            <a:custGeom>
              <a:avLst/>
              <a:gdLst/>
              <a:ahLst/>
              <a:cxnLst/>
              <a:rect l="l" t="t" r="r" b="b"/>
              <a:pathLst>
                <a:path w="6240" h="6553" extrusionOk="0">
                  <a:moveTo>
                    <a:pt x="5828" y="0"/>
                  </a:moveTo>
                  <a:cubicBezTo>
                    <a:pt x="5410" y="1922"/>
                    <a:pt x="4576" y="3648"/>
                    <a:pt x="2937" y="3648"/>
                  </a:cubicBezTo>
                  <a:cubicBezTo>
                    <a:pt x="2713" y="3648"/>
                    <a:pt x="2473" y="3616"/>
                    <a:pt x="2218" y="3547"/>
                  </a:cubicBezTo>
                  <a:cubicBezTo>
                    <a:pt x="1173" y="3262"/>
                    <a:pt x="603" y="2090"/>
                    <a:pt x="32" y="919"/>
                  </a:cubicBezTo>
                  <a:cubicBezTo>
                    <a:pt x="1" y="1204"/>
                    <a:pt x="32" y="1489"/>
                    <a:pt x="32" y="1710"/>
                  </a:cubicBezTo>
                  <a:cubicBezTo>
                    <a:pt x="96" y="2249"/>
                    <a:pt x="286" y="2755"/>
                    <a:pt x="476" y="3262"/>
                  </a:cubicBezTo>
                  <a:cubicBezTo>
                    <a:pt x="824" y="4086"/>
                    <a:pt x="1204" y="4877"/>
                    <a:pt x="1616" y="5637"/>
                  </a:cubicBezTo>
                  <a:cubicBezTo>
                    <a:pt x="1866" y="6083"/>
                    <a:pt x="2239" y="6552"/>
                    <a:pt x="2670" y="6552"/>
                  </a:cubicBezTo>
                  <a:cubicBezTo>
                    <a:pt x="2729" y="6552"/>
                    <a:pt x="2790" y="6543"/>
                    <a:pt x="2851" y="6524"/>
                  </a:cubicBezTo>
                  <a:cubicBezTo>
                    <a:pt x="3168" y="6429"/>
                    <a:pt x="3421" y="6049"/>
                    <a:pt x="3738" y="6017"/>
                  </a:cubicBezTo>
                  <a:cubicBezTo>
                    <a:pt x="4023" y="6017"/>
                    <a:pt x="4308" y="6271"/>
                    <a:pt x="4593" y="6302"/>
                  </a:cubicBezTo>
                  <a:cubicBezTo>
                    <a:pt x="4614" y="6305"/>
                    <a:pt x="4636" y="6306"/>
                    <a:pt x="4657" y="6306"/>
                  </a:cubicBezTo>
                  <a:cubicBezTo>
                    <a:pt x="4889" y="6306"/>
                    <a:pt x="5113" y="6154"/>
                    <a:pt x="5258" y="5922"/>
                  </a:cubicBezTo>
                  <a:cubicBezTo>
                    <a:pt x="5416" y="5701"/>
                    <a:pt x="5511" y="5416"/>
                    <a:pt x="5606" y="5131"/>
                  </a:cubicBezTo>
                  <a:cubicBezTo>
                    <a:pt x="5955" y="3801"/>
                    <a:pt x="6240" y="2249"/>
                    <a:pt x="6050" y="855"/>
                  </a:cubicBezTo>
                  <a:cubicBezTo>
                    <a:pt x="6018" y="602"/>
                    <a:pt x="5955" y="285"/>
                    <a:pt x="5828" y="0"/>
                  </a:cubicBezTo>
                  <a:close/>
                </a:path>
              </a:pathLst>
            </a:custGeom>
            <a:solidFill>
              <a:srgbClr val="E276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5" name="Google Shape;4165;p34"/>
            <p:cNvSpPr/>
            <p:nvPr/>
          </p:nvSpPr>
          <p:spPr>
            <a:xfrm>
              <a:off x="945211" y="3058673"/>
              <a:ext cx="148877" cy="119344"/>
            </a:xfrm>
            <a:custGeom>
              <a:avLst/>
              <a:gdLst/>
              <a:ahLst/>
              <a:cxnLst/>
              <a:rect l="l" t="t" r="r" b="b"/>
              <a:pathLst>
                <a:path w="5036" h="4037" extrusionOk="0">
                  <a:moveTo>
                    <a:pt x="3959" y="1"/>
                  </a:moveTo>
                  <a:cubicBezTo>
                    <a:pt x="3573" y="1"/>
                    <a:pt x="2964" y="418"/>
                    <a:pt x="2524" y="418"/>
                  </a:cubicBezTo>
                  <a:cubicBezTo>
                    <a:pt x="2495" y="418"/>
                    <a:pt x="2466" y="416"/>
                    <a:pt x="2439" y="412"/>
                  </a:cubicBezTo>
                  <a:cubicBezTo>
                    <a:pt x="1995" y="353"/>
                    <a:pt x="1579" y="156"/>
                    <a:pt x="1165" y="156"/>
                  </a:cubicBezTo>
                  <a:cubicBezTo>
                    <a:pt x="1136" y="156"/>
                    <a:pt x="1106" y="157"/>
                    <a:pt x="1077" y="159"/>
                  </a:cubicBezTo>
                  <a:cubicBezTo>
                    <a:pt x="792" y="159"/>
                    <a:pt x="444" y="191"/>
                    <a:pt x="222" y="476"/>
                  </a:cubicBezTo>
                  <a:cubicBezTo>
                    <a:pt x="95" y="666"/>
                    <a:pt x="0" y="1172"/>
                    <a:pt x="32" y="1457"/>
                  </a:cubicBezTo>
                  <a:cubicBezTo>
                    <a:pt x="159" y="2851"/>
                    <a:pt x="950" y="3896"/>
                    <a:pt x="1932" y="4023"/>
                  </a:cubicBezTo>
                  <a:cubicBezTo>
                    <a:pt x="1985" y="4033"/>
                    <a:pt x="2041" y="4037"/>
                    <a:pt x="2100" y="4037"/>
                  </a:cubicBezTo>
                  <a:cubicBezTo>
                    <a:pt x="2217" y="4037"/>
                    <a:pt x="2344" y="4023"/>
                    <a:pt x="2470" y="4023"/>
                  </a:cubicBezTo>
                  <a:cubicBezTo>
                    <a:pt x="2724" y="3991"/>
                    <a:pt x="2977" y="3991"/>
                    <a:pt x="3199" y="3959"/>
                  </a:cubicBezTo>
                  <a:cubicBezTo>
                    <a:pt x="3484" y="3959"/>
                    <a:pt x="3769" y="3928"/>
                    <a:pt x="4022" y="3801"/>
                  </a:cubicBezTo>
                  <a:cubicBezTo>
                    <a:pt x="4529" y="3484"/>
                    <a:pt x="4751" y="2756"/>
                    <a:pt x="4877" y="2091"/>
                  </a:cubicBezTo>
                  <a:cubicBezTo>
                    <a:pt x="4941" y="1521"/>
                    <a:pt x="5036" y="571"/>
                    <a:pt x="4656" y="254"/>
                  </a:cubicBezTo>
                  <a:cubicBezTo>
                    <a:pt x="4434" y="64"/>
                    <a:pt x="4244" y="1"/>
                    <a:pt x="3959" y="1"/>
                  </a:cubicBezTo>
                  <a:close/>
                </a:path>
              </a:pathLst>
            </a:custGeom>
            <a:solidFill>
              <a:srgbClr val="E276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6" name="Google Shape;4166;p34"/>
            <p:cNvSpPr/>
            <p:nvPr/>
          </p:nvSpPr>
          <p:spPr>
            <a:xfrm>
              <a:off x="1021775" y="3069552"/>
              <a:ext cx="370980" cy="272034"/>
            </a:xfrm>
            <a:custGeom>
              <a:avLst/>
              <a:gdLst/>
              <a:ahLst/>
              <a:cxnLst/>
              <a:rect l="l" t="t" r="r" b="b"/>
              <a:pathLst>
                <a:path w="12549" h="9202" extrusionOk="0">
                  <a:moveTo>
                    <a:pt x="8088" y="0"/>
                  </a:moveTo>
                  <a:cubicBezTo>
                    <a:pt x="7049" y="0"/>
                    <a:pt x="6486" y="935"/>
                    <a:pt x="6214" y="1660"/>
                  </a:cubicBezTo>
                  <a:cubicBezTo>
                    <a:pt x="6214" y="1660"/>
                    <a:pt x="5156" y="511"/>
                    <a:pt x="3823" y="511"/>
                  </a:cubicBezTo>
                  <a:cubicBezTo>
                    <a:pt x="3227" y="511"/>
                    <a:pt x="2575" y="741"/>
                    <a:pt x="1939" y="1406"/>
                  </a:cubicBezTo>
                  <a:cubicBezTo>
                    <a:pt x="0" y="3436"/>
                    <a:pt x="3131" y="9202"/>
                    <a:pt x="6622" y="9202"/>
                  </a:cubicBezTo>
                  <a:cubicBezTo>
                    <a:pt x="6781" y="9202"/>
                    <a:pt x="6941" y="9190"/>
                    <a:pt x="7101" y="9165"/>
                  </a:cubicBezTo>
                  <a:cubicBezTo>
                    <a:pt x="10806" y="8595"/>
                    <a:pt x="12548" y="2356"/>
                    <a:pt x="9571" y="519"/>
                  </a:cubicBezTo>
                  <a:cubicBezTo>
                    <a:pt x="8993" y="149"/>
                    <a:pt x="8503" y="0"/>
                    <a:pt x="8088" y="0"/>
                  </a:cubicBezTo>
                  <a:close/>
                </a:path>
              </a:pathLst>
            </a:custGeom>
            <a:solidFill>
              <a:srgbClr val="E2A7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7" name="Google Shape;4167;p34"/>
            <p:cNvSpPr/>
            <p:nvPr/>
          </p:nvSpPr>
          <p:spPr>
            <a:xfrm>
              <a:off x="1051425" y="3128881"/>
              <a:ext cx="282322" cy="208770"/>
            </a:xfrm>
            <a:custGeom>
              <a:avLst/>
              <a:gdLst/>
              <a:ahLst/>
              <a:cxnLst/>
              <a:rect l="l" t="t" r="r" b="b"/>
              <a:pathLst>
                <a:path w="9550" h="7062" extrusionOk="0">
                  <a:moveTo>
                    <a:pt x="1031" y="1"/>
                  </a:moveTo>
                  <a:lnTo>
                    <a:pt x="1031" y="1"/>
                  </a:lnTo>
                  <a:cubicBezTo>
                    <a:pt x="0" y="2153"/>
                    <a:pt x="2683" y="7062"/>
                    <a:pt x="5637" y="7062"/>
                  </a:cubicBezTo>
                  <a:cubicBezTo>
                    <a:pt x="5769" y="7062"/>
                    <a:pt x="5902" y="7052"/>
                    <a:pt x="6035" y="7031"/>
                  </a:cubicBezTo>
                  <a:cubicBezTo>
                    <a:pt x="7903" y="6746"/>
                    <a:pt x="9233" y="4846"/>
                    <a:pt x="9550" y="2914"/>
                  </a:cubicBezTo>
                  <a:lnTo>
                    <a:pt x="9550" y="2914"/>
                  </a:lnTo>
                  <a:cubicBezTo>
                    <a:pt x="8231" y="3677"/>
                    <a:pt x="7142" y="3916"/>
                    <a:pt x="6256" y="3916"/>
                  </a:cubicBezTo>
                  <a:cubicBezTo>
                    <a:pt x="5227" y="3916"/>
                    <a:pt x="4472" y="3594"/>
                    <a:pt x="3944" y="3389"/>
                  </a:cubicBezTo>
                  <a:cubicBezTo>
                    <a:pt x="2646" y="2883"/>
                    <a:pt x="2393" y="824"/>
                    <a:pt x="1031" y="1"/>
                  </a:cubicBezTo>
                  <a:close/>
                </a:path>
              </a:pathLst>
            </a:custGeom>
            <a:solidFill>
              <a:srgbClr val="D197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8" name="Google Shape;4168;p34"/>
            <p:cNvSpPr/>
            <p:nvPr/>
          </p:nvSpPr>
          <p:spPr>
            <a:xfrm>
              <a:off x="1126806" y="3103547"/>
              <a:ext cx="135810" cy="71985"/>
            </a:xfrm>
            <a:custGeom>
              <a:avLst/>
              <a:gdLst/>
              <a:ahLst/>
              <a:cxnLst/>
              <a:rect l="l" t="t" r="r" b="b"/>
              <a:pathLst>
                <a:path w="4594" h="2435" extrusionOk="0">
                  <a:moveTo>
                    <a:pt x="4071" y="0"/>
                  </a:moveTo>
                  <a:cubicBezTo>
                    <a:pt x="3604" y="0"/>
                    <a:pt x="2886" y="607"/>
                    <a:pt x="2480" y="607"/>
                  </a:cubicBezTo>
                  <a:cubicBezTo>
                    <a:pt x="2466" y="607"/>
                    <a:pt x="2453" y="606"/>
                    <a:pt x="2440" y="605"/>
                  </a:cubicBezTo>
                  <a:cubicBezTo>
                    <a:pt x="1938" y="561"/>
                    <a:pt x="1452" y="158"/>
                    <a:pt x="971" y="158"/>
                  </a:cubicBezTo>
                  <a:cubicBezTo>
                    <a:pt x="753" y="158"/>
                    <a:pt x="535" y="241"/>
                    <a:pt x="318" y="478"/>
                  </a:cubicBezTo>
                  <a:cubicBezTo>
                    <a:pt x="1" y="826"/>
                    <a:pt x="1046" y="1460"/>
                    <a:pt x="1299" y="1650"/>
                  </a:cubicBezTo>
                  <a:cubicBezTo>
                    <a:pt x="1744" y="2042"/>
                    <a:pt x="2383" y="2434"/>
                    <a:pt x="3056" y="2434"/>
                  </a:cubicBezTo>
                  <a:cubicBezTo>
                    <a:pt x="3198" y="2434"/>
                    <a:pt x="3341" y="2417"/>
                    <a:pt x="3485" y="2378"/>
                  </a:cubicBezTo>
                  <a:cubicBezTo>
                    <a:pt x="4371" y="2093"/>
                    <a:pt x="4593" y="1301"/>
                    <a:pt x="4498" y="478"/>
                  </a:cubicBezTo>
                  <a:cubicBezTo>
                    <a:pt x="4440" y="123"/>
                    <a:pt x="4281" y="0"/>
                    <a:pt x="4071" y="0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9" name="Google Shape;4169;p34"/>
            <p:cNvSpPr/>
            <p:nvPr/>
          </p:nvSpPr>
          <p:spPr>
            <a:xfrm>
              <a:off x="1183002" y="3018854"/>
              <a:ext cx="64003" cy="133475"/>
            </a:xfrm>
            <a:custGeom>
              <a:avLst/>
              <a:gdLst/>
              <a:ahLst/>
              <a:cxnLst/>
              <a:rect l="l" t="t" r="r" b="b"/>
              <a:pathLst>
                <a:path w="2165" h="4515" extrusionOk="0">
                  <a:moveTo>
                    <a:pt x="1648" y="0"/>
                  </a:moveTo>
                  <a:cubicBezTo>
                    <a:pt x="1548" y="0"/>
                    <a:pt x="1404" y="53"/>
                    <a:pt x="1204" y="176"/>
                  </a:cubicBezTo>
                  <a:cubicBezTo>
                    <a:pt x="0" y="936"/>
                    <a:pt x="824" y="4515"/>
                    <a:pt x="824" y="4515"/>
                  </a:cubicBezTo>
                  <a:cubicBezTo>
                    <a:pt x="1140" y="3786"/>
                    <a:pt x="792" y="2013"/>
                    <a:pt x="1172" y="1696"/>
                  </a:cubicBezTo>
                  <a:cubicBezTo>
                    <a:pt x="1490" y="1404"/>
                    <a:pt x="2165" y="0"/>
                    <a:pt x="1648" y="0"/>
                  </a:cubicBezTo>
                  <a:close/>
                </a:path>
              </a:pathLst>
            </a:custGeom>
            <a:solidFill>
              <a:srgbClr val="306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70" name="Google Shape;4170;p34"/>
          <p:cNvGrpSpPr/>
          <p:nvPr/>
        </p:nvGrpSpPr>
        <p:grpSpPr>
          <a:xfrm>
            <a:off x="466545" y="3819491"/>
            <a:ext cx="1017719" cy="917147"/>
            <a:chOff x="719570" y="3819491"/>
            <a:chExt cx="1017719" cy="917147"/>
          </a:xfrm>
        </p:grpSpPr>
        <p:sp>
          <p:nvSpPr>
            <p:cNvPr id="4171" name="Google Shape;4171;p34"/>
            <p:cNvSpPr/>
            <p:nvPr/>
          </p:nvSpPr>
          <p:spPr>
            <a:xfrm>
              <a:off x="719570" y="3819491"/>
              <a:ext cx="1017719" cy="917147"/>
            </a:xfrm>
            <a:custGeom>
              <a:avLst/>
              <a:gdLst/>
              <a:ahLst/>
              <a:cxnLst/>
              <a:rect l="l" t="t" r="r" b="b"/>
              <a:pathLst>
                <a:path w="34426" h="31024" extrusionOk="0">
                  <a:moveTo>
                    <a:pt x="17232" y="1"/>
                  </a:moveTo>
                  <a:cubicBezTo>
                    <a:pt x="10408" y="1"/>
                    <a:pt x="4159" y="4536"/>
                    <a:pt x="2281" y="11411"/>
                  </a:cubicBezTo>
                  <a:cubicBezTo>
                    <a:pt x="1" y="19677"/>
                    <a:pt x="4878" y="28196"/>
                    <a:pt x="13144" y="30476"/>
                  </a:cubicBezTo>
                  <a:cubicBezTo>
                    <a:pt x="14507" y="30847"/>
                    <a:pt x="15877" y="31024"/>
                    <a:pt x="17224" y="31024"/>
                  </a:cubicBezTo>
                  <a:cubicBezTo>
                    <a:pt x="24048" y="31024"/>
                    <a:pt x="30299" y="26484"/>
                    <a:pt x="32177" y="19582"/>
                  </a:cubicBezTo>
                  <a:cubicBezTo>
                    <a:pt x="34425" y="11316"/>
                    <a:pt x="29548" y="2797"/>
                    <a:pt x="21314" y="549"/>
                  </a:cubicBezTo>
                  <a:cubicBezTo>
                    <a:pt x="19951" y="178"/>
                    <a:pt x="18580" y="1"/>
                    <a:pt x="17232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2" name="Google Shape;4172;p34"/>
            <p:cNvSpPr/>
            <p:nvPr/>
          </p:nvSpPr>
          <p:spPr>
            <a:xfrm>
              <a:off x="917128" y="3991095"/>
              <a:ext cx="336126" cy="443792"/>
            </a:xfrm>
            <a:custGeom>
              <a:avLst/>
              <a:gdLst/>
              <a:ahLst/>
              <a:cxnLst/>
              <a:rect l="l" t="t" r="r" b="b"/>
              <a:pathLst>
                <a:path w="11370" h="15012" extrusionOk="0">
                  <a:moveTo>
                    <a:pt x="5685" y="2107"/>
                  </a:moveTo>
                  <a:cubicBezTo>
                    <a:pt x="7031" y="2107"/>
                    <a:pt x="8377" y="2376"/>
                    <a:pt x="8709" y="2914"/>
                  </a:cubicBezTo>
                  <a:cubicBezTo>
                    <a:pt x="9184" y="3643"/>
                    <a:pt x="8709" y="4815"/>
                    <a:pt x="8297" y="5543"/>
                  </a:cubicBezTo>
                  <a:cubicBezTo>
                    <a:pt x="7474" y="5258"/>
                    <a:pt x="6619" y="5068"/>
                    <a:pt x="5669" y="5068"/>
                  </a:cubicBezTo>
                  <a:cubicBezTo>
                    <a:pt x="4750" y="5068"/>
                    <a:pt x="3864" y="5258"/>
                    <a:pt x="3072" y="5543"/>
                  </a:cubicBezTo>
                  <a:cubicBezTo>
                    <a:pt x="2660" y="4815"/>
                    <a:pt x="2185" y="3643"/>
                    <a:pt x="2660" y="2914"/>
                  </a:cubicBezTo>
                  <a:cubicBezTo>
                    <a:pt x="2993" y="2376"/>
                    <a:pt x="4339" y="2107"/>
                    <a:pt x="5685" y="2107"/>
                  </a:cubicBezTo>
                  <a:close/>
                  <a:moveTo>
                    <a:pt x="5669" y="1"/>
                  </a:moveTo>
                  <a:cubicBezTo>
                    <a:pt x="3705" y="1"/>
                    <a:pt x="1710" y="413"/>
                    <a:pt x="1172" y="1236"/>
                  </a:cubicBezTo>
                  <a:cubicBezTo>
                    <a:pt x="475" y="2376"/>
                    <a:pt x="855" y="3643"/>
                    <a:pt x="950" y="5860"/>
                  </a:cubicBezTo>
                  <a:cubicBezTo>
                    <a:pt x="950" y="6081"/>
                    <a:pt x="824" y="6683"/>
                    <a:pt x="729" y="7126"/>
                  </a:cubicBezTo>
                  <a:cubicBezTo>
                    <a:pt x="665" y="7380"/>
                    <a:pt x="602" y="7665"/>
                    <a:pt x="475" y="7918"/>
                  </a:cubicBezTo>
                  <a:cubicBezTo>
                    <a:pt x="158" y="8520"/>
                    <a:pt x="0" y="9217"/>
                    <a:pt x="0" y="9945"/>
                  </a:cubicBezTo>
                  <a:cubicBezTo>
                    <a:pt x="0" y="12732"/>
                    <a:pt x="2534" y="15012"/>
                    <a:pt x="5669" y="15012"/>
                  </a:cubicBezTo>
                  <a:cubicBezTo>
                    <a:pt x="8804" y="15012"/>
                    <a:pt x="11338" y="12732"/>
                    <a:pt x="11338" y="9945"/>
                  </a:cubicBezTo>
                  <a:cubicBezTo>
                    <a:pt x="11369" y="9217"/>
                    <a:pt x="11179" y="8520"/>
                    <a:pt x="10894" y="7918"/>
                  </a:cubicBezTo>
                  <a:cubicBezTo>
                    <a:pt x="10768" y="7665"/>
                    <a:pt x="10673" y="7380"/>
                    <a:pt x="10609" y="7126"/>
                  </a:cubicBezTo>
                  <a:cubicBezTo>
                    <a:pt x="10546" y="6683"/>
                    <a:pt x="10419" y="6081"/>
                    <a:pt x="10419" y="5860"/>
                  </a:cubicBezTo>
                  <a:cubicBezTo>
                    <a:pt x="10514" y="3643"/>
                    <a:pt x="10894" y="2376"/>
                    <a:pt x="10166" y="1236"/>
                  </a:cubicBezTo>
                  <a:cubicBezTo>
                    <a:pt x="9659" y="413"/>
                    <a:pt x="7664" y="1"/>
                    <a:pt x="5669" y="1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3" name="Google Shape;4173;p34"/>
            <p:cNvSpPr/>
            <p:nvPr/>
          </p:nvSpPr>
          <p:spPr>
            <a:xfrm>
              <a:off x="917128" y="4237310"/>
              <a:ext cx="335180" cy="197566"/>
            </a:xfrm>
            <a:custGeom>
              <a:avLst/>
              <a:gdLst/>
              <a:ahLst/>
              <a:cxnLst/>
              <a:rect l="l" t="t" r="r" b="b"/>
              <a:pathLst>
                <a:path w="11338" h="6683" extrusionOk="0">
                  <a:moveTo>
                    <a:pt x="285" y="1"/>
                  </a:moveTo>
                  <a:cubicBezTo>
                    <a:pt x="95" y="508"/>
                    <a:pt x="0" y="1046"/>
                    <a:pt x="0" y="1616"/>
                  </a:cubicBezTo>
                  <a:cubicBezTo>
                    <a:pt x="0" y="4403"/>
                    <a:pt x="2534" y="6683"/>
                    <a:pt x="5669" y="6683"/>
                  </a:cubicBezTo>
                  <a:cubicBezTo>
                    <a:pt x="8709" y="6683"/>
                    <a:pt x="11148" y="4593"/>
                    <a:pt x="11338" y="1933"/>
                  </a:cubicBezTo>
                  <a:lnTo>
                    <a:pt x="11338" y="1933"/>
                  </a:lnTo>
                  <a:cubicBezTo>
                    <a:pt x="10578" y="3959"/>
                    <a:pt x="8456" y="5416"/>
                    <a:pt x="5954" y="5416"/>
                  </a:cubicBezTo>
                  <a:cubicBezTo>
                    <a:pt x="2819" y="5416"/>
                    <a:pt x="285" y="3136"/>
                    <a:pt x="285" y="318"/>
                  </a:cubicBezTo>
                  <a:cubicBezTo>
                    <a:pt x="285" y="223"/>
                    <a:pt x="285" y="96"/>
                    <a:pt x="285" y="1"/>
                  </a:cubicBezTo>
                  <a:close/>
                </a:path>
              </a:pathLst>
            </a:custGeom>
            <a:solidFill>
              <a:srgbClr val="306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4" name="Google Shape;4174;p34"/>
            <p:cNvSpPr/>
            <p:nvPr/>
          </p:nvSpPr>
          <p:spPr>
            <a:xfrm>
              <a:off x="951744" y="4210084"/>
              <a:ext cx="108642" cy="110179"/>
            </a:xfrm>
            <a:custGeom>
              <a:avLst/>
              <a:gdLst/>
              <a:ahLst/>
              <a:cxnLst/>
              <a:rect l="l" t="t" r="r" b="b"/>
              <a:pathLst>
                <a:path w="3675" h="3727" extrusionOk="0">
                  <a:moveTo>
                    <a:pt x="2249" y="0"/>
                  </a:moveTo>
                  <a:cubicBezTo>
                    <a:pt x="1779" y="0"/>
                    <a:pt x="1345" y="219"/>
                    <a:pt x="1078" y="605"/>
                  </a:cubicBezTo>
                  <a:cubicBezTo>
                    <a:pt x="634" y="1207"/>
                    <a:pt x="1" y="2315"/>
                    <a:pt x="634" y="3170"/>
                  </a:cubicBezTo>
                  <a:cubicBezTo>
                    <a:pt x="971" y="3592"/>
                    <a:pt x="1515" y="3726"/>
                    <a:pt x="2002" y="3726"/>
                  </a:cubicBezTo>
                  <a:cubicBezTo>
                    <a:pt x="2430" y="3726"/>
                    <a:pt x="2815" y="3622"/>
                    <a:pt x="2978" y="3519"/>
                  </a:cubicBezTo>
                  <a:cubicBezTo>
                    <a:pt x="2978" y="3519"/>
                    <a:pt x="2978" y="3487"/>
                    <a:pt x="2946" y="3487"/>
                  </a:cubicBezTo>
                  <a:cubicBezTo>
                    <a:pt x="2693" y="3075"/>
                    <a:pt x="2439" y="2569"/>
                    <a:pt x="2598" y="2062"/>
                  </a:cubicBezTo>
                  <a:cubicBezTo>
                    <a:pt x="2693" y="1745"/>
                    <a:pt x="2914" y="1587"/>
                    <a:pt x="3168" y="1460"/>
                  </a:cubicBezTo>
                  <a:cubicBezTo>
                    <a:pt x="3231" y="1365"/>
                    <a:pt x="3326" y="1302"/>
                    <a:pt x="3421" y="1239"/>
                  </a:cubicBezTo>
                  <a:cubicBezTo>
                    <a:pt x="3484" y="1049"/>
                    <a:pt x="3516" y="922"/>
                    <a:pt x="3548" y="795"/>
                  </a:cubicBezTo>
                  <a:cubicBezTo>
                    <a:pt x="3674" y="383"/>
                    <a:pt x="3009" y="67"/>
                    <a:pt x="2344" y="3"/>
                  </a:cubicBezTo>
                  <a:cubicBezTo>
                    <a:pt x="2312" y="1"/>
                    <a:pt x="2281" y="0"/>
                    <a:pt x="2249" y="0"/>
                  </a:cubicBezTo>
                  <a:close/>
                </a:path>
              </a:pathLst>
            </a:custGeom>
            <a:solidFill>
              <a:srgbClr val="306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5" name="Google Shape;4175;p34"/>
            <p:cNvSpPr/>
            <p:nvPr/>
          </p:nvSpPr>
          <p:spPr>
            <a:xfrm>
              <a:off x="1133369" y="4213159"/>
              <a:ext cx="90846" cy="92678"/>
            </a:xfrm>
            <a:custGeom>
              <a:avLst/>
              <a:gdLst/>
              <a:ahLst/>
              <a:cxnLst/>
              <a:rect l="l" t="t" r="r" b="b"/>
              <a:pathLst>
                <a:path w="3073" h="3135" extrusionOk="0">
                  <a:moveTo>
                    <a:pt x="1222" y="0"/>
                  </a:moveTo>
                  <a:cubicBezTo>
                    <a:pt x="1062" y="0"/>
                    <a:pt x="895" y="20"/>
                    <a:pt x="729" y="58"/>
                  </a:cubicBezTo>
                  <a:cubicBezTo>
                    <a:pt x="317" y="184"/>
                    <a:pt x="1" y="374"/>
                    <a:pt x="32" y="691"/>
                  </a:cubicBezTo>
                  <a:cubicBezTo>
                    <a:pt x="64" y="913"/>
                    <a:pt x="64" y="1198"/>
                    <a:pt x="96" y="1515"/>
                  </a:cubicBezTo>
                  <a:cubicBezTo>
                    <a:pt x="412" y="1895"/>
                    <a:pt x="507" y="2433"/>
                    <a:pt x="381" y="2971"/>
                  </a:cubicBezTo>
                  <a:cubicBezTo>
                    <a:pt x="530" y="3046"/>
                    <a:pt x="890" y="3135"/>
                    <a:pt x="1299" y="3135"/>
                  </a:cubicBezTo>
                  <a:cubicBezTo>
                    <a:pt x="1758" y="3135"/>
                    <a:pt x="2278" y="3023"/>
                    <a:pt x="2629" y="2655"/>
                  </a:cubicBezTo>
                  <a:cubicBezTo>
                    <a:pt x="3073" y="2243"/>
                    <a:pt x="2629" y="1071"/>
                    <a:pt x="2408" y="660"/>
                  </a:cubicBezTo>
                  <a:cubicBezTo>
                    <a:pt x="2191" y="201"/>
                    <a:pt x="1735" y="0"/>
                    <a:pt x="1222" y="0"/>
                  </a:cubicBezTo>
                  <a:close/>
                </a:path>
              </a:pathLst>
            </a:custGeom>
            <a:solidFill>
              <a:srgbClr val="306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6" name="Google Shape;4176;p34"/>
            <p:cNvSpPr/>
            <p:nvPr/>
          </p:nvSpPr>
          <p:spPr>
            <a:xfrm>
              <a:off x="1011665" y="4227023"/>
              <a:ext cx="146098" cy="108642"/>
            </a:xfrm>
            <a:custGeom>
              <a:avLst/>
              <a:gdLst/>
              <a:ahLst/>
              <a:cxnLst/>
              <a:rect l="l" t="t" r="r" b="b"/>
              <a:pathLst>
                <a:path w="4942" h="3675" extrusionOk="0">
                  <a:moveTo>
                    <a:pt x="2471" y="476"/>
                  </a:moveTo>
                  <a:cubicBezTo>
                    <a:pt x="3516" y="476"/>
                    <a:pt x="4339" y="1077"/>
                    <a:pt x="4339" y="1837"/>
                  </a:cubicBezTo>
                  <a:cubicBezTo>
                    <a:pt x="4339" y="2597"/>
                    <a:pt x="3516" y="3231"/>
                    <a:pt x="2471" y="3231"/>
                  </a:cubicBezTo>
                  <a:cubicBezTo>
                    <a:pt x="1457" y="3231"/>
                    <a:pt x="634" y="2597"/>
                    <a:pt x="634" y="1837"/>
                  </a:cubicBezTo>
                  <a:cubicBezTo>
                    <a:pt x="634" y="1077"/>
                    <a:pt x="1457" y="476"/>
                    <a:pt x="2471" y="476"/>
                  </a:cubicBezTo>
                  <a:close/>
                  <a:moveTo>
                    <a:pt x="2471" y="0"/>
                  </a:moveTo>
                  <a:cubicBezTo>
                    <a:pt x="1109" y="0"/>
                    <a:pt x="1" y="824"/>
                    <a:pt x="1" y="1837"/>
                  </a:cubicBezTo>
                  <a:cubicBezTo>
                    <a:pt x="1" y="2851"/>
                    <a:pt x="1109" y="3674"/>
                    <a:pt x="2471" y="3674"/>
                  </a:cubicBezTo>
                  <a:cubicBezTo>
                    <a:pt x="3833" y="3674"/>
                    <a:pt x="4941" y="2851"/>
                    <a:pt x="4941" y="1837"/>
                  </a:cubicBezTo>
                  <a:cubicBezTo>
                    <a:pt x="4941" y="824"/>
                    <a:pt x="3833" y="0"/>
                    <a:pt x="2471" y="0"/>
                  </a:cubicBezTo>
                  <a:close/>
                </a:path>
              </a:pathLst>
            </a:custGeom>
            <a:solidFill>
              <a:srgbClr val="306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7" name="Google Shape;4177;p34"/>
            <p:cNvSpPr/>
            <p:nvPr/>
          </p:nvSpPr>
          <p:spPr>
            <a:xfrm>
              <a:off x="1051928" y="4262585"/>
              <a:ext cx="30922" cy="37485"/>
            </a:xfrm>
            <a:custGeom>
              <a:avLst/>
              <a:gdLst/>
              <a:ahLst/>
              <a:cxnLst/>
              <a:rect l="l" t="t" r="r" b="b"/>
              <a:pathLst>
                <a:path w="1046" h="1268" extrusionOk="0">
                  <a:moveTo>
                    <a:pt x="539" y="1"/>
                  </a:moveTo>
                  <a:cubicBezTo>
                    <a:pt x="222" y="1"/>
                    <a:pt x="32" y="128"/>
                    <a:pt x="32" y="318"/>
                  </a:cubicBezTo>
                  <a:lnTo>
                    <a:pt x="32" y="381"/>
                  </a:lnTo>
                  <a:lnTo>
                    <a:pt x="349" y="381"/>
                  </a:lnTo>
                  <a:cubicBezTo>
                    <a:pt x="349" y="286"/>
                    <a:pt x="381" y="223"/>
                    <a:pt x="507" y="223"/>
                  </a:cubicBezTo>
                  <a:cubicBezTo>
                    <a:pt x="602" y="223"/>
                    <a:pt x="666" y="286"/>
                    <a:pt x="666" y="381"/>
                  </a:cubicBezTo>
                  <a:cubicBezTo>
                    <a:pt x="666" y="476"/>
                    <a:pt x="602" y="508"/>
                    <a:pt x="539" y="508"/>
                  </a:cubicBezTo>
                  <a:lnTo>
                    <a:pt x="444" y="508"/>
                  </a:lnTo>
                  <a:lnTo>
                    <a:pt x="444" y="729"/>
                  </a:lnTo>
                  <a:lnTo>
                    <a:pt x="571" y="729"/>
                  </a:lnTo>
                  <a:cubicBezTo>
                    <a:pt x="634" y="729"/>
                    <a:pt x="697" y="761"/>
                    <a:pt x="697" y="856"/>
                  </a:cubicBezTo>
                  <a:cubicBezTo>
                    <a:pt x="697" y="951"/>
                    <a:pt x="634" y="1014"/>
                    <a:pt x="507" y="1014"/>
                  </a:cubicBezTo>
                  <a:cubicBezTo>
                    <a:pt x="349" y="1014"/>
                    <a:pt x="317" y="951"/>
                    <a:pt x="317" y="888"/>
                  </a:cubicBezTo>
                  <a:lnTo>
                    <a:pt x="0" y="888"/>
                  </a:lnTo>
                  <a:lnTo>
                    <a:pt x="0" y="919"/>
                  </a:lnTo>
                  <a:cubicBezTo>
                    <a:pt x="0" y="1109"/>
                    <a:pt x="159" y="1268"/>
                    <a:pt x="539" y="1268"/>
                  </a:cubicBezTo>
                  <a:cubicBezTo>
                    <a:pt x="887" y="1268"/>
                    <a:pt x="1046" y="1109"/>
                    <a:pt x="1046" y="919"/>
                  </a:cubicBezTo>
                  <a:cubicBezTo>
                    <a:pt x="1046" y="761"/>
                    <a:pt x="982" y="666"/>
                    <a:pt x="824" y="603"/>
                  </a:cubicBezTo>
                  <a:cubicBezTo>
                    <a:pt x="951" y="571"/>
                    <a:pt x="1014" y="444"/>
                    <a:pt x="1014" y="318"/>
                  </a:cubicBezTo>
                  <a:cubicBezTo>
                    <a:pt x="1014" y="159"/>
                    <a:pt x="856" y="1"/>
                    <a:pt x="5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8" name="Google Shape;4178;p34"/>
            <p:cNvSpPr/>
            <p:nvPr/>
          </p:nvSpPr>
          <p:spPr>
            <a:xfrm>
              <a:off x="1087490" y="4262585"/>
              <a:ext cx="30922" cy="37485"/>
            </a:xfrm>
            <a:custGeom>
              <a:avLst/>
              <a:gdLst/>
              <a:ahLst/>
              <a:cxnLst/>
              <a:rect l="l" t="t" r="r" b="b"/>
              <a:pathLst>
                <a:path w="1046" h="1268" extrusionOk="0">
                  <a:moveTo>
                    <a:pt x="571" y="1"/>
                  </a:moveTo>
                  <a:cubicBezTo>
                    <a:pt x="191" y="1"/>
                    <a:pt x="33" y="159"/>
                    <a:pt x="33" y="413"/>
                  </a:cubicBezTo>
                  <a:lnTo>
                    <a:pt x="33" y="444"/>
                  </a:lnTo>
                  <a:lnTo>
                    <a:pt x="349" y="444"/>
                  </a:lnTo>
                  <a:lnTo>
                    <a:pt x="349" y="413"/>
                  </a:lnTo>
                  <a:cubicBezTo>
                    <a:pt x="349" y="318"/>
                    <a:pt x="413" y="254"/>
                    <a:pt x="508" y="254"/>
                  </a:cubicBezTo>
                  <a:cubicBezTo>
                    <a:pt x="634" y="254"/>
                    <a:pt x="666" y="318"/>
                    <a:pt x="666" y="381"/>
                  </a:cubicBezTo>
                  <a:cubicBezTo>
                    <a:pt x="666" y="508"/>
                    <a:pt x="476" y="603"/>
                    <a:pt x="191" y="856"/>
                  </a:cubicBezTo>
                  <a:cubicBezTo>
                    <a:pt x="96" y="951"/>
                    <a:pt x="1" y="1046"/>
                    <a:pt x="1" y="1173"/>
                  </a:cubicBezTo>
                  <a:lnTo>
                    <a:pt x="1" y="1268"/>
                  </a:lnTo>
                  <a:lnTo>
                    <a:pt x="1046" y="1268"/>
                  </a:lnTo>
                  <a:lnTo>
                    <a:pt x="1046" y="951"/>
                  </a:lnTo>
                  <a:lnTo>
                    <a:pt x="508" y="951"/>
                  </a:lnTo>
                  <a:cubicBezTo>
                    <a:pt x="761" y="761"/>
                    <a:pt x="1046" y="634"/>
                    <a:pt x="1046" y="381"/>
                  </a:cubicBezTo>
                  <a:cubicBezTo>
                    <a:pt x="1046" y="128"/>
                    <a:pt x="856" y="1"/>
                    <a:pt x="5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9" name="Google Shape;4179;p34"/>
            <p:cNvSpPr/>
            <p:nvPr/>
          </p:nvSpPr>
          <p:spPr>
            <a:xfrm>
              <a:off x="1432026" y="4084715"/>
              <a:ext cx="88037" cy="69324"/>
            </a:xfrm>
            <a:custGeom>
              <a:avLst/>
              <a:gdLst/>
              <a:ahLst/>
              <a:cxnLst/>
              <a:rect l="l" t="t" r="r" b="b"/>
              <a:pathLst>
                <a:path w="2978" h="2345" extrusionOk="0">
                  <a:moveTo>
                    <a:pt x="0" y="1"/>
                  </a:moveTo>
                  <a:lnTo>
                    <a:pt x="0" y="1"/>
                  </a:lnTo>
                  <a:cubicBezTo>
                    <a:pt x="665" y="824"/>
                    <a:pt x="2977" y="2344"/>
                    <a:pt x="2977" y="2344"/>
                  </a:cubicBezTo>
                  <a:cubicBezTo>
                    <a:pt x="1964" y="1363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0" name="Google Shape;4180;p34"/>
            <p:cNvSpPr/>
            <p:nvPr/>
          </p:nvSpPr>
          <p:spPr>
            <a:xfrm>
              <a:off x="1463834" y="4072565"/>
              <a:ext cx="75887" cy="59007"/>
            </a:xfrm>
            <a:custGeom>
              <a:avLst/>
              <a:gdLst/>
              <a:ahLst/>
              <a:cxnLst/>
              <a:rect l="l" t="t" r="r" b="b"/>
              <a:pathLst>
                <a:path w="2567" h="1996" extrusionOk="0">
                  <a:moveTo>
                    <a:pt x="1" y="0"/>
                  </a:moveTo>
                  <a:lnTo>
                    <a:pt x="1" y="0"/>
                  </a:lnTo>
                  <a:cubicBezTo>
                    <a:pt x="571" y="729"/>
                    <a:pt x="2566" y="1995"/>
                    <a:pt x="2566" y="1995"/>
                  </a:cubicBezTo>
                  <a:cubicBezTo>
                    <a:pt x="1679" y="1172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1" name="Google Shape;4181;p34"/>
            <p:cNvSpPr/>
            <p:nvPr/>
          </p:nvSpPr>
          <p:spPr>
            <a:xfrm>
              <a:off x="1397380" y="4095948"/>
              <a:ext cx="101133" cy="83366"/>
            </a:xfrm>
            <a:custGeom>
              <a:avLst/>
              <a:gdLst/>
              <a:ahLst/>
              <a:cxnLst/>
              <a:rect l="l" t="t" r="r" b="b"/>
              <a:pathLst>
                <a:path w="3421" h="2820" extrusionOk="0">
                  <a:moveTo>
                    <a:pt x="0" y="1"/>
                  </a:moveTo>
                  <a:lnTo>
                    <a:pt x="0" y="1"/>
                  </a:lnTo>
                  <a:cubicBezTo>
                    <a:pt x="887" y="888"/>
                    <a:pt x="3421" y="2819"/>
                    <a:pt x="3421" y="2819"/>
                  </a:cubicBezTo>
                  <a:cubicBezTo>
                    <a:pt x="2281" y="1648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2" name="Google Shape;4182;p34"/>
            <p:cNvSpPr/>
            <p:nvPr/>
          </p:nvSpPr>
          <p:spPr>
            <a:xfrm>
              <a:off x="1366489" y="4112798"/>
              <a:ext cx="100187" cy="83366"/>
            </a:xfrm>
            <a:custGeom>
              <a:avLst/>
              <a:gdLst/>
              <a:ahLst/>
              <a:cxnLst/>
              <a:rect l="l" t="t" r="r" b="b"/>
              <a:pathLst>
                <a:path w="3389" h="2820" extrusionOk="0">
                  <a:moveTo>
                    <a:pt x="0" y="1"/>
                  </a:moveTo>
                  <a:cubicBezTo>
                    <a:pt x="855" y="888"/>
                    <a:pt x="3389" y="2819"/>
                    <a:pt x="3389" y="2819"/>
                  </a:cubicBezTo>
                  <a:cubicBezTo>
                    <a:pt x="2249" y="1648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3" name="Google Shape;4183;p34"/>
            <p:cNvSpPr/>
            <p:nvPr/>
          </p:nvSpPr>
          <p:spPr>
            <a:xfrm>
              <a:off x="1334651" y="4129648"/>
              <a:ext cx="103025" cy="88983"/>
            </a:xfrm>
            <a:custGeom>
              <a:avLst/>
              <a:gdLst/>
              <a:ahLst/>
              <a:cxnLst/>
              <a:rect l="l" t="t" r="r" b="b"/>
              <a:pathLst>
                <a:path w="3485" h="3010" extrusionOk="0">
                  <a:moveTo>
                    <a:pt x="1" y="1"/>
                  </a:moveTo>
                  <a:lnTo>
                    <a:pt x="1" y="1"/>
                  </a:lnTo>
                  <a:cubicBezTo>
                    <a:pt x="254" y="539"/>
                    <a:pt x="3484" y="3009"/>
                    <a:pt x="3484" y="3009"/>
                  </a:cubicBezTo>
                  <a:cubicBezTo>
                    <a:pt x="2692" y="209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4" name="Google Shape;4184;p34"/>
            <p:cNvSpPr/>
            <p:nvPr/>
          </p:nvSpPr>
          <p:spPr>
            <a:xfrm>
              <a:off x="1306568" y="4148390"/>
              <a:ext cx="103025" cy="88954"/>
            </a:xfrm>
            <a:custGeom>
              <a:avLst/>
              <a:gdLst/>
              <a:ahLst/>
              <a:cxnLst/>
              <a:rect l="l" t="t" r="r" b="b"/>
              <a:pathLst>
                <a:path w="3485" h="3009" extrusionOk="0">
                  <a:moveTo>
                    <a:pt x="0" y="0"/>
                  </a:moveTo>
                  <a:cubicBezTo>
                    <a:pt x="247" y="493"/>
                    <a:pt x="3343" y="2876"/>
                    <a:pt x="3480" y="3004"/>
                  </a:cubicBezTo>
                  <a:lnTo>
                    <a:pt x="3480" y="3004"/>
                  </a:lnTo>
                  <a:cubicBezTo>
                    <a:pt x="2682" y="2051"/>
                    <a:pt x="1" y="0"/>
                    <a:pt x="0" y="0"/>
                  </a:cubicBezTo>
                  <a:close/>
                  <a:moveTo>
                    <a:pt x="3480" y="3004"/>
                  </a:moveTo>
                  <a:cubicBezTo>
                    <a:pt x="3481" y="3005"/>
                    <a:pt x="3483" y="3007"/>
                    <a:pt x="3484" y="3009"/>
                  </a:cubicBezTo>
                  <a:cubicBezTo>
                    <a:pt x="3485" y="3009"/>
                    <a:pt x="3483" y="3007"/>
                    <a:pt x="3480" y="3004"/>
                  </a:cubicBez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5" name="Google Shape;4185;p34"/>
            <p:cNvSpPr/>
            <p:nvPr/>
          </p:nvSpPr>
          <p:spPr>
            <a:xfrm>
              <a:off x="1279431" y="4168048"/>
              <a:ext cx="99241" cy="85229"/>
            </a:xfrm>
            <a:custGeom>
              <a:avLst/>
              <a:gdLst/>
              <a:ahLst/>
              <a:cxnLst/>
              <a:rect l="l" t="t" r="r" b="b"/>
              <a:pathLst>
                <a:path w="3357" h="2883" extrusionOk="0">
                  <a:moveTo>
                    <a:pt x="0" y="0"/>
                  </a:moveTo>
                  <a:cubicBezTo>
                    <a:pt x="348" y="602"/>
                    <a:pt x="3357" y="2882"/>
                    <a:pt x="3357" y="2882"/>
                  </a:cubicBezTo>
                  <a:cubicBezTo>
                    <a:pt x="2565" y="2027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6" name="Google Shape;4186;p34"/>
            <p:cNvSpPr/>
            <p:nvPr/>
          </p:nvSpPr>
          <p:spPr>
            <a:xfrm>
              <a:off x="1250402" y="4193323"/>
              <a:ext cx="96462" cy="78666"/>
            </a:xfrm>
            <a:custGeom>
              <a:avLst/>
              <a:gdLst/>
              <a:ahLst/>
              <a:cxnLst/>
              <a:rect l="l" t="t" r="r" b="b"/>
              <a:pathLst>
                <a:path w="3263" h="2661" extrusionOk="0">
                  <a:moveTo>
                    <a:pt x="0" y="0"/>
                  </a:moveTo>
                  <a:cubicBezTo>
                    <a:pt x="602" y="602"/>
                    <a:pt x="3262" y="2661"/>
                    <a:pt x="3262" y="2661"/>
                  </a:cubicBezTo>
                  <a:cubicBezTo>
                    <a:pt x="2059" y="1457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7" name="Google Shape;4187;p34"/>
            <p:cNvSpPr/>
            <p:nvPr/>
          </p:nvSpPr>
          <p:spPr>
            <a:xfrm>
              <a:off x="1228852" y="4219544"/>
              <a:ext cx="80558" cy="66486"/>
            </a:xfrm>
            <a:custGeom>
              <a:avLst/>
              <a:gdLst/>
              <a:ahLst/>
              <a:cxnLst/>
              <a:rect l="l" t="t" r="r" b="b"/>
              <a:pathLst>
                <a:path w="2725" h="2249" extrusionOk="0">
                  <a:moveTo>
                    <a:pt x="1" y="0"/>
                  </a:moveTo>
                  <a:lnTo>
                    <a:pt x="1" y="0"/>
                  </a:lnTo>
                  <a:cubicBezTo>
                    <a:pt x="1014" y="1014"/>
                    <a:pt x="2724" y="2249"/>
                    <a:pt x="2724" y="2249"/>
                  </a:cubicBezTo>
                  <a:cubicBezTo>
                    <a:pt x="1679" y="1172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8" name="Google Shape;4188;p34"/>
            <p:cNvSpPr/>
            <p:nvPr/>
          </p:nvSpPr>
          <p:spPr>
            <a:xfrm>
              <a:off x="1209193" y="4248544"/>
              <a:ext cx="61845" cy="55282"/>
            </a:xfrm>
            <a:custGeom>
              <a:avLst/>
              <a:gdLst/>
              <a:ahLst/>
              <a:cxnLst/>
              <a:rect l="l" t="t" r="r" b="b"/>
              <a:pathLst>
                <a:path w="2092" h="1870" extrusionOk="0">
                  <a:moveTo>
                    <a:pt x="1" y="1"/>
                  </a:moveTo>
                  <a:cubicBezTo>
                    <a:pt x="223" y="444"/>
                    <a:pt x="2091" y="1869"/>
                    <a:pt x="2091" y="1869"/>
                  </a:cubicBezTo>
                  <a:cubicBezTo>
                    <a:pt x="1078" y="76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9" name="Google Shape;4189;p34"/>
            <p:cNvSpPr/>
            <p:nvPr/>
          </p:nvSpPr>
          <p:spPr>
            <a:xfrm>
              <a:off x="1237277" y="4079098"/>
              <a:ext cx="205075" cy="132972"/>
            </a:xfrm>
            <a:custGeom>
              <a:avLst/>
              <a:gdLst/>
              <a:ahLst/>
              <a:cxnLst/>
              <a:rect l="l" t="t" r="r" b="b"/>
              <a:pathLst>
                <a:path w="6937" h="4498" extrusionOk="0">
                  <a:moveTo>
                    <a:pt x="6936" y="1"/>
                  </a:moveTo>
                  <a:cubicBezTo>
                    <a:pt x="6936" y="1"/>
                    <a:pt x="1711" y="3294"/>
                    <a:pt x="1" y="4498"/>
                  </a:cubicBezTo>
                  <a:cubicBezTo>
                    <a:pt x="1" y="4498"/>
                    <a:pt x="3041" y="2851"/>
                    <a:pt x="6936" y="1"/>
                  </a:cubicBez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0" name="Google Shape;4190;p34"/>
            <p:cNvSpPr/>
            <p:nvPr/>
          </p:nvSpPr>
          <p:spPr>
            <a:xfrm>
              <a:off x="1204523" y="4073482"/>
              <a:ext cx="291191" cy="185416"/>
            </a:xfrm>
            <a:custGeom>
              <a:avLst/>
              <a:gdLst/>
              <a:ahLst/>
              <a:cxnLst/>
              <a:rect l="l" t="t" r="r" b="b"/>
              <a:pathLst>
                <a:path w="9850" h="6272" extrusionOk="0">
                  <a:moveTo>
                    <a:pt x="9850" y="1"/>
                  </a:moveTo>
                  <a:lnTo>
                    <a:pt x="9850" y="1"/>
                  </a:lnTo>
                  <a:cubicBezTo>
                    <a:pt x="7506" y="1078"/>
                    <a:pt x="1" y="6271"/>
                    <a:pt x="1" y="6271"/>
                  </a:cubicBezTo>
                  <a:cubicBezTo>
                    <a:pt x="2914" y="4466"/>
                    <a:pt x="9849" y="1"/>
                    <a:pt x="9850" y="1"/>
                  </a:cubicBez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1" name="Google Shape;4191;p34"/>
            <p:cNvSpPr/>
            <p:nvPr/>
          </p:nvSpPr>
          <p:spPr>
            <a:xfrm>
              <a:off x="1195152" y="4076290"/>
              <a:ext cx="327730" cy="209746"/>
            </a:xfrm>
            <a:custGeom>
              <a:avLst/>
              <a:gdLst/>
              <a:ahLst/>
              <a:cxnLst/>
              <a:rect l="l" t="t" r="r" b="b"/>
              <a:pathLst>
                <a:path w="11086" h="7095" extrusionOk="0">
                  <a:moveTo>
                    <a:pt x="11085" y="1"/>
                  </a:moveTo>
                  <a:lnTo>
                    <a:pt x="11085" y="1"/>
                  </a:lnTo>
                  <a:cubicBezTo>
                    <a:pt x="8773" y="1109"/>
                    <a:pt x="1" y="7095"/>
                    <a:pt x="1" y="7095"/>
                  </a:cubicBezTo>
                  <a:cubicBezTo>
                    <a:pt x="1806" y="6240"/>
                    <a:pt x="11085" y="1"/>
                    <a:pt x="11085" y="1"/>
                  </a:cubicBez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2" name="Google Shape;4192;p34"/>
            <p:cNvSpPr/>
            <p:nvPr/>
          </p:nvSpPr>
          <p:spPr>
            <a:xfrm>
              <a:off x="1210139" y="4092224"/>
              <a:ext cx="327700" cy="209716"/>
            </a:xfrm>
            <a:custGeom>
              <a:avLst/>
              <a:gdLst/>
              <a:ahLst/>
              <a:cxnLst/>
              <a:rect l="l" t="t" r="r" b="b"/>
              <a:pathLst>
                <a:path w="11085" h="7094" extrusionOk="0">
                  <a:moveTo>
                    <a:pt x="11085" y="0"/>
                  </a:moveTo>
                  <a:lnTo>
                    <a:pt x="11085" y="0"/>
                  </a:lnTo>
                  <a:cubicBezTo>
                    <a:pt x="8773" y="1077"/>
                    <a:pt x="1" y="7094"/>
                    <a:pt x="1" y="7094"/>
                  </a:cubicBezTo>
                  <a:cubicBezTo>
                    <a:pt x="1806" y="6239"/>
                    <a:pt x="11084" y="0"/>
                    <a:pt x="11085" y="0"/>
                  </a:cubicBez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3" name="Google Shape;4193;p34"/>
            <p:cNvSpPr/>
            <p:nvPr/>
          </p:nvSpPr>
          <p:spPr>
            <a:xfrm>
              <a:off x="1231660" y="4114690"/>
              <a:ext cx="307125" cy="194758"/>
            </a:xfrm>
            <a:custGeom>
              <a:avLst/>
              <a:gdLst/>
              <a:ahLst/>
              <a:cxnLst/>
              <a:rect l="l" t="t" r="r" b="b"/>
              <a:pathLst>
                <a:path w="10389" h="6588" extrusionOk="0">
                  <a:moveTo>
                    <a:pt x="10388" y="0"/>
                  </a:moveTo>
                  <a:lnTo>
                    <a:pt x="10388" y="0"/>
                  </a:lnTo>
                  <a:cubicBezTo>
                    <a:pt x="10388" y="1"/>
                    <a:pt x="3579" y="4276"/>
                    <a:pt x="1" y="6587"/>
                  </a:cubicBezTo>
                  <a:cubicBezTo>
                    <a:pt x="1" y="6587"/>
                    <a:pt x="6113" y="3199"/>
                    <a:pt x="10388" y="0"/>
                  </a:cubicBez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4" name="Google Shape;4194;p34"/>
            <p:cNvSpPr/>
            <p:nvPr/>
          </p:nvSpPr>
          <p:spPr>
            <a:xfrm>
              <a:off x="1297197" y="4157731"/>
              <a:ext cx="218171" cy="132972"/>
            </a:xfrm>
            <a:custGeom>
              <a:avLst/>
              <a:gdLst/>
              <a:ahLst/>
              <a:cxnLst/>
              <a:rect l="l" t="t" r="r" b="b"/>
              <a:pathLst>
                <a:path w="7380" h="4498" extrusionOk="0">
                  <a:moveTo>
                    <a:pt x="7380" y="1"/>
                  </a:moveTo>
                  <a:lnTo>
                    <a:pt x="7380" y="1"/>
                  </a:lnTo>
                  <a:cubicBezTo>
                    <a:pt x="4624" y="1521"/>
                    <a:pt x="1" y="4498"/>
                    <a:pt x="1" y="4498"/>
                  </a:cubicBezTo>
                  <a:cubicBezTo>
                    <a:pt x="2186" y="3358"/>
                    <a:pt x="7379" y="1"/>
                    <a:pt x="7380" y="1"/>
                  </a:cubicBez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5" name="Google Shape;4195;p34"/>
            <p:cNvSpPr/>
            <p:nvPr/>
          </p:nvSpPr>
          <p:spPr>
            <a:xfrm>
              <a:off x="1098723" y="4089415"/>
              <a:ext cx="458780" cy="293999"/>
            </a:xfrm>
            <a:custGeom>
              <a:avLst/>
              <a:gdLst/>
              <a:ahLst/>
              <a:cxnLst/>
              <a:rect l="l" t="t" r="r" b="b"/>
              <a:pathLst>
                <a:path w="15519" h="9945" extrusionOk="0">
                  <a:moveTo>
                    <a:pt x="15265" y="0"/>
                  </a:moveTo>
                  <a:lnTo>
                    <a:pt x="15265" y="0"/>
                  </a:lnTo>
                  <a:cubicBezTo>
                    <a:pt x="15075" y="2280"/>
                    <a:pt x="12859" y="3674"/>
                    <a:pt x="11117" y="4782"/>
                  </a:cubicBezTo>
                  <a:cubicBezTo>
                    <a:pt x="9407" y="5891"/>
                    <a:pt x="7380" y="6682"/>
                    <a:pt x="5448" y="7442"/>
                  </a:cubicBezTo>
                  <a:cubicBezTo>
                    <a:pt x="5416" y="7379"/>
                    <a:pt x="5385" y="7379"/>
                    <a:pt x="5353" y="7316"/>
                  </a:cubicBezTo>
                  <a:cubicBezTo>
                    <a:pt x="3485" y="7822"/>
                    <a:pt x="1679" y="8582"/>
                    <a:pt x="1" y="9564"/>
                  </a:cubicBezTo>
                  <a:cubicBezTo>
                    <a:pt x="128" y="9691"/>
                    <a:pt x="159" y="9786"/>
                    <a:pt x="286" y="9944"/>
                  </a:cubicBezTo>
                  <a:cubicBezTo>
                    <a:pt x="1869" y="8962"/>
                    <a:pt x="3611" y="8234"/>
                    <a:pt x="5448" y="7822"/>
                  </a:cubicBezTo>
                  <a:cubicBezTo>
                    <a:pt x="7633" y="7411"/>
                    <a:pt x="9502" y="6461"/>
                    <a:pt x="11370" y="5352"/>
                  </a:cubicBezTo>
                  <a:cubicBezTo>
                    <a:pt x="12764" y="4560"/>
                    <a:pt x="14125" y="3547"/>
                    <a:pt x="15012" y="2154"/>
                  </a:cubicBezTo>
                  <a:cubicBezTo>
                    <a:pt x="15392" y="1520"/>
                    <a:pt x="15519" y="729"/>
                    <a:pt x="15265" y="0"/>
                  </a:cubicBezTo>
                  <a:close/>
                </a:path>
              </a:pathLst>
            </a:custGeom>
            <a:solidFill>
              <a:srgbClr val="3DA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6" name="Google Shape;4196;p34"/>
            <p:cNvSpPr/>
            <p:nvPr/>
          </p:nvSpPr>
          <p:spPr>
            <a:xfrm>
              <a:off x="1084681" y="4271956"/>
              <a:ext cx="172290" cy="102079"/>
            </a:xfrm>
            <a:custGeom>
              <a:avLst/>
              <a:gdLst/>
              <a:ahLst/>
              <a:cxnLst/>
              <a:rect l="l" t="t" r="r" b="b"/>
              <a:pathLst>
                <a:path w="5828" h="3453" extrusionOk="0">
                  <a:moveTo>
                    <a:pt x="3358" y="856"/>
                  </a:moveTo>
                  <a:cubicBezTo>
                    <a:pt x="3453" y="1299"/>
                    <a:pt x="3865" y="1489"/>
                    <a:pt x="3865" y="1489"/>
                  </a:cubicBezTo>
                  <a:cubicBezTo>
                    <a:pt x="3073" y="1647"/>
                    <a:pt x="2313" y="1996"/>
                    <a:pt x="1584" y="2376"/>
                  </a:cubicBezTo>
                  <a:cubicBezTo>
                    <a:pt x="2186" y="1901"/>
                    <a:pt x="2788" y="1362"/>
                    <a:pt x="3358" y="856"/>
                  </a:cubicBezTo>
                  <a:close/>
                  <a:moveTo>
                    <a:pt x="3675" y="1"/>
                  </a:moveTo>
                  <a:cubicBezTo>
                    <a:pt x="2566" y="1109"/>
                    <a:pt x="1363" y="2091"/>
                    <a:pt x="1" y="2882"/>
                  </a:cubicBezTo>
                  <a:cubicBezTo>
                    <a:pt x="159" y="3136"/>
                    <a:pt x="223" y="3199"/>
                    <a:pt x="381" y="3453"/>
                  </a:cubicBezTo>
                  <a:cubicBezTo>
                    <a:pt x="1648" y="2597"/>
                    <a:pt x="4181" y="1774"/>
                    <a:pt x="5828" y="1331"/>
                  </a:cubicBezTo>
                  <a:cubicBezTo>
                    <a:pt x="5036" y="1331"/>
                    <a:pt x="3421" y="1267"/>
                    <a:pt x="3706" y="32"/>
                  </a:cubicBezTo>
                  <a:cubicBezTo>
                    <a:pt x="3706" y="32"/>
                    <a:pt x="3675" y="1"/>
                    <a:pt x="3675" y="1"/>
                  </a:cubicBezTo>
                  <a:close/>
                </a:path>
              </a:pathLst>
            </a:custGeom>
            <a:solidFill>
              <a:srgbClr val="43A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7" name="Google Shape;4197;p34"/>
            <p:cNvSpPr/>
            <p:nvPr/>
          </p:nvSpPr>
          <p:spPr>
            <a:xfrm>
              <a:off x="1187673" y="4064554"/>
              <a:ext cx="374527" cy="249567"/>
            </a:xfrm>
            <a:custGeom>
              <a:avLst/>
              <a:gdLst/>
              <a:ahLst/>
              <a:cxnLst/>
              <a:rect l="l" t="t" r="r" b="b"/>
              <a:pathLst>
                <a:path w="12669" h="8442" extrusionOk="0">
                  <a:moveTo>
                    <a:pt x="10328" y="450"/>
                  </a:moveTo>
                  <a:cubicBezTo>
                    <a:pt x="10958" y="450"/>
                    <a:pt x="11496" y="612"/>
                    <a:pt x="11686" y="1095"/>
                  </a:cubicBezTo>
                  <a:cubicBezTo>
                    <a:pt x="12130" y="2235"/>
                    <a:pt x="10325" y="3755"/>
                    <a:pt x="9438" y="4356"/>
                  </a:cubicBezTo>
                  <a:cubicBezTo>
                    <a:pt x="8560" y="4950"/>
                    <a:pt x="3702" y="8029"/>
                    <a:pt x="1526" y="8029"/>
                  </a:cubicBezTo>
                  <a:cubicBezTo>
                    <a:pt x="1034" y="8029"/>
                    <a:pt x="679" y="7872"/>
                    <a:pt x="539" y="7492"/>
                  </a:cubicBezTo>
                  <a:cubicBezTo>
                    <a:pt x="476" y="7333"/>
                    <a:pt x="507" y="7112"/>
                    <a:pt x="602" y="6953"/>
                  </a:cubicBezTo>
                  <a:cubicBezTo>
                    <a:pt x="1964" y="4040"/>
                    <a:pt x="4909" y="2076"/>
                    <a:pt x="7728" y="1000"/>
                  </a:cubicBezTo>
                  <a:cubicBezTo>
                    <a:pt x="8240" y="810"/>
                    <a:pt x="9387" y="450"/>
                    <a:pt x="10328" y="450"/>
                  </a:cubicBezTo>
                  <a:close/>
                  <a:moveTo>
                    <a:pt x="10550" y="1"/>
                  </a:moveTo>
                  <a:cubicBezTo>
                    <a:pt x="9536" y="1"/>
                    <a:pt x="8365" y="346"/>
                    <a:pt x="7823" y="556"/>
                  </a:cubicBezTo>
                  <a:cubicBezTo>
                    <a:pt x="5669" y="1348"/>
                    <a:pt x="3547" y="2583"/>
                    <a:pt x="1901" y="4293"/>
                  </a:cubicBezTo>
                  <a:cubicBezTo>
                    <a:pt x="1141" y="5085"/>
                    <a:pt x="286" y="6257"/>
                    <a:pt x="64" y="7238"/>
                  </a:cubicBezTo>
                  <a:cubicBezTo>
                    <a:pt x="0" y="7555"/>
                    <a:pt x="95" y="7650"/>
                    <a:pt x="222" y="7872"/>
                  </a:cubicBezTo>
                  <a:cubicBezTo>
                    <a:pt x="446" y="8289"/>
                    <a:pt x="915" y="8441"/>
                    <a:pt x="1481" y="8441"/>
                  </a:cubicBezTo>
                  <a:cubicBezTo>
                    <a:pt x="2677" y="8441"/>
                    <a:pt x="4306" y="7761"/>
                    <a:pt x="4973" y="7460"/>
                  </a:cubicBezTo>
                  <a:cubicBezTo>
                    <a:pt x="6556" y="6700"/>
                    <a:pt x="7728" y="6193"/>
                    <a:pt x="9881" y="4578"/>
                  </a:cubicBezTo>
                  <a:cubicBezTo>
                    <a:pt x="10895" y="3850"/>
                    <a:pt x="12668" y="2298"/>
                    <a:pt x="12288" y="936"/>
                  </a:cubicBezTo>
                  <a:cubicBezTo>
                    <a:pt x="12090" y="228"/>
                    <a:pt x="11371" y="1"/>
                    <a:pt x="10550" y="1"/>
                  </a:cubicBezTo>
                  <a:close/>
                </a:path>
              </a:pathLst>
            </a:custGeom>
            <a:solidFill>
              <a:srgbClr val="43A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8" name="Google Shape;4198;p34"/>
            <p:cNvSpPr/>
            <p:nvPr/>
          </p:nvSpPr>
          <p:spPr>
            <a:xfrm>
              <a:off x="1090298" y="4362768"/>
              <a:ext cx="30922" cy="26251"/>
            </a:xfrm>
            <a:custGeom>
              <a:avLst/>
              <a:gdLst/>
              <a:ahLst/>
              <a:cxnLst/>
              <a:rect l="l" t="t" r="r" b="b"/>
              <a:pathLst>
                <a:path w="1046" h="888" extrusionOk="0">
                  <a:moveTo>
                    <a:pt x="856" y="0"/>
                  </a:moveTo>
                  <a:cubicBezTo>
                    <a:pt x="951" y="159"/>
                    <a:pt x="983" y="254"/>
                    <a:pt x="1046" y="412"/>
                  </a:cubicBezTo>
                  <a:cubicBezTo>
                    <a:pt x="761" y="602"/>
                    <a:pt x="603" y="697"/>
                    <a:pt x="286" y="887"/>
                  </a:cubicBezTo>
                  <a:cubicBezTo>
                    <a:pt x="191" y="729"/>
                    <a:pt x="96" y="602"/>
                    <a:pt x="1" y="444"/>
                  </a:cubicBezTo>
                  <a:cubicBezTo>
                    <a:pt x="349" y="254"/>
                    <a:pt x="539" y="159"/>
                    <a:pt x="856" y="0"/>
                  </a:cubicBezTo>
                  <a:close/>
                </a:path>
              </a:pathLst>
            </a:custGeom>
            <a:solidFill>
              <a:srgbClr val="FFCF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9" name="Google Shape;4199;p34"/>
            <p:cNvSpPr/>
            <p:nvPr/>
          </p:nvSpPr>
          <p:spPr>
            <a:xfrm>
              <a:off x="1090298" y="4362768"/>
              <a:ext cx="30922" cy="26251"/>
            </a:xfrm>
            <a:custGeom>
              <a:avLst/>
              <a:gdLst/>
              <a:ahLst/>
              <a:cxnLst/>
              <a:rect l="l" t="t" r="r" b="b"/>
              <a:pathLst>
                <a:path w="1046" h="888" extrusionOk="0">
                  <a:moveTo>
                    <a:pt x="856" y="0"/>
                  </a:moveTo>
                  <a:cubicBezTo>
                    <a:pt x="539" y="159"/>
                    <a:pt x="349" y="254"/>
                    <a:pt x="1" y="444"/>
                  </a:cubicBezTo>
                  <a:cubicBezTo>
                    <a:pt x="96" y="602"/>
                    <a:pt x="191" y="729"/>
                    <a:pt x="286" y="887"/>
                  </a:cubicBezTo>
                  <a:cubicBezTo>
                    <a:pt x="603" y="697"/>
                    <a:pt x="761" y="602"/>
                    <a:pt x="1046" y="412"/>
                  </a:cubicBezTo>
                  <a:cubicBezTo>
                    <a:pt x="983" y="254"/>
                    <a:pt x="951" y="159"/>
                    <a:pt x="856" y="0"/>
                  </a:cubicBezTo>
                  <a:close/>
                </a:path>
              </a:pathLst>
            </a:custGeom>
            <a:solidFill>
              <a:srgbClr val="E2A7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0" name="Google Shape;4200;p34"/>
            <p:cNvSpPr/>
            <p:nvPr/>
          </p:nvSpPr>
          <p:spPr>
            <a:xfrm>
              <a:off x="1065023" y="4353397"/>
              <a:ext cx="50581" cy="23443"/>
            </a:xfrm>
            <a:custGeom>
              <a:avLst/>
              <a:gdLst/>
              <a:ahLst/>
              <a:cxnLst/>
              <a:rect l="l" t="t" r="r" b="b"/>
              <a:pathLst>
                <a:path w="1711" h="793" extrusionOk="0">
                  <a:moveTo>
                    <a:pt x="856" y="1"/>
                  </a:moveTo>
                  <a:cubicBezTo>
                    <a:pt x="508" y="191"/>
                    <a:pt x="318" y="254"/>
                    <a:pt x="1" y="412"/>
                  </a:cubicBezTo>
                  <a:cubicBezTo>
                    <a:pt x="349" y="602"/>
                    <a:pt x="508" y="634"/>
                    <a:pt x="888" y="793"/>
                  </a:cubicBezTo>
                  <a:cubicBezTo>
                    <a:pt x="1299" y="507"/>
                    <a:pt x="1711" y="317"/>
                    <a:pt x="1711" y="317"/>
                  </a:cubicBezTo>
                  <a:cubicBezTo>
                    <a:pt x="1331" y="191"/>
                    <a:pt x="1204" y="127"/>
                    <a:pt x="856" y="1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1" name="Google Shape;4201;p34"/>
            <p:cNvSpPr/>
            <p:nvPr/>
          </p:nvSpPr>
          <p:spPr>
            <a:xfrm>
              <a:off x="904003" y="4451718"/>
              <a:ext cx="41240" cy="30922"/>
            </a:xfrm>
            <a:custGeom>
              <a:avLst/>
              <a:gdLst/>
              <a:ahLst/>
              <a:cxnLst/>
              <a:rect l="l" t="t" r="r" b="b"/>
              <a:pathLst>
                <a:path w="1395" h="1046" extrusionOk="0">
                  <a:moveTo>
                    <a:pt x="1" y="0"/>
                  </a:moveTo>
                  <a:lnTo>
                    <a:pt x="1" y="0"/>
                  </a:lnTo>
                  <a:cubicBezTo>
                    <a:pt x="127" y="285"/>
                    <a:pt x="222" y="412"/>
                    <a:pt x="381" y="697"/>
                  </a:cubicBezTo>
                  <a:cubicBezTo>
                    <a:pt x="792" y="855"/>
                    <a:pt x="982" y="918"/>
                    <a:pt x="1394" y="1045"/>
                  </a:cubicBezTo>
                  <a:cubicBezTo>
                    <a:pt x="1236" y="792"/>
                    <a:pt x="1173" y="633"/>
                    <a:pt x="1014" y="38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2" name="Google Shape;4202;p34"/>
            <p:cNvSpPr/>
            <p:nvPr/>
          </p:nvSpPr>
          <p:spPr>
            <a:xfrm>
              <a:off x="933978" y="4373056"/>
              <a:ext cx="168536" cy="109588"/>
            </a:xfrm>
            <a:custGeom>
              <a:avLst/>
              <a:gdLst/>
              <a:ahLst/>
              <a:cxnLst/>
              <a:rect l="l" t="t" r="r" b="b"/>
              <a:pathLst>
                <a:path w="5701" h="3707" extrusionOk="0">
                  <a:moveTo>
                    <a:pt x="5479" y="1"/>
                  </a:moveTo>
                  <a:cubicBezTo>
                    <a:pt x="3642" y="1014"/>
                    <a:pt x="1837" y="2028"/>
                    <a:pt x="0" y="3041"/>
                  </a:cubicBezTo>
                  <a:cubicBezTo>
                    <a:pt x="159" y="3294"/>
                    <a:pt x="222" y="3453"/>
                    <a:pt x="380" y="3706"/>
                  </a:cubicBezTo>
                  <a:cubicBezTo>
                    <a:pt x="1299" y="3231"/>
                    <a:pt x="2249" y="2724"/>
                    <a:pt x="3167" y="2186"/>
                  </a:cubicBezTo>
                  <a:cubicBezTo>
                    <a:pt x="4022" y="1648"/>
                    <a:pt x="4877" y="1078"/>
                    <a:pt x="5701" y="476"/>
                  </a:cubicBezTo>
                  <a:cubicBezTo>
                    <a:pt x="5606" y="286"/>
                    <a:pt x="5574" y="191"/>
                    <a:pt x="5479" y="1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3" name="Google Shape;4203;p34"/>
            <p:cNvSpPr/>
            <p:nvPr/>
          </p:nvSpPr>
          <p:spPr>
            <a:xfrm>
              <a:off x="904003" y="4364631"/>
              <a:ext cx="191949" cy="100217"/>
            </a:xfrm>
            <a:custGeom>
              <a:avLst/>
              <a:gdLst/>
              <a:ahLst/>
              <a:cxnLst/>
              <a:rect l="l" t="t" r="r" b="b"/>
              <a:pathLst>
                <a:path w="6493" h="3390" extrusionOk="0">
                  <a:moveTo>
                    <a:pt x="5511" y="1"/>
                  </a:moveTo>
                  <a:cubicBezTo>
                    <a:pt x="3611" y="824"/>
                    <a:pt x="1743" y="1806"/>
                    <a:pt x="1" y="2946"/>
                  </a:cubicBezTo>
                  <a:cubicBezTo>
                    <a:pt x="412" y="3136"/>
                    <a:pt x="634" y="3199"/>
                    <a:pt x="1046" y="3389"/>
                  </a:cubicBezTo>
                  <a:cubicBezTo>
                    <a:pt x="2851" y="2344"/>
                    <a:pt x="4688" y="1331"/>
                    <a:pt x="6493" y="286"/>
                  </a:cubicBezTo>
                  <a:cubicBezTo>
                    <a:pt x="6113" y="159"/>
                    <a:pt x="5923" y="127"/>
                    <a:pt x="5511" y="1"/>
                  </a:cubicBezTo>
                  <a:close/>
                </a:path>
              </a:pathLst>
            </a:custGeom>
            <a:solidFill>
              <a:srgbClr val="306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4" name="Google Shape;4204;p34"/>
            <p:cNvSpPr/>
            <p:nvPr/>
          </p:nvSpPr>
          <p:spPr>
            <a:xfrm>
              <a:off x="1134315" y="4305922"/>
              <a:ext cx="383869" cy="304050"/>
            </a:xfrm>
            <a:custGeom>
              <a:avLst/>
              <a:gdLst/>
              <a:ahLst/>
              <a:cxnLst/>
              <a:rect l="l" t="t" r="r" b="b"/>
              <a:pathLst>
                <a:path w="12985" h="10285" extrusionOk="0">
                  <a:moveTo>
                    <a:pt x="6186" y="1"/>
                  </a:moveTo>
                  <a:cubicBezTo>
                    <a:pt x="5223" y="1"/>
                    <a:pt x="4126" y="249"/>
                    <a:pt x="2914" y="910"/>
                  </a:cubicBezTo>
                  <a:cubicBezTo>
                    <a:pt x="539" y="2208"/>
                    <a:pt x="0" y="6579"/>
                    <a:pt x="2217" y="8827"/>
                  </a:cubicBezTo>
                  <a:cubicBezTo>
                    <a:pt x="3110" y="9720"/>
                    <a:pt x="4686" y="10284"/>
                    <a:pt x="6289" y="10284"/>
                  </a:cubicBezTo>
                  <a:cubicBezTo>
                    <a:pt x="7869" y="10284"/>
                    <a:pt x="9477" y="9736"/>
                    <a:pt x="10483" y="8416"/>
                  </a:cubicBezTo>
                  <a:cubicBezTo>
                    <a:pt x="12985" y="5122"/>
                    <a:pt x="11021" y="2525"/>
                    <a:pt x="10800" y="2272"/>
                  </a:cubicBezTo>
                  <a:cubicBezTo>
                    <a:pt x="10800" y="2272"/>
                    <a:pt x="9101" y="1"/>
                    <a:pt x="61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5" name="Google Shape;4205;p34"/>
            <p:cNvSpPr/>
            <p:nvPr/>
          </p:nvSpPr>
          <p:spPr>
            <a:xfrm>
              <a:off x="1143686" y="4354343"/>
              <a:ext cx="332371" cy="255627"/>
            </a:xfrm>
            <a:custGeom>
              <a:avLst/>
              <a:gdLst/>
              <a:ahLst/>
              <a:cxnLst/>
              <a:rect l="l" t="t" r="r" b="b"/>
              <a:pathLst>
                <a:path w="11243" h="8647" extrusionOk="0">
                  <a:moveTo>
                    <a:pt x="1710" y="0"/>
                  </a:moveTo>
                  <a:lnTo>
                    <a:pt x="1710" y="0"/>
                  </a:lnTo>
                  <a:cubicBezTo>
                    <a:pt x="127" y="1774"/>
                    <a:pt x="0" y="5257"/>
                    <a:pt x="1900" y="7189"/>
                  </a:cubicBezTo>
                  <a:cubicBezTo>
                    <a:pt x="2793" y="8082"/>
                    <a:pt x="4369" y="8646"/>
                    <a:pt x="5972" y="8646"/>
                  </a:cubicBezTo>
                  <a:cubicBezTo>
                    <a:pt x="7552" y="8646"/>
                    <a:pt x="9160" y="8098"/>
                    <a:pt x="10166" y="6778"/>
                  </a:cubicBezTo>
                  <a:cubicBezTo>
                    <a:pt x="10736" y="6018"/>
                    <a:pt x="11053" y="5321"/>
                    <a:pt x="11243" y="4656"/>
                  </a:cubicBezTo>
                  <a:lnTo>
                    <a:pt x="11243" y="4656"/>
                  </a:lnTo>
                  <a:cubicBezTo>
                    <a:pt x="10609" y="5099"/>
                    <a:pt x="9976" y="5416"/>
                    <a:pt x="8804" y="5606"/>
                  </a:cubicBezTo>
                  <a:cubicBezTo>
                    <a:pt x="8074" y="5743"/>
                    <a:pt x="7380" y="5836"/>
                    <a:pt x="6698" y="5836"/>
                  </a:cubicBezTo>
                  <a:cubicBezTo>
                    <a:pt x="5960" y="5836"/>
                    <a:pt x="5237" y="5727"/>
                    <a:pt x="4497" y="5448"/>
                  </a:cubicBezTo>
                  <a:cubicBezTo>
                    <a:pt x="2185" y="4529"/>
                    <a:pt x="1615" y="2249"/>
                    <a:pt x="1710" y="0"/>
                  </a:cubicBez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6" name="Google Shape;4206;p34"/>
            <p:cNvSpPr/>
            <p:nvPr/>
          </p:nvSpPr>
          <p:spPr>
            <a:xfrm>
              <a:off x="1158644" y="4305538"/>
              <a:ext cx="323029" cy="302543"/>
            </a:xfrm>
            <a:custGeom>
              <a:avLst/>
              <a:gdLst/>
              <a:ahLst/>
              <a:cxnLst/>
              <a:rect l="l" t="t" r="r" b="b"/>
              <a:pathLst>
                <a:path w="10927" h="10234" extrusionOk="0">
                  <a:moveTo>
                    <a:pt x="6493" y="3330"/>
                  </a:moveTo>
                  <a:lnTo>
                    <a:pt x="8646" y="3647"/>
                  </a:lnTo>
                  <a:lnTo>
                    <a:pt x="9596" y="5610"/>
                  </a:lnTo>
                  <a:lnTo>
                    <a:pt x="8615" y="7447"/>
                  </a:lnTo>
                  <a:lnTo>
                    <a:pt x="6240" y="7194"/>
                  </a:lnTo>
                  <a:lnTo>
                    <a:pt x="5131" y="5167"/>
                  </a:lnTo>
                  <a:lnTo>
                    <a:pt x="6493" y="3330"/>
                  </a:lnTo>
                  <a:close/>
                  <a:moveTo>
                    <a:pt x="2629" y="4565"/>
                  </a:moveTo>
                  <a:lnTo>
                    <a:pt x="5036" y="5262"/>
                  </a:lnTo>
                  <a:lnTo>
                    <a:pt x="5068" y="5230"/>
                  </a:lnTo>
                  <a:lnTo>
                    <a:pt x="6145" y="7289"/>
                  </a:lnTo>
                  <a:lnTo>
                    <a:pt x="4846" y="9125"/>
                  </a:lnTo>
                  <a:lnTo>
                    <a:pt x="2471" y="8429"/>
                  </a:lnTo>
                  <a:lnTo>
                    <a:pt x="1458" y="6180"/>
                  </a:lnTo>
                  <a:lnTo>
                    <a:pt x="2629" y="4565"/>
                  </a:lnTo>
                  <a:close/>
                  <a:moveTo>
                    <a:pt x="5370" y="0"/>
                  </a:moveTo>
                  <a:cubicBezTo>
                    <a:pt x="5048" y="0"/>
                    <a:pt x="4725" y="32"/>
                    <a:pt x="4403" y="100"/>
                  </a:cubicBezTo>
                  <a:lnTo>
                    <a:pt x="5670" y="670"/>
                  </a:lnTo>
                  <a:lnTo>
                    <a:pt x="4814" y="1588"/>
                  </a:lnTo>
                  <a:lnTo>
                    <a:pt x="2598" y="2317"/>
                  </a:lnTo>
                  <a:lnTo>
                    <a:pt x="1553" y="2095"/>
                  </a:lnTo>
                  <a:lnTo>
                    <a:pt x="2249" y="828"/>
                  </a:lnTo>
                  <a:lnTo>
                    <a:pt x="2249" y="828"/>
                  </a:lnTo>
                  <a:cubicBezTo>
                    <a:pt x="1774" y="1081"/>
                    <a:pt x="1363" y="1398"/>
                    <a:pt x="1014" y="1841"/>
                  </a:cubicBezTo>
                  <a:cubicBezTo>
                    <a:pt x="697" y="2285"/>
                    <a:pt x="444" y="2792"/>
                    <a:pt x="254" y="3298"/>
                  </a:cubicBezTo>
                  <a:lnTo>
                    <a:pt x="1521" y="2158"/>
                  </a:lnTo>
                  <a:lnTo>
                    <a:pt x="2566" y="2380"/>
                  </a:lnTo>
                  <a:lnTo>
                    <a:pt x="2566" y="4438"/>
                  </a:lnTo>
                  <a:lnTo>
                    <a:pt x="1363" y="6053"/>
                  </a:lnTo>
                  <a:lnTo>
                    <a:pt x="222" y="5515"/>
                  </a:lnTo>
                  <a:lnTo>
                    <a:pt x="1" y="4755"/>
                  </a:lnTo>
                  <a:cubicBezTo>
                    <a:pt x="1" y="4818"/>
                    <a:pt x="1" y="4913"/>
                    <a:pt x="1" y="5008"/>
                  </a:cubicBezTo>
                  <a:lnTo>
                    <a:pt x="159" y="5547"/>
                  </a:lnTo>
                  <a:lnTo>
                    <a:pt x="96" y="6275"/>
                  </a:lnTo>
                  <a:cubicBezTo>
                    <a:pt x="286" y="7352"/>
                    <a:pt x="824" y="8365"/>
                    <a:pt x="1648" y="9062"/>
                  </a:cubicBezTo>
                  <a:lnTo>
                    <a:pt x="2471" y="8524"/>
                  </a:lnTo>
                  <a:lnTo>
                    <a:pt x="4814" y="9220"/>
                  </a:lnTo>
                  <a:lnTo>
                    <a:pt x="6208" y="10234"/>
                  </a:lnTo>
                  <a:cubicBezTo>
                    <a:pt x="7095" y="10139"/>
                    <a:pt x="8045" y="9854"/>
                    <a:pt x="8773" y="9284"/>
                  </a:cubicBezTo>
                  <a:lnTo>
                    <a:pt x="8710" y="7542"/>
                  </a:lnTo>
                  <a:lnTo>
                    <a:pt x="9660" y="5673"/>
                  </a:lnTo>
                  <a:lnTo>
                    <a:pt x="10863" y="5673"/>
                  </a:lnTo>
                  <a:cubicBezTo>
                    <a:pt x="10895" y="5388"/>
                    <a:pt x="10927" y="5135"/>
                    <a:pt x="10927" y="4913"/>
                  </a:cubicBezTo>
                  <a:cubicBezTo>
                    <a:pt x="10895" y="4280"/>
                    <a:pt x="10737" y="3710"/>
                    <a:pt x="10515" y="3140"/>
                  </a:cubicBezTo>
                  <a:lnTo>
                    <a:pt x="9375" y="2253"/>
                  </a:lnTo>
                  <a:lnTo>
                    <a:pt x="8900" y="1240"/>
                  </a:lnTo>
                  <a:cubicBezTo>
                    <a:pt x="8868" y="1208"/>
                    <a:pt x="8805" y="1176"/>
                    <a:pt x="8773" y="1145"/>
                  </a:cubicBezTo>
                  <a:lnTo>
                    <a:pt x="8773" y="1145"/>
                  </a:lnTo>
                  <a:lnTo>
                    <a:pt x="9343" y="2348"/>
                  </a:lnTo>
                  <a:lnTo>
                    <a:pt x="8678" y="3520"/>
                  </a:lnTo>
                  <a:lnTo>
                    <a:pt x="6461" y="3172"/>
                  </a:lnTo>
                  <a:lnTo>
                    <a:pt x="4846" y="1651"/>
                  </a:lnTo>
                  <a:lnTo>
                    <a:pt x="5796" y="701"/>
                  </a:lnTo>
                  <a:lnTo>
                    <a:pt x="7601" y="1018"/>
                  </a:lnTo>
                  <a:lnTo>
                    <a:pt x="7886" y="606"/>
                  </a:lnTo>
                  <a:cubicBezTo>
                    <a:pt x="7823" y="606"/>
                    <a:pt x="7760" y="543"/>
                    <a:pt x="7728" y="511"/>
                  </a:cubicBezTo>
                  <a:lnTo>
                    <a:pt x="7506" y="416"/>
                  </a:lnTo>
                  <a:cubicBezTo>
                    <a:pt x="7348" y="385"/>
                    <a:pt x="7221" y="321"/>
                    <a:pt x="7095" y="290"/>
                  </a:cubicBezTo>
                  <a:cubicBezTo>
                    <a:pt x="6778" y="195"/>
                    <a:pt x="6493" y="100"/>
                    <a:pt x="6208" y="68"/>
                  </a:cubicBezTo>
                  <a:cubicBezTo>
                    <a:pt x="5929" y="24"/>
                    <a:pt x="5649" y="0"/>
                    <a:pt x="5370" y="0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36" name="Google Shape;4236;p34"/>
          <p:cNvGrpSpPr/>
          <p:nvPr/>
        </p:nvGrpSpPr>
        <p:grpSpPr>
          <a:xfrm>
            <a:off x="472162" y="1280209"/>
            <a:ext cx="1007401" cy="916999"/>
            <a:chOff x="725187" y="1280209"/>
            <a:chExt cx="1007401" cy="916999"/>
          </a:xfrm>
        </p:grpSpPr>
        <p:sp>
          <p:nvSpPr>
            <p:cNvPr id="4237" name="Google Shape;4237;p34"/>
            <p:cNvSpPr/>
            <p:nvPr/>
          </p:nvSpPr>
          <p:spPr>
            <a:xfrm>
              <a:off x="725187" y="1280209"/>
              <a:ext cx="1007401" cy="916999"/>
            </a:xfrm>
            <a:custGeom>
              <a:avLst/>
              <a:gdLst/>
              <a:ahLst/>
              <a:cxnLst/>
              <a:rect l="l" t="t" r="r" b="b"/>
              <a:pathLst>
                <a:path w="34077" h="31019" extrusionOk="0">
                  <a:moveTo>
                    <a:pt x="17035" y="0"/>
                  </a:moveTo>
                  <a:cubicBezTo>
                    <a:pt x="9971" y="0"/>
                    <a:pt x="3592" y="4845"/>
                    <a:pt x="1933" y="12026"/>
                  </a:cubicBezTo>
                  <a:cubicBezTo>
                    <a:pt x="1" y="20355"/>
                    <a:pt x="5195" y="28684"/>
                    <a:pt x="13524" y="30616"/>
                  </a:cubicBezTo>
                  <a:cubicBezTo>
                    <a:pt x="14704" y="30888"/>
                    <a:pt x="15883" y="31019"/>
                    <a:pt x="17044" y="31019"/>
                  </a:cubicBezTo>
                  <a:cubicBezTo>
                    <a:pt x="24108" y="31019"/>
                    <a:pt x="30486" y="26178"/>
                    <a:pt x="32145" y="19025"/>
                  </a:cubicBezTo>
                  <a:cubicBezTo>
                    <a:pt x="34077" y="10664"/>
                    <a:pt x="28883" y="2335"/>
                    <a:pt x="20554" y="404"/>
                  </a:cubicBezTo>
                  <a:cubicBezTo>
                    <a:pt x="19375" y="131"/>
                    <a:pt x="18196" y="0"/>
                    <a:pt x="17035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8" name="Google Shape;4238;p34"/>
            <p:cNvSpPr/>
            <p:nvPr/>
          </p:nvSpPr>
          <p:spPr>
            <a:xfrm>
              <a:off x="917128" y="1489650"/>
              <a:ext cx="622616" cy="592669"/>
            </a:xfrm>
            <a:custGeom>
              <a:avLst/>
              <a:gdLst/>
              <a:ahLst/>
              <a:cxnLst/>
              <a:rect l="l" t="t" r="r" b="b"/>
              <a:pathLst>
                <a:path w="21061" h="20048" extrusionOk="0">
                  <a:moveTo>
                    <a:pt x="1520" y="1"/>
                  </a:moveTo>
                  <a:cubicBezTo>
                    <a:pt x="697" y="1"/>
                    <a:pt x="0" y="697"/>
                    <a:pt x="0" y="1521"/>
                  </a:cubicBezTo>
                  <a:lnTo>
                    <a:pt x="0" y="18527"/>
                  </a:lnTo>
                  <a:cubicBezTo>
                    <a:pt x="0" y="19350"/>
                    <a:pt x="697" y="20047"/>
                    <a:pt x="1520" y="20047"/>
                  </a:cubicBezTo>
                  <a:lnTo>
                    <a:pt x="19572" y="20047"/>
                  </a:lnTo>
                  <a:cubicBezTo>
                    <a:pt x="20395" y="20047"/>
                    <a:pt x="21060" y="19350"/>
                    <a:pt x="21060" y="18527"/>
                  </a:cubicBezTo>
                  <a:lnTo>
                    <a:pt x="21060" y="1521"/>
                  </a:lnTo>
                  <a:cubicBezTo>
                    <a:pt x="21060" y="697"/>
                    <a:pt x="20395" y="1"/>
                    <a:pt x="19572" y="1"/>
                  </a:cubicBezTo>
                  <a:close/>
                </a:path>
              </a:pathLst>
            </a:custGeom>
            <a:solidFill>
              <a:srgbClr val="3DA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9" name="Google Shape;4239;p34"/>
            <p:cNvSpPr/>
            <p:nvPr/>
          </p:nvSpPr>
          <p:spPr>
            <a:xfrm>
              <a:off x="945211" y="1516817"/>
              <a:ext cx="566417" cy="538333"/>
            </a:xfrm>
            <a:custGeom>
              <a:avLst/>
              <a:gdLst/>
              <a:ahLst/>
              <a:cxnLst/>
              <a:rect l="l" t="t" r="r" b="b"/>
              <a:pathLst>
                <a:path w="19160" h="18210" extrusionOk="0">
                  <a:moveTo>
                    <a:pt x="1394" y="0"/>
                  </a:moveTo>
                  <a:cubicBezTo>
                    <a:pt x="634" y="0"/>
                    <a:pt x="0" y="602"/>
                    <a:pt x="0" y="1362"/>
                  </a:cubicBezTo>
                  <a:lnTo>
                    <a:pt x="0" y="16848"/>
                  </a:lnTo>
                  <a:cubicBezTo>
                    <a:pt x="0" y="17608"/>
                    <a:pt x="634" y="18210"/>
                    <a:pt x="1394" y="18210"/>
                  </a:cubicBezTo>
                  <a:lnTo>
                    <a:pt x="17798" y="18210"/>
                  </a:lnTo>
                  <a:cubicBezTo>
                    <a:pt x="18558" y="18210"/>
                    <a:pt x="19160" y="17608"/>
                    <a:pt x="19160" y="16848"/>
                  </a:cubicBezTo>
                  <a:lnTo>
                    <a:pt x="19160" y="1362"/>
                  </a:lnTo>
                  <a:cubicBezTo>
                    <a:pt x="19160" y="602"/>
                    <a:pt x="18558" y="0"/>
                    <a:pt x="17798" y="0"/>
                  </a:cubicBezTo>
                  <a:close/>
                </a:path>
              </a:pathLst>
            </a:custGeom>
            <a:solidFill>
              <a:srgbClr val="43A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0" name="Google Shape;4240;p34"/>
            <p:cNvSpPr/>
            <p:nvPr/>
          </p:nvSpPr>
          <p:spPr>
            <a:xfrm>
              <a:off x="1219510" y="1666604"/>
              <a:ext cx="18743" cy="394157"/>
            </a:xfrm>
            <a:custGeom>
              <a:avLst/>
              <a:gdLst/>
              <a:ahLst/>
              <a:cxnLst/>
              <a:rect l="l" t="t" r="r" b="b"/>
              <a:pathLst>
                <a:path w="634" h="13333" extrusionOk="0">
                  <a:moveTo>
                    <a:pt x="0" y="0"/>
                  </a:moveTo>
                  <a:lnTo>
                    <a:pt x="0" y="13333"/>
                  </a:lnTo>
                  <a:lnTo>
                    <a:pt x="634" y="13333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rgbClr val="3DA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1" name="Google Shape;4241;p34"/>
            <p:cNvSpPr/>
            <p:nvPr/>
          </p:nvSpPr>
          <p:spPr>
            <a:xfrm>
              <a:off x="1133369" y="1536475"/>
              <a:ext cx="191033" cy="88008"/>
            </a:xfrm>
            <a:custGeom>
              <a:avLst/>
              <a:gdLst/>
              <a:ahLst/>
              <a:cxnLst/>
              <a:rect l="l" t="t" r="r" b="b"/>
              <a:pathLst>
                <a:path w="6462" h="2977" extrusionOk="0">
                  <a:moveTo>
                    <a:pt x="286" y="0"/>
                  </a:moveTo>
                  <a:cubicBezTo>
                    <a:pt x="127" y="0"/>
                    <a:pt x="1" y="127"/>
                    <a:pt x="1" y="253"/>
                  </a:cubicBezTo>
                  <a:lnTo>
                    <a:pt x="1" y="2724"/>
                  </a:lnTo>
                  <a:cubicBezTo>
                    <a:pt x="1" y="2850"/>
                    <a:pt x="127" y="2977"/>
                    <a:pt x="286" y="2977"/>
                  </a:cubicBezTo>
                  <a:lnTo>
                    <a:pt x="6176" y="2977"/>
                  </a:lnTo>
                  <a:cubicBezTo>
                    <a:pt x="6334" y="2977"/>
                    <a:pt x="6430" y="2850"/>
                    <a:pt x="6461" y="2724"/>
                  </a:cubicBezTo>
                  <a:lnTo>
                    <a:pt x="6461" y="253"/>
                  </a:lnTo>
                  <a:cubicBezTo>
                    <a:pt x="6461" y="127"/>
                    <a:pt x="6334" y="0"/>
                    <a:pt x="6176" y="0"/>
                  </a:cubicBezTo>
                  <a:close/>
                </a:path>
              </a:pathLst>
            </a:custGeom>
            <a:solidFill>
              <a:srgbClr val="F7EA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2" name="Google Shape;4242;p34"/>
            <p:cNvSpPr/>
            <p:nvPr/>
          </p:nvSpPr>
          <p:spPr>
            <a:xfrm>
              <a:off x="1146494" y="1549571"/>
              <a:ext cx="164781" cy="61815"/>
            </a:xfrm>
            <a:custGeom>
              <a:avLst/>
              <a:gdLst/>
              <a:ahLst/>
              <a:cxnLst/>
              <a:rect l="l" t="t" r="r" b="b"/>
              <a:pathLst>
                <a:path w="5574" h="2091" extrusionOk="0">
                  <a:moveTo>
                    <a:pt x="253" y="0"/>
                  </a:moveTo>
                  <a:cubicBezTo>
                    <a:pt x="127" y="0"/>
                    <a:pt x="0" y="95"/>
                    <a:pt x="0" y="254"/>
                  </a:cubicBezTo>
                  <a:lnTo>
                    <a:pt x="0" y="1837"/>
                  </a:lnTo>
                  <a:cubicBezTo>
                    <a:pt x="0" y="1996"/>
                    <a:pt x="127" y="2091"/>
                    <a:pt x="253" y="2091"/>
                  </a:cubicBezTo>
                  <a:lnTo>
                    <a:pt x="5320" y="2091"/>
                  </a:lnTo>
                  <a:cubicBezTo>
                    <a:pt x="5447" y="2091"/>
                    <a:pt x="5574" y="1996"/>
                    <a:pt x="5574" y="1837"/>
                  </a:cubicBezTo>
                  <a:lnTo>
                    <a:pt x="5574" y="254"/>
                  </a:lnTo>
                  <a:cubicBezTo>
                    <a:pt x="5574" y="95"/>
                    <a:pt x="5447" y="0"/>
                    <a:pt x="5320" y="0"/>
                  </a:cubicBezTo>
                  <a:close/>
                </a:path>
              </a:pathLst>
            </a:custGeom>
            <a:solidFill>
              <a:srgbClr val="ABC0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3" name="Google Shape;4243;p34"/>
            <p:cNvSpPr/>
            <p:nvPr/>
          </p:nvSpPr>
          <p:spPr>
            <a:xfrm>
              <a:off x="1197044" y="1558942"/>
              <a:ext cx="6563" cy="25306"/>
            </a:xfrm>
            <a:custGeom>
              <a:avLst/>
              <a:gdLst/>
              <a:ahLst/>
              <a:cxnLst/>
              <a:rect l="l" t="t" r="r" b="b"/>
              <a:pathLst>
                <a:path w="222" h="856" extrusionOk="0">
                  <a:moveTo>
                    <a:pt x="32" y="0"/>
                  </a:moveTo>
                  <a:cubicBezTo>
                    <a:pt x="0" y="0"/>
                    <a:pt x="0" y="0"/>
                    <a:pt x="0" y="32"/>
                  </a:cubicBezTo>
                  <a:lnTo>
                    <a:pt x="0" y="824"/>
                  </a:lnTo>
                  <a:cubicBezTo>
                    <a:pt x="0" y="824"/>
                    <a:pt x="0" y="855"/>
                    <a:pt x="32" y="855"/>
                  </a:cubicBezTo>
                  <a:lnTo>
                    <a:pt x="222" y="665"/>
                  </a:lnTo>
                  <a:cubicBezTo>
                    <a:pt x="222" y="665"/>
                    <a:pt x="222" y="665"/>
                    <a:pt x="222" y="634"/>
                  </a:cubicBezTo>
                  <a:lnTo>
                    <a:pt x="222" y="127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1E22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4" name="Google Shape;4244;p34"/>
            <p:cNvSpPr/>
            <p:nvPr/>
          </p:nvSpPr>
          <p:spPr>
            <a:xfrm>
              <a:off x="1214810" y="1582857"/>
              <a:ext cx="7538" cy="21462"/>
            </a:xfrm>
            <a:custGeom>
              <a:avLst/>
              <a:gdLst/>
              <a:ahLst/>
              <a:cxnLst/>
              <a:rect l="l" t="t" r="r" b="b"/>
              <a:pathLst>
                <a:path w="255" h="726" extrusionOk="0">
                  <a:moveTo>
                    <a:pt x="221" y="0"/>
                  </a:moveTo>
                  <a:cubicBezTo>
                    <a:pt x="212" y="0"/>
                    <a:pt x="201" y="4"/>
                    <a:pt x="191" y="15"/>
                  </a:cubicBezTo>
                  <a:lnTo>
                    <a:pt x="33" y="141"/>
                  </a:lnTo>
                  <a:cubicBezTo>
                    <a:pt x="1" y="141"/>
                    <a:pt x="1" y="173"/>
                    <a:pt x="1" y="173"/>
                  </a:cubicBezTo>
                  <a:lnTo>
                    <a:pt x="1" y="553"/>
                  </a:lnTo>
                  <a:cubicBezTo>
                    <a:pt x="1" y="585"/>
                    <a:pt x="1" y="585"/>
                    <a:pt x="33" y="585"/>
                  </a:cubicBezTo>
                  <a:lnTo>
                    <a:pt x="191" y="711"/>
                  </a:lnTo>
                  <a:cubicBezTo>
                    <a:pt x="201" y="722"/>
                    <a:pt x="212" y="725"/>
                    <a:pt x="221" y="725"/>
                  </a:cubicBezTo>
                  <a:cubicBezTo>
                    <a:pt x="240" y="725"/>
                    <a:pt x="254" y="711"/>
                    <a:pt x="254" y="711"/>
                  </a:cubicBezTo>
                  <a:lnTo>
                    <a:pt x="254" y="15"/>
                  </a:lnTo>
                  <a:cubicBezTo>
                    <a:pt x="254" y="15"/>
                    <a:pt x="240" y="0"/>
                    <a:pt x="221" y="0"/>
                  </a:cubicBezTo>
                  <a:close/>
                </a:path>
              </a:pathLst>
            </a:custGeom>
            <a:solidFill>
              <a:srgbClr val="1E22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5" name="Google Shape;4245;p34"/>
            <p:cNvSpPr/>
            <p:nvPr/>
          </p:nvSpPr>
          <p:spPr>
            <a:xfrm>
              <a:off x="1197044" y="1555188"/>
              <a:ext cx="26222" cy="7509"/>
            </a:xfrm>
            <a:custGeom>
              <a:avLst/>
              <a:gdLst/>
              <a:ahLst/>
              <a:cxnLst/>
              <a:rect l="l" t="t" r="r" b="b"/>
              <a:pathLst>
                <a:path w="887" h="254" extrusionOk="0">
                  <a:moveTo>
                    <a:pt x="32" y="0"/>
                  </a:moveTo>
                  <a:cubicBezTo>
                    <a:pt x="0" y="0"/>
                    <a:pt x="0" y="32"/>
                    <a:pt x="0" y="64"/>
                  </a:cubicBezTo>
                  <a:lnTo>
                    <a:pt x="254" y="222"/>
                  </a:lnTo>
                  <a:cubicBezTo>
                    <a:pt x="254" y="254"/>
                    <a:pt x="254" y="254"/>
                    <a:pt x="285" y="254"/>
                  </a:cubicBezTo>
                  <a:lnTo>
                    <a:pt x="792" y="254"/>
                  </a:lnTo>
                  <a:cubicBezTo>
                    <a:pt x="792" y="254"/>
                    <a:pt x="792" y="254"/>
                    <a:pt x="792" y="222"/>
                  </a:cubicBezTo>
                  <a:lnTo>
                    <a:pt x="887" y="64"/>
                  </a:lnTo>
                  <a:cubicBezTo>
                    <a:pt x="887" y="32"/>
                    <a:pt x="855" y="0"/>
                    <a:pt x="855" y="0"/>
                  </a:cubicBezTo>
                  <a:close/>
                </a:path>
              </a:pathLst>
            </a:custGeom>
            <a:solidFill>
              <a:srgbClr val="1E22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6" name="Google Shape;4246;p34"/>
            <p:cNvSpPr/>
            <p:nvPr/>
          </p:nvSpPr>
          <p:spPr>
            <a:xfrm>
              <a:off x="1198906" y="1578600"/>
              <a:ext cx="23443" cy="7509"/>
            </a:xfrm>
            <a:custGeom>
              <a:avLst/>
              <a:gdLst/>
              <a:ahLst/>
              <a:cxnLst/>
              <a:rect l="l" t="t" r="r" b="b"/>
              <a:pathLst>
                <a:path w="793" h="254" extrusionOk="0">
                  <a:moveTo>
                    <a:pt x="222" y="0"/>
                  </a:moveTo>
                  <a:cubicBezTo>
                    <a:pt x="191" y="0"/>
                    <a:pt x="1" y="222"/>
                    <a:pt x="1" y="222"/>
                  </a:cubicBezTo>
                  <a:cubicBezTo>
                    <a:pt x="32" y="254"/>
                    <a:pt x="32" y="254"/>
                    <a:pt x="32" y="254"/>
                  </a:cubicBezTo>
                  <a:lnTo>
                    <a:pt x="507" y="254"/>
                  </a:lnTo>
                  <a:cubicBezTo>
                    <a:pt x="539" y="254"/>
                    <a:pt x="539" y="254"/>
                    <a:pt x="539" y="222"/>
                  </a:cubicBezTo>
                  <a:lnTo>
                    <a:pt x="761" y="64"/>
                  </a:lnTo>
                  <a:cubicBezTo>
                    <a:pt x="792" y="32"/>
                    <a:pt x="761" y="0"/>
                    <a:pt x="761" y="0"/>
                  </a:cubicBezTo>
                  <a:close/>
                </a:path>
              </a:pathLst>
            </a:custGeom>
            <a:solidFill>
              <a:srgbClr val="1E22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7" name="Google Shape;4247;p34"/>
            <p:cNvSpPr/>
            <p:nvPr/>
          </p:nvSpPr>
          <p:spPr>
            <a:xfrm>
              <a:off x="1195152" y="1600121"/>
              <a:ext cx="25306" cy="7509"/>
            </a:xfrm>
            <a:custGeom>
              <a:avLst/>
              <a:gdLst/>
              <a:ahLst/>
              <a:cxnLst/>
              <a:rect l="l" t="t" r="r" b="b"/>
              <a:pathLst>
                <a:path w="856" h="254" extrusionOk="0">
                  <a:moveTo>
                    <a:pt x="96" y="1"/>
                  </a:moveTo>
                  <a:cubicBezTo>
                    <a:pt x="96" y="1"/>
                    <a:pt x="96" y="1"/>
                    <a:pt x="96" y="32"/>
                  </a:cubicBezTo>
                  <a:lnTo>
                    <a:pt x="1" y="191"/>
                  </a:lnTo>
                  <a:cubicBezTo>
                    <a:pt x="1" y="222"/>
                    <a:pt x="1" y="254"/>
                    <a:pt x="33" y="254"/>
                  </a:cubicBezTo>
                  <a:lnTo>
                    <a:pt x="824" y="254"/>
                  </a:lnTo>
                  <a:cubicBezTo>
                    <a:pt x="856" y="254"/>
                    <a:pt x="856" y="222"/>
                    <a:pt x="856" y="191"/>
                  </a:cubicBezTo>
                  <a:lnTo>
                    <a:pt x="634" y="32"/>
                  </a:lnTo>
                  <a:cubicBezTo>
                    <a:pt x="634" y="1"/>
                    <a:pt x="603" y="1"/>
                    <a:pt x="603" y="1"/>
                  </a:cubicBezTo>
                  <a:close/>
                </a:path>
              </a:pathLst>
            </a:custGeom>
            <a:solidFill>
              <a:srgbClr val="1E22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8" name="Google Shape;4248;p34"/>
            <p:cNvSpPr/>
            <p:nvPr/>
          </p:nvSpPr>
          <p:spPr>
            <a:xfrm>
              <a:off x="1230744" y="1558942"/>
              <a:ext cx="6563" cy="25306"/>
            </a:xfrm>
            <a:custGeom>
              <a:avLst/>
              <a:gdLst/>
              <a:ahLst/>
              <a:cxnLst/>
              <a:rect l="l" t="t" r="r" b="b"/>
              <a:pathLst>
                <a:path w="222" h="856" extrusionOk="0">
                  <a:moveTo>
                    <a:pt x="32" y="0"/>
                  </a:moveTo>
                  <a:cubicBezTo>
                    <a:pt x="32" y="0"/>
                    <a:pt x="0" y="0"/>
                    <a:pt x="0" y="32"/>
                  </a:cubicBezTo>
                  <a:lnTo>
                    <a:pt x="0" y="824"/>
                  </a:lnTo>
                  <a:cubicBezTo>
                    <a:pt x="0" y="824"/>
                    <a:pt x="32" y="855"/>
                    <a:pt x="32" y="855"/>
                  </a:cubicBezTo>
                  <a:lnTo>
                    <a:pt x="222" y="665"/>
                  </a:lnTo>
                  <a:cubicBezTo>
                    <a:pt x="222" y="665"/>
                    <a:pt x="222" y="665"/>
                    <a:pt x="222" y="634"/>
                  </a:cubicBezTo>
                  <a:lnTo>
                    <a:pt x="222" y="127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1E22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9" name="Google Shape;4249;p34"/>
            <p:cNvSpPr/>
            <p:nvPr/>
          </p:nvSpPr>
          <p:spPr>
            <a:xfrm>
              <a:off x="1248510" y="1582857"/>
              <a:ext cx="7538" cy="21462"/>
            </a:xfrm>
            <a:custGeom>
              <a:avLst/>
              <a:gdLst/>
              <a:ahLst/>
              <a:cxnLst/>
              <a:rect l="l" t="t" r="r" b="b"/>
              <a:pathLst>
                <a:path w="255" h="726" extrusionOk="0">
                  <a:moveTo>
                    <a:pt x="231" y="0"/>
                  </a:moveTo>
                  <a:cubicBezTo>
                    <a:pt x="226" y="0"/>
                    <a:pt x="223" y="4"/>
                    <a:pt x="223" y="15"/>
                  </a:cubicBezTo>
                  <a:lnTo>
                    <a:pt x="33" y="141"/>
                  </a:lnTo>
                  <a:cubicBezTo>
                    <a:pt x="33" y="141"/>
                    <a:pt x="1" y="173"/>
                    <a:pt x="1" y="173"/>
                  </a:cubicBezTo>
                  <a:lnTo>
                    <a:pt x="1" y="553"/>
                  </a:lnTo>
                  <a:cubicBezTo>
                    <a:pt x="1" y="585"/>
                    <a:pt x="33" y="585"/>
                    <a:pt x="33" y="585"/>
                  </a:cubicBezTo>
                  <a:lnTo>
                    <a:pt x="223" y="711"/>
                  </a:lnTo>
                  <a:cubicBezTo>
                    <a:pt x="223" y="722"/>
                    <a:pt x="226" y="725"/>
                    <a:pt x="231" y="725"/>
                  </a:cubicBezTo>
                  <a:cubicBezTo>
                    <a:pt x="240" y="725"/>
                    <a:pt x="254" y="711"/>
                    <a:pt x="254" y="711"/>
                  </a:cubicBezTo>
                  <a:lnTo>
                    <a:pt x="254" y="15"/>
                  </a:lnTo>
                  <a:cubicBezTo>
                    <a:pt x="254" y="15"/>
                    <a:pt x="240" y="0"/>
                    <a:pt x="231" y="0"/>
                  </a:cubicBezTo>
                  <a:close/>
                </a:path>
              </a:pathLst>
            </a:custGeom>
            <a:solidFill>
              <a:srgbClr val="1E22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0" name="Google Shape;4250;p34"/>
            <p:cNvSpPr/>
            <p:nvPr/>
          </p:nvSpPr>
          <p:spPr>
            <a:xfrm>
              <a:off x="1229798" y="1581408"/>
              <a:ext cx="7509" cy="22911"/>
            </a:xfrm>
            <a:custGeom>
              <a:avLst/>
              <a:gdLst/>
              <a:ahLst/>
              <a:cxnLst/>
              <a:rect l="l" t="t" r="r" b="b"/>
              <a:pathLst>
                <a:path w="254" h="775" extrusionOk="0">
                  <a:moveTo>
                    <a:pt x="222" y="0"/>
                  </a:moveTo>
                  <a:cubicBezTo>
                    <a:pt x="222" y="0"/>
                    <a:pt x="1" y="222"/>
                    <a:pt x="1" y="222"/>
                  </a:cubicBezTo>
                  <a:lnTo>
                    <a:pt x="1" y="760"/>
                  </a:lnTo>
                  <a:cubicBezTo>
                    <a:pt x="1" y="760"/>
                    <a:pt x="15" y="774"/>
                    <a:pt x="33" y="774"/>
                  </a:cubicBezTo>
                  <a:cubicBezTo>
                    <a:pt x="43" y="774"/>
                    <a:pt x="53" y="771"/>
                    <a:pt x="64" y="760"/>
                  </a:cubicBezTo>
                  <a:lnTo>
                    <a:pt x="222" y="634"/>
                  </a:lnTo>
                  <a:cubicBezTo>
                    <a:pt x="254" y="634"/>
                    <a:pt x="254" y="634"/>
                    <a:pt x="254" y="602"/>
                  </a:cubicBezTo>
                  <a:lnTo>
                    <a:pt x="254" y="32"/>
                  </a:lnTo>
                  <a:cubicBezTo>
                    <a:pt x="254" y="32"/>
                    <a:pt x="254" y="0"/>
                    <a:pt x="222" y="0"/>
                  </a:cubicBezTo>
                  <a:close/>
                </a:path>
              </a:pathLst>
            </a:custGeom>
            <a:solidFill>
              <a:srgbClr val="1E22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1" name="Google Shape;4251;p34"/>
            <p:cNvSpPr/>
            <p:nvPr/>
          </p:nvSpPr>
          <p:spPr>
            <a:xfrm>
              <a:off x="1230744" y="1555188"/>
              <a:ext cx="26222" cy="7509"/>
            </a:xfrm>
            <a:custGeom>
              <a:avLst/>
              <a:gdLst/>
              <a:ahLst/>
              <a:cxnLst/>
              <a:rect l="l" t="t" r="r" b="b"/>
              <a:pathLst>
                <a:path w="887" h="254" extrusionOk="0">
                  <a:moveTo>
                    <a:pt x="32" y="0"/>
                  </a:moveTo>
                  <a:cubicBezTo>
                    <a:pt x="0" y="0"/>
                    <a:pt x="0" y="32"/>
                    <a:pt x="0" y="64"/>
                  </a:cubicBezTo>
                  <a:lnTo>
                    <a:pt x="254" y="222"/>
                  </a:lnTo>
                  <a:cubicBezTo>
                    <a:pt x="254" y="254"/>
                    <a:pt x="285" y="254"/>
                    <a:pt x="285" y="254"/>
                  </a:cubicBezTo>
                  <a:lnTo>
                    <a:pt x="792" y="254"/>
                  </a:lnTo>
                  <a:cubicBezTo>
                    <a:pt x="792" y="254"/>
                    <a:pt x="792" y="254"/>
                    <a:pt x="824" y="222"/>
                  </a:cubicBezTo>
                  <a:lnTo>
                    <a:pt x="887" y="64"/>
                  </a:lnTo>
                  <a:cubicBezTo>
                    <a:pt x="887" y="32"/>
                    <a:pt x="887" y="0"/>
                    <a:pt x="855" y="0"/>
                  </a:cubicBezTo>
                  <a:close/>
                </a:path>
              </a:pathLst>
            </a:custGeom>
            <a:solidFill>
              <a:srgbClr val="1E22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2" name="Google Shape;4252;p34"/>
            <p:cNvSpPr/>
            <p:nvPr/>
          </p:nvSpPr>
          <p:spPr>
            <a:xfrm>
              <a:off x="1238223" y="1578600"/>
              <a:ext cx="17826" cy="7509"/>
            </a:xfrm>
            <a:custGeom>
              <a:avLst/>
              <a:gdLst/>
              <a:ahLst/>
              <a:cxnLst/>
              <a:rect l="l" t="t" r="r" b="b"/>
              <a:pathLst>
                <a:path w="603" h="254" extrusionOk="0">
                  <a:moveTo>
                    <a:pt x="32" y="0"/>
                  </a:moveTo>
                  <a:cubicBezTo>
                    <a:pt x="1" y="0"/>
                    <a:pt x="1" y="222"/>
                    <a:pt x="1" y="222"/>
                  </a:cubicBezTo>
                  <a:cubicBezTo>
                    <a:pt x="1" y="254"/>
                    <a:pt x="32" y="254"/>
                    <a:pt x="32" y="254"/>
                  </a:cubicBezTo>
                  <a:lnTo>
                    <a:pt x="349" y="254"/>
                  </a:lnTo>
                  <a:cubicBezTo>
                    <a:pt x="349" y="254"/>
                    <a:pt x="349" y="254"/>
                    <a:pt x="349" y="222"/>
                  </a:cubicBezTo>
                  <a:lnTo>
                    <a:pt x="602" y="64"/>
                  </a:lnTo>
                  <a:cubicBezTo>
                    <a:pt x="602" y="32"/>
                    <a:pt x="602" y="0"/>
                    <a:pt x="571" y="0"/>
                  </a:cubicBezTo>
                  <a:close/>
                </a:path>
              </a:pathLst>
            </a:custGeom>
            <a:solidFill>
              <a:srgbClr val="1E22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3" name="Google Shape;4253;p34"/>
            <p:cNvSpPr/>
            <p:nvPr/>
          </p:nvSpPr>
          <p:spPr>
            <a:xfrm>
              <a:off x="1230744" y="1600121"/>
              <a:ext cx="23414" cy="6592"/>
            </a:xfrm>
            <a:custGeom>
              <a:avLst/>
              <a:gdLst/>
              <a:ahLst/>
              <a:cxnLst/>
              <a:rect l="l" t="t" r="r" b="b"/>
              <a:pathLst>
                <a:path w="792" h="223" extrusionOk="0">
                  <a:moveTo>
                    <a:pt x="254" y="1"/>
                  </a:moveTo>
                  <a:cubicBezTo>
                    <a:pt x="254" y="1"/>
                    <a:pt x="222" y="1"/>
                    <a:pt x="222" y="32"/>
                  </a:cubicBezTo>
                  <a:lnTo>
                    <a:pt x="0" y="191"/>
                  </a:lnTo>
                  <a:cubicBezTo>
                    <a:pt x="0" y="222"/>
                    <a:pt x="0" y="222"/>
                    <a:pt x="32" y="222"/>
                  </a:cubicBezTo>
                  <a:lnTo>
                    <a:pt x="760" y="222"/>
                  </a:lnTo>
                  <a:cubicBezTo>
                    <a:pt x="792" y="222"/>
                    <a:pt x="792" y="222"/>
                    <a:pt x="792" y="191"/>
                  </a:cubicBezTo>
                  <a:lnTo>
                    <a:pt x="570" y="32"/>
                  </a:lnTo>
                  <a:cubicBezTo>
                    <a:pt x="570" y="1"/>
                    <a:pt x="539" y="1"/>
                    <a:pt x="539" y="1"/>
                  </a:cubicBezTo>
                  <a:close/>
                </a:path>
              </a:pathLst>
            </a:custGeom>
            <a:solidFill>
              <a:srgbClr val="1E22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4" name="Google Shape;4254;p34"/>
            <p:cNvSpPr/>
            <p:nvPr/>
          </p:nvSpPr>
          <p:spPr>
            <a:xfrm>
              <a:off x="1273814" y="1558942"/>
              <a:ext cx="6563" cy="25306"/>
            </a:xfrm>
            <a:custGeom>
              <a:avLst/>
              <a:gdLst/>
              <a:ahLst/>
              <a:cxnLst/>
              <a:rect l="l" t="t" r="r" b="b"/>
              <a:pathLst>
                <a:path w="222" h="856" extrusionOk="0">
                  <a:moveTo>
                    <a:pt x="32" y="0"/>
                  </a:moveTo>
                  <a:cubicBezTo>
                    <a:pt x="0" y="0"/>
                    <a:pt x="0" y="0"/>
                    <a:pt x="0" y="32"/>
                  </a:cubicBezTo>
                  <a:lnTo>
                    <a:pt x="0" y="824"/>
                  </a:lnTo>
                  <a:cubicBezTo>
                    <a:pt x="0" y="824"/>
                    <a:pt x="0" y="855"/>
                    <a:pt x="32" y="855"/>
                  </a:cubicBezTo>
                  <a:lnTo>
                    <a:pt x="190" y="665"/>
                  </a:lnTo>
                  <a:cubicBezTo>
                    <a:pt x="222" y="665"/>
                    <a:pt x="222" y="665"/>
                    <a:pt x="222" y="634"/>
                  </a:cubicBezTo>
                  <a:lnTo>
                    <a:pt x="222" y="127"/>
                  </a:lnTo>
                  <a:lnTo>
                    <a:pt x="190" y="127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1E22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5" name="Google Shape;4255;p34"/>
            <p:cNvSpPr/>
            <p:nvPr/>
          </p:nvSpPr>
          <p:spPr>
            <a:xfrm>
              <a:off x="1272868" y="1581408"/>
              <a:ext cx="7509" cy="22911"/>
            </a:xfrm>
            <a:custGeom>
              <a:avLst/>
              <a:gdLst/>
              <a:ahLst/>
              <a:cxnLst/>
              <a:rect l="l" t="t" r="r" b="b"/>
              <a:pathLst>
                <a:path w="254" h="775" extrusionOk="0">
                  <a:moveTo>
                    <a:pt x="222" y="0"/>
                  </a:moveTo>
                  <a:cubicBezTo>
                    <a:pt x="222" y="0"/>
                    <a:pt x="0" y="222"/>
                    <a:pt x="0" y="222"/>
                  </a:cubicBezTo>
                  <a:lnTo>
                    <a:pt x="0" y="760"/>
                  </a:lnTo>
                  <a:cubicBezTo>
                    <a:pt x="0" y="760"/>
                    <a:pt x="14" y="774"/>
                    <a:pt x="24" y="774"/>
                  </a:cubicBezTo>
                  <a:cubicBezTo>
                    <a:pt x="29" y="774"/>
                    <a:pt x="32" y="771"/>
                    <a:pt x="32" y="760"/>
                  </a:cubicBezTo>
                  <a:lnTo>
                    <a:pt x="222" y="634"/>
                  </a:lnTo>
                  <a:cubicBezTo>
                    <a:pt x="222" y="634"/>
                    <a:pt x="254" y="634"/>
                    <a:pt x="254" y="602"/>
                  </a:cubicBezTo>
                  <a:lnTo>
                    <a:pt x="254" y="32"/>
                  </a:lnTo>
                  <a:cubicBezTo>
                    <a:pt x="254" y="32"/>
                    <a:pt x="222" y="0"/>
                    <a:pt x="222" y="0"/>
                  </a:cubicBezTo>
                  <a:close/>
                </a:path>
              </a:pathLst>
            </a:custGeom>
            <a:solidFill>
              <a:srgbClr val="1E22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6" name="Google Shape;4256;p34"/>
            <p:cNvSpPr/>
            <p:nvPr/>
          </p:nvSpPr>
          <p:spPr>
            <a:xfrm>
              <a:off x="1292527" y="1558942"/>
              <a:ext cx="6592" cy="25306"/>
            </a:xfrm>
            <a:custGeom>
              <a:avLst/>
              <a:gdLst/>
              <a:ahLst/>
              <a:cxnLst/>
              <a:rect l="l" t="t" r="r" b="b"/>
              <a:pathLst>
                <a:path w="223" h="856" extrusionOk="0">
                  <a:moveTo>
                    <a:pt x="190" y="0"/>
                  </a:moveTo>
                  <a:lnTo>
                    <a:pt x="0" y="127"/>
                  </a:lnTo>
                  <a:lnTo>
                    <a:pt x="0" y="634"/>
                  </a:lnTo>
                  <a:cubicBezTo>
                    <a:pt x="0" y="665"/>
                    <a:pt x="0" y="665"/>
                    <a:pt x="0" y="665"/>
                  </a:cubicBezTo>
                  <a:lnTo>
                    <a:pt x="190" y="855"/>
                  </a:lnTo>
                  <a:cubicBezTo>
                    <a:pt x="222" y="855"/>
                    <a:pt x="222" y="824"/>
                    <a:pt x="222" y="824"/>
                  </a:cubicBezTo>
                  <a:lnTo>
                    <a:pt x="222" y="32"/>
                  </a:lnTo>
                  <a:cubicBezTo>
                    <a:pt x="222" y="0"/>
                    <a:pt x="222" y="0"/>
                    <a:pt x="190" y="0"/>
                  </a:cubicBezTo>
                  <a:close/>
                </a:path>
              </a:pathLst>
            </a:custGeom>
            <a:solidFill>
              <a:srgbClr val="1E22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7" name="Google Shape;4257;p34"/>
            <p:cNvSpPr/>
            <p:nvPr/>
          </p:nvSpPr>
          <p:spPr>
            <a:xfrm>
              <a:off x="1292527" y="1581408"/>
              <a:ext cx="7509" cy="22911"/>
            </a:xfrm>
            <a:custGeom>
              <a:avLst/>
              <a:gdLst/>
              <a:ahLst/>
              <a:cxnLst/>
              <a:rect l="l" t="t" r="r" b="b"/>
              <a:pathLst>
                <a:path w="254" h="775" extrusionOk="0">
                  <a:moveTo>
                    <a:pt x="32" y="0"/>
                  </a:moveTo>
                  <a:cubicBezTo>
                    <a:pt x="0" y="0"/>
                    <a:pt x="0" y="32"/>
                    <a:pt x="0" y="32"/>
                  </a:cubicBezTo>
                  <a:lnTo>
                    <a:pt x="0" y="602"/>
                  </a:lnTo>
                  <a:cubicBezTo>
                    <a:pt x="0" y="634"/>
                    <a:pt x="0" y="634"/>
                    <a:pt x="32" y="634"/>
                  </a:cubicBezTo>
                  <a:lnTo>
                    <a:pt x="190" y="760"/>
                  </a:lnTo>
                  <a:cubicBezTo>
                    <a:pt x="201" y="771"/>
                    <a:pt x="212" y="774"/>
                    <a:pt x="221" y="774"/>
                  </a:cubicBezTo>
                  <a:cubicBezTo>
                    <a:pt x="240" y="774"/>
                    <a:pt x="254" y="760"/>
                    <a:pt x="254" y="760"/>
                  </a:cubicBezTo>
                  <a:lnTo>
                    <a:pt x="254" y="222"/>
                  </a:lnTo>
                  <a:cubicBezTo>
                    <a:pt x="254" y="222"/>
                    <a:pt x="32" y="0"/>
                    <a:pt x="32" y="0"/>
                  </a:cubicBezTo>
                  <a:close/>
                </a:path>
              </a:pathLst>
            </a:custGeom>
            <a:solidFill>
              <a:srgbClr val="1E22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8" name="Google Shape;4258;p34"/>
            <p:cNvSpPr/>
            <p:nvPr/>
          </p:nvSpPr>
          <p:spPr>
            <a:xfrm>
              <a:off x="1273814" y="1555188"/>
              <a:ext cx="25306" cy="7509"/>
            </a:xfrm>
            <a:custGeom>
              <a:avLst/>
              <a:gdLst/>
              <a:ahLst/>
              <a:cxnLst/>
              <a:rect l="l" t="t" r="r" b="b"/>
              <a:pathLst>
                <a:path w="856" h="254" extrusionOk="0">
                  <a:moveTo>
                    <a:pt x="32" y="0"/>
                  </a:moveTo>
                  <a:cubicBezTo>
                    <a:pt x="32" y="0"/>
                    <a:pt x="0" y="32"/>
                    <a:pt x="0" y="64"/>
                  </a:cubicBezTo>
                  <a:cubicBezTo>
                    <a:pt x="0" y="64"/>
                    <a:pt x="285" y="254"/>
                    <a:pt x="317" y="254"/>
                  </a:cubicBezTo>
                  <a:lnTo>
                    <a:pt x="538" y="254"/>
                  </a:lnTo>
                  <a:cubicBezTo>
                    <a:pt x="538" y="254"/>
                    <a:pt x="855" y="64"/>
                    <a:pt x="855" y="64"/>
                  </a:cubicBezTo>
                  <a:cubicBezTo>
                    <a:pt x="855" y="32"/>
                    <a:pt x="823" y="0"/>
                    <a:pt x="823" y="0"/>
                  </a:cubicBezTo>
                  <a:close/>
                </a:path>
              </a:pathLst>
            </a:custGeom>
            <a:solidFill>
              <a:srgbClr val="1E22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9" name="Google Shape;4259;p34"/>
            <p:cNvSpPr/>
            <p:nvPr/>
          </p:nvSpPr>
          <p:spPr>
            <a:xfrm>
              <a:off x="1273814" y="1600121"/>
              <a:ext cx="25306" cy="6592"/>
            </a:xfrm>
            <a:custGeom>
              <a:avLst/>
              <a:gdLst/>
              <a:ahLst/>
              <a:cxnLst/>
              <a:rect l="l" t="t" r="r" b="b"/>
              <a:pathLst>
                <a:path w="856" h="223" extrusionOk="0">
                  <a:moveTo>
                    <a:pt x="285" y="1"/>
                  </a:moveTo>
                  <a:cubicBezTo>
                    <a:pt x="253" y="1"/>
                    <a:pt x="253" y="1"/>
                    <a:pt x="253" y="32"/>
                  </a:cubicBezTo>
                  <a:lnTo>
                    <a:pt x="0" y="191"/>
                  </a:lnTo>
                  <a:cubicBezTo>
                    <a:pt x="0" y="222"/>
                    <a:pt x="32" y="222"/>
                    <a:pt x="32" y="222"/>
                  </a:cubicBezTo>
                  <a:lnTo>
                    <a:pt x="823" y="222"/>
                  </a:lnTo>
                  <a:cubicBezTo>
                    <a:pt x="855" y="222"/>
                    <a:pt x="855" y="222"/>
                    <a:pt x="855" y="191"/>
                  </a:cubicBezTo>
                  <a:lnTo>
                    <a:pt x="602" y="32"/>
                  </a:lnTo>
                  <a:cubicBezTo>
                    <a:pt x="602" y="1"/>
                    <a:pt x="602" y="1"/>
                    <a:pt x="570" y="1"/>
                  </a:cubicBezTo>
                  <a:close/>
                </a:path>
              </a:pathLst>
            </a:custGeom>
            <a:solidFill>
              <a:srgbClr val="1E22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0" name="Google Shape;4260;p34"/>
            <p:cNvSpPr/>
            <p:nvPr/>
          </p:nvSpPr>
          <p:spPr>
            <a:xfrm>
              <a:off x="1260689" y="1600121"/>
              <a:ext cx="7538" cy="7509"/>
            </a:xfrm>
            <a:custGeom>
              <a:avLst/>
              <a:gdLst/>
              <a:ahLst/>
              <a:cxnLst/>
              <a:rect l="l" t="t" r="r" b="b"/>
              <a:pathLst>
                <a:path w="255" h="254" extrusionOk="0">
                  <a:moveTo>
                    <a:pt x="1" y="1"/>
                  </a:moveTo>
                  <a:lnTo>
                    <a:pt x="1" y="254"/>
                  </a:lnTo>
                  <a:lnTo>
                    <a:pt x="254" y="254"/>
                  </a:lnTo>
                  <a:lnTo>
                    <a:pt x="254" y="1"/>
                  </a:lnTo>
                  <a:close/>
                </a:path>
              </a:pathLst>
            </a:custGeom>
            <a:solidFill>
              <a:srgbClr val="1E22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1" name="Google Shape;4261;p34"/>
            <p:cNvSpPr/>
            <p:nvPr/>
          </p:nvSpPr>
          <p:spPr>
            <a:xfrm>
              <a:off x="1121190" y="1668407"/>
              <a:ext cx="353006" cy="413905"/>
            </a:xfrm>
            <a:custGeom>
              <a:avLst/>
              <a:gdLst/>
              <a:ahLst/>
              <a:cxnLst/>
              <a:rect l="l" t="t" r="r" b="b"/>
              <a:pathLst>
                <a:path w="11941" h="14001" extrusionOk="0">
                  <a:moveTo>
                    <a:pt x="8191" y="715"/>
                  </a:moveTo>
                  <a:lnTo>
                    <a:pt x="8191" y="715"/>
                  </a:lnTo>
                  <a:cubicBezTo>
                    <a:pt x="8205" y="721"/>
                    <a:pt x="8220" y="726"/>
                    <a:pt x="8235" y="731"/>
                  </a:cubicBezTo>
                  <a:cubicBezTo>
                    <a:pt x="8219" y="725"/>
                    <a:pt x="8204" y="719"/>
                    <a:pt x="8191" y="715"/>
                  </a:cubicBezTo>
                  <a:close/>
                  <a:moveTo>
                    <a:pt x="6914" y="0"/>
                  </a:moveTo>
                  <a:cubicBezTo>
                    <a:pt x="6536" y="0"/>
                    <a:pt x="5914" y="202"/>
                    <a:pt x="5733" y="382"/>
                  </a:cubicBezTo>
                  <a:cubicBezTo>
                    <a:pt x="4435" y="1681"/>
                    <a:pt x="1933" y="9946"/>
                    <a:pt x="1" y="11277"/>
                  </a:cubicBezTo>
                  <a:lnTo>
                    <a:pt x="1" y="14000"/>
                  </a:lnTo>
                  <a:lnTo>
                    <a:pt x="8583" y="14000"/>
                  </a:lnTo>
                  <a:cubicBezTo>
                    <a:pt x="8488" y="11340"/>
                    <a:pt x="9533" y="8585"/>
                    <a:pt x="11022" y="6526"/>
                  </a:cubicBezTo>
                  <a:cubicBezTo>
                    <a:pt x="11244" y="6210"/>
                    <a:pt x="11529" y="5861"/>
                    <a:pt x="11687" y="5481"/>
                  </a:cubicBezTo>
                  <a:lnTo>
                    <a:pt x="11687" y="5481"/>
                  </a:lnTo>
                  <a:cubicBezTo>
                    <a:pt x="11590" y="5675"/>
                    <a:pt x="11529" y="5772"/>
                    <a:pt x="11508" y="5772"/>
                  </a:cubicBezTo>
                  <a:cubicBezTo>
                    <a:pt x="11480" y="5772"/>
                    <a:pt x="11517" y="5612"/>
                    <a:pt x="11624" y="5291"/>
                  </a:cubicBezTo>
                  <a:cubicBezTo>
                    <a:pt x="11719" y="4974"/>
                    <a:pt x="11845" y="4626"/>
                    <a:pt x="11940" y="4309"/>
                  </a:cubicBezTo>
                  <a:cubicBezTo>
                    <a:pt x="11719" y="3993"/>
                    <a:pt x="11465" y="3644"/>
                    <a:pt x="11244" y="3328"/>
                  </a:cubicBezTo>
                  <a:cubicBezTo>
                    <a:pt x="11022" y="3011"/>
                    <a:pt x="10800" y="2694"/>
                    <a:pt x="10578" y="2409"/>
                  </a:cubicBezTo>
                  <a:cubicBezTo>
                    <a:pt x="10578" y="2409"/>
                    <a:pt x="10452" y="2283"/>
                    <a:pt x="10262" y="2029"/>
                  </a:cubicBezTo>
                  <a:cubicBezTo>
                    <a:pt x="10103" y="1871"/>
                    <a:pt x="9977" y="1713"/>
                    <a:pt x="9818" y="1586"/>
                  </a:cubicBezTo>
                  <a:cubicBezTo>
                    <a:pt x="9787" y="1554"/>
                    <a:pt x="9628" y="1491"/>
                    <a:pt x="9375" y="1301"/>
                  </a:cubicBezTo>
                  <a:cubicBezTo>
                    <a:pt x="9238" y="1219"/>
                    <a:pt x="8038" y="687"/>
                    <a:pt x="8102" y="687"/>
                  </a:cubicBezTo>
                  <a:cubicBezTo>
                    <a:pt x="8110" y="687"/>
                    <a:pt x="8138" y="696"/>
                    <a:pt x="8191" y="715"/>
                  </a:cubicBezTo>
                  <a:lnTo>
                    <a:pt x="8191" y="715"/>
                  </a:lnTo>
                  <a:cubicBezTo>
                    <a:pt x="7828" y="573"/>
                    <a:pt x="7492" y="186"/>
                    <a:pt x="7127" y="34"/>
                  </a:cubicBezTo>
                  <a:cubicBezTo>
                    <a:pt x="7074" y="11"/>
                    <a:pt x="7000" y="0"/>
                    <a:pt x="6914" y="0"/>
                  </a:cubicBezTo>
                  <a:close/>
                </a:path>
              </a:pathLst>
            </a:custGeom>
            <a:solidFill>
              <a:srgbClr val="3DA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2" name="Google Shape;4262;p34"/>
            <p:cNvSpPr/>
            <p:nvPr/>
          </p:nvSpPr>
          <p:spPr>
            <a:xfrm>
              <a:off x="918045" y="1671363"/>
              <a:ext cx="211638" cy="410948"/>
            </a:xfrm>
            <a:custGeom>
              <a:avLst/>
              <a:gdLst/>
              <a:ahLst/>
              <a:cxnLst/>
              <a:rect l="l" t="t" r="r" b="b"/>
              <a:pathLst>
                <a:path w="7159" h="13901" extrusionOk="0">
                  <a:moveTo>
                    <a:pt x="6569" y="0"/>
                  </a:moveTo>
                  <a:cubicBezTo>
                    <a:pt x="6082" y="0"/>
                    <a:pt x="5064" y="254"/>
                    <a:pt x="4878" y="441"/>
                  </a:cubicBezTo>
                  <a:cubicBezTo>
                    <a:pt x="4529" y="757"/>
                    <a:pt x="4054" y="1518"/>
                    <a:pt x="3421" y="2119"/>
                  </a:cubicBezTo>
                  <a:cubicBezTo>
                    <a:pt x="2914" y="2594"/>
                    <a:pt x="2249" y="2784"/>
                    <a:pt x="1964" y="3861"/>
                  </a:cubicBezTo>
                  <a:cubicBezTo>
                    <a:pt x="1489" y="5571"/>
                    <a:pt x="698" y="8611"/>
                    <a:pt x="1" y="9466"/>
                  </a:cubicBezTo>
                  <a:lnTo>
                    <a:pt x="1" y="12380"/>
                  </a:lnTo>
                  <a:cubicBezTo>
                    <a:pt x="1" y="13203"/>
                    <a:pt x="666" y="13900"/>
                    <a:pt x="1489" y="13900"/>
                  </a:cubicBezTo>
                  <a:lnTo>
                    <a:pt x="6556" y="13900"/>
                  </a:lnTo>
                  <a:lnTo>
                    <a:pt x="6556" y="662"/>
                  </a:lnTo>
                  <a:cubicBezTo>
                    <a:pt x="6469" y="610"/>
                    <a:pt x="6420" y="587"/>
                    <a:pt x="6426" y="587"/>
                  </a:cubicBezTo>
                  <a:cubicBezTo>
                    <a:pt x="6430" y="587"/>
                    <a:pt x="6471" y="602"/>
                    <a:pt x="6556" y="631"/>
                  </a:cubicBezTo>
                  <a:cubicBezTo>
                    <a:pt x="6176" y="472"/>
                    <a:pt x="7158" y="219"/>
                    <a:pt x="6778" y="29"/>
                  </a:cubicBezTo>
                  <a:cubicBezTo>
                    <a:pt x="6733" y="9"/>
                    <a:pt x="6660" y="0"/>
                    <a:pt x="6569" y="0"/>
                  </a:cubicBezTo>
                  <a:close/>
                </a:path>
              </a:pathLst>
            </a:custGeom>
            <a:solidFill>
              <a:srgbClr val="3DA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3" name="Google Shape;4263;p34"/>
            <p:cNvSpPr/>
            <p:nvPr/>
          </p:nvSpPr>
          <p:spPr>
            <a:xfrm>
              <a:off x="1273814" y="1759279"/>
              <a:ext cx="34647" cy="200375"/>
            </a:xfrm>
            <a:custGeom>
              <a:avLst/>
              <a:gdLst/>
              <a:ahLst/>
              <a:cxnLst/>
              <a:rect l="l" t="t" r="r" b="b"/>
              <a:pathLst>
                <a:path w="1172" h="6778" extrusionOk="0">
                  <a:moveTo>
                    <a:pt x="697" y="0"/>
                  </a:moveTo>
                  <a:cubicBezTo>
                    <a:pt x="697" y="507"/>
                    <a:pt x="602" y="760"/>
                    <a:pt x="475" y="1679"/>
                  </a:cubicBezTo>
                  <a:cubicBezTo>
                    <a:pt x="222" y="3484"/>
                    <a:pt x="697" y="4307"/>
                    <a:pt x="0" y="6777"/>
                  </a:cubicBezTo>
                  <a:cubicBezTo>
                    <a:pt x="697" y="5859"/>
                    <a:pt x="1172" y="4846"/>
                    <a:pt x="1172" y="3611"/>
                  </a:cubicBezTo>
                  <a:cubicBezTo>
                    <a:pt x="1172" y="2502"/>
                    <a:pt x="1172" y="1109"/>
                    <a:pt x="697" y="0"/>
                  </a:cubicBezTo>
                  <a:close/>
                </a:path>
              </a:pathLst>
            </a:custGeom>
            <a:solidFill>
              <a:srgbClr val="F38C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4" name="Google Shape;4264;p34"/>
            <p:cNvSpPr/>
            <p:nvPr/>
          </p:nvSpPr>
          <p:spPr>
            <a:xfrm>
              <a:off x="1311239" y="1655252"/>
              <a:ext cx="65570" cy="62850"/>
            </a:xfrm>
            <a:custGeom>
              <a:avLst/>
              <a:gdLst/>
              <a:ahLst/>
              <a:cxnLst/>
              <a:rect l="l" t="t" r="r" b="b"/>
              <a:pathLst>
                <a:path w="2218" h="2126" extrusionOk="0">
                  <a:moveTo>
                    <a:pt x="831" y="0"/>
                  </a:moveTo>
                  <a:cubicBezTo>
                    <a:pt x="517" y="0"/>
                    <a:pt x="233" y="152"/>
                    <a:pt x="1" y="384"/>
                  </a:cubicBezTo>
                  <a:cubicBezTo>
                    <a:pt x="634" y="859"/>
                    <a:pt x="1078" y="1461"/>
                    <a:pt x="1426" y="2126"/>
                  </a:cubicBezTo>
                  <a:cubicBezTo>
                    <a:pt x="1743" y="1176"/>
                    <a:pt x="2218" y="194"/>
                    <a:pt x="919" y="4"/>
                  </a:cubicBezTo>
                  <a:cubicBezTo>
                    <a:pt x="890" y="1"/>
                    <a:pt x="860" y="0"/>
                    <a:pt x="831" y="0"/>
                  </a:cubicBezTo>
                  <a:close/>
                </a:path>
              </a:pathLst>
            </a:custGeom>
            <a:solidFill>
              <a:srgbClr val="FBA4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5" name="Google Shape;4265;p34"/>
            <p:cNvSpPr/>
            <p:nvPr/>
          </p:nvSpPr>
          <p:spPr>
            <a:xfrm>
              <a:off x="1351501" y="1700304"/>
              <a:ext cx="20635" cy="49635"/>
            </a:xfrm>
            <a:custGeom>
              <a:avLst/>
              <a:gdLst/>
              <a:ahLst/>
              <a:cxnLst/>
              <a:rect l="l" t="t" r="r" b="b"/>
              <a:pathLst>
                <a:path w="698" h="1679" extrusionOk="0">
                  <a:moveTo>
                    <a:pt x="349" y="0"/>
                  </a:moveTo>
                  <a:lnTo>
                    <a:pt x="349" y="0"/>
                  </a:lnTo>
                  <a:cubicBezTo>
                    <a:pt x="317" y="159"/>
                    <a:pt x="286" y="317"/>
                    <a:pt x="286" y="507"/>
                  </a:cubicBezTo>
                  <a:cubicBezTo>
                    <a:pt x="254" y="855"/>
                    <a:pt x="222" y="1362"/>
                    <a:pt x="1" y="1679"/>
                  </a:cubicBezTo>
                  <a:cubicBezTo>
                    <a:pt x="697" y="1330"/>
                    <a:pt x="444" y="159"/>
                    <a:pt x="349" y="0"/>
                  </a:cubicBezTo>
                  <a:close/>
                </a:path>
              </a:pathLst>
            </a:custGeom>
            <a:solidFill>
              <a:srgbClr val="F38C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6" name="Google Shape;4266;p34"/>
            <p:cNvSpPr/>
            <p:nvPr/>
          </p:nvSpPr>
          <p:spPr>
            <a:xfrm>
              <a:off x="1386147" y="1719016"/>
              <a:ext cx="21551" cy="47773"/>
            </a:xfrm>
            <a:custGeom>
              <a:avLst/>
              <a:gdLst/>
              <a:ahLst/>
              <a:cxnLst/>
              <a:rect l="l" t="t" r="r" b="b"/>
              <a:pathLst>
                <a:path w="729" h="1616" extrusionOk="0">
                  <a:moveTo>
                    <a:pt x="444" y="1"/>
                  </a:moveTo>
                  <a:lnTo>
                    <a:pt x="444" y="1"/>
                  </a:lnTo>
                  <a:cubicBezTo>
                    <a:pt x="349" y="286"/>
                    <a:pt x="349" y="381"/>
                    <a:pt x="317" y="571"/>
                  </a:cubicBezTo>
                  <a:cubicBezTo>
                    <a:pt x="254" y="887"/>
                    <a:pt x="190" y="1394"/>
                    <a:pt x="0" y="1616"/>
                  </a:cubicBezTo>
                  <a:cubicBezTo>
                    <a:pt x="729" y="1299"/>
                    <a:pt x="507" y="191"/>
                    <a:pt x="444" y="1"/>
                  </a:cubicBezTo>
                  <a:close/>
                </a:path>
              </a:pathLst>
            </a:custGeom>
            <a:solidFill>
              <a:srgbClr val="F38C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7" name="Google Shape;4267;p34"/>
            <p:cNvSpPr/>
            <p:nvPr/>
          </p:nvSpPr>
          <p:spPr>
            <a:xfrm>
              <a:off x="1417985" y="1756470"/>
              <a:ext cx="22497" cy="40294"/>
            </a:xfrm>
            <a:custGeom>
              <a:avLst/>
              <a:gdLst/>
              <a:ahLst/>
              <a:cxnLst/>
              <a:rect l="l" t="t" r="r" b="b"/>
              <a:pathLst>
                <a:path w="761" h="1363" extrusionOk="0">
                  <a:moveTo>
                    <a:pt x="412" y="0"/>
                  </a:moveTo>
                  <a:lnTo>
                    <a:pt x="412" y="0"/>
                  </a:lnTo>
                  <a:cubicBezTo>
                    <a:pt x="348" y="190"/>
                    <a:pt x="317" y="380"/>
                    <a:pt x="285" y="539"/>
                  </a:cubicBezTo>
                  <a:cubicBezTo>
                    <a:pt x="253" y="887"/>
                    <a:pt x="190" y="1204"/>
                    <a:pt x="0" y="1362"/>
                  </a:cubicBezTo>
                  <a:cubicBezTo>
                    <a:pt x="760" y="1140"/>
                    <a:pt x="507" y="159"/>
                    <a:pt x="412" y="0"/>
                  </a:cubicBezTo>
                  <a:close/>
                </a:path>
              </a:pathLst>
            </a:custGeom>
            <a:solidFill>
              <a:srgbClr val="F38C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8" name="Google Shape;4268;p34"/>
            <p:cNvSpPr/>
            <p:nvPr/>
          </p:nvSpPr>
          <p:spPr>
            <a:xfrm>
              <a:off x="1447930" y="1792032"/>
              <a:ext cx="16880" cy="32814"/>
            </a:xfrm>
            <a:custGeom>
              <a:avLst/>
              <a:gdLst/>
              <a:ahLst/>
              <a:cxnLst/>
              <a:rect l="l" t="t" r="r" b="b"/>
              <a:pathLst>
                <a:path w="571" h="1110" extrusionOk="0">
                  <a:moveTo>
                    <a:pt x="317" y="1"/>
                  </a:moveTo>
                  <a:cubicBezTo>
                    <a:pt x="286" y="191"/>
                    <a:pt x="222" y="412"/>
                    <a:pt x="191" y="571"/>
                  </a:cubicBezTo>
                  <a:cubicBezTo>
                    <a:pt x="159" y="856"/>
                    <a:pt x="127" y="1046"/>
                    <a:pt x="0" y="1109"/>
                  </a:cubicBezTo>
                  <a:cubicBezTo>
                    <a:pt x="571" y="919"/>
                    <a:pt x="444" y="159"/>
                    <a:pt x="317" y="1"/>
                  </a:cubicBezTo>
                  <a:close/>
                </a:path>
              </a:pathLst>
            </a:custGeom>
            <a:solidFill>
              <a:srgbClr val="F38C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9" name="Google Shape;4269;p34"/>
            <p:cNvSpPr/>
            <p:nvPr/>
          </p:nvSpPr>
          <p:spPr>
            <a:xfrm>
              <a:off x="1338406" y="1699358"/>
              <a:ext cx="21551" cy="49635"/>
            </a:xfrm>
            <a:custGeom>
              <a:avLst/>
              <a:gdLst/>
              <a:ahLst/>
              <a:cxnLst/>
              <a:rect l="l" t="t" r="r" b="b"/>
              <a:pathLst>
                <a:path w="729" h="1679" extrusionOk="0">
                  <a:moveTo>
                    <a:pt x="729" y="0"/>
                  </a:moveTo>
                  <a:lnTo>
                    <a:pt x="729" y="0"/>
                  </a:lnTo>
                  <a:cubicBezTo>
                    <a:pt x="0" y="317"/>
                    <a:pt x="127" y="1426"/>
                    <a:pt x="380" y="1679"/>
                  </a:cubicBezTo>
                  <a:cubicBezTo>
                    <a:pt x="349" y="1489"/>
                    <a:pt x="349" y="1362"/>
                    <a:pt x="380" y="1141"/>
                  </a:cubicBezTo>
                  <a:cubicBezTo>
                    <a:pt x="444" y="824"/>
                    <a:pt x="475" y="697"/>
                    <a:pt x="729" y="0"/>
                  </a:cubicBezTo>
                  <a:close/>
                </a:path>
              </a:pathLst>
            </a:custGeom>
            <a:solidFill>
              <a:srgbClr val="F38C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0" name="Google Shape;4270;p34"/>
            <p:cNvSpPr/>
            <p:nvPr/>
          </p:nvSpPr>
          <p:spPr>
            <a:xfrm>
              <a:off x="1154919" y="1759279"/>
              <a:ext cx="33731" cy="200375"/>
            </a:xfrm>
            <a:custGeom>
              <a:avLst/>
              <a:gdLst/>
              <a:ahLst/>
              <a:cxnLst/>
              <a:rect l="l" t="t" r="r" b="b"/>
              <a:pathLst>
                <a:path w="1141" h="6778" extrusionOk="0">
                  <a:moveTo>
                    <a:pt x="443" y="0"/>
                  </a:moveTo>
                  <a:cubicBezTo>
                    <a:pt x="0" y="1109"/>
                    <a:pt x="0" y="2502"/>
                    <a:pt x="0" y="3611"/>
                  </a:cubicBezTo>
                  <a:cubicBezTo>
                    <a:pt x="0" y="4846"/>
                    <a:pt x="475" y="5859"/>
                    <a:pt x="1140" y="6777"/>
                  </a:cubicBezTo>
                  <a:cubicBezTo>
                    <a:pt x="443" y="4307"/>
                    <a:pt x="950" y="3484"/>
                    <a:pt x="665" y="1679"/>
                  </a:cubicBezTo>
                  <a:cubicBezTo>
                    <a:pt x="538" y="760"/>
                    <a:pt x="443" y="507"/>
                    <a:pt x="443" y="0"/>
                  </a:cubicBezTo>
                  <a:close/>
                </a:path>
              </a:pathLst>
            </a:custGeom>
            <a:solidFill>
              <a:srgbClr val="F38C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1" name="Google Shape;4271;p34"/>
            <p:cNvSpPr/>
            <p:nvPr/>
          </p:nvSpPr>
          <p:spPr>
            <a:xfrm>
              <a:off x="1086573" y="1655252"/>
              <a:ext cx="65570" cy="62850"/>
            </a:xfrm>
            <a:custGeom>
              <a:avLst/>
              <a:gdLst/>
              <a:ahLst/>
              <a:cxnLst/>
              <a:rect l="l" t="t" r="r" b="b"/>
              <a:pathLst>
                <a:path w="2218" h="2126" extrusionOk="0">
                  <a:moveTo>
                    <a:pt x="1380" y="0"/>
                  </a:moveTo>
                  <a:cubicBezTo>
                    <a:pt x="1353" y="0"/>
                    <a:pt x="1326" y="1"/>
                    <a:pt x="1299" y="4"/>
                  </a:cubicBezTo>
                  <a:cubicBezTo>
                    <a:pt x="0" y="194"/>
                    <a:pt x="475" y="1176"/>
                    <a:pt x="760" y="2126"/>
                  </a:cubicBezTo>
                  <a:cubicBezTo>
                    <a:pt x="1109" y="1461"/>
                    <a:pt x="1584" y="859"/>
                    <a:pt x="2217" y="384"/>
                  </a:cubicBezTo>
                  <a:cubicBezTo>
                    <a:pt x="1956" y="152"/>
                    <a:pt x="1669" y="0"/>
                    <a:pt x="1380" y="0"/>
                  </a:cubicBezTo>
                  <a:close/>
                </a:path>
              </a:pathLst>
            </a:custGeom>
            <a:solidFill>
              <a:srgbClr val="FBA4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2" name="Google Shape;4272;p34"/>
            <p:cNvSpPr/>
            <p:nvPr/>
          </p:nvSpPr>
          <p:spPr>
            <a:xfrm>
              <a:off x="1262877" y="1656051"/>
              <a:ext cx="228163" cy="532982"/>
            </a:xfrm>
            <a:custGeom>
              <a:avLst/>
              <a:gdLst/>
              <a:ahLst/>
              <a:cxnLst/>
              <a:rect l="l" t="t" r="r" b="b"/>
              <a:pathLst>
                <a:path w="7718" h="18029" extrusionOk="0">
                  <a:moveTo>
                    <a:pt x="536" y="12695"/>
                  </a:moveTo>
                  <a:lnTo>
                    <a:pt x="536" y="12695"/>
                  </a:lnTo>
                  <a:cubicBezTo>
                    <a:pt x="568" y="12774"/>
                    <a:pt x="598" y="12840"/>
                    <a:pt x="625" y="12902"/>
                  </a:cubicBezTo>
                  <a:lnTo>
                    <a:pt x="625" y="12902"/>
                  </a:lnTo>
                  <a:cubicBezTo>
                    <a:pt x="597" y="12834"/>
                    <a:pt x="566" y="12765"/>
                    <a:pt x="536" y="12695"/>
                  </a:cubicBezTo>
                  <a:close/>
                  <a:moveTo>
                    <a:pt x="625" y="12902"/>
                  </a:moveTo>
                  <a:lnTo>
                    <a:pt x="625" y="12902"/>
                  </a:lnTo>
                  <a:cubicBezTo>
                    <a:pt x="703" y="13084"/>
                    <a:pt x="771" y="13261"/>
                    <a:pt x="813" y="13436"/>
                  </a:cubicBezTo>
                  <a:cubicBezTo>
                    <a:pt x="767" y="13206"/>
                    <a:pt x="705" y="13077"/>
                    <a:pt x="625" y="12902"/>
                  </a:cubicBezTo>
                  <a:close/>
                  <a:moveTo>
                    <a:pt x="2432" y="1"/>
                  </a:moveTo>
                  <a:cubicBezTo>
                    <a:pt x="1756" y="1"/>
                    <a:pt x="1186" y="726"/>
                    <a:pt x="1067" y="1592"/>
                  </a:cubicBezTo>
                  <a:cubicBezTo>
                    <a:pt x="1003" y="2194"/>
                    <a:pt x="1035" y="2796"/>
                    <a:pt x="1067" y="3207"/>
                  </a:cubicBezTo>
                  <a:cubicBezTo>
                    <a:pt x="1067" y="3967"/>
                    <a:pt x="1003" y="4094"/>
                    <a:pt x="845" y="5171"/>
                  </a:cubicBezTo>
                  <a:cubicBezTo>
                    <a:pt x="560" y="7071"/>
                    <a:pt x="1130" y="7863"/>
                    <a:pt x="243" y="10618"/>
                  </a:cubicBezTo>
                  <a:cubicBezTo>
                    <a:pt x="1" y="11455"/>
                    <a:pt x="280" y="12109"/>
                    <a:pt x="536" y="12695"/>
                  </a:cubicBezTo>
                  <a:lnTo>
                    <a:pt x="536" y="12695"/>
                  </a:lnTo>
                  <a:cubicBezTo>
                    <a:pt x="534" y="12689"/>
                    <a:pt x="531" y="12683"/>
                    <a:pt x="528" y="12676"/>
                  </a:cubicBezTo>
                  <a:cubicBezTo>
                    <a:pt x="877" y="12676"/>
                    <a:pt x="1288" y="13025"/>
                    <a:pt x="1510" y="13595"/>
                  </a:cubicBezTo>
                  <a:cubicBezTo>
                    <a:pt x="1605" y="13785"/>
                    <a:pt x="1668" y="16255"/>
                    <a:pt x="1732" y="18028"/>
                  </a:cubicBezTo>
                  <a:cubicBezTo>
                    <a:pt x="2904" y="17807"/>
                    <a:pt x="4075" y="17458"/>
                    <a:pt x="5152" y="16983"/>
                  </a:cubicBezTo>
                  <a:cubicBezTo>
                    <a:pt x="4867" y="14576"/>
                    <a:pt x="4550" y="11663"/>
                    <a:pt x="4709" y="11315"/>
                  </a:cubicBezTo>
                  <a:cubicBezTo>
                    <a:pt x="5184" y="10048"/>
                    <a:pt x="7369" y="7071"/>
                    <a:pt x="7717" y="4442"/>
                  </a:cubicBezTo>
                  <a:cubicBezTo>
                    <a:pt x="7717" y="4284"/>
                    <a:pt x="7686" y="4094"/>
                    <a:pt x="7527" y="3999"/>
                  </a:cubicBezTo>
                  <a:cubicBezTo>
                    <a:pt x="7496" y="3967"/>
                    <a:pt x="7432" y="3936"/>
                    <a:pt x="7369" y="3904"/>
                  </a:cubicBezTo>
                  <a:cubicBezTo>
                    <a:pt x="7316" y="3893"/>
                    <a:pt x="7249" y="3879"/>
                    <a:pt x="7177" y="3879"/>
                  </a:cubicBezTo>
                  <a:cubicBezTo>
                    <a:pt x="7031" y="3879"/>
                    <a:pt x="6862" y="3936"/>
                    <a:pt x="6736" y="4189"/>
                  </a:cubicBezTo>
                  <a:cubicBezTo>
                    <a:pt x="6641" y="4379"/>
                    <a:pt x="6514" y="4759"/>
                    <a:pt x="6451" y="5266"/>
                  </a:cubicBezTo>
                  <a:cubicBezTo>
                    <a:pt x="6451" y="5361"/>
                    <a:pt x="6419" y="5424"/>
                    <a:pt x="6387" y="5487"/>
                  </a:cubicBezTo>
                  <a:cubicBezTo>
                    <a:pt x="6359" y="5601"/>
                    <a:pt x="6305" y="5714"/>
                    <a:pt x="6249" y="5714"/>
                  </a:cubicBezTo>
                  <a:cubicBezTo>
                    <a:pt x="6242" y="5714"/>
                    <a:pt x="6236" y="5712"/>
                    <a:pt x="6229" y="5709"/>
                  </a:cubicBezTo>
                  <a:cubicBezTo>
                    <a:pt x="6039" y="5614"/>
                    <a:pt x="6514" y="4632"/>
                    <a:pt x="6767" y="3904"/>
                  </a:cubicBezTo>
                  <a:cubicBezTo>
                    <a:pt x="6926" y="3524"/>
                    <a:pt x="6957" y="3207"/>
                    <a:pt x="6831" y="3049"/>
                  </a:cubicBezTo>
                  <a:cubicBezTo>
                    <a:pt x="6635" y="2811"/>
                    <a:pt x="6427" y="2728"/>
                    <a:pt x="6247" y="2728"/>
                  </a:cubicBezTo>
                  <a:cubicBezTo>
                    <a:pt x="6020" y="2728"/>
                    <a:pt x="5839" y="2862"/>
                    <a:pt x="5785" y="2986"/>
                  </a:cubicBezTo>
                  <a:cubicBezTo>
                    <a:pt x="5659" y="3271"/>
                    <a:pt x="5564" y="3682"/>
                    <a:pt x="5500" y="4062"/>
                  </a:cubicBezTo>
                  <a:cubicBezTo>
                    <a:pt x="5437" y="4537"/>
                    <a:pt x="5310" y="4791"/>
                    <a:pt x="5247" y="4791"/>
                  </a:cubicBezTo>
                  <a:cubicBezTo>
                    <a:pt x="5057" y="4727"/>
                    <a:pt x="5785" y="2922"/>
                    <a:pt x="5912" y="2416"/>
                  </a:cubicBezTo>
                  <a:cubicBezTo>
                    <a:pt x="6007" y="1877"/>
                    <a:pt x="5912" y="1529"/>
                    <a:pt x="5279" y="1434"/>
                  </a:cubicBezTo>
                  <a:cubicBezTo>
                    <a:pt x="5252" y="1428"/>
                    <a:pt x="5225" y="1426"/>
                    <a:pt x="5197" y="1426"/>
                  </a:cubicBezTo>
                  <a:cubicBezTo>
                    <a:pt x="4900" y="1426"/>
                    <a:pt x="4571" y="1762"/>
                    <a:pt x="4455" y="2922"/>
                  </a:cubicBezTo>
                  <a:cubicBezTo>
                    <a:pt x="4397" y="3300"/>
                    <a:pt x="4206" y="3757"/>
                    <a:pt x="4150" y="3757"/>
                  </a:cubicBezTo>
                  <a:cubicBezTo>
                    <a:pt x="4145" y="3757"/>
                    <a:pt x="4141" y="3754"/>
                    <a:pt x="4139" y="3746"/>
                  </a:cubicBezTo>
                  <a:cubicBezTo>
                    <a:pt x="4044" y="3492"/>
                    <a:pt x="4550" y="2131"/>
                    <a:pt x="4772" y="1402"/>
                  </a:cubicBezTo>
                  <a:cubicBezTo>
                    <a:pt x="4962" y="705"/>
                    <a:pt x="4297" y="515"/>
                    <a:pt x="3980" y="515"/>
                  </a:cubicBezTo>
                  <a:cubicBezTo>
                    <a:pt x="3965" y="514"/>
                    <a:pt x="3950" y="513"/>
                    <a:pt x="3935" y="513"/>
                  </a:cubicBezTo>
                  <a:cubicBezTo>
                    <a:pt x="3582" y="513"/>
                    <a:pt x="3375" y="880"/>
                    <a:pt x="3284" y="2004"/>
                  </a:cubicBezTo>
                  <a:cubicBezTo>
                    <a:pt x="3221" y="2779"/>
                    <a:pt x="3061" y="3193"/>
                    <a:pt x="2969" y="3193"/>
                  </a:cubicBezTo>
                  <a:cubicBezTo>
                    <a:pt x="2922" y="3193"/>
                    <a:pt x="2893" y="3084"/>
                    <a:pt x="2904" y="2859"/>
                  </a:cubicBezTo>
                  <a:cubicBezTo>
                    <a:pt x="2935" y="1782"/>
                    <a:pt x="4202" y="199"/>
                    <a:pt x="2555" y="9"/>
                  </a:cubicBezTo>
                  <a:cubicBezTo>
                    <a:pt x="2514" y="3"/>
                    <a:pt x="2473" y="1"/>
                    <a:pt x="2432" y="1"/>
                  </a:cubicBezTo>
                  <a:close/>
                </a:path>
              </a:pathLst>
            </a:custGeom>
            <a:solidFill>
              <a:srgbClr val="FBA4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3" name="Google Shape;4273;p34"/>
            <p:cNvSpPr/>
            <p:nvPr/>
          </p:nvSpPr>
          <p:spPr>
            <a:xfrm>
              <a:off x="1278485" y="2029823"/>
              <a:ext cx="35593" cy="162919"/>
            </a:xfrm>
            <a:custGeom>
              <a:avLst/>
              <a:gdLst/>
              <a:ahLst/>
              <a:cxnLst/>
              <a:rect l="l" t="t" r="r" b="b"/>
              <a:pathLst>
                <a:path w="1204" h="5511" extrusionOk="0">
                  <a:moveTo>
                    <a:pt x="0" y="1"/>
                  </a:moveTo>
                  <a:cubicBezTo>
                    <a:pt x="159" y="349"/>
                    <a:pt x="222" y="476"/>
                    <a:pt x="285" y="792"/>
                  </a:cubicBezTo>
                  <a:cubicBezTo>
                    <a:pt x="349" y="982"/>
                    <a:pt x="380" y="3643"/>
                    <a:pt x="444" y="5511"/>
                  </a:cubicBezTo>
                  <a:cubicBezTo>
                    <a:pt x="697" y="5479"/>
                    <a:pt x="950" y="5448"/>
                    <a:pt x="1204" y="5384"/>
                  </a:cubicBezTo>
                  <a:cubicBezTo>
                    <a:pt x="1140" y="3611"/>
                    <a:pt x="1077" y="1141"/>
                    <a:pt x="982" y="919"/>
                  </a:cubicBezTo>
                  <a:cubicBezTo>
                    <a:pt x="760" y="381"/>
                    <a:pt x="380" y="1"/>
                    <a:pt x="0" y="1"/>
                  </a:cubicBezTo>
                  <a:close/>
                </a:path>
              </a:pathLst>
            </a:custGeom>
            <a:solidFill>
              <a:srgbClr val="F38C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4" name="Google Shape;4274;p34"/>
            <p:cNvSpPr/>
            <p:nvPr/>
          </p:nvSpPr>
          <p:spPr>
            <a:xfrm>
              <a:off x="971403" y="1655134"/>
              <a:ext cx="232213" cy="534815"/>
            </a:xfrm>
            <a:custGeom>
              <a:avLst/>
              <a:gdLst/>
              <a:ahLst/>
              <a:cxnLst/>
              <a:rect l="l" t="t" r="r" b="b"/>
              <a:pathLst>
                <a:path w="7855" h="18091" extrusionOk="0">
                  <a:moveTo>
                    <a:pt x="5318" y="0"/>
                  </a:moveTo>
                  <a:cubicBezTo>
                    <a:pt x="5277" y="0"/>
                    <a:pt x="5236" y="3"/>
                    <a:pt x="5195" y="8"/>
                  </a:cubicBezTo>
                  <a:cubicBezTo>
                    <a:pt x="3516" y="230"/>
                    <a:pt x="4783" y="1813"/>
                    <a:pt x="4846" y="2890"/>
                  </a:cubicBezTo>
                  <a:cubicBezTo>
                    <a:pt x="4857" y="3105"/>
                    <a:pt x="4828" y="3210"/>
                    <a:pt x="4781" y="3210"/>
                  </a:cubicBezTo>
                  <a:cubicBezTo>
                    <a:pt x="4689" y="3210"/>
                    <a:pt x="4529" y="2809"/>
                    <a:pt x="4466" y="2035"/>
                  </a:cubicBezTo>
                  <a:cubicBezTo>
                    <a:pt x="4375" y="911"/>
                    <a:pt x="4167" y="544"/>
                    <a:pt x="3787" y="544"/>
                  </a:cubicBezTo>
                  <a:cubicBezTo>
                    <a:pt x="3771" y="544"/>
                    <a:pt x="3755" y="545"/>
                    <a:pt x="3738" y="546"/>
                  </a:cubicBezTo>
                  <a:cubicBezTo>
                    <a:pt x="3421" y="546"/>
                    <a:pt x="2756" y="705"/>
                    <a:pt x="2978" y="1433"/>
                  </a:cubicBezTo>
                  <a:cubicBezTo>
                    <a:pt x="3168" y="2162"/>
                    <a:pt x="3706" y="3523"/>
                    <a:pt x="3580" y="3745"/>
                  </a:cubicBezTo>
                  <a:cubicBezTo>
                    <a:pt x="3576" y="3758"/>
                    <a:pt x="3571" y="3765"/>
                    <a:pt x="3563" y="3765"/>
                  </a:cubicBezTo>
                  <a:cubicBezTo>
                    <a:pt x="3503" y="3765"/>
                    <a:pt x="3323" y="3321"/>
                    <a:pt x="3295" y="2953"/>
                  </a:cubicBezTo>
                  <a:cubicBezTo>
                    <a:pt x="3150" y="1793"/>
                    <a:pt x="2819" y="1457"/>
                    <a:pt x="2545" y="1457"/>
                  </a:cubicBezTo>
                  <a:cubicBezTo>
                    <a:pt x="2520" y="1457"/>
                    <a:pt x="2495" y="1459"/>
                    <a:pt x="2471" y="1465"/>
                  </a:cubicBezTo>
                  <a:cubicBezTo>
                    <a:pt x="1806" y="1560"/>
                    <a:pt x="1711" y="1908"/>
                    <a:pt x="1838" y="2415"/>
                  </a:cubicBezTo>
                  <a:cubicBezTo>
                    <a:pt x="1933" y="2953"/>
                    <a:pt x="2661" y="4758"/>
                    <a:pt x="2503" y="4790"/>
                  </a:cubicBezTo>
                  <a:cubicBezTo>
                    <a:pt x="2497" y="4792"/>
                    <a:pt x="2492" y="4793"/>
                    <a:pt x="2487" y="4793"/>
                  </a:cubicBezTo>
                  <a:cubicBezTo>
                    <a:pt x="2394" y="4793"/>
                    <a:pt x="2278" y="4542"/>
                    <a:pt x="2218" y="4093"/>
                  </a:cubicBezTo>
                  <a:cubicBezTo>
                    <a:pt x="2154" y="3713"/>
                    <a:pt x="2091" y="3302"/>
                    <a:pt x="1933" y="3017"/>
                  </a:cubicBezTo>
                  <a:cubicBezTo>
                    <a:pt x="1879" y="2890"/>
                    <a:pt x="1690" y="2753"/>
                    <a:pt x="1462" y="2753"/>
                  </a:cubicBezTo>
                  <a:cubicBezTo>
                    <a:pt x="1290" y="2753"/>
                    <a:pt x="1096" y="2831"/>
                    <a:pt x="919" y="3048"/>
                  </a:cubicBezTo>
                  <a:cubicBezTo>
                    <a:pt x="793" y="3207"/>
                    <a:pt x="793" y="3555"/>
                    <a:pt x="951" y="3935"/>
                  </a:cubicBezTo>
                  <a:cubicBezTo>
                    <a:pt x="1236" y="4632"/>
                    <a:pt x="1711" y="5645"/>
                    <a:pt x="1521" y="5740"/>
                  </a:cubicBezTo>
                  <a:cubicBezTo>
                    <a:pt x="1511" y="5743"/>
                    <a:pt x="1501" y="5745"/>
                    <a:pt x="1492" y="5745"/>
                  </a:cubicBezTo>
                  <a:cubicBezTo>
                    <a:pt x="1413" y="5745"/>
                    <a:pt x="1359" y="5632"/>
                    <a:pt x="1331" y="5518"/>
                  </a:cubicBezTo>
                  <a:cubicBezTo>
                    <a:pt x="1299" y="5455"/>
                    <a:pt x="1299" y="5360"/>
                    <a:pt x="1268" y="5297"/>
                  </a:cubicBezTo>
                  <a:cubicBezTo>
                    <a:pt x="1204" y="4790"/>
                    <a:pt x="1109" y="4410"/>
                    <a:pt x="983" y="4188"/>
                  </a:cubicBezTo>
                  <a:cubicBezTo>
                    <a:pt x="858" y="3960"/>
                    <a:pt x="707" y="3895"/>
                    <a:pt x="563" y="3895"/>
                  </a:cubicBezTo>
                  <a:cubicBezTo>
                    <a:pt x="488" y="3895"/>
                    <a:pt x="415" y="3913"/>
                    <a:pt x="349" y="3935"/>
                  </a:cubicBezTo>
                  <a:cubicBezTo>
                    <a:pt x="286" y="3967"/>
                    <a:pt x="254" y="3998"/>
                    <a:pt x="191" y="4030"/>
                  </a:cubicBezTo>
                  <a:cubicBezTo>
                    <a:pt x="64" y="4125"/>
                    <a:pt x="1" y="4315"/>
                    <a:pt x="33" y="4473"/>
                  </a:cubicBezTo>
                  <a:cubicBezTo>
                    <a:pt x="349" y="7102"/>
                    <a:pt x="2534" y="10079"/>
                    <a:pt x="3041" y="11314"/>
                  </a:cubicBezTo>
                  <a:cubicBezTo>
                    <a:pt x="3168" y="11694"/>
                    <a:pt x="2883" y="14671"/>
                    <a:pt x="2566" y="17078"/>
                  </a:cubicBezTo>
                  <a:cubicBezTo>
                    <a:pt x="3675" y="17553"/>
                    <a:pt x="4815" y="17869"/>
                    <a:pt x="5986" y="18091"/>
                  </a:cubicBezTo>
                  <a:cubicBezTo>
                    <a:pt x="6050" y="16286"/>
                    <a:pt x="6145" y="13816"/>
                    <a:pt x="6208" y="13594"/>
                  </a:cubicBezTo>
                  <a:cubicBezTo>
                    <a:pt x="6430" y="13056"/>
                    <a:pt x="6841" y="12676"/>
                    <a:pt x="7190" y="12676"/>
                  </a:cubicBezTo>
                  <a:cubicBezTo>
                    <a:pt x="7063" y="13024"/>
                    <a:pt x="6968" y="13151"/>
                    <a:pt x="6905" y="13467"/>
                  </a:cubicBezTo>
                  <a:cubicBezTo>
                    <a:pt x="7095" y="12676"/>
                    <a:pt x="7855" y="11821"/>
                    <a:pt x="7475" y="10649"/>
                  </a:cubicBezTo>
                  <a:cubicBezTo>
                    <a:pt x="6588" y="7894"/>
                    <a:pt x="7158" y="7070"/>
                    <a:pt x="6873" y="5202"/>
                  </a:cubicBezTo>
                  <a:cubicBezTo>
                    <a:pt x="6715" y="4125"/>
                    <a:pt x="6651" y="3998"/>
                    <a:pt x="6683" y="3238"/>
                  </a:cubicBezTo>
                  <a:cubicBezTo>
                    <a:pt x="6683" y="2827"/>
                    <a:pt x="6715" y="2225"/>
                    <a:pt x="6651" y="1623"/>
                  </a:cubicBezTo>
                  <a:cubicBezTo>
                    <a:pt x="6562" y="727"/>
                    <a:pt x="5993" y="0"/>
                    <a:pt x="5318" y="0"/>
                  </a:cubicBezTo>
                  <a:close/>
                </a:path>
              </a:pathLst>
            </a:custGeom>
            <a:solidFill>
              <a:srgbClr val="FBA4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5" name="Google Shape;4275;p34"/>
            <p:cNvSpPr/>
            <p:nvPr/>
          </p:nvSpPr>
          <p:spPr>
            <a:xfrm>
              <a:off x="1148356" y="2029823"/>
              <a:ext cx="35593" cy="163865"/>
            </a:xfrm>
            <a:custGeom>
              <a:avLst/>
              <a:gdLst/>
              <a:ahLst/>
              <a:cxnLst/>
              <a:rect l="l" t="t" r="r" b="b"/>
              <a:pathLst>
                <a:path w="1204" h="5543" extrusionOk="0">
                  <a:moveTo>
                    <a:pt x="1204" y="1"/>
                  </a:moveTo>
                  <a:cubicBezTo>
                    <a:pt x="855" y="1"/>
                    <a:pt x="444" y="381"/>
                    <a:pt x="222" y="919"/>
                  </a:cubicBezTo>
                  <a:cubicBezTo>
                    <a:pt x="159" y="1141"/>
                    <a:pt x="64" y="3611"/>
                    <a:pt x="0" y="5416"/>
                  </a:cubicBezTo>
                  <a:cubicBezTo>
                    <a:pt x="285" y="5448"/>
                    <a:pt x="539" y="5511"/>
                    <a:pt x="792" y="5543"/>
                  </a:cubicBezTo>
                  <a:cubicBezTo>
                    <a:pt x="824" y="3674"/>
                    <a:pt x="887" y="982"/>
                    <a:pt x="919" y="792"/>
                  </a:cubicBezTo>
                  <a:cubicBezTo>
                    <a:pt x="982" y="476"/>
                    <a:pt x="1077" y="349"/>
                    <a:pt x="1204" y="1"/>
                  </a:cubicBezTo>
                  <a:close/>
                </a:path>
              </a:pathLst>
            </a:custGeom>
            <a:solidFill>
              <a:srgbClr val="F38C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6" name="Google Shape;4276;p34"/>
            <p:cNvSpPr/>
            <p:nvPr/>
          </p:nvSpPr>
          <p:spPr>
            <a:xfrm>
              <a:off x="1105286" y="1661549"/>
              <a:ext cx="53390" cy="37190"/>
            </a:xfrm>
            <a:custGeom>
              <a:avLst/>
              <a:gdLst/>
              <a:ahLst/>
              <a:cxnLst/>
              <a:rect l="l" t="t" r="r" b="b"/>
              <a:pathLst>
                <a:path w="1806" h="1258" extrusionOk="0">
                  <a:moveTo>
                    <a:pt x="899" y="0"/>
                  </a:moveTo>
                  <a:cubicBezTo>
                    <a:pt x="786" y="0"/>
                    <a:pt x="620" y="20"/>
                    <a:pt x="444" y="108"/>
                  </a:cubicBezTo>
                  <a:cubicBezTo>
                    <a:pt x="64" y="329"/>
                    <a:pt x="1" y="519"/>
                    <a:pt x="1" y="519"/>
                  </a:cubicBezTo>
                  <a:cubicBezTo>
                    <a:pt x="1" y="519"/>
                    <a:pt x="208" y="1257"/>
                    <a:pt x="741" y="1257"/>
                  </a:cubicBezTo>
                  <a:cubicBezTo>
                    <a:pt x="833" y="1257"/>
                    <a:pt x="934" y="1236"/>
                    <a:pt x="1046" y="1184"/>
                  </a:cubicBezTo>
                  <a:cubicBezTo>
                    <a:pt x="1806" y="804"/>
                    <a:pt x="1046" y="13"/>
                    <a:pt x="1046" y="13"/>
                  </a:cubicBezTo>
                  <a:cubicBezTo>
                    <a:pt x="1046" y="13"/>
                    <a:pt x="989" y="0"/>
                    <a:pt x="899" y="0"/>
                  </a:cubicBezTo>
                  <a:close/>
                </a:path>
              </a:pathLst>
            </a:custGeom>
            <a:solidFill>
              <a:srgbClr val="FFDA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7" name="Google Shape;4277;p34"/>
            <p:cNvSpPr/>
            <p:nvPr/>
          </p:nvSpPr>
          <p:spPr>
            <a:xfrm>
              <a:off x="1062215" y="1677423"/>
              <a:ext cx="33731" cy="22881"/>
            </a:xfrm>
            <a:custGeom>
              <a:avLst/>
              <a:gdLst/>
              <a:ahLst/>
              <a:cxnLst/>
              <a:rect l="l" t="t" r="r" b="b"/>
              <a:pathLst>
                <a:path w="1141" h="774" extrusionOk="0">
                  <a:moveTo>
                    <a:pt x="633" y="1"/>
                  </a:moveTo>
                  <a:cubicBezTo>
                    <a:pt x="434" y="1"/>
                    <a:pt x="175" y="67"/>
                    <a:pt x="1" y="362"/>
                  </a:cubicBezTo>
                  <a:cubicBezTo>
                    <a:pt x="1" y="362"/>
                    <a:pt x="152" y="773"/>
                    <a:pt x="490" y="773"/>
                  </a:cubicBezTo>
                  <a:cubicBezTo>
                    <a:pt x="562" y="773"/>
                    <a:pt x="641" y="755"/>
                    <a:pt x="729" y="711"/>
                  </a:cubicBezTo>
                  <a:cubicBezTo>
                    <a:pt x="1141" y="489"/>
                    <a:pt x="919" y="46"/>
                    <a:pt x="919" y="46"/>
                  </a:cubicBezTo>
                  <a:cubicBezTo>
                    <a:pt x="919" y="46"/>
                    <a:pt x="797" y="1"/>
                    <a:pt x="633" y="1"/>
                  </a:cubicBezTo>
                  <a:close/>
                </a:path>
              </a:pathLst>
            </a:custGeom>
            <a:solidFill>
              <a:srgbClr val="FFDA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8" name="Google Shape;4278;p34"/>
            <p:cNvSpPr/>
            <p:nvPr/>
          </p:nvSpPr>
          <p:spPr>
            <a:xfrm>
              <a:off x="1028515" y="1705270"/>
              <a:ext cx="31868" cy="21847"/>
            </a:xfrm>
            <a:custGeom>
              <a:avLst/>
              <a:gdLst/>
              <a:ahLst/>
              <a:cxnLst/>
              <a:rect l="l" t="t" r="r" b="b"/>
              <a:pathLst>
                <a:path w="1078" h="739" extrusionOk="0">
                  <a:moveTo>
                    <a:pt x="635" y="0"/>
                  </a:moveTo>
                  <a:cubicBezTo>
                    <a:pt x="445" y="0"/>
                    <a:pt x="160" y="63"/>
                    <a:pt x="1" y="402"/>
                  </a:cubicBezTo>
                  <a:cubicBezTo>
                    <a:pt x="1" y="402"/>
                    <a:pt x="179" y="739"/>
                    <a:pt x="473" y="739"/>
                  </a:cubicBezTo>
                  <a:cubicBezTo>
                    <a:pt x="550" y="739"/>
                    <a:pt x="636" y="715"/>
                    <a:pt x="729" y="656"/>
                  </a:cubicBezTo>
                  <a:cubicBezTo>
                    <a:pt x="1077" y="434"/>
                    <a:pt x="824" y="22"/>
                    <a:pt x="824" y="22"/>
                  </a:cubicBezTo>
                  <a:cubicBezTo>
                    <a:pt x="824" y="22"/>
                    <a:pt x="746" y="0"/>
                    <a:pt x="635" y="0"/>
                  </a:cubicBezTo>
                  <a:close/>
                </a:path>
              </a:pathLst>
            </a:custGeom>
            <a:solidFill>
              <a:srgbClr val="FFDA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9" name="Google Shape;4279;p34"/>
            <p:cNvSpPr/>
            <p:nvPr/>
          </p:nvSpPr>
          <p:spPr>
            <a:xfrm>
              <a:off x="1000432" y="1742931"/>
              <a:ext cx="28114" cy="19629"/>
            </a:xfrm>
            <a:custGeom>
              <a:avLst/>
              <a:gdLst/>
              <a:ahLst/>
              <a:cxnLst/>
              <a:rect l="l" t="t" r="r" b="b"/>
              <a:pathLst>
                <a:path w="951" h="664" extrusionOk="0">
                  <a:moveTo>
                    <a:pt x="589" y="1"/>
                  </a:moveTo>
                  <a:cubicBezTo>
                    <a:pt x="423" y="1"/>
                    <a:pt x="148" y="57"/>
                    <a:pt x="1" y="395"/>
                  </a:cubicBezTo>
                  <a:cubicBezTo>
                    <a:pt x="1" y="395"/>
                    <a:pt x="135" y="663"/>
                    <a:pt x="388" y="663"/>
                  </a:cubicBezTo>
                  <a:cubicBezTo>
                    <a:pt x="460" y="663"/>
                    <a:pt x="543" y="641"/>
                    <a:pt x="634" y="585"/>
                  </a:cubicBezTo>
                  <a:cubicBezTo>
                    <a:pt x="951" y="363"/>
                    <a:pt x="729" y="15"/>
                    <a:pt x="729" y="15"/>
                  </a:cubicBezTo>
                  <a:cubicBezTo>
                    <a:pt x="729" y="15"/>
                    <a:pt x="673" y="1"/>
                    <a:pt x="589" y="1"/>
                  </a:cubicBezTo>
                  <a:close/>
                </a:path>
              </a:pathLst>
            </a:custGeom>
            <a:solidFill>
              <a:srgbClr val="FFDA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0" name="Google Shape;4280;p34"/>
            <p:cNvSpPr/>
            <p:nvPr/>
          </p:nvSpPr>
          <p:spPr>
            <a:xfrm>
              <a:off x="976103" y="1776247"/>
              <a:ext cx="23443" cy="16821"/>
            </a:xfrm>
            <a:custGeom>
              <a:avLst/>
              <a:gdLst/>
              <a:ahLst/>
              <a:cxnLst/>
              <a:rect l="l" t="t" r="r" b="b"/>
              <a:pathLst>
                <a:path w="793" h="569" extrusionOk="0">
                  <a:moveTo>
                    <a:pt x="414" y="1"/>
                  </a:moveTo>
                  <a:cubicBezTo>
                    <a:pt x="287" y="1"/>
                    <a:pt x="111" y="54"/>
                    <a:pt x="0" y="313"/>
                  </a:cubicBezTo>
                  <a:cubicBezTo>
                    <a:pt x="0" y="313"/>
                    <a:pt x="99" y="569"/>
                    <a:pt x="326" y="569"/>
                  </a:cubicBezTo>
                  <a:cubicBezTo>
                    <a:pt x="387" y="569"/>
                    <a:pt x="458" y="550"/>
                    <a:pt x="539" y="503"/>
                  </a:cubicBezTo>
                  <a:cubicBezTo>
                    <a:pt x="792" y="313"/>
                    <a:pt x="570" y="28"/>
                    <a:pt x="570" y="28"/>
                  </a:cubicBezTo>
                  <a:cubicBezTo>
                    <a:pt x="570" y="28"/>
                    <a:pt x="504" y="1"/>
                    <a:pt x="414" y="1"/>
                  </a:cubicBezTo>
                  <a:close/>
                </a:path>
              </a:pathLst>
            </a:custGeom>
            <a:solidFill>
              <a:srgbClr val="FFDA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1" name="Google Shape;4281;p34"/>
            <p:cNvSpPr/>
            <p:nvPr/>
          </p:nvSpPr>
          <p:spPr>
            <a:xfrm>
              <a:off x="1091244" y="1700304"/>
              <a:ext cx="20635" cy="49635"/>
            </a:xfrm>
            <a:custGeom>
              <a:avLst/>
              <a:gdLst/>
              <a:ahLst/>
              <a:cxnLst/>
              <a:rect l="l" t="t" r="r" b="b"/>
              <a:pathLst>
                <a:path w="698" h="1679" extrusionOk="0">
                  <a:moveTo>
                    <a:pt x="349" y="0"/>
                  </a:moveTo>
                  <a:lnTo>
                    <a:pt x="349" y="0"/>
                  </a:lnTo>
                  <a:cubicBezTo>
                    <a:pt x="254" y="159"/>
                    <a:pt x="1" y="1330"/>
                    <a:pt x="697" y="1679"/>
                  </a:cubicBezTo>
                  <a:cubicBezTo>
                    <a:pt x="476" y="1362"/>
                    <a:pt x="412" y="855"/>
                    <a:pt x="412" y="507"/>
                  </a:cubicBezTo>
                  <a:cubicBezTo>
                    <a:pt x="381" y="317"/>
                    <a:pt x="349" y="159"/>
                    <a:pt x="349" y="0"/>
                  </a:cubicBezTo>
                  <a:close/>
                </a:path>
              </a:pathLst>
            </a:custGeom>
            <a:solidFill>
              <a:srgbClr val="F38C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2" name="Google Shape;4282;p34"/>
            <p:cNvSpPr/>
            <p:nvPr/>
          </p:nvSpPr>
          <p:spPr>
            <a:xfrm>
              <a:off x="1055682" y="1719016"/>
              <a:ext cx="20605" cy="47773"/>
            </a:xfrm>
            <a:custGeom>
              <a:avLst/>
              <a:gdLst/>
              <a:ahLst/>
              <a:cxnLst/>
              <a:rect l="l" t="t" r="r" b="b"/>
              <a:pathLst>
                <a:path w="697" h="1616" extrusionOk="0">
                  <a:moveTo>
                    <a:pt x="285" y="1"/>
                  </a:moveTo>
                  <a:cubicBezTo>
                    <a:pt x="190" y="191"/>
                    <a:pt x="0" y="1299"/>
                    <a:pt x="697" y="1616"/>
                  </a:cubicBezTo>
                  <a:cubicBezTo>
                    <a:pt x="539" y="1394"/>
                    <a:pt x="444" y="887"/>
                    <a:pt x="412" y="571"/>
                  </a:cubicBezTo>
                  <a:cubicBezTo>
                    <a:pt x="380" y="381"/>
                    <a:pt x="349" y="286"/>
                    <a:pt x="285" y="1"/>
                  </a:cubicBezTo>
                  <a:close/>
                </a:path>
              </a:pathLst>
            </a:custGeom>
            <a:solidFill>
              <a:srgbClr val="F38C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3" name="Google Shape;4283;p34"/>
            <p:cNvSpPr/>
            <p:nvPr/>
          </p:nvSpPr>
          <p:spPr>
            <a:xfrm>
              <a:off x="1022898" y="1756470"/>
              <a:ext cx="22497" cy="40294"/>
            </a:xfrm>
            <a:custGeom>
              <a:avLst/>
              <a:gdLst/>
              <a:ahLst/>
              <a:cxnLst/>
              <a:rect l="l" t="t" r="r" b="b"/>
              <a:pathLst>
                <a:path w="761" h="1363" extrusionOk="0">
                  <a:moveTo>
                    <a:pt x="349" y="0"/>
                  </a:moveTo>
                  <a:cubicBezTo>
                    <a:pt x="222" y="159"/>
                    <a:pt x="1" y="1140"/>
                    <a:pt x="761" y="1362"/>
                  </a:cubicBezTo>
                  <a:cubicBezTo>
                    <a:pt x="571" y="1204"/>
                    <a:pt x="507" y="887"/>
                    <a:pt x="444" y="539"/>
                  </a:cubicBezTo>
                  <a:cubicBezTo>
                    <a:pt x="412" y="380"/>
                    <a:pt x="381" y="190"/>
                    <a:pt x="349" y="0"/>
                  </a:cubicBezTo>
                  <a:close/>
                </a:path>
              </a:pathLst>
            </a:custGeom>
            <a:solidFill>
              <a:srgbClr val="F38C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4" name="Google Shape;4284;p34"/>
            <p:cNvSpPr/>
            <p:nvPr/>
          </p:nvSpPr>
          <p:spPr>
            <a:xfrm>
              <a:off x="997623" y="1792032"/>
              <a:ext cx="17826" cy="32814"/>
            </a:xfrm>
            <a:custGeom>
              <a:avLst/>
              <a:gdLst/>
              <a:ahLst/>
              <a:cxnLst/>
              <a:rect l="l" t="t" r="r" b="b"/>
              <a:pathLst>
                <a:path w="603" h="1110" extrusionOk="0">
                  <a:moveTo>
                    <a:pt x="254" y="1"/>
                  </a:moveTo>
                  <a:lnTo>
                    <a:pt x="254" y="1"/>
                  </a:lnTo>
                  <a:cubicBezTo>
                    <a:pt x="159" y="159"/>
                    <a:pt x="1" y="919"/>
                    <a:pt x="602" y="1109"/>
                  </a:cubicBezTo>
                  <a:cubicBezTo>
                    <a:pt x="476" y="1046"/>
                    <a:pt x="412" y="856"/>
                    <a:pt x="381" y="571"/>
                  </a:cubicBezTo>
                  <a:cubicBezTo>
                    <a:pt x="349" y="412"/>
                    <a:pt x="317" y="191"/>
                    <a:pt x="254" y="1"/>
                  </a:cubicBezTo>
                  <a:close/>
                </a:path>
              </a:pathLst>
            </a:custGeom>
            <a:solidFill>
              <a:srgbClr val="F38C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5" name="Google Shape;4285;p34"/>
            <p:cNvSpPr/>
            <p:nvPr/>
          </p:nvSpPr>
          <p:spPr>
            <a:xfrm>
              <a:off x="1103423" y="1699358"/>
              <a:ext cx="20605" cy="49635"/>
            </a:xfrm>
            <a:custGeom>
              <a:avLst/>
              <a:gdLst/>
              <a:ahLst/>
              <a:cxnLst/>
              <a:rect l="l" t="t" r="r" b="b"/>
              <a:pathLst>
                <a:path w="697" h="1679" extrusionOk="0">
                  <a:moveTo>
                    <a:pt x="0" y="0"/>
                  </a:moveTo>
                  <a:lnTo>
                    <a:pt x="0" y="0"/>
                  </a:lnTo>
                  <a:cubicBezTo>
                    <a:pt x="222" y="697"/>
                    <a:pt x="285" y="824"/>
                    <a:pt x="317" y="1141"/>
                  </a:cubicBezTo>
                  <a:cubicBezTo>
                    <a:pt x="349" y="1362"/>
                    <a:pt x="349" y="1489"/>
                    <a:pt x="349" y="1679"/>
                  </a:cubicBezTo>
                  <a:cubicBezTo>
                    <a:pt x="570" y="1426"/>
                    <a:pt x="697" y="317"/>
                    <a:pt x="0" y="0"/>
                  </a:cubicBezTo>
                  <a:close/>
                </a:path>
              </a:pathLst>
            </a:custGeom>
            <a:solidFill>
              <a:srgbClr val="F38C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6" name="Google Shape;4286;p34"/>
            <p:cNvSpPr/>
            <p:nvPr/>
          </p:nvSpPr>
          <p:spPr>
            <a:xfrm>
              <a:off x="1303760" y="1661549"/>
              <a:ext cx="53390" cy="37190"/>
            </a:xfrm>
            <a:custGeom>
              <a:avLst/>
              <a:gdLst/>
              <a:ahLst/>
              <a:cxnLst/>
              <a:rect l="l" t="t" r="r" b="b"/>
              <a:pathLst>
                <a:path w="1806" h="1258" extrusionOk="0">
                  <a:moveTo>
                    <a:pt x="907" y="0"/>
                  </a:moveTo>
                  <a:cubicBezTo>
                    <a:pt x="817" y="0"/>
                    <a:pt x="761" y="13"/>
                    <a:pt x="761" y="13"/>
                  </a:cubicBezTo>
                  <a:cubicBezTo>
                    <a:pt x="761" y="13"/>
                    <a:pt x="0" y="804"/>
                    <a:pt x="761" y="1184"/>
                  </a:cubicBezTo>
                  <a:cubicBezTo>
                    <a:pt x="877" y="1236"/>
                    <a:pt x="981" y="1257"/>
                    <a:pt x="1075" y="1257"/>
                  </a:cubicBezTo>
                  <a:cubicBezTo>
                    <a:pt x="1621" y="1257"/>
                    <a:pt x="1806" y="519"/>
                    <a:pt x="1806" y="519"/>
                  </a:cubicBezTo>
                  <a:cubicBezTo>
                    <a:pt x="1806" y="519"/>
                    <a:pt x="1774" y="329"/>
                    <a:pt x="1362" y="108"/>
                  </a:cubicBezTo>
                  <a:cubicBezTo>
                    <a:pt x="1186" y="20"/>
                    <a:pt x="1020" y="0"/>
                    <a:pt x="907" y="0"/>
                  </a:cubicBezTo>
                  <a:close/>
                </a:path>
              </a:pathLst>
            </a:custGeom>
            <a:solidFill>
              <a:srgbClr val="FFDA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7" name="Google Shape;4287;p34"/>
            <p:cNvSpPr/>
            <p:nvPr/>
          </p:nvSpPr>
          <p:spPr>
            <a:xfrm>
              <a:off x="1367405" y="1677423"/>
              <a:ext cx="33760" cy="22881"/>
            </a:xfrm>
            <a:custGeom>
              <a:avLst/>
              <a:gdLst/>
              <a:ahLst/>
              <a:cxnLst/>
              <a:rect l="l" t="t" r="r" b="b"/>
              <a:pathLst>
                <a:path w="1142" h="774" extrusionOk="0">
                  <a:moveTo>
                    <a:pt x="498" y="1"/>
                  </a:moveTo>
                  <a:cubicBezTo>
                    <a:pt x="339" y="1"/>
                    <a:pt x="223" y="46"/>
                    <a:pt x="223" y="46"/>
                  </a:cubicBezTo>
                  <a:cubicBezTo>
                    <a:pt x="223" y="46"/>
                    <a:pt x="1" y="489"/>
                    <a:pt x="381" y="711"/>
                  </a:cubicBezTo>
                  <a:cubicBezTo>
                    <a:pt x="469" y="755"/>
                    <a:pt x="550" y="773"/>
                    <a:pt x="622" y="773"/>
                  </a:cubicBezTo>
                  <a:cubicBezTo>
                    <a:pt x="968" y="773"/>
                    <a:pt x="1141" y="362"/>
                    <a:pt x="1141" y="362"/>
                  </a:cubicBezTo>
                  <a:cubicBezTo>
                    <a:pt x="950" y="67"/>
                    <a:pt x="692" y="1"/>
                    <a:pt x="498" y="1"/>
                  </a:cubicBezTo>
                  <a:close/>
                </a:path>
              </a:pathLst>
            </a:custGeom>
            <a:solidFill>
              <a:srgbClr val="FFDA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8" name="Google Shape;4288;p34"/>
            <p:cNvSpPr/>
            <p:nvPr/>
          </p:nvSpPr>
          <p:spPr>
            <a:xfrm>
              <a:off x="1402051" y="1705270"/>
              <a:ext cx="31868" cy="21847"/>
            </a:xfrm>
            <a:custGeom>
              <a:avLst/>
              <a:gdLst/>
              <a:ahLst/>
              <a:cxnLst/>
              <a:rect l="l" t="t" r="r" b="b"/>
              <a:pathLst>
                <a:path w="1078" h="739" extrusionOk="0">
                  <a:moveTo>
                    <a:pt x="444" y="0"/>
                  </a:moveTo>
                  <a:cubicBezTo>
                    <a:pt x="332" y="0"/>
                    <a:pt x="254" y="22"/>
                    <a:pt x="254" y="22"/>
                  </a:cubicBezTo>
                  <a:cubicBezTo>
                    <a:pt x="254" y="22"/>
                    <a:pt x="1" y="434"/>
                    <a:pt x="349" y="656"/>
                  </a:cubicBezTo>
                  <a:cubicBezTo>
                    <a:pt x="442" y="715"/>
                    <a:pt x="528" y="739"/>
                    <a:pt x="605" y="739"/>
                  </a:cubicBezTo>
                  <a:cubicBezTo>
                    <a:pt x="899" y="739"/>
                    <a:pt x="1077" y="402"/>
                    <a:pt x="1077" y="402"/>
                  </a:cubicBezTo>
                  <a:cubicBezTo>
                    <a:pt x="918" y="63"/>
                    <a:pt x="633" y="0"/>
                    <a:pt x="444" y="0"/>
                  </a:cubicBezTo>
                  <a:close/>
                </a:path>
              </a:pathLst>
            </a:custGeom>
            <a:solidFill>
              <a:srgbClr val="FFDA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9" name="Google Shape;4289;p34"/>
            <p:cNvSpPr/>
            <p:nvPr/>
          </p:nvSpPr>
          <p:spPr>
            <a:xfrm>
              <a:off x="1434835" y="1742931"/>
              <a:ext cx="28114" cy="19629"/>
            </a:xfrm>
            <a:custGeom>
              <a:avLst/>
              <a:gdLst/>
              <a:ahLst/>
              <a:cxnLst/>
              <a:rect l="l" t="t" r="r" b="b"/>
              <a:pathLst>
                <a:path w="951" h="664" extrusionOk="0">
                  <a:moveTo>
                    <a:pt x="338" y="1"/>
                  </a:moveTo>
                  <a:cubicBezTo>
                    <a:pt x="250" y="1"/>
                    <a:pt x="190" y="15"/>
                    <a:pt x="190" y="15"/>
                  </a:cubicBezTo>
                  <a:cubicBezTo>
                    <a:pt x="190" y="15"/>
                    <a:pt x="0" y="363"/>
                    <a:pt x="317" y="585"/>
                  </a:cubicBezTo>
                  <a:cubicBezTo>
                    <a:pt x="408" y="641"/>
                    <a:pt x="490" y="663"/>
                    <a:pt x="563" y="663"/>
                  </a:cubicBezTo>
                  <a:cubicBezTo>
                    <a:pt x="816" y="663"/>
                    <a:pt x="950" y="395"/>
                    <a:pt x="950" y="395"/>
                  </a:cubicBezTo>
                  <a:cubicBezTo>
                    <a:pt x="802" y="57"/>
                    <a:pt x="514" y="1"/>
                    <a:pt x="338" y="1"/>
                  </a:cubicBezTo>
                  <a:close/>
                </a:path>
              </a:pathLst>
            </a:custGeom>
            <a:solidFill>
              <a:srgbClr val="FFDA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0" name="Google Shape;4290;p34"/>
            <p:cNvSpPr/>
            <p:nvPr/>
          </p:nvSpPr>
          <p:spPr>
            <a:xfrm>
              <a:off x="1462918" y="1776247"/>
              <a:ext cx="24359" cy="16821"/>
            </a:xfrm>
            <a:custGeom>
              <a:avLst/>
              <a:gdLst/>
              <a:ahLst/>
              <a:cxnLst/>
              <a:rect l="l" t="t" r="r" b="b"/>
              <a:pathLst>
                <a:path w="824" h="569" extrusionOk="0">
                  <a:moveTo>
                    <a:pt x="381" y="1"/>
                  </a:moveTo>
                  <a:cubicBezTo>
                    <a:pt x="288" y="1"/>
                    <a:pt x="222" y="28"/>
                    <a:pt x="222" y="28"/>
                  </a:cubicBezTo>
                  <a:cubicBezTo>
                    <a:pt x="222" y="28"/>
                    <a:pt x="0" y="313"/>
                    <a:pt x="285" y="503"/>
                  </a:cubicBezTo>
                  <a:cubicBezTo>
                    <a:pt x="359" y="550"/>
                    <a:pt x="426" y="569"/>
                    <a:pt x="485" y="569"/>
                  </a:cubicBezTo>
                  <a:cubicBezTo>
                    <a:pt x="706" y="569"/>
                    <a:pt x="824" y="313"/>
                    <a:pt x="824" y="313"/>
                  </a:cubicBezTo>
                  <a:cubicBezTo>
                    <a:pt x="694" y="54"/>
                    <a:pt x="511" y="1"/>
                    <a:pt x="381" y="1"/>
                  </a:cubicBezTo>
                  <a:close/>
                </a:path>
              </a:pathLst>
            </a:custGeom>
            <a:solidFill>
              <a:srgbClr val="FFDA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44" name="Google Shape;4344;p34"/>
          <p:cNvSpPr txBox="1"/>
          <p:nvPr/>
        </p:nvSpPr>
        <p:spPr>
          <a:xfrm>
            <a:off x="710250" y="457200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 smtClean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Single Linkage</a:t>
            </a:r>
            <a:endParaRPr sz="2500" dirty="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0163" y="903888"/>
            <a:ext cx="6447744" cy="3970751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5" name="Google Shape;2455;p28"/>
          <p:cNvGrpSpPr/>
          <p:nvPr/>
        </p:nvGrpSpPr>
        <p:grpSpPr>
          <a:xfrm>
            <a:off x="2199171" y="379135"/>
            <a:ext cx="4745659" cy="698399"/>
            <a:chOff x="2130264" y="455335"/>
            <a:chExt cx="4745659" cy="698399"/>
          </a:xfrm>
        </p:grpSpPr>
        <p:sp>
          <p:nvSpPr>
            <p:cNvPr id="2456" name="Google Shape;2456;p28"/>
            <p:cNvSpPr/>
            <p:nvPr/>
          </p:nvSpPr>
          <p:spPr>
            <a:xfrm>
              <a:off x="6372361" y="568243"/>
              <a:ext cx="503561" cy="585490"/>
            </a:xfrm>
            <a:custGeom>
              <a:avLst/>
              <a:gdLst/>
              <a:ahLst/>
              <a:cxnLst/>
              <a:rect l="l" t="t" r="r" b="b"/>
              <a:pathLst>
                <a:path w="15962" h="18559" extrusionOk="0">
                  <a:moveTo>
                    <a:pt x="1" y="0"/>
                  </a:moveTo>
                  <a:lnTo>
                    <a:pt x="1" y="9279"/>
                  </a:lnTo>
                  <a:lnTo>
                    <a:pt x="1" y="18558"/>
                  </a:lnTo>
                  <a:lnTo>
                    <a:pt x="15962" y="18558"/>
                  </a:lnTo>
                  <a:lnTo>
                    <a:pt x="12352" y="9279"/>
                  </a:lnTo>
                  <a:lnTo>
                    <a:pt x="15962" y="0"/>
                  </a:lnTo>
                  <a:close/>
                </a:path>
              </a:pathLst>
            </a:custGeom>
            <a:solidFill>
              <a:srgbClr val="306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28"/>
            <p:cNvSpPr/>
            <p:nvPr/>
          </p:nvSpPr>
          <p:spPr>
            <a:xfrm>
              <a:off x="6372361" y="1039815"/>
              <a:ext cx="192850" cy="113918"/>
            </a:xfrm>
            <a:custGeom>
              <a:avLst/>
              <a:gdLst/>
              <a:ahLst/>
              <a:cxnLst/>
              <a:rect l="l" t="t" r="r" b="b"/>
              <a:pathLst>
                <a:path w="6113" h="3611" extrusionOk="0">
                  <a:moveTo>
                    <a:pt x="1" y="0"/>
                  </a:moveTo>
                  <a:lnTo>
                    <a:pt x="1" y="3610"/>
                  </a:lnTo>
                  <a:lnTo>
                    <a:pt x="6113" y="0"/>
                  </a:lnTo>
                  <a:close/>
                </a:path>
              </a:pathLst>
            </a:custGeom>
            <a:solidFill>
              <a:srgbClr val="295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28"/>
            <p:cNvSpPr/>
            <p:nvPr/>
          </p:nvSpPr>
          <p:spPr>
            <a:xfrm>
              <a:off x="2130264" y="568243"/>
              <a:ext cx="503561" cy="585490"/>
            </a:xfrm>
            <a:custGeom>
              <a:avLst/>
              <a:gdLst/>
              <a:ahLst/>
              <a:cxnLst/>
              <a:rect l="l" t="t" r="r" b="b"/>
              <a:pathLst>
                <a:path w="15962" h="18559" extrusionOk="0">
                  <a:moveTo>
                    <a:pt x="1" y="0"/>
                  </a:moveTo>
                  <a:lnTo>
                    <a:pt x="3611" y="9279"/>
                  </a:lnTo>
                  <a:lnTo>
                    <a:pt x="1" y="18558"/>
                  </a:lnTo>
                  <a:lnTo>
                    <a:pt x="15962" y="18558"/>
                  </a:lnTo>
                  <a:lnTo>
                    <a:pt x="15962" y="9279"/>
                  </a:lnTo>
                  <a:lnTo>
                    <a:pt x="15962" y="0"/>
                  </a:lnTo>
                  <a:close/>
                </a:path>
              </a:pathLst>
            </a:custGeom>
            <a:solidFill>
              <a:srgbClr val="306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28"/>
            <p:cNvSpPr/>
            <p:nvPr/>
          </p:nvSpPr>
          <p:spPr>
            <a:xfrm>
              <a:off x="2440975" y="1039815"/>
              <a:ext cx="192850" cy="113918"/>
            </a:xfrm>
            <a:custGeom>
              <a:avLst/>
              <a:gdLst/>
              <a:ahLst/>
              <a:cxnLst/>
              <a:rect l="l" t="t" r="r" b="b"/>
              <a:pathLst>
                <a:path w="6113" h="3611" extrusionOk="0">
                  <a:moveTo>
                    <a:pt x="1" y="0"/>
                  </a:moveTo>
                  <a:lnTo>
                    <a:pt x="6113" y="3610"/>
                  </a:lnTo>
                  <a:lnTo>
                    <a:pt x="6113" y="0"/>
                  </a:lnTo>
                  <a:close/>
                </a:path>
              </a:pathLst>
            </a:custGeom>
            <a:solidFill>
              <a:srgbClr val="295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28"/>
            <p:cNvSpPr/>
            <p:nvPr/>
          </p:nvSpPr>
          <p:spPr>
            <a:xfrm>
              <a:off x="2440975" y="455335"/>
              <a:ext cx="4124236" cy="584512"/>
            </a:xfrm>
            <a:custGeom>
              <a:avLst/>
              <a:gdLst/>
              <a:ahLst/>
              <a:cxnLst/>
              <a:rect l="l" t="t" r="r" b="b"/>
              <a:pathLst>
                <a:path w="130731" h="18528" extrusionOk="0">
                  <a:moveTo>
                    <a:pt x="1" y="1"/>
                  </a:moveTo>
                  <a:lnTo>
                    <a:pt x="1" y="9533"/>
                  </a:lnTo>
                  <a:lnTo>
                    <a:pt x="1" y="18527"/>
                  </a:lnTo>
                  <a:lnTo>
                    <a:pt x="130731" y="18527"/>
                  </a:lnTo>
                  <a:lnTo>
                    <a:pt x="130731" y="9533"/>
                  </a:lnTo>
                  <a:lnTo>
                    <a:pt x="130731" y="1"/>
                  </a:ln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28"/>
            <p:cNvSpPr/>
            <p:nvPr/>
          </p:nvSpPr>
          <p:spPr>
            <a:xfrm>
              <a:off x="2552874" y="718094"/>
              <a:ext cx="451634" cy="32"/>
            </a:xfrm>
            <a:custGeom>
              <a:avLst/>
              <a:gdLst/>
              <a:ahLst/>
              <a:cxnLst/>
              <a:rect l="l" t="t" r="r" b="b"/>
              <a:pathLst>
                <a:path w="14316" h="1" fill="none" extrusionOk="0">
                  <a:moveTo>
                    <a:pt x="14315" y="1"/>
                  </a:moveTo>
                  <a:lnTo>
                    <a:pt x="1" y="1"/>
                  </a:lnTo>
                </a:path>
              </a:pathLst>
            </a:custGeom>
            <a:noFill/>
            <a:ln w="10300" cap="rnd" cmpd="sng">
              <a:solidFill>
                <a:srgbClr val="FCFCF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28"/>
            <p:cNvSpPr/>
            <p:nvPr/>
          </p:nvSpPr>
          <p:spPr>
            <a:xfrm>
              <a:off x="2552874" y="770053"/>
              <a:ext cx="451634" cy="32"/>
            </a:xfrm>
            <a:custGeom>
              <a:avLst/>
              <a:gdLst/>
              <a:ahLst/>
              <a:cxnLst/>
              <a:rect l="l" t="t" r="r" b="b"/>
              <a:pathLst>
                <a:path w="14316" h="1" fill="none" extrusionOk="0">
                  <a:moveTo>
                    <a:pt x="14315" y="1"/>
                  </a:moveTo>
                  <a:lnTo>
                    <a:pt x="1" y="1"/>
                  </a:lnTo>
                </a:path>
              </a:pathLst>
            </a:custGeom>
            <a:noFill/>
            <a:ln w="10300" cap="rnd" cmpd="sng">
              <a:solidFill>
                <a:srgbClr val="FCFCF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28"/>
            <p:cNvSpPr/>
            <p:nvPr/>
          </p:nvSpPr>
          <p:spPr>
            <a:xfrm>
              <a:off x="2552874" y="822011"/>
              <a:ext cx="451634" cy="32"/>
            </a:xfrm>
            <a:custGeom>
              <a:avLst/>
              <a:gdLst/>
              <a:ahLst/>
              <a:cxnLst/>
              <a:rect l="l" t="t" r="r" b="b"/>
              <a:pathLst>
                <a:path w="14316" h="1" fill="none" extrusionOk="0">
                  <a:moveTo>
                    <a:pt x="14315" y="0"/>
                  </a:moveTo>
                  <a:lnTo>
                    <a:pt x="1" y="0"/>
                  </a:lnTo>
                </a:path>
              </a:pathLst>
            </a:custGeom>
            <a:noFill/>
            <a:ln w="10300" cap="rnd" cmpd="sng">
              <a:solidFill>
                <a:srgbClr val="FCFCF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28"/>
            <p:cNvSpPr/>
            <p:nvPr/>
          </p:nvSpPr>
          <p:spPr>
            <a:xfrm>
              <a:off x="6000700" y="718094"/>
              <a:ext cx="452612" cy="32"/>
            </a:xfrm>
            <a:custGeom>
              <a:avLst/>
              <a:gdLst/>
              <a:ahLst/>
              <a:cxnLst/>
              <a:rect l="l" t="t" r="r" b="b"/>
              <a:pathLst>
                <a:path w="14347" h="1" fill="none" extrusionOk="0">
                  <a:moveTo>
                    <a:pt x="14347" y="1"/>
                  </a:moveTo>
                  <a:lnTo>
                    <a:pt x="1" y="1"/>
                  </a:lnTo>
                </a:path>
              </a:pathLst>
            </a:custGeom>
            <a:noFill/>
            <a:ln w="10300" cap="rnd" cmpd="sng">
              <a:solidFill>
                <a:srgbClr val="FCFCF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28"/>
            <p:cNvSpPr/>
            <p:nvPr/>
          </p:nvSpPr>
          <p:spPr>
            <a:xfrm>
              <a:off x="6000700" y="770053"/>
              <a:ext cx="452612" cy="32"/>
            </a:xfrm>
            <a:custGeom>
              <a:avLst/>
              <a:gdLst/>
              <a:ahLst/>
              <a:cxnLst/>
              <a:rect l="l" t="t" r="r" b="b"/>
              <a:pathLst>
                <a:path w="14347" h="1" fill="none" extrusionOk="0">
                  <a:moveTo>
                    <a:pt x="14347" y="1"/>
                  </a:moveTo>
                  <a:lnTo>
                    <a:pt x="1" y="1"/>
                  </a:lnTo>
                </a:path>
              </a:pathLst>
            </a:custGeom>
            <a:noFill/>
            <a:ln w="10300" cap="rnd" cmpd="sng">
              <a:solidFill>
                <a:srgbClr val="FCFCF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28"/>
            <p:cNvSpPr/>
            <p:nvPr/>
          </p:nvSpPr>
          <p:spPr>
            <a:xfrm>
              <a:off x="6000700" y="822011"/>
              <a:ext cx="452612" cy="32"/>
            </a:xfrm>
            <a:custGeom>
              <a:avLst/>
              <a:gdLst/>
              <a:ahLst/>
              <a:cxnLst/>
              <a:rect l="l" t="t" r="r" b="b"/>
              <a:pathLst>
                <a:path w="14347" h="1" fill="none" extrusionOk="0">
                  <a:moveTo>
                    <a:pt x="14347" y="0"/>
                  </a:moveTo>
                  <a:lnTo>
                    <a:pt x="1" y="0"/>
                  </a:lnTo>
                </a:path>
              </a:pathLst>
            </a:custGeom>
            <a:noFill/>
            <a:ln w="10300" cap="rnd" cmpd="sng">
              <a:solidFill>
                <a:srgbClr val="FCFCF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7" name="Google Shape;2487;p28"/>
          <p:cNvGrpSpPr/>
          <p:nvPr/>
        </p:nvGrpSpPr>
        <p:grpSpPr>
          <a:xfrm>
            <a:off x="710250" y="1471917"/>
            <a:ext cx="1013085" cy="891974"/>
            <a:chOff x="5627008" y="1464034"/>
            <a:chExt cx="1013085" cy="891974"/>
          </a:xfrm>
        </p:grpSpPr>
        <p:sp>
          <p:nvSpPr>
            <p:cNvPr id="2488" name="Google Shape;2488;p28"/>
            <p:cNvSpPr/>
            <p:nvPr/>
          </p:nvSpPr>
          <p:spPr>
            <a:xfrm>
              <a:off x="5627008" y="1464034"/>
              <a:ext cx="1013085" cy="891974"/>
            </a:xfrm>
            <a:custGeom>
              <a:avLst/>
              <a:gdLst/>
              <a:ahLst/>
              <a:cxnLst/>
              <a:rect l="l" t="t" r="r" b="b"/>
              <a:pathLst>
                <a:path w="32113" h="28274" extrusionOk="0">
                  <a:moveTo>
                    <a:pt x="16050" y="0"/>
                  </a:moveTo>
                  <a:cubicBezTo>
                    <a:pt x="14212" y="0"/>
                    <a:pt x="12345" y="360"/>
                    <a:pt x="10546" y="1121"/>
                  </a:cubicBezTo>
                  <a:cubicBezTo>
                    <a:pt x="3357" y="4161"/>
                    <a:pt x="0" y="12458"/>
                    <a:pt x="3041" y="19647"/>
                  </a:cubicBezTo>
                  <a:cubicBezTo>
                    <a:pt x="5320" y="25037"/>
                    <a:pt x="10556" y="28273"/>
                    <a:pt x="16063" y="28273"/>
                  </a:cubicBezTo>
                  <a:cubicBezTo>
                    <a:pt x="17901" y="28273"/>
                    <a:pt x="19769" y="27913"/>
                    <a:pt x="21567" y="27153"/>
                  </a:cubicBezTo>
                  <a:cubicBezTo>
                    <a:pt x="28756" y="24112"/>
                    <a:pt x="32113" y="15815"/>
                    <a:pt x="29073" y="8626"/>
                  </a:cubicBezTo>
                  <a:cubicBezTo>
                    <a:pt x="26793" y="3236"/>
                    <a:pt x="21558" y="0"/>
                    <a:pt x="160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28"/>
            <p:cNvSpPr/>
            <p:nvPr/>
          </p:nvSpPr>
          <p:spPr>
            <a:xfrm>
              <a:off x="5946710" y="1694205"/>
              <a:ext cx="161870" cy="75966"/>
            </a:xfrm>
            <a:custGeom>
              <a:avLst/>
              <a:gdLst/>
              <a:ahLst/>
              <a:cxnLst/>
              <a:rect l="l" t="t" r="r" b="b"/>
              <a:pathLst>
                <a:path w="5131" h="2408" extrusionOk="0">
                  <a:moveTo>
                    <a:pt x="0" y="0"/>
                  </a:moveTo>
                  <a:lnTo>
                    <a:pt x="0" y="2407"/>
                  </a:lnTo>
                  <a:lnTo>
                    <a:pt x="5131" y="2407"/>
                  </a:lnTo>
                  <a:lnTo>
                    <a:pt x="5131" y="0"/>
                  </a:lnTo>
                  <a:close/>
                </a:path>
              </a:pathLst>
            </a:custGeom>
            <a:solidFill>
              <a:srgbClr val="D197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28"/>
            <p:cNvSpPr/>
            <p:nvPr/>
          </p:nvSpPr>
          <p:spPr>
            <a:xfrm>
              <a:off x="5996650" y="1554323"/>
              <a:ext cx="63000" cy="61991"/>
            </a:xfrm>
            <a:custGeom>
              <a:avLst/>
              <a:gdLst/>
              <a:ahLst/>
              <a:cxnLst/>
              <a:rect l="l" t="t" r="r" b="b"/>
              <a:pathLst>
                <a:path w="1997" h="1965" extrusionOk="0">
                  <a:moveTo>
                    <a:pt x="983" y="1"/>
                  </a:moveTo>
                  <a:cubicBezTo>
                    <a:pt x="444" y="1"/>
                    <a:pt x="1" y="444"/>
                    <a:pt x="1" y="982"/>
                  </a:cubicBezTo>
                  <a:cubicBezTo>
                    <a:pt x="1" y="1521"/>
                    <a:pt x="444" y="1964"/>
                    <a:pt x="983" y="1964"/>
                  </a:cubicBezTo>
                  <a:cubicBezTo>
                    <a:pt x="1553" y="1964"/>
                    <a:pt x="1996" y="1521"/>
                    <a:pt x="1996" y="982"/>
                  </a:cubicBezTo>
                  <a:cubicBezTo>
                    <a:pt x="1996" y="444"/>
                    <a:pt x="1553" y="1"/>
                    <a:pt x="983" y="1"/>
                  </a:cubicBezTo>
                  <a:close/>
                </a:path>
              </a:pathLst>
            </a:custGeom>
            <a:solidFill>
              <a:srgbClr val="D197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28"/>
            <p:cNvSpPr/>
            <p:nvPr/>
          </p:nvSpPr>
          <p:spPr>
            <a:xfrm>
              <a:off x="6015641" y="1587291"/>
              <a:ext cx="24008" cy="56975"/>
            </a:xfrm>
            <a:custGeom>
              <a:avLst/>
              <a:gdLst/>
              <a:ahLst/>
              <a:cxnLst/>
              <a:rect l="l" t="t" r="r" b="b"/>
              <a:pathLst>
                <a:path w="761" h="1806" extrusionOk="0">
                  <a:moveTo>
                    <a:pt x="1" y="1"/>
                  </a:moveTo>
                  <a:lnTo>
                    <a:pt x="1" y="1806"/>
                  </a:lnTo>
                  <a:lnTo>
                    <a:pt x="761" y="1806"/>
                  </a:lnTo>
                  <a:lnTo>
                    <a:pt x="761" y="1"/>
                  </a:lnTo>
                  <a:close/>
                </a:path>
              </a:pathLst>
            </a:custGeom>
            <a:solidFill>
              <a:srgbClr val="D197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28"/>
            <p:cNvSpPr/>
            <p:nvPr/>
          </p:nvSpPr>
          <p:spPr>
            <a:xfrm>
              <a:off x="5881754" y="1743167"/>
              <a:ext cx="291783" cy="150892"/>
            </a:xfrm>
            <a:custGeom>
              <a:avLst/>
              <a:gdLst/>
              <a:ahLst/>
              <a:cxnLst/>
              <a:rect l="l" t="t" r="r" b="b"/>
              <a:pathLst>
                <a:path w="9249" h="4783" extrusionOk="0">
                  <a:moveTo>
                    <a:pt x="2154" y="0"/>
                  </a:moveTo>
                  <a:cubicBezTo>
                    <a:pt x="983" y="0"/>
                    <a:pt x="1" y="982"/>
                    <a:pt x="1" y="2153"/>
                  </a:cubicBezTo>
                  <a:lnTo>
                    <a:pt x="1" y="4782"/>
                  </a:lnTo>
                  <a:lnTo>
                    <a:pt x="9248" y="4782"/>
                  </a:lnTo>
                  <a:lnTo>
                    <a:pt x="9248" y="2153"/>
                  </a:lnTo>
                  <a:cubicBezTo>
                    <a:pt x="9248" y="982"/>
                    <a:pt x="8298" y="0"/>
                    <a:pt x="7095" y="0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28"/>
            <p:cNvSpPr/>
            <p:nvPr/>
          </p:nvSpPr>
          <p:spPr>
            <a:xfrm>
              <a:off x="5881754" y="2056875"/>
              <a:ext cx="291783" cy="171871"/>
            </a:xfrm>
            <a:custGeom>
              <a:avLst/>
              <a:gdLst/>
              <a:ahLst/>
              <a:cxnLst/>
              <a:rect l="l" t="t" r="r" b="b"/>
              <a:pathLst>
                <a:path w="9249" h="5448" extrusionOk="0">
                  <a:moveTo>
                    <a:pt x="1" y="0"/>
                  </a:moveTo>
                  <a:lnTo>
                    <a:pt x="1" y="3294"/>
                  </a:lnTo>
                  <a:cubicBezTo>
                    <a:pt x="1" y="4497"/>
                    <a:pt x="983" y="5447"/>
                    <a:pt x="2154" y="5447"/>
                  </a:cubicBezTo>
                  <a:lnTo>
                    <a:pt x="7095" y="5447"/>
                  </a:lnTo>
                  <a:cubicBezTo>
                    <a:pt x="8298" y="5447"/>
                    <a:pt x="9248" y="4497"/>
                    <a:pt x="9248" y="3294"/>
                  </a:cubicBezTo>
                  <a:lnTo>
                    <a:pt x="9248" y="0"/>
                  </a:ln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28"/>
            <p:cNvSpPr/>
            <p:nvPr/>
          </p:nvSpPr>
          <p:spPr>
            <a:xfrm>
              <a:off x="5881754" y="1894027"/>
              <a:ext cx="291783" cy="162880"/>
            </a:xfrm>
            <a:custGeom>
              <a:avLst/>
              <a:gdLst/>
              <a:ahLst/>
              <a:cxnLst/>
              <a:rect l="l" t="t" r="r" b="b"/>
              <a:pathLst>
                <a:path w="9249" h="5163" extrusionOk="0">
                  <a:moveTo>
                    <a:pt x="1" y="0"/>
                  </a:moveTo>
                  <a:lnTo>
                    <a:pt x="1" y="5162"/>
                  </a:lnTo>
                  <a:lnTo>
                    <a:pt x="9248" y="5162"/>
                  </a:lnTo>
                  <a:lnTo>
                    <a:pt x="9248" y="0"/>
                  </a:ln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28"/>
            <p:cNvSpPr/>
            <p:nvPr/>
          </p:nvSpPr>
          <p:spPr>
            <a:xfrm>
              <a:off x="5904752" y="1625274"/>
              <a:ext cx="245787" cy="92939"/>
            </a:xfrm>
            <a:custGeom>
              <a:avLst/>
              <a:gdLst/>
              <a:ahLst/>
              <a:cxnLst/>
              <a:rect l="l" t="t" r="r" b="b"/>
              <a:pathLst>
                <a:path w="7791" h="2946" extrusionOk="0">
                  <a:moveTo>
                    <a:pt x="1077" y="0"/>
                  </a:moveTo>
                  <a:cubicBezTo>
                    <a:pt x="507" y="0"/>
                    <a:pt x="0" y="475"/>
                    <a:pt x="0" y="1077"/>
                  </a:cubicBezTo>
                  <a:lnTo>
                    <a:pt x="0" y="2945"/>
                  </a:lnTo>
                  <a:lnTo>
                    <a:pt x="7791" y="2945"/>
                  </a:lnTo>
                  <a:lnTo>
                    <a:pt x="7791" y="1077"/>
                  </a:lnTo>
                  <a:cubicBezTo>
                    <a:pt x="7791" y="475"/>
                    <a:pt x="7316" y="0"/>
                    <a:pt x="6714" y="0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28"/>
            <p:cNvSpPr/>
            <p:nvPr/>
          </p:nvSpPr>
          <p:spPr>
            <a:xfrm>
              <a:off x="6089589" y="1605273"/>
              <a:ext cx="469585" cy="345729"/>
            </a:xfrm>
            <a:custGeom>
              <a:avLst/>
              <a:gdLst/>
              <a:ahLst/>
              <a:cxnLst/>
              <a:rect l="l" t="t" r="r" b="b"/>
              <a:pathLst>
                <a:path w="14885" h="10959" extrusionOk="0">
                  <a:moveTo>
                    <a:pt x="9976" y="1552"/>
                  </a:moveTo>
                  <a:cubicBezTo>
                    <a:pt x="11813" y="1552"/>
                    <a:pt x="13333" y="3041"/>
                    <a:pt x="13333" y="4909"/>
                  </a:cubicBezTo>
                  <a:lnTo>
                    <a:pt x="13333" y="6049"/>
                  </a:lnTo>
                  <a:cubicBezTo>
                    <a:pt x="13333" y="7886"/>
                    <a:pt x="11844" y="9406"/>
                    <a:pt x="9976" y="9406"/>
                  </a:cubicBezTo>
                  <a:lnTo>
                    <a:pt x="4909" y="9406"/>
                  </a:lnTo>
                  <a:cubicBezTo>
                    <a:pt x="3040" y="9406"/>
                    <a:pt x="1552" y="7886"/>
                    <a:pt x="1552" y="6049"/>
                  </a:cubicBezTo>
                  <a:lnTo>
                    <a:pt x="1552" y="4909"/>
                  </a:lnTo>
                  <a:cubicBezTo>
                    <a:pt x="1552" y="3041"/>
                    <a:pt x="3040" y="1552"/>
                    <a:pt x="4909" y="1552"/>
                  </a:cubicBezTo>
                  <a:close/>
                  <a:moveTo>
                    <a:pt x="4909" y="1"/>
                  </a:moveTo>
                  <a:cubicBezTo>
                    <a:pt x="2185" y="1"/>
                    <a:pt x="0" y="2186"/>
                    <a:pt x="0" y="4909"/>
                  </a:cubicBezTo>
                  <a:lnTo>
                    <a:pt x="0" y="6049"/>
                  </a:lnTo>
                  <a:cubicBezTo>
                    <a:pt x="0" y="8741"/>
                    <a:pt x="2185" y="10958"/>
                    <a:pt x="4909" y="10958"/>
                  </a:cubicBezTo>
                  <a:lnTo>
                    <a:pt x="9976" y="10958"/>
                  </a:lnTo>
                  <a:cubicBezTo>
                    <a:pt x="12668" y="10958"/>
                    <a:pt x="14885" y="8741"/>
                    <a:pt x="14885" y="6049"/>
                  </a:cubicBezTo>
                  <a:lnTo>
                    <a:pt x="14885" y="4909"/>
                  </a:lnTo>
                  <a:cubicBezTo>
                    <a:pt x="14885" y="2186"/>
                    <a:pt x="12668" y="1"/>
                    <a:pt x="9976" y="1"/>
                  </a:cubicBezTo>
                  <a:close/>
                </a:path>
              </a:pathLst>
            </a:custGeom>
            <a:solidFill>
              <a:srgbClr val="306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28"/>
            <p:cNvSpPr/>
            <p:nvPr/>
          </p:nvSpPr>
          <p:spPr>
            <a:xfrm>
              <a:off x="6084573" y="1822067"/>
              <a:ext cx="479585" cy="429645"/>
            </a:xfrm>
            <a:custGeom>
              <a:avLst/>
              <a:gdLst/>
              <a:ahLst/>
              <a:cxnLst/>
              <a:rect l="l" t="t" r="r" b="b"/>
              <a:pathLst>
                <a:path w="15202" h="13619" extrusionOk="0">
                  <a:moveTo>
                    <a:pt x="7601" y="1"/>
                  </a:moveTo>
                  <a:cubicBezTo>
                    <a:pt x="3421" y="1"/>
                    <a:pt x="1" y="3389"/>
                    <a:pt x="1" y="7570"/>
                  </a:cubicBezTo>
                  <a:cubicBezTo>
                    <a:pt x="1" y="10072"/>
                    <a:pt x="1204" y="12257"/>
                    <a:pt x="3009" y="13618"/>
                  </a:cubicBezTo>
                  <a:lnTo>
                    <a:pt x="12193" y="13618"/>
                  </a:lnTo>
                  <a:cubicBezTo>
                    <a:pt x="13999" y="12257"/>
                    <a:pt x="15202" y="10072"/>
                    <a:pt x="15202" y="7570"/>
                  </a:cubicBezTo>
                  <a:cubicBezTo>
                    <a:pt x="15202" y="3389"/>
                    <a:pt x="11782" y="1"/>
                    <a:pt x="7601" y="1"/>
                  </a:cubicBezTo>
                  <a:close/>
                </a:path>
              </a:pathLst>
            </a:custGeom>
            <a:solidFill>
              <a:srgbClr val="43A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28"/>
            <p:cNvSpPr/>
            <p:nvPr/>
          </p:nvSpPr>
          <p:spPr>
            <a:xfrm>
              <a:off x="6160508" y="1907971"/>
              <a:ext cx="327747" cy="297493"/>
            </a:xfrm>
            <a:custGeom>
              <a:avLst/>
              <a:gdLst/>
              <a:ahLst/>
              <a:cxnLst/>
              <a:rect l="l" t="t" r="r" b="b"/>
              <a:pathLst>
                <a:path w="10389" h="9430" extrusionOk="0">
                  <a:moveTo>
                    <a:pt x="5186" y="0"/>
                  </a:moveTo>
                  <a:cubicBezTo>
                    <a:pt x="3050" y="0"/>
                    <a:pt x="1118" y="1473"/>
                    <a:pt x="602" y="3643"/>
                  </a:cubicBezTo>
                  <a:cubicBezTo>
                    <a:pt x="1" y="6177"/>
                    <a:pt x="1584" y="8710"/>
                    <a:pt x="4118" y="9312"/>
                  </a:cubicBezTo>
                  <a:cubicBezTo>
                    <a:pt x="4471" y="9392"/>
                    <a:pt x="4825" y="9430"/>
                    <a:pt x="5173" y="9430"/>
                  </a:cubicBezTo>
                  <a:cubicBezTo>
                    <a:pt x="7321" y="9430"/>
                    <a:pt x="9269" y="7977"/>
                    <a:pt x="9786" y="5797"/>
                  </a:cubicBezTo>
                  <a:cubicBezTo>
                    <a:pt x="10388" y="3263"/>
                    <a:pt x="8805" y="730"/>
                    <a:pt x="6271" y="128"/>
                  </a:cubicBezTo>
                  <a:cubicBezTo>
                    <a:pt x="5908" y="42"/>
                    <a:pt x="5544" y="0"/>
                    <a:pt x="5186" y="0"/>
                  </a:cubicBezTo>
                  <a:close/>
                </a:path>
              </a:pathLst>
            </a:custGeom>
            <a:solidFill>
              <a:srgbClr val="306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28"/>
            <p:cNvSpPr/>
            <p:nvPr/>
          </p:nvSpPr>
          <p:spPr>
            <a:xfrm>
              <a:off x="6258431" y="1977943"/>
              <a:ext cx="43977" cy="91929"/>
            </a:xfrm>
            <a:custGeom>
              <a:avLst/>
              <a:gdLst/>
              <a:ahLst/>
              <a:cxnLst/>
              <a:rect l="l" t="t" r="r" b="b"/>
              <a:pathLst>
                <a:path w="1394" h="2914" extrusionOk="0">
                  <a:moveTo>
                    <a:pt x="887" y="0"/>
                  </a:moveTo>
                  <a:lnTo>
                    <a:pt x="0" y="760"/>
                  </a:lnTo>
                  <a:lnTo>
                    <a:pt x="285" y="1109"/>
                  </a:lnTo>
                  <a:lnTo>
                    <a:pt x="602" y="855"/>
                  </a:lnTo>
                  <a:cubicBezTo>
                    <a:pt x="634" y="824"/>
                    <a:pt x="729" y="760"/>
                    <a:pt x="824" y="634"/>
                  </a:cubicBezTo>
                  <a:lnTo>
                    <a:pt x="824" y="634"/>
                  </a:lnTo>
                  <a:lnTo>
                    <a:pt x="792" y="950"/>
                  </a:lnTo>
                  <a:lnTo>
                    <a:pt x="792" y="1235"/>
                  </a:lnTo>
                  <a:lnTo>
                    <a:pt x="792" y="2914"/>
                  </a:lnTo>
                  <a:lnTo>
                    <a:pt x="1394" y="2914"/>
                  </a:lnTo>
                  <a:lnTo>
                    <a:pt x="1394" y="0"/>
                  </a:lnTo>
                  <a:close/>
                </a:path>
              </a:pathLst>
            </a:custGeom>
            <a:solidFill>
              <a:srgbClr val="FCFC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28"/>
            <p:cNvSpPr/>
            <p:nvPr/>
          </p:nvSpPr>
          <p:spPr>
            <a:xfrm>
              <a:off x="6327362" y="1977943"/>
              <a:ext cx="58962" cy="93948"/>
            </a:xfrm>
            <a:custGeom>
              <a:avLst/>
              <a:gdLst/>
              <a:ahLst/>
              <a:cxnLst/>
              <a:rect l="l" t="t" r="r" b="b"/>
              <a:pathLst>
                <a:path w="1869" h="2978" extrusionOk="0">
                  <a:moveTo>
                    <a:pt x="159" y="0"/>
                  </a:moveTo>
                  <a:lnTo>
                    <a:pt x="64" y="1489"/>
                  </a:lnTo>
                  <a:lnTo>
                    <a:pt x="285" y="1615"/>
                  </a:lnTo>
                  <a:cubicBezTo>
                    <a:pt x="349" y="1615"/>
                    <a:pt x="412" y="1584"/>
                    <a:pt x="507" y="1584"/>
                  </a:cubicBezTo>
                  <a:cubicBezTo>
                    <a:pt x="570" y="1552"/>
                    <a:pt x="665" y="1552"/>
                    <a:pt x="729" y="1552"/>
                  </a:cubicBezTo>
                  <a:cubicBezTo>
                    <a:pt x="1077" y="1552"/>
                    <a:pt x="1267" y="1710"/>
                    <a:pt x="1267" y="1995"/>
                  </a:cubicBezTo>
                  <a:cubicBezTo>
                    <a:pt x="1267" y="2312"/>
                    <a:pt x="1109" y="2470"/>
                    <a:pt x="729" y="2470"/>
                  </a:cubicBezTo>
                  <a:cubicBezTo>
                    <a:pt x="602" y="2470"/>
                    <a:pt x="507" y="2439"/>
                    <a:pt x="349" y="2407"/>
                  </a:cubicBezTo>
                  <a:cubicBezTo>
                    <a:pt x="222" y="2375"/>
                    <a:pt x="95" y="2312"/>
                    <a:pt x="0" y="2280"/>
                  </a:cubicBezTo>
                  <a:lnTo>
                    <a:pt x="0" y="2819"/>
                  </a:lnTo>
                  <a:cubicBezTo>
                    <a:pt x="190" y="2914"/>
                    <a:pt x="444" y="2977"/>
                    <a:pt x="760" y="2977"/>
                  </a:cubicBezTo>
                  <a:cubicBezTo>
                    <a:pt x="1109" y="2977"/>
                    <a:pt x="1394" y="2882"/>
                    <a:pt x="1584" y="2692"/>
                  </a:cubicBezTo>
                  <a:cubicBezTo>
                    <a:pt x="1774" y="2534"/>
                    <a:pt x="1869" y="2280"/>
                    <a:pt x="1869" y="1932"/>
                  </a:cubicBezTo>
                  <a:cubicBezTo>
                    <a:pt x="1869" y="1679"/>
                    <a:pt x="1774" y="1457"/>
                    <a:pt x="1615" y="1299"/>
                  </a:cubicBezTo>
                  <a:cubicBezTo>
                    <a:pt x="1457" y="1140"/>
                    <a:pt x="1267" y="1045"/>
                    <a:pt x="982" y="1045"/>
                  </a:cubicBezTo>
                  <a:cubicBezTo>
                    <a:pt x="855" y="1045"/>
                    <a:pt x="760" y="1045"/>
                    <a:pt x="697" y="1077"/>
                  </a:cubicBezTo>
                  <a:lnTo>
                    <a:pt x="634" y="1109"/>
                  </a:lnTo>
                  <a:lnTo>
                    <a:pt x="697" y="507"/>
                  </a:lnTo>
                  <a:lnTo>
                    <a:pt x="1679" y="507"/>
                  </a:lnTo>
                  <a:lnTo>
                    <a:pt x="1679" y="0"/>
                  </a:lnTo>
                  <a:close/>
                </a:path>
              </a:pathLst>
            </a:custGeom>
            <a:solidFill>
              <a:srgbClr val="FCFC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28"/>
            <p:cNvSpPr/>
            <p:nvPr/>
          </p:nvSpPr>
          <p:spPr>
            <a:xfrm>
              <a:off x="6278401" y="2087823"/>
              <a:ext cx="45996" cy="58994"/>
            </a:xfrm>
            <a:custGeom>
              <a:avLst/>
              <a:gdLst/>
              <a:ahLst/>
              <a:cxnLst/>
              <a:rect l="l" t="t" r="r" b="b"/>
              <a:pathLst>
                <a:path w="1458" h="1870" extrusionOk="0">
                  <a:moveTo>
                    <a:pt x="1" y="1"/>
                  </a:moveTo>
                  <a:lnTo>
                    <a:pt x="1" y="1869"/>
                  </a:lnTo>
                  <a:lnTo>
                    <a:pt x="381" y="1869"/>
                  </a:lnTo>
                  <a:lnTo>
                    <a:pt x="381" y="1204"/>
                  </a:lnTo>
                  <a:lnTo>
                    <a:pt x="571" y="1078"/>
                  </a:lnTo>
                  <a:lnTo>
                    <a:pt x="1014" y="1869"/>
                  </a:lnTo>
                  <a:lnTo>
                    <a:pt x="1457" y="1869"/>
                  </a:lnTo>
                  <a:lnTo>
                    <a:pt x="824" y="824"/>
                  </a:lnTo>
                  <a:lnTo>
                    <a:pt x="1457" y="1"/>
                  </a:lnTo>
                  <a:lnTo>
                    <a:pt x="1046" y="1"/>
                  </a:lnTo>
                  <a:lnTo>
                    <a:pt x="539" y="634"/>
                  </a:lnTo>
                  <a:lnTo>
                    <a:pt x="381" y="856"/>
                  </a:lnTo>
                  <a:lnTo>
                    <a:pt x="381" y="1"/>
                  </a:lnTo>
                  <a:close/>
                </a:path>
              </a:pathLst>
            </a:custGeom>
            <a:solidFill>
              <a:srgbClr val="FCFC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28"/>
            <p:cNvSpPr/>
            <p:nvPr/>
          </p:nvSpPr>
          <p:spPr>
            <a:xfrm>
              <a:off x="6329350" y="2086845"/>
              <a:ext cx="45996" cy="60950"/>
            </a:xfrm>
            <a:custGeom>
              <a:avLst/>
              <a:gdLst/>
              <a:ahLst/>
              <a:cxnLst/>
              <a:rect l="l" t="t" r="r" b="b"/>
              <a:pathLst>
                <a:path w="1458" h="1932" extrusionOk="0">
                  <a:moveTo>
                    <a:pt x="919" y="0"/>
                  </a:moveTo>
                  <a:cubicBezTo>
                    <a:pt x="634" y="0"/>
                    <a:pt x="412" y="95"/>
                    <a:pt x="254" y="253"/>
                  </a:cubicBezTo>
                  <a:cubicBezTo>
                    <a:pt x="64" y="412"/>
                    <a:pt x="1" y="665"/>
                    <a:pt x="1" y="982"/>
                  </a:cubicBezTo>
                  <a:cubicBezTo>
                    <a:pt x="1" y="1267"/>
                    <a:pt x="64" y="1520"/>
                    <a:pt x="191" y="1679"/>
                  </a:cubicBezTo>
                  <a:cubicBezTo>
                    <a:pt x="349" y="1869"/>
                    <a:pt x="571" y="1932"/>
                    <a:pt x="824" y="1932"/>
                  </a:cubicBezTo>
                  <a:cubicBezTo>
                    <a:pt x="919" y="1932"/>
                    <a:pt x="1046" y="1932"/>
                    <a:pt x="1141" y="1900"/>
                  </a:cubicBezTo>
                  <a:cubicBezTo>
                    <a:pt x="1236" y="1900"/>
                    <a:pt x="1362" y="1869"/>
                    <a:pt x="1457" y="1837"/>
                  </a:cubicBezTo>
                  <a:lnTo>
                    <a:pt x="1457" y="855"/>
                  </a:lnTo>
                  <a:lnTo>
                    <a:pt x="761" y="855"/>
                  </a:lnTo>
                  <a:lnTo>
                    <a:pt x="761" y="1172"/>
                  </a:lnTo>
                  <a:lnTo>
                    <a:pt x="1077" y="1172"/>
                  </a:lnTo>
                  <a:lnTo>
                    <a:pt x="1077" y="1584"/>
                  </a:lnTo>
                  <a:cubicBezTo>
                    <a:pt x="1014" y="1584"/>
                    <a:pt x="919" y="1615"/>
                    <a:pt x="856" y="1615"/>
                  </a:cubicBezTo>
                  <a:cubicBezTo>
                    <a:pt x="697" y="1615"/>
                    <a:pt x="571" y="1552"/>
                    <a:pt x="507" y="1457"/>
                  </a:cubicBezTo>
                  <a:cubicBezTo>
                    <a:pt x="412" y="1330"/>
                    <a:pt x="381" y="1172"/>
                    <a:pt x="381" y="982"/>
                  </a:cubicBezTo>
                  <a:cubicBezTo>
                    <a:pt x="381" y="792"/>
                    <a:pt x="444" y="633"/>
                    <a:pt x="539" y="507"/>
                  </a:cubicBezTo>
                  <a:cubicBezTo>
                    <a:pt x="634" y="380"/>
                    <a:pt x="761" y="317"/>
                    <a:pt x="919" y="317"/>
                  </a:cubicBezTo>
                  <a:cubicBezTo>
                    <a:pt x="1077" y="317"/>
                    <a:pt x="1204" y="380"/>
                    <a:pt x="1331" y="443"/>
                  </a:cubicBezTo>
                  <a:lnTo>
                    <a:pt x="1457" y="127"/>
                  </a:lnTo>
                  <a:cubicBezTo>
                    <a:pt x="1299" y="32"/>
                    <a:pt x="1109" y="0"/>
                    <a:pt x="919" y="0"/>
                  </a:cubicBezTo>
                  <a:close/>
                </a:path>
              </a:pathLst>
            </a:custGeom>
            <a:solidFill>
              <a:srgbClr val="FCFC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28"/>
            <p:cNvSpPr/>
            <p:nvPr/>
          </p:nvSpPr>
          <p:spPr>
            <a:xfrm>
              <a:off x="5784871" y="2130791"/>
              <a:ext cx="359673" cy="43977"/>
            </a:xfrm>
            <a:custGeom>
              <a:avLst/>
              <a:gdLst/>
              <a:ahLst/>
              <a:cxnLst/>
              <a:rect l="l" t="t" r="r" b="b"/>
              <a:pathLst>
                <a:path w="11401" h="1394" extrusionOk="0">
                  <a:moveTo>
                    <a:pt x="0" y="1"/>
                  </a:moveTo>
                  <a:lnTo>
                    <a:pt x="0" y="1394"/>
                  </a:lnTo>
                  <a:lnTo>
                    <a:pt x="11401" y="1394"/>
                  </a:lnTo>
                  <a:lnTo>
                    <a:pt x="11401" y="1"/>
                  </a:ln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28"/>
            <p:cNvSpPr/>
            <p:nvPr/>
          </p:nvSpPr>
          <p:spPr>
            <a:xfrm>
              <a:off x="5768877" y="2020879"/>
              <a:ext cx="75966" cy="264810"/>
            </a:xfrm>
            <a:custGeom>
              <a:avLst/>
              <a:gdLst/>
              <a:ahLst/>
              <a:cxnLst/>
              <a:rect l="l" t="t" r="r" b="b"/>
              <a:pathLst>
                <a:path w="2408" h="8394" extrusionOk="0">
                  <a:moveTo>
                    <a:pt x="1204" y="1"/>
                  </a:moveTo>
                  <a:cubicBezTo>
                    <a:pt x="539" y="1"/>
                    <a:pt x="0" y="539"/>
                    <a:pt x="0" y="1204"/>
                  </a:cubicBezTo>
                  <a:lnTo>
                    <a:pt x="0" y="7190"/>
                  </a:lnTo>
                  <a:cubicBezTo>
                    <a:pt x="0" y="7855"/>
                    <a:pt x="539" y="8393"/>
                    <a:pt x="1204" y="8393"/>
                  </a:cubicBezTo>
                  <a:cubicBezTo>
                    <a:pt x="1869" y="8393"/>
                    <a:pt x="2407" y="7855"/>
                    <a:pt x="2407" y="7190"/>
                  </a:cubicBezTo>
                  <a:lnTo>
                    <a:pt x="2407" y="1204"/>
                  </a:lnTo>
                  <a:cubicBezTo>
                    <a:pt x="2407" y="539"/>
                    <a:pt x="1869" y="1"/>
                    <a:pt x="1204" y="1"/>
                  </a:cubicBezTo>
                  <a:close/>
                </a:path>
              </a:pathLst>
            </a:custGeom>
            <a:solidFill>
              <a:srgbClr val="F28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28"/>
            <p:cNvSpPr/>
            <p:nvPr/>
          </p:nvSpPr>
          <p:spPr>
            <a:xfrm>
              <a:off x="5692942" y="2121800"/>
              <a:ext cx="58962" cy="61959"/>
            </a:xfrm>
            <a:custGeom>
              <a:avLst/>
              <a:gdLst/>
              <a:ahLst/>
              <a:cxnLst/>
              <a:rect l="l" t="t" r="r" b="b"/>
              <a:pathLst>
                <a:path w="1869" h="1964" extrusionOk="0">
                  <a:moveTo>
                    <a:pt x="951" y="1"/>
                  </a:moveTo>
                  <a:cubicBezTo>
                    <a:pt x="412" y="1"/>
                    <a:pt x="1" y="444"/>
                    <a:pt x="1" y="982"/>
                  </a:cubicBezTo>
                  <a:cubicBezTo>
                    <a:pt x="1" y="1521"/>
                    <a:pt x="412" y="1964"/>
                    <a:pt x="951" y="1964"/>
                  </a:cubicBezTo>
                  <a:cubicBezTo>
                    <a:pt x="1457" y="1964"/>
                    <a:pt x="1869" y="1521"/>
                    <a:pt x="1869" y="982"/>
                  </a:cubicBezTo>
                  <a:cubicBezTo>
                    <a:pt x="1869" y="444"/>
                    <a:pt x="1457" y="1"/>
                    <a:pt x="951" y="1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28"/>
            <p:cNvSpPr/>
            <p:nvPr/>
          </p:nvSpPr>
          <p:spPr>
            <a:xfrm>
              <a:off x="5718906" y="2066844"/>
              <a:ext cx="50003" cy="172880"/>
            </a:xfrm>
            <a:custGeom>
              <a:avLst/>
              <a:gdLst/>
              <a:ahLst/>
              <a:cxnLst/>
              <a:rect l="l" t="t" r="r" b="b"/>
              <a:pathLst>
                <a:path w="1585" h="5480" extrusionOk="0">
                  <a:moveTo>
                    <a:pt x="793" y="1"/>
                  </a:moveTo>
                  <a:cubicBezTo>
                    <a:pt x="349" y="1"/>
                    <a:pt x="1" y="349"/>
                    <a:pt x="1" y="792"/>
                  </a:cubicBezTo>
                  <a:lnTo>
                    <a:pt x="1" y="4688"/>
                  </a:lnTo>
                  <a:cubicBezTo>
                    <a:pt x="1" y="5099"/>
                    <a:pt x="349" y="5479"/>
                    <a:pt x="793" y="5479"/>
                  </a:cubicBezTo>
                  <a:cubicBezTo>
                    <a:pt x="1236" y="5479"/>
                    <a:pt x="1584" y="5099"/>
                    <a:pt x="1584" y="4688"/>
                  </a:cubicBezTo>
                  <a:lnTo>
                    <a:pt x="1584" y="792"/>
                  </a:lnTo>
                  <a:cubicBezTo>
                    <a:pt x="1584" y="349"/>
                    <a:pt x="1236" y="1"/>
                    <a:pt x="793" y="1"/>
                  </a:cubicBezTo>
                  <a:close/>
                </a:path>
              </a:pathLst>
            </a:custGeom>
            <a:solidFill>
              <a:srgbClr val="F28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28"/>
            <p:cNvSpPr/>
            <p:nvPr/>
          </p:nvSpPr>
          <p:spPr>
            <a:xfrm>
              <a:off x="6081576" y="2020879"/>
              <a:ext cx="75966" cy="264810"/>
            </a:xfrm>
            <a:custGeom>
              <a:avLst/>
              <a:gdLst/>
              <a:ahLst/>
              <a:cxnLst/>
              <a:rect l="l" t="t" r="r" b="b"/>
              <a:pathLst>
                <a:path w="2408" h="8394" extrusionOk="0">
                  <a:moveTo>
                    <a:pt x="1204" y="1"/>
                  </a:moveTo>
                  <a:cubicBezTo>
                    <a:pt x="539" y="1"/>
                    <a:pt x="1" y="539"/>
                    <a:pt x="1" y="1204"/>
                  </a:cubicBezTo>
                  <a:lnTo>
                    <a:pt x="1" y="7190"/>
                  </a:lnTo>
                  <a:cubicBezTo>
                    <a:pt x="1" y="7855"/>
                    <a:pt x="539" y="8393"/>
                    <a:pt x="1204" y="8393"/>
                  </a:cubicBezTo>
                  <a:cubicBezTo>
                    <a:pt x="1869" y="8393"/>
                    <a:pt x="2408" y="7855"/>
                    <a:pt x="2408" y="7190"/>
                  </a:cubicBezTo>
                  <a:lnTo>
                    <a:pt x="2408" y="1204"/>
                  </a:lnTo>
                  <a:cubicBezTo>
                    <a:pt x="2408" y="539"/>
                    <a:pt x="1869" y="1"/>
                    <a:pt x="1204" y="1"/>
                  </a:cubicBezTo>
                  <a:close/>
                </a:path>
              </a:pathLst>
            </a:custGeom>
            <a:solidFill>
              <a:srgbClr val="F28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28"/>
            <p:cNvSpPr/>
            <p:nvPr/>
          </p:nvSpPr>
          <p:spPr>
            <a:xfrm>
              <a:off x="6174483" y="2121800"/>
              <a:ext cx="58994" cy="61959"/>
            </a:xfrm>
            <a:custGeom>
              <a:avLst/>
              <a:gdLst/>
              <a:ahLst/>
              <a:cxnLst/>
              <a:rect l="l" t="t" r="r" b="b"/>
              <a:pathLst>
                <a:path w="1870" h="1964" extrusionOk="0">
                  <a:moveTo>
                    <a:pt x="919" y="1"/>
                  </a:moveTo>
                  <a:cubicBezTo>
                    <a:pt x="413" y="1"/>
                    <a:pt x="1" y="444"/>
                    <a:pt x="1" y="982"/>
                  </a:cubicBezTo>
                  <a:cubicBezTo>
                    <a:pt x="1" y="1521"/>
                    <a:pt x="413" y="1964"/>
                    <a:pt x="919" y="1964"/>
                  </a:cubicBezTo>
                  <a:cubicBezTo>
                    <a:pt x="1458" y="1964"/>
                    <a:pt x="1869" y="1521"/>
                    <a:pt x="1869" y="982"/>
                  </a:cubicBezTo>
                  <a:cubicBezTo>
                    <a:pt x="1869" y="444"/>
                    <a:pt x="1458" y="1"/>
                    <a:pt x="919" y="1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28"/>
            <p:cNvSpPr/>
            <p:nvPr/>
          </p:nvSpPr>
          <p:spPr>
            <a:xfrm>
              <a:off x="6157511" y="2066844"/>
              <a:ext cx="50003" cy="172880"/>
            </a:xfrm>
            <a:custGeom>
              <a:avLst/>
              <a:gdLst/>
              <a:ahLst/>
              <a:cxnLst/>
              <a:rect l="l" t="t" r="r" b="b"/>
              <a:pathLst>
                <a:path w="1585" h="5480" extrusionOk="0">
                  <a:moveTo>
                    <a:pt x="792" y="1"/>
                  </a:moveTo>
                  <a:cubicBezTo>
                    <a:pt x="349" y="1"/>
                    <a:pt x="1" y="349"/>
                    <a:pt x="1" y="792"/>
                  </a:cubicBezTo>
                  <a:lnTo>
                    <a:pt x="1" y="4688"/>
                  </a:lnTo>
                  <a:cubicBezTo>
                    <a:pt x="1" y="5099"/>
                    <a:pt x="349" y="5479"/>
                    <a:pt x="792" y="5479"/>
                  </a:cubicBezTo>
                  <a:cubicBezTo>
                    <a:pt x="1236" y="5479"/>
                    <a:pt x="1584" y="5099"/>
                    <a:pt x="1584" y="4688"/>
                  </a:cubicBezTo>
                  <a:lnTo>
                    <a:pt x="1584" y="792"/>
                  </a:lnTo>
                  <a:cubicBezTo>
                    <a:pt x="1584" y="349"/>
                    <a:pt x="1236" y="1"/>
                    <a:pt x="792" y="1"/>
                  </a:cubicBezTo>
                  <a:close/>
                </a:path>
              </a:pathLst>
            </a:custGeom>
            <a:solidFill>
              <a:srgbClr val="F28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0" name="Google Shape;2510;p28"/>
          <p:cNvGrpSpPr/>
          <p:nvPr/>
        </p:nvGrpSpPr>
        <p:grpSpPr>
          <a:xfrm>
            <a:off x="775175" y="2573272"/>
            <a:ext cx="892226" cy="892195"/>
            <a:chOff x="5691933" y="2565389"/>
            <a:chExt cx="892226" cy="892195"/>
          </a:xfrm>
        </p:grpSpPr>
        <p:sp>
          <p:nvSpPr>
            <p:cNvPr id="2511" name="Google Shape;2511;p28"/>
            <p:cNvSpPr/>
            <p:nvPr/>
          </p:nvSpPr>
          <p:spPr>
            <a:xfrm>
              <a:off x="5691933" y="2565389"/>
              <a:ext cx="892226" cy="892195"/>
            </a:xfrm>
            <a:custGeom>
              <a:avLst/>
              <a:gdLst/>
              <a:ahLst/>
              <a:cxnLst/>
              <a:rect l="l" t="t" r="r" b="b"/>
              <a:pathLst>
                <a:path w="28282" h="28281" extrusionOk="0">
                  <a:moveTo>
                    <a:pt x="14157" y="1"/>
                  </a:moveTo>
                  <a:cubicBezTo>
                    <a:pt x="6335" y="1"/>
                    <a:pt x="1" y="6334"/>
                    <a:pt x="1" y="14125"/>
                  </a:cubicBezTo>
                  <a:cubicBezTo>
                    <a:pt x="1" y="21947"/>
                    <a:pt x="6335" y="28281"/>
                    <a:pt x="14157" y="28281"/>
                  </a:cubicBezTo>
                  <a:cubicBezTo>
                    <a:pt x="21948" y="28281"/>
                    <a:pt x="28281" y="21947"/>
                    <a:pt x="28281" y="14125"/>
                  </a:cubicBezTo>
                  <a:cubicBezTo>
                    <a:pt x="28281" y="6334"/>
                    <a:pt x="21948" y="1"/>
                    <a:pt x="141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28"/>
            <p:cNvSpPr/>
            <p:nvPr/>
          </p:nvSpPr>
          <p:spPr>
            <a:xfrm>
              <a:off x="6347332" y="2699277"/>
              <a:ext cx="163889" cy="111931"/>
            </a:xfrm>
            <a:custGeom>
              <a:avLst/>
              <a:gdLst/>
              <a:ahLst/>
              <a:cxnLst/>
              <a:rect l="l" t="t" r="r" b="b"/>
              <a:pathLst>
                <a:path w="5195" h="3548" extrusionOk="0">
                  <a:moveTo>
                    <a:pt x="2598" y="0"/>
                  </a:moveTo>
                  <a:cubicBezTo>
                    <a:pt x="2598" y="0"/>
                    <a:pt x="2091" y="253"/>
                    <a:pt x="1806" y="729"/>
                  </a:cubicBezTo>
                  <a:cubicBezTo>
                    <a:pt x="1521" y="1235"/>
                    <a:pt x="1838" y="2154"/>
                    <a:pt x="1838" y="2154"/>
                  </a:cubicBezTo>
                  <a:cubicBezTo>
                    <a:pt x="1289" y="1562"/>
                    <a:pt x="655" y="1464"/>
                    <a:pt x="294" y="1464"/>
                  </a:cubicBezTo>
                  <a:cubicBezTo>
                    <a:pt x="113" y="1464"/>
                    <a:pt x="1" y="1489"/>
                    <a:pt x="1" y="1489"/>
                  </a:cubicBezTo>
                  <a:cubicBezTo>
                    <a:pt x="507" y="3262"/>
                    <a:pt x="2534" y="3547"/>
                    <a:pt x="2534" y="3547"/>
                  </a:cubicBezTo>
                  <a:lnTo>
                    <a:pt x="2661" y="3547"/>
                  </a:lnTo>
                  <a:cubicBezTo>
                    <a:pt x="2661" y="3547"/>
                    <a:pt x="4656" y="3262"/>
                    <a:pt x="5194" y="1489"/>
                  </a:cubicBezTo>
                  <a:cubicBezTo>
                    <a:pt x="5194" y="1489"/>
                    <a:pt x="5082" y="1464"/>
                    <a:pt x="4900" y="1464"/>
                  </a:cubicBezTo>
                  <a:cubicBezTo>
                    <a:pt x="4536" y="1464"/>
                    <a:pt x="3896" y="1562"/>
                    <a:pt x="3326" y="2154"/>
                  </a:cubicBezTo>
                  <a:cubicBezTo>
                    <a:pt x="3326" y="2154"/>
                    <a:pt x="3643" y="1235"/>
                    <a:pt x="3358" y="729"/>
                  </a:cubicBezTo>
                  <a:cubicBezTo>
                    <a:pt x="3073" y="253"/>
                    <a:pt x="2598" y="0"/>
                    <a:pt x="2598" y="0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28"/>
            <p:cNvSpPr/>
            <p:nvPr/>
          </p:nvSpPr>
          <p:spPr>
            <a:xfrm>
              <a:off x="6343357" y="2811176"/>
              <a:ext cx="170861" cy="480563"/>
            </a:xfrm>
            <a:custGeom>
              <a:avLst/>
              <a:gdLst/>
              <a:ahLst/>
              <a:cxnLst/>
              <a:rect l="l" t="t" r="r" b="b"/>
              <a:pathLst>
                <a:path w="5416" h="15233" extrusionOk="0">
                  <a:moveTo>
                    <a:pt x="2724" y="0"/>
                  </a:moveTo>
                  <a:cubicBezTo>
                    <a:pt x="1679" y="0"/>
                    <a:pt x="222" y="570"/>
                    <a:pt x="127" y="1932"/>
                  </a:cubicBezTo>
                  <a:cubicBezTo>
                    <a:pt x="0" y="3294"/>
                    <a:pt x="697" y="12731"/>
                    <a:pt x="2724" y="15233"/>
                  </a:cubicBezTo>
                  <a:cubicBezTo>
                    <a:pt x="4750" y="12731"/>
                    <a:pt x="5415" y="3294"/>
                    <a:pt x="5320" y="1932"/>
                  </a:cubicBezTo>
                  <a:cubicBezTo>
                    <a:pt x="5225" y="570"/>
                    <a:pt x="3737" y="0"/>
                    <a:pt x="2724" y="0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28"/>
            <p:cNvSpPr/>
            <p:nvPr/>
          </p:nvSpPr>
          <p:spPr>
            <a:xfrm>
              <a:off x="6422257" y="2971027"/>
              <a:ext cx="83979" cy="12998"/>
            </a:xfrm>
            <a:custGeom>
              <a:avLst/>
              <a:gdLst/>
              <a:ahLst/>
              <a:cxnLst/>
              <a:rect l="l" t="t" r="r" b="b"/>
              <a:pathLst>
                <a:path w="2662" h="412" extrusionOk="0">
                  <a:moveTo>
                    <a:pt x="191" y="0"/>
                  </a:moveTo>
                  <a:cubicBezTo>
                    <a:pt x="96" y="0"/>
                    <a:pt x="1" y="95"/>
                    <a:pt x="1" y="190"/>
                  </a:cubicBezTo>
                  <a:cubicBezTo>
                    <a:pt x="1" y="317"/>
                    <a:pt x="96" y="412"/>
                    <a:pt x="191" y="412"/>
                  </a:cubicBezTo>
                  <a:lnTo>
                    <a:pt x="2629" y="412"/>
                  </a:lnTo>
                  <a:cubicBezTo>
                    <a:pt x="2661" y="253"/>
                    <a:pt x="2661" y="127"/>
                    <a:pt x="2661" y="0"/>
                  </a:cubicBezTo>
                  <a:close/>
                </a:path>
              </a:pathLst>
            </a:custGeom>
            <a:solidFill>
              <a:srgbClr val="D197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28"/>
            <p:cNvSpPr/>
            <p:nvPr/>
          </p:nvSpPr>
          <p:spPr>
            <a:xfrm>
              <a:off x="6402288" y="2926040"/>
              <a:ext cx="107924" cy="13029"/>
            </a:xfrm>
            <a:custGeom>
              <a:avLst/>
              <a:gdLst/>
              <a:ahLst/>
              <a:cxnLst/>
              <a:rect l="l" t="t" r="r" b="b"/>
              <a:pathLst>
                <a:path w="3421" h="413" extrusionOk="0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cubicBezTo>
                    <a:pt x="1" y="318"/>
                    <a:pt x="96" y="413"/>
                    <a:pt x="222" y="413"/>
                  </a:cubicBezTo>
                  <a:lnTo>
                    <a:pt x="3389" y="413"/>
                  </a:lnTo>
                  <a:cubicBezTo>
                    <a:pt x="3389" y="254"/>
                    <a:pt x="3421" y="128"/>
                    <a:pt x="3421" y="1"/>
                  </a:cubicBezTo>
                  <a:close/>
                </a:path>
              </a:pathLst>
            </a:custGeom>
            <a:solidFill>
              <a:srgbClr val="D197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28"/>
            <p:cNvSpPr/>
            <p:nvPr/>
          </p:nvSpPr>
          <p:spPr>
            <a:xfrm>
              <a:off x="6402288" y="3026961"/>
              <a:ext cx="98933" cy="12020"/>
            </a:xfrm>
            <a:custGeom>
              <a:avLst/>
              <a:gdLst/>
              <a:ahLst/>
              <a:cxnLst/>
              <a:rect l="l" t="t" r="r" b="b"/>
              <a:pathLst>
                <a:path w="3136" h="381" extrusionOk="0">
                  <a:moveTo>
                    <a:pt x="222" y="1"/>
                  </a:moveTo>
                  <a:cubicBezTo>
                    <a:pt x="96" y="1"/>
                    <a:pt x="1" y="96"/>
                    <a:pt x="1" y="191"/>
                  </a:cubicBezTo>
                  <a:cubicBezTo>
                    <a:pt x="1" y="286"/>
                    <a:pt x="96" y="381"/>
                    <a:pt x="222" y="381"/>
                  </a:cubicBezTo>
                  <a:lnTo>
                    <a:pt x="3072" y="381"/>
                  </a:lnTo>
                  <a:cubicBezTo>
                    <a:pt x="3104" y="254"/>
                    <a:pt x="3104" y="127"/>
                    <a:pt x="3136" y="1"/>
                  </a:cubicBezTo>
                  <a:close/>
                </a:path>
              </a:pathLst>
            </a:custGeom>
            <a:solidFill>
              <a:srgbClr val="D197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28"/>
            <p:cNvSpPr/>
            <p:nvPr/>
          </p:nvSpPr>
          <p:spPr>
            <a:xfrm>
              <a:off x="6412288" y="3093904"/>
              <a:ext cx="78963" cy="13029"/>
            </a:xfrm>
            <a:custGeom>
              <a:avLst/>
              <a:gdLst/>
              <a:ahLst/>
              <a:cxnLst/>
              <a:rect l="l" t="t" r="r" b="b"/>
              <a:pathLst>
                <a:path w="2503" h="413" extrusionOk="0">
                  <a:moveTo>
                    <a:pt x="190" y="0"/>
                  </a:moveTo>
                  <a:cubicBezTo>
                    <a:pt x="95" y="0"/>
                    <a:pt x="0" y="95"/>
                    <a:pt x="0" y="190"/>
                  </a:cubicBezTo>
                  <a:cubicBezTo>
                    <a:pt x="0" y="317"/>
                    <a:pt x="95" y="412"/>
                    <a:pt x="190" y="412"/>
                  </a:cubicBezTo>
                  <a:lnTo>
                    <a:pt x="2439" y="412"/>
                  </a:lnTo>
                  <a:cubicBezTo>
                    <a:pt x="2470" y="254"/>
                    <a:pt x="2502" y="127"/>
                    <a:pt x="2502" y="0"/>
                  </a:cubicBezTo>
                  <a:close/>
                </a:path>
              </a:pathLst>
            </a:custGeom>
            <a:solidFill>
              <a:srgbClr val="D197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28"/>
            <p:cNvSpPr/>
            <p:nvPr/>
          </p:nvSpPr>
          <p:spPr>
            <a:xfrm>
              <a:off x="5787868" y="2781174"/>
              <a:ext cx="518546" cy="613473"/>
            </a:xfrm>
            <a:custGeom>
              <a:avLst/>
              <a:gdLst/>
              <a:ahLst/>
              <a:cxnLst/>
              <a:rect l="l" t="t" r="r" b="b"/>
              <a:pathLst>
                <a:path w="16437" h="19446" extrusionOk="0">
                  <a:moveTo>
                    <a:pt x="918" y="1"/>
                  </a:moveTo>
                  <a:cubicBezTo>
                    <a:pt x="412" y="1"/>
                    <a:pt x="0" y="444"/>
                    <a:pt x="0" y="951"/>
                  </a:cubicBezTo>
                  <a:lnTo>
                    <a:pt x="0" y="18496"/>
                  </a:lnTo>
                  <a:cubicBezTo>
                    <a:pt x="0" y="19002"/>
                    <a:pt x="412" y="19446"/>
                    <a:pt x="918" y="19446"/>
                  </a:cubicBezTo>
                  <a:lnTo>
                    <a:pt x="15486" y="19446"/>
                  </a:lnTo>
                  <a:cubicBezTo>
                    <a:pt x="15993" y="19446"/>
                    <a:pt x="16436" y="19002"/>
                    <a:pt x="16436" y="18496"/>
                  </a:cubicBezTo>
                  <a:lnTo>
                    <a:pt x="16436" y="951"/>
                  </a:lnTo>
                  <a:cubicBezTo>
                    <a:pt x="16436" y="444"/>
                    <a:pt x="15993" y="1"/>
                    <a:pt x="15486" y="1"/>
                  </a:cubicBezTo>
                  <a:close/>
                </a:path>
              </a:pathLst>
            </a:custGeom>
            <a:solidFill>
              <a:srgbClr val="E0A4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28"/>
            <p:cNvSpPr/>
            <p:nvPr/>
          </p:nvSpPr>
          <p:spPr>
            <a:xfrm>
              <a:off x="5829827" y="2830136"/>
              <a:ext cx="433620" cy="522553"/>
            </a:xfrm>
            <a:custGeom>
              <a:avLst/>
              <a:gdLst/>
              <a:ahLst/>
              <a:cxnLst/>
              <a:rect l="l" t="t" r="r" b="b"/>
              <a:pathLst>
                <a:path w="13745" h="16564" extrusionOk="0">
                  <a:moveTo>
                    <a:pt x="0" y="1"/>
                  </a:moveTo>
                  <a:lnTo>
                    <a:pt x="0" y="16564"/>
                  </a:lnTo>
                  <a:lnTo>
                    <a:pt x="13745" y="16564"/>
                  </a:lnTo>
                  <a:lnTo>
                    <a:pt x="13745" y="1"/>
                  </a:lnTo>
                  <a:close/>
                </a:path>
              </a:pathLst>
            </a:custGeom>
            <a:solidFill>
              <a:srgbClr val="FFF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28"/>
            <p:cNvSpPr/>
            <p:nvPr/>
          </p:nvSpPr>
          <p:spPr>
            <a:xfrm>
              <a:off x="5923744" y="2671294"/>
              <a:ext cx="245787" cy="201841"/>
            </a:xfrm>
            <a:custGeom>
              <a:avLst/>
              <a:gdLst/>
              <a:ahLst/>
              <a:cxnLst/>
              <a:rect l="l" t="t" r="r" b="b"/>
              <a:pathLst>
                <a:path w="7791" h="6398" extrusionOk="0">
                  <a:moveTo>
                    <a:pt x="3895" y="1140"/>
                  </a:moveTo>
                  <a:cubicBezTo>
                    <a:pt x="4402" y="1140"/>
                    <a:pt x="4814" y="1521"/>
                    <a:pt x="4814" y="2027"/>
                  </a:cubicBezTo>
                  <a:cubicBezTo>
                    <a:pt x="4814" y="2534"/>
                    <a:pt x="4402" y="2946"/>
                    <a:pt x="3895" y="2946"/>
                  </a:cubicBezTo>
                  <a:cubicBezTo>
                    <a:pt x="3389" y="2946"/>
                    <a:pt x="2977" y="2534"/>
                    <a:pt x="2977" y="2027"/>
                  </a:cubicBezTo>
                  <a:cubicBezTo>
                    <a:pt x="2977" y="1521"/>
                    <a:pt x="3389" y="1140"/>
                    <a:pt x="3895" y="1140"/>
                  </a:cubicBezTo>
                  <a:close/>
                  <a:moveTo>
                    <a:pt x="3895" y="0"/>
                  </a:moveTo>
                  <a:cubicBezTo>
                    <a:pt x="2534" y="0"/>
                    <a:pt x="1457" y="1109"/>
                    <a:pt x="1457" y="2471"/>
                  </a:cubicBezTo>
                  <a:cubicBezTo>
                    <a:pt x="1457" y="2534"/>
                    <a:pt x="1457" y="2597"/>
                    <a:pt x="1457" y="2661"/>
                  </a:cubicBezTo>
                  <a:lnTo>
                    <a:pt x="475" y="2661"/>
                  </a:lnTo>
                  <a:cubicBezTo>
                    <a:pt x="222" y="2661"/>
                    <a:pt x="0" y="2882"/>
                    <a:pt x="0" y="3136"/>
                  </a:cubicBezTo>
                  <a:lnTo>
                    <a:pt x="0" y="5954"/>
                  </a:lnTo>
                  <a:cubicBezTo>
                    <a:pt x="0" y="6208"/>
                    <a:pt x="222" y="6398"/>
                    <a:pt x="475" y="6398"/>
                  </a:cubicBezTo>
                  <a:lnTo>
                    <a:pt x="7316" y="6398"/>
                  </a:lnTo>
                  <a:cubicBezTo>
                    <a:pt x="7601" y="6398"/>
                    <a:pt x="7791" y="6208"/>
                    <a:pt x="7791" y="5954"/>
                  </a:cubicBezTo>
                  <a:lnTo>
                    <a:pt x="7791" y="3136"/>
                  </a:lnTo>
                  <a:cubicBezTo>
                    <a:pt x="7791" y="2882"/>
                    <a:pt x="7601" y="2661"/>
                    <a:pt x="7316" y="2661"/>
                  </a:cubicBezTo>
                  <a:lnTo>
                    <a:pt x="6334" y="2661"/>
                  </a:lnTo>
                  <a:cubicBezTo>
                    <a:pt x="6334" y="2597"/>
                    <a:pt x="6366" y="2534"/>
                    <a:pt x="6366" y="2471"/>
                  </a:cubicBezTo>
                  <a:cubicBezTo>
                    <a:pt x="6366" y="1109"/>
                    <a:pt x="5257" y="0"/>
                    <a:pt x="3895" y="0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28"/>
            <p:cNvSpPr/>
            <p:nvPr/>
          </p:nvSpPr>
          <p:spPr>
            <a:xfrm>
              <a:off x="5900745" y="2946041"/>
              <a:ext cx="278785" cy="14007"/>
            </a:xfrm>
            <a:custGeom>
              <a:avLst/>
              <a:gdLst/>
              <a:ahLst/>
              <a:cxnLst/>
              <a:rect l="l" t="t" r="r" b="b"/>
              <a:pathLst>
                <a:path w="8837" h="444" extrusionOk="0">
                  <a:moveTo>
                    <a:pt x="222" y="0"/>
                  </a:moveTo>
                  <a:cubicBezTo>
                    <a:pt x="96" y="0"/>
                    <a:pt x="1" y="95"/>
                    <a:pt x="1" y="222"/>
                  </a:cubicBezTo>
                  <a:cubicBezTo>
                    <a:pt x="1" y="349"/>
                    <a:pt x="96" y="444"/>
                    <a:pt x="222" y="444"/>
                  </a:cubicBezTo>
                  <a:lnTo>
                    <a:pt x="8615" y="444"/>
                  </a:lnTo>
                  <a:cubicBezTo>
                    <a:pt x="8741" y="444"/>
                    <a:pt x="8836" y="349"/>
                    <a:pt x="8836" y="222"/>
                  </a:cubicBezTo>
                  <a:cubicBezTo>
                    <a:pt x="8836" y="95"/>
                    <a:pt x="8741" y="0"/>
                    <a:pt x="8615" y="0"/>
                  </a:cubicBez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28"/>
            <p:cNvSpPr/>
            <p:nvPr/>
          </p:nvSpPr>
          <p:spPr>
            <a:xfrm>
              <a:off x="5903742" y="3025951"/>
              <a:ext cx="278785" cy="13029"/>
            </a:xfrm>
            <a:custGeom>
              <a:avLst/>
              <a:gdLst/>
              <a:ahLst/>
              <a:cxnLst/>
              <a:rect l="l" t="t" r="r" b="b"/>
              <a:pathLst>
                <a:path w="8837" h="413" extrusionOk="0">
                  <a:moveTo>
                    <a:pt x="222" y="1"/>
                  </a:moveTo>
                  <a:cubicBezTo>
                    <a:pt x="96" y="1"/>
                    <a:pt x="1" y="96"/>
                    <a:pt x="1" y="191"/>
                  </a:cubicBezTo>
                  <a:cubicBezTo>
                    <a:pt x="1" y="318"/>
                    <a:pt x="96" y="413"/>
                    <a:pt x="222" y="413"/>
                  </a:cubicBezTo>
                  <a:lnTo>
                    <a:pt x="8615" y="413"/>
                  </a:lnTo>
                  <a:cubicBezTo>
                    <a:pt x="8741" y="413"/>
                    <a:pt x="8836" y="318"/>
                    <a:pt x="8836" y="191"/>
                  </a:cubicBezTo>
                  <a:cubicBezTo>
                    <a:pt x="8836" y="96"/>
                    <a:pt x="8741" y="1"/>
                    <a:pt x="8615" y="1"/>
                  </a:cubicBez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28"/>
            <p:cNvSpPr/>
            <p:nvPr/>
          </p:nvSpPr>
          <p:spPr>
            <a:xfrm>
              <a:off x="5907749" y="3104883"/>
              <a:ext cx="278785" cy="13029"/>
            </a:xfrm>
            <a:custGeom>
              <a:avLst/>
              <a:gdLst/>
              <a:ahLst/>
              <a:cxnLst/>
              <a:rect l="l" t="t" r="r" b="b"/>
              <a:pathLst>
                <a:path w="8837" h="413" extrusionOk="0">
                  <a:moveTo>
                    <a:pt x="190" y="1"/>
                  </a:moveTo>
                  <a:cubicBezTo>
                    <a:pt x="95" y="1"/>
                    <a:pt x="0" y="96"/>
                    <a:pt x="0" y="222"/>
                  </a:cubicBezTo>
                  <a:cubicBezTo>
                    <a:pt x="0" y="317"/>
                    <a:pt x="95" y="412"/>
                    <a:pt x="190" y="412"/>
                  </a:cubicBezTo>
                  <a:lnTo>
                    <a:pt x="8614" y="412"/>
                  </a:lnTo>
                  <a:cubicBezTo>
                    <a:pt x="8741" y="412"/>
                    <a:pt x="8836" y="317"/>
                    <a:pt x="8836" y="222"/>
                  </a:cubicBezTo>
                  <a:cubicBezTo>
                    <a:pt x="8836" y="96"/>
                    <a:pt x="8741" y="1"/>
                    <a:pt x="8614" y="1"/>
                  </a:cubicBez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28"/>
            <p:cNvSpPr/>
            <p:nvPr/>
          </p:nvSpPr>
          <p:spPr>
            <a:xfrm>
              <a:off x="5910746" y="3183815"/>
              <a:ext cx="278785" cy="14007"/>
            </a:xfrm>
            <a:custGeom>
              <a:avLst/>
              <a:gdLst/>
              <a:ahLst/>
              <a:cxnLst/>
              <a:rect l="l" t="t" r="r" b="b"/>
              <a:pathLst>
                <a:path w="8837" h="444" extrusionOk="0">
                  <a:moveTo>
                    <a:pt x="222" y="1"/>
                  </a:moveTo>
                  <a:cubicBezTo>
                    <a:pt x="95" y="1"/>
                    <a:pt x="0" y="96"/>
                    <a:pt x="0" y="222"/>
                  </a:cubicBezTo>
                  <a:cubicBezTo>
                    <a:pt x="0" y="349"/>
                    <a:pt x="95" y="444"/>
                    <a:pt x="222" y="444"/>
                  </a:cubicBezTo>
                  <a:lnTo>
                    <a:pt x="8614" y="444"/>
                  </a:lnTo>
                  <a:cubicBezTo>
                    <a:pt x="8741" y="444"/>
                    <a:pt x="8836" y="349"/>
                    <a:pt x="8836" y="222"/>
                  </a:cubicBezTo>
                  <a:cubicBezTo>
                    <a:pt x="8836" y="96"/>
                    <a:pt x="8741" y="1"/>
                    <a:pt x="8614" y="1"/>
                  </a:cubicBez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28"/>
            <p:cNvSpPr/>
            <p:nvPr/>
          </p:nvSpPr>
          <p:spPr>
            <a:xfrm>
              <a:off x="5913743" y="3262747"/>
              <a:ext cx="278785" cy="14007"/>
            </a:xfrm>
            <a:custGeom>
              <a:avLst/>
              <a:gdLst/>
              <a:ahLst/>
              <a:cxnLst/>
              <a:rect l="l" t="t" r="r" b="b"/>
              <a:pathLst>
                <a:path w="8837" h="444" extrusionOk="0">
                  <a:moveTo>
                    <a:pt x="222" y="0"/>
                  </a:moveTo>
                  <a:cubicBezTo>
                    <a:pt x="127" y="0"/>
                    <a:pt x="0" y="95"/>
                    <a:pt x="0" y="222"/>
                  </a:cubicBezTo>
                  <a:cubicBezTo>
                    <a:pt x="0" y="349"/>
                    <a:pt x="127" y="444"/>
                    <a:pt x="222" y="444"/>
                  </a:cubicBezTo>
                  <a:lnTo>
                    <a:pt x="8646" y="444"/>
                  </a:lnTo>
                  <a:cubicBezTo>
                    <a:pt x="8741" y="444"/>
                    <a:pt x="8836" y="349"/>
                    <a:pt x="8836" y="222"/>
                  </a:cubicBezTo>
                  <a:cubicBezTo>
                    <a:pt x="8836" y="95"/>
                    <a:pt x="8741" y="0"/>
                    <a:pt x="8646" y="0"/>
                  </a:cubicBez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28"/>
            <p:cNvSpPr/>
            <p:nvPr/>
          </p:nvSpPr>
          <p:spPr>
            <a:xfrm>
              <a:off x="6309380" y="3046552"/>
              <a:ext cx="115906" cy="94863"/>
            </a:xfrm>
            <a:custGeom>
              <a:avLst/>
              <a:gdLst/>
              <a:ahLst/>
              <a:cxnLst/>
              <a:rect l="l" t="t" r="r" b="b"/>
              <a:pathLst>
                <a:path w="3674" h="3007" extrusionOk="0">
                  <a:moveTo>
                    <a:pt x="2708" y="1"/>
                  </a:moveTo>
                  <a:cubicBezTo>
                    <a:pt x="2184" y="1"/>
                    <a:pt x="1542" y="100"/>
                    <a:pt x="1045" y="488"/>
                  </a:cubicBezTo>
                  <a:cubicBezTo>
                    <a:pt x="32" y="1248"/>
                    <a:pt x="0" y="2895"/>
                    <a:pt x="0" y="2895"/>
                  </a:cubicBezTo>
                  <a:cubicBezTo>
                    <a:pt x="0" y="2895"/>
                    <a:pt x="437" y="3006"/>
                    <a:pt x="999" y="3006"/>
                  </a:cubicBezTo>
                  <a:cubicBezTo>
                    <a:pt x="1517" y="3006"/>
                    <a:pt x="2142" y="2911"/>
                    <a:pt x="2629" y="2546"/>
                  </a:cubicBezTo>
                  <a:cubicBezTo>
                    <a:pt x="3642" y="1755"/>
                    <a:pt x="3674" y="108"/>
                    <a:pt x="3674" y="108"/>
                  </a:cubicBezTo>
                  <a:cubicBezTo>
                    <a:pt x="3674" y="108"/>
                    <a:pt x="3254" y="1"/>
                    <a:pt x="2708" y="1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28"/>
            <p:cNvSpPr/>
            <p:nvPr/>
          </p:nvSpPr>
          <p:spPr>
            <a:xfrm>
              <a:off x="6244424" y="3072925"/>
              <a:ext cx="80982" cy="101930"/>
            </a:xfrm>
            <a:custGeom>
              <a:avLst/>
              <a:gdLst/>
              <a:ahLst/>
              <a:cxnLst/>
              <a:rect l="l" t="t" r="r" b="b"/>
              <a:pathLst>
                <a:path w="2567" h="3231" extrusionOk="0">
                  <a:moveTo>
                    <a:pt x="698" y="0"/>
                  </a:moveTo>
                  <a:cubicBezTo>
                    <a:pt x="1" y="285"/>
                    <a:pt x="128" y="1109"/>
                    <a:pt x="128" y="1109"/>
                  </a:cubicBezTo>
                  <a:cubicBezTo>
                    <a:pt x="1869" y="1742"/>
                    <a:pt x="2249" y="3231"/>
                    <a:pt x="2249" y="3231"/>
                  </a:cubicBezTo>
                  <a:lnTo>
                    <a:pt x="2566" y="3231"/>
                  </a:lnTo>
                  <a:cubicBezTo>
                    <a:pt x="2408" y="1077"/>
                    <a:pt x="698" y="0"/>
                    <a:pt x="698" y="0"/>
                  </a:cubicBezTo>
                  <a:close/>
                </a:path>
              </a:pathLst>
            </a:custGeom>
            <a:solidFill>
              <a:srgbClr val="825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28"/>
            <p:cNvSpPr/>
            <p:nvPr/>
          </p:nvSpPr>
          <p:spPr>
            <a:xfrm>
              <a:off x="6149529" y="3157757"/>
              <a:ext cx="340713" cy="277681"/>
            </a:xfrm>
            <a:custGeom>
              <a:avLst/>
              <a:gdLst/>
              <a:ahLst/>
              <a:cxnLst/>
              <a:rect l="l" t="t" r="r" b="b"/>
              <a:pathLst>
                <a:path w="10800" h="8802" extrusionOk="0">
                  <a:moveTo>
                    <a:pt x="3486" y="1"/>
                  </a:moveTo>
                  <a:cubicBezTo>
                    <a:pt x="3055" y="1"/>
                    <a:pt x="2595" y="59"/>
                    <a:pt x="2154" y="225"/>
                  </a:cubicBezTo>
                  <a:cubicBezTo>
                    <a:pt x="665" y="795"/>
                    <a:pt x="0" y="1840"/>
                    <a:pt x="222" y="4025"/>
                  </a:cubicBezTo>
                  <a:cubicBezTo>
                    <a:pt x="317" y="5292"/>
                    <a:pt x="1299" y="8047"/>
                    <a:pt x="2280" y="8522"/>
                  </a:cubicBezTo>
                  <a:cubicBezTo>
                    <a:pt x="2695" y="8729"/>
                    <a:pt x="3081" y="8802"/>
                    <a:pt x="3437" y="8802"/>
                  </a:cubicBezTo>
                  <a:cubicBezTo>
                    <a:pt x="4278" y="8802"/>
                    <a:pt x="4948" y="8395"/>
                    <a:pt x="5416" y="8395"/>
                  </a:cubicBezTo>
                  <a:cubicBezTo>
                    <a:pt x="5884" y="8395"/>
                    <a:pt x="6557" y="8788"/>
                    <a:pt x="7389" y="8788"/>
                  </a:cubicBezTo>
                  <a:cubicBezTo>
                    <a:pt x="7739" y="8788"/>
                    <a:pt x="8116" y="8719"/>
                    <a:pt x="8519" y="8522"/>
                  </a:cubicBezTo>
                  <a:cubicBezTo>
                    <a:pt x="9501" y="8047"/>
                    <a:pt x="10483" y="5292"/>
                    <a:pt x="10609" y="4025"/>
                  </a:cubicBezTo>
                  <a:cubicBezTo>
                    <a:pt x="10799" y="1840"/>
                    <a:pt x="10166" y="795"/>
                    <a:pt x="8646" y="225"/>
                  </a:cubicBezTo>
                  <a:cubicBezTo>
                    <a:pt x="8214" y="59"/>
                    <a:pt x="7760" y="1"/>
                    <a:pt x="7334" y="1"/>
                  </a:cubicBezTo>
                  <a:cubicBezTo>
                    <a:pt x="6293" y="1"/>
                    <a:pt x="5416" y="352"/>
                    <a:pt x="5416" y="352"/>
                  </a:cubicBezTo>
                  <a:cubicBezTo>
                    <a:pt x="5416" y="352"/>
                    <a:pt x="4538" y="1"/>
                    <a:pt x="3486" y="1"/>
                  </a:cubicBezTo>
                  <a:close/>
                </a:path>
              </a:pathLst>
            </a:custGeom>
            <a:solidFill>
              <a:srgbClr val="F28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9" name="Google Shape;2529;p28"/>
          <p:cNvGrpSpPr/>
          <p:nvPr/>
        </p:nvGrpSpPr>
        <p:grpSpPr>
          <a:xfrm>
            <a:off x="771200" y="3755168"/>
            <a:ext cx="891185" cy="891217"/>
            <a:chOff x="5687958" y="3747285"/>
            <a:chExt cx="891185" cy="891217"/>
          </a:xfrm>
        </p:grpSpPr>
        <p:sp>
          <p:nvSpPr>
            <p:cNvPr id="2530" name="Google Shape;2530;p28"/>
            <p:cNvSpPr/>
            <p:nvPr/>
          </p:nvSpPr>
          <p:spPr>
            <a:xfrm>
              <a:off x="5687958" y="3747285"/>
              <a:ext cx="891185" cy="891217"/>
            </a:xfrm>
            <a:custGeom>
              <a:avLst/>
              <a:gdLst/>
              <a:ahLst/>
              <a:cxnLst/>
              <a:rect l="l" t="t" r="r" b="b"/>
              <a:pathLst>
                <a:path w="28249" h="28250" extrusionOk="0">
                  <a:moveTo>
                    <a:pt x="14125" y="1"/>
                  </a:moveTo>
                  <a:cubicBezTo>
                    <a:pt x="6334" y="1"/>
                    <a:pt x="0" y="6335"/>
                    <a:pt x="0" y="14125"/>
                  </a:cubicBezTo>
                  <a:cubicBezTo>
                    <a:pt x="0" y="21947"/>
                    <a:pt x="6334" y="28249"/>
                    <a:pt x="14125" y="28249"/>
                  </a:cubicBezTo>
                  <a:cubicBezTo>
                    <a:pt x="21915" y="28249"/>
                    <a:pt x="28249" y="21947"/>
                    <a:pt x="28249" y="14125"/>
                  </a:cubicBezTo>
                  <a:cubicBezTo>
                    <a:pt x="28249" y="6335"/>
                    <a:pt x="21915" y="1"/>
                    <a:pt x="141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28"/>
            <p:cNvSpPr/>
            <p:nvPr/>
          </p:nvSpPr>
          <p:spPr>
            <a:xfrm>
              <a:off x="5701933" y="3840571"/>
              <a:ext cx="490595" cy="366330"/>
            </a:xfrm>
            <a:custGeom>
              <a:avLst/>
              <a:gdLst/>
              <a:ahLst/>
              <a:cxnLst/>
              <a:rect l="l" t="t" r="r" b="b"/>
              <a:pathLst>
                <a:path w="15551" h="11612" extrusionOk="0">
                  <a:moveTo>
                    <a:pt x="4980" y="1"/>
                  </a:moveTo>
                  <a:cubicBezTo>
                    <a:pt x="4393" y="1"/>
                    <a:pt x="3722" y="179"/>
                    <a:pt x="2977" y="654"/>
                  </a:cubicBezTo>
                  <a:cubicBezTo>
                    <a:pt x="1" y="2554"/>
                    <a:pt x="1869" y="8508"/>
                    <a:pt x="7759" y="11611"/>
                  </a:cubicBezTo>
                  <a:cubicBezTo>
                    <a:pt x="13682" y="8508"/>
                    <a:pt x="15550" y="2554"/>
                    <a:pt x="12573" y="654"/>
                  </a:cubicBezTo>
                  <a:cubicBezTo>
                    <a:pt x="11829" y="179"/>
                    <a:pt x="11156" y="1"/>
                    <a:pt x="10565" y="1"/>
                  </a:cubicBezTo>
                  <a:cubicBezTo>
                    <a:pt x="8793" y="1"/>
                    <a:pt x="7759" y="1604"/>
                    <a:pt x="7759" y="1604"/>
                  </a:cubicBezTo>
                  <a:cubicBezTo>
                    <a:pt x="7759" y="1604"/>
                    <a:pt x="6744" y="1"/>
                    <a:pt x="4980" y="1"/>
                  </a:cubicBezTo>
                  <a:close/>
                </a:path>
              </a:pathLst>
            </a:custGeom>
            <a:solidFill>
              <a:srgbClr val="F28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28"/>
            <p:cNvSpPr/>
            <p:nvPr/>
          </p:nvSpPr>
          <p:spPr>
            <a:xfrm>
              <a:off x="5724900" y="3921143"/>
              <a:ext cx="383681" cy="158873"/>
            </a:xfrm>
            <a:custGeom>
              <a:avLst/>
              <a:gdLst/>
              <a:ahLst/>
              <a:cxnLst/>
              <a:rect l="l" t="t" r="r" b="b"/>
              <a:pathLst>
                <a:path w="12162" h="5036" extrusionOk="0">
                  <a:moveTo>
                    <a:pt x="6841" y="0"/>
                  </a:moveTo>
                  <a:cubicBezTo>
                    <a:pt x="6746" y="0"/>
                    <a:pt x="6683" y="64"/>
                    <a:pt x="6651" y="159"/>
                  </a:cubicBezTo>
                  <a:lnTo>
                    <a:pt x="5670" y="4149"/>
                  </a:lnTo>
                  <a:lnTo>
                    <a:pt x="4403" y="665"/>
                  </a:lnTo>
                  <a:cubicBezTo>
                    <a:pt x="4371" y="570"/>
                    <a:pt x="4308" y="539"/>
                    <a:pt x="4213" y="507"/>
                  </a:cubicBezTo>
                  <a:cubicBezTo>
                    <a:pt x="4150" y="507"/>
                    <a:pt x="4055" y="539"/>
                    <a:pt x="4023" y="634"/>
                  </a:cubicBezTo>
                  <a:lnTo>
                    <a:pt x="3073" y="2470"/>
                  </a:lnTo>
                  <a:lnTo>
                    <a:pt x="191" y="2470"/>
                  </a:lnTo>
                  <a:cubicBezTo>
                    <a:pt x="96" y="2470"/>
                    <a:pt x="1" y="2565"/>
                    <a:pt x="1" y="2660"/>
                  </a:cubicBezTo>
                  <a:cubicBezTo>
                    <a:pt x="1" y="2787"/>
                    <a:pt x="96" y="2882"/>
                    <a:pt x="191" y="2882"/>
                  </a:cubicBezTo>
                  <a:lnTo>
                    <a:pt x="3199" y="2882"/>
                  </a:lnTo>
                  <a:cubicBezTo>
                    <a:pt x="3263" y="2882"/>
                    <a:pt x="3326" y="2819"/>
                    <a:pt x="3358" y="2755"/>
                  </a:cubicBezTo>
                  <a:lnTo>
                    <a:pt x="4181" y="1204"/>
                  </a:lnTo>
                  <a:lnTo>
                    <a:pt x="5511" y="4909"/>
                  </a:lnTo>
                  <a:cubicBezTo>
                    <a:pt x="5511" y="4972"/>
                    <a:pt x="5606" y="5036"/>
                    <a:pt x="5670" y="5036"/>
                  </a:cubicBezTo>
                  <a:lnTo>
                    <a:pt x="5701" y="5036"/>
                  </a:lnTo>
                  <a:cubicBezTo>
                    <a:pt x="5796" y="5036"/>
                    <a:pt x="5860" y="4972"/>
                    <a:pt x="5891" y="4877"/>
                  </a:cubicBezTo>
                  <a:lnTo>
                    <a:pt x="6905" y="792"/>
                  </a:lnTo>
                  <a:lnTo>
                    <a:pt x="7792" y="2755"/>
                  </a:lnTo>
                  <a:cubicBezTo>
                    <a:pt x="7823" y="2819"/>
                    <a:pt x="7887" y="2850"/>
                    <a:pt x="7982" y="2850"/>
                  </a:cubicBezTo>
                  <a:lnTo>
                    <a:pt x="11972" y="2850"/>
                  </a:lnTo>
                  <a:cubicBezTo>
                    <a:pt x="12067" y="2850"/>
                    <a:pt x="12162" y="2787"/>
                    <a:pt x="12162" y="2660"/>
                  </a:cubicBezTo>
                  <a:cubicBezTo>
                    <a:pt x="12162" y="2565"/>
                    <a:pt x="12067" y="2470"/>
                    <a:pt x="11972" y="2470"/>
                  </a:cubicBezTo>
                  <a:lnTo>
                    <a:pt x="8108" y="2470"/>
                  </a:lnTo>
                  <a:lnTo>
                    <a:pt x="7031" y="95"/>
                  </a:lnTo>
                  <a:cubicBezTo>
                    <a:pt x="7000" y="32"/>
                    <a:pt x="6936" y="0"/>
                    <a:pt x="6841" y="0"/>
                  </a:cubicBezTo>
                  <a:close/>
                </a:path>
              </a:pathLst>
            </a:custGeom>
            <a:solidFill>
              <a:srgbClr val="FFCA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28"/>
            <p:cNvSpPr/>
            <p:nvPr/>
          </p:nvSpPr>
          <p:spPr>
            <a:xfrm>
              <a:off x="6185493" y="3951113"/>
              <a:ext cx="121900" cy="49971"/>
            </a:xfrm>
            <a:custGeom>
              <a:avLst/>
              <a:gdLst/>
              <a:ahLst/>
              <a:cxnLst/>
              <a:rect l="l" t="t" r="r" b="b"/>
              <a:pathLst>
                <a:path w="3864" h="1584" extrusionOk="0">
                  <a:moveTo>
                    <a:pt x="0" y="0"/>
                  </a:moveTo>
                  <a:lnTo>
                    <a:pt x="0" y="1584"/>
                  </a:lnTo>
                  <a:lnTo>
                    <a:pt x="3864" y="1584"/>
                  </a:lnTo>
                  <a:lnTo>
                    <a:pt x="3864" y="0"/>
                  </a:lnTo>
                  <a:close/>
                </a:path>
              </a:pathLst>
            </a:custGeom>
            <a:solidFill>
              <a:srgbClr val="306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28"/>
            <p:cNvSpPr/>
            <p:nvPr/>
          </p:nvSpPr>
          <p:spPr>
            <a:xfrm>
              <a:off x="6075582" y="3974080"/>
              <a:ext cx="341723" cy="523562"/>
            </a:xfrm>
            <a:custGeom>
              <a:avLst/>
              <a:gdLst/>
              <a:ahLst/>
              <a:cxnLst/>
              <a:rect l="l" t="t" r="r" b="b"/>
              <a:pathLst>
                <a:path w="10832" h="16596" extrusionOk="0">
                  <a:moveTo>
                    <a:pt x="1078" y="1"/>
                  </a:moveTo>
                  <a:cubicBezTo>
                    <a:pt x="476" y="1"/>
                    <a:pt x="1" y="507"/>
                    <a:pt x="1" y="1109"/>
                  </a:cubicBezTo>
                  <a:lnTo>
                    <a:pt x="1" y="15518"/>
                  </a:lnTo>
                  <a:cubicBezTo>
                    <a:pt x="1" y="16120"/>
                    <a:pt x="476" y="16595"/>
                    <a:pt x="1078" y="16595"/>
                  </a:cubicBezTo>
                  <a:lnTo>
                    <a:pt x="9755" y="16595"/>
                  </a:lnTo>
                  <a:cubicBezTo>
                    <a:pt x="10357" y="16595"/>
                    <a:pt x="10832" y="16120"/>
                    <a:pt x="10832" y="15518"/>
                  </a:cubicBezTo>
                  <a:lnTo>
                    <a:pt x="10832" y="1109"/>
                  </a:lnTo>
                  <a:cubicBezTo>
                    <a:pt x="10832" y="507"/>
                    <a:pt x="10357" y="1"/>
                    <a:pt x="9755" y="1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28"/>
            <p:cNvSpPr/>
            <p:nvPr/>
          </p:nvSpPr>
          <p:spPr>
            <a:xfrm>
              <a:off x="6159498" y="3823220"/>
              <a:ext cx="172880" cy="132910"/>
            </a:xfrm>
            <a:custGeom>
              <a:avLst/>
              <a:gdLst/>
              <a:ahLst/>
              <a:cxnLst/>
              <a:rect l="l" t="t" r="r" b="b"/>
              <a:pathLst>
                <a:path w="5480" h="4213" extrusionOk="0">
                  <a:moveTo>
                    <a:pt x="571" y="1"/>
                  </a:moveTo>
                  <a:cubicBezTo>
                    <a:pt x="254" y="1"/>
                    <a:pt x="1" y="254"/>
                    <a:pt x="1" y="539"/>
                  </a:cubicBezTo>
                  <a:lnTo>
                    <a:pt x="1" y="3674"/>
                  </a:lnTo>
                  <a:cubicBezTo>
                    <a:pt x="1" y="3959"/>
                    <a:pt x="254" y="4213"/>
                    <a:pt x="571" y="4213"/>
                  </a:cubicBezTo>
                  <a:lnTo>
                    <a:pt x="4941" y="4213"/>
                  </a:lnTo>
                  <a:cubicBezTo>
                    <a:pt x="5258" y="4213"/>
                    <a:pt x="5480" y="3959"/>
                    <a:pt x="5480" y="3674"/>
                  </a:cubicBezTo>
                  <a:lnTo>
                    <a:pt x="5480" y="539"/>
                  </a:lnTo>
                  <a:cubicBezTo>
                    <a:pt x="5480" y="254"/>
                    <a:pt x="5258" y="1"/>
                    <a:pt x="4941" y="1"/>
                  </a:cubicBezTo>
                  <a:close/>
                </a:path>
              </a:pathLst>
            </a:custGeom>
            <a:solidFill>
              <a:srgbClr val="C7A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28"/>
            <p:cNvSpPr/>
            <p:nvPr/>
          </p:nvSpPr>
          <p:spPr>
            <a:xfrm>
              <a:off x="6125553" y="4029035"/>
              <a:ext cx="241812" cy="411632"/>
            </a:xfrm>
            <a:custGeom>
              <a:avLst/>
              <a:gdLst/>
              <a:ahLst/>
              <a:cxnLst/>
              <a:rect l="l" t="t" r="r" b="b"/>
              <a:pathLst>
                <a:path w="7665" h="13048" extrusionOk="0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lnTo>
                    <a:pt x="0" y="12573"/>
                  </a:lnTo>
                  <a:cubicBezTo>
                    <a:pt x="0" y="12826"/>
                    <a:pt x="222" y="13048"/>
                    <a:pt x="507" y="13048"/>
                  </a:cubicBezTo>
                  <a:lnTo>
                    <a:pt x="7157" y="13048"/>
                  </a:lnTo>
                  <a:cubicBezTo>
                    <a:pt x="7442" y="13048"/>
                    <a:pt x="7664" y="12826"/>
                    <a:pt x="7664" y="12573"/>
                  </a:cubicBezTo>
                  <a:lnTo>
                    <a:pt x="7664" y="475"/>
                  </a:lnTo>
                  <a:cubicBezTo>
                    <a:pt x="7664" y="222"/>
                    <a:pt x="7442" y="0"/>
                    <a:pt x="7157" y="0"/>
                  </a:cubicBez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28"/>
            <p:cNvSpPr/>
            <p:nvPr/>
          </p:nvSpPr>
          <p:spPr>
            <a:xfrm>
              <a:off x="5969677" y="4212863"/>
              <a:ext cx="134929" cy="43977"/>
            </a:xfrm>
            <a:custGeom>
              <a:avLst/>
              <a:gdLst/>
              <a:ahLst/>
              <a:cxnLst/>
              <a:rect l="l" t="t" r="r" b="b"/>
              <a:pathLst>
                <a:path w="4277" h="1394" extrusionOk="0">
                  <a:moveTo>
                    <a:pt x="1" y="1"/>
                  </a:moveTo>
                  <a:lnTo>
                    <a:pt x="1" y="1394"/>
                  </a:lnTo>
                  <a:lnTo>
                    <a:pt x="4276" y="1394"/>
                  </a:lnTo>
                  <a:lnTo>
                    <a:pt x="4276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28"/>
            <p:cNvSpPr/>
            <p:nvPr/>
          </p:nvSpPr>
          <p:spPr>
            <a:xfrm>
              <a:off x="5888757" y="4438648"/>
              <a:ext cx="296767" cy="93948"/>
            </a:xfrm>
            <a:custGeom>
              <a:avLst/>
              <a:gdLst/>
              <a:ahLst/>
              <a:cxnLst/>
              <a:rect l="l" t="t" r="r" b="b"/>
              <a:pathLst>
                <a:path w="9407" h="2978" extrusionOk="0">
                  <a:moveTo>
                    <a:pt x="1" y="1"/>
                  </a:moveTo>
                  <a:lnTo>
                    <a:pt x="1" y="2027"/>
                  </a:lnTo>
                  <a:cubicBezTo>
                    <a:pt x="1" y="2534"/>
                    <a:pt x="412" y="2978"/>
                    <a:pt x="951" y="2978"/>
                  </a:cubicBezTo>
                  <a:lnTo>
                    <a:pt x="8456" y="2978"/>
                  </a:lnTo>
                  <a:cubicBezTo>
                    <a:pt x="8995" y="2978"/>
                    <a:pt x="9406" y="2534"/>
                    <a:pt x="9406" y="2027"/>
                  </a:cubicBezTo>
                  <a:lnTo>
                    <a:pt x="9406" y="1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28"/>
            <p:cNvSpPr/>
            <p:nvPr/>
          </p:nvSpPr>
          <p:spPr>
            <a:xfrm>
              <a:off x="5888757" y="4233842"/>
              <a:ext cx="296767" cy="93948"/>
            </a:xfrm>
            <a:custGeom>
              <a:avLst/>
              <a:gdLst/>
              <a:ahLst/>
              <a:cxnLst/>
              <a:rect l="l" t="t" r="r" b="b"/>
              <a:pathLst>
                <a:path w="9407" h="2978" extrusionOk="0">
                  <a:moveTo>
                    <a:pt x="951" y="1"/>
                  </a:moveTo>
                  <a:cubicBezTo>
                    <a:pt x="412" y="1"/>
                    <a:pt x="1" y="412"/>
                    <a:pt x="1" y="951"/>
                  </a:cubicBezTo>
                  <a:lnTo>
                    <a:pt x="1" y="2977"/>
                  </a:lnTo>
                  <a:lnTo>
                    <a:pt x="9406" y="2977"/>
                  </a:lnTo>
                  <a:lnTo>
                    <a:pt x="9406" y="951"/>
                  </a:lnTo>
                  <a:cubicBezTo>
                    <a:pt x="9406" y="412"/>
                    <a:pt x="8995" y="1"/>
                    <a:pt x="8488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28"/>
            <p:cNvSpPr/>
            <p:nvPr/>
          </p:nvSpPr>
          <p:spPr>
            <a:xfrm>
              <a:off x="5888757" y="4327759"/>
              <a:ext cx="296767" cy="110921"/>
            </a:xfrm>
            <a:custGeom>
              <a:avLst/>
              <a:gdLst/>
              <a:ahLst/>
              <a:cxnLst/>
              <a:rect l="l" t="t" r="r" b="b"/>
              <a:pathLst>
                <a:path w="9407" h="3516" extrusionOk="0">
                  <a:moveTo>
                    <a:pt x="1" y="0"/>
                  </a:moveTo>
                  <a:lnTo>
                    <a:pt x="1" y="3516"/>
                  </a:lnTo>
                  <a:lnTo>
                    <a:pt x="9406" y="3516"/>
                  </a:lnTo>
                  <a:lnTo>
                    <a:pt x="9406" y="0"/>
                  </a:lnTo>
                  <a:close/>
                </a:path>
              </a:pathLst>
            </a:custGeom>
            <a:solidFill>
              <a:srgbClr val="D197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28"/>
            <p:cNvSpPr/>
            <p:nvPr/>
          </p:nvSpPr>
          <p:spPr>
            <a:xfrm>
              <a:off x="5946710" y="4159926"/>
              <a:ext cx="180862" cy="65966"/>
            </a:xfrm>
            <a:custGeom>
              <a:avLst/>
              <a:gdLst/>
              <a:ahLst/>
              <a:cxnLst/>
              <a:rect l="l" t="t" r="r" b="b"/>
              <a:pathLst>
                <a:path w="5733" h="2091" extrusionOk="0">
                  <a:moveTo>
                    <a:pt x="475" y="0"/>
                  </a:moveTo>
                  <a:cubicBezTo>
                    <a:pt x="222" y="0"/>
                    <a:pt x="0" y="222"/>
                    <a:pt x="0" y="475"/>
                  </a:cubicBezTo>
                  <a:lnTo>
                    <a:pt x="0" y="1615"/>
                  </a:lnTo>
                  <a:cubicBezTo>
                    <a:pt x="0" y="1869"/>
                    <a:pt x="222" y="2090"/>
                    <a:pt x="475" y="2090"/>
                  </a:cubicBezTo>
                  <a:lnTo>
                    <a:pt x="5258" y="2090"/>
                  </a:lnTo>
                  <a:cubicBezTo>
                    <a:pt x="5511" y="2090"/>
                    <a:pt x="5733" y="1869"/>
                    <a:pt x="5733" y="1615"/>
                  </a:cubicBezTo>
                  <a:lnTo>
                    <a:pt x="5733" y="475"/>
                  </a:lnTo>
                  <a:cubicBezTo>
                    <a:pt x="5733" y="222"/>
                    <a:pt x="5511" y="0"/>
                    <a:pt x="5258" y="0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28"/>
            <p:cNvSpPr/>
            <p:nvPr/>
          </p:nvSpPr>
          <p:spPr>
            <a:xfrm>
              <a:off x="5941726" y="4289807"/>
              <a:ext cx="181840" cy="182849"/>
            </a:xfrm>
            <a:custGeom>
              <a:avLst/>
              <a:gdLst/>
              <a:ahLst/>
              <a:cxnLst/>
              <a:rect l="l" t="t" r="r" b="b"/>
              <a:pathLst>
                <a:path w="5764" h="5796" extrusionOk="0">
                  <a:moveTo>
                    <a:pt x="2882" y="0"/>
                  </a:moveTo>
                  <a:cubicBezTo>
                    <a:pt x="1267" y="0"/>
                    <a:pt x="0" y="1298"/>
                    <a:pt x="0" y="2914"/>
                  </a:cubicBezTo>
                  <a:cubicBezTo>
                    <a:pt x="0" y="4497"/>
                    <a:pt x="1267" y="5795"/>
                    <a:pt x="2882" y="5795"/>
                  </a:cubicBezTo>
                  <a:cubicBezTo>
                    <a:pt x="4465" y="5795"/>
                    <a:pt x="5764" y="4497"/>
                    <a:pt x="5764" y="2914"/>
                  </a:cubicBezTo>
                  <a:cubicBezTo>
                    <a:pt x="5764" y="1298"/>
                    <a:pt x="4465" y="0"/>
                    <a:pt x="2882" y="0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28"/>
            <p:cNvSpPr/>
            <p:nvPr/>
          </p:nvSpPr>
          <p:spPr>
            <a:xfrm>
              <a:off x="6383296" y="4077997"/>
              <a:ext cx="55997" cy="51959"/>
            </a:xfrm>
            <a:custGeom>
              <a:avLst/>
              <a:gdLst/>
              <a:ahLst/>
              <a:cxnLst/>
              <a:rect l="l" t="t" r="r" b="b"/>
              <a:pathLst>
                <a:path w="1775" h="1647" extrusionOk="0">
                  <a:moveTo>
                    <a:pt x="1" y="0"/>
                  </a:moveTo>
                  <a:lnTo>
                    <a:pt x="1" y="1647"/>
                  </a:lnTo>
                  <a:lnTo>
                    <a:pt x="1774" y="1647"/>
                  </a:lnTo>
                  <a:lnTo>
                    <a:pt x="1774" y="0"/>
                  </a:lnTo>
                  <a:close/>
                </a:path>
              </a:pathLst>
            </a:custGeom>
            <a:solidFill>
              <a:srgbClr val="3DA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28"/>
            <p:cNvSpPr/>
            <p:nvPr/>
          </p:nvSpPr>
          <p:spPr>
            <a:xfrm>
              <a:off x="6285404" y="4452655"/>
              <a:ext cx="251781" cy="102908"/>
            </a:xfrm>
            <a:custGeom>
              <a:avLst/>
              <a:gdLst/>
              <a:ahLst/>
              <a:cxnLst/>
              <a:rect l="l" t="t" r="r" b="b"/>
              <a:pathLst>
                <a:path w="7981" h="3262" extrusionOk="0">
                  <a:moveTo>
                    <a:pt x="0" y="0"/>
                  </a:moveTo>
                  <a:lnTo>
                    <a:pt x="0" y="2122"/>
                  </a:lnTo>
                  <a:cubicBezTo>
                    <a:pt x="0" y="2724"/>
                    <a:pt x="507" y="3262"/>
                    <a:pt x="1140" y="3262"/>
                  </a:cubicBezTo>
                  <a:lnTo>
                    <a:pt x="6841" y="3262"/>
                  </a:lnTo>
                  <a:cubicBezTo>
                    <a:pt x="7474" y="3262"/>
                    <a:pt x="7981" y="2755"/>
                    <a:pt x="7981" y="2122"/>
                  </a:cubicBezTo>
                  <a:lnTo>
                    <a:pt x="7981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28"/>
            <p:cNvSpPr/>
            <p:nvPr/>
          </p:nvSpPr>
          <p:spPr>
            <a:xfrm>
              <a:off x="6285404" y="4102951"/>
              <a:ext cx="251781" cy="103949"/>
            </a:xfrm>
            <a:custGeom>
              <a:avLst/>
              <a:gdLst/>
              <a:ahLst/>
              <a:cxnLst/>
              <a:rect l="l" t="t" r="r" b="b"/>
              <a:pathLst>
                <a:path w="7981" h="3295" extrusionOk="0">
                  <a:moveTo>
                    <a:pt x="1140" y="1"/>
                  </a:moveTo>
                  <a:cubicBezTo>
                    <a:pt x="539" y="1"/>
                    <a:pt x="0" y="508"/>
                    <a:pt x="0" y="1141"/>
                  </a:cubicBezTo>
                  <a:lnTo>
                    <a:pt x="0" y="3294"/>
                  </a:lnTo>
                  <a:lnTo>
                    <a:pt x="7981" y="3294"/>
                  </a:lnTo>
                  <a:lnTo>
                    <a:pt x="7981" y="1141"/>
                  </a:lnTo>
                  <a:cubicBezTo>
                    <a:pt x="7981" y="508"/>
                    <a:pt x="7474" y="1"/>
                    <a:pt x="6841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28"/>
            <p:cNvSpPr/>
            <p:nvPr/>
          </p:nvSpPr>
          <p:spPr>
            <a:xfrm>
              <a:off x="6285404" y="4206869"/>
              <a:ext cx="251781" cy="245818"/>
            </a:xfrm>
            <a:custGeom>
              <a:avLst/>
              <a:gdLst/>
              <a:ahLst/>
              <a:cxnLst/>
              <a:rect l="l" t="t" r="r" b="b"/>
              <a:pathLst>
                <a:path w="7981" h="7792" extrusionOk="0">
                  <a:moveTo>
                    <a:pt x="0" y="0"/>
                  </a:moveTo>
                  <a:lnTo>
                    <a:pt x="0" y="7791"/>
                  </a:lnTo>
                  <a:lnTo>
                    <a:pt x="7981" y="7791"/>
                  </a:lnTo>
                  <a:lnTo>
                    <a:pt x="7981" y="0"/>
                  </a:lnTo>
                  <a:close/>
                </a:path>
              </a:pathLst>
            </a:custGeom>
            <a:solidFill>
              <a:srgbClr val="43A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28"/>
            <p:cNvSpPr/>
            <p:nvPr/>
          </p:nvSpPr>
          <p:spPr>
            <a:xfrm>
              <a:off x="6357332" y="4037017"/>
              <a:ext cx="108934" cy="55997"/>
            </a:xfrm>
            <a:custGeom>
              <a:avLst/>
              <a:gdLst/>
              <a:ahLst/>
              <a:cxnLst/>
              <a:rect l="l" t="t" r="r" b="b"/>
              <a:pathLst>
                <a:path w="3453" h="1775" extrusionOk="0">
                  <a:moveTo>
                    <a:pt x="570" y="1"/>
                  </a:moveTo>
                  <a:cubicBezTo>
                    <a:pt x="254" y="1"/>
                    <a:pt x="0" y="254"/>
                    <a:pt x="0" y="571"/>
                  </a:cubicBezTo>
                  <a:lnTo>
                    <a:pt x="0" y="1204"/>
                  </a:lnTo>
                  <a:cubicBezTo>
                    <a:pt x="0" y="1521"/>
                    <a:pt x="254" y="1774"/>
                    <a:pt x="570" y="1774"/>
                  </a:cubicBezTo>
                  <a:lnTo>
                    <a:pt x="2882" y="1774"/>
                  </a:lnTo>
                  <a:cubicBezTo>
                    <a:pt x="3199" y="1774"/>
                    <a:pt x="3452" y="1521"/>
                    <a:pt x="3452" y="1204"/>
                  </a:cubicBezTo>
                  <a:lnTo>
                    <a:pt x="3452" y="571"/>
                  </a:lnTo>
                  <a:cubicBezTo>
                    <a:pt x="3452" y="254"/>
                    <a:pt x="3199" y="1"/>
                    <a:pt x="2882" y="1"/>
                  </a:cubicBezTo>
                  <a:close/>
                </a:path>
              </a:pathLst>
            </a:custGeom>
            <a:solidFill>
              <a:srgbClr val="43A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28"/>
            <p:cNvSpPr/>
            <p:nvPr/>
          </p:nvSpPr>
          <p:spPr>
            <a:xfrm>
              <a:off x="6330359" y="4242833"/>
              <a:ext cx="161870" cy="63978"/>
            </a:xfrm>
            <a:custGeom>
              <a:avLst/>
              <a:gdLst/>
              <a:ahLst/>
              <a:cxnLst/>
              <a:rect l="l" t="t" r="r" b="b"/>
              <a:pathLst>
                <a:path w="5131" h="2028" extrusionOk="0">
                  <a:moveTo>
                    <a:pt x="0" y="1"/>
                  </a:moveTo>
                  <a:lnTo>
                    <a:pt x="0" y="2027"/>
                  </a:lnTo>
                  <a:lnTo>
                    <a:pt x="5131" y="2027"/>
                  </a:lnTo>
                  <a:lnTo>
                    <a:pt x="51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49" name="Google Shape;2549;p28"/>
          <p:cNvSpPr txBox="1"/>
          <p:nvPr/>
        </p:nvSpPr>
        <p:spPr>
          <a:xfrm>
            <a:off x="710250" y="457200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 smtClean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Single vs Ward.D2</a:t>
            </a:r>
            <a:endParaRPr sz="2500" dirty="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6094" y="1293290"/>
            <a:ext cx="6194520" cy="3705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3527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5" name="Google Shape;2455;p28"/>
          <p:cNvGrpSpPr/>
          <p:nvPr/>
        </p:nvGrpSpPr>
        <p:grpSpPr>
          <a:xfrm>
            <a:off x="2199171" y="379135"/>
            <a:ext cx="4745659" cy="698399"/>
            <a:chOff x="2130264" y="455335"/>
            <a:chExt cx="4745659" cy="698399"/>
          </a:xfrm>
        </p:grpSpPr>
        <p:sp>
          <p:nvSpPr>
            <p:cNvPr id="2456" name="Google Shape;2456;p28"/>
            <p:cNvSpPr/>
            <p:nvPr/>
          </p:nvSpPr>
          <p:spPr>
            <a:xfrm>
              <a:off x="6372361" y="568243"/>
              <a:ext cx="503561" cy="585490"/>
            </a:xfrm>
            <a:custGeom>
              <a:avLst/>
              <a:gdLst/>
              <a:ahLst/>
              <a:cxnLst/>
              <a:rect l="l" t="t" r="r" b="b"/>
              <a:pathLst>
                <a:path w="15962" h="18559" extrusionOk="0">
                  <a:moveTo>
                    <a:pt x="1" y="0"/>
                  </a:moveTo>
                  <a:lnTo>
                    <a:pt x="1" y="9279"/>
                  </a:lnTo>
                  <a:lnTo>
                    <a:pt x="1" y="18558"/>
                  </a:lnTo>
                  <a:lnTo>
                    <a:pt x="15962" y="18558"/>
                  </a:lnTo>
                  <a:lnTo>
                    <a:pt x="12352" y="9279"/>
                  </a:lnTo>
                  <a:lnTo>
                    <a:pt x="15962" y="0"/>
                  </a:lnTo>
                  <a:close/>
                </a:path>
              </a:pathLst>
            </a:custGeom>
            <a:solidFill>
              <a:srgbClr val="306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28"/>
            <p:cNvSpPr/>
            <p:nvPr/>
          </p:nvSpPr>
          <p:spPr>
            <a:xfrm>
              <a:off x="6372361" y="1039815"/>
              <a:ext cx="192850" cy="113918"/>
            </a:xfrm>
            <a:custGeom>
              <a:avLst/>
              <a:gdLst/>
              <a:ahLst/>
              <a:cxnLst/>
              <a:rect l="l" t="t" r="r" b="b"/>
              <a:pathLst>
                <a:path w="6113" h="3611" extrusionOk="0">
                  <a:moveTo>
                    <a:pt x="1" y="0"/>
                  </a:moveTo>
                  <a:lnTo>
                    <a:pt x="1" y="3610"/>
                  </a:lnTo>
                  <a:lnTo>
                    <a:pt x="6113" y="0"/>
                  </a:lnTo>
                  <a:close/>
                </a:path>
              </a:pathLst>
            </a:custGeom>
            <a:solidFill>
              <a:srgbClr val="295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28"/>
            <p:cNvSpPr/>
            <p:nvPr/>
          </p:nvSpPr>
          <p:spPr>
            <a:xfrm>
              <a:off x="2130264" y="568243"/>
              <a:ext cx="503561" cy="585490"/>
            </a:xfrm>
            <a:custGeom>
              <a:avLst/>
              <a:gdLst/>
              <a:ahLst/>
              <a:cxnLst/>
              <a:rect l="l" t="t" r="r" b="b"/>
              <a:pathLst>
                <a:path w="15962" h="18559" extrusionOk="0">
                  <a:moveTo>
                    <a:pt x="1" y="0"/>
                  </a:moveTo>
                  <a:lnTo>
                    <a:pt x="3611" y="9279"/>
                  </a:lnTo>
                  <a:lnTo>
                    <a:pt x="1" y="18558"/>
                  </a:lnTo>
                  <a:lnTo>
                    <a:pt x="15962" y="18558"/>
                  </a:lnTo>
                  <a:lnTo>
                    <a:pt x="15962" y="9279"/>
                  </a:lnTo>
                  <a:lnTo>
                    <a:pt x="15962" y="0"/>
                  </a:lnTo>
                  <a:close/>
                </a:path>
              </a:pathLst>
            </a:custGeom>
            <a:solidFill>
              <a:srgbClr val="306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28"/>
            <p:cNvSpPr/>
            <p:nvPr/>
          </p:nvSpPr>
          <p:spPr>
            <a:xfrm>
              <a:off x="2440975" y="1039815"/>
              <a:ext cx="192850" cy="113918"/>
            </a:xfrm>
            <a:custGeom>
              <a:avLst/>
              <a:gdLst/>
              <a:ahLst/>
              <a:cxnLst/>
              <a:rect l="l" t="t" r="r" b="b"/>
              <a:pathLst>
                <a:path w="6113" h="3611" extrusionOk="0">
                  <a:moveTo>
                    <a:pt x="1" y="0"/>
                  </a:moveTo>
                  <a:lnTo>
                    <a:pt x="6113" y="3610"/>
                  </a:lnTo>
                  <a:lnTo>
                    <a:pt x="6113" y="0"/>
                  </a:lnTo>
                  <a:close/>
                </a:path>
              </a:pathLst>
            </a:custGeom>
            <a:solidFill>
              <a:srgbClr val="295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28"/>
            <p:cNvSpPr/>
            <p:nvPr/>
          </p:nvSpPr>
          <p:spPr>
            <a:xfrm>
              <a:off x="2440975" y="455335"/>
              <a:ext cx="4124236" cy="584512"/>
            </a:xfrm>
            <a:custGeom>
              <a:avLst/>
              <a:gdLst/>
              <a:ahLst/>
              <a:cxnLst/>
              <a:rect l="l" t="t" r="r" b="b"/>
              <a:pathLst>
                <a:path w="130731" h="18528" extrusionOk="0">
                  <a:moveTo>
                    <a:pt x="1" y="1"/>
                  </a:moveTo>
                  <a:lnTo>
                    <a:pt x="1" y="9533"/>
                  </a:lnTo>
                  <a:lnTo>
                    <a:pt x="1" y="18527"/>
                  </a:lnTo>
                  <a:lnTo>
                    <a:pt x="130731" y="18527"/>
                  </a:lnTo>
                  <a:lnTo>
                    <a:pt x="130731" y="9533"/>
                  </a:lnTo>
                  <a:lnTo>
                    <a:pt x="130731" y="1"/>
                  </a:ln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28"/>
            <p:cNvSpPr/>
            <p:nvPr/>
          </p:nvSpPr>
          <p:spPr>
            <a:xfrm>
              <a:off x="2552874" y="718094"/>
              <a:ext cx="451634" cy="32"/>
            </a:xfrm>
            <a:custGeom>
              <a:avLst/>
              <a:gdLst/>
              <a:ahLst/>
              <a:cxnLst/>
              <a:rect l="l" t="t" r="r" b="b"/>
              <a:pathLst>
                <a:path w="14316" h="1" fill="none" extrusionOk="0">
                  <a:moveTo>
                    <a:pt x="14315" y="1"/>
                  </a:moveTo>
                  <a:lnTo>
                    <a:pt x="1" y="1"/>
                  </a:lnTo>
                </a:path>
              </a:pathLst>
            </a:custGeom>
            <a:noFill/>
            <a:ln w="10300" cap="rnd" cmpd="sng">
              <a:solidFill>
                <a:srgbClr val="FCFCF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28"/>
            <p:cNvSpPr/>
            <p:nvPr/>
          </p:nvSpPr>
          <p:spPr>
            <a:xfrm>
              <a:off x="2552874" y="770053"/>
              <a:ext cx="451634" cy="32"/>
            </a:xfrm>
            <a:custGeom>
              <a:avLst/>
              <a:gdLst/>
              <a:ahLst/>
              <a:cxnLst/>
              <a:rect l="l" t="t" r="r" b="b"/>
              <a:pathLst>
                <a:path w="14316" h="1" fill="none" extrusionOk="0">
                  <a:moveTo>
                    <a:pt x="14315" y="1"/>
                  </a:moveTo>
                  <a:lnTo>
                    <a:pt x="1" y="1"/>
                  </a:lnTo>
                </a:path>
              </a:pathLst>
            </a:custGeom>
            <a:noFill/>
            <a:ln w="10300" cap="rnd" cmpd="sng">
              <a:solidFill>
                <a:srgbClr val="FCFCF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28"/>
            <p:cNvSpPr/>
            <p:nvPr/>
          </p:nvSpPr>
          <p:spPr>
            <a:xfrm>
              <a:off x="2552874" y="822011"/>
              <a:ext cx="451634" cy="32"/>
            </a:xfrm>
            <a:custGeom>
              <a:avLst/>
              <a:gdLst/>
              <a:ahLst/>
              <a:cxnLst/>
              <a:rect l="l" t="t" r="r" b="b"/>
              <a:pathLst>
                <a:path w="14316" h="1" fill="none" extrusionOk="0">
                  <a:moveTo>
                    <a:pt x="14315" y="0"/>
                  </a:moveTo>
                  <a:lnTo>
                    <a:pt x="1" y="0"/>
                  </a:lnTo>
                </a:path>
              </a:pathLst>
            </a:custGeom>
            <a:noFill/>
            <a:ln w="10300" cap="rnd" cmpd="sng">
              <a:solidFill>
                <a:srgbClr val="FCFCF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28"/>
            <p:cNvSpPr/>
            <p:nvPr/>
          </p:nvSpPr>
          <p:spPr>
            <a:xfrm>
              <a:off x="6000700" y="718094"/>
              <a:ext cx="452612" cy="32"/>
            </a:xfrm>
            <a:custGeom>
              <a:avLst/>
              <a:gdLst/>
              <a:ahLst/>
              <a:cxnLst/>
              <a:rect l="l" t="t" r="r" b="b"/>
              <a:pathLst>
                <a:path w="14347" h="1" fill="none" extrusionOk="0">
                  <a:moveTo>
                    <a:pt x="14347" y="1"/>
                  </a:moveTo>
                  <a:lnTo>
                    <a:pt x="1" y="1"/>
                  </a:lnTo>
                </a:path>
              </a:pathLst>
            </a:custGeom>
            <a:noFill/>
            <a:ln w="10300" cap="rnd" cmpd="sng">
              <a:solidFill>
                <a:srgbClr val="FCFCF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28"/>
            <p:cNvSpPr/>
            <p:nvPr/>
          </p:nvSpPr>
          <p:spPr>
            <a:xfrm>
              <a:off x="6000700" y="770053"/>
              <a:ext cx="452612" cy="32"/>
            </a:xfrm>
            <a:custGeom>
              <a:avLst/>
              <a:gdLst/>
              <a:ahLst/>
              <a:cxnLst/>
              <a:rect l="l" t="t" r="r" b="b"/>
              <a:pathLst>
                <a:path w="14347" h="1" fill="none" extrusionOk="0">
                  <a:moveTo>
                    <a:pt x="14347" y="1"/>
                  </a:moveTo>
                  <a:lnTo>
                    <a:pt x="1" y="1"/>
                  </a:lnTo>
                </a:path>
              </a:pathLst>
            </a:custGeom>
            <a:noFill/>
            <a:ln w="10300" cap="rnd" cmpd="sng">
              <a:solidFill>
                <a:srgbClr val="FCFCF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28"/>
            <p:cNvSpPr/>
            <p:nvPr/>
          </p:nvSpPr>
          <p:spPr>
            <a:xfrm>
              <a:off x="6000700" y="822011"/>
              <a:ext cx="452612" cy="32"/>
            </a:xfrm>
            <a:custGeom>
              <a:avLst/>
              <a:gdLst/>
              <a:ahLst/>
              <a:cxnLst/>
              <a:rect l="l" t="t" r="r" b="b"/>
              <a:pathLst>
                <a:path w="14347" h="1" fill="none" extrusionOk="0">
                  <a:moveTo>
                    <a:pt x="14347" y="0"/>
                  </a:moveTo>
                  <a:lnTo>
                    <a:pt x="1" y="0"/>
                  </a:lnTo>
                </a:path>
              </a:pathLst>
            </a:custGeom>
            <a:noFill/>
            <a:ln w="10300" cap="rnd" cmpd="sng">
              <a:solidFill>
                <a:srgbClr val="FCFCF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7" name="Google Shape;2487;p28"/>
          <p:cNvGrpSpPr/>
          <p:nvPr/>
        </p:nvGrpSpPr>
        <p:grpSpPr>
          <a:xfrm>
            <a:off x="710250" y="1471917"/>
            <a:ext cx="1013085" cy="891974"/>
            <a:chOff x="5627008" y="1464034"/>
            <a:chExt cx="1013085" cy="891974"/>
          </a:xfrm>
        </p:grpSpPr>
        <p:sp>
          <p:nvSpPr>
            <p:cNvPr id="2488" name="Google Shape;2488;p28"/>
            <p:cNvSpPr/>
            <p:nvPr/>
          </p:nvSpPr>
          <p:spPr>
            <a:xfrm>
              <a:off x="5627008" y="1464034"/>
              <a:ext cx="1013085" cy="891974"/>
            </a:xfrm>
            <a:custGeom>
              <a:avLst/>
              <a:gdLst/>
              <a:ahLst/>
              <a:cxnLst/>
              <a:rect l="l" t="t" r="r" b="b"/>
              <a:pathLst>
                <a:path w="32113" h="28274" extrusionOk="0">
                  <a:moveTo>
                    <a:pt x="16050" y="0"/>
                  </a:moveTo>
                  <a:cubicBezTo>
                    <a:pt x="14212" y="0"/>
                    <a:pt x="12345" y="360"/>
                    <a:pt x="10546" y="1121"/>
                  </a:cubicBezTo>
                  <a:cubicBezTo>
                    <a:pt x="3357" y="4161"/>
                    <a:pt x="0" y="12458"/>
                    <a:pt x="3041" y="19647"/>
                  </a:cubicBezTo>
                  <a:cubicBezTo>
                    <a:pt x="5320" y="25037"/>
                    <a:pt x="10556" y="28273"/>
                    <a:pt x="16063" y="28273"/>
                  </a:cubicBezTo>
                  <a:cubicBezTo>
                    <a:pt x="17901" y="28273"/>
                    <a:pt x="19769" y="27913"/>
                    <a:pt x="21567" y="27153"/>
                  </a:cubicBezTo>
                  <a:cubicBezTo>
                    <a:pt x="28756" y="24112"/>
                    <a:pt x="32113" y="15815"/>
                    <a:pt x="29073" y="8626"/>
                  </a:cubicBezTo>
                  <a:cubicBezTo>
                    <a:pt x="26793" y="3236"/>
                    <a:pt x="21558" y="0"/>
                    <a:pt x="160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28"/>
            <p:cNvSpPr/>
            <p:nvPr/>
          </p:nvSpPr>
          <p:spPr>
            <a:xfrm>
              <a:off x="5946710" y="1694205"/>
              <a:ext cx="161870" cy="75966"/>
            </a:xfrm>
            <a:custGeom>
              <a:avLst/>
              <a:gdLst/>
              <a:ahLst/>
              <a:cxnLst/>
              <a:rect l="l" t="t" r="r" b="b"/>
              <a:pathLst>
                <a:path w="5131" h="2408" extrusionOk="0">
                  <a:moveTo>
                    <a:pt x="0" y="0"/>
                  </a:moveTo>
                  <a:lnTo>
                    <a:pt x="0" y="2407"/>
                  </a:lnTo>
                  <a:lnTo>
                    <a:pt x="5131" y="2407"/>
                  </a:lnTo>
                  <a:lnTo>
                    <a:pt x="5131" y="0"/>
                  </a:lnTo>
                  <a:close/>
                </a:path>
              </a:pathLst>
            </a:custGeom>
            <a:solidFill>
              <a:srgbClr val="D197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28"/>
            <p:cNvSpPr/>
            <p:nvPr/>
          </p:nvSpPr>
          <p:spPr>
            <a:xfrm>
              <a:off x="5996650" y="1554323"/>
              <a:ext cx="63000" cy="61991"/>
            </a:xfrm>
            <a:custGeom>
              <a:avLst/>
              <a:gdLst/>
              <a:ahLst/>
              <a:cxnLst/>
              <a:rect l="l" t="t" r="r" b="b"/>
              <a:pathLst>
                <a:path w="1997" h="1965" extrusionOk="0">
                  <a:moveTo>
                    <a:pt x="983" y="1"/>
                  </a:moveTo>
                  <a:cubicBezTo>
                    <a:pt x="444" y="1"/>
                    <a:pt x="1" y="444"/>
                    <a:pt x="1" y="982"/>
                  </a:cubicBezTo>
                  <a:cubicBezTo>
                    <a:pt x="1" y="1521"/>
                    <a:pt x="444" y="1964"/>
                    <a:pt x="983" y="1964"/>
                  </a:cubicBezTo>
                  <a:cubicBezTo>
                    <a:pt x="1553" y="1964"/>
                    <a:pt x="1996" y="1521"/>
                    <a:pt x="1996" y="982"/>
                  </a:cubicBezTo>
                  <a:cubicBezTo>
                    <a:pt x="1996" y="444"/>
                    <a:pt x="1553" y="1"/>
                    <a:pt x="983" y="1"/>
                  </a:cubicBezTo>
                  <a:close/>
                </a:path>
              </a:pathLst>
            </a:custGeom>
            <a:solidFill>
              <a:srgbClr val="D197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28"/>
            <p:cNvSpPr/>
            <p:nvPr/>
          </p:nvSpPr>
          <p:spPr>
            <a:xfrm>
              <a:off x="6015641" y="1587291"/>
              <a:ext cx="24008" cy="56975"/>
            </a:xfrm>
            <a:custGeom>
              <a:avLst/>
              <a:gdLst/>
              <a:ahLst/>
              <a:cxnLst/>
              <a:rect l="l" t="t" r="r" b="b"/>
              <a:pathLst>
                <a:path w="761" h="1806" extrusionOk="0">
                  <a:moveTo>
                    <a:pt x="1" y="1"/>
                  </a:moveTo>
                  <a:lnTo>
                    <a:pt x="1" y="1806"/>
                  </a:lnTo>
                  <a:lnTo>
                    <a:pt x="761" y="1806"/>
                  </a:lnTo>
                  <a:lnTo>
                    <a:pt x="761" y="1"/>
                  </a:lnTo>
                  <a:close/>
                </a:path>
              </a:pathLst>
            </a:custGeom>
            <a:solidFill>
              <a:srgbClr val="D197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28"/>
            <p:cNvSpPr/>
            <p:nvPr/>
          </p:nvSpPr>
          <p:spPr>
            <a:xfrm>
              <a:off x="5881754" y="1743167"/>
              <a:ext cx="291783" cy="150892"/>
            </a:xfrm>
            <a:custGeom>
              <a:avLst/>
              <a:gdLst/>
              <a:ahLst/>
              <a:cxnLst/>
              <a:rect l="l" t="t" r="r" b="b"/>
              <a:pathLst>
                <a:path w="9249" h="4783" extrusionOk="0">
                  <a:moveTo>
                    <a:pt x="2154" y="0"/>
                  </a:moveTo>
                  <a:cubicBezTo>
                    <a:pt x="983" y="0"/>
                    <a:pt x="1" y="982"/>
                    <a:pt x="1" y="2153"/>
                  </a:cubicBezTo>
                  <a:lnTo>
                    <a:pt x="1" y="4782"/>
                  </a:lnTo>
                  <a:lnTo>
                    <a:pt x="9248" y="4782"/>
                  </a:lnTo>
                  <a:lnTo>
                    <a:pt x="9248" y="2153"/>
                  </a:lnTo>
                  <a:cubicBezTo>
                    <a:pt x="9248" y="982"/>
                    <a:pt x="8298" y="0"/>
                    <a:pt x="7095" y="0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28"/>
            <p:cNvSpPr/>
            <p:nvPr/>
          </p:nvSpPr>
          <p:spPr>
            <a:xfrm>
              <a:off x="5881754" y="2056875"/>
              <a:ext cx="291783" cy="171871"/>
            </a:xfrm>
            <a:custGeom>
              <a:avLst/>
              <a:gdLst/>
              <a:ahLst/>
              <a:cxnLst/>
              <a:rect l="l" t="t" r="r" b="b"/>
              <a:pathLst>
                <a:path w="9249" h="5448" extrusionOk="0">
                  <a:moveTo>
                    <a:pt x="1" y="0"/>
                  </a:moveTo>
                  <a:lnTo>
                    <a:pt x="1" y="3294"/>
                  </a:lnTo>
                  <a:cubicBezTo>
                    <a:pt x="1" y="4497"/>
                    <a:pt x="983" y="5447"/>
                    <a:pt x="2154" y="5447"/>
                  </a:cubicBezTo>
                  <a:lnTo>
                    <a:pt x="7095" y="5447"/>
                  </a:lnTo>
                  <a:cubicBezTo>
                    <a:pt x="8298" y="5447"/>
                    <a:pt x="9248" y="4497"/>
                    <a:pt x="9248" y="3294"/>
                  </a:cubicBezTo>
                  <a:lnTo>
                    <a:pt x="9248" y="0"/>
                  </a:ln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28"/>
            <p:cNvSpPr/>
            <p:nvPr/>
          </p:nvSpPr>
          <p:spPr>
            <a:xfrm>
              <a:off x="5881754" y="1894027"/>
              <a:ext cx="291783" cy="162880"/>
            </a:xfrm>
            <a:custGeom>
              <a:avLst/>
              <a:gdLst/>
              <a:ahLst/>
              <a:cxnLst/>
              <a:rect l="l" t="t" r="r" b="b"/>
              <a:pathLst>
                <a:path w="9249" h="5163" extrusionOk="0">
                  <a:moveTo>
                    <a:pt x="1" y="0"/>
                  </a:moveTo>
                  <a:lnTo>
                    <a:pt x="1" y="5162"/>
                  </a:lnTo>
                  <a:lnTo>
                    <a:pt x="9248" y="5162"/>
                  </a:lnTo>
                  <a:lnTo>
                    <a:pt x="9248" y="0"/>
                  </a:ln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28"/>
            <p:cNvSpPr/>
            <p:nvPr/>
          </p:nvSpPr>
          <p:spPr>
            <a:xfrm>
              <a:off x="5904752" y="1625274"/>
              <a:ext cx="245787" cy="92939"/>
            </a:xfrm>
            <a:custGeom>
              <a:avLst/>
              <a:gdLst/>
              <a:ahLst/>
              <a:cxnLst/>
              <a:rect l="l" t="t" r="r" b="b"/>
              <a:pathLst>
                <a:path w="7791" h="2946" extrusionOk="0">
                  <a:moveTo>
                    <a:pt x="1077" y="0"/>
                  </a:moveTo>
                  <a:cubicBezTo>
                    <a:pt x="507" y="0"/>
                    <a:pt x="0" y="475"/>
                    <a:pt x="0" y="1077"/>
                  </a:cubicBezTo>
                  <a:lnTo>
                    <a:pt x="0" y="2945"/>
                  </a:lnTo>
                  <a:lnTo>
                    <a:pt x="7791" y="2945"/>
                  </a:lnTo>
                  <a:lnTo>
                    <a:pt x="7791" y="1077"/>
                  </a:lnTo>
                  <a:cubicBezTo>
                    <a:pt x="7791" y="475"/>
                    <a:pt x="7316" y="0"/>
                    <a:pt x="6714" y="0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28"/>
            <p:cNvSpPr/>
            <p:nvPr/>
          </p:nvSpPr>
          <p:spPr>
            <a:xfrm>
              <a:off x="6089589" y="1605273"/>
              <a:ext cx="469585" cy="345729"/>
            </a:xfrm>
            <a:custGeom>
              <a:avLst/>
              <a:gdLst/>
              <a:ahLst/>
              <a:cxnLst/>
              <a:rect l="l" t="t" r="r" b="b"/>
              <a:pathLst>
                <a:path w="14885" h="10959" extrusionOk="0">
                  <a:moveTo>
                    <a:pt x="9976" y="1552"/>
                  </a:moveTo>
                  <a:cubicBezTo>
                    <a:pt x="11813" y="1552"/>
                    <a:pt x="13333" y="3041"/>
                    <a:pt x="13333" y="4909"/>
                  </a:cubicBezTo>
                  <a:lnTo>
                    <a:pt x="13333" y="6049"/>
                  </a:lnTo>
                  <a:cubicBezTo>
                    <a:pt x="13333" y="7886"/>
                    <a:pt x="11844" y="9406"/>
                    <a:pt x="9976" y="9406"/>
                  </a:cubicBezTo>
                  <a:lnTo>
                    <a:pt x="4909" y="9406"/>
                  </a:lnTo>
                  <a:cubicBezTo>
                    <a:pt x="3040" y="9406"/>
                    <a:pt x="1552" y="7886"/>
                    <a:pt x="1552" y="6049"/>
                  </a:cubicBezTo>
                  <a:lnTo>
                    <a:pt x="1552" y="4909"/>
                  </a:lnTo>
                  <a:cubicBezTo>
                    <a:pt x="1552" y="3041"/>
                    <a:pt x="3040" y="1552"/>
                    <a:pt x="4909" y="1552"/>
                  </a:cubicBezTo>
                  <a:close/>
                  <a:moveTo>
                    <a:pt x="4909" y="1"/>
                  </a:moveTo>
                  <a:cubicBezTo>
                    <a:pt x="2185" y="1"/>
                    <a:pt x="0" y="2186"/>
                    <a:pt x="0" y="4909"/>
                  </a:cubicBezTo>
                  <a:lnTo>
                    <a:pt x="0" y="6049"/>
                  </a:lnTo>
                  <a:cubicBezTo>
                    <a:pt x="0" y="8741"/>
                    <a:pt x="2185" y="10958"/>
                    <a:pt x="4909" y="10958"/>
                  </a:cubicBezTo>
                  <a:lnTo>
                    <a:pt x="9976" y="10958"/>
                  </a:lnTo>
                  <a:cubicBezTo>
                    <a:pt x="12668" y="10958"/>
                    <a:pt x="14885" y="8741"/>
                    <a:pt x="14885" y="6049"/>
                  </a:cubicBezTo>
                  <a:lnTo>
                    <a:pt x="14885" y="4909"/>
                  </a:lnTo>
                  <a:cubicBezTo>
                    <a:pt x="14885" y="2186"/>
                    <a:pt x="12668" y="1"/>
                    <a:pt x="9976" y="1"/>
                  </a:cubicBezTo>
                  <a:close/>
                </a:path>
              </a:pathLst>
            </a:custGeom>
            <a:solidFill>
              <a:srgbClr val="306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28"/>
            <p:cNvSpPr/>
            <p:nvPr/>
          </p:nvSpPr>
          <p:spPr>
            <a:xfrm>
              <a:off x="6084573" y="1822067"/>
              <a:ext cx="479585" cy="429645"/>
            </a:xfrm>
            <a:custGeom>
              <a:avLst/>
              <a:gdLst/>
              <a:ahLst/>
              <a:cxnLst/>
              <a:rect l="l" t="t" r="r" b="b"/>
              <a:pathLst>
                <a:path w="15202" h="13619" extrusionOk="0">
                  <a:moveTo>
                    <a:pt x="7601" y="1"/>
                  </a:moveTo>
                  <a:cubicBezTo>
                    <a:pt x="3421" y="1"/>
                    <a:pt x="1" y="3389"/>
                    <a:pt x="1" y="7570"/>
                  </a:cubicBezTo>
                  <a:cubicBezTo>
                    <a:pt x="1" y="10072"/>
                    <a:pt x="1204" y="12257"/>
                    <a:pt x="3009" y="13618"/>
                  </a:cubicBezTo>
                  <a:lnTo>
                    <a:pt x="12193" y="13618"/>
                  </a:lnTo>
                  <a:cubicBezTo>
                    <a:pt x="13999" y="12257"/>
                    <a:pt x="15202" y="10072"/>
                    <a:pt x="15202" y="7570"/>
                  </a:cubicBezTo>
                  <a:cubicBezTo>
                    <a:pt x="15202" y="3389"/>
                    <a:pt x="11782" y="1"/>
                    <a:pt x="7601" y="1"/>
                  </a:cubicBezTo>
                  <a:close/>
                </a:path>
              </a:pathLst>
            </a:custGeom>
            <a:solidFill>
              <a:srgbClr val="43A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28"/>
            <p:cNvSpPr/>
            <p:nvPr/>
          </p:nvSpPr>
          <p:spPr>
            <a:xfrm>
              <a:off x="6160508" y="1907971"/>
              <a:ext cx="327747" cy="297493"/>
            </a:xfrm>
            <a:custGeom>
              <a:avLst/>
              <a:gdLst/>
              <a:ahLst/>
              <a:cxnLst/>
              <a:rect l="l" t="t" r="r" b="b"/>
              <a:pathLst>
                <a:path w="10389" h="9430" extrusionOk="0">
                  <a:moveTo>
                    <a:pt x="5186" y="0"/>
                  </a:moveTo>
                  <a:cubicBezTo>
                    <a:pt x="3050" y="0"/>
                    <a:pt x="1118" y="1473"/>
                    <a:pt x="602" y="3643"/>
                  </a:cubicBezTo>
                  <a:cubicBezTo>
                    <a:pt x="1" y="6177"/>
                    <a:pt x="1584" y="8710"/>
                    <a:pt x="4118" y="9312"/>
                  </a:cubicBezTo>
                  <a:cubicBezTo>
                    <a:pt x="4471" y="9392"/>
                    <a:pt x="4825" y="9430"/>
                    <a:pt x="5173" y="9430"/>
                  </a:cubicBezTo>
                  <a:cubicBezTo>
                    <a:pt x="7321" y="9430"/>
                    <a:pt x="9269" y="7977"/>
                    <a:pt x="9786" y="5797"/>
                  </a:cubicBezTo>
                  <a:cubicBezTo>
                    <a:pt x="10388" y="3263"/>
                    <a:pt x="8805" y="730"/>
                    <a:pt x="6271" y="128"/>
                  </a:cubicBezTo>
                  <a:cubicBezTo>
                    <a:pt x="5908" y="42"/>
                    <a:pt x="5544" y="0"/>
                    <a:pt x="5186" y="0"/>
                  </a:cubicBezTo>
                  <a:close/>
                </a:path>
              </a:pathLst>
            </a:custGeom>
            <a:solidFill>
              <a:srgbClr val="306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28"/>
            <p:cNvSpPr/>
            <p:nvPr/>
          </p:nvSpPr>
          <p:spPr>
            <a:xfrm>
              <a:off x="6258431" y="1977943"/>
              <a:ext cx="43977" cy="91929"/>
            </a:xfrm>
            <a:custGeom>
              <a:avLst/>
              <a:gdLst/>
              <a:ahLst/>
              <a:cxnLst/>
              <a:rect l="l" t="t" r="r" b="b"/>
              <a:pathLst>
                <a:path w="1394" h="2914" extrusionOk="0">
                  <a:moveTo>
                    <a:pt x="887" y="0"/>
                  </a:moveTo>
                  <a:lnTo>
                    <a:pt x="0" y="760"/>
                  </a:lnTo>
                  <a:lnTo>
                    <a:pt x="285" y="1109"/>
                  </a:lnTo>
                  <a:lnTo>
                    <a:pt x="602" y="855"/>
                  </a:lnTo>
                  <a:cubicBezTo>
                    <a:pt x="634" y="824"/>
                    <a:pt x="729" y="760"/>
                    <a:pt x="824" y="634"/>
                  </a:cubicBezTo>
                  <a:lnTo>
                    <a:pt x="824" y="634"/>
                  </a:lnTo>
                  <a:lnTo>
                    <a:pt x="792" y="950"/>
                  </a:lnTo>
                  <a:lnTo>
                    <a:pt x="792" y="1235"/>
                  </a:lnTo>
                  <a:lnTo>
                    <a:pt x="792" y="2914"/>
                  </a:lnTo>
                  <a:lnTo>
                    <a:pt x="1394" y="2914"/>
                  </a:lnTo>
                  <a:lnTo>
                    <a:pt x="1394" y="0"/>
                  </a:lnTo>
                  <a:close/>
                </a:path>
              </a:pathLst>
            </a:custGeom>
            <a:solidFill>
              <a:srgbClr val="FCFC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28"/>
            <p:cNvSpPr/>
            <p:nvPr/>
          </p:nvSpPr>
          <p:spPr>
            <a:xfrm>
              <a:off x="6327362" y="1977943"/>
              <a:ext cx="58962" cy="93948"/>
            </a:xfrm>
            <a:custGeom>
              <a:avLst/>
              <a:gdLst/>
              <a:ahLst/>
              <a:cxnLst/>
              <a:rect l="l" t="t" r="r" b="b"/>
              <a:pathLst>
                <a:path w="1869" h="2978" extrusionOk="0">
                  <a:moveTo>
                    <a:pt x="159" y="0"/>
                  </a:moveTo>
                  <a:lnTo>
                    <a:pt x="64" y="1489"/>
                  </a:lnTo>
                  <a:lnTo>
                    <a:pt x="285" y="1615"/>
                  </a:lnTo>
                  <a:cubicBezTo>
                    <a:pt x="349" y="1615"/>
                    <a:pt x="412" y="1584"/>
                    <a:pt x="507" y="1584"/>
                  </a:cubicBezTo>
                  <a:cubicBezTo>
                    <a:pt x="570" y="1552"/>
                    <a:pt x="665" y="1552"/>
                    <a:pt x="729" y="1552"/>
                  </a:cubicBezTo>
                  <a:cubicBezTo>
                    <a:pt x="1077" y="1552"/>
                    <a:pt x="1267" y="1710"/>
                    <a:pt x="1267" y="1995"/>
                  </a:cubicBezTo>
                  <a:cubicBezTo>
                    <a:pt x="1267" y="2312"/>
                    <a:pt x="1109" y="2470"/>
                    <a:pt x="729" y="2470"/>
                  </a:cubicBezTo>
                  <a:cubicBezTo>
                    <a:pt x="602" y="2470"/>
                    <a:pt x="507" y="2439"/>
                    <a:pt x="349" y="2407"/>
                  </a:cubicBezTo>
                  <a:cubicBezTo>
                    <a:pt x="222" y="2375"/>
                    <a:pt x="95" y="2312"/>
                    <a:pt x="0" y="2280"/>
                  </a:cubicBezTo>
                  <a:lnTo>
                    <a:pt x="0" y="2819"/>
                  </a:lnTo>
                  <a:cubicBezTo>
                    <a:pt x="190" y="2914"/>
                    <a:pt x="444" y="2977"/>
                    <a:pt x="760" y="2977"/>
                  </a:cubicBezTo>
                  <a:cubicBezTo>
                    <a:pt x="1109" y="2977"/>
                    <a:pt x="1394" y="2882"/>
                    <a:pt x="1584" y="2692"/>
                  </a:cubicBezTo>
                  <a:cubicBezTo>
                    <a:pt x="1774" y="2534"/>
                    <a:pt x="1869" y="2280"/>
                    <a:pt x="1869" y="1932"/>
                  </a:cubicBezTo>
                  <a:cubicBezTo>
                    <a:pt x="1869" y="1679"/>
                    <a:pt x="1774" y="1457"/>
                    <a:pt x="1615" y="1299"/>
                  </a:cubicBezTo>
                  <a:cubicBezTo>
                    <a:pt x="1457" y="1140"/>
                    <a:pt x="1267" y="1045"/>
                    <a:pt x="982" y="1045"/>
                  </a:cubicBezTo>
                  <a:cubicBezTo>
                    <a:pt x="855" y="1045"/>
                    <a:pt x="760" y="1045"/>
                    <a:pt x="697" y="1077"/>
                  </a:cubicBezTo>
                  <a:lnTo>
                    <a:pt x="634" y="1109"/>
                  </a:lnTo>
                  <a:lnTo>
                    <a:pt x="697" y="507"/>
                  </a:lnTo>
                  <a:lnTo>
                    <a:pt x="1679" y="507"/>
                  </a:lnTo>
                  <a:lnTo>
                    <a:pt x="1679" y="0"/>
                  </a:lnTo>
                  <a:close/>
                </a:path>
              </a:pathLst>
            </a:custGeom>
            <a:solidFill>
              <a:srgbClr val="FCFC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28"/>
            <p:cNvSpPr/>
            <p:nvPr/>
          </p:nvSpPr>
          <p:spPr>
            <a:xfrm>
              <a:off x="6278401" y="2087823"/>
              <a:ext cx="45996" cy="58994"/>
            </a:xfrm>
            <a:custGeom>
              <a:avLst/>
              <a:gdLst/>
              <a:ahLst/>
              <a:cxnLst/>
              <a:rect l="l" t="t" r="r" b="b"/>
              <a:pathLst>
                <a:path w="1458" h="1870" extrusionOk="0">
                  <a:moveTo>
                    <a:pt x="1" y="1"/>
                  </a:moveTo>
                  <a:lnTo>
                    <a:pt x="1" y="1869"/>
                  </a:lnTo>
                  <a:lnTo>
                    <a:pt x="381" y="1869"/>
                  </a:lnTo>
                  <a:lnTo>
                    <a:pt x="381" y="1204"/>
                  </a:lnTo>
                  <a:lnTo>
                    <a:pt x="571" y="1078"/>
                  </a:lnTo>
                  <a:lnTo>
                    <a:pt x="1014" y="1869"/>
                  </a:lnTo>
                  <a:lnTo>
                    <a:pt x="1457" y="1869"/>
                  </a:lnTo>
                  <a:lnTo>
                    <a:pt x="824" y="824"/>
                  </a:lnTo>
                  <a:lnTo>
                    <a:pt x="1457" y="1"/>
                  </a:lnTo>
                  <a:lnTo>
                    <a:pt x="1046" y="1"/>
                  </a:lnTo>
                  <a:lnTo>
                    <a:pt x="539" y="634"/>
                  </a:lnTo>
                  <a:lnTo>
                    <a:pt x="381" y="856"/>
                  </a:lnTo>
                  <a:lnTo>
                    <a:pt x="381" y="1"/>
                  </a:lnTo>
                  <a:close/>
                </a:path>
              </a:pathLst>
            </a:custGeom>
            <a:solidFill>
              <a:srgbClr val="FCFC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28"/>
            <p:cNvSpPr/>
            <p:nvPr/>
          </p:nvSpPr>
          <p:spPr>
            <a:xfrm>
              <a:off x="6329350" y="2086845"/>
              <a:ext cx="45996" cy="60950"/>
            </a:xfrm>
            <a:custGeom>
              <a:avLst/>
              <a:gdLst/>
              <a:ahLst/>
              <a:cxnLst/>
              <a:rect l="l" t="t" r="r" b="b"/>
              <a:pathLst>
                <a:path w="1458" h="1932" extrusionOk="0">
                  <a:moveTo>
                    <a:pt x="919" y="0"/>
                  </a:moveTo>
                  <a:cubicBezTo>
                    <a:pt x="634" y="0"/>
                    <a:pt x="412" y="95"/>
                    <a:pt x="254" y="253"/>
                  </a:cubicBezTo>
                  <a:cubicBezTo>
                    <a:pt x="64" y="412"/>
                    <a:pt x="1" y="665"/>
                    <a:pt x="1" y="982"/>
                  </a:cubicBezTo>
                  <a:cubicBezTo>
                    <a:pt x="1" y="1267"/>
                    <a:pt x="64" y="1520"/>
                    <a:pt x="191" y="1679"/>
                  </a:cubicBezTo>
                  <a:cubicBezTo>
                    <a:pt x="349" y="1869"/>
                    <a:pt x="571" y="1932"/>
                    <a:pt x="824" y="1932"/>
                  </a:cubicBezTo>
                  <a:cubicBezTo>
                    <a:pt x="919" y="1932"/>
                    <a:pt x="1046" y="1932"/>
                    <a:pt x="1141" y="1900"/>
                  </a:cubicBezTo>
                  <a:cubicBezTo>
                    <a:pt x="1236" y="1900"/>
                    <a:pt x="1362" y="1869"/>
                    <a:pt x="1457" y="1837"/>
                  </a:cubicBezTo>
                  <a:lnTo>
                    <a:pt x="1457" y="855"/>
                  </a:lnTo>
                  <a:lnTo>
                    <a:pt x="761" y="855"/>
                  </a:lnTo>
                  <a:lnTo>
                    <a:pt x="761" y="1172"/>
                  </a:lnTo>
                  <a:lnTo>
                    <a:pt x="1077" y="1172"/>
                  </a:lnTo>
                  <a:lnTo>
                    <a:pt x="1077" y="1584"/>
                  </a:lnTo>
                  <a:cubicBezTo>
                    <a:pt x="1014" y="1584"/>
                    <a:pt x="919" y="1615"/>
                    <a:pt x="856" y="1615"/>
                  </a:cubicBezTo>
                  <a:cubicBezTo>
                    <a:pt x="697" y="1615"/>
                    <a:pt x="571" y="1552"/>
                    <a:pt x="507" y="1457"/>
                  </a:cubicBezTo>
                  <a:cubicBezTo>
                    <a:pt x="412" y="1330"/>
                    <a:pt x="381" y="1172"/>
                    <a:pt x="381" y="982"/>
                  </a:cubicBezTo>
                  <a:cubicBezTo>
                    <a:pt x="381" y="792"/>
                    <a:pt x="444" y="633"/>
                    <a:pt x="539" y="507"/>
                  </a:cubicBezTo>
                  <a:cubicBezTo>
                    <a:pt x="634" y="380"/>
                    <a:pt x="761" y="317"/>
                    <a:pt x="919" y="317"/>
                  </a:cubicBezTo>
                  <a:cubicBezTo>
                    <a:pt x="1077" y="317"/>
                    <a:pt x="1204" y="380"/>
                    <a:pt x="1331" y="443"/>
                  </a:cubicBezTo>
                  <a:lnTo>
                    <a:pt x="1457" y="127"/>
                  </a:lnTo>
                  <a:cubicBezTo>
                    <a:pt x="1299" y="32"/>
                    <a:pt x="1109" y="0"/>
                    <a:pt x="919" y="0"/>
                  </a:cubicBezTo>
                  <a:close/>
                </a:path>
              </a:pathLst>
            </a:custGeom>
            <a:solidFill>
              <a:srgbClr val="FCFC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28"/>
            <p:cNvSpPr/>
            <p:nvPr/>
          </p:nvSpPr>
          <p:spPr>
            <a:xfrm>
              <a:off x="5784871" y="2130791"/>
              <a:ext cx="359673" cy="43977"/>
            </a:xfrm>
            <a:custGeom>
              <a:avLst/>
              <a:gdLst/>
              <a:ahLst/>
              <a:cxnLst/>
              <a:rect l="l" t="t" r="r" b="b"/>
              <a:pathLst>
                <a:path w="11401" h="1394" extrusionOk="0">
                  <a:moveTo>
                    <a:pt x="0" y="1"/>
                  </a:moveTo>
                  <a:lnTo>
                    <a:pt x="0" y="1394"/>
                  </a:lnTo>
                  <a:lnTo>
                    <a:pt x="11401" y="1394"/>
                  </a:lnTo>
                  <a:lnTo>
                    <a:pt x="11401" y="1"/>
                  </a:ln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28"/>
            <p:cNvSpPr/>
            <p:nvPr/>
          </p:nvSpPr>
          <p:spPr>
            <a:xfrm>
              <a:off x="5768877" y="2020879"/>
              <a:ext cx="75966" cy="264810"/>
            </a:xfrm>
            <a:custGeom>
              <a:avLst/>
              <a:gdLst/>
              <a:ahLst/>
              <a:cxnLst/>
              <a:rect l="l" t="t" r="r" b="b"/>
              <a:pathLst>
                <a:path w="2408" h="8394" extrusionOk="0">
                  <a:moveTo>
                    <a:pt x="1204" y="1"/>
                  </a:moveTo>
                  <a:cubicBezTo>
                    <a:pt x="539" y="1"/>
                    <a:pt x="0" y="539"/>
                    <a:pt x="0" y="1204"/>
                  </a:cubicBezTo>
                  <a:lnTo>
                    <a:pt x="0" y="7190"/>
                  </a:lnTo>
                  <a:cubicBezTo>
                    <a:pt x="0" y="7855"/>
                    <a:pt x="539" y="8393"/>
                    <a:pt x="1204" y="8393"/>
                  </a:cubicBezTo>
                  <a:cubicBezTo>
                    <a:pt x="1869" y="8393"/>
                    <a:pt x="2407" y="7855"/>
                    <a:pt x="2407" y="7190"/>
                  </a:cubicBezTo>
                  <a:lnTo>
                    <a:pt x="2407" y="1204"/>
                  </a:lnTo>
                  <a:cubicBezTo>
                    <a:pt x="2407" y="539"/>
                    <a:pt x="1869" y="1"/>
                    <a:pt x="1204" y="1"/>
                  </a:cubicBezTo>
                  <a:close/>
                </a:path>
              </a:pathLst>
            </a:custGeom>
            <a:solidFill>
              <a:srgbClr val="F28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28"/>
            <p:cNvSpPr/>
            <p:nvPr/>
          </p:nvSpPr>
          <p:spPr>
            <a:xfrm>
              <a:off x="5692942" y="2121800"/>
              <a:ext cx="58962" cy="61959"/>
            </a:xfrm>
            <a:custGeom>
              <a:avLst/>
              <a:gdLst/>
              <a:ahLst/>
              <a:cxnLst/>
              <a:rect l="l" t="t" r="r" b="b"/>
              <a:pathLst>
                <a:path w="1869" h="1964" extrusionOk="0">
                  <a:moveTo>
                    <a:pt x="951" y="1"/>
                  </a:moveTo>
                  <a:cubicBezTo>
                    <a:pt x="412" y="1"/>
                    <a:pt x="1" y="444"/>
                    <a:pt x="1" y="982"/>
                  </a:cubicBezTo>
                  <a:cubicBezTo>
                    <a:pt x="1" y="1521"/>
                    <a:pt x="412" y="1964"/>
                    <a:pt x="951" y="1964"/>
                  </a:cubicBezTo>
                  <a:cubicBezTo>
                    <a:pt x="1457" y="1964"/>
                    <a:pt x="1869" y="1521"/>
                    <a:pt x="1869" y="982"/>
                  </a:cubicBezTo>
                  <a:cubicBezTo>
                    <a:pt x="1869" y="444"/>
                    <a:pt x="1457" y="1"/>
                    <a:pt x="951" y="1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28"/>
            <p:cNvSpPr/>
            <p:nvPr/>
          </p:nvSpPr>
          <p:spPr>
            <a:xfrm>
              <a:off x="5718906" y="2066844"/>
              <a:ext cx="50003" cy="172880"/>
            </a:xfrm>
            <a:custGeom>
              <a:avLst/>
              <a:gdLst/>
              <a:ahLst/>
              <a:cxnLst/>
              <a:rect l="l" t="t" r="r" b="b"/>
              <a:pathLst>
                <a:path w="1585" h="5480" extrusionOk="0">
                  <a:moveTo>
                    <a:pt x="793" y="1"/>
                  </a:moveTo>
                  <a:cubicBezTo>
                    <a:pt x="349" y="1"/>
                    <a:pt x="1" y="349"/>
                    <a:pt x="1" y="792"/>
                  </a:cubicBezTo>
                  <a:lnTo>
                    <a:pt x="1" y="4688"/>
                  </a:lnTo>
                  <a:cubicBezTo>
                    <a:pt x="1" y="5099"/>
                    <a:pt x="349" y="5479"/>
                    <a:pt x="793" y="5479"/>
                  </a:cubicBezTo>
                  <a:cubicBezTo>
                    <a:pt x="1236" y="5479"/>
                    <a:pt x="1584" y="5099"/>
                    <a:pt x="1584" y="4688"/>
                  </a:cubicBezTo>
                  <a:lnTo>
                    <a:pt x="1584" y="792"/>
                  </a:lnTo>
                  <a:cubicBezTo>
                    <a:pt x="1584" y="349"/>
                    <a:pt x="1236" y="1"/>
                    <a:pt x="793" y="1"/>
                  </a:cubicBezTo>
                  <a:close/>
                </a:path>
              </a:pathLst>
            </a:custGeom>
            <a:solidFill>
              <a:srgbClr val="F28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28"/>
            <p:cNvSpPr/>
            <p:nvPr/>
          </p:nvSpPr>
          <p:spPr>
            <a:xfrm>
              <a:off x="6081576" y="2020879"/>
              <a:ext cx="75966" cy="264810"/>
            </a:xfrm>
            <a:custGeom>
              <a:avLst/>
              <a:gdLst/>
              <a:ahLst/>
              <a:cxnLst/>
              <a:rect l="l" t="t" r="r" b="b"/>
              <a:pathLst>
                <a:path w="2408" h="8394" extrusionOk="0">
                  <a:moveTo>
                    <a:pt x="1204" y="1"/>
                  </a:moveTo>
                  <a:cubicBezTo>
                    <a:pt x="539" y="1"/>
                    <a:pt x="1" y="539"/>
                    <a:pt x="1" y="1204"/>
                  </a:cubicBezTo>
                  <a:lnTo>
                    <a:pt x="1" y="7190"/>
                  </a:lnTo>
                  <a:cubicBezTo>
                    <a:pt x="1" y="7855"/>
                    <a:pt x="539" y="8393"/>
                    <a:pt x="1204" y="8393"/>
                  </a:cubicBezTo>
                  <a:cubicBezTo>
                    <a:pt x="1869" y="8393"/>
                    <a:pt x="2408" y="7855"/>
                    <a:pt x="2408" y="7190"/>
                  </a:cubicBezTo>
                  <a:lnTo>
                    <a:pt x="2408" y="1204"/>
                  </a:lnTo>
                  <a:cubicBezTo>
                    <a:pt x="2408" y="539"/>
                    <a:pt x="1869" y="1"/>
                    <a:pt x="1204" y="1"/>
                  </a:cubicBezTo>
                  <a:close/>
                </a:path>
              </a:pathLst>
            </a:custGeom>
            <a:solidFill>
              <a:srgbClr val="F28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28"/>
            <p:cNvSpPr/>
            <p:nvPr/>
          </p:nvSpPr>
          <p:spPr>
            <a:xfrm>
              <a:off x="6174483" y="2121800"/>
              <a:ext cx="58994" cy="61959"/>
            </a:xfrm>
            <a:custGeom>
              <a:avLst/>
              <a:gdLst/>
              <a:ahLst/>
              <a:cxnLst/>
              <a:rect l="l" t="t" r="r" b="b"/>
              <a:pathLst>
                <a:path w="1870" h="1964" extrusionOk="0">
                  <a:moveTo>
                    <a:pt x="919" y="1"/>
                  </a:moveTo>
                  <a:cubicBezTo>
                    <a:pt x="413" y="1"/>
                    <a:pt x="1" y="444"/>
                    <a:pt x="1" y="982"/>
                  </a:cubicBezTo>
                  <a:cubicBezTo>
                    <a:pt x="1" y="1521"/>
                    <a:pt x="413" y="1964"/>
                    <a:pt x="919" y="1964"/>
                  </a:cubicBezTo>
                  <a:cubicBezTo>
                    <a:pt x="1458" y="1964"/>
                    <a:pt x="1869" y="1521"/>
                    <a:pt x="1869" y="982"/>
                  </a:cubicBezTo>
                  <a:cubicBezTo>
                    <a:pt x="1869" y="444"/>
                    <a:pt x="1458" y="1"/>
                    <a:pt x="919" y="1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28"/>
            <p:cNvSpPr/>
            <p:nvPr/>
          </p:nvSpPr>
          <p:spPr>
            <a:xfrm>
              <a:off x="6157511" y="2066844"/>
              <a:ext cx="50003" cy="172880"/>
            </a:xfrm>
            <a:custGeom>
              <a:avLst/>
              <a:gdLst/>
              <a:ahLst/>
              <a:cxnLst/>
              <a:rect l="l" t="t" r="r" b="b"/>
              <a:pathLst>
                <a:path w="1585" h="5480" extrusionOk="0">
                  <a:moveTo>
                    <a:pt x="792" y="1"/>
                  </a:moveTo>
                  <a:cubicBezTo>
                    <a:pt x="349" y="1"/>
                    <a:pt x="1" y="349"/>
                    <a:pt x="1" y="792"/>
                  </a:cubicBezTo>
                  <a:lnTo>
                    <a:pt x="1" y="4688"/>
                  </a:lnTo>
                  <a:cubicBezTo>
                    <a:pt x="1" y="5099"/>
                    <a:pt x="349" y="5479"/>
                    <a:pt x="792" y="5479"/>
                  </a:cubicBezTo>
                  <a:cubicBezTo>
                    <a:pt x="1236" y="5479"/>
                    <a:pt x="1584" y="5099"/>
                    <a:pt x="1584" y="4688"/>
                  </a:cubicBezTo>
                  <a:lnTo>
                    <a:pt x="1584" y="792"/>
                  </a:lnTo>
                  <a:cubicBezTo>
                    <a:pt x="1584" y="349"/>
                    <a:pt x="1236" y="1"/>
                    <a:pt x="792" y="1"/>
                  </a:cubicBezTo>
                  <a:close/>
                </a:path>
              </a:pathLst>
            </a:custGeom>
            <a:solidFill>
              <a:srgbClr val="F28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0" name="Google Shape;2510;p28"/>
          <p:cNvGrpSpPr/>
          <p:nvPr/>
        </p:nvGrpSpPr>
        <p:grpSpPr>
          <a:xfrm>
            <a:off x="775175" y="2573272"/>
            <a:ext cx="892226" cy="892195"/>
            <a:chOff x="5691933" y="2565389"/>
            <a:chExt cx="892226" cy="892195"/>
          </a:xfrm>
        </p:grpSpPr>
        <p:sp>
          <p:nvSpPr>
            <p:cNvPr id="2511" name="Google Shape;2511;p28"/>
            <p:cNvSpPr/>
            <p:nvPr/>
          </p:nvSpPr>
          <p:spPr>
            <a:xfrm>
              <a:off x="5691933" y="2565389"/>
              <a:ext cx="892226" cy="892195"/>
            </a:xfrm>
            <a:custGeom>
              <a:avLst/>
              <a:gdLst/>
              <a:ahLst/>
              <a:cxnLst/>
              <a:rect l="l" t="t" r="r" b="b"/>
              <a:pathLst>
                <a:path w="28282" h="28281" extrusionOk="0">
                  <a:moveTo>
                    <a:pt x="14157" y="1"/>
                  </a:moveTo>
                  <a:cubicBezTo>
                    <a:pt x="6335" y="1"/>
                    <a:pt x="1" y="6334"/>
                    <a:pt x="1" y="14125"/>
                  </a:cubicBezTo>
                  <a:cubicBezTo>
                    <a:pt x="1" y="21947"/>
                    <a:pt x="6335" y="28281"/>
                    <a:pt x="14157" y="28281"/>
                  </a:cubicBezTo>
                  <a:cubicBezTo>
                    <a:pt x="21948" y="28281"/>
                    <a:pt x="28281" y="21947"/>
                    <a:pt x="28281" y="14125"/>
                  </a:cubicBezTo>
                  <a:cubicBezTo>
                    <a:pt x="28281" y="6334"/>
                    <a:pt x="21948" y="1"/>
                    <a:pt x="141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28"/>
            <p:cNvSpPr/>
            <p:nvPr/>
          </p:nvSpPr>
          <p:spPr>
            <a:xfrm>
              <a:off x="6347332" y="2699277"/>
              <a:ext cx="163889" cy="111931"/>
            </a:xfrm>
            <a:custGeom>
              <a:avLst/>
              <a:gdLst/>
              <a:ahLst/>
              <a:cxnLst/>
              <a:rect l="l" t="t" r="r" b="b"/>
              <a:pathLst>
                <a:path w="5195" h="3548" extrusionOk="0">
                  <a:moveTo>
                    <a:pt x="2598" y="0"/>
                  </a:moveTo>
                  <a:cubicBezTo>
                    <a:pt x="2598" y="0"/>
                    <a:pt x="2091" y="253"/>
                    <a:pt x="1806" y="729"/>
                  </a:cubicBezTo>
                  <a:cubicBezTo>
                    <a:pt x="1521" y="1235"/>
                    <a:pt x="1838" y="2154"/>
                    <a:pt x="1838" y="2154"/>
                  </a:cubicBezTo>
                  <a:cubicBezTo>
                    <a:pt x="1289" y="1562"/>
                    <a:pt x="655" y="1464"/>
                    <a:pt x="294" y="1464"/>
                  </a:cubicBezTo>
                  <a:cubicBezTo>
                    <a:pt x="113" y="1464"/>
                    <a:pt x="1" y="1489"/>
                    <a:pt x="1" y="1489"/>
                  </a:cubicBezTo>
                  <a:cubicBezTo>
                    <a:pt x="507" y="3262"/>
                    <a:pt x="2534" y="3547"/>
                    <a:pt x="2534" y="3547"/>
                  </a:cubicBezTo>
                  <a:lnTo>
                    <a:pt x="2661" y="3547"/>
                  </a:lnTo>
                  <a:cubicBezTo>
                    <a:pt x="2661" y="3547"/>
                    <a:pt x="4656" y="3262"/>
                    <a:pt x="5194" y="1489"/>
                  </a:cubicBezTo>
                  <a:cubicBezTo>
                    <a:pt x="5194" y="1489"/>
                    <a:pt x="5082" y="1464"/>
                    <a:pt x="4900" y="1464"/>
                  </a:cubicBezTo>
                  <a:cubicBezTo>
                    <a:pt x="4536" y="1464"/>
                    <a:pt x="3896" y="1562"/>
                    <a:pt x="3326" y="2154"/>
                  </a:cubicBezTo>
                  <a:cubicBezTo>
                    <a:pt x="3326" y="2154"/>
                    <a:pt x="3643" y="1235"/>
                    <a:pt x="3358" y="729"/>
                  </a:cubicBezTo>
                  <a:cubicBezTo>
                    <a:pt x="3073" y="253"/>
                    <a:pt x="2598" y="0"/>
                    <a:pt x="2598" y="0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28"/>
            <p:cNvSpPr/>
            <p:nvPr/>
          </p:nvSpPr>
          <p:spPr>
            <a:xfrm>
              <a:off x="6343357" y="2811176"/>
              <a:ext cx="170861" cy="480563"/>
            </a:xfrm>
            <a:custGeom>
              <a:avLst/>
              <a:gdLst/>
              <a:ahLst/>
              <a:cxnLst/>
              <a:rect l="l" t="t" r="r" b="b"/>
              <a:pathLst>
                <a:path w="5416" h="15233" extrusionOk="0">
                  <a:moveTo>
                    <a:pt x="2724" y="0"/>
                  </a:moveTo>
                  <a:cubicBezTo>
                    <a:pt x="1679" y="0"/>
                    <a:pt x="222" y="570"/>
                    <a:pt x="127" y="1932"/>
                  </a:cubicBezTo>
                  <a:cubicBezTo>
                    <a:pt x="0" y="3294"/>
                    <a:pt x="697" y="12731"/>
                    <a:pt x="2724" y="15233"/>
                  </a:cubicBezTo>
                  <a:cubicBezTo>
                    <a:pt x="4750" y="12731"/>
                    <a:pt x="5415" y="3294"/>
                    <a:pt x="5320" y="1932"/>
                  </a:cubicBezTo>
                  <a:cubicBezTo>
                    <a:pt x="5225" y="570"/>
                    <a:pt x="3737" y="0"/>
                    <a:pt x="2724" y="0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28"/>
            <p:cNvSpPr/>
            <p:nvPr/>
          </p:nvSpPr>
          <p:spPr>
            <a:xfrm>
              <a:off x="6422257" y="2971027"/>
              <a:ext cx="83979" cy="12998"/>
            </a:xfrm>
            <a:custGeom>
              <a:avLst/>
              <a:gdLst/>
              <a:ahLst/>
              <a:cxnLst/>
              <a:rect l="l" t="t" r="r" b="b"/>
              <a:pathLst>
                <a:path w="2662" h="412" extrusionOk="0">
                  <a:moveTo>
                    <a:pt x="191" y="0"/>
                  </a:moveTo>
                  <a:cubicBezTo>
                    <a:pt x="96" y="0"/>
                    <a:pt x="1" y="95"/>
                    <a:pt x="1" y="190"/>
                  </a:cubicBezTo>
                  <a:cubicBezTo>
                    <a:pt x="1" y="317"/>
                    <a:pt x="96" y="412"/>
                    <a:pt x="191" y="412"/>
                  </a:cubicBezTo>
                  <a:lnTo>
                    <a:pt x="2629" y="412"/>
                  </a:lnTo>
                  <a:cubicBezTo>
                    <a:pt x="2661" y="253"/>
                    <a:pt x="2661" y="127"/>
                    <a:pt x="2661" y="0"/>
                  </a:cubicBezTo>
                  <a:close/>
                </a:path>
              </a:pathLst>
            </a:custGeom>
            <a:solidFill>
              <a:srgbClr val="D197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28"/>
            <p:cNvSpPr/>
            <p:nvPr/>
          </p:nvSpPr>
          <p:spPr>
            <a:xfrm>
              <a:off x="6402288" y="2926040"/>
              <a:ext cx="107924" cy="13029"/>
            </a:xfrm>
            <a:custGeom>
              <a:avLst/>
              <a:gdLst/>
              <a:ahLst/>
              <a:cxnLst/>
              <a:rect l="l" t="t" r="r" b="b"/>
              <a:pathLst>
                <a:path w="3421" h="413" extrusionOk="0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cubicBezTo>
                    <a:pt x="1" y="318"/>
                    <a:pt x="96" y="413"/>
                    <a:pt x="222" y="413"/>
                  </a:cubicBezTo>
                  <a:lnTo>
                    <a:pt x="3389" y="413"/>
                  </a:lnTo>
                  <a:cubicBezTo>
                    <a:pt x="3389" y="254"/>
                    <a:pt x="3421" y="128"/>
                    <a:pt x="3421" y="1"/>
                  </a:cubicBezTo>
                  <a:close/>
                </a:path>
              </a:pathLst>
            </a:custGeom>
            <a:solidFill>
              <a:srgbClr val="D197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28"/>
            <p:cNvSpPr/>
            <p:nvPr/>
          </p:nvSpPr>
          <p:spPr>
            <a:xfrm>
              <a:off x="6402288" y="3026961"/>
              <a:ext cx="98933" cy="12020"/>
            </a:xfrm>
            <a:custGeom>
              <a:avLst/>
              <a:gdLst/>
              <a:ahLst/>
              <a:cxnLst/>
              <a:rect l="l" t="t" r="r" b="b"/>
              <a:pathLst>
                <a:path w="3136" h="381" extrusionOk="0">
                  <a:moveTo>
                    <a:pt x="222" y="1"/>
                  </a:moveTo>
                  <a:cubicBezTo>
                    <a:pt x="96" y="1"/>
                    <a:pt x="1" y="96"/>
                    <a:pt x="1" y="191"/>
                  </a:cubicBezTo>
                  <a:cubicBezTo>
                    <a:pt x="1" y="286"/>
                    <a:pt x="96" y="381"/>
                    <a:pt x="222" y="381"/>
                  </a:cubicBezTo>
                  <a:lnTo>
                    <a:pt x="3072" y="381"/>
                  </a:lnTo>
                  <a:cubicBezTo>
                    <a:pt x="3104" y="254"/>
                    <a:pt x="3104" y="127"/>
                    <a:pt x="3136" y="1"/>
                  </a:cubicBezTo>
                  <a:close/>
                </a:path>
              </a:pathLst>
            </a:custGeom>
            <a:solidFill>
              <a:srgbClr val="D197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28"/>
            <p:cNvSpPr/>
            <p:nvPr/>
          </p:nvSpPr>
          <p:spPr>
            <a:xfrm>
              <a:off x="6412288" y="3093904"/>
              <a:ext cx="78963" cy="13029"/>
            </a:xfrm>
            <a:custGeom>
              <a:avLst/>
              <a:gdLst/>
              <a:ahLst/>
              <a:cxnLst/>
              <a:rect l="l" t="t" r="r" b="b"/>
              <a:pathLst>
                <a:path w="2503" h="413" extrusionOk="0">
                  <a:moveTo>
                    <a:pt x="190" y="0"/>
                  </a:moveTo>
                  <a:cubicBezTo>
                    <a:pt x="95" y="0"/>
                    <a:pt x="0" y="95"/>
                    <a:pt x="0" y="190"/>
                  </a:cubicBezTo>
                  <a:cubicBezTo>
                    <a:pt x="0" y="317"/>
                    <a:pt x="95" y="412"/>
                    <a:pt x="190" y="412"/>
                  </a:cubicBezTo>
                  <a:lnTo>
                    <a:pt x="2439" y="412"/>
                  </a:lnTo>
                  <a:cubicBezTo>
                    <a:pt x="2470" y="254"/>
                    <a:pt x="2502" y="127"/>
                    <a:pt x="2502" y="0"/>
                  </a:cubicBezTo>
                  <a:close/>
                </a:path>
              </a:pathLst>
            </a:custGeom>
            <a:solidFill>
              <a:srgbClr val="D197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28"/>
            <p:cNvSpPr/>
            <p:nvPr/>
          </p:nvSpPr>
          <p:spPr>
            <a:xfrm>
              <a:off x="5787868" y="2781174"/>
              <a:ext cx="518546" cy="613473"/>
            </a:xfrm>
            <a:custGeom>
              <a:avLst/>
              <a:gdLst/>
              <a:ahLst/>
              <a:cxnLst/>
              <a:rect l="l" t="t" r="r" b="b"/>
              <a:pathLst>
                <a:path w="16437" h="19446" extrusionOk="0">
                  <a:moveTo>
                    <a:pt x="918" y="1"/>
                  </a:moveTo>
                  <a:cubicBezTo>
                    <a:pt x="412" y="1"/>
                    <a:pt x="0" y="444"/>
                    <a:pt x="0" y="951"/>
                  </a:cubicBezTo>
                  <a:lnTo>
                    <a:pt x="0" y="18496"/>
                  </a:lnTo>
                  <a:cubicBezTo>
                    <a:pt x="0" y="19002"/>
                    <a:pt x="412" y="19446"/>
                    <a:pt x="918" y="19446"/>
                  </a:cubicBezTo>
                  <a:lnTo>
                    <a:pt x="15486" y="19446"/>
                  </a:lnTo>
                  <a:cubicBezTo>
                    <a:pt x="15993" y="19446"/>
                    <a:pt x="16436" y="19002"/>
                    <a:pt x="16436" y="18496"/>
                  </a:cubicBezTo>
                  <a:lnTo>
                    <a:pt x="16436" y="951"/>
                  </a:lnTo>
                  <a:cubicBezTo>
                    <a:pt x="16436" y="444"/>
                    <a:pt x="15993" y="1"/>
                    <a:pt x="15486" y="1"/>
                  </a:cubicBezTo>
                  <a:close/>
                </a:path>
              </a:pathLst>
            </a:custGeom>
            <a:solidFill>
              <a:srgbClr val="E0A4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28"/>
            <p:cNvSpPr/>
            <p:nvPr/>
          </p:nvSpPr>
          <p:spPr>
            <a:xfrm>
              <a:off x="5829827" y="2830136"/>
              <a:ext cx="433620" cy="522553"/>
            </a:xfrm>
            <a:custGeom>
              <a:avLst/>
              <a:gdLst/>
              <a:ahLst/>
              <a:cxnLst/>
              <a:rect l="l" t="t" r="r" b="b"/>
              <a:pathLst>
                <a:path w="13745" h="16564" extrusionOk="0">
                  <a:moveTo>
                    <a:pt x="0" y="1"/>
                  </a:moveTo>
                  <a:lnTo>
                    <a:pt x="0" y="16564"/>
                  </a:lnTo>
                  <a:lnTo>
                    <a:pt x="13745" y="16564"/>
                  </a:lnTo>
                  <a:lnTo>
                    <a:pt x="13745" y="1"/>
                  </a:lnTo>
                  <a:close/>
                </a:path>
              </a:pathLst>
            </a:custGeom>
            <a:solidFill>
              <a:srgbClr val="FFF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28"/>
            <p:cNvSpPr/>
            <p:nvPr/>
          </p:nvSpPr>
          <p:spPr>
            <a:xfrm>
              <a:off x="5923744" y="2671294"/>
              <a:ext cx="245787" cy="201841"/>
            </a:xfrm>
            <a:custGeom>
              <a:avLst/>
              <a:gdLst/>
              <a:ahLst/>
              <a:cxnLst/>
              <a:rect l="l" t="t" r="r" b="b"/>
              <a:pathLst>
                <a:path w="7791" h="6398" extrusionOk="0">
                  <a:moveTo>
                    <a:pt x="3895" y="1140"/>
                  </a:moveTo>
                  <a:cubicBezTo>
                    <a:pt x="4402" y="1140"/>
                    <a:pt x="4814" y="1521"/>
                    <a:pt x="4814" y="2027"/>
                  </a:cubicBezTo>
                  <a:cubicBezTo>
                    <a:pt x="4814" y="2534"/>
                    <a:pt x="4402" y="2946"/>
                    <a:pt x="3895" y="2946"/>
                  </a:cubicBezTo>
                  <a:cubicBezTo>
                    <a:pt x="3389" y="2946"/>
                    <a:pt x="2977" y="2534"/>
                    <a:pt x="2977" y="2027"/>
                  </a:cubicBezTo>
                  <a:cubicBezTo>
                    <a:pt x="2977" y="1521"/>
                    <a:pt x="3389" y="1140"/>
                    <a:pt x="3895" y="1140"/>
                  </a:cubicBezTo>
                  <a:close/>
                  <a:moveTo>
                    <a:pt x="3895" y="0"/>
                  </a:moveTo>
                  <a:cubicBezTo>
                    <a:pt x="2534" y="0"/>
                    <a:pt x="1457" y="1109"/>
                    <a:pt x="1457" y="2471"/>
                  </a:cubicBezTo>
                  <a:cubicBezTo>
                    <a:pt x="1457" y="2534"/>
                    <a:pt x="1457" y="2597"/>
                    <a:pt x="1457" y="2661"/>
                  </a:cubicBezTo>
                  <a:lnTo>
                    <a:pt x="475" y="2661"/>
                  </a:lnTo>
                  <a:cubicBezTo>
                    <a:pt x="222" y="2661"/>
                    <a:pt x="0" y="2882"/>
                    <a:pt x="0" y="3136"/>
                  </a:cubicBezTo>
                  <a:lnTo>
                    <a:pt x="0" y="5954"/>
                  </a:lnTo>
                  <a:cubicBezTo>
                    <a:pt x="0" y="6208"/>
                    <a:pt x="222" y="6398"/>
                    <a:pt x="475" y="6398"/>
                  </a:cubicBezTo>
                  <a:lnTo>
                    <a:pt x="7316" y="6398"/>
                  </a:lnTo>
                  <a:cubicBezTo>
                    <a:pt x="7601" y="6398"/>
                    <a:pt x="7791" y="6208"/>
                    <a:pt x="7791" y="5954"/>
                  </a:cubicBezTo>
                  <a:lnTo>
                    <a:pt x="7791" y="3136"/>
                  </a:lnTo>
                  <a:cubicBezTo>
                    <a:pt x="7791" y="2882"/>
                    <a:pt x="7601" y="2661"/>
                    <a:pt x="7316" y="2661"/>
                  </a:cubicBezTo>
                  <a:lnTo>
                    <a:pt x="6334" y="2661"/>
                  </a:lnTo>
                  <a:cubicBezTo>
                    <a:pt x="6334" y="2597"/>
                    <a:pt x="6366" y="2534"/>
                    <a:pt x="6366" y="2471"/>
                  </a:cubicBezTo>
                  <a:cubicBezTo>
                    <a:pt x="6366" y="1109"/>
                    <a:pt x="5257" y="0"/>
                    <a:pt x="3895" y="0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28"/>
            <p:cNvSpPr/>
            <p:nvPr/>
          </p:nvSpPr>
          <p:spPr>
            <a:xfrm>
              <a:off x="5900745" y="2946041"/>
              <a:ext cx="278785" cy="14007"/>
            </a:xfrm>
            <a:custGeom>
              <a:avLst/>
              <a:gdLst/>
              <a:ahLst/>
              <a:cxnLst/>
              <a:rect l="l" t="t" r="r" b="b"/>
              <a:pathLst>
                <a:path w="8837" h="444" extrusionOk="0">
                  <a:moveTo>
                    <a:pt x="222" y="0"/>
                  </a:moveTo>
                  <a:cubicBezTo>
                    <a:pt x="96" y="0"/>
                    <a:pt x="1" y="95"/>
                    <a:pt x="1" y="222"/>
                  </a:cubicBezTo>
                  <a:cubicBezTo>
                    <a:pt x="1" y="349"/>
                    <a:pt x="96" y="444"/>
                    <a:pt x="222" y="444"/>
                  </a:cubicBezTo>
                  <a:lnTo>
                    <a:pt x="8615" y="444"/>
                  </a:lnTo>
                  <a:cubicBezTo>
                    <a:pt x="8741" y="444"/>
                    <a:pt x="8836" y="349"/>
                    <a:pt x="8836" y="222"/>
                  </a:cubicBezTo>
                  <a:cubicBezTo>
                    <a:pt x="8836" y="95"/>
                    <a:pt x="8741" y="0"/>
                    <a:pt x="8615" y="0"/>
                  </a:cubicBez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28"/>
            <p:cNvSpPr/>
            <p:nvPr/>
          </p:nvSpPr>
          <p:spPr>
            <a:xfrm>
              <a:off x="5903742" y="3025951"/>
              <a:ext cx="278785" cy="13029"/>
            </a:xfrm>
            <a:custGeom>
              <a:avLst/>
              <a:gdLst/>
              <a:ahLst/>
              <a:cxnLst/>
              <a:rect l="l" t="t" r="r" b="b"/>
              <a:pathLst>
                <a:path w="8837" h="413" extrusionOk="0">
                  <a:moveTo>
                    <a:pt x="222" y="1"/>
                  </a:moveTo>
                  <a:cubicBezTo>
                    <a:pt x="96" y="1"/>
                    <a:pt x="1" y="96"/>
                    <a:pt x="1" y="191"/>
                  </a:cubicBezTo>
                  <a:cubicBezTo>
                    <a:pt x="1" y="318"/>
                    <a:pt x="96" y="413"/>
                    <a:pt x="222" y="413"/>
                  </a:cubicBezTo>
                  <a:lnTo>
                    <a:pt x="8615" y="413"/>
                  </a:lnTo>
                  <a:cubicBezTo>
                    <a:pt x="8741" y="413"/>
                    <a:pt x="8836" y="318"/>
                    <a:pt x="8836" y="191"/>
                  </a:cubicBezTo>
                  <a:cubicBezTo>
                    <a:pt x="8836" y="96"/>
                    <a:pt x="8741" y="1"/>
                    <a:pt x="8615" y="1"/>
                  </a:cubicBez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28"/>
            <p:cNvSpPr/>
            <p:nvPr/>
          </p:nvSpPr>
          <p:spPr>
            <a:xfrm>
              <a:off x="5907749" y="3104883"/>
              <a:ext cx="278785" cy="13029"/>
            </a:xfrm>
            <a:custGeom>
              <a:avLst/>
              <a:gdLst/>
              <a:ahLst/>
              <a:cxnLst/>
              <a:rect l="l" t="t" r="r" b="b"/>
              <a:pathLst>
                <a:path w="8837" h="413" extrusionOk="0">
                  <a:moveTo>
                    <a:pt x="190" y="1"/>
                  </a:moveTo>
                  <a:cubicBezTo>
                    <a:pt x="95" y="1"/>
                    <a:pt x="0" y="96"/>
                    <a:pt x="0" y="222"/>
                  </a:cubicBezTo>
                  <a:cubicBezTo>
                    <a:pt x="0" y="317"/>
                    <a:pt x="95" y="412"/>
                    <a:pt x="190" y="412"/>
                  </a:cubicBezTo>
                  <a:lnTo>
                    <a:pt x="8614" y="412"/>
                  </a:lnTo>
                  <a:cubicBezTo>
                    <a:pt x="8741" y="412"/>
                    <a:pt x="8836" y="317"/>
                    <a:pt x="8836" y="222"/>
                  </a:cubicBezTo>
                  <a:cubicBezTo>
                    <a:pt x="8836" y="96"/>
                    <a:pt x="8741" y="1"/>
                    <a:pt x="8614" y="1"/>
                  </a:cubicBez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28"/>
            <p:cNvSpPr/>
            <p:nvPr/>
          </p:nvSpPr>
          <p:spPr>
            <a:xfrm>
              <a:off x="5910746" y="3183815"/>
              <a:ext cx="278785" cy="14007"/>
            </a:xfrm>
            <a:custGeom>
              <a:avLst/>
              <a:gdLst/>
              <a:ahLst/>
              <a:cxnLst/>
              <a:rect l="l" t="t" r="r" b="b"/>
              <a:pathLst>
                <a:path w="8837" h="444" extrusionOk="0">
                  <a:moveTo>
                    <a:pt x="222" y="1"/>
                  </a:moveTo>
                  <a:cubicBezTo>
                    <a:pt x="95" y="1"/>
                    <a:pt x="0" y="96"/>
                    <a:pt x="0" y="222"/>
                  </a:cubicBezTo>
                  <a:cubicBezTo>
                    <a:pt x="0" y="349"/>
                    <a:pt x="95" y="444"/>
                    <a:pt x="222" y="444"/>
                  </a:cubicBezTo>
                  <a:lnTo>
                    <a:pt x="8614" y="444"/>
                  </a:lnTo>
                  <a:cubicBezTo>
                    <a:pt x="8741" y="444"/>
                    <a:pt x="8836" y="349"/>
                    <a:pt x="8836" y="222"/>
                  </a:cubicBezTo>
                  <a:cubicBezTo>
                    <a:pt x="8836" y="96"/>
                    <a:pt x="8741" y="1"/>
                    <a:pt x="8614" y="1"/>
                  </a:cubicBez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28"/>
            <p:cNvSpPr/>
            <p:nvPr/>
          </p:nvSpPr>
          <p:spPr>
            <a:xfrm>
              <a:off x="5913743" y="3262747"/>
              <a:ext cx="278785" cy="14007"/>
            </a:xfrm>
            <a:custGeom>
              <a:avLst/>
              <a:gdLst/>
              <a:ahLst/>
              <a:cxnLst/>
              <a:rect l="l" t="t" r="r" b="b"/>
              <a:pathLst>
                <a:path w="8837" h="444" extrusionOk="0">
                  <a:moveTo>
                    <a:pt x="222" y="0"/>
                  </a:moveTo>
                  <a:cubicBezTo>
                    <a:pt x="127" y="0"/>
                    <a:pt x="0" y="95"/>
                    <a:pt x="0" y="222"/>
                  </a:cubicBezTo>
                  <a:cubicBezTo>
                    <a:pt x="0" y="349"/>
                    <a:pt x="127" y="444"/>
                    <a:pt x="222" y="444"/>
                  </a:cubicBezTo>
                  <a:lnTo>
                    <a:pt x="8646" y="444"/>
                  </a:lnTo>
                  <a:cubicBezTo>
                    <a:pt x="8741" y="444"/>
                    <a:pt x="8836" y="349"/>
                    <a:pt x="8836" y="222"/>
                  </a:cubicBezTo>
                  <a:cubicBezTo>
                    <a:pt x="8836" y="95"/>
                    <a:pt x="8741" y="0"/>
                    <a:pt x="8646" y="0"/>
                  </a:cubicBez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28"/>
            <p:cNvSpPr/>
            <p:nvPr/>
          </p:nvSpPr>
          <p:spPr>
            <a:xfrm>
              <a:off x="6309380" y="3046552"/>
              <a:ext cx="115906" cy="94863"/>
            </a:xfrm>
            <a:custGeom>
              <a:avLst/>
              <a:gdLst/>
              <a:ahLst/>
              <a:cxnLst/>
              <a:rect l="l" t="t" r="r" b="b"/>
              <a:pathLst>
                <a:path w="3674" h="3007" extrusionOk="0">
                  <a:moveTo>
                    <a:pt x="2708" y="1"/>
                  </a:moveTo>
                  <a:cubicBezTo>
                    <a:pt x="2184" y="1"/>
                    <a:pt x="1542" y="100"/>
                    <a:pt x="1045" y="488"/>
                  </a:cubicBezTo>
                  <a:cubicBezTo>
                    <a:pt x="32" y="1248"/>
                    <a:pt x="0" y="2895"/>
                    <a:pt x="0" y="2895"/>
                  </a:cubicBezTo>
                  <a:cubicBezTo>
                    <a:pt x="0" y="2895"/>
                    <a:pt x="437" y="3006"/>
                    <a:pt x="999" y="3006"/>
                  </a:cubicBezTo>
                  <a:cubicBezTo>
                    <a:pt x="1517" y="3006"/>
                    <a:pt x="2142" y="2911"/>
                    <a:pt x="2629" y="2546"/>
                  </a:cubicBezTo>
                  <a:cubicBezTo>
                    <a:pt x="3642" y="1755"/>
                    <a:pt x="3674" y="108"/>
                    <a:pt x="3674" y="108"/>
                  </a:cubicBezTo>
                  <a:cubicBezTo>
                    <a:pt x="3674" y="108"/>
                    <a:pt x="3254" y="1"/>
                    <a:pt x="2708" y="1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28"/>
            <p:cNvSpPr/>
            <p:nvPr/>
          </p:nvSpPr>
          <p:spPr>
            <a:xfrm>
              <a:off x="6244424" y="3072925"/>
              <a:ext cx="80982" cy="101930"/>
            </a:xfrm>
            <a:custGeom>
              <a:avLst/>
              <a:gdLst/>
              <a:ahLst/>
              <a:cxnLst/>
              <a:rect l="l" t="t" r="r" b="b"/>
              <a:pathLst>
                <a:path w="2567" h="3231" extrusionOk="0">
                  <a:moveTo>
                    <a:pt x="698" y="0"/>
                  </a:moveTo>
                  <a:cubicBezTo>
                    <a:pt x="1" y="285"/>
                    <a:pt x="128" y="1109"/>
                    <a:pt x="128" y="1109"/>
                  </a:cubicBezTo>
                  <a:cubicBezTo>
                    <a:pt x="1869" y="1742"/>
                    <a:pt x="2249" y="3231"/>
                    <a:pt x="2249" y="3231"/>
                  </a:cubicBezTo>
                  <a:lnTo>
                    <a:pt x="2566" y="3231"/>
                  </a:lnTo>
                  <a:cubicBezTo>
                    <a:pt x="2408" y="1077"/>
                    <a:pt x="698" y="0"/>
                    <a:pt x="698" y="0"/>
                  </a:cubicBezTo>
                  <a:close/>
                </a:path>
              </a:pathLst>
            </a:custGeom>
            <a:solidFill>
              <a:srgbClr val="825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28"/>
            <p:cNvSpPr/>
            <p:nvPr/>
          </p:nvSpPr>
          <p:spPr>
            <a:xfrm>
              <a:off x="6149529" y="3157757"/>
              <a:ext cx="340713" cy="277681"/>
            </a:xfrm>
            <a:custGeom>
              <a:avLst/>
              <a:gdLst/>
              <a:ahLst/>
              <a:cxnLst/>
              <a:rect l="l" t="t" r="r" b="b"/>
              <a:pathLst>
                <a:path w="10800" h="8802" extrusionOk="0">
                  <a:moveTo>
                    <a:pt x="3486" y="1"/>
                  </a:moveTo>
                  <a:cubicBezTo>
                    <a:pt x="3055" y="1"/>
                    <a:pt x="2595" y="59"/>
                    <a:pt x="2154" y="225"/>
                  </a:cubicBezTo>
                  <a:cubicBezTo>
                    <a:pt x="665" y="795"/>
                    <a:pt x="0" y="1840"/>
                    <a:pt x="222" y="4025"/>
                  </a:cubicBezTo>
                  <a:cubicBezTo>
                    <a:pt x="317" y="5292"/>
                    <a:pt x="1299" y="8047"/>
                    <a:pt x="2280" y="8522"/>
                  </a:cubicBezTo>
                  <a:cubicBezTo>
                    <a:pt x="2695" y="8729"/>
                    <a:pt x="3081" y="8802"/>
                    <a:pt x="3437" y="8802"/>
                  </a:cubicBezTo>
                  <a:cubicBezTo>
                    <a:pt x="4278" y="8802"/>
                    <a:pt x="4948" y="8395"/>
                    <a:pt x="5416" y="8395"/>
                  </a:cubicBezTo>
                  <a:cubicBezTo>
                    <a:pt x="5884" y="8395"/>
                    <a:pt x="6557" y="8788"/>
                    <a:pt x="7389" y="8788"/>
                  </a:cubicBezTo>
                  <a:cubicBezTo>
                    <a:pt x="7739" y="8788"/>
                    <a:pt x="8116" y="8719"/>
                    <a:pt x="8519" y="8522"/>
                  </a:cubicBezTo>
                  <a:cubicBezTo>
                    <a:pt x="9501" y="8047"/>
                    <a:pt x="10483" y="5292"/>
                    <a:pt x="10609" y="4025"/>
                  </a:cubicBezTo>
                  <a:cubicBezTo>
                    <a:pt x="10799" y="1840"/>
                    <a:pt x="10166" y="795"/>
                    <a:pt x="8646" y="225"/>
                  </a:cubicBezTo>
                  <a:cubicBezTo>
                    <a:pt x="8214" y="59"/>
                    <a:pt x="7760" y="1"/>
                    <a:pt x="7334" y="1"/>
                  </a:cubicBezTo>
                  <a:cubicBezTo>
                    <a:pt x="6293" y="1"/>
                    <a:pt x="5416" y="352"/>
                    <a:pt x="5416" y="352"/>
                  </a:cubicBezTo>
                  <a:cubicBezTo>
                    <a:pt x="5416" y="352"/>
                    <a:pt x="4538" y="1"/>
                    <a:pt x="3486" y="1"/>
                  </a:cubicBezTo>
                  <a:close/>
                </a:path>
              </a:pathLst>
            </a:custGeom>
            <a:solidFill>
              <a:srgbClr val="F28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9" name="Google Shape;2529;p28"/>
          <p:cNvGrpSpPr/>
          <p:nvPr/>
        </p:nvGrpSpPr>
        <p:grpSpPr>
          <a:xfrm>
            <a:off x="771200" y="3755168"/>
            <a:ext cx="891185" cy="891217"/>
            <a:chOff x="5687958" y="3747285"/>
            <a:chExt cx="891185" cy="891217"/>
          </a:xfrm>
        </p:grpSpPr>
        <p:sp>
          <p:nvSpPr>
            <p:cNvPr id="2530" name="Google Shape;2530;p28"/>
            <p:cNvSpPr/>
            <p:nvPr/>
          </p:nvSpPr>
          <p:spPr>
            <a:xfrm>
              <a:off x="5687958" y="3747285"/>
              <a:ext cx="891185" cy="891217"/>
            </a:xfrm>
            <a:custGeom>
              <a:avLst/>
              <a:gdLst/>
              <a:ahLst/>
              <a:cxnLst/>
              <a:rect l="l" t="t" r="r" b="b"/>
              <a:pathLst>
                <a:path w="28249" h="28250" extrusionOk="0">
                  <a:moveTo>
                    <a:pt x="14125" y="1"/>
                  </a:moveTo>
                  <a:cubicBezTo>
                    <a:pt x="6334" y="1"/>
                    <a:pt x="0" y="6335"/>
                    <a:pt x="0" y="14125"/>
                  </a:cubicBezTo>
                  <a:cubicBezTo>
                    <a:pt x="0" y="21947"/>
                    <a:pt x="6334" y="28249"/>
                    <a:pt x="14125" y="28249"/>
                  </a:cubicBezTo>
                  <a:cubicBezTo>
                    <a:pt x="21915" y="28249"/>
                    <a:pt x="28249" y="21947"/>
                    <a:pt x="28249" y="14125"/>
                  </a:cubicBezTo>
                  <a:cubicBezTo>
                    <a:pt x="28249" y="6335"/>
                    <a:pt x="21915" y="1"/>
                    <a:pt x="141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28"/>
            <p:cNvSpPr/>
            <p:nvPr/>
          </p:nvSpPr>
          <p:spPr>
            <a:xfrm>
              <a:off x="5701933" y="3840571"/>
              <a:ext cx="490595" cy="366330"/>
            </a:xfrm>
            <a:custGeom>
              <a:avLst/>
              <a:gdLst/>
              <a:ahLst/>
              <a:cxnLst/>
              <a:rect l="l" t="t" r="r" b="b"/>
              <a:pathLst>
                <a:path w="15551" h="11612" extrusionOk="0">
                  <a:moveTo>
                    <a:pt x="4980" y="1"/>
                  </a:moveTo>
                  <a:cubicBezTo>
                    <a:pt x="4393" y="1"/>
                    <a:pt x="3722" y="179"/>
                    <a:pt x="2977" y="654"/>
                  </a:cubicBezTo>
                  <a:cubicBezTo>
                    <a:pt x="1" y="2554"/>
                    <a:pt x="1869" y="8508"/>
                    <a:pt x="7759" y="11611"/>
                  </a:cubicBezTo>
                  <a:cubicBezTo>
                    <a:pt x="13682" y="8508"/>
                    <a:pt x="15550" y="2554"/>
                    <a:pt x="12573" y="654"/>
                  </a:cubicBezTo>
                  <a:cubicBezTo>
                    <a:pt x="11829" y="179"/>
                    <a:pt x="11156" y="1"/>
                    <a:pt x="10565" y="1"/>
                  </a:cubicBezTo>
                  <a:cubicBezTo>
                    <a:pt x="8793" y="1"/>
                    <a:pt x="7759" y="1604"/>
                    <a:pt x="7759" y="1604"/>
                  </a:cubicBezTo>
                  <a:cubicBezTo>
                    <a:pt x="7759" y="1604"/>
                    <a:pt x="6744" y="1"/>
                    <a:pt x="4980" y="1"/>
                  </a:cubicBezTo>
                  <a:close/>
                </a:path>
              </a:pathLst>
            </a:custGeom>
            <a:solidFill>
              <a:srgbClr val="F28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28"/>
            <p:cNvSpPr/>
            <p:nvPr/>
          </p:nvSpPr>
          <p:spPr>
            <a:xfrm>
              <a:off x="5724900" y="3921143"/>
              <a:ext cx="383681" cy="158873"/>
            </a:xfrm>
            <a:custGeom>
              <a:avLst/>
              <a:gdLst/>
              <a:ahLst/>
              <a:cxnLst/>
              <a:rect l="l" t="t" r="r" b="b"/>
              <a:pathLst>
                <a:path w="12162" h="5036" extrusionOk="0">
                  <a:moveTo>
                    <a:pt x="6841" y="0"/>
                  </a:moveTo>
                  <a:cubicBezTo>
                    <a:pt x="6746" y="0"/>
                    <a:pt x="6683" y="64"/>
                    <a:pt x="6651" y="159"/>
                  </a:cubicBezTo>
                  <a:lnTo>
                    <a:pt x="5670" y="4149"/>
                  </a:lnTo>
                  <a:lnTo>
                    <a:pt x="4403" y="665"/>
                  </a:lnTo>
                  <a:cubicBezTo>
                    <a:pt x="4371" y="570"/>
                    <a:pt x="4308" y="539"/>
                    <a:pt x="4213" y="507"/>
                  </a:cubicBezTo>
                  <a:cubicBezTo>
                    <a:pt x="4150" y="507"/>
                    <a:pt x="4055" y="539"/>
                    <a:pt x="4023" y="634"/>
                  </a:cubicBezTo>
                  <a:lnTo>
                    <a:pt x="3073" y="2470"/>
                  </a:lnTo>
                  <a:lnTo>
                    <a:pt x="191" y="2470"/>
                  </a:lnTo>
                  <a:cubicBezTo>
                    <a:pt x="96" y="2470"/>
                    <a:pt x="1" y="2565"/>
                    <a:pt x="1" y="2660"/>
                  </a:cubicBezTo>
                  <a:cubicBezTo>
                    <a:pt x="1" y="2787"/>
                    <a:pt x="96" y="2882"/>
                    <a:pt x="191" y="2882"/>
                  </a:cubicBezTo>
                  <a:lnTo>
                    <a:pt x="3199" y="2882"/>
                  </a:lnTo>
                  <a:cubicBezTo>
                    <a:pt x="3263" y="2882"/>
                    <a:pt x="3326" y="2819"/>
                    <a:pt x="3358" y="2755"/>
                  </a:cubicBezTo>
                  <a:lnTo>
                    <a:pt x="4181" y="1204"/>
                  </a:lnTo>
                  <a:lnTo>
                    <a:pt x="5511" y="4909"/>
                  </a:lnTo>
                  <a:cubicBezTo>
                    <a:pt x="5511" y="4972"/>
                    <a:pt x="5606" y="5036"/>
                    <a:pt x="5670" y="5036"/>
                  </a:cubicBezTo>
                  <a:lnTo>
                    <a:pt x="5701" y="5036"/>
                  </a:lnTo>
                  <a:cubicBezTo>
                    <a:pt x="5796" y="5036"/>
                    <a:pt x="5860" y="4972"/>
                    <a:pt x="5891" y="4877"/>
                  </a:cubicBezTo>
                  <a:lnTo>
                    <a:pt x="6905" y="792"/>
                  </a:lnTo>
                  <a:lnTo>
                    <a:pt x="7792" y="2755"/>
                  </a:lnTo>
                  <a:cubicBezTo>
                    <a:pt x="7823" y="2819"/>
                    <a:pt x="7887" y="2850"/>
                    <a:pt x="7982" y="2850"/>
                  </a:cubicBezTo>
                  <a:lnTo>
                    <a:pt x="11972" y="2850"/>
                  </a:lnTo>
                  <a:cubicBezTo>
                    <a:pt x="12067" y="2850"/>
                    <a:pt x="12162" y="2787"/>
                    <a:pt x="12162" y="2660"/>
                  </a:cubicBezTo>
                  <a:cubicBezTo>
                    <a:pt x="12162" y="2565"/>
                    <a:pt x="12067" y="2470"/>
                    <a:pt x="11972" y="2470"/>
                  </a:cubicBezTo>
                  <a:lnTo>
                    <a:pt x="8108" y="2470"/>
                  </a:lnTo>
                  <a:lnTo>
                    <a:pt x="7031" y="95"/>
                  </a:lnTo>
                  <a:cubicBezTo>
                    <a:pt x="7000" y="32"/>
                    <a:pt x="6936" y="0"/>
                    <a:pt x="6841" y="0"/>
                  </a:cubicBezTo>
                  <a:close/>
                </a:path>
              </a:pathLst>
            </a:custGeom>
            <a:solidFill>
              <a:srgbClr val="FFCA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28"/>
            <p:cNvSpPr/>
            <p:nvPr/>
          </p:nvSpPr>
          <p:spPr>
            <a:xfrm>
              <a:off x="6185493" y="3951113"/>
              <a:ext cx="121900" cy="49971"/>
            </a:xfrm>
            <a:custGeom>
              <a:avLst/>
              <a:gdLst/>
              <a:ahLst/>
              <a:cxnLst/>
              <a:rect l="l" t="t" r="r" b="b"/>
              <a:pathLst>
                <a:path w="3864" h="1584" extrusionOk="0">
                  <a:moveTo>
                    <a:pt x="0" y="0"/>
                  </a:moveTo>
                  <a:lnTo>
                    <a:pt x="0" y="1584"/>
                  </a:lnTo>
                  <a:lnTo>
                    <a:pt x="3864" y="1584"/>
                  </a:lnTo>
                  <a:lnTo>
                    <a:pt x="3864" y="0"/>
                  </a:lnTo>
                  <a:close/>
                </a:path>
              </a:pathLst>
            </a:custGeom>
            <a:solidFill>
              <a:srgbClr val="306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28"/>
            <p:cNvSpPr/>
            <p:nvPr/>
          </p:nvSpPr>
          <p:spPr>
            <a:xfrm>
              <a:off x="6075582" y="3974080"/>
              <a:ext cx="341723" cy="523562"/>
            </a:xfrm>
            <a:custGeom>
              <a:avLst/>
              <a:gdLst/>
              <a:ahLst/>
              <a:cxnLst/>
              <a:rect l="l" t="t" r="r" b="b"/>
              <a:pathLst>
                <a:path w="10832" h="16596" extrusionOk="0">
                  <a:moveTo>
                    <a:pt x="1078" y="1"/>
                  </a:moveTo>
                  <a:cubicBezTo>
                    <a:pt x="476" y="1"/>
                    <a:pt x="1" y="507"/>
                    <a:pt x="1" y="1109"/>
                  </a:cubicBezTo>
                  <a:lnTo>
                    <a:pt x="1" y="15518"/>
                  </a:lnTo>
                  <a:cubicBezTo>
                    <a:pt x="1" y="16120"/>
                    <a:pt x="476" y="16595"/>
                    <a:pt x="1078" y="16595"/>
                  </a:cubicBezTo>
                  <a:lnTo>
                    <a:pt x="9755" y="16595"/>
                  </a:lnTo>
                  <a:cubicBezTo>
                    <a:pt x="10357" y="16595"/>
                    <a:pt x="10832" y="16120"/>
                    <a:pt x="10832" y="15518"/>
                  </a:cubicBezTo>
                  <a:lnTo>
                    <a:pt x="10832" y="1109"/>
                  </a:lnTo>
                  <a:cubicBezTo>
                    <a:pt x="10832" y="507"/>
                    <a:pt x="10357" y="1"/>
                    <a:pt x="9755" y="1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28"/>
            <p:cNvSpPr/>
            <p:nvPr/>
          </p:nvSpPr>
          <p:spPr>
            <a:xfrm>
              <a:off x="6159498" y="3823220"/>
              <a:ext cx="172880" cy="132910"/>
            </a:xfrm>
            <a:custGeom>
              <a:avLst/>
              <a:gdLst/>
              <a:ahLst/>
              <a:cxnLst/>
              <a:rect l="l" t="t" r="r" b="b"/>
              <a:pathLst>
                <a:path w="5480" h="4213" extrusionOk="0">
                  <a:moveTo>
                    <a:pt x="571" y="1"/>
                  </a:moveTo>
                  <a:cubicBezTo>
                    <a:pt x="254" y="1"/>
                    <a:pt x="1" y="254"/>
                    <a:pt x="1" y="539"/>
                  </a:cubicBezTo>
                  <a:lnTo>
                    <a:pt x="1" y="3674"/>
                  </a:lnTo>
                  <a:cubicBezTo>
                    <a:pt x="1" y="3959"/>
                    <a:pt x="254" y="4213"/>
                    <a:pt x="571" y="4213"/>
                  </a:cubicBezTo>
                  <a:lnTo>
                    <a:pt x="4941" y="4213"/>
                  </a:lnTo>
                  <a:cubicBezTo>
                    <a:pt x="5258" y="4213"/>
                    <a:pt x="5480" y="3959"/>
                    <a:pt x="5480" y="3674"/>
                  </a:cubicBezTo>
                  <a:lnTo>
                    <a:pt x="5480" y="539"/>
                  </a:lnTo>
                  <a:cubicBezTo>
                    <a:pt x="5480" y="254"/>
                    <a:pt x="5258" y="1"/>
                    <a:pt x="4941" y="1"/>
                  </a:cubicBezTo>
                  <a:close/>
                </a:path>
              </a:pathLst>
            </a:custGeom>
            <a:solidFill>
              <a:srgbClr val="C7A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28"/>
            <p:cNvSpPr/>
            <p:nvPr/>
          </p:nvSpPr>
          <p:spPr>
            <a:xfrm>
              <a:off x="6125553" y="4029035"/>
              <a:ext cx="241812" cy="411632"/>
            </a:xfrm>
            <a:custGeom>
              <a:avLst/>
              <a:gdLst/>
              <a:ahLst/>
              <a:cxnLst/>
              <a:rect l="l" t="t" r="r" b="b"/>
              <a:pathLst>
                <a:path w="7665" h="13048" extrusionOk="0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lnTo>
                    <a:pt x="0" y="12573"/>
                  </a:lnTo>
                  <a:cubicBezTo>
                    <a:pt x="0" y="12826"/>
                    <a:pt x="222" y="13048"/>
                    <a:pt x="507" y="13048"/>
                  </a:cubicBezTo>
                  <a:lnTo>
                    <a:pt x="7157" y="13048"/>
                  </a:lnTo>
                  <a:cubicBezTo>
                    <a:pt x="7442" y="13048"/>
                    <a:pt x="7664" y="12826"/>
                    <a:pt x="7664" y="12573"/>
                  </a:cubicBezTo>
                  <a:lnTo>
                    <a:pt x="7664" y="475"/>
                  </a:lnTo>
                  <a:cubicBezTo>
                    <a:pt x="7664" y="222"/>
                    <a:pt x="7442" y="0"/>
                    <a:pt x="7157" y="0"/>
                  </a:cubicBez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28"/>
            <p:cNvSpPr/>
            <p:nvPr/>
          </p:nvSpPr>
          <p:spPr>
            <a:xfrm>
              <a:off x="5969677" y="4212863"/>
              <a:ext cx="134929" cy="43977"/>
            </a:xfrm>
            <a:custGeom>
              <a:avLst/>
              <a:gdLst/>
              <a:ahLst/>
              <a:cxnLst/>
              <a:rect l="l" t="t" r="r" b="b"/>
              <a:pathLst>
                <a:path w="4277" h="1394" extrusionOk="0">
                  <a:moveTo>
                    <a:pt x="1" y="1"/>
                  </a:moveTo>
                  <a:lnTo>
                    <a:pt x="1" y="1394"/>
                  </a:lnTo>
                  <a:lnTo>
                    <a:pt x="4276" y="1394"/>
                  </a:lnTo>
                  <a:lnTo>
                    <a:pt x="4276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28"/>
            <p:cNvSpPr/>
            <p:nvPr/>
          </p:nvSpPr>
          <p:spPr>
            <a:xfrm>
              <a:off x="5888757" y="4438648"/>
              <a:ext cx="296767" cy="93948"/>
            </a:xfrm>
            <a:custGeom>
              <a:avLst/>
              <a:gdLst/>
              <a:ahLst/>
              <a:cxnLst/>
              <a:rect l="l" t="t" r="r" b="b"/>
              <a:pathLst>
                <a:path w="9407" h="2978" extrusionOk="0">
                  <a:moveTo>
                    <a:pt x="1" y="1"/>
                  </a:moveTo>
                  <a:lnTo>
                    <a:pt x="1" y="2027"/>
                  </a:lnTo>
                  <a:cubicBezTo>
                    <a:pt x="1" y="2534"/>
                    <a:pt x="412" y="2978"/>
                    <a:pt x="951" y="2978"/>
                  </a:cubicBezTo>
                  <a:lnTo>
                    <a:pt x="8456" y="2978"/>
                  </a:lnTo>
                  <a:cubicBezTo>
                    <a:pt x="8995" y="2978"/>
                    <a:pt x="9406" y="2534"/>
                    <a:pt x="9406" y="2027"/>
                  </a:cubicBezTo>
                  <a:lnTo>
                    <a:pt x="9406" y="1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28"/>
            <p:cNvSpPr/>
            <p:nvPr/>
          </p:nvSpPr>
          <p:spPr>
            <a:xfrm>
              <a:off x="5888757" y="4233842"/>
              <a:ext cx="296767" cy="93948"/>
            </a:xfrm>
            <a:custGeom>
              <a:avLst/>
              <a:gdLst/>
              <a:ahLst/>
              <a:cxnLst/>
              <a:rect l="l" t="t" r="r" b="b"/>
              <a:pathLst>
                <a:path w="9407" h="2978" extrusionOk="0">
                  <a:moveTo>
                    <a:pt x="951" y="1"/>
                  </a:moveTo>
                  <a:cubicBezTo>
                    <a:pt x="412" y="1"/>
                    <a:pt x="1" y="412"/>
                    <a:pt x="1" y="951"/>
                  </a:cubicBezTo>
                  <a:lnTo>
                    <a:pt x="1" y="2977"/>
                  </a:lnTo>
                  <a:lnTo>
                    <a:pt x="9406" y="2977"/>
                  </a:lnTo>
                  <a:lnTo>
                    <a:pt x="9406" y="951"/>
                  </a:lnTo>
                  <a:cubicBezTo>
                    <a:pt x="9406" y="412"/>
                    <a:pt x="8995" y="1"/>
                    <a:pt x="8488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28"/>
            <p:cNvSpPr/>
            <p:nvPr/>
          </p:nvSpPr>
          <p:spPr>
            <a:xfrm>
              <a:off x="5888757" y="4327759"/>
              <a:ext cx="296767" cy="110921"/>
            </a:xfrm>
            <a:custGeom>
              <a:avLst/>
              <a:gdLst/>
              <a:ahLst/>
              <a:cxnLst/>
              <a:rect l="l" t="t" r="r" b="b"/>
              <a:pathLst>
                <a:path w="9407" h="3516" extrusionOk="0">
                  <a:moveTo>
                    <a:pt x="1" y="0"/>
                  </a:moveTo>
                  <a:lnTo>
                    <a:pt x="1" y="3516"/>
                  </a:lnTo>
                  <a:lnTo>
                    <a:pt x="9406" y="3516"/>
                  </a:lnTo>
                  <a:lnTo>
                    <a:pt x="9406" y="0"/>
                  </a:lnTo>
                  <a:close/>
                </a:path>
              </a:pathLst>
            </a:custGeom>
            <a:solidFill>
              <a:srgbClr val="D197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28"/>
            <p:cNvSpPr/>
            <p:nvPr/>
          </p:nvSpPr>
          <p:spPr>
            <a:xfrm>
              <a:off x="5946710" y="4159926"/>
              <a:ext cx="180862" cy="65966"/>
            </a:xfrm>
            <a:custGeom>
              <a:avLst/>
              <a:gdLst/>
              <a:ahLst/>
              <a:cxnLst/>
              <a:rect l="l" t="t" r="r" b="b"/>
              <a:pathLst>
                <a:path w="5733" h="2091" extrusionOk="0">
                  <a:moveTo>
                    <a:pt x="475" y="0"/>
                  </a:moveTo>
                  <a:cubicBezTo>
                    <a:pt x="222" y="0"/>
                    <a:pt x="0" y="222"/>
                    <a:pt x="0" y="475"/>
                  </a:cubicBezTo>
                  <a:lnTo>
                    <a:pt x="0" y="1615"/>
                  </a:lnTo>
                  <a:cubicBezTo>
                    <a:pt x="0" y="1869"/>
                    <a:pt x="222" y="2090"/>
                    <a:pt x="475" y="2090"/>
                  </a:cubicBezTo>
                  <a:lnTo>
                    <a:pt x="5258" y="2090"/>
                  </a:lnTo>
                  <a:cubicBezTo>
                    <a:pt x="5511" y="2090"/>
                    <a:pt x="5733" y="1869"/>
                    <a:pt x="5733" y="1615"/>
                  </a:cubicBezTo>
                  <a:lnTo>
                    <a:pt x="5733" y="475"/>
                  </a:lnTo>
                  <a:cubicBezTo>
                    <a:pt x="5733" y="222"/>
                    <a:pt x="5511" y="0"/>
                    <a:pt x="5258" y="0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28"/>
            <p:cNvSpPr/>
            <p:nvPr/>
          </p:nvSpPr>
          <p:spPr>
            <a:xfrm>
              <a:off x="5941726" y="4289807"/>
              <a:ext cx="181840" cy="182849"/>
            </a:xfrm>
            <a:custGeom>
              <a:avLst/>
              <a:gdLst/>
              <a:ahLst/>
              <a:cxnLst/>
              <a:rect l="l" t="t" r="r" b="b"/>
              <a:pathLst>
                <a:path w="5764" h="5796" extrusionOk="0">
                  <a:moveTo>
                    <a:pt x="2882" y="0"/>
                  </a:moveTo>
                  <a:cubicBezTo>
                    <a:pt x="1267" y="0"/>
                    <a:pt x="0" y="1298"/>
                    <a:pt x="0" y="2914"/>
                  </a:cubicBezTo>
                  <a:cubicBezTo>
                    <a:pt x="0" y="4497"/>
                    <a:pt x="1267" y="5795"/>
                    <a:pt x="2882" y="5795"/>
                  </a:cubicBezTo>
                  <a:cubicBezTo>
                    <a:pt x="4465" y="5795"/>
                    <a:pt x="5764" y="4497"/>
                    <a:pt x="5764" y="2914"/>
                  </a:cubicBezTo>
                  <a:cubicBezTo>
                    <a:pt x="5764" y="1298"/>
                    <a:pt x="4465" y="0"/>
                    <a:pt x="2882" y="0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28"/>
            <p:cNvSpPr/>
            <p:nvPr/>
          </p:nvSpPr>
          <p:spPr>
            <a:xfrm>
              <a:off x="6383296" y="4077997"/>
              <a:ext cx="55997" cy="51959"/>
            </a:xfrm>
            <a:custGeom>
              <a:avLst/>
              <a:gdLst/>
              <a:ahLst/>
              <a:cxnLst/>
              <a:rect l="l" t="t" r="r" b="b"/>
              <a:pathLst>
                <a:path w="1775" h="1647" extrusionOk="0">
                  <a:moveTo>
                    <a:pt x="1" y="0"/>
                  </a:moveTo>
                  <a:lnTo>
                    <a:pt x="1" y="1647"/>
                  </a:lnTo>
                  <a:lnTo>
                    <a:pt x="1774" y="1647"/>
                  </a:lnTo>
                  <a:lnTo>
                    <a:pt x="1774" y="0"/>
                  </a:lnTo>
                  <a:close/>
                </a:path>
              </a:pathLst>
            </a:custGeom>
            <a:solidFill>
              <a:srgbClr val="3DA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28"/>
            <p:cNvSpPr/>
            <p:nvPr/>
          </p:nvSpPr>
          <p:spPr>
            <a:xfrm>
              <a:off x="6285404" y="4452655"/>
              <a:ext cx="251781" cy="102908"/>
            </a:xfrm>
            <a:custGeom>
              <a:avLst/>
              <a:gdLst/>
              <a:ahLst/>
              <a:cxnLst/>
              <a:rect l="l" t="t" r="r" b="b"/>
              <a:pathLst>
                <a:path w="7981" h="3262" extrusionOk="0">
                  <a:moveTo>
                    <a:pt x="0" y="0"/>
                  </a:moveTo>
                  <a:lnTo>
                    <a:pt x="0" y="2122"/>
                  </a:lnTo>
                  <a:cubicBezTo>
                    <a:pt x="0" y="2724"/>
                    <a:pt x="507" y="3262"/>
                    <a:pt x="1140" y="3262"/>
                  </a:cubicBezTo>
                  <a:lnTo>
                    <a:pt x="6841" y="3262"/>
                  </a:lnTo>
                  <a:cubicBezTo>
                    <a:pt x="7474" y="3262"/>
                    <a:pt x="7981" y="2755"/>
                    <a:pt x="7981" y="2122"/>
                  </a:cubicBezTo>
                  <a:lnTo>
                    <a:pt x="7981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28"/>
            <p:cNvSpPr/>
            <p:nvPr/>
          </p:nvSpPr>
          <p:spPr>
            <a:xfrm>
              <a:off x="6285404" y="4102951"/>
              <a:ext cx="251781" cy="103949"/>
            </a:xfrm>
            <a:custGeom>
              <a:avLst/>
              <a:gdLst/>
              <a:ahLst/>
              <a:cxnLst/>
              <a:rect l="l" t="t" r="r" b="b"/>
              <a:pathLst>
                <a:path w="7981" h="3295" extrusionOk="0">
                  <a:moveTo>
                    <a:pt x="1140" y="1"/>
                  </a:moveTo>
                  <a:cubicBezTo>
                    <a:pt x="539" y="1"/>
                    <a:pt x="0" y="508"/>
                    <a:pt x="0" y="1141"/>
                  </a:cubicBezTo>
                  <a:lnTo>
                    <a:pt x="0" y="3294"/>
                  </a:lnTo>
                  <a:lnTo>
                    <a:pt x="7981" y="3294"/>
                  </a:lnTo>
                  <a:lnTo>
                    <a:pt x="7981" y="1141"/>
                  </a:lnTo>
                  <a:cubicBezTo>
                    <a:pt x="7981" y="508"/>
                    <a:pt x="7474" y="1"/>
                    <a:pt x="6841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28"/>
            <p:cNvSpPr/>
            <p:nvPr/>
          </p:nvSpPr>
          <p:spPr>
            <a:xfrm>
              <a:off x="6285404" y="4206869"/>
              <a:ext cx="251781" cy="245818"/>
            </a:xfrm>
            <a:custGeom>
              <a:avLst/>
              <a:gdLst/>
              <a:ahLst/>
              <a:cxnLst/>
              <a:rect l="l" t="t" r="r" b="b"/>
              <a:pathLst>
                <a:path w="7981" h="7792" extrusionOk="0">
                  <a:moveTo>
                    <a:pt x="0" y="0"/>
                  </a:moveTo>
                  <a:lnTo>
                    <a:pt x="0" y="7791"/>
                  </a:lnTo>
                  <a:lnTo>
                    <a:pt x="7981" y="7791"/>
                  </a:lnTo>
                  <a:lnTo>
                    <a:pt x="7981" y="0"/>
                  </a:lnTo>
                  <a:close/>
                </a:path>
              </a:pathLst>
            </a:custGeom>
            <a:solidFill>
              <a:srgbClr val="43A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28"/>
            <p:cNvSpPr/>
            <p:nvPr/>
          </p:nvSpPr>
          <p:spPr>
            <a:xfrm>
              <a:off x="6357332" y="4037017"/>
              <a:ext cx="108934" cy="55997"/>
            </a:xfrm>
            <a:custGeom>
              <a:avLst/>
              <a:gdLst/>
              <a:ahLst/>
              <a:cxnLst/>
              <a:rect l="l" t="t" r="r" b="b"/>
              <a:pathLst>
                <a:path w="3453" h="1775" extrusionOk="0">
                  <a:moveTo>
                    <a:pt x="570" y="1"/>
                  </a:moveTo>
                  <a:cubicBezTo>
                    <a:pt x="254" y="1"/>
                    <a:pt x="0" y="254"/>
                    <a:pt x="0" y="571"/>
                  </a:cubicBezTo>
                  <a:lnTo>
                    <a:pt x="0" y="1204"/>
                  </a:lnTo>
                  <a:cubicBezTo>
                    <a:pt x="0" y="1521"/>
                    <a:pt x="254" y="1774"/>
                    <a:pt x="570" y="1774"/>
                  </a:cubicBezTo>
                  <a:lnTo>
                    <a:pt x="2882" y="1774"/>
                  </a:lnTo>
                  <a:cubicBezTo>
                    <a:pt x="3199" y="1774"/>
                    <a:pt x="3452" y="1521"/>
                    <a:pt x="3452" y="1204"/>
                  </a:cubicBezTo>
                  <a:lnTo>
                    <a:pt x="3452" y="571"/>
                  </a:lnTo>
                  <a:cubicBezTo>
                    <a:pt x="3452" y="254"/>
                    <a:pt x="3199" y="1"/>
                    <a:pt x="2882" y="1"/>
                  </a:cubicBezTo>
                  <a:close/>
                </a:path>
              </a:pathLst>
            </a:custGeom>
            <a:solidFill>
              <a:srgbClr val="43A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28"/>
            <p:cNvSpPr/>
            <p:nvPr/>
          </p:nvSpPr>
          <p:spPr>
            <a:xfrm>
              <a:off x="6330359" y="4242833"/>
              <a:ext cx="161870" cy="63978"/>
            </a:xfrm>
            <a:custGeom>
              <a:avLst/>
              <a:gdLst/>
              <a:ahLst/>
              <a:cxnLst/>
              <a:rect l="l" t="t" r="r" b="b"/>
              <a:pathLst>
                <a:path w="5131" h="2028" extrusionOk="0">
                  <a:moveTo>
                    <a:pt x="0" y="1"/>
                  </a:moveTo>
                  <a:lnTo>
                    <a:pt x="0" y="2027"/>
                  </a:lnTo>
                  <a:lnTo>
                    <a:pt x="5131" y="2027"/>
                  </a:lnTo>
                  <a:lnTo>
                    <a:pt x="51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49" name="Google Shape;2549;p28"/>
          <p:cNvSpPr txBox="1"/>
          <p:nvPr/>
        </p:nvSpPr>
        <p:spPr>
          <a:xfrm>
            <a:off x="710250" y="457200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 smtClean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Complete vs Average</a:t>
            </a:r>
            <a:endParaRPr sz="2500" dirty="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2147" y="1302995"/>
            <a:ext cx="6160496" cy="366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426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5" name="Google Shape;2455;p28"/>
          <p:cNvGrpSpPr/>
          <p:nvPr/>
        </p:nvGrpSpPr>
        <p:grpSpPr>
          <a:xfrm>
            <a:off x="2199171" y="379135"/>
            <a:ext cx="4745659" cy="698399"/>
            <a:chOff x="2130264" y="455335"/>
            <a:chExt cx="4745659" cy="698399"/>
          </a:xfrm>
        </p:grpSpPr>
        <p:sp>
          <p:nvSpPr>
            <p:cNvPr id="2456" name="Google Shape;2456;p28"/>
            <p:cNvSpPr/>
            <p:nvPr/>
          </p:nvSpPr>
          <p:spPr>
            <a:xfrm>
              <a:off x="6372361" y="568243"/>
              <a:ext cx="503561" cy="585490"/>
            </a:xfrm>
            <a:custGeom>
              <a:avLst/>
              <a:gdLst/>
              <a:ahLst/>
              <a:cxnLst/>
              <a:rect l="l" t="t" r="r" b="b"/>
              <a:pathLst>
                <a:path w="15962" h="18559" extrusionOk="0">
                  <a:moveTo>
                    <a:pt x="1" y="0"/>
                  </a:moveTo>
                  <a:lnTo>
                    <a:pt x="1" y="9279"/>
                  </a:lnTo>
                  <a:lnTo>
                    <a:pt x="1" y="18558"/>
                  </a:lnTo>
                  <a:lnTo>
                    <a:pt x="15962" y="18558"/>
                  </a:lnTo>
                  <a:lnTo>
                    <a:pt x="12352" y="9279"/>
                  </a:lnTo>
                  <a:lnTo>
                    <a:pt x="15962" y="0"/>
                  </a:lnTo>
                  <a:close/>
                </a:path>
              </a:pathLst>
            </a:custGeom>
            <a:solidFill>
              <a:srgbClr val="306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28"/>
            <p:cNvSpPr/>
            <p:nvPr/>
          </p:nvSpPr>
          <p:spPr>
            <a:xfrm>
              <a:off x="6372361" y="1039815"/>
              <a:ext cx="192850" cy="113918"/>
            </a:xfrm>
            <a:custGeom>
              <a:avLst/>
              <a:gdLst/>
              <a:ahLst/>
              <a:cxnLst/>
              <a:rect l="l" t="t" r="r" b="b"/>
              <a:pathLst>
                <a:path w="6113" h="3611" extrusionOk="0">
                  <a:moveTo>
                    <a:pt x="1" y="0"/>
                  </a:moveTo>
                  <a:lnTo>
                    <a:pt x="1" y="3610"/>
                  </a:lnTo>
                  <a:lnTo>
                    <a:pt x="6113" y="0"/>
                  </a:lnTo>
                  <a:close/>
                </a:path>
              </a:pathLst>
            </a:custGeom>
            <a:solidFill>
              <a:srgbClr val="295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28"/>
            <p:cNvSpPr/>
            <p:nvPr/>
          </p:nvSpPr>
          <p:spPr>
            <a:xfrm>
              <a:off x="2130264" y="568243"/>
              <a:ext cx="503561" cy="585490"/>
            </a:xfrm>
            <a:custGeom>
              <a:avLst/>
              <a:gdLst/>
              <a:ahLst/>
              <a:cxnLst/>
              <a:rect l="l" t="t" r="r" b="b"/>
              <a:pathLst>
                <a:path w="15962" h="18559" extrusionOk="0">
                  <a:moveTo>
                    <a:pt x="1" y="0"/>
                  </a:moveTo>
                  <a:lnTo>
                    <a:pt x="3611" y="9279"/>
                  </a:lnTo>
                  <a:lnTo>
                    <a:pt x="1" y="18558"/>
                  </a:lnTo>
                  <a:lnTo>
                    <a:pt x="15962" y="18558"/>
                  </a:lnTo>
                  <a:lnTo>
                    <a:pt x="15962" y="9279"/>
                  </a:lnTo>
                  <a:lnTo>
                    <a:pt x="15962" y="0"/>
                  </a:lnTo>
                  <a:close/>
                </a:path>
              </a:pathLst>
            </a:custGeom>
            <a:solidFill>
              <a:srgbClr val="306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28"/>
            <p:cNvSpPr/>
            <p:nvPr/>
          </p:nvSpPr>
          <p:spPr>
            <a:xfrm>
              <a:off x="2440975" y="1039815"/>
              <a:ext cx="192850" cy="113918"/>
            </a:xfrm>
            <a:custGeom>
              <a:avLst/>
              <a:gdLst/>
              <a:ahLst/>
              <a:cxnLst/>
              <a:rect l="l" t="t" r="r" b="b"/>
              <a:pathLst>
                <a:path w="6113" h="3611" extrusionOk="0">
                  <a:moveTo>
                    <a:pt x="1" y="0"/>
                  </a:moveTo>
                  <a:lnTo>
                    <a:pt x="6113" y="3610"/>
                  </a:lnTo>
                  <a:lnTo>
                    <a:pt x="6113" y="0"/>
                  </a:lnTo>
                  <a:close/>
                </a:path>
              </a:pathLst>
            </a:custGeom>
            <a:solidFill>
              <a:srgbClr val="295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28"/>
            <p:cNvSpPr/>
            <p:nvPr/>
          </p:nvSpPr>
          <p:spPr>
            <a:xfrm>
              <a:off x="2440975" y="455335"/>
              <a:ext cx="4124236" cy="584512"/>
            </a:xfrm>
            <a:custGeom>
              <a:avLst/>
              <a:gdLst/>
              <a:ahLst/>
              <a:cxnLst/>
              <a:rect l="l" t="t" r="r" b="b"/>
              <a:pathLst>
                <a:path w="130731" h="18528" extrusionOk="0">
                  <a:moveTo>
                    <a:pt x="1" y="1"/>
                  </a:moveTo>
                  <a:lnTo>
                    <a:pt x="1" y="9533"/>
                  </a:lnTo>
                  <a:lnTo>
                    <a:pt x="1" y="18527"/>
                  </a:lnTo>
                  <a:lnTo>
                    <a:pt x="130731" y="18527"/>
                  </a:lnTo>
                  <a:lnTo>
                    <a:pt x="130731" y="9533"/>
                  </a:lnTo>
                  <a:lnTo>
                    <a:pt x="130731" y="1"/>
                  </a:ln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28"/>
            <p:cNvSpPr/>
            <p:nvPr/>
          </p:nvSpPr>
          <p:spPr>
            <a:xfrm>
              <a:off x="2552874" y="718094"/>
              <a:ext cx="451634" cy="32"/>
            </a:xfrm>
            <a:custGeom>
              <a:avLst/>
              <a:gdLst/>
              <a:ahLst/>
              <a:cxnLst/>
              <a:rect l="l" t="t" r="r" b="b"/>
              <a:pathLst>
                <a:path w="14316" h="1" fill="none" extrusionOk="0">
                  <a:moveTo>
                    <a:pt x="14315" y="1"/>
                  </a:moveTo>
                  <a:lnTo>
                    <a:pt x="1" y="1"/>
                  </a:lnTo>
                </a:path>
              </a:pathLst>
            </a:custGeom>
            <a:noFill/>
            <a:ln w="10300" cap="rnd" cmpd="sng">
              <a:solidFill>
                <a:srgbClr val="FCFCF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28"/>
            <p:cNvSpPr/>
            <p:nvPr/>
          </p:nvSpPr>
          <p:spPr>
            <a:xfrm>
              <a:off x="2552874" y="770053"/>
              <a:ext cx="451634" cy="32"/>
            </a:xfrm>
            <a:custGeom>
              <a:avLst/>
              <a:gdLst/>
              <a:ahLst/>
              <a:cxnLst/>
              <a:rect l="l" t="t" r="r" b="b"/>
              <a:pathLst>
                <a:path w="14316" h="1" fill="none" extrusionOk="0">
                  <a:moveTo>
                    <a:pt x="14315" y="1"/>
                  </a:moveTo>
                  <a:lnTo>
                    <a:pt x="1" y="1"/>
                  </a:lnTo>
                </a:path>
              </a:pathLst>
            </a:custGeom>
            <a:noFill/>
            <a:ln w="10300" cap="rnd" cmpd="sng">
              <a:solidFill>
                <a:srgbClr val="FCFCF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28"/>
            <p:cNvSpPr/>
            <p:nvPr/>
          </p:nvSpPr>
          <p:spPr>
            <a:xfrm>
              <a:off x="2552874" y="822011"/>
              <a:ext cx="451634" cy="32"/>
            </a:xfrm>
            <a:custGeom>
              <a:avLst/>
              <a:gdLst/>
              <a:ahLst/>
              <a:cxnLst/>
              <a:rect l="l" t="t" r="r" b="b"/>
              <a:pathLst>
                <a:path w="14316" h="1" fill="none" extrusionOk="0">
                  <a:moveTo>
                    <a:pt x="14315" y="0"/>
                  </a:moveTo>
                  <a:lnTo>
                    <a:pt x="1" y="0"/>
                  </a:lnTo>
                </a:path>
              </a:pathLst>
            </a:custGeom>
            <a:noFill/>
            <a:ln w="10300" cap="rnd" cmpd="sng">
              <a:solidFill>
                <a:srgbClr val="FCFCF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28"/>
            <p:cNvSpPr/>
            <p:nvPr/>
          </p:nvSpPr>
          <p:spPr>
            <a:xfrm>
              <a:off x="6000700" y="718094"/>
              <a:ext cx="452612" cy="32"/>
            </a:xfrm>
            <a:custGeom>
              <a:avLst/>
              <a:gdLst/>
              <a:ahLst/>
              <a:cxnLst/>
              <a:rect l="l" t="t" r="r" b="b"/>
              <a:pathLst>
                <a:path w="14347" h="1" fill="none" extrusionOk="0">
                  <a:moveTo>
                    <a:pt x="14347" y="1"/>
                  </a:moveTo>
                  <a:lnTo>
                    <a:pt x="1" y="1"/>
                  </a:lnTo>
                </a:path>
              </a:pathLst>
            </a:custGeom>
            <a:noFill/>
            <a:ln w="10300" cap="rnd" cmpd="sng">
              <a:solidFill>
                <a:srgbClr val="FCFCF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28"/>
            <p:cNvSpPr/>
            <p:nvPr/>
          </p:nvSpPr>
          <p:spPr>
            <a:xfrm>
              <a:off x="6000700" y="770053"/>
              <a:ext cx="452612" cy="32"/>
            </a:xfrm>
            <a:custGeom>
              <a:avLst/>
              <a:gdLst/>
              <a:ahLst/>
              <a:cxnLst/>
              <a:rect l="l" t="t" r="r" b="b"/>
              <a:pathLst>
                <a:path w="14347" h="1" fill="none" extrusionOk="0">
                  <a:moveTo>
                    <a:pt x="14347" y="1"/>
                  </a:moveTo>
                  <a:lnTo>
                    <a:pt x="1" y="1"/>
                  </a:lnTo>
                </a:path>
              </a:pathLst>
            </a:custGeom>
            <a:noFill/>
            <a:ln w="10300" cap="rnd" cmpd="sng">
              <a:solidFill>
                <a:srgbClr val="FCFCF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28"/>
            <p:cNvSpPr/>
            <p:nvPr/>
          </p:nvSpPr>
          <p:spPr>
            <a:xfrm>
              <a:off x="6000700" y="822011"/>
              <a:ext cx="452612" cy="32"/>
            </a:xfrm>
            <a:custGeom>
              <a:avLst/>
              <a:gdLst/>
              <a:ahLst/>
              <a:cxnLst/>
              <a:rect l="l" t="t" r="r" b="b"/>
              <a:pathLst>
                <a:path w="14347" h="1" fill="none" extrusionOk="0">
                  <a:moveTo>
                    <a:pt x="14347" y="0"/>
                  </a:moveTo>
                  <a:lnTo>
                    <a:pt x="1" y="0"/>
                  </a:lnTo>
                </a:path>
              </a:pathLst>
            </a:custGeom>
            <a:noFill/>
            <a:ln w="10300" cap="rnd" cmpd="sng">
              <a:solidFill>
                <a:srgbClr val="FCFCF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7" name="Google Shape;2487;p28"/>
          <p:cNvGrpSpPr/>
          <p:nvPr/>
        </p:nvGrpSpPr>
        <p:grpSpPr>
          <a:xfrm>
            <a:off x="710250" y="1471917"/>
            <a:ext cx="1013085" cy="891974"/>
            <a:chOff x="5627008" y="1464034"/>
            <a:chExt cx="1013085" cy="891974"/>
          </a:xfrm>
        </p:grpSpPr>
        <p:sp>
          <p:nvSpPr>
            <p:cNvPr id="2488" name="Google Shape;2488;p28"/>
            <p:cNvSpPr/>
            <p:nvPr/>
          </p:nvSpPr>
          <p:spPr>
            <a:xfrm>
              <a:off x="5627008" y="1464034"/>
              <a:ext cx="1013085" cy="891974"/>
            </a:xfrm>
            <a:custGeom>
              <a:avLst/>
              <a:gdLst/>
              <a:ahLst/>
              <a:cxnLst/>
              <a:rect l="l" t="t" r="r" b="b"/>
              <a:pathLst>
                <a:path w="32113" h="28274" extrusionOk="0">
                  <a:moveTo>
                    <a:pt x="16050" y="0"/>
                  </a:moveTo>
                  <a:cubicBezTo>
                    <a:pt x="14212" y="0"/>
                    <a:pt x="12345" y="360"/>
                    <a:pt x="10546" y="1121"/>
                  </a:cubicBezTo>
                  <a:cubicBezTo>
                    <a:pt x="3357" y="4161"/>
                    <a:pt x="0" y="12458"/>
                    <a:pt x="3041" y="19647"/>
                  </a:cubicBezTo>
                  <a:cubicBezTo>
                    <a:pt x="5320" y="25037"/>
                    <a:pt x="10556" y="28273"/>
                    <a:pt x="16063" y="28273"/>
                  </a:cubicBezTo>
                  <a:cubicBezTo>
                    <a:pt x="17901" y="28273"/>
                    <a:pt x="19769" y="27913"/>
                    <a:pt x="21567" y="27153"/>
                  </a:cubicBezTo>
                  <a:cubicBezTo>
                    <a:pt x="28756" y="24112"/>
                    <a:pt x="32113" y="15815"/>
                    <a:pt x="29073" y="8626"/>
                  </a:cubicBezTo>
                  <a:cubicBezTo>
                    <a:pt x="26793" y="3236"/>
                    <a:pt x="21558" y="0"/>
                    <a:pt x="160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28"/>
            <p:cNvSpPr/>
            <p:nvPr/>
          </p:nvSpPr>
          <p:spPr>
            <a:xfrm>
              <a:off x="5946710" y="1694205"/>
              <a:ext cx="161870" cy="75966"/>
            </a:xfrm>
            <a:custGeom>
              <a:avLst/>
              <a:gdLst/>
              <a:ahLst/>
              <a:cxnLst/>
              <a:rect l="l" t="t" r="r" b="b"/>
              <a:pathLst>
                <a:path w="5131" h="2408" extrusionOk="0">
                  <a:moveTo>
                    <a:pt x="0" y="0"/>
                  </a:moveTo>
                  <a:lnTo>
                    <a:pt x="0" y="2407"/>
                  </a:lnTo>
                  <a:lnTo>
                    <a:pt x="5131" y="2407"/>
                  </a:lnTo>
                  <a:lnTo>
                    <a:pt x="5131" y="0"/>
                  </a:lnTo>
                  <a:close/>
                </a:path>
              </a:pathLst>
            </a:custGeom>
            <a:solidFill>
              <a:srgbClr val="D197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28"/>
            <p:cNvSpPr/>
            <p:nvPr/>
          </p:nvSpPr>
          <p:spPr>
            <a:xfrm>
              <a:off x="5996650" y="1554323"/>
              <a:ext cx="63000" cy="61991"/>
            </a:xfrm>
            <a:custGeom>
              <a:avLst/>
              <a:gdLst/>
              <a:ahLst/>
              <a:cxnLst/>
              <a:rect l="l" t="t" r="r" b="b"/>
              <a:pathLst>
                <a:path w="1997" h="1965" extrusionOk="0">
                  <a:moveTo>
                    <a:pt x="983" y="1"/>
                  </a:moveTo>
                  <a:cubicBezTo>
                    <a:pt x="444" y="1"/>
                    <a:pt x="1" y="444"/>
                    <a:pt x="1" y="982"/>
                  </a:cubicBezTo>
                  <a:cubicBezTo>
                    <a:pt x="1" y="1521"/>
                    <a:pt x="444" y="1964"/>
                    <a:pt x="983" y="1964"/>
                  </a:cubicBezTo>
                  <a:cubicBezTo>
                    <a:pt x="1553" y="1964"/>
                    <a:pt x="1996" y="1521"/>
                    <a:pt x="1996" y="982"/>
                  </a:cubicBezTo>
                  <a:cubicBezTo>
                    <a:pt x="1996" y="444"/>
                    <a:pt x="1553" y="1"/>
                    <a:pt x="983" y="1"/>
                  </a:cubicBezTo>
                  <a:close/>
                </a:path>
              </a:pathLst>
            </a:custGeom>
            <a:solidFill>
              <a:srgbClr val="D197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28"/>
            <p:cNvSpPr/>
            <p:nvPr/>
          </p:nvSpPr>
          <p:spPr>
            <a:xfrm>
              <a:off x="6015641" y="1587291"/>
              <a:ext cx="24008" cy="56975"/>
            </a:xfrm>
            <a:custGeom>
              <a:avLst/>
              <a:gdLst/>
              <a:ahLst/>
              <a:cxnLst/>
              <a:rect l="l" t="t" r="r" b="b"/>
              <a:pathLst>
                <a:path w="761" h="1806" extrusionOk="0">
                  <a:moveTo>
                    <a:pt x="1" y="1"/>
                  </a:moveTo>
                  <a:lnTo>
                    <a:pt x="1" y="1806"/>
                  </a:lnTo>
                  <a:lnTo>
                    <a:pt x="761" y="1806"/>
                  </a:lnTo>
                  <a:lnTo>
                    <a:pt x="761" y="1"/>
                  </a:lnTo>
                  <a:close/>
                </a:path>
              </a:pathLst>
            </a:custGeom>
            <a:solidFill>
              <a:srgbClr val="D197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28"/>
            <p:cNvSpPr/>
            <p:nvPr/>
          </p:nvSpPr>
          <p:spPr>
            <a:xfrm>
              <a:off x="5881754" y="1743167"/>
              <a:ext cx="291783" cy="150892"/>
            </a:xfrm>
            <a:custGeom>
              <a:avLst/>
              <a:gdLst/>
              <a:ahLst/>
              <a:cxnLst/>
              <a:rect l="l" t="t" r="r" b="b"/>
              <a:pathLst>
                <a:path w="9249" h="4783" extrusionOk="0">
                  <a:moveTo>
                    <a:pt x="2154" y="0"/>
                  </a:moveTo>
                  <a:cubicBezTo>
                    <a:pt x="983" y="0"/>
                    <a:pt x="1" y="982"/>
                    <a:pt x="1" y="2153"/>
                  </a:cubicBezTo>
                  <a:lnTo>
                    <a:pt x="1" y="4782"/>
                  </a:lnTo>
                  <a:lnTo>
                    <a:pt x="9248" y="4782"/>
                  </a:lnTo>
                  <a:lnTo>
                    <a:pt x="9248" y="2153"/>
                  </a:lnTo>
                  <a:cubicBezTo>
                    <a:pt x="9248" y="982"/>
                    <a:pt x="8298" y="0"/>
                    <a:pt x="7095" y="0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28"/>
            <p:cNvSpPr/>
            <p:nvPr/>
          </p:nvSpPr>
          <p:spPr>
            <a:xfrm>
              <a:off x="5881754" y="2056875"/>
              <a:ext cx="291783" cy="171871"/>
            </a:xfrm>
            <a:custGeom>
              <a:avLst/>
              <a:gdLst/>
              <a:ahLst/>
              <a:cxnLst/>
              <a:rect l="l" t="t" r="r" b="b"/>
              <a:pathLst>
                <a:path w="9249" h="5448" extrusionOk="0">
                  <a:moveTo>
                    <a:pt x="1" y="0"/>
                  </a:moveTo>
                  <a:lnTo>
                    <a:pt x="1" y="3294"/>
                  </a:lnTo>
                  <a:cubicBezTo>
                    <a:pt x="1" y="4497"/>
                    <a:pt x="983" y="5447"/>
                    <a:pt x="2154" y="5447"/>
                  </a:cubicBezTo>
                  <a:lnTo>
                    <a:pt x="7095" y="5447"/>
                  </a:lnTo>
                  <a:cubicBezTo>
                    <a:pt x="8298" y="5447"/>
                    <a:pt x="9248" y="4497"/>
                    <a:pt x="9248" y="3294"/>
                  </a:cubicBezTo>
                  <a:lnTo>
                    <a:pt x="9248" y="0"/>
                  </a:ln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28"/>
            <p:cNvSpPr/>
            <p:nvPr/>
          </p:nvSpPr>
          <p:spPr>
            <a:xfrm>
              <a:off x="5881754" y="1894027"/>
              <a:ext cx="291783" cy="162880"/>
            </a:xfrm>
            <a:custGeom>
              <a:avLst/>
              <a:gdLst/>
              <a:ahLst/>
              <a:cxnLst/>
              <a:rect l="l" t="t" r="r" b="b"/>
              <a:pathLst>
                <a:path w="9249" h="5163" extrusionOk="0">
                  <a:moveTo>
                    <a:pt x="1" y="0"/>
                  </a:moveTo>
                  <a:lnTo>
                    <a:pt x="1" y="5162"/>
                  </a:lnTo>
                  <a:lnTo>
                    <a:pt x="9248" y="5162"/>
                  </a:lnTo>
                  <a:lnTo>
                    <a:pt x="9248" y="0"/>
                  </a:ln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28"/>
            <p:cNvSpPr/>
            <p:nvPr/>
          </p:nvSpPr>
          <p:spPr>
            <a:xfrm>
              <a:off x="5904752" y="1625274"/>
              <a:ext cx="245787" cy="92939"/>
            </a:xfrm>
            <a:custGeom>
              <a:avLst/>
              <a:gdLst/>
              <a:ahLst/>
              <a:cxnLst/>
              <a:rect l="l" t="t" r="r" b="b"/>
              <a:pathLst>
                <a:path w="7791" h="2946" extrusionOk="0">
                  <a:moveTo>
                    <a:pt x="1077" y="0"/>
                  </a:moveTo>
                  <a:cubicBezTo>
                    <a:pt x="507" y="0"/>
                    <a:pt x="0" y="475"/>
                    <a:pt x="0" y="1077"/>
                  </a:cubicBezTo>
                  <a:lnTo>
                    <a:pt x="0" y="2945"/>
                  </a:lnTo>
                  <a:lnTo>
                    <a:pt x="7791" y="2945"/>
                  </a:lnTo>
                  <a:lnTo>
                    <a:pt x="7791" y="1077"/>
                  </a:lnTo>
                  <a:cubicBezTo>
                    <a:pt x="7791" y="475"/>
                    <a:pt x="7316" y="0"/>
                    <a:pt x="6714" y="0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28"/>
            <p:cNvSpPr/>
            <p:nvPr/>
          </p:nvSpPr>
          <p:spPr>
            <a:xfrm>
              <a:off x="6089589" y="1605273"/>
              <a:ext cx="469585" cy="345729"/>
            </a:xfrm>
            <a:custGeom>
              <a:avLst/>
              <a:gdLst/>
              <a:ahLst/>
              <a:cxnLst/>
              <a:rect l="l" t="t" r="r" b="b"/>
              <a:pathLst>
                <a:path w="14885" h="10959" extrusionOk="0">
                  <a:moveTo>
                    <a:pt x="9976" y="1552"/>
                  </a:moveTo>
                  <a:cubicBezTo>
                    <a:pt x="11813" y="1552"/>
                    <a:pt x="13333" y="3041"/>
                    <a:pt x="13333" y="4909"/>
                  </a:cubicBezTo>
                  <a:lnTo>
                    <a:pt x="13333" y="6049"/>
                  </a:lnTo>
                  <a:cubicBezTo>
                    <a:pt x="13333" y="7886"/>
                    <a:pt x="11844" y="9406"/>
                    <a:pt x="9976" y="9406"/>
                  </a:cubicBezTo>
                  <a:lnTo>
                    <a:pt x="4909" y="9406"/>
                  </a:lnTo>
                  <a:cubicBezTo>
                    <a:pt x="3040" y="9406"/>
                    <a:pt x="1552" y="7886"/>
                    <a:pt x="1552" y="6049"/>
                  </a:cubicBezTo>
                  <a:lnTo>
                    <a:pt x="1552" y="4909"/>
                  </a:lnTo>
                  <a:cubicBezTo>
                    <a:pt x="1552" y="3041"/>
                    <a:pt x="3040" y="1552"/>
                    <a:pt x="4909" y="1552"/>
                  </a:cubicBezTo>
                  <a:close/>
                  <a:moveTo>
                    <a:pt x="4909" y="1"/>
                  </a:moveTo>
                  <a:cubicBezTo>
                    <a:pt x="2185" y="1"/>
                    <a:pt x="0" y="2186"/>
                    <a:pt x="0" y="4909"/>
                  </a:cubicBezTo>
                  <a:lnTo>
                    <a:pt x="0" y="6049"/>
                  </a:lnTo>
                  <a:cubicBezTo>
                    <a:pt x="0" y="8741"/>
                    <a:pt x="2185" y="10958"/>
                    <a:pt x="4909" y="10958"/>
                  </a:cubicBezTo>
                  <a:lnTo>
                    <a:pt x="9976" y="10958"/>
                  </a:lnTo>
                  <a:cubicBezTo>
                    <a:pt x="12668" y="10958"/>
                    <a:pt x="14885" y="8741"/>
                    <a:pt x="14885" y="6049"/>
                  </a:cubicBezTo>
                  <a:lnTo>
                    <a:pt x="14885" y="4909"/>
                  </a:lnTo>
                  <a:cubicBezTo>
                    <a:pt x="14885" y="2186"/>
                    <a:pt x="12668" y="1"/>
                    <a:pt x="9976" y="1"/>
                  </a:cubicBezTo>
                  <a:close/>
                </a:path>
              </a:pathLst>
            </a:custGeom>
            <a:solidFill>
              <a:srgbClr val="306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28"/>
            <p:cNvSpPr/>
            <p:nvPr/>
          </p:nvSpPr>
          <p:spPr>
            <a:xfrm>
              <a:off x="6084573" y="1822067"/>
              <a:ext cx="479585" cy="429645"/>
            </a:xfrm>
            <a:custGeom>
              <a:avLst/>
              <a:gdLst/>
              <a:ahLst/>
              <a:cxnLst/>
              <a:rect l="l" t="t" r="r" b="b"/>
              <a:pathLst>
                <a:path w="15202" h="13619" extrusionOk="0">
                  <a:moveTo>
                    <a:pt x="7601" y="1"/>
                  </a:moveTo>
                  <a:cubicBezTo>
                    <a:pt x="3421" y="1"/>
                    <a:pt x="1" y="3389"/>
                    <a:pt x="1" y="7570"/>
                  </a:cubicBezTo>
                  <a:cubicBezTo>
                    <a:pt x="1" y="10072"/>
                    <a:pt x="1204" y="12257"/>
                    <a:pt x="3009" y="13618"/>
                  </a:cubicBezTo>
                  <a:lnTo>
                    <a:pt x="12193" y="13618"/>
                  </a:lnTo>
                  <a:cubicBezTo>
                    <a:pt x="13999" y="12257"/>
                    <a:pt x="15202" y="10072"/>
                    <a:pt x="15202" y="7570"/>
                  </a:cubicBezTo>
                  <a:cubicBezTo>
                    <a:pt x="15202" y="3389"/>
                    <a:pt x="11782" y="1"/>
                    <a:pt x="7601" y="1"/>
                  </a:cubicBezTo>
                  <a:close/>
                </a:path>
              </a:pathLst>
            </a:custGeom>
            <a:solidFill>
              <a:srgbClr val="43A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28"/>
            <p:cNvSpPr/>
            <p:nvPr/>
          </p:nvSpPr>
          <p:spPr>
            <a:xfrm>
              <a:off x="6160508" y="1907971"/>
              <a:ext cx="327747" cy="297493"/>
            </a:xfrm>
            <a:custGeom>
              <a:avLst/>
              <a:gdLst/>
              <a:ahLst/>
              <a:cxnLst/>
              <a:rect l="l" t="t" r="r" b="b"/>
              <a:pathLst>
                <a:path w="10389" h="9430" extrusionOk="0">
                  <a:moveTo>
                    <a:pt x="5186" y="0"/>
                  </a:moveTo>
                  <a:cubicBezTo>
                    <a:pt x="3050" y="0"/>
                    <a:pt x="1118" y="1473"/>
                    <a:pt x="602" y="3643"/>
                  </a:cubicBezTo>
                  <a:cubicBezTo>
                    <a:pt x="1" y="6177"/>
                    <a:pt x="1584" y="8710"/>
                    <a:pt x="4118" y="9312"/>
                  </a:cubicBezTo>
                  <a:cubicBezTo>
                    <a:pt x="4471" y="9392"/>
                    <a:pt x="4825" y="9430"/>
                    <a:pt x="5173" y="9430"/>
                  </a:cubicBezTo>
                  <a:cubicBezTo>
                    <a:pt x="7321" y="9430"/>
                    <a:pt x="9269" y="7977"/>
                    <a:pt x="9786" y="5797"/>
                  </a:cubicBezTo>
                  <a:cubicBezTo>
                    <a:pt x="10388" y="3263"/>
                    <a:pt x="8805" y="730"/>
                    <a:pt x="6271" y="128"/>
                  </a:cubicBezTo>
                  <a:cubicBezTo>
                    <a:pt x="5908" y="42"/>
                    <a:pt x="5544" y="0"/>
                    <a:pt x="5186" y="0"/>
                  </a:cubicBezTo>
                  <a:close/>
                </a:path>
              </a:pathLst>
            </a:custGeom>
            <a:solidFill>
              <a:srgbClr val="306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28"/>
            <p:cNvSpPr/>
            <p:nvPr/>
          </p:nvSpPr>
          <p:spPr>
            <a:xfrm>
              <a:off x="6258431" y="1977943"/>
              <a:ext cx="43977" cy="91929"/>
            </a:xfrm>
            <a:custGeom>
              <a:avLst/>
              <a:gdLst/>
              <a:ahLst/>
              <a:cxnLst/>
              <a:rect l="l" t="t" r="r" b="b"/>
              <a:pathLst>
                <a:path w="1394" h="2914" extrusionOk="0">
                  <a:moveTo>
                    <a:pt x="887" y="0"/>
                  </a:moveTo>
                  <a:lnTo>
                    <a:pt x="0" y="760"/>
                  </a:lnTo>
                  <a:lnTo>
                    <a:pt x="285" y="1109"/>
                  </a:lnTo>
                  <a:lnTo>
                    <a:pt x="602" y="855"/>
                  </a:lnTo>
                  <a:cubicBezTo>
                    <a:pt x="634" y="824"/>
                    <a:pt x="729" y="760"/>
                    <a:pt x="824" y="634"/>
                  </a:cubicBezTo>
                  <a:lnTo>
                    <a:pt x="824" y="634"/>
                  </a:lnTo>
                  <a:lnTo>
                    <a:pt x="792" y="950"/>
                  </a:lnTo>
                  <a:lnTo>
                    <a:pt x="792" y="1235"/>
                  </a:lnTo>
                  <a:lnTo>
                    <a:pt x="792" y="2914"/>
                  </a:lnTo>
                  <a:lnTo>
                    <a:pt x="1394" y="2914"/>
                  </a:lnTo>
                  <a:lnTo>
                    <a:pt x="1394" y="0"/>
                  </a:lnTo>
                  <a:close/>
                </a:path>
              </a:pathLst>
            </a:custGeom>
            <a:solidFill>
              <a:srgbClr val="FCFC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28"/>
            <p:cNvSpPr/>
            <p:nvPr/>
          </p:nvSpPr>
          <p:spPr>
            <a:xfrm>
              <a:off x="6327362" y="1977943"/>
              <a:ext cx="58962" cy="93948"/>
            </a:xfrm>
            <a:custGeom>
              <a:avLst/>
              <a:gdLst/>
              <a:ahLst/>
              <a:cxnLst/>
              <a:rect l="l" t="t" r="r" b="b"/>
              <a:pathLst>
                <a:path w="1869" h="2978" extrusionOk="0">
                  <a:moveTo>
                    <a:pt x="159" y="0"/>
                  </a:moveTo>
                  <a:lnTo>
                    <a:pt x="64" y="1489"/>
                  </a:lnTo>
                  <a:lnTo>
                    <a:pt x="285" y="1615"/>
                  </a:lnTo>
                  <a:cubicBezTo>
                    <a:pt x="349" y="1615"/>
                    <a:pt x="412" y="1584"/>
                    <a:pt x="507" y="1584"/>
                  </a:cubicBezTo>
                  <a:cubicBezTo>
                    <a:pt x="570" y="1552"/>
                    <a:pt x="665" y="1552"/>
                    <a:pt x="729" y="1552"/>
                  </a:cubicBezTo>
                  <a:cubicBezTo>
                    <a:pt x="1077" y="1552"/>
                    <a:pt x="1267" y="1710"/>
                    <a:pt x="1267" y="1995"/>
                  </a:cubicBezTo>
                  <a:cubicBezTo>
                    <a:pt x="1267" y="2312"/>
                    <a:pt x="1109" y="2470"/>
                    <a:pt x="729" y="2470"/>
                  </a:cubicBezTo>
                  <a:cubicBezTo>
                    <a:pt x="602" y="2470"/>
                    <a:pt x="507" y="2439"/>
                    <a:pt x="349" y="2407"/>
                  </a:cubicBezTo>
                  <a:cubicBezTo>
                    <a:pt x="222" y="2375"/>
                    <a:pt x="95" y="2312"/>
                    <a:pt x="0" y="2280"/>
                  </a:cubicBezTo>
                  <a:lnTo>
                    <a:pt x="0" y="2819"/>
                  </a:lnTo>
                  <a:cubicBezTo>
                    <a:pt x="190" y="2914"/>
                    <a:pt x="444" y="2977"/>
                    <a:pt x="760" y="2977"/>
                  </a:cubicBezTo>
                  <a:cubicBezTo>
                    <a:pt x="1109" y="2977"/>
                    <a:pt x="1394" y="2882"/>
                    <a:pt x="1584" y="2692"/>
                  </a:cubicBezTo>
                  <a:cubicBezTo>
                    <a:pt x="1774" y="2534"/>
                    <a:pt x="1869" y="2280"/>
                    <a:pt x="1869" y="1932"/>
                  </a:cubicBezTo>
                  <a:cubicBezTo>
                    <a:pt x="1869" y="1679"/>
                    <a:pt x="1774" y="1457"/>
                    <a:pt x="1615" y="1299"/>
                  </a:cubicBezTo>
                  <a:cubicBezTo>
                    <a:pt x="1457" y="1140"/>
                    <a:pt x="1267" y="1045"/>
                    <a:pt x="982" y="1045"/>
                  </a:cubicBezTo>
                  <a:cubicBezTo>
                    <a:pt x="855" y="1045"/>
                    <a:pt x="760" y="1045"/>
                    <a:pt x="697" y="1077"/>
                  </a:cubicBezTo>
                  <a:lnTo>
                    <a:pt x="634" y="1109"/>
                  </a:lnTo>
                  <a:lnTo>
                    <a:pt x="697" y="507"/>
                  </a:lnTo>
                  <a:lnTo>
                    <a:pt x="1679" y="507"/>
                  </a:lnTo>
                  <a:lnTo>
                    <a:pt x="1679" y="0"/>
                  </a:lnTo>
                  <a:close/>
                </a:path>
              </a:pathLst>
            </a:custGeom>
            <a:solidFill>
              <a:srgbClr val="FCFC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28"/>
            <p:cNvSpPr/>
            <p:nvPr/>
          </p:nvSpPr>
          <p:spPr>
            <a:xfrm>
              <a:off x="6278401" y="2087823"/>
              <a:ext cx="45996" cy="58994"/>
            </a:xfrm>
            <a:custGeom>
              <a:avLst/>
              <a:gdLst/>
              <a:ahLst/>
              <a:cxnLst/>
              <a:rect l="l" t="t" r="r" b="b"/>
              <a:pathLst>
                <a:path w="1458" h="1870" extrusionOk="0">
                  <a:moveTo>
                    <a:pt x="1" y="1"/>
                  </a:moveTo>
                  <a:lnTo>
                    <a:pt x="1" y="1869"/>
                  </a:lnTo>
                  <a:lnTo>
                    <a:pt x="381" y="1869"/>
                  </a:lnTo>
                  <a:lnTo>
                    <a:pt x="381" y="1204"/>
                  </a:lnTo>
                  <a:lnTo>
                    <a:pt x="571" y="1078"/>
                  </a:lnTo>
                  <a:lnTo>
                    <a:pt x="1014" y="1869"/>
                  </a:lnTo>
                  <a:lnTo>
                    <a:pt x="1457" y="1869"/>
                  </a:lnTo>
                  <a:lnTo>
                    <a:pt x="824" y="824"/>
                  </a:lnTo>
                  <a:lnTo>
                    <a:pt x="1457" y="1"/>
                  </a:lnTo>
                  <a:lnTo>
                    <a:pt x="1046" y="1"/>
                  </a:lnTo>
                  <a:lnTo>
                    <a:pt x="539" y="634"/>
                  </a:lnTo>
                  <a:lnTo>
                    <a:pt x="381" y="856"/>
                  </a:lnTo>
                  <a:lnTo>
                    <a:pt x="381" y="1"/>
                  </a:lnTo>
                  <a:close/>
                </a:path>
              </a:pathLst>
            </a:custGeom>
            <a:solidFill>
              <a:srgbClr val="FCFC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28"/>
            <p:cNvSpPr/>
            <p:nvPr/>
          </p:nvSpPr>
          <p:spPr>
            <a:xfrm>
              <a:off x="6329350" y="2086845"/>
              <a:ext cx="45996" cy="60950"/>
            </a:xfrm>
            <a:custGeom>
              <a:avLst/>
              <a:gdLst/>
              <a:ahLst/>
              <a:cxnLst/>
              <a:rect l="l" t="t" r="r" b="b"/>
              <a:pathLst>
                <a:path w="1458" h="1932" extrusionOk="0">
                  <a:moveTo>
                    <a:pt x="919" y="0"/>
                  </a:moveTo>
                  <a:cubicBezTo>
                    <a:pt x="634" y="0"/>
                    <a:pt x="412" y="95"/>
                    <a:pt x="254" y="253"/>
                  </a:cubicBezTo>
                  <a:cubicBezTo>
                    <a:pt x="64" y="412"/>
                    <a:pt x="1" y="665"/>
                    <a:pt x="1" y="982"/>
                  </a:cubicBezTo>
                  <a:cubicBezTo>
                    <a:pt x="1" y="1267"/>
                    <a:pt x="64" y="1520"/>
                    <a:pt x="191" y="1679"/>
                  </a:cubicBezTo>
                  <a:cubicBezTo>
                    <a:pt x="349" y="1869"/>
                    <a:pt x="571" y="1932"/>
                    <a:pt x="824" y="1932"/>
                  </a:cubicBezTo>
                  <a:cubicBezTo>
                    <a:pt x="919" y="1932"/>
                    <a:pt x="1046" y="1932"/>
                    <a:pt x="1141" y="1900"/>
                  </a:cubicBezTo>
                  <a:cubicBezTo>
                    <a:pt x="1236" y="1900"/>
                    <a:pt x="1362" y="1869"/>
                    <a:pt x="1457" y="1837"/>
                  </a:cubicBezTo>
                  <a:lnTo>
                    <a:pt x="1457" y="855"/>
                  </a:lnTo>
                  <a:lnTo>
                    <a:pt x="761" y="855"/>
                  </a:lnTo>
                  <a:lnTo>
                    <a:pt x="761" y="1172"/>
                  </a:lnTo>
                  <a:lnTo>
                    <a:pt x="1077" y="1172"/>
                  </a:lnTo>
                  <a:lnTo>
                    <a:pt x="1077" y="1584"/>
                  </a:lnTo>
                  <a:cubicBezTo>
                    <a:pt x="1014" y="1584"/>
                    <a:pt x="919" y="1615"/>
                    <a:pt x="856" y="1615"/>
                  </a:cubicBezTo>
                  <a:cubicBezTo>
                    <a:pt x="697" y="1615"/>
                    <a:pt x="571" y="1552"/>
                    <a:pt x="507" y="1457"/>
                  </a:cubicBezTo>
                  <a:cubicBezTo>
                    <a:pt x="412" y="1330"/>
                    <a:pt x="381" y="1172"/>
                    <a:pt x="381" y="982"/>
                  </a:cubicBezTo>
                  <a:cubicBezTo>
                    <a:pt x="381" y="792"/>
                    <a:pt x="444" y="633"/>
                    <a:pt x="539" y="507"/>
                  </a:cubicBezTo>
                  <a:cubicBezTo>
                    <a:pt x="634" y="380"/>
                    <a:pt x="761" y="317"/>
                    <a:pt x="919" y="317"/>
                  </a:cubicBezTo>
                  <a:cubicBezTo>
                    <a:pt x="1077" y="317"/>
                    <a:pt x="1204" y="380"/>
                    <a:pt x="1331" y="443"/>
                  </a:cubicBezTo>
                  <a:lnTo>
                    <a:pt x="1457" y="127"/>
                  </a:lnTo>
                  <a:cubicBezTo>
                    <a:pt x="1299" y="32"/>
                    <a:pt x="1109" y="0"/>
                    <a:pt x="919" y="0"/>
                  </a:cubicBezTo>
                  <a:close/>
                </a:path>
              </a:pathLst>
            </a:custGeom>
            <a:solidFill>
              <a:srgbClr val="FCFC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28"/>
            <p:cNvSpPr/>
            <p:nvPr/>
          </p:nvSpPr>
          <p:spPr>
            <a:xfrm>
              <a:off x="5784871" y="2130791"/>
              <a:ext cx="359673" cy="43977"/>
            </a:xfrm>
            <a:custGeom>
              <a:avLst/>
              <a:gdLst/>
              <a:ahLst/>
              <a:cxnLst/>
              <a:rect l="l" t="t" r="r" b="b"/>
              <a:pathLst>
                <a:path w="11401" h="1394" extrusionOk="0">
                  <a:moveTo>
                    <a:pt x="0" y="1"/>
                  </a:moveTo>
                  <a:lnTo>
                    <a:pt x="0" y="1394"/>
                  </a:lnTo>
                  <a:lnTo>
                    <a:pt x="11401" y="1394"/>
                  </a:lnTo>
                  <a:lnTo>
                    <a:pt x="11401" y="1"/>
                  </a:ln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28"/>
            <p:cNvSpPr/>
            <p:nvPr/>
          </p:nvSpPr>
          <p:spPr>
            <a:xfrm>
              <a:off x="5768877" y="2020879"/>
              <a:ext cx="75966" cy="264810"/>
            </a:xfrm>
            <a:custGeom>
              <a:avLst/>
              <a:gdLst/>
              <a:ahLst/>
              <a:cxnLst/>
              <a:rect l="l" t="t" r="r" b="b"/>
              <a:pathLst>
                <a:path w="2408" h="8394" extrusionOk="0">
                  <a:moveTo>
                    <a:pt x="1204" y="1"/>
                  </a:moveTo>
                  <a:cubicBezTo>
                    <a:pt x="539" y="1"/>
                    <a:pt x="0" y="539"/>
                    <a:pt x="0" y="1204"/>
                  </a:cubicBezTo>
                  <a:lnTo>
                    <a:pt x="0" y="7190"/>
                  </a:lnTo>
                  <a:cubicBezTo>
                    <a:pt x="0" y="7855"/>
                    <a:pt x="539" y="8393"/>
                    <a:pt x="1204" y="8393"/>
                  </a:cubicBezTo>
                  <a:cubicBezTo>
                    <a:pt x="1869" y="8393"/>
                    <a:pt x="2407" y="7855"/>
                    <a:pt x="2407" y="7190"/>
                  </a:cubicBezTo>
                  <a:lnTo>
                    <a:pt x="2407" y="1204"/>
                  </a:lnTo>
                  <a:cubicBezTo>
                    <a:pt x="2407" y="539"/>
                    <a:pt x="1869" y="1"/>
                    <a:pt x="1204" y="1"/>
                  </a:cubicBezTo>
                  <a:close/>
                </a:path>
              </a:pathLst>
            </a:custGeom>
            <a:solidFill>
              <a:srgbClr val="F28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28"/>
            <p:cNvSpPr/>
            <p:nvPr/>
          </p:nvSpPr>
          <p:spPr>
            <a:xfrm>
              <a:off x="5692942" y="2121800"/>
              <a:ext cx="58962" cy="61959"/>
            </a:xfrm>
            <a:custGeom>
              <a:avLst/>
              <a:gdLst/>
              <a:ahLst/>
              <a:cxnLst/>
              <a:rect l="l" t="t" r="r" b="b"/>
              <a:pathLst>
                <a:path w="1869" h="1964" extrusionOk="0">
                  <a:moveTo>
                    <a:pt x="951" y="1"/>
                  </a:moveTo>
                  <a:cubicBezTo>
                    <a:pt x="412" y="1"/>
                    <a:pt x="1" y="444"/>
                    <a:pt x="1" y="982"/>
                  </a:cubicBezTo>
                  <a:cubicBezTo>
                    <a:pt x="1" y="1521"/>
                    <a:pt x="412" y="1964"/>
                    <a:pt x="951" y="1964"/>
                  </a:cubicBezTo>
                  <a:cubicBezTo>
                    <a:pt x="1457" y="1964"/>
                    <a:pt x="1869" y="1521"/>
                    <a:pt x="1869" y="982"/>
                  </a:cubicBezTo>
                  <a:cubicBezTo>
                    <a:pt x="1869" y="444"/>
                    <a:pt x="1457" y="1"/>
                    <a:pt x="951" y="1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28"/>
            <p:cNvSpPr/>
            <p:nvPr/>
          </p:nvSpPr>
          <p:spPr>
            <a:xfrm>
              <a:off x="5718906" y="2066844"/>
              <a:ext cx="50003" cy="172880"/>
            </a:xfrm>
            <a:custGeom>
              <a:avLst/>
              <a:gdLst/>
              <a:ahLst/>
              <a:cxnLst/>
              <a:rect l="l" t="t" r="r" b="b"/>
              <a:pathLst>
                <a:path w="1585" h="5480" extrusionOk="0">
                  <a:moveTo>
                    <a:pt x="793" y="1"/>
                  </a:moveTo>
                  <a:cubicBezTo>
                    <a:pt x="349" y="1"/>
                    <a:pt x="1" y="349"/>
                    <a:pt x="1" y="792"/>
                  </a:cubicBezTo>
                  <a:lnTo>
                    <a:pt x="1" y="4688"/>
                  </a:lnTo>
                  <a:cubicBezTo>
                    <a:pt x="1" y="5099"/>
                    <a:pt x="349" y="5479"/>
                    <a:pt x="793" y="5479"/>
                  </a:cubicBezTo>
                  <a:cubicBezTo>
                    <a:pt x="1236" y="5479"/>
                    <a:pt x="1584" y="5099"/>
                    <a:pt x="1584" y="4688"/>
                  </a:cubicBezTo>
                  <a:lnTo>
                    <a:pt x="1584" y="792"/>
                  </a:lnTo>
                  <a:cubicBezTo>
                    <a:pt x="1584" y="349"/>
                    <a:pt x="1236" y="1"/>
                    <a:pt x="793" y="1"/>
                  </a:cubicBezTo>
                  <a:close/>
                </a:path>
              </a:pathLst>
            </a:custGeom>
            <a:solidFill>
              <a:srgbClr val="F28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28"/>
            <p:cNvSpPr/>
            <p:nvPr/>
          </p:nvSpPr>
          <p:spPr>
            <a:xfrm>
              <a:off x="6081576" y="2020879"/>
              <a:ext cx="75966" cy="264810"/>
            </a:xfrm>
            <a:custGeom>
              <a:avLst/>
              <a:gdLst/>
              <a:ahLst/>
              <a:cxnLst/>
              <a:rect l="l" t="t" r="r" b="b"/>
              <a:pathLst>
                <a:path w="2408" h="8394" extrusionOk="0">
                  <a:moveTo>
                    <a:pt x="1204" y="1"/>
                  </a:moveTo>
                  <a:cubicBezTo>
                    <a:pt x="539" y="1"/>
                    <a:pt x="1" y="539"/>
                    <a:pt x="1" y="1204"/>
                  </a:cubicBezTo>
                  <a:lnTo>
                    <a:pt x="1" y="7190"/>
                  </a:lnTo>
                  <a:cubicBezTo>
                    <a:pt x="1" y="7855"/>
                    <a:pt x="539" y="8393"/>
                    <a:pt x="1204" y="8393"/>
                  </a:cubicBezTo>
                  <a:cubicBezTo>
                    <a:pt x="1869" y="8393"/>
                    <a:pt x="2408" y="7855"/>
                    <a:pt x="2408" y="7190"/>
                  </a:cubicBezTo>
                  <a:lnTo>
                    <a:pt x="2408" y="1204"/>
                  </a:lnTo>
                  <a:cubicBezTo>
                    <a:pt x="2408" y="539"/>
                    <a:pt x="1869" y="1"/>
                    <a:pt x="1204" y="1"/>
                  </a:cubicBezTo>
                  <a:close/>
                </a:path>
              </a:pathLst>
            </a:custGeom>
            <a:solidFill>
              <a:srgbClr val="F28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28"/>
            <p:cNvSpPr/>
            <p:nvPr/>
          </p:nvSpPr>
          <p:spPr>
            <a:xfrm>
              <a:off x="6174483" y="2121800"/>
              <a:ext cx="58994" cy="61959"/>
            </a:xfrm>
            <a:custGeom>
              <a:avLst/>
              <a:gdLst/>
              <a:ahLst/>
              <a:cxnLst/>
              <a:rect l="l" t="t" r="r" b="b"/>
              <a:pathLst>
                <a:path w="1870" h="1964" extrusionOk="0">
                  <a:moveTo>
                    <a:pt x="919" y="1"/>
                  </a:moveTo>
                  <a:cubicBezTo>
                    <a:pt x="413" y="1"/>
                    <a:pt x="1" y="444"/>
                    <a:pt x="1" y="982"/>
                  </a:cubicBezTo>
                  <a:cubicBezTo>
                    <a:pt x="1" y="1521"/>
                    <a:pt x="413" y="1964"/>
                    <a:pt x="919" y="1964"/>
                  </a:cubicBezTo>
                  <a:cubicBezTo>
                    <a:pt x="1458" y="1964"/>
                    <a:pt x="1869" y="1521"/>
                    <a:pt x="1869" y="982"/>
                  </a:cubicBezTo>
                  <a:cubicBezTo>
                    <a:pt x="1869" y="444"/>
                    <a:pt x="1458" y="1"/>
                    <a:pt x="919" y="1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28"/>
            <p:cNvSpPr/>
            <p:nvPr/>
          </p:nvSpPr>
          <p:spPr>
            <a:xfrm>
              <a:off x="6157511" y="2066844"/>
              <a:ext cx="50003" cy="172880"/>
            </a:xfrm>
            <a:custGeom>
              <a:avLst/>
              <a:gdLst/>
              <a:ahLst/>
              <a:cxnLst/>
              <a:rect l="l" t="t" r="r" b="b"/>
              <a:pathLst>
                <a:path w="1585" h="5480" extrusionOk="0">
                  <a:moveTo>
                    <a:pt x="792" y="1"/>
                  </a:moveTo>
                  <a:cubicBezTo>
                    <a:pt x="349" y="1"/>
                    <a:pt x="1" y="349"/>
                    <a:pt x="1" y="792"/>
                  </a:cubicBezTo>
                  <a:lnTo>
                    <a:pt x="1" y="4688"/>
                  </a:lnTo>
                  <a:cubicBezTo>
                    <a:pt x="1" y="5099"/>
                    <a:pt x="349" y="5479"/>
                    <a:pt x="792" y="5479"/>
                  </a:cubicBezTo>
                  <a:cubicBezTo>
                    <a:pt x="1236" y="5479"/>
                    <a:pt x="1584" y="5099"/>
                    <a:pt x="1584" y="4688"/>
                  </a:cubicBezTo>
                  <a:lnTo>
                    <a:pt x="1584" y="792"/>
                  </a:lnTo>
                  <a:cubicBezTo>
                    <a:pt x="1584" y="349"/>
                    <a:pt x="1236" y="1"/>
                    <a:pt x="792" y="1"/>
                  </a:cubicBezTo>
                  <a:close/>
                </a:path>
              </a:pathLst>
            </a:custGeom>
            <a:solidFill>
              <a:srgbClr val="F28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0" name="Google Shape;2510;p28"/>
          <p:cNvGrpSpPr/>
          <p:nvPr/>
        </p:nvGrpSpPr>
        <p:grpSpPr>
          <a:xfrm>
            <a:off x="775175" y="2573272"/>
            <a:ext cx="892226" cy="892195"/>
            <a:chOff x="5691933" y="2565389"/>
            <a:chExt cx="892226" cy="892195"/>
          </a:xfrm>
        </p:grpSpPr>
        <p:sp>
          <p:nvSpPr>
            <p:cNvPr id="2511" name="Google Shape;2511;p28"/>
            <p:cNvSpPr/>
            <p:nvPr/>
          </p:nvSpPr>
          <p:spPr>
            <a:xfrm>
              <a:off x="5691933" y="2565389"/>
              <a:ext cx="892226" cy="892195"/>
            </a:xfrm>
            <a:custGeom>
              <a:avLst/>
              <a:gdLst/>
              <a:ahLst/>
              <a:cxnLst/>
              <a:rect l="l" t="t" r="r" b="b"/>
              <a:pathLst>
                <a:path w="28282" h="28281" extrusionOk="0">
                  <a:moveTo>
                    <a:pt x="14157" y="1"/>
                  </a:moveTo>
                  <a:cubicBezTo>
                    <a:pt x="6335" y="1"/>
                    <a:pt x="1" y="6334"/>
                    <a:pt x="1" y="14125"/>
                  </a:cubicBezTo>
                  <a:cubicBezTo>
                    <a:pt x="1" y="21947"/>
                    <a:pt x="6335" y="28281"/>
                    <a:pt x="14157" y="28281"/>
                  </a:cubicBezTo>
                  <a:cubicBezTo>
                    <a:pt x="21948" y="28281"/>
                    <a:pt x="28281" y="21947"/>
                    <a:pt x="28281" y="14125"/>
                  </a:cubicBezTo>
                  <a:cubicBezTo>
                    <a:pt x="28281" y="6334"/>
                    <a:pt x="21948" y="1"/>
                    <a:pt x="141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28"/>
            <p:cNvSpPr/>
            <p:nvPr/>
          </p:nvSpPr>
          <p:spPr>
            <a:xfrm>
              <a:off x="6347332" y="2699277"/>
              <a:ext cx="163889" cy="111931"/>
            </a:xfrm>
            <a:custGeom>
              <a:avLst/>
              <a:gdLst/>
              <a:ahLst/>
              <a:cxnLst/>
              <a:rect l="l" t="t" r="r" b="b"/>
              <a:pathLst>
                <a:path w="5195" h="3548" extrusionOk="0">
                  <a:moveTo>
                    <a:pt x="2598" y="0"/>
                  </a:moveTo>
                  <a:cubicBezTo>
                    <a:pt x="2598" y="0"/>
                    <a:pt x="2091" y="253"/>
                    <a:pt x="1806" y="729"/>
                  </a:cubicBezTo>
                  <a:cubicBezTo>
                    <a:pt x="1521" y="1235"/>
                    <a:pt x="1838" y="2154"/>
                    <a:pt x="1838" y="2154"/>
                  </a:cubicBezTo>
                  <a:cubicBezTo>
                    <a:pt x="1289" y="1562"/>
                    <a:pt x="655" y="1464"/>
                    <a:pt x="294" y="1464"/>
                  </a:cubicBezTo>
                  <a:cubicBezTo>
                    <a:pt x="113" y="1464"/>
                    <a:pt x="1" y="1489"/>
                    <a:pt x="1" y="1489"/>
                  </a:cubicBezTo>
                  <a:cubicBezTo>
                    <a:pt x="507" y="3262"/>
                    <a:pt x="2534" y="3547"/>
                    <a:pt x="2534" y="3547"/>
                  </a:cubicBezTo>
                  <a:lnTo>
                    <a:pt x="2661" y="3547"/>
                  </a:lnTo>
                  <a:cubicBezTo>
                    <a:pt x="2661" y="3547"/>
                    <a:pt x="4656" y="3262"/>
                    <a:pt x="5194" y="1489"/>
                  </a:cubicBezTo>
                  <a:cubicBezTo>
                    <a:pt x="5194" y="1489"/>
                    <a:pt x="5082" y="1464"/>
                    <a:pt x="4900" y="1464"/>
                  </a:cubicBezTo>
                  <a:cubicBezTo>
                    <a:pt x="4536" y="1464"/>
                    <a:pt x="3896" y="1562"/>
                    <a:pt x="3326" y="2154"/>
                  </a:cubicBezTo>
                  <a:cubicBezTo>
                    <a:pt x="3326" y="2154"/>
                    <a:pt x="3643" y="1235"/>
                    <a:pt x="3358" y="729"/>
                  </a:cubicBezTo>
                  <a:cubicBezTo>
                    <a:pt x="3073" y="253"/>
                    <a:pt x="2598" y="0"/>
                    <a:pt x="2598" y="0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28"/>
            <p:cNvSpPr/>
            <p:nvPr/>
          </p:nvSpPr>
          <p:spPr>
            <a:xfrm>
              <a:off x="6343357" y="2811176"/>
              <a:ext cx="170861" cy="480563"/>
            </a:xfrm>
            <a:custGeom>
              <a:avLst/>
              <a:gdLst/>
              <a:ahLst/>
              <a:cxnLst/>
              <a:rect l="l" t="t" r="r" b="b"/>
              <a:pathLst>
                <a:path w="5416" h="15233" extrusionOk="0">
                  <a:moveTo>
                    <a:pt x="2724" y="0"/>
                  </a:moveTo>
                  <a:cubicBezTo>
                    <a:pt x="1679" y="0"/>
                    <a:pt x="222" y="570"/>
                    <a:pt x="127" y="1932"/>
                  </a:cubicBezTo>
                  <a:cubicBezTo>
                    <a:pt x="0" y="3294"/>
                    <a:pt x="697" y="12731"/>
                    <a:pt x="2724" y="15233"/>
                  </a:cubicBezTo>
                  <a:cubicBezTo>
                    <a:pt x="4750" y="12731"/>
                    <a:pt x="5415" y="3294"/>
                    <a:pt x="5320" y="1932"/>
                  </a:cubicBezTo>
                  <a:cubicBezTo>
                    <a:pt x="5225" y="570"/>
                    <a:pt x="3737" y="0"/>
                    <a:pt x="2724" y="0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28"/>
            <p:cNvSpPr/>
            <p:nvPr/>
          </p:nvSpPr>
          <p:spPr>
            <a:xfrm>
              <a:off x="6422257" y="2971027"/>
              <a:ext cx="83979" cy="12998"/>
            </a:xfrm>
            <a:custGeom>
              <a:avLst/>
              <a:gdLst/>
              <a:ahLst/>
              <a:cxnLst/>
              <a:rect l="l" t="t" r="r" b="b"/>
              <a:pathLst>
                <a:path w="2662" h="412" extrusionOk="0">
                  <a:moveTo>
                    <a:pt x="191" y="0"/>
                  </a:moveTo>
                  <a:cubicBezTo>
                    <a:pt x="96" y="0"/>
                    <a:pt x="1" y="95"/>
                    <a:pt x="1" y="190"/>
                  </a:cubicBezTo>
                  <a:cubicBezTo>
                    <a:pt x="1" y="317"/>
                    <a:pt x="96" y="412"/>
                    <a:pt x="191" y="412"/>
                  </a:cubicBezTo>
                  <a:lnTo>
                    <a:pt x="2629" y="412"/>
                  </a:lnTo>
                  <a:cubicBezTo>
                    <a:pt x="2661" y="253"/>
                    <a:pt x="2661" y="127"/>
                    <a:pt x="2661" y="0"/>
                  </a:cubicBezTo>
                  <a:close/>
                </a:path>
              </a:pathLst>
            </a:custGeom>
            <a:solidFill>
              <a:srgbClr val="D197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28"/>
            <p:cNvSpPr/>
            <p:nvPr/>
          </p:nvSpPr>
          <p:spPr>
            <a:xfrm>
              <a:off x="6402288" y="2926040"/>
              <a:ext cx="107924" cy="13029"/>
            </a:xfrm>
            <a:custGeom>
              <a:avLst/>
              <a:gdLst/>
              <a:ahLst/>
              <a:cxnLst/>
              <a:rect l="l" t="t" r="r" b="b"/>
              <a:pathLst>
                <a:path w="3421" h="413" extrusionOk="0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cubicBezTo>
                    <a:pt x="1" y="318"/>
                    <a:pt x="96" y="413"/>
                    <a:pt x="222" y="413"/>
                  </a:cubicBezTo>
                  <a:lnTo>
                    <a:pt x="3389" y="413"/>
                  </a:lnTo>
                  <a:cubicBezTo>
                    <a:pt x="3389" y="254"/>
                    <a:pt x="3421" y="128"/>
                    <a:pt x="3421" y="1"/>
                  </a:cubicBezTo>
                  <a:close/>
                </a:path>
              </a:pathLst>
            </a:custGeom>
            <a:solidFill>
              <a:srgbClr val="D197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28"/>
            <p:cNvSpPr/>
            <p:nvPr/>
          </p:nvSpPr>
          <p:spPr>
            <a:xfrm>
              <a:off x="6402288" y="3026961"/>
              <a:ext cx="98933" cy="12020"/>
            </a:xfrm>
            <a:custGeom>
              <a:avLst/>
              <a:gdLst/>
              <a:ahLst/>
              <a:cxnLst/>
              <a:rect l="l" t="t" r="r" b="b"/>
              <a:pathLst>
                <a:path w="3136" h="381" extrusionOk="0">
                  <a:moveTo>
                    <a:pt x="222" y="1"/>
                  </a:moveTo>
                  <a:cubicBezTo>
                    <a:pt x="96" y="1"/>
                    <a:pt x="1" y="96"/>
                    <a:pt x="1" y="191"/>
                  </a:cubicBezTo>
                  <a:cubicBezTo>
                    <a:pt x="1" y="286"/>
                    <a:pt x="96" y="381"/>
                    <a:pt x="222" y="381"/>
                  </a:cubicBezTo>
                  <a:lnTo>
                    <a:pt x="3072" y="381"/>
                  </a:lnTo>
                  <a:cubicBezTo>
                    <a:pt x="3104" y="254"/>
                    <a:pt x="3104" y="127"/>
                    <a:pt x="3136" y="1"/>
                  </a:cubicBezTo>
                  <a:close/>
                </a:path>
              </a:pathLst>
            </a:custGeom>
            <a:solidFill>
              <a:srgbClr val="D197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28"/>
            <p:cNvSpPr/>
            <p:nvPr/>
          </p:nvSpPr>
          <p:spPr>
            <a:xfrm>
              <a:off x="6412288" y="3093904"/>
              <a:ext cx="78963" cy="13029"/>
            </a:xfrm>
            <a:custGeom>
              <a:avLst/>
              <a:gdLst/>
              <a:ahLst/>
              <a:cxnLst/>
              <a:rect l="l" t="t" r="r" b="b"/>
              <a:pathLst>
                <a:path w="2503" h="413" extrusionOk="0">
                  <a:moveTo>
                    <a:pt x="190" y="0"/>
                  </a:moveTo>
                  <a:cubicBezTo>
                    <a:pt x="95" y="0"/>
                    <a:pt x="0" y="95"/>
                    <a:pt x="0" y="190"/>
                  </a:cubicBezTo>
                  <a:cubicBezTo>
                    <a:pt x="0" y="317"/>
                    <a:pt x="95" y="412"/>
                    <a:pt x="190" y="412"/>
                  </a:cubicBezTo>
                  <a:lnTo>
                    <a:pt x="2439" y="412"/>
                  </a:lnTo>
                  <a:cubicBezTo>
                    <a:pt x="2470" y="254"/>
                    <a:pt x="2502" y="127"/>
                    <a:pt x="2502" y="0"/>
                  </a:cubicBezTo>
                  <a:close/>
                </a:path>
              </a:pathLst>
            </a:custGeom>
            <a:solidFill>
              <a:srgbClr val="D197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28"/>
            <p:cNvSpPr/>
            <p:nvPr/>
          </p:nvSpPr>
          <p:spPr>
            <a:xfrm>
              <a:off x="5787868" y="2781174"/>
              <a:ext cx="518546" cy="613473"/>
            </a:xfrm>
            <a:custGeom>
              <a:avLst/>
              <a:gdLst/>
              <a:ahLst/>
              <a:cxnLst/>
              <a:rect l="l" t="t" r="r" b="b"/>
              <a:pathLst>
                <a:path w="16437" h="19446" extrusionOk="0">
                  <a:moveTo>
                    <a:pt x="918" y="1"/>
                  </a:moveTo>
                  <a:cubicBezTo>
                    <a:pt x="412" y="1"/>
                    <a:pt x="0" y="444"/>
                    <a:pt x="0" y="951"/>
                  </a:cubicBezTo>
                  <a:lnTo>
                    <a:pt x="0" y="18496"/>
                  </a:lnTo>
                  <a:cubicBezTo>
                    <a:pt x="0" y="19002"/>
                    <a:pt x="412" y="19446"/>
                    <a:pt x="918" y="19446"/>
                  </a:cubicBezTo>
                  <a:lnTo>
                    <a:pt x="15486" y="19446"/>
                  </a:lnTo>
                  <a:cubicBezTo>
                    <a:pt x="15993" y="19446"/>
                    <a:pt x="16436" y="19002"/>
                    <a:pt x="16436" y="18496"/>
                  </a:cubicBezTo>
                  <a:lnTo>
                    <a:pt x="16436" y="951"/>
                  </a:lnTo>
                  <a:cubicBezTo>
                    <a:pt x="16436" y="444"/>
                    <a:pt x="15993" y="1"/>
                    <a:pt x="15486" y="1"/>
                  </a:cubicBezTo>
                  <a:close/>
                </a:path>
              </a:pathLst>
            </a:custGeom>
            <a:solidFill>
              <a:srgbClr val="E0A4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28"/>
            <p:cNvSpPr/>
            <p:nvPr/>
          </p:nvSpPr>
          <p:spPr>
            <a:xfrm>
              <a:off x="5829827" y="2830136"/>
              <a:ext cx="433620" cy="522553"/>
            </a:xfrm>
            <a:custGeom>
              <a:avLst/>
              <a:gdLst/>
              <a:ahLst/>
              <a:cxnLst/>
              <a:rect l="l" t="t" r="r" b="b"/>
              <a:pathLst>
                <a:path w="13745" h="16564" extrusionOk="0">
                  <a:moveTo>
                    <a:pt x="0" y="1"/>
                  </a:moveTo>
                  <a:lnTo>
                    <a:pt x="0" y="16564"/>
                  </a:lnTo>
                  <a:lnTo>
                    <a:pt x="13745" y="16564"/>
                  </a:lnTo>
                  <a:lnTo>
                    <a:pt x="13745" y="1"/>
                  </a:lnTo>
                  <a:close/>
                </a:path>
              </a:pathLst>
            </a:custGeom>
            <a:solidFill>
              <a:srgbClr val="FFF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28"/>
            <p:cNvSpPr/>
            <p:nvPr/>
          </p:nvSpPr>
          <p:spPr>
            <a:xfrm>
              <a:off x="5923744" y="2671294"/>
              <a:ext cx="245787" cy="201841"/>
            </a:xfrm>
            <a:custGeom>
              <a:avLst/>
              <a:gdLst/>
              <a:ahLst/>
              <a:cxnLst/>
              <a:rect l="l" t="t" r="r" b="b"/>
              <a:pathLst>
                <a:path w="7791" h="6398" extrusionOk="0">
                  <a:moveTo>
                    <a:pt x="3895" y="1140"/>
                  </a:moveTo>
                  <a:cubicBezTo>
                    <a:pt x="4402" y="1140"/>
                    <a:pt x="4814" y="1521"/>
                    <a:pt x="4814" y="2027"/>
                  </a:cubicBezTo>
                  <a:cubicBezTo>
                    <a:pt x="4814" y="2534"/>
                    <a:pt x="4402" y="2946"/>
                    <a:pt x="3895" y="2946"/>
                  </a:cubicBezTo>
                  <a:cubicBezTo>
                    <a:pt x="3389" y="2946"/>
                    <a:pt x="2977" y="2534"/>
                    <a:pt x="2977" y="2027"/>
                  </a:cubicBezTo>
                  <a:cubicBezTo>
                    <a:pt x="2977" y="1521"/>
                    <a:pt x="3389" y="1140"/>
                    <a:pt x="3895" y="1140"/>
                  </a:cubicBezTo>
                  <a:close/>
                  <a:moveTo>
                    <a:pt x="3895" y="0"/>
                  </a:moveTo>
                  <a:cubicBezTo>
                    <a:pt x="2534" y="0"/>
                    <a:pt x="1457" y="1109"/>
                    <a:pt x="1457" y="2471"/>
                  </a:cubicBezTo>
                  <a:cubicBezTo>
                    <a:pt x="1457" y="2534"/>
                    <a:pt x="1457" y="2597"/>
                    <a:pt x="1457" y="2661"/>
                  </a:cubicBezTo>
                  <a:lnTo>
                    <a:pt x="475" y="2661"/>
                  </a:lnTo>
                  <a:cubicBezTo>
                    <a:pt x="222" y="2661"/>
                    <a:pt x="0" y="2882"/>
                    <a:pt x="0" y="3136"/>
                  </a:cubicBezTo>
                  <a:lnTo>
                    <a:pt x="0" y="5954"/>
                  </a:lnTo>
                  <a:cubicBezTo>
                    <a:pt x="0" y="6208"/>
                    <a:pt x="222" y="6398"/>
                    <a:pt x="475" y="6398"/>
                  </a:cubicBezTo>
                  <a:lnTo>
                    <a:pt x="7316" y="6398"/>
                  </a:lnTo>
                  <a:cubicBezTo>
                    <a:pt x="7601" y="6398"/>
                    <a:pt x="7791" y="6208"/>
                    <a:pt x="7791" y="5954"/>
                  </a:cubicBezTo>
                  <a:lnTo>
                    <a:pt x="7791" y="3136"/>
                  </a:lnTo>
                  <a:cubicBezTo>
                    <a:pt x="7791" y="2882"/>
                    <a:pt x="7601" y="2661"/>
                    <a:pt x="7316" y="2661"/>
                  </a:cubicBezTo>
                  <a:lnTo>
                    <a:pt x="6334" y="2661"/>
                  </a:lnTo>
                  <a:cubicBezTo>
                    <a:pt x="6334" y="2597"/>
                    <a:pt x="6366" y="2534"/>
                    <a:pt x="6366" y="2471"/>
                  </a:cubicBezTo>
                  <a:cubicBezTo>
                    <a:pt x="6366" y="1109"/>
                    <a:pt x="5257" y="0"/>
                    <a:pt x="3895" y="0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28"/>
            <p:cNvSpPr/>
            <p:nvPr/>
          </p:nvSpPr>
          <p:spPr>
            <a:xfrm>
              <a:off x="5900745" y="2946041"/>
              <a:ext cx="278785" cy="14007"/>
            </a:xfrm>
            <a:custGeom>
              <a:avLst/>
              <a:gdLst/>
              <a:ahLst/>
              <a:cxnLst/>
              <a:rect l="l" t="t" r="r" b="b"/>
              <a:pathLst>
                <a:path w="8837" h="444" extrusionOk="0">
                  <a:moveTo>
                    <a:pt x="222" y="0"/>
                  </a:moveTo>
                  <a:cubicBezTo>
                    <a:pt x="96" y="0"/>
                    <a:pt x="1" y="95"/>
                    <a:pt x="1" y="222"/>
                  </a:cubicBezTo>
                  <a:cubicBezTo>
                    <a:pt x="1" y="349"/>
                    <a:pt x="96" y="444"/>
                    <a:pt x="222" y="444"/>
                  </a:cubicBezTo>
                  <a:lnTo>
                    <a:pt x="8615" y="444"/>
                  </a:lnTo>
                  <a:cubicBezTo>
                    <a:pt x="8741" y="444"/>
                    <a:pt x="8836" y="349"/>
                    <a:pt x="8836" y="222"/>
                  </a:cubicBezTo>
                  <a:cubicBezTo>
                    <a:pt x="8836" y="95"/>
                    <a:pt x="8741" y="0"/>
                    <a:pt x="8615" y="0"/>
                  </a:cubicBez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28"/>
            <p:cNvSpPr/>
            <p:nvPr/>
          </p:nvSpPr>
          <p:spPr>
            <a:xfrm>
              <a:off x="5903742" y="3025951"/>
              <a:ext cx="278785" cy="13029"/>
            </a:xfrm>
            <a:custGeom>
              <a:avLst/>
              <a:gdLst/>
              <a:ahLst/>
              <a:cxnLst/>
              <a:rect l="l" t="t" r="r" b="b"/>
              <a:pathLst>
                <a:path w="8837" h="413" extrusionOk="0">
                  <a:moveTo>
                    <a:pt x="222" y="1"/>
                  </a:moveTo>
                  <a:cubicBezTo>
                    <a:pt x="96" y="1"/>
                    <a:pt x="1" y="96"/>
                    <a:pt x="1" y="191"/>
                  </a:cubicBezTo>
                  <a:cubicBezTo>
                    <a:pt x="1" y="318"/>
                    <a:pt x="96" y="413"/>
                    <a:pt x="222" y="413"/>
                  </a:cubicBezTo>
                  <a:lnTo>
                    <a:pt x="8615" y="413"/>
                  </a:lnTo>
                  <a:cubicBezTo>
                    <a:pt x="8741" y="413"/>
                    <a:pt x="8836" y="318"/>
                    <a:pt x="8836" y="191"/>
                  </a:cubicBezTo>
                  <a:cubicBezTo>
                    <a:pt x="8836" y="96"/>
                    <a:pt x="8741" y="1"/>
                    <a:pt x="8615" y="1"/>
                  </a:cubicBez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28"/>
            <p:cNvSpPr/>
            <p:nvPr/>
          </p:nvSpPr>
          <p:spPr>
            <a:xfrm>
              <a:off x="5907749" y="3104883"/>
              <a:ext cx="278785" cy="13029"/>
            </a:xfrm>
            <a:custGeom>
              <a:avLst/>
              <a:gdLst/>
              <a:ahLst/>
              <a:cxnLst/>
              <a:rect l="l" t="t" r="r" b="b"/>
              <a:pathLst>
                <a:path w="8837" h="413" extrusionOk="0">
                  <a:moveTo>
                    <a:pt x="190" y="1"/>
                  </a:moveTo>
                  <a:cubicBezTo>
                    <a:pt x="95" y="1"/>
                    <a:pt x="0" y="96"/>
                    <a:pt x="0" y="222"/>
                  </a:cubicBezTo>
                  <a:cubicBezTo>
                    <a:pt x="0" y="317"/>
                    <a:pt x="95" y="412"/>
                    <a:pt x="190" y="412"/>
                  </a:cubicBezTo>
                  <a:lnTo>
                    <a:pt x="8614" y="412"/>
                  </a:lnTo>
                  <a:cubicBezTo>
                    <a:pt x="8741" y="412"/>
                    <a:pt x="8836" y="317"/>
                    <a:pt x="8836" y="222"/>
                  </a:cubicBezTo>
                  <a:cubicBezTo>
                    <a:pt x="8836" y="96"/>
                    <a:pt x="8741" y="1"/>
                    <a:pt x="8614" y="1"/>
                  </a:cubicBez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28"/>
            <p:cNvSpPr/>
            <p:nvPr/>
          </p:nvSpPr>
          <p:spPr>
            <a:xfrm>
              <a:off x="5910746" y="3183815"/>
              <a:ext cx="278785" cy="14007"/>
            </a:xfrm>
            <a:custGeom>
              <a:avLst/>
              <a:gdLst/>
              <a:ahLst/>
              <a:cxnLst/>
              <a:rect l="l" t="t" r="r" b="b"/>
              <a:pathLst>
                <a:path w="8837" h="444" extrusionOk="0">
                  <a:moveTo>
                    <a:pt x="222" y="1"/>
                  </a:moveTo>
                  <a:cubicBezTo>
                    <a:pt x="95" y="1"/>
                    <a:pt x="0" y="96"/>
                    <a:pt x="0" y="222"/>
                  </a:cubicBezTo>
                  <a:cubicBezTo>
                    <a:pt x="0" y="349"/>
                    <a:pt x="95" y="444"/>
                    <a:pt x="222" y="444"/>
                  </a:cubicBezTo>
                  <a:lnTo>
                    <a:pt x="8614" y="444"/>
                  </a:lnTo>
                  <a:cubicBezTo>
                    <a:pt x="8741" y="444"/>
                    <a:pt x="8836" y="349"/>
                    <a:pt x="8836" y="222"/>
                  </a:cubicBezTo>
                  <a:cubicBezTo>
                    <a:pt x="8836" y="96"/>
                    <a:pt x="8741" y="1"/>
                    <a:pt x="8614" y="1"/>
                  </a:cubicBez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28"/>
            <p:cNvSpPr/>
            <p:nvPr/>
          </p:nvSpPr>
          <p:spPr>
            <a:xfrm>
              <a:off x="5913743" y="3262747"/>
              <a:ext cx="278785" cy="14007"/>
            </a:xfrm>
            <a:custGeom>
              <a:avLst/>
              <a:gdLst/>
              <a:ahLst/>
              <a:cxnLst/>
              <a:rect l="l" t="t" r="r" b="b"/>
              <a:pathLst>
                <a:path w="8837" h="444" extrusionOk="0">
                  <a:moveTo>
                    <a:pt x="222" y="0"/>
                  </a:moveTo>
                  <a:cubicBezTo>
                    <a:pt x="127" y="0"/>
                    <a:pt x="0" y="95"/>
                    <a:pt x="0" y="222"/>
                  </a:cubicBezTo>
                  <a:cubicBezTo>
                    <a:pt x="0" y="349"/>
                    <a:pt x="127" y="444"/>
                    <a:pt x="222" y="444"/>
                  </a:cubicBezTo>
                  <a:lnTo>
                    <a:pt x="8646" y="444"/>
                  </a:lnTo>
                  <a:cubicBezTo>
                    <a:pt x="8741" y="444"/>
                    <a:pt x="8836" y="349"/>
                    <a:pt x="8836" y="222"/>
                  </a:cubicBezTo>
                  <a:cubicBezTo>
                    <a:pt x="8836" y="95"/>
                    <a:pt x="8741" y="0"/>
                    <a:pt x="8646" y="0"/>
                  </a:cubicBez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28"/>
            <p:cNvSpPr/>
            <p:nvPr/>
          </p:nvSpPr>
          <p:spPr>
            <a:xfrm>
              <a:off x="6309380" y="3046552"/>
              <a:ext cx="115906" cy="94863"/>
            </a:xfrm>
            <a:custGeom>
              <a:avLst/>
              <a:gdLst/>
              <a:ahLst/>
              <a:cxnLst/>
              <a:rect l="l" t="t" r="r" b="b"/>
              <a:pathLst>
                <a:path w="3674" h="3007" extrusionOk="0">
                  <a:moveTo>
                    <a:pt x="2708" y="1"/>
                  </a:moveTo>
                  <a:cubicBezTo>
                    <a:pt x="2184" y="1"/>
                    <a:pt x="1542" y="100"/>
                    <a:pt x="1045" y="488"/>
                  </a:cubicBezTo>
                  <a:cubicBezTo>
                    <a:pt x="32" y="1248"/>
                    <a:pt x="0" y="2895"/>
                    <a:pt x="0" y="2895"/>
                  </a:cubicBezTo>
                  <a:cubicBezTo>
                    <a:pt x="0" y="2895"/>
                    <a:pt x="437" y="3006"/>
                    <a:pt x="999" y="3006"/>
                  </a:cubicBezTo>
                  <a:cubicBezTo>
                    <a:pt x="1517" y="3006"/>
                    <a:pt x="2142" y="2911"/>
                    <a:pt x="2629" y="2546"/>
                  </a:cubicBezTo>
                  <a:cubicBezTo>
                    <a:pt x="3642" y="1755"/>
                    <a:pt x="3674" y="108"/>
                    <a:pt x="3674" y="108"/>
                  </a:cubicBezTo>
                  <a:cubicBezTo>
                    <a:pt x="3674" y="108"/>
                    <a:pt x="3254" y="1"/>
                    <a:pt x="2708" y="1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28"/>
            <p:cNvSpPr/>
            <p:nvPr/>
          </p:nvSpPr>
          <p:spPr>
            <a:xfrm>
              <a:off x="6244424" y="3072925"/>
              <a:ext cx="80982" cy="101930"/>
            </a:xfrm>
            <a:custGeom>
              <a:avLst/>
              <a:gdLst/>
              <a:ahLst/>
              <a:cxnLst/>
              <a:rect l="l" t="t" r="r" b="b"/>
              <a:pathLst>
                <a:path w="2567" h="3231" extrusionOk="0">
                  <a:moveTo>
                    <a:pt x="698" y="0"/>
                  </a:moveTo>
                  <a:cubicBezTo>
                    <a:pt x="1" y="285"/>
                    <a:pt x="128" y="1109"/>
                    <a:pt x="128" y="1109"/>
                  </a:cubicBezTo>
                  <a:cubicBezTo>
                    <a:pt x="1869" y="1742"/>
                    <a:pt x="2249" y="3231"/>
                    <a:pt x="2249" y="3231"/>
                  </a:cubicBezTo>
                  <a:lnTo>
                    <a:pt x="2566" y="3231"/>
                  </a:lnTo>
                  <a:cubicBezTo>
                    <a:pt x="2408" y="1077"/>
                    <a:pt x="698" y="0"/>
                    <a:pt x="698" y="0"/>
                  </a:cubicBezTo>
                  <a:close/>
                </a:path>
              </a:pathLst>
            </a:custGeom>
            <a:solidFill>
              <a:srgbClr val="825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28"/>
            <p:cNvSpPr/>
            <p:nvPr/>
          </p:nvSpPr>
          <p:spPr>
            <a:xfrm>
              <a:off x="6149529" y="3157757"/>
              <a:ext cx="340713" cy="277681"/>
            </a:xfrm>
            <a:custGeom>
              <a:avLst/>
              <a:gdLst/>
              <a:ahLst/>
              <a:cxnLst/>
              <a:rect l="l" t="t" r="r" b="b"/>
              <a:pathLst>
                <a:path w="10800" h="8802" extrusionOk="0">
                  <a:moveTo>
                    <a:pt x="3486" y="1"/>
                  </a:moveTo>
                  <a:cubicBezTo>
                    <a:pt x="3055" y="1"/>
                    <a:pt x="2595" y="59"/>
                    <a:pt x="2154" y="225"/>
                  </a:cubicBezTo>
                  <a:cubicBezTo>
                    <a:pt x="665" y="795"/>
                    <a:pt x="0" y="1840"/>
                    <a:pt x="222" y="4025"/>
                  </a:cubicBezTo>
                  <a:cubicBezTo>
                    <a:pt x="317" y="5292"/>
                    <a:pt x="1299" y="8047"/>
                    <a:pt x="2280" y="8522"/>
                  </a:cubicBezTo>
                  <a:cubicBezTo>
                    <a:pt x="2695" y="8729"/>
                    <a:pt x="3081" y="8802"/>
                    <a:pt x="3437" y="8802"/>
                  </a:cubicBezTo>
                  <a:cubicBezTo>
                    <a:pt x="4278" y="8802"/>
                    <a:pt x="4948" y="8395"/>
                    <a:pt x="5416" y="8395"/>
                  </a:cubicBezTo>
                  <a:cubicBezTo>
                    <a:pt x="5884" y="8395"/>
                    <a:pt x="6557" y="8788"/>
                    <a:pt x="7389" y="8788"/>
                  </a:cubicBezTo>
                  <a:cubicBezTo>
                    <a:pt x="7739" y="8788"/>
                    <a:pt x="8116" y="8719"/>
                    <a:pt x="8519" y="8522"/>
                  </a:cubicBezTo>
                  <a:cubicBezTo>
                    <a:pt x="9501" y="8047"/>
                    <a:pt x="10483" y="5292"/>
                    <a:pt x="10609" y="4025"/>
                  </a:cubicBezTo>
                  <a:cubicBezTo>
                    <a:pt x="10799" y="1840"/>
                    <a:pt x="10166" y="795"/>
                    <a:pt x="8646" y="225"/>
                  </a:cubicBezTo>
                  <a:cubicBezTo>
                    <a:pt x="8214" y="59"/>
                    <a:pt x="7760" y="1"/>
                    <a:pt x="7334" y="1"/>
                  </a:cubicBezTo>
                  <a:cubicBezTo>
                    <a:pt x="6293" y="1"/>
                    <a:pt x="5416" y="352"/>
                    <a:pt x="5416" y="352"/>
                  </a:cubicBezTo>
                  <a:cubicBezTo>
                    <a:pt x="5416" y="352"/>
                    <a:pt x="4538" y="1"/>
                    <a:pt x="3486" y="1"/>
                  </a:cubicBezTo>
                  <a:close/>
                </a:path>
              </a:pathLst>
            </a:custGeom>
            <a:solidFill>
              <a:srgbClr val="F28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9" name="Google Shape;2529;p28"/>
          <p:cNvGrpSpPr/>
          <p:nvPr/>
        </p:nvGrpSpPr>
        <p:grpSpPr>
          <a:xfrm>
            <a:off x="771200" y="3755168"/>
            <a:ext cx="891185" cy="891217"/>
            <a:chOff x="5687958" y="3747285"/>
            <a:chExt cx="891185" cy="891217"/>
          </a:xfrm>
        </p:grpSpPr>
        <p:sp>
          <p:nvSpPr>
            <p:cNvPr id="2530" name="Google Shape;2530;p28"/>
            <p:cNvSpPr/>
            <p:nvPr/>
          </p:nvSpPr>
          <p:spPr>
            <a:xfrm>
              <a:off x="5687958" y="3747285"/>
              <a:ext cx="891185" cy="891217"/>
            </a:xfrm>
            <a:custGeom>
              <a:avLst/>
              <a:gdLst/>
              <a:ahLst/>
              <a:cxnLst/>
              <a:rect l="l" t="t" r="r" b="b"/>
              <a:pathLst>
                <a:path w="28249" h="28250" extrusionOk="0">
                  <a:moveTo>
                    <a:pt x="14125" y="1"/>
                  </a:moveTo>
                  <a:cubicBezTo>
                    <a:pt x="6334" y="1"/>
                    <a:pt x="0" y="6335"/>
                    <a:pt x="0" y="14125"/>
                  </a:cubicBezTo>
                  <a:cubicBezTo>
                    <a:pt x="0" y="21947"/>
                    <a:pt x="6334" y="28249"/>
                    <a:pt x="14125" y="28249"/>
                  </a:cubicBezTo>
                  <a:cubicBezTo>
                    <a:pt x="21915" y="28249"/>
                    <a:pt x="28249" y="21947"/>
                    <a:pt x="28249" y="14125"/>
                  </a:cubicBezTo>
                  <a:cubicBezTo>
                    <a:pt x="28249" y="6335"/>
                    <a:pt x="21915" y="1"/>
                    <a:pt x="141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28"/>
            <p:cNvSpPr/>
            <p:nvPr/>
          </p:nvSpPr>
          <p:spPr>
            <a:xfrm>
              <a:off x="5701933" y="3840571"/>
              <a:ext cx="490595" cy="366330"/>
            </a:xfrm>
            <a:custGeom>
              <a:avLst/>
              <a:gdLst/>
              <a:ahLst/>
              <a:cxnLst/>
              <a:rect l="l" t="t" r="r" b="b"/>
              <a:pathLst>
                <a:path w="15551" h="11612" extrusionOk="0">
                  <a:moveTo>
                    <a:pt x="4980" y="1"/>
                  </a:moveTo>
                  <a:cubicBezTo>
                    <a:pt x="4393" y="1"/>
                    <a:pt x="3722" y="179"/>
                    <a:pt x="2977" y="654"/>
                  </a:cubicBezTo>
                  <a:cubicBezTo>
                    <a:pt x="1" y="2554"/>
                    <a:pt x="1869" y="8508"/>
                    <a:pt x="7759" y="11611"/>
                  </a:cubicBezTo>
                  <a:cubicBezTo>
                    <a:pt x="13682" y="8508"/>
                    <a:pt x="15550" y="2554"/>
                    <a:pt x="12573" y="654"/>
                  </a:cubicBezTo>
                  <a:cubicBezTo>
                    <a:pt x="11829" y="179"/>
                    <a:pt x="11156" y="1"/>
                    <a:pt x="10565" y="1"/>
                  </a:cubicBezTo>
                  <a:cubicBezTo>
                    <a:pt x="8793" y="1"/>
                    <a:pt x="7759" y="1604"/>
                    <a:pt x="7759" y="1604"/>
                  </a:cubicBezTo>
                  <a:cubicBezTo>
                    <a:pt x="7759" y="1604"/>
                    <a:pt x="6744" y="1"/>
                    <a:pt x="4980" y="1"/>
                  </a:cubicBezTo>
                  <a:close/>
                </a:path>
              </a:pathLst>
            </a:custGeom>
            <a:solidFill>
              <a:srgbClr val="F28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28"/>
            <p:cNvSpPr/>
            <p:nvPr/>
          </p:nvSpPr>
          <p:spPr>
            <a:xfrm>
              <a:off x="5724900" y="3921143"/>
              <a:ext cx="383681" cy="158873"/>
            </a:xfrm>
            <a:custGeom>
              <a:avLst/>
              <a:gdLst/>
              <a:ahLst/>
              <a:cxnLst/>
              <a:rect l="l" t="t" r="r" b="b"/>
              <a:pathLst>
                <a:path w="12162" h="5036" extrusionOk="0">
                  <a:moveTo>
                    <a:pt x="6841" y="0"/>
                  </a:moveTo>
                  <a:cubicBezTo>
                    <a:pt x="6746" y="0"/>
                    <a:pt x="6683" y="64"/>
                    <a:pt x="6651" y="159"/>
                  </a:cubicBezTo>
                  <a:lnTo>
                    <a:pt x="5670" y="4149"/>
                  </a:lnTo>
                  <a:lnTo>
                    <a:pt x="4403" y="665"/>
                  </a:lnTo>
                  <a:cubicBezTo>
                    <a:pt x="4371" y="570"/>
                    <a:pt x="4308" y="539"/>
                    <a:pt x="4213" y="507"/>
                  </a:cubicBezTo>
                  <a:cubicBezTo>
                    <a:pt x="4150" y="507"/>
                    <a:pt x="4055" y="539"/>
                    <a:pt x="4023" y="634"/>
                  </a:cubicBezTo>
                  <a:lnTo>
                    <a:pt x="3073" y="2470"/>
                  </a:lnTo>
                  <a:lnTo>
                    <a:pt x="191" y="2470"/>
                  </a:lnTo>
                  <a:cubicBezTo>
                    <a:pt x="96" y="2470"/>
                    <a:pt x="1" y="2565"/>
                    <a:pt x="1" y="2660"/>
                  </a:cubicBezTo>
                  <a:cubicBezTo>
                    <a:pt x="1" y="2787"/>
                    <a:pt x="96" y="2882"/>
                    <a:pt x="191" y="2882"/>
                  </a:cubicBezTo>
                  <a:lnTo>
                    <a:pt x="3199" y="2882"/>
                  </a:lnTo>
                  <a:cubicBezTo>
                    <a:pt x="3263" y="2882"/>
                    <a:pt x="3326" y="2819"/>
                    <a:pt x="3358" y="2755"/>
                  </a:cubicBezTo>
                  <a:lnTo>
                    <a:pt x="4181" y="1204"/>
                  </a:lnTo>
                  <a:lnTo>
                    <a:pt x="5511" y="4909"/>
                  </a:lnTo>
                  <a:cubicBezTo>
                    <a:pt x="5511" y="4972"/>
                    <a:pt x="5606" y="5036"/>
                    <a:pt x="5670" y="5036"/>
                  </a:cubicBezTo>
                  <a:lnTo>
                    <a:pt x="5701" y="5036"/>
                  </a:lnTo>
                  <a:cubicBezTo>
                    <a:pt x="5796" y="5036"/>
                    <a:pt x="5860" y="4972"/>
                    <a:pt x="5891" y="4877"/>
                  </a:cubicBezTo>
                  <a:lnTo>
                    <a:pt x="6905" y="792"/>
                  </a:lnTo>
                  <a:lnTo>
                    <a:pt x="7792" y="2755"/>
                  </a:lnTo>
                  <a:cubicBezTo>
                    <a:pt x="7823" y="2819"/>
                    <a:pt x="7887" y="2850"/>
                    <a:pt x="7982" y="2850"/>
                  </a:cubicBezTo>
                  <a:lnTo>
                    <a:pt x="11972" y="2850"/>
                  </a:lnTo>
                  <a:cubicBezTo>
                    <a:pt x="12067" y="2850"/>
                    <a:pt x="12162" y="2787"/>
                    <a:pt x="12162" y="2660"/>
                  </a:cubicBezTo>
                  <a:cubicBezTo>
                    <a:pt x="12162" y="2565"/>
                    <a:pt x="12067" y="2470"/>
                    <a:pt x="11972" y="2470"/>
                  </a:cubicBezTo>
                  <a:lnTo>
                    <a:pt x="8108" y="2470"/>
                  </a:lnTo>
                  <a:lnTo>
                    <a:pt x="7031" y="95"/>
                  </a:lnTo>
                  <a:cubicBezTo>
                    <a:pt x="7000" y="32"/>
                    <a:pt x="6936" y="0"/>
                    <a:pt x="6841" y="0"/>
                  </a:cubicBezTo>
                  <a:close/>
                </a:path>
              </a:pathLst>
            </a:custGeom>
            <a:solidFill>
              <a:srgbClr val="FFCA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28"/>
            <p:cNvSpPr/>
            <p:nvPr/>
          </p:nvSpPr>
          <p:spPr>
            <a:xfrm>
              <a:off x="6185493" y="3951113"/>
              <a:ext cx="121900" cy="49971"/>
            </a:xfrm>
            <a:custGeom>
              <a:avLst/>
              <a:gdLst/>
              <a:ahLst/>
              <a:cxnLst/>
              <a:rect l="l" t="t" r="r" b="b"/>
              <a:pathLst>
                <a:path w="3864" h="1584" extrusionOk="0">
                  <a:moveTo>
                    <a:pt x="0" y="0"/>
                  </a:moveTo>
                  <a:lnTo>
                    <a:pt x="0" y="1584"/>
                  </a:lnTo>
                  <a:lnTo>
                    <a:pt x="3864" y="1584"/>
                  </a:lnTo>
                  <a:lnTo>
                    <a:pt x="3864" y="0"/>
                  </a:lnTo>
                  <a:close/>
                </a:path>
              </a:pathLst>
            </a:custGeom>
            <a:solidFill>
              <a:srgbClr val="306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28"/>
            <p:cNvSpPr/>
            <p:nvPr/>
          </p:nvSpPr>
          <p:spPr>
            <a:xfrm>
              <a:off x="6075582" y="3974080"/>
              <a:ext cx="341723" cy="523562"/>
            </a:xfrm>
            <a:custGeom>
              <a:avLst/>
              <a:gdLst/>
              <a:ahLst/>
              <a:cxnLst/>
              <a:rect l="l" t="t" r="r" b="b"/>
              <a:pathLst>
                <a:path w="10832" h="16596" extrusionOk="0">
                  <a:moveTo>
                    <a:pt x="1078" y="1"/>
                  </a:moveTo>
                  <a:cubicBezTo>
                    <a:pt x="476" y="1"/>
                    <a:pt x="1" y="507"/>
                    <a:pt x="1" y="1109"/>
                  </a:cubicBezTo>
                  <a:lnTo>
                    <a:pt x="1" y="15518"/>
                  </a:lnTo>
                  <a:cubicBezTo>
                    <a:pt x="1" y="16120"/>
                    <a:pt x="476" y="16595"/>
                    <a:pt x="1078" y="16595"/>
                  </a:cubicBezTo>
                  <a:lnTo>
                    <a:pt x="9755" y="16595"/>
                  </a:lnTo>
                  <a:cubicBezTo>
                    <a:pt x="10357" y="16595"/>
                    <a:pt x="10832" y="16120"/>
                    <a:pt x="10832" y="15518"/>
                  </a:cubicBezTo>
                  <a:lnTo>
                    <a:pt x="10832" y="1109"/>
                  </a:lnTo>
                  <a:cubicBezTo>
                    <a:pt x="10832" y="507"/>
                    <a:pt x="10357" y="1"/>
                    <a:pt x="9755" y="1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28"/>
            <p:cNvSpPr/>
            <p:nvPr/>
          </p:nvSpPr>
          <p:spPr>
            <a:xfrm>
              <a:off x="6159498" y="3823220"/>
              <a:ext cx="172880" cy="132910"/>
            </a:xfrm>
            <a:custGeom>
              <a:avLst/>
              <a:gdLst/>
              <a:ahLst/>
              <a:cxnLst/>
              <a:rect l="l" t="t" r="r" b="b"/>
              <a:pathLst>
                <a:path w="5480" h="4213" extrusionOk="0">
                  <a:moveTo>
                    <a:pt x="571" y="1"/>
                  </a:moveTo>
                  <a:cubicBezTo>
                    <a:pt x="254" y="1"/>
                    <a:pt x="1" y="254"/>
                    <a:pt x="1" y="539"/>
                  </a:cubicBezTo>
                  <a:lnTo>
                    <a:pt x="1" y="3674"/>
                  </a:lnTo>
                  <a:cubicBezTo>
                    <a:pt x="1" y="3959"/>
                    <a:pt x="254" y="4213"/>
                    <a:pt x="571" y="4213"/>
                  </a:cubicBezTo>
                  <a:lnTo>
                    <a:pt x="4941" y="4213"/>
                  </a:lnTo>
                  <a:cubicBezTo>
                    <a:pt x="5258" y="4213"/>
                    <a:pt x="5480" y="3959"/>
                    <a:pt x="5480" y="3674"/>
                  </a:cubicBezTo>
                  <a:lnTo>
                    <a:pt x="5480" y="539"/>
                  </a:lnTo>
                  <a:cubicBezTo>
                    <a:pt x="5480" y="254"/>
                    <a:pt x="5258" y="1"/>
                    <a:pt x="4941" y="1"/>
                  </a:cubicBezTo>
                  <a:close/>
                </a:path>
              </a:pathLst>
            </a:custGeom>
            <a:solidFill>
              <a:srgbClr val="C7A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28"/>
            <p:cNvSpPr/>
            <p:nvPr/>
          </p:nvSpPr>
          <p:spPr>
            <a:xfrm>
              <a:off x="6125553" y="4029035"/>
              <a:ext cx="241812" cy="411632"/>
            </a:xfrm>
            <a:custGeom>
              <a:avLst/>
              <a:gdLst/>
              <a:ahLst/>
              <a:cxnLst/>
              <a:rect l="l" t="t" r="r" b="b"/>
              <a:pathLst>
                <a:path w="7665" h="13048" extrusionOk="0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lnTo>
                    <a:pt x="0" y="12573"/>
                  </a:lnTo>
                  <a:cubicBezTo>
                    <a:pt x="0" y="12826"/>
                    <a:pt x="222" y="13048"/>
                    <a:pt x="507" y="13048"/>
                  </a:cubicBezTo>
                  <a:lnTo>
                    <a:pt x="7157" y="13048"/>
                  </a:lnTo>
                  <a:cubicBezTo>
                    <a:pt x="7442" y="13048"/>
                    <a:pt x="7664" y="12826"/>
                    <a:pt x="7664" y="12573"/>
                  </a:cubicBezTo>
                  <a:lnTo>
                    <a:pt x="7664" y="475"/>
                  </a:lnTo>
                  <a:cubicBezTo>
                    <a:pt x="7664" y="222"/>
                    <a:pt x="7442" y="0"/>
                    <a:pt x="7157" y="0"/>
                  </a:cubicBez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28"/>
            <p:cNvSpPr/>
            <p:nvPr/>
          </p:nvSpPr>
          <p:spPr>
            <a:xfrm>
              <a:off x="5969677" y="4212863"/>
              <a:ext cx="134929" cy="43977"/>
            </a:xfrm>
            <a:custGeom>
              <a:avLst/>
              <a:gdLst/>
              <a:ahLst/>
              <a:cxnLst/>
              <a:rect l="l" t="t" r="r" b="b"/>
              <a:pathLst>
                <a:path w="4277" h="1394" extrusionOk="0">
                  <a:moveTo>
                    <a:pt x="1" y="1"/>
                  </a:moveTo>
                  <a:lnTo>
                    <a:pt x="1" y="1394"/>
                  </a:lnTo>
                  <a:lnTo>
                    <a:pt x="4276" y="1394"/>
                  </a:lnTo>
                  <a:lnTo>
                    <a:pt x="4276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28"/>
            <p:cNvSpPr/>
            <p:nvPr/>
          </p:nvSpPr>
          <p:spPr>
            <a:xfrm>
              <a:off x="5888757" y="4438648"/>
              <a:ext cx="296767" cy="93948"/>
            </a:xfrm>
            <a:custGeom>
              <a:avLst/>
              <a:gdLst/>
              <a:ahLst/>
              <a:cxnLst/>
              <a:rect l="l" t="t" r="r" b="b"/>
              <a:pathLst>
                <a:path w="9407" h="2978" extrusionOk="0">
                  <a:moveTo>
                    <a:pt x="1" y="1"/>
                  </a:moveTo>
                  <a:lnTo>
                    <a:pt x="1" y="2027"/>
                  </a:lnTo>
                  <a:cubicBezTo>
                    <a:pt x="1" y="2534"/>
                    <a:pt x="412" y="2978"/>
                    <a:pt x="951" y="2978"/>
                  </a:cubicBezTo>
                  <a:lnTo>
                    <a:pt x="8456" y="2978"/>
                  </a:lnTo>
                  <a:cubicBezTo>
                    <a:pt x="8995" y="2978"/>
                    <a:pt x="9406" y="2534"/>
                    <a:pt x="9406" y="2027"/>
                  </a:cubicBezTo>
                  <a:lnTo>
                    <a:pt x="9406" y="1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28"/>
            <p:cNvSpPr/>
            <p:nvPr/>
          </p:nvSpPr>
          <p:spPr>
            <a:xfrm>
              <a:off x="5888757" y="4233842"/>
              <a:ext cx="296767" cy="93948"/>
            </a:xfrm>
            <a:custGeom>
              <a:avLst/>
              <a:gdLst/>
              <a:ahLst/>
              <a:cxnLst/>
              <a:rect l="l" t="t" r="r" b="b"/>
              <a:pathLst>
                <a:path w="9407" h="2978" extrusionOk="0">
                  <a:moveTo>
                    <a:pt x="951" y="1"/>
                  </a:moveTo>
                  <a:cubicBezTo>
                    <a:pt x="412" y="1"/>
                    <a:pt x="1" y="412"/>
                    <a:pt x="1" y="951"/>
                  </a:cubicBezTo>
                  <a:lnTo>
                    <a:pt x="1" y="2977"/>
                  </a:lnTo>
                  <a:lnTo>
                    <a:pt x="9406" y="2977"/>
                  </a:lnTo>
                  <a:lnTo>
                    <a:pt x="9406" y="951"/>
                  </a:lnTo>
                  <a:cubicBezTo>
                    <a:pt x="9406" y="412"/>
                    <a:pt x="8995" y="1"/>
                    <a:pt x="8488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28"/>
            <p:cNvSpPr/>
            <p:nvPr/>
          </p:nvSpPr>
          <p:spPr>
            <a:xfrm>
              <a:off x="5888757" y="4327759"/>
              <a:ext cx="296767" cy="110921"/>
            </a:xfrm>
            <a:custGeom>
              <a:avLst/>
              <a:gdLst/>
              <a:ahLst/>
              <a:cxnLst/>
              <a:rect l="l" t="t" r="r" b="b"/>
              <a:pathLst>
                <a:path w="9407" h="3516" extrusionOk="0">
                  <a:moveTo>
                    <a:pt x="1" y="0"/>
                  </a:moveTo>
                  <a:lnTo>
                    <a:pt x="1" y="3516"/>
                  </a:lnTo>
                  <a:lnTo>
                    <a:pt x="9406" y="3516"/>
                  </a:lnTo>
                  <a:lnTo>
                    <a:pt x="9406" y="0"/>
                  </a:lnTo>
                  <a:close/>
                </a:path>
              </a:pathLst>
            </a:custGeom>
            <a:solidFill>
              <a:srgbClr val="D197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28"/>
            <p:cNvSpPr/>
            <p:nvPr/>
          </p:nvSpPr>
          <p:spPr>
            <a:xfrm>
              <a:off x="5946710" y="4159926"/>
              <a:ext cx="180862" cy="65966"/>
            </a:xfrm>
            <a:custGeom>
              <a:avLst/>
              <a:gdLst/>
              <a:ahLst/>
              <a:cxnLst/>
              <a:rect l="l" t="t" r="r" b="b"/>
              <a:pathLst>
                <a:path w="5733" h="2091" extrusionOk="0">
                  <a:moveTo>
                    <a:pt x="475" y="0"/>
                  </a:moveTo>
                  <a:cubicBezTo>
                    <a:pt x="222" y="0"/>
                    <a:pt x="0" y="222"/>
                    <a:pt x="0" y="475"/>
                  </a:cubicBezTo>
                  <a:lnTo>
                    <a:pt x="0" y="1615"/>
                  </a:lnTo>
                  <a:cubicBezTo>
                    <a:pt x="0" y="1869"/>
                    <a:pt x="222" y="2090"/>
                    <a:pt x="475" y="2090"/>
                  </a:cubicBezTo>
                  <a:lnTo>
                    <a:pt x="5258" y="2090"/>
                  </a:lnTo>
                  <a:cubicBezTo>
                    <a:pt x="5511" y="2090"/>
                    <a:pt x="5733" y="1869"/>
                    <a:pt x="5733" y="1615"/>
                  </a:cubicBezTo>
                  <a:lnTo>
                    <a:pt x="5733" y="475"/>
                  </a:lnTo>
                  <a:cubicBezTo>
                    <a:pt x="5733" y="222"/>
                    <a:pt x="5511" y="0"/>
                    <a:pt x="5258" y="0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28"/>
            <p:cNvSpPr/>
            <p:nvPr/>
          </p:nvSpPr>
          <p:spPr>
            <a:xfrm>
              <a:off x="5941726" y="4289807"/>
              <a:ext cx="181840" cy="182849"/>
            </a:xfrm>
            <a:custGeom>
              <a:avLst/>
              <a:gdLst/>
              <a:ahLst/>
              <a:cxnLst/>
              <a:rect l="l" t="t" r="r" b="b"/>
              <a:pathLst>
                <a:path w="5764" h="5796" extrusionOk="0">
                  <a:moveTo>
                    <a:pt x="2882" y="0"/>
                  </a:moveTo>
                  <a:cubicBezTo>
                    <a:pt x="1267" y="0"/>
                    <a:pt x="0" y="1298"/>
                    <a:pt x="0" y="2914"/>
                  </a:cubicBezTo>
                  <a:cubicBezTo>
                    <a:pt x="0" y="4497"/>
                    <a:pt x="1267" y="5795"/>
                    <a:pt x="2882" y="5795"/>
                  </a:cubicBezTo>
                  <a:cubicBezTo>
                    <a:pt x="4465" y="5795"/>
                    <a:pt x="5764" y="4497"/>
                    <a:pt x="5764" y="2914"/>
                  </a:cubicBezTo>
                  <a:cubicBezTo>
                    <a:pt x="5764" y="1298"/>
                    <a:pt x="4465" y="0"/>
                    <a:pt x="2882" y="0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28"/>
            <p:cNvSpPr/>
            <p:nvPr/>
          </p:nvSpPr>
          <p:spPr>
            <a:xfrm>
              <a:off x="6383296" y="4077997"/>
              <a:ext cx="55997" cy="51959"/>
            </a:xfrm>
            <a:custGeom>
              <a:avLst/>
              <a:gdLst/>
              <a:ahLst/>
              <a:cxnLst/>
              <a:rect l="l" t="t" r="r" b="b"/>
              <a:pathLst>
                <a:path w="1775" h="1647" extrusionOk="0">
                  <a:moveTo>
                    <a:pt x="1" y="0"/>
                  </a:moveTo>
                  <a:lnTo>
                    <a:pt x="1" y="1647"/>
                  </a:lnTo>
                  <a:lnTo>
                    <a:pt x="1774" y="1647"/>
                  </a:lnTo>
                  <a:lnTo>
                    <a:pt x="1774" y="0"/>
                  </a:lnTo>
                  <a:close/>
                </a:path>
              </a:pathLst>
            </a:custGeom>
            <a:solidFill>
              <a:srgbClr val="3DA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28"/>
            <p:cNvSpPr/>
            <p:nvPr/>
          </p:nvSpPr>
          <p:spPr>
            <a:xfrm>
              <a:off x="6285404" y="4452655"/>
              <a:ext cx="251781" cy="102908"/>
            </a:xfrm>
            <a:custGeom>
              <a:avLst/>
              <a:gdLst/>
              <a:ahLst/>
              <a:cxnLst/>
              <a:rect l="l" t="t" r="r" b="b"/>
              <a:pathLst>
                <a:path w="7981" h="3262" extrusionOk="0">
                  <a:moveTo>
                    <a:pt x="0" y="0"/>
                  </a:moveTo>
                  <a:lnTo>
                    <a:pt x="0" y="2122"/>
                  </a:lnTo>
                  <a:cubicBezTo>
                    <a:pt x="0" y="2724"/>
                    <a:pt x="507" y="3262"/>
                    <a:pt x="1140" y="3262"/>
                  </a:cubicBezTo>
                  <a:lnTo>
                    <a:pt x="6841" y="3262"/>
                  </a:lnTo>
                  <a:cubicBezTo>
                    <a:pt x="7474" y="3262"/>
                    <a:pt x="7981" y="2755"/>
                    <a:pt x="7981" y="2122"/>
                  </a:cubicBezTo>
                  <a:lnTo>
                    <a:pt x="7981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28"/>
            <p:cNvSpPr/>
            <p:nvPr/>
          </p:nvSpPr>
          <p:spPr>
            <a:xfrm>
              <a:off x="6285404" y="4102951"/>
              <a:ext cx="251781" cy="103949"/>
            </a:xfrm>
            <a:custGeom>
              <a:avLst/>
              <a:gdLst/>
              <a:ahLst/>
              <a:cxnLst/>
              <a:rect l="l" t="t" r="r" b="b"/>
              <a:pathLst>
                <a:path w="7981" h="3295" extrusionOk="0">
                  <a:moveTo>
                    <a:pt x="1140" y="1"/>
                  </a:moveTo>
                  <a:cubicBezTo>
                    <a:pt x="539" y="1"/>
                    <a:pt x="0" y="508"/>
                    <a:pt x="0" y="1141"/>
                  </a:cubicBezTo>
                  <a:lnTo>
                    <a:pt x="0" y="3294"/>
                  </a:lnTo>
                  <a:lnTo>
                    <a:pt x="7981" y="3294"/>
                  </a:lnTo>
                  <a:lnTo>
                    <a:pt x="7981" y="1141"/>
                  </a:lnTo>
                  <a:cubicBezTo>
                    <a:pt x="7981" y="508"/>
                    <a:pt x="7474" y="1"/>
                    <a:pt x="6841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28"/>
            <p:cNvSpPr/>
            <p:nvPr/>
          </p:nvSpPr>
          <p:spPr>
            <a:xfrm>
              <a:off x="6285404" y="4206869"/>
              <a:ext cx="251781" cy="245818"/>
            </a:xfrm>
            <a:custGeom>
              <a:avLst/>
              <a:gdLst/>
              <a:ahLst/>
              <a:cxnLst/>
              <a:rect l="l" t="t" r="r" b="b"/>
              <a:pathLst>
                <a:path w="7981" h="7792" extrusionOk="0">
                  <a:moveTo>
                    <a:pt x="0" y="0"/>
                  </a:moveTo>
                  <a:lnTo>
                    <a:pt x="0" y="7791"/>
                  </a:lnTo>
                  <a:lnTo>
                    <a:pt x="7981" y="7791"/>
                  </a:lnTo>
                  <a:lnTo>
                    <a:pt x="7981" y="0"/>
                  </a:lnTo>
                  <a:close/>
                </a:path>
              </a:pathLst>
            </a:custGeom>
            <a:solidFill>
              <a:srgbClr val="43A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28"/>
            <p:cNvSpPr/>
            <p:nvPr/>
          </p:nvSpPr>
          <p:spPr>
            <a:xfrm>
              <a:off x="6357332" y="4037017"/>
              <a:ext cx="108934" cy="55997"/>
            </a:xfrm>
            <a:custGeom>
              <a:avLst/>
              <a:gdLst/>
              <a:ahLst/>
              <a:cxnLst/>
              <a:rect l="l" t="t" r="r" b="b"/>
              <a:pathLst>
                <a:path w="3453" h="1775" extrusionOk="0">
                  <a:moveTo>
                    <a:pt x="570" y="1"/>
                  </a:moveTo>
                  <a:cubicBezTo>
                    <a:pt x="254" y="1"/>
                    <a:pt x="0" y="254"/>
                    <a:pt x="0" y="571"/>
                  </a:cubicBezTo>
                  <a:lnTo>
                    <a:pt x="0" y="1204"/>
                  </a:lnTo>
                  <a:cubicBezTo>
                    <a:pt x="0" y="1521"/>
                    <a:pt x="254" y="1774"/>
                    <a:pt x="570" y="1774"/>
                  </a:cubicBezTo>
                  <a:lnTo>
                    <a:pt x="2882" y="1774"/>
                  </a:lnTo>
                  <a:cubicBezTo>
                    <a:pt x="3199" y="1774"/>
                    <a:pt x="3452" y="1521"/>
                    <a:pt x="3452" y="1204"/>
                  </a:cubicBezTo>
                  <a:lnTo>
                    <a:pt x="3452" y="571"/>
                  </a:lnTo>
                  <a:cubicBezTo>
                    <a:pt x="3452" y="254"/>
                    <a:pt x="3199" y="1"/>
                    <a:pt x="2882" y="1"/>
                  </a:cubicBezTo>
                  <a:close/>
                </a:path>
              </a:pathLst>
            </a:custGeom>
            <a:solidFill>
              <a:srgbClr val="43A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28"/>
            <p:cNvSpPr/>
            <p:nvPr/>
          </p:nvSpPr>
          <p:spPr>
            <a:xfrm>
              <a:off x="6330359" y="4242833"/>
              <a:ext cx="161870" cy="63978"/>
            </a:xfrm>
            <a:custGeom>
              <a:avLst/>
              <a:gdLst/>
              <a:ahLst/>
              <a:cxnLst/>
              <a:rect l="l" t="t" r="r" b="b"/>
              <a:pathLst>
                <a:path w="5131" h="2028" extrusionOk="0">
                  <a:moveTo>
                    <a:pt x="0" y="1"/>
                  </a:moveTo>
                  <a:lnTo>
                    <a:pt x="0" y="2027"/>
                  </a:lnTo>
                  <a:lnTo>
                    <a:pt x="5131" y="2027"/>
                  </a:lnTo>
                  <a:lnTo>
                    <a:pt x="51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49" name="Google Shape;2549;p28"/>
          <p:cNvSpPr txBox="1"/>
          <p:nvPr/>
        </p:nvSpPr>
        <p:spPr>
          <a:xfrm>
            <a:off x="710250" y="457200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 smtClean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Complete vs Ward.D</a:t>
            </a:r>
            <a:endParaRPr sz="2500" dirty="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7103" y="1297897"/>
            <a:ext cx="6156362" cy="3694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3594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5" name="Google Shape;2455;p28"/>
          <p:cNvGrpSpPr/>
          <p:nvPr/>
        </p:nvGrpSpPr>
        <p:grpSpPr>
          <a:xfrm>
            <a:off x="2199171" y="379135"/>
            <a:ext cx="4745659" cy="698399"/>
            <a:chOff x="2130264" y="455335"/>
            <a:chExt cx="4745659" cy="698399"/>
          </a:xfrm>
        </p:grpSpPr>
        <p:sp>
          <p:nvSpPr>
            <p:cNvPr id="2456" name="Google Shape;2456;p28"/>
            <p:cNvSpPr/>
            <p:nvPr/>
          </p:nvSpPr>
          <p:spPr>
            <a:xfrm>
              <a:off x="6372361" y="568243"/>
              <a:ext cx="503561" cy="585490"/>
            </a:xfrm>
            <a:custGeom>
              <a:avLst/>
              <a:gdLst/>
              <a:ahLst/>
              <a:cxnLst/>
              <a:rect l="l" t="t" r="r" b="b"/>
              <a:pathLst>
                <a:path w="15962" h="18559" extrusionOk="0">
                  <a:moveTo>
                    <a:pt x="1" y="0"/>
                  </a:moveTo>
                  <a:lnTo>
                    <a:pt x="1" y="9279"/>
                  </a:lnTo>
                  <a:lnTo>
                    <a:pt x="1" y="18558"/>
                  </a:lnTo>
                  <a:lnTo>
                    <a:pt x="15962" y="18558"/>
                  </a:lnTo>
                  <a:lnTo>
                    <a:pt x="12352" y="9279"/>
                  </a:lnTo>
                  <a:lnTo>
                    <a:pt x="15962" y="0"/>
                  </a:lnTo>
                  <a:close/>
                </a:path>
              </a:pathLst>
            </a:custGeom>
            <a:solidFill>
              <a:srgbClr val="306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28"/>
            <p:cNvSpPr/>
            <p:nvPr/>
          </p:nvSpPr>
          <p:spPr>
            <a:xfrm>
              <a:off x="6372361" y="1039815"/>
              <a:ext cx="192850" cy="113918"/>
            </a:xfrm>
            <a:custGeom>
              <a:avLst/>
              <a:gdLst/>
              <a:ahLst/>
              <a:cxnLst/>
              <a:rect l="l" t="t" r="r" b="b"/>
              <a:pathLst>
                <a:path w="6113" h="3611" extrusionOk="0">
                  <a:moveTo>
                    <a:pt x="1" y="0"/>
                  </a:moveTo>
                  <a:lnTo>
                    <a:pt x="1" y="3610"/>
                  </a:lnTo>
                  <a:lnTo>
                    <a:pt x="6113" y="0"/>
                  </a:lnTo>
                  <a:close/>
                </a:path>
              </a:pathLst>
            </a:custGeom>
            <a:solidFill>
              <a:srgbClr val="295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28"/>
            <p:cNvSpPr/>
            <p:nvPr/>
          </p:nvSpPr>
          <p:spPr>
            <a:xfrm>
              <a:off x="2130264" y="568243"/>
              <a:ext cx="503561" cy="585490"/>
            </a:xfrm>
            <a:custGeom>
              <a:avLst/>
              <a:gdLst/>
              <a:ahLst/>
              <a:cxnLst/>
              <a:rect l="l" t="t" r="r" b="b"/>
              <a:pathLst>
                <a:path w="15962" h="18559" extrusionOk="0">
                  <a:moveTo>
                    <a:pt x="1" y="0"/>
                  </a:moveTo>
                  <a:lnTo>
                    <a:pt x="3611" y="9279"/>
                  </a:lnTo>
                  <a:lnTo>
                    <a:pt x="1" y="18558"/>
                  </a:lnTo>
                  <a:lnTo>
                    <a:pt x="15962" y="18558"/>
                  </a:lnTo>
                  <a:lnTo>
                    <a:pt x="15962" y="9279"/>
                  </a:lnTo>
                  <a:lnTo>
                    <a:pt x="15962" y="0"/>
                  </a:lnTo>
                  <a:close/>
                </a:path>
              </a:pathLst>
            </a:custGeom>
            <a:solidFill>
              <a:srgbClr val="306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28"/>
            <p:cNvSpPr/>
            <p:nvPr/>
          </p:nvSpPr>
          <p:spPr>
            <a:xfrm>
              <a:off x="2440975" y="1039815"/>
              <a:ext cx="192850" cy="113918"/>
            </a:xfrm>
            <a:custGeom>
              <a:avLst/>
              <a:gdLst/>
              <a:ahLst/>
              <a:cxnLst/>
              <a:rect l="l" t="t" r="r" b="b"/>
              <a:pathLst>
                <a:path w="6113" h="3611" extrusionOk="0">
                  <a:moveTo>
                    <a:pt x="1" y="0"/>
                  </a:moveTo>
                  <a:lnTo>
                    <a:pt x="6113" y="3610"/>
                  </a:lnTo>
                  <a:lnTo>
                    <a:pt x="6113" y="0"/>
                  </a:lnTo>
                  <a:close/>
                </a:path>
              </a:pathLst>
            </a:custGeom>
            <a:solidFill>
              <a:srgbClr val="295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28"/>
            <p:cNvSpPr/>
            <p:nvPr/>
          </p:nvSpPr>
          <p:spPr>
            <a:xfrm>
              <a:off x="2440975" y="455335"/>
              <a:ext cx="4124236" cy="584512"/>
            </a:xfrm>
            <a:custGeom>
              <a:avLst/>
              <a:gdLst/>
              <a:ahLst/>
              <a:cxnLst/>
              <a:rect l="l" t="t" r="r" b="b"/>
              <a:pathLst>
                <a:path w="130731" h="18528" extrusionOk="0">
                  <a:moveTo>
                    <a:pt x="1" y="1"/>
                  </a:moveTo>
                  <a:lnTo>
                    <a:pt x="1" y="9533"/>
                  </a:lnTo>
                  <a:lnTo>
                    <a:pt x="1" y="18527"/>
                  </a:lnTo>
                  <a:lnTo>
                    <a:pt x="130731" y="18527"/>
                  </a:lnTo>
                  <a:lnTo>
                    <a:pt x="130731" y="9533"/>
                  </a:lnTo>
                  <a:lnTo>
                    <a:pt x="130731" y="1"/>
                  </a:ln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28"/>
            <p:cNvSpPr/>
            <p:nvPr/>
          </p:nvSpPr>
          <p:spPr>
            <a:xfrm>
              <a:off x="2552874" y="718094"/>
              <a:ext cx="451634" cy="32"/>
            </a:xfrm>
            <a:custGeom>
              <a:avLst/>
              <a:gdLst/>
              <a:ahLst/>
              <a:cxnLst/>
              <a:rect l="l" t="t" r="r" b="b"/>
              <a:pathLst>
                <a:path w="14316" h="1" fill="none" extrusionOk="0">
                  <a:moveTo>
                    <a:pt x="14315" y="1"/>
                  </a:moveTo>
                  <a:lnTo>
                    <a:pt x="1" y="1"/>
                  </a:lnTo>
                </a:path>
              </a:pathLst>
            </a:custGeom>
            <a:noFill/>
            <a:ln w="10300" cap="rnd" cmpd="sng">
              <a:solidFill>
                <a:srgbClr val="FCFCF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28"/>
            <p:cNvSpPr/>
            <p:nvPr/>
          </p:nvSpPr>
          <p:spPr>
            <a:xfrm>
              <a:off x="2552874" y="770053"/>
              <a:ext cx="451634" cy="32"/>
            </a:xfrm>
            <a:custGeom>
              <a:avLst/>
              <a:gdLst/>
              <a:ahLst/>
              <a:cxnLst/>
              <a:rect l="l" t="t" r="r" b="b"/>
              <a:pathLst>
                <a:path w="14316" h="1" fill="none" extrusionOk="0">
                  <a:moveTo>
                    <a:pt x="14315" y="1"/>
                  </a:moveTo>
                  <a:lnTo>
                    <a:pt x="1" y="1"/>
                  </a:lnTo>
                </a:path>
              </a:pathLst>
            </a:custGeom>
            <a:noFill/>
            <a:ln w="10300" cap="rnd" cmpd="sng">
              <a:solidFill>
                <a:srgbClr val="FCFCF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28"/>
            <p:cNvSpPr/>
            <p:nvPr/>
          </p:nvSpPr>
          <p:spPr>
            <a:xfrm>
              <a:off x="2552874" y="822011"/>
              <a:ext cx="451634" cy="32"/>
            </a:xfrm>
            <a:custGeom>
              <a:avLst/>
              <a:gdLst/>
              <a:ahLst/>
              <a:cxnLst/>
              <a:rect l="l" t="t" r="r" b="b"/>
              <a:pathLst>
                <a:path w="14316" h="1" fill="none" extrusionOk="0">
                  <a:moveTo>
                    <a:pt x="14315" y="0"/>
                  </a:moveTo>
                  <a:lnTo>
                    <a:pt x="1" y="0"/>
                  </a:lnTo>
                </a:path>
              </a:pathLst>
            </a:custGeom>
            <a:noFill/>
            <a:ln w="10300" cap="rnd" cmpd="sng">
              <a:solidFill>
                <a:srgbClr val="FCFCF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28"/>
            <p:cNvSpPr/>
            <p:nvPr/>
          </p:nvSpPr>
          <p:spPr>
            <a:xfrm>
              <a:off x="6000700" y="718094"/>
              <a:ext cx="452612" cy="32"/>
            </a:xfrm>
            <a:custGeom>
              <a:avLst/>
              <a:gdLst/>
              <a:ahLst/>
              <a:cxnLst/>
              <a:rect l="l" t="t" r="r" b="b"/>
              <a:pathLst>
                <a:path w="14347" h="1" fill="none" extrusionOk="0">
                  <a:moveTo>
                    <a:pt x="14347" y="1"/>
                  </a:moveTo>
                  <a:lnTo>
                    <a:pt x="1" y="1"/>
                  </a:lnTo>
                </a:path>
              </a:pathLst>
            </a:custGeom>
            <a:noFill/>
            <a:ln w="10300" cap="rnd" cmpd="sng">
              <a:solidFill>
                <a:srgbClr val="FCFCF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28"/>
            <p:cNvSpPr/>
            <p:nvPr/>
          </p:nvSpPr>
          <p:spPr>
            <a:xfrm>
              <a:off x="6000700" y="770053"/>
              <a:ext cx="452612" cy="32"/>
            </a:xfrm>
            <a:custGeom>
              <a:avLst/>
              <a:gdLst/>
              <a:ahLst/>
              <a:cxnLst/>
              <a:rect l="l" t="t" r="r" b="b"/>
              <a:pathLst>
                <a:path w="14347" h="1" fill="none" extrusionOk="0">
                  <a:moveTo>
                    <a:pt x="14347" y="1"/>
                  </a:moveTo>
                  <a:lnTo>
                    <a:pt x="1" y="1"/>
                  </a:lnTo>
                </a:path>
              </a:pathLst>
            </a:custGeom>
            <a:noFill/>
            <a:ln w="10300" cap="rnd" cmpd="sng">
              <a:solidFill>
                <a:srgbClr val="FCFCF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28"/>
            <p:cNvSpPr/>
            <p:nvPr/>
          </p:nvSpPr>
          <p:spPr>
            <a:xfrm>
              <a:off x="6000700" y="822011"/>
              <a:ext cx="452612" cy="32"/>
            </a:xfrm>
            <a:custGeom>
              <a:avLst/>
              <a:gdLst/>
              <a:ahLst/>
              <a:cxnLst/>
              <a:rect l="l" t="t" r="r" b="b"/>
              <a:pathLst>
                <a:path w="14347" h="1" fill="none" extrusionOk="0">
                  <a:moveTo>
                    <a:pt x="14347" y="0"/>
                  </a:moveTo>
                  <a:lnTo>
                    <a:pt x="1" y="0"/>
                  </a:lnTo>
                </a:path>
              </a:pathLst>
            </a:custGeom>
            <a:noFill/>
            <a:ln w="10300" cap="rnd" cmpd="sng">
              <a:solidFill>
                <a:srgbClr val="FCFCF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7" name="Google Shape;2487;p28"/>
          <p:cNvGrpSpPr/>
          <p:nvPr/>
        </p:nvGrpSpPr>
        <p:grpSpPr>
          <a:xfrm>
            <a:off x="710250" y="1471917"/>
            <a:ext cx="1013085" cy="891974"/>
            <a:chOff x="5627008" y="1464034"/>
            <a:chExt cx="1013085" cy="891974"/>
          </a:xfrm>
        </p:grpSpPr>
        <p:sp>
          <p:nvSpPr>
            <p:cNvPr id="2488" name="Google Shape;2488;p28"/>
            <p:cNvSpPr/>
            <p:nvPr/>
          </p:nvSpPr>
          <p:spPr>
            <a:xfrm>
              <a:off x="5627008" y="1464034"/>
              <a:ext cx="1013085" cy="891974"/>
            </a:xfrm>
            <a:custGeom>
              <a:avLst/>
              <a:gdLst/>
              <a:ahLst/>
              <a:cxnLst/>
              <a:rect l="l" t="t" r="r" b="b"/>
              <a:pathLst>
                <a:path w="32113" h="28274" extrusionOk="0">
                  <a:moveTo>
                    <a:pt x="16050" y="0"/>
                  </a:moveTo>
                  <a:cubicBezTo>
                    <a:pt x="14212" y="0"/>
                    <a:pt x="12345" y="360"/>
                    <a:pt x="10546" y="1121"/>
                  </a:cubicBezTo>
                  <a:cubicBezTo>
                    <a:pt x="3357" y="4161"/>
                    <a:pt x="0" y="12458"/>
                    <a:pt x="3041" y="19647"/>
                  </a:cubicBezTo>
                  <a:cubicBezTo>
                    <a:pt x="5320" y="25037"/>
                    <a:pt x="10556" y="28273"/>
                    <a:pt x="16063" y="28273"/>
                  </a:cubicBezTo>
                  <a:cubicBezTo>
                    <a:pt x="17901" y="28273"/>
                    <a:pt x="19769" y="27913"/>
                    <a:pt x="21567" y="27153"/>
                  </a:cubicBezTo>
                  <a:cubicBezTo>
                    <a:pt x="28756" y="24112"/>
                    <a:pt x="32113" y="15815"/>
                    <a:pt x="29073" y="8626"/>
                  </a:cubicBezTo>
                  <a:cubicBezTo>
                    <a:pt x="26793" y="3236"/>
                    <a:pt x="21558" y="0"/>
                    <a:pt x="160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28"/>
            <p:cNvSpPr/>
            <p:nvPr/>
          </p:nvSpPr>
          <p:spPr>
            <a:xfrm>
              <a:off x="5946710" y="1694205"/>
              <a:ext cx="161870" cy="75966"/>
            </a:xfrm>
            <a:custGeom>
              <a:avLst/>
              <a:gdLst/>
              <a:ahLst/>
              <a:cxnLst/>
              <a:rect l="l" t="t" r="r" b="b"/>
              <a:pathLst>
                <a:path w="5131" h="2408" extrusionOk="0">
                  <a:moveTo>
                    <a:pt x="0" y="0"/>
                  </a:moveTo>
                  <a:lnTo>
                    <a:pt x="0" y="2407"/>
                  </a:lnTo>
                  <a:lnTo>
                    <a:pt x="5131" y="2407"/>
                  </a:lnTo>
                  <a:lnTo>
                    <a:pt x="5131" y="0"/>
                  </a:lnTo>
                  <a:close/>
                </a:path>
              </a:pathLst>
            </a:custGeom>
            <a:solidFill>
              <a:srgbClr val="D197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28"/>
            <p:cNvSpPr/>
            <p:nvPr/>
          </p:nvSpPr>
          <p:spPr>
            <a:xfrm>
              <a:off x="5996650" y="1554323"/>
              <a:ext cx="63000" cy="61991"/>
            </a:xfrm>
            <a:custGeom>
              <a:avLst/>
              <a:gdLst/>
              <a:ahLst/>
              <a:cxnLst/>
              <a:rect l="l" t="t" r="r" b="b"/>
              <a:pathLst>
                <a:path w="1997" h="1965" extrusionOk="0">
                  <a:moveTo>
                    <a:pt x="983" y="1"/>
                  </a:moveTo>
                  <a:cubicBezTo>
                    <a:pt x="444" y="1"/>
                    <a:pt x="1" y="444"/>
                    <a:pt x="1" y="982"/>
                  </a:cubicBezTo>
                  <a:cubicBezTo>
                    <a:pt x="1" y="1521"/>
                    <a:pt x="444" y="1964"/>
                    <a:pt x="983" y="1964"/>
                  </a:cubicBezTo>
                  <a:cubicBezTo>
                    <a:pt x="1553" y="1964"/>
                    <a:pt x="1996" y="1521"/>
                    <a:pt x="1996" y="982"/>
                  </a:cubicBezTo>
                  <a:cubicBezTo>
                    <a:pt x="1996" y="444"/>
                    <a:pt x="1553" y="1"/>
                    <a:pt x="983" y="1"/>
                  </a:cubicBezTo>
                  <a:close/>
                </a:path>
              </a:pathLst>
            </a:custGeom>
            <a:solidFill>
              <a:srgbClr val="D197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28"/>
            <p:cNvSpPr/>
            <p:nvPr/>
          </p:nvSpPr>
          <p:spPr>
            <a:xfrm>
              <a:off x="6015641" y="1587291"/>
              <a:ext cx="24008" cy="56975"/>
            </a:xfrm>
            <a:custGeom>
              <a:avLst/>
              <a:gdLst/>
              <a:ahLst/>
              <a:cxnLst/>
              <a:rect l="l" t="t" r="r" b="b"/>
              <a:pathLst>
                <a:path w="761" h="1806" extrusionOk="0">
                  <a:moveTo>
                    <a:pt x="1" y="1"/>
                  </a:moveTo>
                  <a:lnTo>
                    <a:pt x="1" y="1806"/>
                  </a:lnTo>
                  <a:lnTo>
                    <a:pt x="761" y="1806"/>
                  </a:lnTo>
                  <a:lnTo>
                    <a:pt x="761" y="1"/>
                  </a:lnTo>
                  <a:close/>
                </a:path>
              </a:pathLst>
            </a:custGeom>
            <a:solidFill>
              <a:srgbClr val="D197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28"/>
            <p:cNvSpPr/>
            <p:nvPr/>
          </p:nvSpPr>
          <p:spPr>
            <a:xfrm>
              <a:off x="5881754" y="1743167"/>
              <a:ext cx="291783" cy="150892"/>
            </a:xfrm>
            <a:custGeom>
              <a:avLst/>
              <a:gdLst/>
              <a:ahLst/>
              <a:cxnLst/>
              <a:rect l="l" t="t" r="r" b="b"/>
              <a:pathLst>
                <a:path w="9249" h="4783" extrusionOk="0">
                  <a:moveTo>
                    <a:pt x="2154" y="0"/>
                  </a:moveTo>
                  <a:cubicBezTo>
                    <a:pt x="983" y="0"/>
                    <a:pt x="1" y="982"/>
                    <a:pt x="1" y="2153"/>
                  </a:cubicBezTo>
                  <a:lnTo>
                    <a:pt x="1" y="4782"/>
                  </a:lnTo>
                  <a:lnTo>
                    <a:pt x="9248" y="4782"/>
                  </a:lnTo>
                  <a:lnTo>
                    <a:pt x="9248" y="2153"/>
                  </a:lnTo>
                  <a:cubicBezTo>
                    <a:pt x="9248" y="982"/>
                    <a:pt x="8298" y="0"/>
                    <a:pt x="7095" y="0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28"/>
            <p:cNvSpPr/>
            <p:nvPr/>
          </p:nvSpPr>
          <p:spPr>
            <a:xfrm>
              <a:off x="5881754" y="2056875"/>
              <a:ext cx="291783" cy="171871"/>
            </a:xfrm>
            <a:custGeom>
              <a:avLst/>
              <a:gdLst/>
              <a:ahLst/>
              <a:cxnLst/>
              <a:rect l="l" t="t" r="r" b="b"/>
              <a:pathLst>
                <a:path w="9249" h="5448" extrusionOk="0">
                  <a:moveTo>
                    <a:pt x="1" y="0"/>
                  </a:moveTo>
                  <a:lnTo>
                    <a:pt x="1" y="3294"/>
                  </a:lnTo>
                  <a:cubicBezTo>
                    <a:pt x="1" y="4497"/>
                    <a:pt x="983" y="5447"/>
                    <a:pt x="2154" y="5447"/>
                  </a:cubicBezTo>
                  <a:lnTo>
                    <a:pt x="7095" y="5447"/>
                  </a:lnTo>
                  <a:cubicBezTo>
                    <a:pt x="8298" y="5447"/>
                    <a:pt x="9248" y="4497"/>
                    <a:pt x="9248" y="3294"/>
                  </a:cubicBezTo>
                  <a:lnTo>
                    <a:pt x="9248" y="0"/>
                  </a:ln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28"/>
            <p:cNvSpPr/>
            <p:nvPr/>
          </p:nvSpPr>
          <p:spPr>
            <a:xfrm>
              <a:off x="5881754" y="1894027"/>
              <a:ext cx="291783" cy="162880"/>
            </a:xfrm>
            <a:custGeom>
              <a:avLst/>
              <a:gdLst/>
              <a:ahLst/>
              <a:cxnLst/>
              <a:rect l="l" t="t" r="r" b="b"/>
              <a:pathLst>
                <a:path w="9249" h="5163" extrusionOk="0">
                  <a:moveTo>
                    <a:pt x="1" y="0"/>
                  </a:moveTo>
                  <a:lnTo>
                    <a:pt x="1" y="5162"/>
                  </a:lnTo>
                  <a:lnTo>
                    <a:pt x="9248" y="5162"/>
                  </a:lnTo>
                  <a:lnTo>
                    <a:pt x="9248" y="0"/>
                  </a:ln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28"/>
            <p:cNvSpPr/>
            <p:nvPr/>
          </p:nvSpPr>
          <p:spPr>
            <a:xfrm>
              <a:off x="5904752" y="1625274"/>
              <a:ext cx="245787" cy="92939"/>
            </a:xfrm>
            <a:custGeom>
              <a:avLst/>
              <a:gdLst/>
              <a:ahLst/>
              <a:cxnLst/>
              <a:rect l="l" t="t" r="r" b="b"/>
              <a:pathLst>
                <a:path w="7791" h="2946" extrusionOk="0">
                  <a:moveTo>
                    <a:pt x="1077" y="0"/>
                  </a:moveTo>
                  <a:cubicBezTo>
                    <a:pt x="507" y="0"/>
                    <a:pt x="0" y="475"/>
                    <a:pt x="0" y="1077"/>
                  </a:cubicBezTo>
                  <a:lnTo>
                    <a:pt x="0" y="2945"/>
                  </a:lnTo>
                  <a:lnTo>
                    <a:pt x="7791" y="2945"/>
                  </a:lnTo>
                  <a:lnTo>
                    <a:pt x="7791" y="1077"/>
                  </a:lnTo>
                  <a:cubicBezTo>
                    <a:pt x="7791" y="475"/>
                    <a:pt x="7316" y="0"/>
                    <a:pt x="6714" y="0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28"/>
            <p:cNvSpPr/>
            <p:nvPr/>
          </p:nvSpPr>
          <p:spPr>
            <a:xfrm>
              <a:off x="6089589" y="1605273"/>
              <a:ext cx="469585" cy="345729"/>
            </a:xfrm>
            <a:custGeom>
              <a:avLst/>
              <a:gdLst/>
              <a:ahLst/>
              <a:cxnLst/>
              <a:rect l="l" t="t" r="r" b="b"/>
              <a:pathLst>
                <a:path w="14885" h="10959" extrusionOk="0">
                  <a:moveTo>
                    <a:pt x="9976" y="1552"/>
                  </a:moveTo>
                  <a:cubicBezTo>
                    <a:pt x="11813" y="1552"/>
                    <a:pt x="13333" y="3041"/>
                    <a:pt x="13333" y="4909"/>
                  </a:cubicBezTo>
                  <a:lnTo>
                    <a:pt x="13333" y="6049"/>
                  </a:lnTo>
                  <a:cubicBezTo>
                    <a:pt x="13333" y="7886"/>
                    <a:pt x="11844" y="9406"/>
                    <a:pt x="9976" y="9406"/>
                  </a:cubicBezTo>
                  <a:lnTo>
                    <a:pt x="4909" y="9406"/>
                  </a:lnTo>
                  <a:cubicBezTo>
                    <a:pt x="3040" y="9406"/>
                    <a:pt x="1552" y="7886"/>
                    <a:pt x="1552" y="6049"/>
                  </a:cubicBezTo>
                  <a:lnTo>
                    <a:pt x="1552" y="4909"/>
                  </a:lnTo>
                  <a:cubicBezTo>
                    <a:pt x="1552" y="3041"/>
                    <a:pt x="3040" y="1552"/>
                    <a:pt x="4909" y="1552"/>
                  </a:cubicBezTo>
                  <a:close/>
                  <a:moveTo>
                    <a:pt x="4909" y="1"/>
                  </a:moveTo>
                  <a:cubicBezTo>
                    <a:pt x="2185" y="1"/>
                    <a:pt x="0" y="2186"/>
                    <a:pt x="0" y="4909"/>
                  </a:cubicBezTo>
                  <a:lnTo>
                    <a:pt x="0" y="6049"/>
                  </a:lnTo>
                  <a:cubicBezTo>
                    <a:pt x="0" y="8741"/>
                    <a:pt x="2185" y="10958"/>
                    <a:pt x="4909" y="10958"/>
                  </a:cubicBezTo>
                  <a:lnTo>
                    <a:pt x="9976" y="10958"/>
                  </a:lnTo>
                  <a:cubicBezTo>
                    <a:pt x="12668" y="10958"/>
                    <a:pt x="14885" y="8741"/>
                    <a:pt x="14885" y="6049"/>
                  </a:cubicBezTo>
                  <a:lnTo>
                    <a:pt x="14885" y="4909"/>
                  </a:lnTo>
                  <a:cubicBezTo>
                    <a:pt x="14885" y="2186"/>
                    <a:pt x="12668" y="1"/>
                    <a:pt x="9976" y="1"/>
                  </a:cubicBezTo>
                  <a:close/>
                </a:path>
              </a:pathLst>
            </a:custGeom>
            <a:solidFill>
              <a:srgbClr val="306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28"/>
            <p:cNvSpPr/>
            <p:nvPr/>
          </p:nvSpPr>
          <p:spPr>
            <a:xfrm>
              <a:off x="6084573" y="1822067"/>
              <a:ext cx="479585" cy="429645"/>
            </a:xfrm>
            <a:custGeom>
              <a:avLst/>
              <a:gdLst/>
              <a:ahLst/>
              <a:cxnLst/>
              <a:rect l="l" t="t" r="r" b="b"/>
              <a:pathLst>
                <a:path w="15202" h="13619" extrusionOk="0">
                  <a:moveTo>
                    <a:pt x="7601" y="1"/>
                  </a:moveTo>
                  <a:cubicBezTo>
                    <a:pt x="3421" y="1"/>
                    <a:pt x="1" y="3389"/>
                    <a:pt x="1" y="7570"/>
                  </a:cubicBezTo>
                  <a:cubicBezTo>
                    <a:pt x="1" y="10072"/>
                    <a:pt x="1204" y="12257"/>
                    <a:pt x="3009" y="13618"/>
                  </a:cubicBezTo>
                  <a:lnTo>
                    <a:pt x="12193" y="13618"/>
                  </a:lnTo>
                  <a:cubicBezTo>
                    <a:pt x="13999" y="12257"/>
                    <a:pt x="15202" y="10072"/>
                    <a:pt x="15202" y="7570"/>
                  </a:cubicBezTo>
                  <a:cubicBezTo>
                    <a:pt x="15202" y="3389"/>
                    <a:pt x="11782" y="1"/>
                    <a:pt x="7601" y="1"/>
                  </a:cubicBezTo>
                  <a:close/>
                </a:path>
              </a:pathLst>
            </a:custGeom>
            <a:solidFill>
              <a:srgbClr val="43A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28"/>
            <p:cNvSpPr/>
            <p:nvPr/>
          </p:nvSpPr>
          <p:spPr>
            <a:xfrm>
              <a:off x="6160508" y="1907971"/>
              <a:ext cx="327747" cy="297493"/>
            </a:xfrm>
            <a:custGeom>
              <a:avLst/>
              <a:gdLst/>
              <a:ahLst/>
              <a:cxnLst/>
              <a:rect l="l" t="t" r="r" b="b"/>
              <a:pathLst>
                <a:path w="10389" h="9430" extrusionOk="0">
                  <a:moveTo>
                    <a:pt x="5186" y="0"/>
                  </a:moveTo>
                  <a:cubicBezTo>
                    <a:pt x="3050" y="0"/>
                    <a:pt x="1118" y="1473"/>
                    <a:pt x="602" y="3643"/>
                  </a:cubicBezTo>
                  <a:cubicBezTo>
                    <a:pt x="1" y="6177"/>
                    <a:pt x="1584" y="8710"/>
                    <a:pt x="4118" y="9312"/>
                  </a:cubicBezTo>
                  <a:cubicBezTo>
                    <a:pt x="4471" y="9392"/>
                    <a:pt x="4825" y="9430"/>
                    <a:pt x="5173" y="9430"/>
                  </a:cubicBezTo>
                  <a:cubicBezTo>
                    <a:pt x="7321" y="9430"/>
                    <a:pt x="9269" y="7977"/>
                    <a:pt x="9786" y="5797"/>
                  </a:cubicBezTo>
                  <a:cubicBezTo>
                    <a:pt x="10388" y="3263"/>
                    <a:pt x="8805" y="730"/>
                    <a:pt x="6271" y="128"/>
                  </a:cubicBezTo>
                  <a:cubicBezTo>
                    <a:pt x="5908" y="42"/>
                    <a:pt x="5544" y="0"/>
                    <a:pt x="5186" y="0"/>
                  </a:cubicBezTo>
                  <a:close/>
                </a:path>
              </a:pathLst>
            </a:custGeom>
            <a:solidFill>
              <a:srgbClr val="306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28"/>
            <p:cNvSpPr/>
            <p:nvPr/>
          </p:nvSpPr>
          <p:spPr>
            <a:xfrm>
              <a:off x="6258431" y="1977943"/>
              <a:ext cx="43977" cy="91929"/>
            </a:xfrm>
            <a:custGeom>
              <a:avLst/>
              <a:gdLst/>
              <a:ahLst/>
              <a:cxnLst/>
              <a:rect l="l" t="t" r="r" b="b"/>
              <a:pathLst>
                <a:path w="1394" h="2914" extrusionOk="0">
                  <a:moveTo>
                    <a:pt x="887" y="0"/>
                  </a:moveTo>
                  <a:lnTo>
                    <a:pt x="0" y="760"/>
                  </a:lnTo>
                  <a:lnTo>
                    <a:pt x="285" y="1109"/>
                  </a:lnTo>
                  <a:lnTo>
                    <a:pt x="602" y="855"/>
                  </a:lnTo>
                  <a:cubicBezTo>
                    <a:pt x="634" y="824"/>
                    <a:pt x="729" y="760"/>
                    <a:pt x="824" y="634"/>
                  </a:cubicBezTo>
                  <a:lnTo>
                    <a:pt x="824" y="634"/>
                  </a:lnTo>
                  <a:lnTo>
                    <a:pt x="792" y="950"/>
                  </a:lnTo>
                  <a:lnTo>
                    <a:pt x="792" y="1235"/>
                  </a:lnTo>
                  <a:lnTo>
                    <a:pt x="792" y="2914"/>
                  </a:lnTo>
                  <a:lnTo>
                    <a:pt x="1394" y="2914"/>
                  </a:lnTo>
                  <a:lnTo>
                    <a:pt x="1394" y="0"/>
                  </a:lnTo>
                  <a:close/>
                </a:path>
              </a:pathLst>
            </a:custGeom>
            <a:solidFill>
              <a:srgbClr val="FCFC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28"/>
            <p:cNvSpPr/>
            <p:nvPr/>
          </p:nvSpPr>
          <p:spPr>
            <a:xfrm>
              <a:off x="6327362" y="1977943"/>
              <a:ext cx="58962" cy="93948"/>
            </a:xfrm>
            <a:custGeom>
              <a:avLst/>
              <a:gdLst/>
              <a:ahLst/>
              <a:cxnLst/>
              <a:rect l="l" t="t" r="r" b="b"/>
              <a:pathLst>
                <a:path w="1869" h="2978" extrusionOk="0">
                  <a:moveTo>
                    <a:pt x="159" y="0"/>
                  </a:moveTo>
                  <a:lnTo>
                    <a:pt x="64" y="1489"/>
                  </a:lnTo>
                  <a:lnTo>
                    <a:pt x="285" y="1615"/>
                  </a:lnTo>
                  <a:cubicBezTo>
                    <a:pt x="349" y="1615"/>
                    <a:pt x="412" y="1584"/>
                    <a:pt x="507" y="1584"/>
                  </a:cubicBezTo>
                  <a:cubicBezTo>
                    <a:pt x="570" y="1552"/>
                    <a:pt x="665" y="1552"/>
                    <a:pt x="729" y="1552"/>
                  </a:cubicBezTo>
                  <a:cubicBezTo>
                    <a:pt x="1077" y="1552"/>
                    <a:pt x="1267" y="1710"/>
                    <a:pt x="1267" y="1995"/>
                  </a:cubicBezTo>
                  <a:cubicBezTo>
                    <a:pt x="1267" y="2312"/>
                    <a:pt x="1109" y="2470"/>
                    <a:pt x="729" y="2470"/>
                  </a:cubicBezTo>
                  <a:cubicBezTo>
                    <a:pt x="602" y="2470"/>
                    <a:pt x="507" y="2439"/>
                    <a:pt x="349" y="2407"/>
                  </a:cubicBezTo>
                  <a:cubicBezTo>
                    <a:pt x="222" y="2375"/>
                    <a:pt x="95" y="2312"/>
                    <a:pt x="0" y="2280"/>
                  </a:cubicBezTo>
                  <a:lnTo>
                    <a:pt x="0" y="2819"/>
                  </a:lnTo>
                  <a:cubicBezTo>
                    <a:pt x="190" y="2914"/>
                    <a:pt x="444" y="2977"/>
                    <a:pt x="760" y="2977"/>
                  </a:cubicBezTo>
                  <a:cubicBezTo>
                    <a:pt x="1109" y="2977"/>
                    <a:pt x="1394" y="2882"/>
                    <a:pt x="1584" y="2692"/>
                  </a:cubicBezTo>
                  <a:cubicBezTo>
                    <a:pt x="1774" y="2534"/>
                    <a:pt x="1869" y="2280"/>
                    <a:pt x="1869" y="1932"/>
                  </a:cubicBezTo>
                  <a:cubicBezTo>
                    <a:pt x="1869" y="1679"/>
                    <a:pt x="1774" y="1457"/>
                    <a:pt x="1615" y="1299"/>
                  </a:cubicBezTo>
                  <a:cubicBezTo>
                    <a:pt x="1457" y="1140"/>
                    <a:pt x="1267" y="1045"/>
                    <a:pt x="982" y="1045"/>
                  </a:cubicBezTo>
                  <a:cubicBezTo>
                    <a:pt x="855" y="1045"/>
                    <a:pt x="760" y="1045"/>
                    <a:pt x="697" y="1077"/>
                  </a:cubicBezTo>
                  <a:lnTo>
                    <a:pt x="634" y="1109"/>
                  </a:lnTo>
                  <a:lnTo>
                    <a:pt x="697" y="507"/>
                  </a:lnTo>
                  <a:lnTo>
                    <a:pt x="1679" y="507"/>
                  </a:lnTo>
                  <a:lnTo>
                    <a:pt x="1679" y="0"/>
                  </a:lnTo>
                  <a:close/>
                </a:path>
              </a:pathLst>
            </a:custGeom>
            <a:solidFill>
              <a:srgbClr val="FCFC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28"/>
            <p:cNvSpPr/>
            <p:nvPr/>
          </p:nvSpPr>
          <p:spPr>
            <a:xfrm>
              <a:off x="6278401" y="2087823"/>
              <a:ext cx="45996" cy="58994"/>
            </a:xfrm>
            <a:custGeom>
              <a:avLst/>
              <a:gdLst/>
              <a:ahLst/>
              <a:cxnLst/>
              <a:rect l="l" t="t" r="r" b="b"/>
              <a:pathLst>
                <a:path w="1458" h="1870" extrusionOk="0">
                  <a:moveTo>
                    <a:pt x="1" y="1"/>
                  </a:moveTo>
                  <a:lnTo>
                    <a:pt x="1" y="1869"/>
                  </a:lnTo>
                  <a:lnTo>
                    <a:pt x="381" y="1869"/>
                  </a:lnTo>
                  <a:lnTo>
                    <a:pt x="381" y="1204"/>
                  </a:lnTo>
                  <a:lnTo>
                    <a:pt x="571" y="1078"/>
                  </a:lnTo>
                  <a:lnTo>
                    <a:pt x="1014" y="1869"/>
                  </a:lnTo>
                  <a:lnTo>
                    <a:pt x="1457" y="1869"/>
                  </a:lnTo>
                  <a:lnTo>
                    <a:pt x="824" y="824"/>
                  </a:lnTo>
                  <a:lnTo>
                    <a:pt x="1457" y="1"/>
                  </a:lnTo>
                  <a:lnTo>
                    <a:pt x="1046" y="1"/>
                  </a:lnTo>
                  <a:lnTo>
                    <a:pt x="539" y="634"/>
                  </a:lnTo>
                  <a:lnTo>
                    <a:pt x="381" y="856"/>
                  </a:lnTo>
                  <a:lnTo>
                    <a:pt x="381" y="1"/>
                  </a:lnTo>
                  <a:close/>
                </a:path>
              </a:pathLst>
            </a:custGeom>
            <a:solidFill>
              <a:srgbClr val="FCFC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28"/>
            <p:cNvSpPr/>
            <p:nvPr/>
          </p:nvSpPr>
          <p:spPr>
            <a:xfrm>
              <a:off x="6329350" y="2086845"/>
              <a:ext cx="45996" cy="60950"/>
            </a:xfrm>
            <a:custGeom>
              <a:avLst/>
              <a:gdLst/>
              <a:ahLst/>
              <a:cxnLst/>
              <a:rect l="l" t="t" r="r" b="b"/>
              <a:pathLst>
                <a:path w="1458" h="1932" extrusionOk="0">
                  <a:moveTo>
                    <a:pt x="919" y="0"/>
                  </a:moveTo>
                  <a:cubicBezTo>
                    <a:pt x="634" y="0"/>
                    <a:pt x="412" y="95"/>
                    <a:pt x="254" y="253"/>
                  </a:cubicBezTo>
                  <a:cubicBezTo>
                    <a:pt x="64" y="412"/>
                    <a:pt x="1" y="665"/>
                    <a:pt x="1" y="982"/>
                  </a:cubicBezTo>
                  <a:cubicBezTo>
                    <a:pt x="1" y="1267"/>
                    <a:pt x="64" y="1520"/>
                    <a:pt x="191" y="1679"/>
                  </a:cubicBezTo>
                  <a:cubicBezTo>
                    <a:pt x="349" y="1869"/>
                    <a:pt x="571" y="1932"/>
                    <a:pt x="824" y="1932"/>
                  </a:cubicBezTo>
                  <a:cubicBezTo>
                    <a:pt x="919" y="1932"/>
                    <a:pt x="1046" y="1932"/>
                    <a:pt x="1141" y="1900"/>
                  </a:cubicBezTo>
                  <a:cubicBezTo>
                    <a:pt x="1236" y="1900"/>
                    <a:pt x="1362" y="1869"/>
                    <a:pt x="1457" y="1837"/>
                  </a:cubicBezTo>
                  <a:lnTo>
                    <a:pt x="1457" y="855"/>
                  </a:lnTo>
                  <a:lnTo>
                    <a:pt x="761" y="855"/>
                  </a:lnTo>
                  <a:lnTo>
                    <a:pt x="761" y="1172"/>
                  </a:lnTo>
                  <a:lnTo>
                    <a:pt x="1077" y="1172"/>
                  </a:lnTo>
                  <a:lnTo>
                    <a:pt x="1077" y="1584"/>
                  </a:lnTo>
                  <a:cubicBezTo>
                    <a:pt x="1014" y="1584"/>
                    <a:pt x="919" y="1615"/>
                    <a:pt x="856" y="1615"/>
                  </a:cubicBezTo>
                  <a:cubicBezTo>
                    <a:pt x="697" y="1615"/>
                    <a:pt x="571" y="1552"/>
                    <a:pt x="507" y="1457"/>
                  </a:cubicBezTo>
                  <a:cubicBezTo>
                    <a:pt x="412" y="1330"/>
                    <a:pt x="381" y="1172"/>
                    <a:pt x="381" y="982"/>
                  </a:cubicBezTo>
                  <a:cubicBezTo>
                    <a:pt x="381" y="792"/>
                    <a:pt x="444" y="633"/>
                    <a:pt x="539" y="507"/>
                  </a:cubicBezTo>
                  <a:cubicBezTo>
                    <a:pt x="634" y="380"/>
                    <a:pt x="761" y="317"/>
                    <a:pt x="919" y="317"/>
                  </a:cubicBezTo>
                  <a:cubicBezTo>
                    <a:pt x="1077" y="317"/>
                    <a:pt x="1204" y="380"/>
                    <a:pt x="1331" y="443"/>
                  </a:cubicBezTo>
                  <a:lnTo>
                    <a:pt x="1457" y="127"/>
                  </a:lnTo>
                  <a:cubicBezTo>
                    <a:pt x="1299" y="32"/>
                    <a:pt x="1109" y="0"/>
                    <a:pt x="919" y="0"/>
                  </a:cubicBezTo>
                  <a:close/>
                </a:path>
              </a:pathLst>
            </a:custGeom>
            <a:solidFill>
              <a:srgbClr val="FCFC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28"/>
            <p:cNvSpPr/>
            <p:nvPr/>
          </p:nvSpPr>
          <p:spPr>
            <a:xfrm>
              <a:off x="5784871" y="2130791"/>
              <a:ext cx="359673" cy="43977"/>
            </a:xfrm>
            <a:custGeom>
              <a:avLst/>
              <a:gdLst/>
              <a:ahLst/>
              <a:cxnLst/>
              <a:rect l="l" t="t" r="r" b="b"/>
              <a:pathLst>
                <a:path w="11401" h="1394" extrusionOk="0">
                  <a:moveTo>
                    <a:pt x="0" y="1"/>
                  </a:moveTo>
                  <a:lnTo>
                    <a:pt x="0" y="1394"/>
                  </a:lnTo>
                  <a:lnTo>
                    <a:pt x="11401" y="1394"/>
                  </a:lnTo>
                  <a:lnTo>
                    <a:pt x="11401" y="1"/>
                  </a:ln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28"/>
            <p:cNvSpPr/>
            <p:nvPr/>
          </p:nvSpPr>
          <p:spPr>
            <a:xfrm>
              <a:off x="5768877" y="2020879"/>
              <a:ext cx="75966" cy="264810"/>
            </a:xfrm>
            <a:custGeom>
              <a:avLst/>
              <a:gdLst/>
              <a:ahLst/>
              <a:cxnLst/>
              <a:rect l="l" t="t" r="r" b="b"/>
              <a:pathLst>
                <a:path w="2408" h="8394" extrusionOk="0">
                  <a:moveTo>
                    <a:pt x="1204" y="1"/>
                  </a:moveTo>
                  <a:cubicBezTo>
                    <a:pt x="539" y="1"/>
                    <a:pt x="0" y="539"/>
                    <a:pt x="0" y="1204"/>
                  </a:cubicBezTo>
                  <a:lnTo>
                    <a:pt x="0" y="7190"/>
                  </a:lnTo>
                  <a:cubicBezTo>
                    <a:pt x="0" y="7855"/>
                    <a:pt x="539" y="8393"/>
                    <a:pt x="1204" y="8393"/>
                  </a:cubicBezTo>
                  <a:cubicBezTo>
                    <a:pt x="1869" y="8393"/>
                    <a:pt x="2407" y="7855"/>
                    <a:pt x="2407" y="7190"/>
                  </a:cubicBezTo>
                  <a:lnTo>
                    <a:pt x="2407" y="1204"/>
                  </a:lnTo>
                  <a:cubicBezTo>
                    <a:pt x="2407" y="539"/>
                    <a:pt x="1869" y="1"/>
                    <a:pt x="1204" y="1"/>
                  </a:cubicBezTo>
                  <a:close/>
                </a:path>
              </a:pathLst>
            </a:custGeom>
            <a:solidFill>
              <a:srgbClr val="F28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28"/>
            <p:cNvSpPr/>
            <p:nvPr/>
          </p:nvSpPr>
          <p:spPr>
            <a:xfrm>
              <a:off x="5692942" y="2121800"/>
              <a:ext cx="58962" cy="61959"/>
            </a:xfrm>
            <a:custGeom>
              <a:avLst/>
              <a:gdLst/>
              <a:ahLst/>
              <a:cxnLst/>
              <a:rect l="l" t="t" r="r" b="b"/>
              <a:pathLst>
                <a:path w="1869" h="1964" extrusionOk="0">
                  <a:moveTo>
                    <a:pt x="951" y="1"/>
                  </a:moveTo>
                  <a:cubicBezTo>
                    <a:pt x="412" y="1"/>
                    <a:pt x="1" y="444"/>
                    <a:pt x="1" y="982"/>
                  </a:cubicBezTo>
                  <a:cubicBezTo>
                    <a:pt x="1" y="1521"/>
                    <a:pt x="412" y="1964"/>
                    <a:pt x="951" y="1964"/>
                  </a:cubicBezTo>
                  <a:cubicBezTo>
                    <a:pt x="1457" y="1964"/>
                    <a:pt x="1869" y="1521"/>
                    <a:pt x="1869" y="982"/>
                  </a:cubicBezTo>
                  <a:cubicBezTo>
                    <a:pt x="1869" y="444"/>
                    <a:pt x="1457" y="1"/>
                    <a:pt x="951" y="1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28"/>
            <p:cNvSpPr/>
            <p:nvPr/>
          </p:nvSpPr>
          <p:spPr>
            <a:xfrm>
              <a:off x="5718906" y="2066844"/>
              <a:ext cx="50003" cy="172880"/>
            </a:xfrm>
            <a:custGeom>
              <a:avLst/>
              <a:gdLst/>
              <a:ahLst/>
              <a:cxnLst/>
              <a:rect l="l" t="t" r="r" b="b"/>
              <a:pathLst>
                <a:path w="1585" h="5480" extrusionOk="0">
                  <a:moveTo>
                    <a:pt x="793" y="1"/>
                  </a:moveTo>
                  <a:cubicBezTo>
                    <a:pt x="349" y="1"/>
                    <a:pt x="1" y="349"/>
                    <a:pt x="1" y="792"/>
                  </a:cubicBezTo>
                  <a:lnTo>
                    <a:pt x="1" y="4688"/>
                  </a:lnTo>
                  <a:cubicBezTo>
                    <a:pt x="1" y="5099"/>
                    <a:pt x="349" y="5479"/>
                    <a:pt x="793" y="5479"/>
                  </a:cubicBezTo>
                  <a:cubicBezTo>
                    <a:pt x="1236" y="5479"/>
                    <a:pt x="1584" y="5099"/>
                    <a:pt x="1584" y="4688"/>
                  </a:cubicBezTo>
                  <a:lnTo>
                    <a:pt x="1584" y="792"/>
                  </a:lnTo>
                  <a:cubicBezTo>
                    <a:pt x="1584" y="349"/>
                    <a:pt x="1236" y="1"/>
                    <a:pt x="793" y="1"/>
                  </a:cubicBezTo>
                  <a:close/>
                </a:path>
              </a:pathLst>
            </a:custGeom>
            <a:solidFill>
              <a:srgbClr val="F28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28"/>
            <p:cNvSpPr/>
            <p:nvPr/>
          </p:nvSpPr>
          <p:spPr>
            <a:xfrm>
              <a:off x="6081576" y="2020879"/>
              <a:ext cx="75966" cy="264810"/>
            </a:xfrm>
            <a:custGeom>
              <a:avLst/>
              <a:gdLst/>
              <a:ahLst/>
              <a:cxnLst/>
              <a:rect l="l" t="t" r="r" b="b"/>
              <a:pathLst>
                <a:path w="2408" h="8394" extrusionOk="0">
                  <a:moveTo>
                    <a:pt x="1204" y="1"/>
                  </a:moveTo>
                  <a:cubicBezTo>
                    <a:pt x="539" y="1"/>
                    <a:pt x="1" y="539"/>
                    <a:pt x="1" y="1204"/>
                  </a:cubicBezTo>
                  <a:lnTo>
                    <a:pt x="1" y="7190"/>
                  </a:lnTo>
                  <a:cubicBezTo>
                    <a:pt x="1" y="7855"/>
                    <a:pt x="539" y="8393"/>
                    <a:pt x="1204" y="8393"/>
                  </a:cubicBezTo>
                  <a:cubicBezTo>
                    <a:pt x="1869" y="8393"/>
                    <a:pt x="2408" y="7855"/>
                    <a:pt x="2408" y="7190"/>
                  </a:cubicBezTo>
                  <a:lnTo>
                    <a:pt x="2408" y="1204"/>
                  </a:lnTo>
                  <a:cubicBezTo>
                    <a:pt x="2408" y="539"/>
                    <a:pt x="1869" y="1"/>
                    <a:pt x="1204" y="1"/>
                  </a:cubicBezTo>
                  <a:close/>
                </a:path>
              </a:pathLst>
            </a:custGeom>
            <a:solidFill>
              <a:srgbClr val="F28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28"/>
            <p:cNvSpPr/>
            <p:nvPr/>
          </p:nvSpPr>
          <p:spPr>
            <a:xfrm>
              <a:off x="6174483" y="2121800"/>
              <a:ext cx="58994" cy="61959"/>
            </a:xfrm>
            <a:custGeom>
              <a:avLst/>
              <a:gdLst/>
              <a:ahLst/>
              <a:cxnLst/>
              <a:rect l="l" t="t" r="r" b="b"/>
              <a:pathLst>
                <a:path w="1870" h="1964" extrusionOk="0">
                  <a:moveTo>
                    <a:pt x="919" y="1"/>
                  </a:moveTo>
                  <a:cubicBezTo>
                    <a:pt x="413" y="1"/>
                    <a:pt x="1" y="444"/>
                    <a:pt x="1" y="982"/>
                  </a:cubicBezTo>
                  <a:cubicBezTo>
                    <a:pt x="1" y="1521"/>
                    <a:pt x="413" y="1964"/>
                    <a:pt x="919" y="1964"/>
                  </a:cubicBezTo>
                  <a:cubicBezTo>
                    <a:pt x="1458" y="1964"/>
                    <a:pt x="1869" y="1521"/>
                    <a:pt x="1869" y="982"/>
                  </a:cubicBezTo>
                  <a:cubicBezTo>
                    <a:pt x="1869" y="444"/>
                    <a:pt x="1458" y="1"/>
                    <a:pt x="919" y="1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28"/>
            <p:cNvSpPr/>
            <p:nvPr/>
          </p:nvSpPr>
          <p:spPr>
            <a:xfrm>
              <a:off x="6157511" y="2066844"/>
              <a:ext cx="50003" cy="172880"/>
            </a:xfrm>
            <a:custGeom>
              <a:avLst/>
              <a:gdLst/>
              <a:ahLst/>
              <a:cxnLst/>
              <a:rect l="l" t="t" r="r" b="b"/>
              <a:pathLst>
                <a:path w="1585" h="5480" extrusionOk="0">
                  <a:moveTo>
                    <a:pt x="792" y="1"/>
                  </a:moveTo>
                  <a:cubicBezTo>
                    <a:pt x="349" y="1"/>
                    <a:pt x="1" y="349"/>
                    <a:pt x="1" y="792"/>
                  </a:cubicBezTo>
                  <a:lnTo>
                    <a:pt x="1" y="4688"/>
                  </a:lnTo>
                  <a:cubicBezTo>
                    <a:pt x="1" y="5099"/>
                    <a:pt x="349" y="5479"/>
                    <a:pt x="792" y="5479"/>
                  </a:cubicBezTo>
                  <a:cubicBezTo>
                    <a:pt x="1236" y="5479"/>
                    <a:pt x="1584" y="5099"/>
                    <a:pt x="1584" y="4688"/>
                  </a:cubicBezTo>
                  <a:lnTo>
                    <a:pt x="1584" y="792"/>
                  </a:lnTo>
                  <a:cubicBezTo>
                    <a:pt x="1584" y="349"/>
                    <a:pt x="1236" y="1"/>
                    <a:pt x="792" y="1"/>
                  </a:cubicBezTo>
                  <a:close/>
                </a:path>
              </a:pathLst>
            </a:custGeom>
            <a:solidFill>
              <a:srgbClr val="F28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0" name="Google Shape;2510;p28"/>
          <p:cNvGrpSpPr/>
          <p:nvPr/>
        </p:nvGrpSpPr>
        <p:grpSpPr>
          <a:xfrm>
            <a:off x="775175" y="2573272"/>
            <a:ext cx="892226" cy="892195"/>
            <a:chOff x="5691933" y="2565389"/>
            <a:chExt cx="892226" cy="892195"/>
          </a:xfrm>
        </p:grpSpPr>
        <p:sp>
          <p:nvSpPr>
            <p:cNvPr id="2511" name="Google Shape;2511;p28"/>
            <p:cNvSpPr/>
            <p:nvPr/>
          </p:nvSpPr>
          <p:spPr>
            <a:xfrm>
              <a:off x="5691933" y="2565389"/>
              <a:ext cx="892226" cy="892195"/>
            </a:xfrm>
            <a:custGeom>
              <a:avLst/>
              <a:gdLst/>
              <a:ahLst/>
              <a:cxnLst/>
              <a:rect l="l" t="t" r="r" b="b"/>
              <a:pathLst>
                <a:path w="28282" h="28281" extrusionOk="0">
                  <a:moveTo>
                    <a:pt x="14157" y="1"/>
                  </a:moveTo>
                  <a:cubicBezTo>
                    <a:pt x="6335" y="1"/>
                    <a:pt x="1" y="6334"/>
                    <a:pt x="1" y="14125"/>
                  </a:cubicBezTo>
                  <a:cubicBezTo>
                    <a:pt x="1" y="21947"/>
                    <a:pt x="6335" y="28281"/>
                    <a:pt x="14157" y="28281"/>
                  </a:cubicBezTo>
                  <a:cubicBezTo>
                    <a:pt x="21948" y="28281"/>
                    <a:pt x="28281" y="21947"/>
                    <a:pt x="28281" y="14125"/>
                  </a:cubicBezTo>
                  <a:cubicBezTo>
                    <a:pt x="28281" y="6334"/>
                    <a:pt x="21948" y="1"/>
                    <a:pt x="141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28"/>
            <p:cNvSpPr/>
            <p:nvPr/>
          </p:nvSpPr>
          <p:spPr>
            <a:xfrm>
              <a:off x="6347332" y="2699277"/>
              <a:ext cx="163889" cy="111931"/>
            </a:xfrm>
            <a:custGeom>
              <a:avLst/>
              <a:gdLst/>
              <a:ahLst/>
              <a:cxnLst/>
              <a:rect l="l" t="t" r="r" b="b"/>
              <a:pathLst>
                <a:path w="5195" h="3548" extrusionOk="0">
                  <a:moveTo>
                    <a:pt x="2598" y="0"/>
                  </a:moveTo>
                  <a:cubicBezTo>
                    <a:pt x="2598" y="0"/>
                    <a:pt x="2091" y="253"/>
                    <a:pt x="1806" y="729"/>
                  </a:cubicBezTo>
                  <a:cubicBezTo>
                    <a:pt x="1521" y="1235"/>
                    <a:pt x="1838" y="2154"/>
                    <a:pt x="1838" y="2154"/>
                  </a:cubicBezTo>
                  <a:cubicBezTo>
                    <a:pt x="1289" y="1562"/>
                    <a:pt x="655" y="1464"/>
                    <a:pt x="294" y="1464"/>
                  </a:cubicBezTo>
                  <a:cubicBezTo>
                    <a:pt x="113" y="1464"/>
                    <a:pt x="1" y="1489"/>
                    <a:pt x="1" y="1489"/>
                  </a:cubicBezTo>
                  <a:cubicBezTo>
                    <a:pt x="507" y="3262"/>
                    <a:pt x="2534" y="3547"/>
                    <a:pt x="2534" y="3547"/>
                  </a:cubicBezTo>
                  <a:lnTo>
                    <a:pt x="2661" y="3547"/>
                  </a:lnTo>
                  <a:cubicBezTo>
                    <a:pt x="2661" y="3547"/>
                    <a:pt x="4656" y="3262"/>
                    <a:pt x="5194" y="1489"/>
                  </a:cubicBezTo>
                  <a:cubicBezTo>
                    <a:pt x="5194" y="1489"/>
                    <a:pt x="5082" y="1464"/>
                    <a:pt x="4900" y="1464"/>
                  </a:cubicBezTo>
                  <a:cubicBezTo>
                    <a:pt x="4536" y="1464"/>
                    <a:pt x="3896" y="1562"/>
                    <a:pt x="3326" y="2154"/>
                  </a:cubicBezTo>
                  <a:cubicBezTo>
                    <a:pt x="3326" y="2154"/>
                    <a:pt x="3643" y="1235"/>
                    <a:pt x="3358" y="729"/>
                  </a:cubicBezTo>
                  <a:cubicBezTo>
                    <a:pt x="3073" y="253"/>
                    <a:pt x="2598" y="0"/>
                    <a:pt x="2598" y="0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28"/>
            <p:cNvSpPr/>
            <p:nvPr/>
          </p:nvSpPr>
          <p:spPr>
            <a:xfrm>
              <a:off x="6343357" y="2811176"/>
              <a:ext cx="170861" cy="480563"/>
            </a:xfrm>
            <a:custGeom>
              <a:avLst/>
              <a:gdLst/>
              <a:ahLst/>
              <a:cxnLst/>
              <a:rect l="l" t="t" r="r" b="b"/>
              <a:pathLst>
                <a:path w="5416" h="15233" extrusionOk="0">
                  <a:moveTo>
                    <a:pt x="2724" y="0"/>
                  </a:moveTo>
                  <a:cubicBezTo>
                    <a:pt x="1679" y="0"/>
                    <a:pt x="222" y="570"/>
                    <a:pt x="127" y="1932"/>
                  </a:cubicBezTo>
                  <a:cubicBezTo>
                    <a:pt x="0" y="3294"/>
                    <a:pt x="697" y="12731"/>
                    <a:pt x="2724" y="15233"/>
                  </a:cubicBezTo>
                  <a:cubicBezTo>
                    <a:pt x="4750" y="12731"/>
                    <a:pt x="5415" y="3294"/>
                    <a:pt x="5320" y="1932"/>
                  </a:cubicBezTo>
                  <a:cubicBezTo>
                    <a:pt x="5225" y="570"/>
                    <a:pt x="3737" y="0"/>
                    <a:pt x="2724" y="0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28"/>
            <p:cNvSpPr/>
            <p:nvPr/>
          </p:nvSpPr>
          <p:spPr>
            <a:xfrm>
              <a:off x="6422257" y="2971027"/>
              <a:ext cx="83979" cy="12998"/>
            </a:xfrm>
            <a:custGeom>
              <a:avLst/>
              <a:gdLst/>
              <a:ahLst/>
              <a:cxnLst/>
              <a:rect l="l" t="t" r="r" b="b"/>
              <a:pathLst>
                <a:path w="2662" h="412" extrusionOk="0">
                  <a:moveTo>
                    <a:pt x="191" y="0"/>
                  </a:moveTo>
                  <a:cubicBezTo>
                    <a:pt x="96" y="0"/>
                    <a:pt x="1" y="95"/>
                    <a:pt x="1" y="190"/>
                  </a:cubicBezTo>
                  <a:cubicBezTo>
                    <a:pt x="1" y="317"/>
                    <a:pt x="96" y="412"/>
                    <a:pt x="191" y="412"/>
                  </a:cubicBezTo>
                  <a:lnTo>
                    <a:pt x="2629" y="412"/>
                  </a:lnTo>
                  <a:cubicBezTo>
                    <a:pt x="2661" y="253"/>
                    <a:pt x="2661" y="127"/>
                    <a:pt x="2661" y="0"/>
                  </a:cubicBezTo>
                  <a:close/>
                </a:path>
              </a:pathLst>
            </a:custGeom>
            <a:solidFill>
              <a:srgbClr val="D197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28"/>
            <p:cNvSpPr/>
            <p:nvPr/>
          </p:nvSpPr>
          <p:spPr>
            <a:xfrm>
              <a:off x="6402288" y="2926040"/>
              <a:ext cx="107924" cy="13029"/>
            </a:xfrm>
            <a:custGeom>
              <a:avLst/>
              <a:gdLst/>
              <a:ahLst/>
              <a:cxnLst/>
              <a:rect l="l" t="t" r="r" b="b"/>
              <a:pathLst>
                <a:path w="3421" h="413" extrusionOk="0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cubicBezTo>
                    <a:pt x="1" y="318"/>
                    <a:pt x="96" y="413"/>
                    <a:pt x="222" y="413"/>
                  </a:cubicBezTo>
                  <a:lnTo>
                    <a:pt x="3389" y="413"/>
                  </a:lnTo>
                  <a:cubicBezTo>
                    <a:pt x="3389" y="254"/>
                    <a:pt x="3421" y="128"/>
                    <a:pt x="3421" y="1"/>
                  </a:cubicBezTo>
                  <a:close/>
                </a:path>
              </a:pathLst>
            </a:custGeom>
            <a:solidFill>
              <a:srgbClr val="D197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28"/>
            <p:cNvSpPr/>
            <p:nvPr/>
          </p:nvSpPr>
          <p:spPr>
            <a:xfrm>
              <a:off x="6402288" y="3026961"/>
              <a:ext cx="98933" cy="12020"/>
            </a:xfrm>
            <a:custGeom>
              <a:avLst/>
              <a:gdLst/>
              <a:ahLst/>
              <a:cxnLst/>
              <a:rect l="l" t="t" r="r" b="b"/>
              <a:pathLst>
                <a:path w="3136" h="381" extrusionOk="0">
                  <a:moveTo>
                    <a:pt x="222" y="1"/>
                  </a:moveTo>
                  <a:cubicBezTo>
                    <a:pt x="96" y="1"/>
                    <a:pt x="1" y="96"/>
                    <a:pt x="1" y="191"/>
                  </a:cubicBezTo>
                  <a:cubicBezTo>
                    <a:pt x="1" y="286"/>
                    <a:pt x="96" y="381"/>
                    <a:pt x="222" y="381"/>
                  </a:cubicBezTo>
                  <a:lnTo>
                    <a:pt x="3072" y="381"/>
                  </a:lnTo>
                  <a:cubicBezTo>
                    <a:pt x="3104" y="254"/>
                    <a:pt x="3104" y="127"/>
                    <a:pt x="3136" y="1"/>
                  </a:cubicBezTo>
                  <a:close/>
                </a:path>
              </a:pathLst>
            </a:custGeom>
            <a:solidFill>
              <a:srgbClr val="D197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28"/>
            <p:cNvSpPr/>
            <p:nvPr/>
          </p:nvSpPr>
          <p:spPr>
            <a:xfrm>
              <a:off x="6412288" y="3093904"/>
              <a:ext cx="78963" cy="13029"/>
            </a:xfrm>
            <a:custGeom>
              <a:avLst/>
              <a:gdLst/>
              <a:ahLst/>
              <a:cxnLst/>
              <a:rect l="l" t="t" r="r" b="b"/>
              <a:pathLst>
                <a:path w="2503" h="413" extrusionOk="0">
                  <a:moveTo>
                    <a:pt x="190" y="0"/>
                  </a:moveTo>
                  <a:cubicBezTo>
                    <a:pt x="95" y="0"/>
                    <a:pt x="0" y="95"/>
                    <a:pt x="0" y="190"/>
                  </a:cubicBezTo>
                  <a:cubicBezTo>
                    <a:pt x="0" y="317"/>
                    <a:pt x="95" y="412"/>
                    <a:pt x="190" y="412"/>
                  </a:cubicBezTo>
                  <a:lnTo>
                    <a:pt x="2439" y="412"/>
                  </a:lnTo>
                  <a:cubicBezTo>
                    <a:pt x="2470" y="254"/>
                    <a:pt x="2502" y="127"/>
                    <a:pt x="2502" y="0"/>
                  </a:cubicBezTo>
                  <a:close/>
                </a:path>
              </a:pathLst>
            </a:custGeom>
            <a:solidFill>
              <a:srgbClr val="D197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28"/>
            <p:cNvSpPr/>
            <p:nvPr/>
          </p:nvSpPr>
          <p:spPr>
            <a:xfrm>
              <a:off x="5787868" y="2781174"/>
              <a:ext cx="518546" cy="613473"/>
            </a:xfrm>
            <a:custGeom>
              <a:avLst/>
              <a:gdLst/>
              <a:ahLst/>
              <a:cxnLst/>
              <a:rect l="l" t="t" r="r" b="b"/>
              <a:pathLst>
                <a:path w="16437" h="19446" extrusionOk="0">
                  <a:moveTo>
                    <a:pt x="918" y="1"/>
                  </a:moveTo>
                  <a:cubicBezTo>
                    <a:pt x="412" y="1"/>
                    <a:pt x="0" y="444"/>
                    <a:pt x="0" y="951"/>
                  </a:cubicBezTo>
                  <a:lnTo>
                    <a:pt x="0" y="18496"/>
                  </a:lnTo>
                  <a:cubicBezTo>
                    <a:pt x="0" y="19002"/>
                    <a:pt x="412" y="19446"/>
                    <a:pt x="918" y="19446"/>
                  </a:cubicBezTo>
                  <a:lnTo>
                    <a:pt x="15486" y="19446"/>
                  </a:lnTo>
                  <a:cubicBezTo>
                    <a:pt x="15993" y="19446"/>
                    <a:pt x="16436" y="19002"/>
                    <a:pt x="16436" y="18496"/>
                  </a:cubicBezTo>
                  <a:lnTo>
                    <a:pt x="16436" y="951"/>
                  </a:lnTo>
                  <a:cubicBezTo>
                    <a:pt x="16436" y="444"/>
                    <a:pt x="15993" y="1"/>
                    <a:pt x="15486" y="1"/>
                  </a:cubicBezTo>
                  <a:close/>
                </a:path>
              </a:pathLst>
            </a:custGeom>
            <a:solidFill>
              <a:srgbClr val="E0A4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28"/>
            <p:cNvSpPr/>
            <p:nvPr/>
          </p:nvSpPr>
          <p:spPr>
            <a:xfrm>
              <a:off x="5829827" y="2830136"/>
              <a:ext cx="433620" cy="522553"/>
            </a:xfrm>
            <a:custGeom>
              <a:avLst/>
              <a:gdLst/>
              <a:ahLst/>
              <a:cxnLst/>
              <a:rect l="l" t="t" r="r" b="b"/>
              <a:pathLst>
                <a:path w="13745" h="16564" extrusionOk="0">
                  <a:moveTo>
                    <a:pt x="0" y="1"/>
                  </a:moveTo>
                  <a:lnTo>
                    <a:pt x="0" y="16564"/>
                  </a:lnTo>
                  <a:lnTo>
                    <a:pt x="13745" y="16564"/>
                  </a:lnTo>
                  <a:lnTo>
                    <a:pt x="13745" y="1"/>
                  </a:lnTo>
                  <a:close/>
                </a:path>
              </a:pathLst>
            </a:custGeom>
            <a:solidFill>
              <a:srgbClr val="FFF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28"/>
            <p:cNvSpPr/>
            <p:nvPr/>
          </p:nvSpPr>
          <p:spPr>
            <a:xfrm>
              <a:off x="5923744" y="2671294"/>
              <a:ext cx="245787" cy="201841"/>
            </a:xfrm>
            <a:custGeom>
              <a:avLst/>
              <a:gdLst/>
              <a:ahLst/>
              <a:cxnLst/>
              <a:rect l="l" t="t" r="r" b="b"/>
              <a:pathLst>
                <a:path w="7791" h="6398" extrusionOk="0">
                  <a:moveTo>
                    <a:pt x="3895" y="1140"/>
                  </a:moveTo>
                  <a:cubicBezTo>
                    <a:pt x="4402" y="1140"/>
                    <a:pt x="4814" y="1521"/>
                    <a:pt x="4814" y="2027"/>
                  </a:cubicBezTo>
                  <a:cubicBezTo>
                    <a:pt x="4814" y="2534"/>
                    <a:pt x="4402" y="2946"/>
                    <a:pt x="3895" y="2946"/>
                  </a:cubicBezTo>
                  <a:cubicBezTo>
                    <a:pt x="3389" y="2946"/>
                    <a:pt x="2977" y="2534"/>
                    <a:pt x="2977" y="2027"/>
                  </a:cubicBezTo>
                  <a:cubicBezTo>
                    <a:pt x="2977" y="1521"/>
                    <a:pt x="3389" y="1140"/>
                    <a:pt x="3895" y="1140"/>
                  </a:cubicBezTo>
                  <a:close/>
                  <a:moveTo>
                    <a:pt x="3895" y="0"/>
                  </a:moveTo>
                  <a:cubicBezTo>
                    <a:pt x="2534" y="0"/>
                    <a:pt x="1457" y="1109"/>
                    <a:pt x="1457" y="2471"/>
                  </a:cubicBezTo>
                  <a:cubicBezTo>
                    <a:pt x="1457" y="2534"/>
                    <a:pt x="1457" y="2597"/>
                    <a:pt x="1457" y="2661"/>
                  </a:cubicBezTo>
                  <a:lnTo>
                    <a:pt x="475" y="2661"/>
                  </a:lnTo>
                  <a:cubicBezTo>
                    <a:pt x="222" y="2661"/>
                    <a:pt x="0" y="2882"/>
                    <a:pt x="0" y="3136"/>
                  </a:cubicBezTo>
                  <a:lnTo>
                    <a:pt x="0" y="5954"/>
                  </a:lnTo>
                  <a:cubicBezTo>
                    <a:pt x="0" y="6208"/>
                    <a:pt x="222" y="6398"/>
                    <a:pt x="475" y="6398"/>
                  </a:cubicBezTo>
                  <a:lnTo>
                    <a:pt x="7316" y="6398"/>
                  </a:lnTo>
                  <a:cubicBezTo>
                    <a:pt x="7601" y="6398"/>
                    <a:pt x="7791" y="6208"/>
                    <a:pt x="7791" y="5954"/>
                  </a:cubicBezTo>
                  <a:lnTo>
                    <a:pt x="7791" y="3136"/>
                  </a:lnTo>
                  <a:cubicBezTo>
                    <a:pt x="7791" y="2882"/>
                    <a:pt x="7601" y="2661"/>
                    <a:pt x="7316" y="2661"/>
                  </a:cubicBezTo>
                  <a:lnTo>
                    <a:pt x="6334" y="2661"/>
                  </a:lnTo>
                  <a:cubicBezTo>
                    <a:pt x="6334" y="2597"/>
                    <a:pt x="6366" y="2534"/>
                    <a:pt x="6366" y="2471"/>
                  </a:cubicBezTo>
                  <a:cubicBezTo>
                    <a:pt x="6366" y="1109"/>
                    <a:pt x="5257" y="0"/>
                    <a:pt x="3895" y="0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28"/>
            <p:cNvSpPr/>
            <p:nvPr/>
          </p:nvSpPr>
          <p:spPr>
            <a:xfrm>
              <a:off x="5900745" y="2946041"/>
              <a:ext cx="278785" cy="14007"/>
            </a:xfrm>
            <a:custGeom>
              <a:avLst/>
              <a:gdLst/>
              <a:ahLst/>
              <a:cxnLst/>
              <a:rect l="l" t="t" r="r" b="b"/>
              <a:pathLst>
                <a:path w="8837" h="444" extrusionOk="0">
                  <a:moveTo>
                    <a:pt x="222" y="0"/>
                  </a:moveTo>
                  <a:cubicBezTo>
                    <a:pt x="96" y="0"/>
                    <a:pt x="1" y="95"/>
                    <a:pt x="1" y="222"/>
                  </a:cubicBezTo>
                  <a:cubicBezTo>
                    <a:pt x="1" y="349"/>
                    <a:pt x="96" y="444"/>
                    <a:pt x="222" y="444"/>
                  </a:cubicBezTo>
                  <a:lnTo>
                    <a:pt x="8615" y="444"/>
                  </a:lnTo>
                  <a:cubicBezTo>
                    <a:pt x="8741" y="444"/>
                    <a:pt x="8836" y="349"/>
                    <a:pt x="8836" y="222"/>
                  </a:cubicBezTo>
                  <a:cubicBezTo>
                    <a:pt x="8836" y="95"/>
                    <a:pt x="8741" y="0"/>
                    <a:pt x="8615" y="0"/>
                  </a:cubicBez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28"/>
            <p:cNvSpPr/>
            <p:nvPr/>
          </p:nvSpPr>
          <p:spPr>
            <a:xfrm>
              <a:off x="5903742" y="3025951"/>
              <a:ext cx="278785" cy="13029"/>
            </a:xfrm>
            <a:custGeom>
              <a:avLst/>
              <a:gdLst/>
              <a:ahLst/>
              <a:cxnLst/>
              <a:rect l="l" t="t" r="r" b="b"/>
              <a:pathLst>
                <a:path w="8837" h="413" extrusionOk="0">
                  <a:moveTo>
                    <a:pt x="222" y="1"/>
                  </a:moveTo>
                  <a:cubicBezTo>
                    <a:pt x="96" y="1"/>
                    <a:pt x="1" y="96"/>
                    <a:pt x="1" y="191"/>
                  </a:cubicBezTo>
                  <a:cubicBezTo>
                    <a:pt x="1" y="318"/>
                    <a:pt x="96" y="413"/>
                    <a:pt x="222" y="413"/>
                  </a:cubicBezTo>
                  <a:lnTo>
                    <a:pt x="8615" y="413"/>
                  </a:lnTo>
                  <a:cubicBezTo>
                    <a:pt x="8741" y="413"/>
                    <a:pt x="8836" y="318"/>
                    <a:pt x="8836" y="191"/>
                  </a:cubicBezTo>
                  <a:cubicBezTo>
                    <a:pt x="8836" y="96"/>
                    <a:pt x="8741" y="1"/>
                    <a:pt x="8615" y="1"/>
                  </a:cubicBez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28"/>
            <p:cNvSpPr/>
            <p:nvPr/>
          </p:nvSpPr>
          <p:spPr>
            <a:xfrm>
              <a:off x="5907749" y="3104883"/>
              <a:ext cx="278785" cy="13029"/>
            </a:xfrm>
            <a:custGeom>
              <a:avLst/>
              <a:gdLst/>
              <a:ahLst/>
              <a:cxnLst/>
              <a:rect l="l" t="t" r="r" b="b"/>
              <a:pathLst>
                <a:path w="8837" h="413" extrusionOk="0">
                  <a:moveTo>
                    <a:pt x="190" y="1"/>
                  </a:moveTo>
                  <a:cubicBezTo>
                    <a:pt x="95" y="1"/>
                    <a:pt x="0" y="96"/>
                    <a:pt x="0" y="222"/>
                  </a:cubicBezTo>
                  <a:cubicBezTo>
                    <a:pt x="0" y="317"/>
                    <a:pt x="95" y="412"/>
                    <a:pt x="190" y="412"/>
                  </a:cubicBezTo>
                  <a:lnTo>
                    <a:pt x="8614" y="412"/>
                  </a:lnTo>
                  <a:cubicBezTo>
                    <a:pt x="8741" y="412"/>
                    <a:pt x="8836" y="317"/>
                    <a:pt x="8836" y="222"/>
                  </a:cubicBezTo>
                  <a:cubicBezTo>
                    <a:pt x="8836" y="96"/>
                    <a:pt x="8741" y="1"/>
                    <a:pt x="8614" y="1"/>
                  </a:cubicBez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28"/>
            <p:cNvSpPr/>
            <p:nvPr/>
          </p:nvSpPr>
          <p:spPr>
            <a:xfrm>
              <a:off x="5910746" y="3183815"/>
              <a:ext cx="278785" cy="14007"/>
            </a:xfrm>
            <a:custGeom>
              <a:avLst/>
              <a:gdLst/>
              <a:ahLst/>
              <a:cxnLst/>
              <a:rect l="l" t="t" r="r" b="b"/>
              <a:pathLst>
                <a:path w="8837" h="444" extrusionOk="0">
                  <a:moveTo>
                    <a:pt x="222" y="1"/>
                  </a:moveTo>
                  <a:cubicBezTo>
                    <a:pt x="95" y="1"/>
                    <a:pt x="0" y="96"/>
                    <a:pt x="0" y="222"/>
                  </a:cubicBezTo>
                  <a:cubicBezTo>
                    <a:pt x="0" y="349"/>
                    <a:pt x="95" y="444"/>
                    <a:pt x="222" y="444"/>
                  </a:cubicBezTo>
                  <a:lnTo>
                    <a:pt x="8614" y="444"/>
                  </a:lnTo>
                  <a:cubicBezTo>
                    <a:pt x="8741" y="444"/>
                    <a:pt x="8836" y="349"/>
                    <a:pt x="8836" y="222"/>
                  </a:cubicBezTo>
                  <a:cubicBezTo>
                    <a:pt x="8836" y="96"/>
                    <a:pt x="8741" y="1"/>
                    <a:pt x="8614" y="1"/>
                  </a:cubicBez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28"/>
            <p:cNvSpPr/>
            <p:nvPr/>
          </p:nvSpPr>
          <p:spPr>
            <a:xfrm>
              <a:off x="5913743" y="3262747"/>
              <a:ext cx="278785" cy="14007"/>
            </a:xfrm>
            <a:custGeom>
              <a:avLst/>
              <a:gdLst/>
              <a:ahLst/>
              <a:cxnLst/>
              <a:rect l="l" t="t" r="r" b="b"/>
              <a:pathLst>
                <a:path w="8837" h="444" extrusionOk="0">
                  <a:moveTo>
                    <a:pt x="222" y="0"/>
                  </a:moveTo>
                  <a:cubicBezTo>
                    <a:pt x="127" y="0"/>
                    <a:pt x="0" y="95"/>
                    <a:pt x="0" y="222"/>
                  </a:cubicBezTo>
                  <a:cubicBezTo>
                    <a:pt x="0" y="349"/>
                    <a:pt x="127" y="444"/>
                    <a:pt x="222" y="444"/>
                  </a:cubicBezTo>
                  <a:lnTo>
                    <a:pt x="8646" y="444"/>
                  </a:lnTo>
                  <a:cubicBezTo>
                    <a:pt x="8741" y="444"/>
                    <a:pt x="8836" y="349"/>
                    <a:pt x="8836" y="222"/>
                  </a:cubicBezTo>
                  <a:cubicBezTo>
                    <a:pt x="8836" y="95"/>
                    <a:pt x="8741" y="0"/>
                    <a:pt x="8646" y="0"/>
                  </a:cubicBez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28"/>
            <p:cNvSpPr/>
            <p:nvPr/>
          </p:nvSpPr>
          <p:spPr>
            <a:xfrm>
              <a:off x="6309380" y="3046552"/>
              <a:ext cx="115906" cy="94863"/>
            </a:xfrm>
            <a:custGeom>
              <a:avLst/>
              <a:gdLst/>
              <a:ahLst/>
              <a:cxnLst/>
              <a:rect l="l" t="t" r="r" b="b"/>
              <a:pathLst>
                <a:path w="3674" h="3007" extrusionOk="0">
                  <a:moveTo>
                    <a:pt x="2708" y="1"/>
                  </a:moveTo>
                  <a:cubicBezTo>
                    <a:pt x="2184" y="1"/>
                    <a:pt x="1542" y="100"/>
                    <a:pt x="1045" y="488"/>
                  </a:cubicBezTo>
                  <a:cubicBezTo>
                    <a:pt x="32" y="1248"/>
                    <a:pt x="0" y="2895"/>
                    <a:pt x="0" y="2895"/>
                  </a:cubicBezTo>
                  <a:cubicBezTo>
                    <a:pt x="0" y="2895"/>
                    <a:pt x="437" y="3006"/>
                    <a:pt x="999" y="3006"/>
                  </a:cubicBezTo>
                  <a:cubicBezTo>
                    <a:pt x="1517" y="3006"/>
                    <a:pt x="2142" y="2911"/>
                    <a:pt x="2629" y="2546"/>
                  </a:cubicBezTo>
                  <a:cubicBezTo>
                    <a:pt x="3642" y="1755"/>
                    <a:pt x="3674" y="108"/>
                    <a:pt x="3674" y="108"/>
                  </a:cubicBezTo>
                  <a:cubicBezTo>
                    <a:pt x="3674" y="108"/>
                    <a:pt x="3254" y="1"/>
                    <a:pt x="2708" y="1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28"/>
            <p:cNvSpPr/>
            <p:nvPr/>
          </p:nvSpPr>
          <p:spPr>
            <a:xfrm>
              <a:off x="6244424" y="3072925"/>
              <a:ext cx="80982" cy="101930"/>
            </a:xfrm>
            <a:custGeom>
              <a:avLst/>
              <a:gdLst/>
              <a:ahLst/>
              <a:cxnLst/>
              <a:rect l="l" t="t" r="r" b="b"/>
              <a:pathLst>
                <a:path w="2567" h="3231" extrusionOk="0">
                  <a:moveTo>
                    <a:pt x="698" y="0"/>
                  </a:moveTo>
                  <a:cubicBezTo>
                    <a:pt x="1" y="285"/>
                    <a:pt x="128" y="1109"/>
                    <a:pt x="128" y="1109"/>
                  </a:cubicBezTo>
                  <a:cubicBezTo>
                    <a:pt x="1869" y="1742"/>
                    <a:pt x="2249" y="3231"/>
                    <a:pt x="2249" y="3231"/>
                  </a:cubicBezTo>
                  <a:lnTo>
                    <a:pt x="2566" y="3231"/>
                  </a:lnTo>
                  <a:cubicBezTo>
                    <a:pt x="2408" y="1077"/>
                    <a:pt x="698" y="0"/>
                    <a:pt x="698" y="0"/>
                  </a:cubicBezTo>
                  <a:close/>
                </a:path>
              </a:pathLst>
            </a:custGeom>
            <a:solidFill>
              <a:srgbClr val="825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28"/>
            <p:cNvSpPr/>
            <p:nvPr/>
          </p:nvSpPr>
          <p:spPr>
            <a:xfrm>
              <a:off x="6149529" y="3157757"/>
              <a:ext cx="340713" cy="277681"/>
            </a:xfrm>
            <a:custGeom>
              <a:avLst/>
              <a:gdLst/>
              <a:ahLst/>
              <a:cxnLst/>
              <a:rect l="l" t="t" r="r" b="b"/>
              <a:pathLst>
                <a:path w="10800" h="8802" extrusionOk="0">
                  <a:moveTo>
                    <a:pt x="3486" y="1"/>
                  </a:moveTo>
                  <a:cubicBezTo>
                    <a:pt x="3055" y="1"/>
                    <a:pt x="2595" y="59"/>
                    <a:pt x="2154" y="225"/>
                  </a:cubicBezTo>
                  <a:cubicBezTo>
                    <a:pt x="665" y="795"/>
                    <a:pt x="0" y="1840"/>
                    <a:pt x="222" y="4025"/>
                  </a:cubicBezTo>
                  <a:cubicBezTo>
                    <a:pt x="317" y="5292"/>
                    <a:pt x="1299" y="8047"/>
                    <a:pt x="2280" y="8522"/>
                  </a:cubicBezTo>
                  <a:cubicBezTo>
                    <a:pt x="2695" y="8729"/>
                    <a:pt x="3081" y="8802"/>
                    <a:pt x="3437" y="8802"/>
                  </a:cubicBezTo>
                  <a:cubicBezTo>
                    <a:pt x="4278" y="8802"/>
                    <a:pt x="4948" y="8395"/>
                    <a:pt x="5416" y="8395"/>
                  </a:cubicBezTo>
                  <a:cubicBezTo>
                    <a:pt x="5884" y="8395"/>
                    <a:pt x="6557" y="8788"/>
                    <a:pt x="7389" y="8788"/>
                  </a:cubicBezTo>
                  <a:cubicBezTo>
                    <a:pt x="7739" y="8788"/>
                    <a:pt x="8116" y="8719"/>
                    <a:pt x="8519" y="8522"/>
                  </a:cubicBezTo>
                  <a:cubicBezTo>
                    <a:pt x="9501" y="8047"/>
                    <a:pt x="10483" y="5292"/>
                    <a:pt x="10609" y="4025"/>
                  </a:cubicBezTo>
                  <a:cubicBezTo>
                    <a:pt x="10799" y="1840"/>
                    <a:pt x="10166" y="795"/>
                    <a:pt x="8646" y="225"/>
                  </a:cubicBezTo>
                  <a:cubicBezTo>
                    <a:pt x="8214" y="59"/>
                    <a:pt x="7760" y="1"/>
                    <a:pt x="7334" y="1"/>
                  </a:cubicBezTo>
                  <a:cubicBezTo>
                    <a:pt x="6293" y="1"/>
                    <a:pt x="5416" y="352"/>
                    <a:pt x="5416" y="352"/>
                  </a:cubicBezTo>
                  <a:cubicBezTo>
                    <a:pt x="5416" y="352"/>
                    <a:pt x="4538" y="1"/>
                    <a:pt x="3486" y="1"/>
                  </a:cubicBezTo>
                  <a:close/>
                </a:path>
              </a:pathLst>
            </a:custGeom>
            <a:solidFill>
              <a:srgbClr val="F28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9" name="Google Shape;2529;p28"/>
          <p:cNvGrpSpPr/>
          <p:nvPr/>
        </p:nvGrpSpPr>
        <p:grpSpPr>
          <a:xfrm>
            <a:off x="771200" y="3755168"/>
            <a:ext cx="891185" cy="891217"/>
            <a:chOff x="5687958" y="3747285"/>
            <a:chExt cx="891185" cy="891217"/>
          </a:xfrm>
        </p:grpSpPr>
        <p:sp>
          <p:nvSpPr>
            <p:cNvPr id="2530" name="Google Shape;2530;p28"/>
            <p:cNvSpPr/>
            <p:nvPr/>
          </p:nvSpPr>
          <p:spPr>
            <a:xfrm>
              <a:off x="5687958" y="3747285"/>
              <a:ext cx="891185" cy="891217"/>
            </a:xfrm>
            <a:custGeom>
              <a:avLst/>
              <a:gdLst/>
              <a:ahLst/>
              <a:cxnLst/>
              <a:rect l="l" t="t" r="r" b="b"/>
              <a:pathLst>
                <a:path w="28249" h="28250" extrusionOk="0">
                  <a:moveTo>
                    <a:pt x="14125" y="1"/>
                  </a:moveTo>
                  <a:cubicBezTo>
                    <a:pt x="6334" y="1"/>
                    <a:pt x="0" y="6335"/>
                    <a:pt x="0" y="14125"/>
                  </a:cubicBezTo>
                  <a:cubicBezTo>
                    <a:pt x="0" y="21947"/>
                    <a:pt x="6334" y="28249"/>
                    <a:pt x="14125" y="28249"/>
                  </a:cubicBezTo>
                  <a:cubicBezTo>
                    <a:pt x="21915" y="28249"/>
                    <a:pt x="28249" y="21947"/>
                    <a:pt x="28249" y="14125"/>
                  </a:cubicBezTo>
                  <a:cubicBezTo>
                    <a:pt x="28249" y="6335"/>
                    <a:pt x="21915" y="1"/>
                    <a:pt x="141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28"/>
            <p:cNvSpPr/>
            <p:nvPr/>
          </p:nvSpPr>
          <p:spPr>
            <a:xfrm>
              <a:off x="5701933" y="3840571"/>
              <a:ext cx="490595" cy="366330"/>
            </a:xfrm>
            <a:custGeom>
              <a:avLst/>
              <a:gdLst/>
              <a:ahLst/>
              <a:cxnLst/>
              <a:rect l="l" t="t" r="r" b="b"/>
              <a:pathLst>
                <a:path w="15551" h="11612" extrusionOk="0">
                  <a:moveTo>
                    <a:pt x="4980" y="1"/>
                  </a:moveTo>
                  <a:cubicBezTo>
                    <a:pt x="4393" y="1"/>
                    <a:pt x="3722" y="179"/>
                    <a:pt x="2977" y="654"/>
                  </a:cubicBezTo>
                  <a:cubicBezTo>
                    <a:pt x="1" y="2554"/>
                    <a:pt x="1869" y="8508"/>
                    <a:pt x="7759" y="11611"/>
                  </a:cubicBezTo>
                  <a:cubicBezTo>
                    <a:pt x="13682" y="8508"/>
                    <a:pt x="15550" y="2554"/>
                    <a:pt x="12573" y="654"/>
                  </a:cubicBezTo>
                  <a:cubicBezTo>
                    <a:pt x="11829" y="179"/>
                    <a:pt x="11156" y="1"/>
                    <a:pt x="10565" y="1"/>
                  </a:cubicBezTo>
                  <a:cubicBezTo>
                    <a:pt x="8793" y="1"/>
                    <a:pt x="7759" y="1604"/>
                    <a:pt x="7759" y="1604"/>
                  </a:cubicBezTo>
                  <a:cubicBezTo>
                    <a:pt x="7759" y="1604"/>
                    <a:pt x="6744" y="1"/>
                    <a:pt x="4980" y="1"/>
                  </a:cubicBezTo>
                  <a:close/>
                </a:path>
              </a:pathLst>
            </a:custGeom>
            <a:solidFill>
              <a:srgbClr val="F28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28"/>
            <p:cNvSpPr/>
            <p:nvPr/>
          </p:nvSpPr>
          <p:spPr>
            <a:xfrm>
              <a:off x="5724900" y="3921143"/>
              <a:ext cx="383681" cy="158873"/>
            </a:xfrm>
            <a:custGeom>
              <a:avLst/>
              <a:gdLst/>
              <a:ahLst/>
              <a:cxnLst/>
              <a:rect l="l" t="t" r="r" b="b"/>
              <a:pathLst>
                <a:path w="12162" h="5036" extrusionOk="0">
                  <a:moveTo>
                    <a:pt x="6841" y="0"/>
                  </a:moveTo>
                  <a:cubicBezTo>
                    <a:pt x="6746" y="0"/>
                    <a:pt x="6683" y="64"/>
                    <a:pt x="6651" y="159"/>
                  </a:cubicBezTo>
                  <a:lnTo>
                    <a:pt x="5670" y="4149"/>
                  </a:lnTo>
                  <a:lnTo>
                    <a:pt x="4403" y="665"/>
                  </a:lnTo>
                  <a:cubicBezTo>
                    <a:pt x="4371" y="570"/>
                    <a:pt x="4308" y="539"/>
                    <a:pt x="4213" y="507"/>
                  </a:cubicBezTo>
                  <a:cubicBezTo>
                    <a:pt x="4150" y="507"/>
                    <a:pt x="4055" y="539"/>
                    <a:pt x="4023" y="634"/>
                  </a:cubicBezTo>
                  <a:lnTo>
                    <a:pt x="3073" y="2470"/>
                  </a:lnTo>
                  <a:lnTo>
                    <a:pt x="191" y="2470"/>
                  </a:lnTo>
                  <a:cubicBezTo>
                    <a:pt x="96" y="2470"/>
                    <a:pt x="1" y="2565"/>
                    <a:pt x="1" y="2660"/>
                  </a:cubicBezTo>
                  <a:cubicBezTo>
                    <a:pt x="1" y="2787"/>
                    <a:pt x="96" y="2882"/>
                    <a:pt x="191" y="2882"/>
                  </a:cubicBezTo>
                  <a:lnTo>
                    <a:pt x="3199" y="2882"/>
                  </a:lnTo>
                  <a:cubicBezTo>
                    <a:pt x="3263" y="2882"/>
                    <a:pt x="3326" y="2819"/>
                    <a:pt x="3358" y="2755"/>
                  </a:cubicBezTo>
                  <a:lnTo>
                    <a:pt x="4181" y="1204"/>
                  </a:lnTo>
                  <a:lnTo>
                    <a:pt x="5511" y="4909"/>
                  </a:lnTo>
                  <a:cubicBezTo>
                    <a:pt x="5511" y="4972"/>
                    <a:pt x="5606" y="5036"/>
                    <a:pt x="5670" y="5036"/>
                  </a:cubicBezTo>
                  <a:lnTo>
                    <a:pt x="5701" y="5036"/>
                  </a:lnTo>
                  <a:cubicBezTo>
                    <a:pt x="5796" y="5036"/>
                    <a:pt x="5860" y="4972"/>
                    <a:pt x="5891" y="4877"/>
                  </a:cubicBezTo>
                  <a:lnTo>
                    <a:pt x="6905" y="792"/>
                  </a:lnTo>
                  <a:lnTo>
                    <a:pt x="7792" y="2755"/>
                  </a:lnTo>
                  <a:cubicBezTo>
                    <a:pt x="7823" y="2819"/>
                    <a:pt x="7887" y="2850"/>
                    <a:pt x="7982" y="2850"/>
                  </a:cubicBezTo>
                  <a:lnTo>
                    <a:pt x="11972" y="2850"/>
                  </a:lnTo>
                  <a:cubicBezTo>
                    <a:pt x="12067" y="2850"/>
                    <a:pt x="12162" y="2787"/>
                    <a:pt x="12162" y="2660"/>
                  </a:cubicBezTo>
                  <a:cubicBezTo>
                    <a:pt x="12162" y="2565"/>
                    <a:pt x="12067" y="2470"/>
                    <a:pt x="11972" y="2470"/>
                  </a:cubicBezTo>
                  <a:lnTo>
                    <a:pt x="8108" y="2470"/>
                  </a:lnTo>
                  <a:lnTo>
                    <a:pt x="7031" y="95"/>
                  </a:lnTo>
                  <a:cubicBezTo>
                    <a:pt x="7000" y="32"/>
                    <a:pt x="6936" y="0"/>
                    <a:pt x="6841" y="0"/>
                  </a:cubicBezTo>
                  <a:close/>
                </a:path>
              </a:pathLst>
            </a:custGeom>
            <a:solidFill>
              <a:srgbClr val="FFCA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28"/>
            <p:cNvSpPr/>
            <p:nvPr/>
          </p:nvSpPr>
          <p:spPr>
            <a:xfrm>
              <a:off x="6185493" y="3951113"/>
              <a:ext cx="121900" cy="49971"/>
            </a:xfrm>
            <a:custGeom>
              <a:avLst/>
              <a:gdLst/>
              <a:ahLst/>
              <a:cxnLst/>
              <a:rect l="l" t="t" r="r" b="b"/>
              <a:pathLst>
                <a:path w="3864" h="1584" extrusionOk="0">
                  <a:moveTo>
                    <a:pt x="0" y="0"/>
                  </a:moveTo>
                  <a:lnTo>
                    <a:pt x="0" y="1584"/>
                  </a:lnTo>
                  <a:lnTo>
                    <a:pt x="3864" y="1584"/>
                  </a:lnTo>
                  <a:lnTo>
                    <a:pt x="3864" y="0"/>
                  </a:lnTo>
                  <a:close/>
                </a:path>
              </a:pathLst>
            </a:custGeom>
            <a:solidFill>
              <a:srgbClr val="306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28"/>
            <p:cNvSpPr/>
            <p:nvPr/>
          </p:nvSpPr>
          <p:spPr>
            <a:xfrm>
              <a:off x="6075582" y="3974080"/>
              <a:ext cx="341723" cy="523562"/>
            </a:xfrm>
            <a:custGeom>
              <a:avLst/>
              <a:gdLst/>
              <a:ahLst/>
              <a:cxnLst/>
              <a:rect l="l" t="t" r="r" b="b"/>
              <a:pathLst>
                <a:path w="10832" h="16596" extrusionOk="0">
                  <a:moveTo>
                    <a:pt x="1078" y="1"/>
                  </a:moveTo>
                  <a:cubicBezTo>
                    <a:pt x="476" y="1"/>
                    <a:pt x="1" y="507"/>
                    <a:pt x="1" y="1109"/>
                  </a:cubicBezTo>
                  <a:lnTo>
                    <a:pt x="1" y="15518"/>
                  </a:lnTo>
                  <a:cubicBezTo>
                    <a:pt x="1" y="16120"/>
                    <a:pt x="476" y="16595"/>
                    <a:pt x="1078" y="16595"/>
                  </a:cubicBezTo>
                  <a:lnTo>
                    <a:pt x="9755" y="16595"/>
                  </a:lnTo>
                  <a:cubicBezTo>
                    <a:pt x="10357" y="16595"/>
                    <a:pt x="10832" y="16120"/>
                    <a:pt x="10832" y="15518"/>
                  </a:cubicBezTo>
                  <a:lnTo>
                    <a:pt x="10832" y="1109"/>
                  </a:lnTo>
                  <a:cubicBezTo>
                    <a:pt x="10832" y="507"/>
                    <a:pt x="10357" y="1"/>
                    <a:pt x="9755" y="1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28"/>
            <p:cNvSpPr/>
            <p:nvPr/>
          </p:nvSpPr>
          <p:spPr>
            <a:xfrm>
              <a:off x="6159498" y="3823220"/>
              <a:ext cx="172880" cy="132910"/>
            </a:xfrm>
            <a:custGeom>
              <a:avLst/>
              <a:gdLst/>
              <a:ahLst/>
              <a:cxnLst/>
              <a:rect l="l" t="t" r="r" b="b"/>
              <a:pathLst>
                <a:path w="5480" h="4213" extrusionOk="0">
                  <a:moveTo>
                    <a:pt x="571" y="1"/>
                  </a:moveTo>
                  <a:cubicBezTo>
                    <a:pt x="254" y="1"/>
                    <a:pt x="1" y="254"/>
                    <a:pt x="1" y="539"/>
                  </a:cubicBezTo>
                  <a:lnTo>
                    <a:pt x="1" y="3674"/>
                  </a:lnTo>
                  <a:cubicBezTo>
                    <a:pt x="1" y="3959"/>
                    <a:pt x="254" y="4213"/>
                    <a:pt x="571" y="4213"/>
                  </a:cubicBezTo>
                  <a:lnTo>
                    <a:pt x="4941" y="4213"/>
                  </a:lnTo>
                  <a:cubicBezTo>
                    <a:pt x="5258" y="4213"/>
                    <a:pt x="5480" y="3959"/>
                    <a:pt x="5480" y="3674"/>
                  </a:cubicBezTo>
                  <a:lnTo>
                    <a:pt x="5480" y="539"/>
                  </a:lnTo>
                  <a:cubicBezTo>
                    <a:pt x="5480" y="254"/>
                    <a:pt x="5258" y="1"/>
                    <a:pt x="4941" y="1"/>
                  </a:cubicBezTo>
                  <a:close/>
                </a:path>
              </a:pathLst>
            </a:custGeom>
            <a:solidFill>
              <a:srgbClr val="C7A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28"/>
            <p:cNvSpPr/>
            <p:nvPr/>
          </p:nvSpPr>
          <p:spPr>
            <a:xfrm>
              <a:off x="6125553" y="4029035"/>
              <a:ext cx="241812" cy="411632"/>
            </a:xfrm>
            <a:custGeom>
              <a:avLst/>
              <a:gdLst/>
              <a:ahLst/>
              <a:cxnLst/>
              <a:rect l="l" t="t" r="r" b="b"/>
              <a:pathLst>
                <a:path w="7665" h="13048" extrusionOk="0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lnTo>
                    <a:pt x="0" y="12573"/>
                  </a:lnTo>
                  <a:cubicBezTo>
                    <a:pt x="0" y="12826"/>
                    <a:pt x="222" y="13048"/>
                    <a:pt x="507" y="13048"/>
                  </a:cubicBezTo>
                  <a:lnTo>
                    <a:pt x="7157" y="13048"/>
                  </a:lnTo>
                  <a:cubicBezTo>
                    <a:pt x="7442" y="13048"/>
                    <a:pt x="7664" y="12826"/>
                    <a:pt x="7664" y="12573"/>
                  </a:cubicBezTo>
                  <a:lnTo>
                    <a:pt x="7664" y="475"/>
                  </a:lnTo>
                  <a:cubicBezTo>
                    <a:pt x="7664" y="222"/>
                    <a:pt x="7442" y="0"/>
                    <a:pt x="7157" y="0"/>
                  </a:cubicBez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28"/>
            <p:cNvSpPr/>
            <p:nvPr/>
          </p:nvSpPr>
          <p:spPr>
            <a:xfrm>
              <a:off x="5969677" y="4212863"/>
              <a:ext cx="134929" cy="43977"/>
            </a:xfrm>
            <a:custGeom>
              <a:avLst/>
              <a:gdLst/>
              <a:ahLst/>
              <a:cxnLst/>
              <a:rect l="l" t="t" r="r" b="b"/>
              <a:pathLst>
                <a:path w="4277" h="1394" extrusionOk="0">
                  <a:moveTo>
                    <a:pt x="1" y="1"/>
                  </a:moveTo>
                  <a:lnTo>
                    <a:pt x="1" y="1394"/>
                  </a:lnTo>
                  <a:lnTo>
                    <a:pt x="4276" y="1394"/>
                  </a:lnTo>
                  <a:lnTo>
                    <a:pt x="4276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28"/>
            <p:cNvSpPr/>
            <p:nvPr/>
          </p:nvSpPr>
          <p:spPr>
            <a:xfrm>
              <a:off x="5888757" y="4438648"/>
              <a:ext cx="296767" cy="93948"/>
            </a:xfrm>
            <a:custGeom>
              <a:avLst/>
              <a:gdLst/>
              <a:ahLst/>
              <a:cxnLst/>
              <a:rect l="l" t="t" r="r" b="b"/>
              <a:pathLst>
                <a:path w="9407" h="2978" extrusionOk="0">
                  <a:moveTo>
                    <a:pt x="1" y="1"/>
                  </a:moveTo>
                  <a:lnTo>
                    <a:pt x="1" y="2027"/>
                  </a:lnTo>
                  <a:cubicBezTo>
                    <a:pt x="1" y="2534"/>
                    <a:pt x="412" y="2978"/>
                    <a:pt x="951" y="2978"/>
                  </a:cubicBezTo>
                  <a:lnTo>
                    <a:pt x="8456" y="2978"/>
                  </a:lnTo>
                  <a:cubicBezTo>
                    <a:pt x="8995" y="2978"/>
                    <a:pt x="9406" y="2534"/>
                    <a:pt x="9406" y="2027"/>
                  </a:cubicBezTo>
                  <a:lnTo>
                    <a:pt x="9406" y="1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28"/>
            <p:cNvSpPr/>
            <p:nvPr/>
          </p:nvSpPr>
          <p:spPr>
            <a:xfrm>
              <a:off x="5888757" y="4233842"/>
              <a:ext cx="296767" cy="93948"/>
            </a:xfrm>
            <a:custGeom>
              <a:avLst/>
              <a:gdLst/>
              <a:ahLst/>
              <a:cxnLst/>
              <a:rect l="l" t="t" r="r" b="b"/>
              <a:pathLst>
                <a:path w="9407" h="2978" extrusionOk="0">
                  <a:moveTo>
                    <a:pt x="951" y="1"/>
                  </a:moveTo>
                  <a:cubicBezTo>
                    <a:pt x="412" y="1"/>
                    <a:pt x="1" y="412"/>
                    <a:pt x="1" y="951"/>
                  </a:cubicBezTo>
                  <a:lnTo>
                    <a:pt x="1" y="2977"/>
                  </a:lnTo>
                  <a:lnTo>
                    <a:pt x="9406" y="2977"/>
                  </a:lnTo>
                  <a:lnTo>
                    <a:pt x="9406" y="951"/>
                  </a:lnTo>
                  <a:cubicBezTo>
                    <a:pt x="9406" y="412"/>
                    <a:pt x="8995" y="1"/>
                    <a:pt x="8488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28"/>
            <p:cNvSpPr/>
            <p:nvPr/>
          </p:nvSpPr>
          <p:spPr>
            <a:xfrm>
              <a:off x="5888757" y="4327759"/>
              <a:ext cx="296767" cy="110921"/>
            </a:xfrm>
            <a:custGeom>
              <a:avLst/>
              <a:gdLst/>
              <a:ahLst/>
              <a:cxnLst/>
              <a:rect l="l" t="t" r="r" b="b"/>
              <a:pathLst>
                <a:path w="9407" h="3516" extrusionOk="0">
                  <a:moveTo>
                    <a:pt x="1" y="0"/>
                  </a:moveTo>
                  <a:lnTo>
                    <a:pt x="1" y="3516"/>
                  </a:lnTo>
                  <a:lnTo>
                    <a:pt x="9406" y="3516"/>
                  </a:lnTo>
                  <a:lnTo>
                    <a:pt x="9406" y="0"/>
                  </a:lnTo>
                  <a:close/>
                </a:path>
              </a:pathLst>
            </a:custGeom>
            <a:solidFill>
              <a:srgbClr val="D197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28"/>
            <p:cNvSpPr/>
            <p:nvPr/>
          </p:nvSpPr>
          <p:spPr>
            <a:xfrm>
              <a:off x="5946710" y="4159926"/>
              <a:ext cx="180862" cy="65966"/>
            </a:xfrm>
            <a:custGeom>
              <a:avLst/>
              <a:gdLst/>
              <a:ahLst/>
              <a:cxnLst/>
              <a:rect l="l" t="t" r="r" b="b"/>
              <a:pathLst>
                <a:path w="5733" h="2091" extrusionOk="0">
                  <a:moveTo>
                    <a:pt x="475" y="0"/>
                  </a:moveTo>
                  <a:cubicBezTo>
                    <a:pt x="222" y="0"/>
                    <a:pt x="0" y="222"/>
                    <a:pt x="0" y="475"/>
                  </a:cubicBezTo>
                  <a:lnTo>
                    <a:pt x="0" y="1615"/>
                  </a:lnTo>
                  <a:cubicBezTo>
                    <a:pt x="0" y="1869"/>
                    <a:pt x="222" y="2090"/>
                    <a:pt x="475" y="2090"/>
                  </a:cubicBezTo>
                  <a:lnTo>
                    <a:pt x="5258" y="2090"/>
                  </a:lnTo>
                  <a:cubicBezTo>
                    <a:pt x="5511" y="2090"/>
                    <a:pt x="5733" y="1869"/>
                    <a:pt x="5733" y="1615"/>
                  </a:cubicBezTo>
                  <a:lnTo>
                    <a:pt x="5733" y="475"/>
                  </a:lnTo>
                  <a:cubicBezTo>
                    <a:pt x="5733" y="222"/>
                    <a:pt x="5511" y="0"/>
                    <a:pt x="5258" y="0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28"/>
            <p:cNvSpPr/>
            <p:nvPr/>
          </p:nvSpPr>
          <p:spPr>
            <a:xfrm>
              <a:off x="5941726" y="4289807"/>
              <a:ext cx="181840" cy="182849"/>
            </a:xfrm>
            <a:custGeom>
              <a:avLst/>
              <a:gdLst/>
              <a:ahLst/>
              <a:cxnLst/>
              <a:rect l="l" t="t" r="r" b="b"/>
              <a:pathLst>
                <a:path w="5764" h="5796" extrusionOk="0">
                  <a:moveTo>
                    <a:pt x="2882" y="0"/>
                  </a:moveTo>
                  <a:cubicBezTo>
                    <a:pt x="1267" y="0"/>
                    <a:pt x="0" y="1298"/>
                    <a:pt x="0" y="2914"/>
                  </a:cubicBezTo>
                  <a:cubicBezTo>
                    <a:pt x="0" y="4497"/>
                    <a:pt x="1267" y="5795"/>
                    <a:pt x="2882" y="5795"/>
                  </a:cubicBezTo>
                  <a:cubicBezTo>
                    <a:pt x="4465" y="5795"/>
                    <a:pt x="5764" y="4497"/>
                    <a:pt x="5764" y="2914"/>
                  </a:cubicBezTo>
                  <a:cubicBezTo>
                    <a:pt x="5764" y="1298"/>
                    <a:pt x="4465" y="0"/>
                    <a:pt x="2882" y="0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28"/>
            <p:cNvSpPr/>
            <p:nvPr/>
          </p:nvSpPr>
          <p:spPr>
            <a:xfrm>
              <a:off x="6383296" y="4077997"/>
              <a:ext cx="55997" cy="51959"/>
            </a:xfrm>
            <a:custGeom>
              <a:avLst/>
              <a:gdLst/>
              <a:ahLst/>
              <a:cxnLst/>
              <a:rect l="l" t="t" r="r" b="b"/>
              <a:pathLst>
                <a:path w="1775" h="1647" extrusionOk="0">
                  <a:moveTo>
                    <a:pt x="1" y="0"/>
                  </a:moveTo>
                  <a:lnTo>
                    <a:pt x="1" y="1647"/>
                  </a:lnTo>
                  <a:lnTo>
                    <a:pt x="1774" y="1647"/>
                  </a:lnTo>
                  <a:lnTo>
                    <a:pt x="1774" y="0"/>
                  </a:lnTo>
                  <a:close/>
                </a:path>
              </a:pathLst>
            </a:custGeom>
            <a:solidFill>
              <a:srgbClr val="3DA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28"/>
            <p:cNvSpPr/>
            <p:nvPr/>
          </p:nvSpPr>
          <p:spPr>
            <a:xfrm>
              <a:off x="6285404" y="4452655"/>
              <a:ext cx="251781" cy="102908"/>
            </a:xfrm>
            <a:custGeom>
              <a:avLst/>
              <a:gdLst/>
              <a:ahLst/>
              <a:cxnLst/>
              <a:rect l="l" t="t" r="r" b="b"/>
              <a:pathLst>
                <a:path w="7981" h="3262" extrusionOk="0">
                  <a:moveTo>
                    <a:pt x="0" y="0"/>
                  </a:moveTo>
                  <a:lnTo>
                    <a:pt x="0" y="2122"/>
                  </a:lnTo>
                  <a:cubicBezTo>
                    <a:pt x="0" y="2724"/>
                    <a:pt x="507" y="3262"/>
                    <a:pt x="1140" y="3262"/>
                  </a:cubicBezTo>
                  <a:lnTo>
                    <a:pt x="6841" y="3262"/>
                  </a:lnTo>
                  <a:cubicBezTo>
                    <a:pt x="7474" y="3262"/>
                    <a:pt x="7981" y="2755"/>
                    <a:pt x="7981" y="2122"/>
                  </a:cubicBezTo>
                  <a:lnTo>
                    <a:pt x="7981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28"/>
            <p:cNvSpPr/>
            <p:nvPr/>
          </p:nvSpPr>
          <p:spPr>
            <a:xfrm>
              <a:off x="6285404" y="4102951"/>
              <a:ext cx="251781" cy="103949"/>
            </a:xfrm>
            <a:custGeom>
              <a:avLst/>
              <a:gdLst/>
              <a:ahLst/>
              <a:cxnLst/>
              <a:rect l="l" t="t" r="r" b="b"/>
              <a:pathLst>
                <a:path w="7981" h="3295" extrusionOk="0">
                  <a:moveTo>
                    <a:pt x="1140" y="1"/>
                  </a:moveTo>
                  <a:cubicBezTo>
                    <a:pt x="539" y="1"/>
                    <a:pt x="0" y="508"/>
                    <a:pt x="0" y="1141"/>
                  </a:cubicBezTo>
                  <a:lnTo>
                    <a:pt x="0" y="3294"/>
                  </a:lnTo>
                  <a:lnTo>
                    <a:pt x="7981" y="3294"/>
                  </a:lnTo>
                  <a:lnTo>
                    <a:pt x="7981" y="1141"/>
                  </a:lnTo>
                  <a:cubicBezTo>
                    <a:pt x="7981" y="508"/>
                    <a:pt x="7474" y="1"/>
                    <a:pt x="6841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28"/>
            <p:cNvSpPr/>
            <p:nvPr/>
          </p:nvSpPr>
          <p:spPr>
            <a:xfrm>
              <a:off x="6285404" y="4206869"/>
              <a:ext cx="251781" cy="245818"/>
            </a:xfrm>
            <a:custGeom>
              <a:avLst/>
              <a:gdLst/>
              <a:ahLst/>
              <a:cxnLst/>
              <a:rect l="l" t="t" r="r" b="b"/>
              <a:pathLst>
                <a:path w="7981" h="7792" extrusionOk="0">
                  <a:moveTo>
                    <a:pt x="0" y="0"/>
                  </a:moveTo>
                  <a:lnTo>
                    <a:pt x="0" y="7791"/>
                  </a:lnTo>
                  <a:lnTo>
                    <a:pt x="7981" y="7791"/>
                  </a:lnTo>
                  <a:lnTo>
                    <a:pt x="7981" y="0"/>
                  </a:lnTo>
                  <a:close/>
                </a:path>
              </a:pathLst>
            </a:custGeom>
            <a:solidFill>
              <a:srgbClr val="43A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28"/>
            <p:cNvSpPr/>
            <p:nvPr/>
          </p:nvSpPr>
          <p:spPr>
            <a:xfrm>
              <a:off x="6357332" y="4037017"/>
              <a:ext cx="108934" cy="55997"/>
            </a:xfrm>
            <a:custGeom>
              <a:avLst/>
              <a:gdLst/>
              <a:ahLst/>
              <a:cxnLst/>
              <a:rect l="l" t="t" r="r" b="b"/>
              <a:pathLst>
                <a:path w="3453" h="1775" extrusionOk="0">
                  <a:moveTo>
                    <a:pt x="570" y="1"/>
                  </a:moveTo>
                  <a:cubicBezTo>
                    <a:pt x="254" y="1"/>
                    <a:pt x="0" y="254"/>
                    <a:pt x="0" y="571"/>
                  </a:cubicBezTo>
                  <a:lnTo>
                    <a:pt x="0" y="1204"/>
                  </a:lnTo>
                  <a:cubicBezTo>
                    <a:pt x="0" y="1521"/>
                    <a:pt x="254" y="1774"/>
                    <a:pt x="570" y="1774"/>
                  </a:cubicBezTo>
                  <a:lnTo>
                    <a:pt x="2882" y="1774"/>
                  </a:lnTo>
                  <a:cubicBezTo>
                    <a:pt x="3199" y="1774"/>
                    <a:pt x="3452" y="1521"/>
                    <a:pt x="3452" y="1204"/>
                  </a:cubicBezTo>
                  <a:lnTo>
                    <a:pt x="3452" y="571"/>
                  </a:lnTo>
                  <a:cubicBezTo>
                    <a:pt x="3452" y="254"/>
                    <a:pt x="3199" y="1"/>
                    <a:pt x="2882" y="1"/>
                  </a:cubicBezTo>
                  <a:close/>
                </a:path>
              </a:pathLst>
            </a:custGeom>
            <a:solidFill>
              <a:srgbClr val="43A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28"/>
            <p:cNvSpPr/>
            <p:nvPr/>
          </p:nvSpPr>
          <p:spPr>
            <a:xfrm>
              <a:off x="6330359" y="4242833"/>
              <a:ext cx="161870" cy="63978"/>
            </a:xfrm>
            <a:custGeom>
              <a:avLst/>
              <a:gdLst/>
              <a:ahLst/>
              <a:cxnLst/>
              <a:rect l="l" t="t" r="r" b="b"/>
              <a:pathLst>
                <a:path w="5131" h="2028" extrusionOk="0">
                  <a:moveTo>
                    <a:pt x="0" y="1"/>
                  </a:moveTo>
                  <a:lnTo>
                    <a:pt x="0" y="2027"/>
                  </a:lnTo>
                  <a:lnTo>
                    <a:pt x="5131" y="2027"/>
                  </a:lnTo>
                  <a:lnTo>
                    <a:pt x="51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49" name="Google Shape;2549;p28"/>
          <p:cNvSpPr txBox="1"/>
          <p:nvPr/>
        </p:nvSpPr>
        <p:spPr>
          <a:xfrm>
            <a:off x="710250" y="457200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 smtClean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Complete vs Ward.D2</a:t>
            </a:r>
            <a:endParaRPr sz="2500" dirty="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2991" y="1257358"/>
            <a:ext cx="6262935" cy="374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5501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5" name="Google Shape;2455;p28"/>
          <p:cNvGrpSpPr/>
          <p:nvPr/>
        </p:nvGrpSpPr>
        <p:grpSpPr>
          <a:xfrm>
            <a:off x="2199171" y="379135"/>
            <a:ext cx="4745659" cy="698399"/>
            <a:chOff x="2130264" y="455335"/>
            <a:chExt cx="4745659" cy="698399"/>
          </a:xfrm>
        </p:grpSpPr>
        <p:sp>
          <p:nvSpPr>
            <p:cNvPr id="2456" name="Google Shape;2456;p28"/>
            <p:cNvSpPr/>
            <p:nvPr/>
          </p:nvSpPr>
          <p:spPr>
            <a:xfrm>
              <a:off x="6372361" y="568243"/>
              <a:ext cx="503561" cy="585490"/>
            </a:xfrm>
            <a:custGeom>
              <a:avLst/>
              <a:gdLst/>
              <a:ahLst/>
              <a:cxnLst/>
              <a:rect l="l" t="t" r="r" b="b"/>
              <a:pathLst>
                <a:path w="15962" h="18559" extrusionOk="0">
                  <a:moveTo>
                    <a:pt x="1" y="0"/>
                  </a:moveTo>
                  <a:lnTo>
                    <a:pt x="1" y="9279"/>
                  </a:lnTo>
                  <a:lnTo>
                    <a:pt x="1" y="18558"/>
                  </a:lnTo>
                  <a:lnTo>
                    <a:pt x="15962" y="18558"/>
                  </a:lnTo>
                  <a:lnTo>
                    <a:pt x="12352" y="9279"/>
                  </a:lnTo>
                  <a:lnTo>
                    <a:pt x="15962" y="0"/>
                  </a:lnTo>
                  <a:close/>
                </a:path>
              </a:pathLst>
            </a:custGeom>
            <a:solidFill>
              <a:srgbClr val="306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28"/>
            <p:cNvSpPr/>
            <p:nvPr/>
          </p:nvSpPr>
          <p:spPr>
            <a:xfrm>
              <a:off x="6372361" y="1039815"/>
              <a:ext cx="192850" cy="113918"/>
            </a:xfrm>
            <a:custGeom>
              <a:avLst/>
              <a:gdLst/>
              <a:ahLst/>
              <a:cxnLst/>
              <a:rect l="l" t="t" r="r" b="b"/>
              <a:pathLst>
                <a:path w="6113" h="3611" extrusionOk="0">
                  <a:moveTo>
                    <a:pt x="1" y="0"/>
                  </a:moveTo>
                  <a:lnTo>
                    <a:pt x="1" y="3610"/>
                  </a:lnTo>
                  <a:lnTo>
                    <a:pt x="6113" y="0"/>
                  </a:lnTo>
                  <a:close/>
                </a:path>
              </a:pathLst>
            </a:custGeom>
            <a:solidFill>
              <a:srgbClr val="295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28"/>
            <p:cNvSpPr/>
            <p:nvPr/>
          </p:nvSpPr>
          <p:spPr>
            <a:xfrm>
              <a:off x="2130264" y="568243"/>
              <a:ext cx="503561" cy="585490"/>
            </a:xfrm>
            <a:custGeom>
              <a:avLst/>
              <a:gdLst/>
              <a:ahLst/>
              <a:cxnLst/>
              <a:rect l="l" t="t" r="r" b="b"/>
              <a:pathLst>
                <a:path w="15962" h="18559" extrusionOk="0">
                  <a:moveTo>
                    <a:pt x="1" y="0"/>
                  </a:moveTo>
                  <a:lnTo>
                    <a:pt x="3611" y="9279"/>
                  </a:lnTo>
                  <a:lnTo>
                    <a:pt x="1" y="18558"/>
                  </a:lnTo>
                  <a:lnTo>
                    <a:pt x="15962" y="18558"/>
                  </a:lnTo>
                  <a:lnTo>
                    <a:pt x="15962" y="9279"/>
                  </a:lnTo>
                  <a:lnTo>
                    <a:pt x="15962" y="0"/>
                  </a:lnTo>
                  <a:close/>
                </a:path>
              </a:pathLst>
            </a:custGeom>
            <a:solidFill>
              <a:srgbClr val="306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28"/>
            <p:cNvSpPr/>
            <p:nvPr/>
          </p:nvSpPr>
          <p:spPr>
            <a:xfrm>
              <a:off x="2440975" y="1039815"/>
              <a:ext cx="192850" cy="113918"/>
            </a:xfrm>
            <a:custGeom>
              <a:avLst/>
              <a:gdLst/>
              <a:ahLst/>
              <a:cxnLst/>
              <a:rect l="l" t="t" r="r" b="b"/>
              <a:pathLst>
                <a:path w="6113" h="3611" extrusionOk="0">
                  <a:moveTo>
                    <a:pt x="1" y="0"/>
                  </a:moveTo>
                  <a:lnTo>
                    <a:pt x="6113" y="3610"/>
                  </a:lnTo>
                  <a:lnTo>
                    <a:pt x="6113" y="0"/>
                  </a:lnTo>
                  <a:close/>
                </a:path>
              </a:pathLst>
            </a:custGeom>
            <a:solidFill>
              <a:srgbClr val="295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28"/>
            <p:cNvSpPr/>
            <p:nvPr/>
          </p:nvSpPr>
          <p:spPr>
            <a:xfrm>
              <a:off x="2440975" y="455335"/>
              <a:ext cx="4124236" cy="584512"/>
            </a:xfrm>
            <a:custGeom>
              <a:avLst/>
              <a:gdLst/>
              <a:ahLst/>
              <a:cxnLst/>
              <a:rect l="l" t="t" r="r" b="b"/>
              <a:pathLst>
                <a:path w="130731" h="18528" extrusionOk="0">
                  <a:moveTo>
                    <a:pt x="1" y="1"/>
                  </a:moveTo>
                  <a:lnTo>
                    <a:pt x="1" y="9533"/>
                  </a:lnTo>
                  <a:lnTo>
                    <a:pt x="1" y="18527"/>
                  </a:lnTo>
                  <a:lnTo>
                    <a:pt x="130731" y="18527"/>
                  </a:lnTo>
                  <a:lnTo>
                    <a:pt x="130731" y="9533"/>
                  </a:lnTo>
                  <a:lnTo>
                    <a:pt x="130731" y="1"/>
                  </a:ln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28"/>
            <p:cNvSpPr/>
            <p:nvPr/>
          </p:nvSpPr>
          <p:spPr>
            <a:xfrm>
              <a:off x="2552874" y="718094"/>
              <a:ext cx="451634" cy="32"/>
            </a:xfrm>
            <a:custGeom>
              <a:avLst/>
              <a:gdLst/>
              <a:ahLst/>
              <a:cxnLst/>
              <a:rect l="l" t="t" r="r" b="b"/>
              <a:pathLst>
                <a:path w="14316" h="1" fill="none" extrusionOk="0">
                  <a:moveTo>
                    <a:pt x="14315" y="1"/>
                  </a:moveTo>
                  <a:lnTo>
                    <a:pt x="1" y="1"/>
                  </a:lnTo>
                </a:path>
              </a:pathLst>
            </a:custGeom>
            <a:noFill/>
            <a:ln w="10300" cap="rnd" cmpd="sng">
              <a:solidFill>
                <a:srgbClr val="FCFCF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28"/>
            <p:cNvSpPr/>
            <p:nvPr/>
          </p:nvSpPr>
          <p:spPr>
            <a:xfrm>
              <a:off x="2552874" y="770053"/>
              <a:ext cx="451634" cy="32"/>
            </a:xfrm>
            <a:custGeom>
              <a:avLst/>
              <a:gdLst/>
              <a:ahLst/>
              <a:cxnLst/>
              <a:rect l="l" t="t" r="r" b="b"/>
              <a:pathLst>
                <a:path w="14316" h="1" fill="none" extrusionOk="0">
                  <a:moveTo>
                    <a:pt x="14315" y="1"/>
                  </a:moveTo>
                  <a:lnTo>
                    <a:pt x="1" y="1"/>
                  </a:lnTo>
                </a:path>
              </a:pathLst>
            </a:custGeom>
            <a:noFill/>
            <a:ln w="10300" cap="rnd" cmpd="sng">
              <a:solidFill>
                <a:srgbClr val="FCFCF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28"/>
            <p:cNvSpPr/>
            <p:nvPr/>
          </p:nvSpPr>
          <p:spPr>
            <a:xfrm>
              <a:off x="2552874" y="822011"/>
              <a:ext cx="451634" cy="32"/>
            </a:xfrm>
            <a:custGeom>
              <a:avLst/>
              <a:gdLst/>
              <a:ahLst/>
              <a:cxnLst/>
              <a:rect l="l" t="t" r="r" b="b"/>
              <a:pathLst>
                <a:path w="14316" h="1" fill="none" extrusionOk="0">
                  <a:moveTo>
                    <a:pt x="14315" y="0"/>
                  </a:moveTo>
                  <a:lnTo>
                    <a:pt x="1" y="0"/>
                  </a:lnTo>
                </a:path>
              </a:pathLst>
            </a:custGeom>
            <a:noFill/>
            <a:ln w="10300" cap="rnd" cmpd="sng">
              <a:solidFill>
                <a:srgbClr val="FCFCF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28"/>
            <p:cNvSpPr/>
            <p:nvPr/>
          </p:nvSpPr>
          <p:spPr>
            <a:xfrm>
              <a:off x="6000700" y="718094"/>
              <a:ext cx="452612" cy="32"/>
            </a:xfrm>
            <a:custGeom>
              <a:avLst/>
              <a:gdLst/>
              <a:ahLst/>
              <a:cxnLst/>
              <a:rect l="l" t="t" r="r" b="b"/>
              <a:pathLst>
                <a:path w="14347" h="1" fill="none" extrusionOk="0">
                  <a:moveTo>
                    <a:pt x="14347" y="1"/>
                  </a:moveTo>
                  <a:lnTo>
                    <a:pt x="1" y="1"/>
                  </a:lnTo>
                </a:path>
              </a:pathLst>
            </a:custGeom>
            <a:noFill/>
            <a:ln w="10300" cap="rnd" cmpd="sng">
              <a:solidFill>
                <a:srgbClr val="FCFCF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28"/>
            <p:cNvSpPr/>
            <p:nvPr/>
          </p:nvSpPr>
          <p:spPr>
            <a:xfrm>
              <a:off x="6000700" y="770053"/>
              <a:ext cx="452612" cy="32"/>
            </a:xfrm>
            <a:custGeom>
              <a:avLst/>
              <a:gdLst/>
              <a:ahLst/>
              <a:cxnLst/>
              <a:rect l="l" t="t" r="r" b="b"/>
              <a:pathLst>
                <a:path w="14347" h="1" fill="none" extrusionOk="0">
                  <a:moveTo>
                    <a:pt x="14347" y="1"/>
                  </a:moveTo>
                  <a:lnTo>
                    <a:pt x="1" y="1"/>
                  </a:lnTo>
                </a:path>
              </a:pathLst>
            </a:custGeom>
            <a:noFill/>
            <a:ln w="10300" cap="rnd" cmpd="sng">
              <a:solidFill>
                <a:srgbClr val="FCFCF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28"/>
            <p:cNvSpPr/>
            <p:nvPr/>
          </p:nvSpPr>
          <p:spPr>
            <a:xfrm>
              <a:off x="6000700" y="822011"/>
              <a:ext cx="452612" cy="32"/>
            </a:xfrm>
            <a:custGeom>
              <a:avLst/>
              <a:gdLst/>
              <a:ahLst/>
              <a:cxnLst/>
              <a:rect l="l" t="t" r="r" b="b"/>
              <a:pathLst>
                <a:path w="14347" h="1" fill="none" extrusionOk="0">
                  <a:moveTo>
                    <a:pt x="14347" y="0"/>
                  </a:moveTo>
                  <a:lnTo>
                    <a:pt x="1" y="0"/>
                  </a:lnTo>
                </a:path>
              </a:pathLst>
            </a:custGeom>
            <a:noFill/>
            <a:ln w="10300" cap="rnd" cmpd="sng">
              <a:solidFill>
                <a:srgbClr val="FCFCF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7" name="Google Shape;2487;p28"/>
          <p:cNvGrpSpPr/>
          <p:nvPr/>
        </p:nvGrpSpPr>
        <p:grpSpPr>
          <a:xfrm>
            <a:off x="710250" y="1471917"/>
            <a:ext cx="1013085" cy="891974"/>
            <a:chOff x="5627008" y="1464034"/>
            <a:chExt cx="1013085" cy="891974"/>
          </a:xfrm>
        </p:grpSpPr>
        <p:sp>
          <p:nvSpPr>
            <p:cNvPr id="2488" name="Google Shape;2488;p28"/>
            <p:cNvSpPr/>
            <p:nvPr/>
          </p:nvSpPr>
          <p:spPr>
            <a:xfrm>
              <a:off x="5627008" y="1464034"/>
              <a:ext cx="1013085" cy="891974"/>
            </a:xfrm>
            <a:custGeom>
              <a:avLst/>
              <a:gdLst/>
              <a:ahLst/>
              <a:cxnLst/>
              <a:rect l="l" t="t" r="r" b="b"/>
              <a:pathLst>
                <a:path w="32113" h="28274" extrusionOk="0">
                  <a:moveTo>
                    <a:pt x="16050" y="0"/>
                  </a:moveTo>
                  <a:cubicBezTo>
                    <a:pt x="14212" y="0"/>
                    <a:pt x="12345" y="360"/>
                    <a:pt x="10546" y="1121"/>
                  </a:cubicBezTo>
                  <a:cubicBezTo>
                    <a:pt x="3357" y="4161"/>
                    <a:pt x="0" y="12458"/>
                    <a:pt x="3041" y="19647"/>
                  </a:cubicBezTo>
                  <a:cubicBezTo>
                    <a:pt x="5320" y="25037"/>
                    <a:pt x="10556" y="28273"/>
                    <a:pt x="16063" y="28273"/>
                  </a:cubicBezTo>
                  <a:cubicBezTo>
                    <a:pt x="17901" y="28273"/>
                    <a:pt x="19769" y="27913"/>
                    <a:pt x="21567" y="27153"/>
                  </a:cubicBezTo>
                  <a:cubicBezTo>
                    <a:pt x="28756" y="24112"/>
                    <a:pt x="32113" y="15815"/>
                    <a:pt x="29073" y="8626"/>
                  </a:cubicBezTo>
                  <a:cubicBezTo>
                    <a:pt x="26793" y="3236"/>
                    <a:pt x="21558" y="0"/>
                    <a:pt x="160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28"/>
            <p:cNvSpPr/>
            <p:nvPr/>
          </p:nvSpPr>
          <p:spPr>
            <a:xfrm>
              <a:off x="5946710" y="1694205"/>
              <a:ext cx="161870" cy="75966"/>
            </a:xfrm>
            <a:custGeom>
              <a:avLst/>
              <a:gdLst/>
              <a:ahLst/>
              <a:cxnLst/>
              <a:rect l="l" t="t" r="r" b="b"/>
              <a:pathLst>
                <a:path w="5131" h="2408" extrusionOk="0">
                  <a:moveTo>
                    <a:pt x="0" y="0"/>
                  </a:moveTo>
                  <a:lnTo>
                    <a:pt x="0" y="2407"/>
                  </a:lnTo>
                  <a:lnTo>
                    <a:pt x="5131" y="2407"/>
                  </a:lnTo>
                  <a:lnTo>
                    <a:pt x="5131" y="0"/>
                  </a:lnTo>
                  <a:close/>
                </a:path>
              </a:pathLst>
            </a:custGeom>
            <a:solidFill>
              <a:srgbClr val="D197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28"/>
            <p:cNvSpPr/>
            <p:nvPr/>
          </p:nvSpPr>
          <p:spPr>
            <a:xfrm>
              <a:off x="5996650" y="1554323"/>
              <a:ext cx="63000" cy="61991"/>
            </a:xfrm>
            <a:custGeom>
              <a:avLst/>
              <a:gdLst/>
              <a:ahLst/>
              <a:cxnLst/>
              <a:rect l="l" t="t" r="r" b="b"/>
              <a:pathLst>
                <a:path w="1997" h="1965" extrusionOk="0">
                  <a:moveTo>
                    <a:pt x="983" y="1"/>
                  </a:moveTo>
                  <a:cubicBezTo>
                    <a:pt x="444" y="1"/>
                    <a:pt x="1" y="444"/>
                    <a:pt x="1" y="982"/>
                  </a:cubicBezTo>
                  <a:cubicBezTo>
                    <a:pt x="1" y="1521"/>
                    <a:pt x="444" y="1964"/>
                    <a:pt x="983" y="1964"/>
                  </a:cubicBezTo>
                  <a:cubicBezTo>
                    <a:pt x="1553" y="1964"/>
                    <a:pt x="1996" y="1521"/>
                    <a:pt x="1996" y="982"/>
                  </a:cubicBezTo>
                  <a:cubicBezTo>
                    <a:pt x="1996" y="444"/>
                    <a:pt x="1553" y="1"/>
                    <a:pt x="983" y="1"/>
                  </a:cubicBezTo>
                  <a:close/>
                </a:path>
              </a:pathLst>
            </a:custGeom>
            <a:solidFill>
              <a:srgbClr val="D197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28"/>
            <p:cNvSpPr/>
            <p:nvPr/>
          </p:nvSpPr>
          <p:spPr>
            <a:xfrm>
              <a:off x="6015641" y="1587291"/>
              <a:ext cx="24008" cy="56975"/>
            </a:xfrm>
            <a:custGeom>
              <a:avLst/>
              <a:gdLst/>
              <a:ahLst/>
              <a:cxnLst/>
              <a:rect l="l" t="t" r="r" b="b"/>
              <a:pathLst>
                <a:path w="761" h="1806" extrusionOk="0">
                  <a:moveTo>
                    <a:pt x="1" y="1"/>
                  </a:moveTo>
                  <a:lnTo>
                    <a:pt x="1" y="1806"/>
                  </a:lnTo>
                  <a:lnTo>
                    <a:pt x="761" y="1806"/>
                  </a:lnTo>
                  <a:lnTo>
                    <a:pt x="761" y="1"/>
                  </a:lnTo>
                  <a:close/>
                </a:path>
              </a:pathLst>
            </a:custGeom>
            <a:solidFill>
              <a:srgbClr val="D197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28"/>
            <p:cNvSpPr/>
            <p:nvPr/>
          </p:nvSpPr>
          <p:spPr>
            <a:xfrm>
              <a:off x="5881754" y="1743167"/>
              <a:ext cx="291783" cy="150892"/>
            </a:xfrm>
            <a:custGeom>
              <a:avLst/>
              <a:gdLst/>
              <a:ahLst/>
              <a:cxnLst/>
              <a:rect l="l" t="t" r="r" b="b"/>
              <a:pathLst>
                <a:path w="9249" h="4783" extrusionOk="0">
                  <a:moveTo>
                    <a:pt x="2154" y="0"/>
                  </a:moveTo>
                  <a:cubicBezTo>
                    <a:pt x="983" y="0"/>
                    <a:pt x="1" y="982"/>
                    <a:pt x="1" y="2153"/>
                  </a:cubicBezTo>
                  <a:lnTo>
                    <a:pt x="1" y="4782"/>
                  </a:lnTo>
                  <a:lnTo>
                    <a:pt x="9248" y="4782"/>
                  </a:lnTo>
                  <a:lnTo>
                    <a:pt x="9248" y="2153"/>
                  </a:lnTo>
                  <a:cubicBezTo>
                    <a:pt x="9248" y="982"/>
                    <a:pt x="8298" y="0"/>
                    <a:pt x="7095" y="0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28"/>
            <p:cNvSpPr/>
            <p:nvPr/>
          </p:nvSpPr>
          <p:spPr>
            <a:xfrm>
              <a:off x="5881754" y="2056875"/>
              <a:ext cx="291783" cy="171871"/>
            </a:xfrm>
            <a:custGeom>
              <a:avLst/>
              <a:gdLst/>
              <a:ahLst/>
              <a:cxnLst/>
              <a:rect l="l" t="t" r="r" b="b"/>
              <a:pathLst>
                <a:path w="9249" h="5448" extrusionOk="0">
                  <a:moveTo>
                    <a:pt x="1" y="0"/>
                  </a:moveTo>
                  <a:lnTo>
                    <a:pt x="1" y="3294"/>
                  </a:lnTo>
                  <a:cubicBezTo>
                    <a:pt x="1" y="4497"/>
                    <a:pt x="983" y="5447"/>
                    <a:pt x="2154" y="5447"/>
                  </a:cubicBezTo>
                  <a:lnTo>
                    <a:pt x="7095" y="5447"/>
                  </a:lnTo>
                  <a:cubicBezTo>
                    <a:pt x="8298" y="5447"/>
                    <a:pt x="9248" y="4497"/>
                    <a:pt x="9248" y="3294"/>
                  </a:cubicBezTo>
                  <a:lnTo>
                    <a:pt x="9248" y="0"/>
                  </a:ln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28"/>
            <p:cNvSpPr/>
            <p:nvPr/>
          </p:nvSpPr>
          <p:spPr>
            <a:xfrm>
              <a:off x="5881754" y="1894027"/>
              <a:ext cx="291783" cy="162880"/>
            </a:xfrm>
            <a:custGeom>
              <a:avLst/>
              <a:gdLst/>
              <a:ahLst/>
              <a:cxnLst/>
              <a:rect l="l" t="t" r="r" b="b"/>
              <a:pathLst>
                <a:path w="9249" h="5163" extrusionOk="0">
                  <a:moveTo>
                    <a:pt x="1" y="0"/>
                  </a:moveTo>
                  <a:lnTo>
                    <a:pt x="1" y="5162"/>
                  </a:lnTo>
                  <a:lnTo>
                    <a:pt x="9248" y="5162"/>
                  </a:lnTo>
                  <a:lnTo>
                    <a:pt x="9248" y="0"/>
                  </a:ln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28"/>
            <p:cNvSpPr/>
            <p:nvPr/>
          </p:nvSpPr>
          <p:spPr>
            <a:xfrm>
              <a:off x="5904752" y="1625274"/>
              <a:ext cx="245787" cy="92939"/>
            </a:xfrm>
            <a:custGeom>
              <a:avLst/>
              <a:gdLst/>
              <a:ahLst/>
              <a:cxnLst/>
              <a:rect l="l" t="t" r="r" b="b"/>
              <a:pathLst>
                <a:path w="7791" h="2946" extrusionOk="0">
                  <a:moveTo>
                    <a:pt x="1077" y="0"/>
                  </a:moveTo>
                  <a:cubicBezTo>
                    <a:pt x="507" y="0"/>
                    <a:pt x="0" y="475"/>
                    <a:pt x="0" y="1077"/>
                  </a:cubicBezTo>
                  <a:lnTo>
                    <a:pt x="0" y="2945"/>
                  </a:lnTo>
                  <a:lnTo>
                    <a:pt x="7791" y="2945"/>
                  </a:lnTo>
                  <a:lnTo>
                    <a:pt x="7791" y="1077"/>
                  </a:lnTo>
                  <a:cubicBezTo>
                    <a:pt x="7791" y="475"/>
                    <a:pt x="7316" y="0"/>
                    <a:pt x="6714" y="0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28"/>
            <p:cNvSpPr/>
            <p:nvPr/>
          </p:nvSpPr>
          <p:spPr>
            <a:xfrm>
              <a:off x="6089589" y="1605273"/>
              <a:ext cx="469585" cy="345729"/>
            </a:xfrm>
            <a:custGeom>
              <a:avLst/>
              <a:gdLst/>
              <a:ahLst/>
              <a:cxnLst/>
              <a:rect l="l" t="t" r="r" b="b"/>
              <a:pathLst>
                <a:path w="14885" h="10959" extrusionOk="0">
                  <a:moveTo>
                    <a:pt x="9976" y="1552"/>
                  </a:moveTo>
                  <a:cubicBezTo>
                    <a:pt x="11813" y="1552"/>
                    <a:pt x="13333" y="3041"/>
                    <a:pt x="13333" y="4909"/>
                  </a:cubicBezTo>
                  <a:lnTo>
                    <a:pt x="13333" y="6049"/>
                  </a:lnTo>
                  <a:cubicBezTo>
                    <a:pt x="13333" y="7886"/>
                    <a:pt x="11844" y="9406"/>
                    <a:pt x="9976" y="9406"/>
                  </a:cubicBezTo>
                  <a:lnTo>
                    <a:pt x="4909" y="9406"/>
                  </a:lnTo>
                  <a:cubicBezTo>
                    <a:pt x="3040" y="9406"/>
                    <a:pt x="1552" y="7886"/>
                    <a:pt x="1552" y="6049"/>
                  </a:cubicBezTo>
                  <a:lnTo>
                    <a:pt x="1552" y="4909"/>
                  </a:lnTo>
                  <a:cubicBezTo>
                    <a:pt x="1552" y="3041"/>
                    <a:pt x="3040" y="1552"/>
                    <a:pt x="4909" y="1552"/>
                  </a:cubicBezTo>
                  <a:close/>
                  <a:moveTo>
                    <a:pt x="4909" y="1"/>
                  </a:moveTo>
                  <a:cubicBezTo>
                    <a:pt x="2185" y="1"/>
                    <a:pt x="0" y="2186"/>
                    <a:pt x="0" y="4909"/>
                  </a:cubicBezTo>
                  <a:lnTo>
                    <a:pt x="0" y="6049"/>
                  </a:lnTo>
                  <a:cubicBezTo>
                    <a:pt x="0" y="8741"/>
                    <a:pt x="2185" y="10958"/>
                    <a:pt x="4909" y="10958"/>
                  </a:cubicBezTo>
                  <a:lnTo>
                    <a:pt x="9976" y="10958"/>
                  </a:lnTo>
                  <a:cubicBezTo>
                    <a:pt x="12668" y="10958"/>
                    <a:pt x="14885" y="8741"/>
                    <a:pt x="14885" y="6049"/>
                  </a:cubicBezTo>
                  <a:lnTo>
                    <a:pt x="14885" y="4909"/>
                  </a:lnTo>
                  <a:cubicBezTo>
                    <a:pt x="14885" y="2186"/>
                    <a:pt x="12668" y="1"/>
                    <a:pt x="9976" y="1"/>
                  </a:cubicBezTo>
                  <a:close/>
                </a:path>
              </a:pathLst>
            </a:custGeom>
            <a:solidFill>
              <a:srgbClr val="306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28"/>
            <p:cNvSpPr/>
            <p:nvPr/>
          </p:nvSpPr>
          <p:spPr>
            <a:xfrm>
              <a:off x="6084573" y="1822067"/>
              <a:ext cx="479585" cy="429645"/>
            </a:xfrm>
            <a:custGeom>
              <a:avLst/>
              <a:gdLst/>
              <a:ahLst/>
              <a:cxnLst/>
              <a:rect l="l" t="t" r="r" b="b"/>
              <a:pathLst>
                <a:path w="15202" h="13619" extrusionOk="0">
                  <a:moveTo>
                    <a:pt x="7601" y="1"/>
                  </a:moveTo>
                  <a:cubicBezTo>
                    <a:pt x="3421" y="1"/>
                    <a:pt x="1" y="3389"/>
                    <a:pt x="1" y="7570"/>
                  </a:cubicBezTo>
                  <a:cubicBezTo>
                    <a:pt x="1" y="10072"/>
                    <a:pt x="1204" y="12257"/>
                    <a:pt x="3009" y="13618"/>
                  </a:cubicBezTo>
                  <a:lnTo>
                    <a:pt x="12193" y="13618"/>
                  </a:lnTo>
                  <a:cubicBezTo>
                    <a:pt x="13999" y="12257"/>
                    <a:pt x="15202" y="10072"/>
                    <a:pt x="15202" y="7570"/>
                  </a:cubicBezTo>
                  <a:cubicBezTo>
                    <a:pt x="15202" y="3389"/>
                    <a:pt x="11782" y="1"/>
                    <a:pt x="7601" y="1"/>
                  </a:cubicBezTo>
                  <a:close/>
                </a:path>
              </a:pathLst>
            </a:custGeom>
            <a:solidFill>
              <a:srgbClr val="43A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28"/>
            <p:cNvSpPr/>
            <p:nvPr/>
          </p:nvSpPr>
          <p:spPr>
            <a:xfrm>
              <a:off x="6160508" y="1907971"/>
              <a:ext cx="327747" cy="297493"/>
            </a:xfrm>
            <a:custGeom>
              <a:avLst/>
              <a:gdLst/>
              <a:ahLst/>
              <a:cxnLst/>
              <a:rect l="l" t="t" r="r" b="b"/>
              <a:pathLst>
                <a:path w="10389" h="9430" extrusionOk="0">
                  <a:moveTo>
                    <a:pt x="5186" y="0"/>
                  </a:moveTo>
                  <a:cubicBezTo>
                    <a:pt x="3050" y="0"/>
                    <a:pt x="1118" y="1473"/>
                    <a:pt x="602" y="3643"/>
                  </a:cubicBezTo>
                  <a:cubicBezTo>
                    <a:pt x="1" y="6177"/>
                    <a:pt x="1584" y="8710"/>
                    <a:pt x="4118" y="9312"/>
                  </a:cubicBezTo>
                  <a:cubicBezTo>
                    <a:pt x="4471" y="9392"/>
                    <a:pt x="4825" y="9430"/>
                    <a:pt x="5173" y="9430"/>
                  </a:cubicBezTo>
                  <a:cubicBezTo>
                    <a:pt x="7321" y="9430"/>
                    <a:pt x="9269" y="7977"/>
                    <a:pt x="9786" y="5797"/>
                  </a:cubicBezTo>
                  <a:cubicBezTo>
                    <a:pt x="10388" y="3263"/>
                    <a:pt x="8805" y="730"/>
                    <a:pt x="6271" y="128"/>
                  </a:cubicBezTo>
                  <a:cubicBezTo>
                    <a:pt x="5908" y="42"/>
                    <a:pt x="5544" y="0"/>
                    <a:pt x="5186" y="0"/>
                  </a:cubicBezTo>
                  <a:close/>
                </a:path>
              </a:pathLst>
            </a:custGeom>
            <a:solidFill>
              <a:srgbClr val="306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28"/>
            <p:cNvSpPr/>
            <p:nvPr/>
          </p:nvSpPr>
          <p:spPr>
            <a:xfrm>
              <a:off x="6258431" y="1977943"/>
              <a:ext cx="43977" cy="91929"/>
            </a:xfrm>
            <a:custGeom>
              <a:avLst/>
              <a:gdLst/>
              <a:ahLst/>
              <a:cxnLst/>
              <a:rect l="l" t="t" r="r" b="b"/>
              <a:pathLst>
                <a:path w="1394" h="2914" extrusionOk="0">
                  <a:moveTo>
                    <a:pt x="887" y="0"/>
                  </a:moveTo>
                  <a:lnTo>
                    <a:pt x="0" y="760"/>
                  </a:lnTo>
                  <a:lnTo>
                    <a:pt x="285" y="1109"/>
                  </a:lnTo>
                  <a:lnTo>
                    <a:pt x="602" y="855"/>
                  </a:lnTo>
                  <a:cubicBezTo>
                    <a:pt x="634" y="824"/>
                    <a:pt x="729" y="760"/>
                    <a:pt x="824" y="634"/>
                  </a:cubicBezTo>
                  <a:lnTo>
                    <a:pt x="824" y="634"/>
                  </a:lnTo>
                  <a:lnTo>
                    <a:pt x="792" y="950"/>
                  </a:lnTo>
                  <a:lnTo>
                    <a:pt x="792" y="1235"/>
                  </a:lnTo>
                  <a:lnTo>
                    <a:pt x="792" y="2914"/>
                  </a:lnTo>
                  <a:lnTo>
                    <a:pt x="1394" y="2914"/>
                  </a:lnTo>
                  <a:lnTo>
                    <a:pt x="1394" y="0"/>
                  </a:lnTo>
                  <a:close/>
                </a:path>
              </a:pathLst>
            </a:custGeom>
            <a:solidFill>
              <a:srgbClr val="FCFC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28"/>
            <p:cNvSpPr/>
            <p:nvPr/>
          </p:nvSpPr>
          <p:spPr>
            <a:xfrm>
              <a:off x="6327362" y="1977943"/>
              <a:ext cx="58962" cy="93948"/>
            </a:xfrm>
            <a:custGeom>
              <a:avLst/>
              <a:gdLst/>
              <a:ahLst/>
              <a:cxnLst/>
              <a:rect l="l" t="t" r="r" b="b"/>
              <a:pathLst>
                <a:path w="1869" h="2978" extrusionOk="0">
                  <a:moveTo>
                    <a:pt x="159" y="0"/>
                  </a:moveTo>
                  <a:lnTo>
                    <a:pt x="64" y="1489"/>
                  </a:lnTo>
                  <a:lnTo>
                    <a:pt x="285" y="1615"/>
                  </a:lnTo>
                  <a:cubicBezTo>
                    <a:pt x="349" y="1615"/>
                    <a:pt x="412" y="1584"/>
                    <a:pt x="507" y="1584"/>
                  </a:cubicBezTo>
                  <a:cubicBezTo>
                    <a:pt x="570" y="1552"/>
                    <a:pt x="665" y="1552"/>
                    <a:pt x="729" y="1552"/>
                  </a:cubicBezTo>
                  <a:cubicBezTo>
                    <a:pt x="1077" y="1552"/>
                    <a:pt x="1267" y="1710"/>
                    <a:pt x="1267" y="1995"/>
                  </a:cubicBezTo>
                  <a:cubicBezTo>
                    <a:pt x="1267" y="2312"/>
                    <a:pt x="1109" y="2470"/>
                    <a:pt x="729" y="2470"/>
                  </a:cubicBezTo>
                  <a:cubicBezTo>
                    <a:pt x="602" y="2470"/>
                    <a:pt x="507" y="2439"/>
                    <a:pt x="349" y="2407"/>
                  </a:cubicBezTo>
                  <a:cubicBezTo>
                    <a:pt x="222" y="2375"/>
                    <a:pt x="95" y="2312"/>
                    <a:pt x="0" y="2280"/>
                  </a:cubicBezTo>
                  <a:lnTo>
                    <a:pt x="0" y="2819"/>
                  </a:lnTo>
                  <a:cubicBezTo>
                    <a:pt x="190" y="2914"/>
                    <a:pt x="444" y="2977"/>
                    <a:pt x="760" y="2977"/>
                  </a:cubicBezTo>
                  <a:cubicBezTo>
                    <a:pt x="1109" y="2977"/>
                    <a:pt x="1394" y="2882"/>
                    <a:pt x="1584" y="2692"/>
                  </a:cubicBezTo>
                  <a:cubicBezTo>
                    <a:pt x="1774" y="2534"/>
                    <a:pt x="1869" y="2280"/>
                    <a:pt x="1869" y="1932"/>
                  </a:cubicBezTo>
                  <a:cubicBezTo>
                    <a:pt x="1869" y="1679"/>
                    <a:pt x="1774" y="1457"/>
                    <a:pt x="1615" y="1299"/>
                  </a:cubicBezTo>
                  <a:cubicBezTo>
                    <a:pt x="1457" y="1140"/>
                    <a:pt x="1267" y="1045"/>
                    <a:pt x="982" y="1045"/>
                  </a:cubicBezTo>
                  <a:cubicBezTo>
                    <a:pt x="855" y="1045"/>
                    <a:pt x="760" y="1045"/>
                    <a:pt x="697" y="1077"/>
                  </a:cubicBezTo>
                  <a:lnTo>
                    <a:pt x="634" y="1109"/>
                  </a:lnTo>
                  <a:lnTo>
                    <a:pt x="697" y="507"/>
                  </a:lnTo>
                  <a:lnTo>
                    <a:pt x="1679" y="507"/>
                  </a:lnTo>
                  <a:lnTo>
                    <a:pt x="1679" y="0"/>
                  </a:lnTo>
                  <a:close/>
                </a:path>
              </a:pathLst>
            </a:custGeom>
            <a:solidFill>
              <a:srgbClr val="FCFC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28"/>
            <p:cNvSpPr/>
            <p:nvPr/>
          </p:nvSpPr>
          <p:spPr>
            <a:xfrm>
              <a:off x="6278401" y="2087823"/>
              <a:ext cx="45996" cy="58994"/>
            </a:xfrm>
            <a:custGeom>
              <a:avLst/>
              <a:gdLst/>
              <a:ahLst/>
              <a:cxnLst/>
              <a:rect l="l" t="t" r="r" b="b"/>
              <a:pathLst>
                <a:path w="1458" h="1870" extrusionOk="0">
                  <a:moveTo>
                    <a:pt x="1" y="1"/>
                  </a:moveTo>
                  <a:lnTo>
                    <a:pt x="1" y="1869"/>
                  </a:lnTo>
                  <a:lnTo>
                    <a:pt x="381" y="1869"/>
                  </a:lnTo>
                  <a:lnTo>
                    <a:pt x="381" y="1204"/>
                  </a:lnTo>
                  <a:lnTo>
                    <a:pt x="571" y="1078"/>
                  </a:lnTo>
                  <a:lnTo>
                    <a:pt x="1014" y="1869"/>
                  </a:lnTo>
                  <a:lnTo>
                    <a:pt x="1457" y="1869"/>
                  </a:lnTo>
                  <a:lnTo>
                    <a:pt x="824" y="824"/>
                  </a:lnTo>
                  <a:lnTo>
                    <a:pt x="1457" y="1"/>
                  </a:lnTo>
                  <a:lnTo>
                    <a:pt x="1046" y="1"/>
                  </a:lnTo>
                  <a:lnTo>
                    <a:pt x="539" y="634"/>
                  </a:lnTo>
                  <a:lnTo>
                    <a:pt x="381" y="856"/>
                  </a:lnTo>
                  <a:lnTo>
                    <a:pt x="381" y="1"/>
                  </a:lnTo>
                  <a:close/>
                </a:path>
              </a:pathLst>
            </a:custGeom>
            <a:solidFill>
              <a:srgbClr val="FCFC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28"/>
            <p:cNvSpPr/>
            <p:nvPr/>
          </p:nvSpPr>
          <p:spPr>
            <a:xfrm>
              <a:off x="6329350" y="2086845"/>
              <a:ext cx="45996" cy="60950"/>
            </a:xfrm>
            <a:custGeom>
              <a:avLst/>
              <a:gdLst/>
              <a:ahLst/>
              <a:cxnLst/>
              <a:rect l="l" t="t" r="r" b="b"/>
              <a:pathLst>
                <a:path w="1458" h="1932" extrusionOk="0">
                  <a:moveTo>
                    <a:pt x="919" y="0"/>
                  </a:moveTo>
                  <a:cubicBezTo>
                    <a:pt x="634" y="0"/>
                    <a:pt x="412" y="95"/>
                    <a:pt x="254" y="253"/>
                  </a:cubicBezTo>
                  <a:cubicBezTo>
                    <a:pt x="64" y="412"/>
                    <a:pt x="1" y="665"/>
                    <a:pt x="1" y="982"/>
                  </a:cubicBezTo>
                  <a:cubicBezTo>
                    <a:pt x="1" y="1267"/>
                    <a:pt x="64" y="1520"/>
                    <a:pt x="191" y="1679"/>
                  </a:cubicBezTo>
                  <a:cubicBezTo>
                    <a:pt x="349" y="1869"/>
                    <a:pt x="571" y="1932"/>
                    <a:pt x="824" y="1932"/>
                  </a:cubicBezTo>
                  <a:cubicBezTo>
                    <a:pt x="919" y="1932"/>
                    <a:pt x="1046" y="1932"/>
                    <a:pt x="1141" y="1900"/>
                  </a:cubicBezTo>
                  <a:cubicBezTo>
                    <a:pt x="1236" y="1900"/>
                    <a:pt x="1362" y="1869"/>
                    <a:pt x="1457" y="1837"/>
                  </a:cubicBezTo>
                  <a:lnTo>
                    <a:pt x="1457" y="855"/>
                  </a:lnTo>
                  <a:lnTo>
                    <a:pt x="761" y="855"/>
                  </a:lnTo>
                  <a:lnTo>
                    <a:pt x="761" y="1172"/>
                  </a:lnTo>
                  <a:lnTo>
                    <a:pt x="1077" y="1172"/>
                  </a:lnTo>
                  <a:lnTo>
                    <a:pt x="1077" y="1584"/>
                  </a:lnTo>
                  <a:cubicBezTo>
                    <a:pt x="1014" y="1584"/>
                    <a:pt x="919" y="1615"/>
                    <a:pt x="856" y="1615"/>
                  </a:cubicBezTo>
                  <a:cubicBezTo>
                    <a:pt x="697" y="1615"/>
                    <a:pt x="571" y="1552"/>
                    <a:pt x="507" y="1457"/>
                  </a:cubicBezTo>
                  <a:cubicBezTo>
                    <a:pt x="412" y="1330"/>
                    <a:pt x="381" y="1172"/>
                    <a:pt x="381" y="982"/>
                  </a:cubicBezTo>
                  <a:cubicBezTo>
                    <a:pt x="381" y="792"/>
                    <a:pt x="444" y="633"/>
                    <a:pt x="539" y="507"/>
                  </a:cubicBezTo>
                  <a:cubicBezTo>
                    <a:pt x="634" y="380"/>
                    <a:pt x="761" y="317"/>
                    <a:pt x="919" y="317"/>
                  </a:cubicBezTo>
                  <a:cubicBezTo>
                    <a:pt x="1077" y="317"/>
                    <a:pt x="1204" y="380"/>
                    <a:pt x="1331" y="443"/>
                  </a:cubicBezTo>
                  <a:lnTo>
                    <a:pt x="1457" y="127"/>
                  </a:lnTo>
                  <a:cubicBezTo>
                    <a:pt x="1299" y="32"/>
                    <a:pt x="1109" y="0"/>
                    <a:pt x="919" y="0"/>
                  </a:cubicBezTo>
                  <a:close/>
                </a:path>
              </a:pathLst>
            </a:custGeom>
            <a:solidFill>
              <a:srgbClr val="FCFC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28"/>
            <p:cNvSpPr/>
            <p:nvPr/>
          </p:nvSpPr>
          <p:spPr>
            <a:xfrm>
              <a:off x="5784871" y="2130791"/>
              <a:ext cx="359673" cy="43977"/>
            </a:xfrm>
            <a:custGeom>
              <a:avLst/>
              <a:gdLst/>
              <a:ahLst/>
              <a:cxnLst/>
              <a:rect l="l" t="t" r="r" b="b"/>
              <a:pathLst>
                <a:path w="11401" h="1394" extrusionOk="0">
                  <a:moveTo>
                    <a:pt x="0" y="1"/>
                  </a:moveTo>
                  <a:lnTo>
                    <a:pt x="0" y="1394"/>
                  </a:lnTo>
                  <a:lnTo>
                    <a:pt x="11401" y="1394"/>
                  </a:lnTo>
                  <a:lnTo>
                    <a:pt x="11401" y="1"/>
                  </a:ln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28"/>
            <p:cNvSpPr/>
            <p:nvPr/>
          </p:nvSpPr>
          <p:spPr>
            <a:xfrm>
              <a:off x="5768877" y="2020879"/>
              <a:ext cx="75966" cy="264810"/>
            </a:xfrm>
            <a:custGeom>
              <a:avLst/>
              <a:gdLst/>
              <a:ahLst/>
              <a:cxnLst/>
              <a:rect l="l" t="t" r="r" b="b"/>
              <a:pathLst>
                <a:path w="2408" h="8394" extrusionOk="0">
                  <a:moveTo>
                    <a:pt x="1204" y="1"/>
                  </a:moveTo>
                  <a:cubicBezTo>
                    <a:pt x="539" y="1"/>
                    <a:pt x="0" y="539"/>
                    <a:pt x="0" y="1204"/>
                  </a:cubicBezTo>
                  <a:lnTo>
                    <a:pt x="0" y="7190"/>
                  </a:lnTo>
                  <a:cubicBezTo>
                    <a:pt x="0" y="7855"/>
                    <a:pt x="539" y="8393"/>
                    <a:pt x="1204" y="8393"/>
                  </a:cubicBezTo>
                  <a:cubicBezTo>
                    <a:pt x="1869" y="8393"/>
                    <a:pt x="2407" y="7855"/>
                    <a:pt x="2407" y="7190"/>
                  </a:cubicBezTo>
                  <a:lnTo>
                    <a:pt x="2407" y="1204"/>
                  </a:lnTo>
                  <a:cubicBezTo>
                    <a:pt x="2407" y="539"/>
                    <a:pt x="1869" y="1"/>
                    <a:pt x="1204" y="1"/>
                  </a:cubicBezTo>
                  <a:close/>
                </a:path>
              </a:pathLst>
            </a:custGeom>
            <a:solidFill>
              <a:srgbClr val="F28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28"/>
            <p:cNvSpPr/>
            <p:nvPr/>
          </p:nvSpPr>
          <p:spPr>
            <a:xfrm>
              <a:off x="5692942" y="2121800"/>
              <a:ext cx="58962" cy="61959"/>
            </a:xfrm>
            <a:custGeom>
              <a:avLst/>
              <a:gdLst/>
              <a:ahLst/>
              <a:cxnLst/>
              <a:rect l="l" t="t" r="r" b="b"/>
              <a:pathLst>
                <a:path w="1869" h="1964" extrusionOk="0">
                  <a:moveTo>
                    <a:pt x="951" y="1"/>
                  </a:moveTo>
                  <a:cubicBezTo>
                    <a:pt x="412" y="1"/>
                    <a:pt x="1" y="444"/>
                    <a:pt x="1" y="982"/>
                  </a:cubicBezTo>
                  <a:cubicBezTo>
                    <a:pt x="1" y="1521"/>
                    <a:pt x="412" y="1964"/>
                    <a:pt x="951" y="1964"/>
                  </a:cubicBezTo>
                  <a:cubicBezTo>
                    <a:pt x="1457" y="1964"/>
                    <a:pt x="1869" y="1521"/>
                    <a:pt x="1869" y="982"/>
                  </a:cubicBezTo>
                  <a:cubicBezTo>
                    <a:pt x="1869" y="444"/>
                    <a:pt x="1457" y="1"/>
                    <a:pt x="951" y="1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28"/>
            <p:cNvSpPr/>
            <p:nvPr/>
          </p:nvSpPr>
          <p:spPr>
            <a:xfrm>
              <a:off x="5718906" y="2066844"/>
              <a:ext cx="50003" cy="172880"/>
            </a:xfrm>
            <a:custGeom>
              <a:avLst/>
              <a:gdLst/>
              <a:ahLst/>
              <a:cxnLst/>
              <a:rect l="l" t="t" r="r" b="b"/>
              <a:pathLst>
                <a:path w="1585" h="5480" extrusionOk="0">
                  <a:moveTo>
                    <a:pt x="793" y="1"/>
                  </a:moveTo>
                  <a:cubicBezTo>
                    <a:pt x="349" y="1"/>
                    <a:pt x="1" y="349"/>
                    <a:pt x="1" y="792"/>
                  </a:cubicBezTo>
                  <a:lnTo>
                    <a:pt x="1" y="4688"/>
                  </a:lnTo>
                  <a:cubicBezTo>
                    <a:pt x="1" y="5099"/>
                    <a:pt x="349" y="5479"/>
                    <a:pt x="793" y="5479"/>
                  </a:cubicBezTo>
                  <a:cubicBezTo>
                    <a:pt x="1236" y="5479"/>
                    <a:pt x="1584" y="5099"/>
                    <a:pt x="1584" y="4688"/>
                  </a:cubicBezTo>
                  <a:lnTo>
                    <a:pt x="1584" y="792"/>
                  </a:lnTo>
                  <a:cubicBezTo>
                    <a:pt x="1584" y="349"/>
                    <a:pt x="1236" y="1"/>
                    <a:pt x="793" y="1"/>
                  </a:cubicBezTo>
                  <a:close/>
                </a:path>
              </a:pathLst>
            </a:custGeom>
            <a:solidFill>
              <a:srgbClr val="F28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28"/>
            <p:cNvSpPr/>
            <p:nvPr/>
          </p:nvSpPr>
          <p:spPr>
            <a:xfrm>
              <a:off x="6081576" y="2020879"/>
              <a:ext cx="75966" cy="264810"/>
            </a:xfrm>
            <a:custGeom>
              <a:avLst/>
              <a:gdLst/>
              <a:ahLst/>
              <a:cxnLst/>
              <a:rect l="l" t="t" r="r" b="b"/>
              <a:pathLst>
                <a:path w="2408" h="8394" extrusionOk="0">
                  <a:moveTo>
                    <a:pt x="1204" y="1"/>
                  </a:moveTo>
                  <a:cubicBezTo>
                    <a:pt x="539" y="1"/>
                    <a:pt x="1" y="539"/>
                    <a:pt x="1" y="1204"/>
                  </a:cubicBezTo>
                  <a:lnTo>
                    <a:pt x="1" y="7190"/>
                  </a:lnTo>
                  <a:cubicBezTo>
                    <a:pt x="1" y="7855"/>
                    <a:pt x="539" y="8393"/>
                    <a:pt x="1204" y="8393"/>
                  </a:cubicBezTo>
                  <a:cubicBezTo>
                    <a:pt x="1869" y="8393"/>
                    <a:pt x="2408" y="7855"/>
                    <a:pt x="2408" y="7190"/>
                  </a:cubicBezTo>
                  <a:lnTo>
                    <a:pt x="2408" y="1204"/>
                  </a:lnTo>
                  <a:cubicBezTo>
                    <a:pt x="2408" y="539"/>
                    <a:pt x="1869" y="1"/>
                    <a:pt x="1204" y="1"/>
                  </a:cubicBezTo>
                  <a:close/>
                </a:path>
              </a:pathLst>
            </a:custGeom>
            <a:solidFill>
              <a:srgbClr val="F28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28"/>
            <p:cNvSpPr/>
            <p:nvPr/>
          </p:nvSpPr>
          <p:spPr>
            <a:xfrm>
              <a:off x="6174483" y="2121800"/>
              <a:ext cx="58994" cy="61959"/>
            </a:xfrm>
            <a:custGeom>
              <a:avLst/>
              <a:gdLst/>
              <a:ahLst/>
              <a:cxnLst/>
              <a:rect l="l" t="t" r="r" b="b"/>
              <a:pathLst>
                <a:path w="1870" h="1964" extrusionOk="0">
                  <a:moveTo>
                    <a:pt x="919" y="1"/>
                  </a:moveTo>
                  <a:cubicBezTo>
                    <a:pt x="413" y="1"/>
                    <a:pt x="1" y="444"/>
                    <a:pt x="1" y="982"/>
                  </a:cubicBezTo>
                  <a:cubicBezTo>
                    <a:pt x="1" y="1521"/>
                    <a:pt x="413" y="1964"/>
                    <a:pt x="919" y="1964"/>
                  </a:cubicBezTo>
                  <a:cubicBezTo>
                    <a:pt x="1458" y="1964"/>
                    <a:pt x="1869" y="1521"/>
                    <a:pt x="1869" y="982"/>
                  </a:cubicBezTo>
                  <a:cubicBezTo>
                    <a:pt x="1869" y="444"/>
                    <a:pt x="1458" y="1"/>
                    <a:pt x="919" y="1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28"/>
            <p:cNvSpPr/>
            <p:nvPr/>
          </p:nvSpPr>
          <p:spPr>
            <a:xfrm>
              <a:off x="6157511" y="2066844"/>
              <a:ext cx="50003" cy="172880"/>
            </a:xfrm>
            <a:custGeom>
              <a:avLst/>
              <a:gdLst/>
              <a:ahLst/>
              <a:cxnLst/>
              <a:rect l="l" t="t" r="r" b="b"/>
              <a:pathLst>
                <a:path w="1585" h="5480" extrusionOk="0">
                  <a:moveTo>
                    <a:pt x="792" y="1"/>
                  </a:moveTo>
                  <a:cubicBezTo>
                    <a:pt x="349" y="1"/>
                    <a:pt x="1" y="349"/>
                    <a:pt x="1" y="792"/>
                  </a:cubicBezTo>
                  <a:lnTo>
                    <a:pt x="1" y="4688"/>
                  </a:lnTo>
                  <a:cubicBezTo>
                    <a:pt x="1" y="5099"/>
                    <a:pt x="349" y="5479"/>
                    <a:pt x="792" y="5479"/>
                  </a:cubicBezTo>
                  <a:cubicBezTo>
                    <a:pt x="1236" y="5479"/>
                    <a:pt x="1584" y="5099"/>
                    <a:pt x="1584" y="4688"/>
                  </a:cubicBezTo>
                  <a:lnTo>
                    <a:pt x="1584" y="792"/>
                  </a:lnTo>
                  <a:cubicBezTo>
                    <a:pt x="1584" y="349"/>
                    <a:pt x="1236" y="1"/>
                    <a:pt x="792" y="1"/>
                  </a:cubicBezTo>
                  <a:close/>
                </a:path>
              </a:pathLst>
            </a:custGeom>
            <a:solidFill>
              <a:srgbClr val="F28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0" name="Google Shape;2510;p28"/>
          <p:cNvGrpSpPr/>
          <p:nvPr/>
        </p:nvGrpSpPr>
        <p:grpSpPr>
          <a:xfrm>
            <a:off x="775175" y="2573272"/>
            <a:ext cx="892226" cy="892195"/>
            <a:chOff x="5691933" y="2565389"/>
            <a:chExt cx="892226" cy="892195"/>
          </a:xfrm>
        </p:grpSpPr>
        <p:sp>
          <p:nvSpPr>
            <p:cNvPr id="2511" name="Google Shape;2511;p28"/>
            <p:cNvSpPr/>
            <p:nvPr/>
          </p:nvSpPr>
          <p:spPr>
            <a:xfrm>
              <a:off x="5691933" y="2565389"/>
              <a:ext cx="892226" cy="892195"/>
            </a:xfrm>
            <a:custGeom>
              <a:avLst/>
              <a:gdLst/>
              <a:ahLst/>
              <a:cxnLst/>
              <a:rect l="l" t="t" r="r" b="b"/>
              <a:pathLst>
                <a:path w="28282" h="28281" extrusionOk="0">
                  <a:moveTo>
                    <a:pt x="14157" y="1"/>
                  </a:moveTo>
                  <a:cubicBezTo>
                    <a:pt x="6335" y="1"/>
                    <a:pt x="1" y="6334"/>
                    <a:pt x="1" y="14125"/>
                  </a:cubicBezTo>
                  <a:cubicBezTo>
                    <a:pt x="1" y="21947"/>
                    <a:pt x="6335" y="28281"/>
                    <a:pt x="14157" y="28281"/>
                  </a:cubicBezTo>
                  <a:cubicBezTo>
                    <a:pt x="21948" y="28281"/>
                    <a:pt x="28281" y="21947"/>
                    <a:pt x="28281" y="14125"/>
                  </a:cubicBezTo>
                  <a:cubicBezTo>
                    <a:pt x="28281" y="6334"/>
                    <a:pt x="21948" y="1"/>
                    <a:pt x="141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28"/>
            <p:cNvSpPr/>
            <p:nvPr/>
          </p:nvSpPr>
          <p:spPr>
            <a:xfrm>
              <a:off x="6347332" y="2699277"/>
              <a:ext cx="163889" cy="111931"/>
            </a:xfrm>
            <a:custGeom>
              <a:avLst/>
              <a:gdLst/>
              <a:ahLst/>
              <a:cxnLst/>
              <a:rect l="l" t="t" r="r" b="b"/>
              <a:pathLst>
                <a:path w="5195" h="3548" extrusionOk="0">
                  <a:moveTo>
                    <a:pt x="2598" y="0"/>
                  </a:moveTo>
                  <a:cubicBezTo>
                    <a:pt x="2598" y="0"/>
                    <a:pt x="2091" y="253"/>
                    <a:pt x="1806" y="729"/>
                  </a:cubicBezTo>
                  <a:cubicBezTo>
                    <a:pt x="1521" y="1235"/>
                    <a:pt x="1838" y="2154"/>
                    <a:pt x="1838" y="2154"/>
                  </a:cubicBezTo>
                  <a:cubicBezTo>
                    <a:pt x="1289" y="1562"/>
                    <a:pt x="655" y="1464"/>
                    <a:pt x="294" y="1464"/>
                  </a:cubicBezTo>
                  <a:cubicBezTo>
                    <a:pt x="113" y="1464"/>
                    <a:pt x="1" y="1489"/>
                    <a:pt x="1" y="1489"/>
                  </a:cubicBezTo>
                  <a:cubicBezTo>
                    <a:pt x="507" y="3262"/>
                    <a:pt x="2534" y="3547"/>
                    <a:pt x="2534" y="3547"/>
                  </a:cubicBezTo>
                  <a:lnTo>
                    <a:pt x="2661" y="3547"/>
                  </a:lnTo>
                  <a:cubicBezTo>
                    <a:pt x="2661" y="3547"/>
                    <a:pt x="4656" y="3262"/>
                    <a:pt x="5194" y="1489"/>
                  </a:cubicBezTo>
                  <a:cubicBezTo>
                    <a:pt x="5194" y="1489"/>
                    <a:pt x="5082" y="1464"/>
                    <a:pt x="4900" y="1464"/>
                  </a:cubicBezTo>
                  <a:cubicBezTo>
                    <a:pt x="4536" y="1464"/>
                    <a:pt x="3896" y="1562"/>
                    <a:pt x="3326" y="2154"/>
                  </a:cubicBezTo>
                  <a:cubicBezTo>
                    <a:pt x="3326" y="2154"/>
                    <a:pt x="3643" y="1235"/>
                    <a:pt x="3358" y="729"/>
                  </a:cubicBezTo>
                  <a:cubicBezTo>
                    <a:pt x="3073" y="253"/>
                    <a:pt x="2598" y="0"/>
                    <a:pt x="2598" y="0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28"/>
            <p:cNvSpPr/>
            <p:nvPr/>
          </p:nvSpPr>
          <p:spPr>
            <a:xfrm>
              <a:off x="6343357" y="2811176"/>
              <a:ext cx="170861" cy="480563"/>
            </a:xfrm>
            <a:custGeom>
              <a:avLst/>
              <a:gdLst/>
              <a:ahLst/>
              <a:cxnLst/>
              <a:rect l="l" t="t" r="r" b="b"/>
              <a:pathLst>
                <a:path w="5416" h="15233" extrusionOk="0">
                  <a:moveTo>
                    <a:pt x="2724" y="0"/>
                  </a:moveTo>
                  <a:cubicBezTo>
                    <a:pt x="1679" y="0"/>
                    <a:pt x="222" y="570"/>
                    <a:pt x="127" y="1932"/>
                  </a:cubicBezTo>
                  <a:cubicBezTo>
                    <a:pt x="0" y="3294"/>
                    <a:pt x="697" y="12731"/>
                    <a:pt x="2724" y="15233"/>
                  </a:cubicBezTo>
                  <a:cubicBezTo>
                    <a:pt x="4750" y="12731"/>
                    <a:pt x="5415" y="3294"/>
                    <a:pt x="5320" y="1932"/>
                  </a:cubicBezTo>
                  <a:cubicBezTo>
                    <a:pt x="5225" y="570"/>
                    <a:pt x="3737" y="0"/>
                    <a:pt x="2724" y="0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28"/>
            <p:cNvSpPr/>
            <p:nvPr/>
          </p:nvSpPr>
          <p:spPr>
            <a:xfrm>
              <a:off x="6422257" y="2971027"/>
              <a:ext cx="83979" cy="12998"/>
            </a:xfrm>
            <a:custGeom>
              <a:avLst/>
              <a:gdLst/>
              <a:ahLst/>
              <a:cxnLst/>
              <a:rect l="l" t="t" r="r" b="b"/>
              <a:pathLst>
                <a:path w="2662" h="412" extrusionOk="0">
                  <a:moveTo>
                    <a:pt x="191" y="0"/>
                  </a:moveTo>
                  <a:cubicBezTo>
                    <a:pt x="96" y="0"/>
                    <a:pt x="1" y="95"/>
                    <a:pt x="1" y="190"/>
                  </a:cubicBezTo>
                  <a:cubicBezTo>
                    <a:pt x="1" y="317"/>
                    <a:pt x="96" y="412"/>
                    <a:pt x="191" y="412"/>
                  </a:cubicBezTo>
                  <a:lnTo>
                    <a:pt x="2629" y="412"/>
                  </a:lnTo>
                  <a:cubicBezTo>
                    <a:pt x="2661" y="253"/>
                    <a:pt x="2661" y="127"/>
                    <a:pt x="2661" y="0"/>
                  </a:cubicBezTo>
                  <a:close/>
                </a:path>
              </a:pathLst>
            </a:custGeom>
            <a:solidFill>
              <a:srgbClr val="D197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28"/>
            <p:cNvSpPr/>
            <p:nvPr/>
          </p:nvSpPr>
          <p:spPr>
            <a:xfrm>
              <a:off x="6402288" y="2926040"/>
              <a:ext cx="107924" cy="13029"/>
            </a:xfrm>
            <a:custGeom>
              <a:avLst/>
              <a:gdLst/>
              <a:ahLst/>
              <a:cxnLst/>
              <a:rect l="l" t="t" r="r" b="b"/>
              <a:pathLst>
                <a:path w="3421" h="413" extrusionOk="0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cubicBezTo>
                    <a:pt x="1" y="318"/>
                    <a:pt x="96" y="413"/>
                    <a:pt x="222" y="413"/>
                  </a:cubicBezTo>
                  <a:lnTo>
                    <a:pt x="3389" y="413"/>
                  </a:lnTo>
                  <a:cubicBezTo>
                    <a:pt x="3389" y="254"/>
                    <a:pt x="3421" y="128"/>
                    <a:pt x="3421" y="1"/>
                  </a:cubicBezTo>
                  <a:close/>
                </a:path>
              </a:pathLst>
            </a:custGeom>
            <a:solidFill>
              <a:srgbClr val="D197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28"/>
            <p:cNvSpPr/>
            <p:nvPr/>
          </p:nvSpPr>
          <p:spPr>
            <a:xfrm>
              <a:off x="6402288" y="3026961"/>
              <a:ext cx="98933" cy="12020"/>
            </a:xfrm>
            <a:custGeom>
              <a:avLst/>
              <a:gdLst/>
              <a:ahLst/>
              <a:cxnLst/>
              <a:rect l="l" t="t" r="r" b="b"/>
              <a:pathLst>
                <a:path w="3136" h="381" extrusionOk="0">
                  <a:moveTo>
                    <a:pt x="222" y="1"/>
                  </a:moveTo>
                  <a:cubicBezTo>
                    <a:pt x="96" y="1"/>
                    <a:pt x="1" y="96"/>
                    <a:pt x="1" y="191"/>
                  </a:cubicBezTo>
                  <a:cubicBezTo>
                    <a:pt x="1" y="286"/>
                    <a:pt x="96" y="381"/>
                    <a:pt x="222" y="381"/>
                  </a:cubicBezTo>
                  <a:lnTo>
                    <a:pt x="3072" y="381"/>
                  </a:lnTo>
                  <a:cubicBezTo>
                    <a:pt x="3104" y="254"/>
                    <a:pt x="3104" y="127"/>
                    <a:pt x="3136" y="1"/>
                  </a:cubicBezTo>
                  <a:close/>
                </a:path>
              </a:pathLst>
            </a:custGeom>
            <a:solidFill>
              <a:srgbClr val="D197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28"/>
            <p:cNvSpPr/>
            <p:nvPr/>
          </p:nvSpPr>
          <p:spPr>
            <a:xfrm>
              <a:off x="6412288" y="3093904"/>
              <a:ext cx="78963" cy="13029"/>
            </a:xfrm>
            <a:custGeom>
              <a:avLst/>
              <a:gdLst/>
              <a:ahLst/>
              <a:cxnLst/>
              <a:rect l="l" t="t" r="r" b="b"/>
              <a:pathLst>
                <a:path w="2503" h="413" extrusionOk="0">
                  <a:moveTo>
                    <a:pt x="190" y="0"/>
                  </a:moveTo>
                  <a:cubicBezTo>
                    <a:pt x="95" y="0"/>
                    <a:pt x="0" y="95"/>
                    <a:pt x="0" y="190"/>
                  </a:cubicBezTo>
                  <a:cubicBezTo>
                    <a:pt x="0" y="317"/>
                    <a:pt x="95" y="412"/>
                    <a:pt x="190" y="412"/>
                  </a:cubicBezTo>
                  <a:lnTo>
                    <a:pt x="2439" y="412"/>
                  </a:lnTo>
                  <a:cubicBezTo>
                    <a:pt x="2470" y="254"/>
                    <a:pt x="2502" y="127"/>
                    <a:pt x="2502" y="0"/>
                  </a:cubicBezTo>
                  <a:close/>
                </a:path>
              </a:pathLst>
            </a:custGeom>
            <a:solidFill>
              <a:srgbClr val="D197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28"/>
            <p:cNvSpPr/>
            <p:nvPr/>
          </p:nvSpPr>
          <p:spPr>
            <a:xfrm>
              <a:off x="5787868" y="2781174"/>
              <a:ext cx="518546" cy="613473"/>
            </a:xfrm>
            <a:custGeom>
              <a:avLst/>
              <a:gdLst/>
              <a:ahLst/>
              <a:cxnLst/>
              <a:rect l="l" t="t" r="r" b="b"/>
              <a:pathLst>
                <a:path w="16437" h="19446" extrusionOk="0">
                  <a:moveTo>
                    <a:pt x="918" y="1"/>
                  </a:moveTo>
                  <a:cubicBezTo>
                    <a:pt x="412" y="1"/>
                    <a:pt x="0" y="444"/>
                    <a:pt x="0" y="951"/>
                  </a:cubicBezTo>
                  <a:lnTo>
                    <a:pt x="0" y="18496"/>
                  </a:lnTo>
                  <a:cubicBezTo>
                    <a:pt x="0" y="19002"/>
                    <a:pt x="412" y="19446"/>
                    <a:pt x="918" y="19446"/>
                  </a:cubicBezTo>
                  <a:lnTo>
                    <a:pt x="15486" y="19446"/>
                  </a:lnTo>
                  <a:cubicBezTo>
                    <a:pt x="15993" y="19446"/>
                    <a:pt x="16436" y="19002"/>
                    <a:pt x="16436" y="18496"/>
                  </a:cubicBezTo>
                  <a:lnTo>
                    <a:pt x="16436" y="951"/>
                  </a:lnTo>
                  <a:cubicBezTo>
                    <a:pt x="16436" y="444"/>
                    <a:pt x="15993" y="1"/>
                    <a:pt x="15486" y="1"/>
                  </a:cubicBezTo>
                  <a:close/>
                </a:path>
              </a:pathLst>
            </a:custGeom>
            <a:solidFill>
              <a:srgbClr val="E0A4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28"/>
            <p:cNvSpPr/>
            <p:nvPr/>
          </p:nvSpPr>
          <p:spPr>
            <a:xfrm>
              <a:off x="5829827" y="2830136"/>
              <a:ext cx="433620" cy="522553"/>
            </a:xfrm>
            <a:custGeom>
              <a:avLst/>
              <a:gdLst/>
              <a:ahLst/>
              <a:cxnLst/>
              <a:rect l="l" t="t" r="r" b="b"/>
              <a:pathLst>
                <a:path w="13745" h="16564" extrusionOk="0">
                  <a:moveTo>
                    <a:pt x="0" y="1"/>
                  </a:moveTo>
                  <a:lnTo>
                    <a:pt x="0" y="16564"/>
                  </a:lnTo>
                  <a:lnTo>
                    <a:pt x="13745" y="16564"/>
                  </a:lnTo>
                  <a:lnTo>
                    <a:pt x="13745" y="1"/>
                  </a:lnTo>
                  <a:close/>
                </a:path>
              </a:pathLst>
            </a:custGeom>
            <a:solidFill>
              <a:srgbClr val="FFF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28"/>
            <p:cNvSpPr/>
            <p:nvPr/>
          </p:nvSpPr>
          <p:spPr>
            <a:xfrm>
              <a:off x="5923744" y="2671294"/>
              <a:ext cx="245787" cy="201841"/>
            </a:xfrm>
            <a:custGeom>
              <a:avLst/>
              <a:gdLst/>
              <a:ahLst/>
              <a:cxnLst/>
              <a:rect l="l" t="t" r="r" b="b"/>
              <a:pathLst>
                <a:path w="7791" h="6398" extrusionOk="0">
                  <a:moveTo>
                    <a:pt x="3895" y="1140"/>
                  </a:moveTo>
                  <a:cubicBezTo>
                    <a:pt x="4402" y="1140"/>
                    <a:pt x="4814" y="1521"/>
                    <a:pt x="4814" y="2027"/>
                  </a:cubicBezTo>
                  <a:cubicBezTo>
                    <a:pt x="4814" y="2534"/>
                    <a:pt x="4402" y="2946"/>
                    <a:pt x="3895" y="2946"/>
                  </a:cubicBezTo>
                  <a:cubicBezTo>
                    <a:pt x="3389" y="2946"/>
                    <a:pt x="2977" y="2534"/>
                    <a:pt x="2977" y="2027"/>
                  </a:cubicBezTo>
                  <a:cubicBezTo>
                    <a:pt x="2977" y="1521"/>
                    <a:pt x="3389" y="1140"/>
                    <a:pt x="3895" y="1140"/>
                  </a:cubicBezTo>
                  <a:close/>
                  <a:moveTo>
                    <a:pt x="3895" y="0"/>
                  </a:moveTo>
                  <a:cubicBezTo>
                    <a:pt x="2534" y="0"/>
                    <a:pt x="1457" y="1109"/>
                    <a:pt x="1457" y="2471"/>
                  </a:cubicBezTo>
                  <a:cubicBezTo>
                    <a:pt x="1457" y="2534"/>
                    <a:pt x="1457" y="2597"/>
                    <a:pt x="1457" y="2661"/>
                  </a:cubicBezTo>
                  <a:lnTo>
                    <a:pt x="475" y="2661"/>
                  </a:lnTo>
                  <a:cubicBezTo>
                    <a:pt x="222" y="2661"/>
                    <a:pt x="0" y="2882"/>
                    <a:pt x="0" y="3136"/>
                  </a:cubicBezTo>
                  <a:lnTo>
                    <a:pt x="0" y="5954"/>
                  </a:lnTo>
                  <a:cubicBezTo>
                    <a:pt x="0" y="6208"/>
                    <a:pt x="222" y="6398"/>
                    <a:pt x="475" y="6398"/>
                  </a:cubicBezTo>
                  <a:lnTo>
                    <a:pt x="7316" y="6398"/>
                  </a:lnTo>
                  <a:cubicBezTo>
                    <a:pt x="7601" y="6398"/>
                    <a:pt x="7791" y="6208"/>
                    <a:pt x="7791" y="5954"/>
                  </a:cubicBezTo>
                  <a:lnTo>
                    <a:pt x="7791" y="3136"/>
                  </a:lnTo>
                  <a:cubicBezTo>
                    <a:pt x="7791" y="2882"/>
                    <a:pt x="7601" y="2661"/>
                    <a:pt x="7316" y="2661"/>
                  </a:cubicBezTo>
                  <a:lnTo>
                    <a:pt x="6334" y="2661"/>
                  </a:lnTo>
                  <a:cubicBezTo>
                    <a:pt x="6334" y="2597"/>
                    <a:pt x="6366" y="2534"/>
                    <a:pt x="6366" y="2471"/>
                  </a:cubicBezTo>
                  <a:cubicBezTo>
                    <a:pt x="6366" y="1109"/>
                    <a:pt x="5257" y="0"/>
                    <a:pt x="3895" y="0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28"/>
            <p:cNvSpPr/>
            <p:nvPr/>
          </p:nvSpPr>
          <p:spPr>
            <a:xfrm>
              <a:off x="5900745" y="2946041"/>
              <a:ext cx="278785" cy="14007"/>
            </a:xfrm>
            <a:custGeom>
              <a:avLst/>
              <a:gdLst/>
              <a:ahLst/>
              <a:cxnLst/>
              <a:rect l="l" t="t" r="r" b="b"/>
              <a:pathLst>
                <a:path w="8837" h="444" extrusionOk="0">
                  <a:moveTo>
                    <a:pt x="222" y="0"/>
                  </a:moveTo>
                  <a:cubicBezTo>
                    <a:pt x="96" y="0"/>
                    <a:pt x="1" y="95"/>
                    <a:pt x="1" y="222"/>
                  </a:cubicBezTo>
                  <a:cubicBezTo>
                    <a:pt x="1" y="349"/>
                    <a:pt x="96" y="444"/>
                    <a:pt x="222" y="444"/>
                  </a:cubicBezTo>
                  <a:lnTo>
                    <a:pt x="8615" y="444"/>
                  </a:lnTo>
                  <a:cubicBezTo>
                    <a:pt x="8741" y="444"/>
                    <a:pt x="8836" y="349"/>
                    <a:pt x="8836" y="222"/>
                  </a:cubicBezTo>
                  <a:cubicBezTo>
                    <a:pt x="8836" y="95"/>
                    <a:pt x="8741" y="0"/>
                    <a:pt x="8615" y="0"/>
                  </a:cubicBez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28"/>
            <p:cNvSpPr/>
            <p:nvPr/>
          </p:nvSpPr>
          <p:spPr>
            <a:xfrm>
              <a:off x="5903742" y="3025951"/>
              <a:ext cx="278785" cy="13029"/>
            </a:xfrm>
            <a:custGeom>
              <a:avLst/>
              <a:gdLst/>
              <a:ahLst/>
              <a:cxnLst/>
              <a:rect l="l" t="t" r="r" b="b"/>
              <a:pathLst>
                <a:path w="8837" h="413" extrusionOk="0">
                  <a:moveTo>
                    <a:pt x="222" y="1"/>
                  </a:moveTo>
                  <a:cubicBezTo>
                    <a:pt x="96" y="1"/>
                    <a:pt x="1" y="96"/>
                    <a:pt x="1" y="191"/>
                  </a:cubicBezTo>
                  <a:cubicBezTo>
                    <a:pt x="1" y="318"/>
                    <a:pt x="96" y="413"/>
                    <a:pt x="222" y="413"/>
                  </a:cubicBezTo>
                  <a:lnTo>
                    <a:pt x="8615" y="413"/>
                  </a:lnTo>
                  <a:cubicBezTo>
                    <a:pt x="8741" y="413"/>
                    <a:pt x="8836" y="318"/>
                    <a:pt x="8836" y="191"/>
                  </a:cubicBezTo>
                  <a:cubicBezTo>
                    <a:pt x="8836" y="96"/>
                    <a:pt x="8741" y="1"/>
                    <a:pt x="8615" y="1"/>
                  </a:cubicBez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28"/>
            <p:cNvSpPr/>
            <p:nvPr/>
          </p:nvSpPr>
          <p:spPr>
            <a:xfrm>
              <a:off x="5907749" y="3104883"/>
              <a:ext cx="278785" cy="13029"/>
            </a:xfrm>
            <a:custGeom>
              <a:avLst/>
              <a:gdLst/>
              <a:ahLst/>
              <a:cxnLst/>
              <a:rect l="l" t="t" r="r" b="b"/>
              <a:pathLst>
                <a:path w="8837" h="413" extrusionOk="0">
                  <a:moveTo>
                    <a:pt x="190" y="1"/>
                  </a:moveTo>
                  <a:cubicBezTo>
                    <a:pt x="95" y="1"/>
                    <a:pt x="0" y="96"/>
                    <a:pt x="0" y="222"/>
                  </a:cubicBezTo>
                  <a:cubicBezTo>
                    <a:pt x="0" y="317"/>
                    <a:pt x="95" y="412"/>
                    <a:pt x="190" y="412"/>
                  </a:cubicBezTo>
                  <a:lnTo>
                    <a:pt x="8614" y="412"/>
                  </a:lnTo>
                  <a:cubicBezTo>
                    <a:pt x="8741" y="412"/>
                    <a:pt x="8836" y="317"/>
                    <a:pt x="8836" y="222"/>
                  </a:cubicBezTo>
                  <a:cubicBezTo>
                    <a:pt x="8836" y="96"/>
                    <a:pt x="8741" y="1"/>
                    <a:pt x="8614" y="1"/>
                  </a:cubicBez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28"/>
            <p:cNvSpPr/>
            <p:nvPr/>
          </p:nvSpPr>
          <p:spPr>
            <a:xfrm>
              <a:off x="5910746" y="3183815"/>
              <a:ext cx="278785" cy="14007"/>
            </a:xfrm>
            <a:custGeom>
              <a:avLst/>
              <a:gdLst/>
              <a:ahLst/>
              <a:cxnLst/>
              <a:rect l="l" t="t" r="r" b="b"/>
              <a:pathLst>
                <a:path w="8837" h="444" extrusionOk="0">
                  <a:moveTo>
                    <a:pt x="222" y="1"/>
                  </a:moveTo>
                  <a:cubicBezTo>
                    <a:pt x="95" y="1"/>
                    <a:pt x="0" y="96"/>
                    <a:pt x="0" y="222"/>
                  </a:cubicBezTo>
                  <a:cubicBezTo>
                    <a:pt x="0" y="349"/>
                    <a:pt x="95" y="444"/>
                    <a:pt x="222" y="444"/>
                  </a:cubicBezTo>
                  <a:lnTo>
                    <a:pt x="8614" y="444"/>
                  </a:lnTo>
                  <a:cubicBezTo>
                    <a:pt x="8741" y="444"/>
                    <a:pt x="8836" y="349"/>
                    <a:pt x="8836" y="222"/>
                  </a:cubicBezTo>
                  <a:cubicBezTo>
                    <a:pt x="8836" y="96"/>
                    <a:pt x="8741" y="1"/>
                    <a:pt x="8614" y="1"/>
                  </a:cubicBez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28"/>
            <p:cNvSpPr/>
            <p:nvPr/>
          </p:nvSpPr>
          <p:spPr>
            <a:xfrm>
              <a:off x="5913743" y="3262747"/>
              <a:ext cx="278785" cy="14007"/>
            </a:xfrm>
            <a:custGeom>
              <a:avLst/>
              <a:gdLst/>
              <a:ahLst/>
              <a:cxnLst/>
              <a:rect l="l" t="t" r="r" b="b"/>
              <a:pathLst>
                <a:path w="8837" h="444" extrusionOk="0">
                  <a:moveTo>
                    <a:pt x="222" y="0"/>
                  </a:moveTo>
                  <a:cubicBezTo>
                    <a:pt x="127" y="0"/>
                    <a:pt x="0" y="95"/>
                    <a:pt x="0" y="222"/>
                  </a:cubicBezTo>
                  <a:cubicBezTo>
                    <a:pt x="0" y="349"/>
                    <a:pt x="127" y="444"/>
                    <a:pt x="222" y="444"/>
                  </a:cubicBezTo>
                  <a:lnTo>
                    <a:pt x="8646" y="444"/>
                  </a:lnTo>
                  <a:cubicBezTo>
                    <a:pt x="8741" y="444"/>
                    <a:pt x="8836" y="349"/>
                    <a:pt x="8836" y="222"/>
                  </a:cubicBezTo>
                  <a:cubicBezTo>
                    <a:pt x="8836" y="95"/>
                    <a:pt x="8741" y="0"/>
                    <a:pt x="8646" y="0"/>
                  </a:cubicBez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28"/>
            <p:cNvSpPr/>
            <p:nvPr/>
          </p:nvSpPr>
          <p:spPr>
            <a:xfrm>
              <a:off x="6309380" y="3046552"/>
              <a:ext cx="115906" cy="94863"/>
            </a:xfrm>
            <a:custGeom>
              <a:avLst/>
              <a:gdLst/>
              <a:ahLst/>
              <a:cxnLst/>
              <a:rect l="l" t="t" r="r" b="b"/>
              <a:pathLst>
                <a:path w="3674" h="3007" extrusionOk="0">
                  <a:moveTo>
                    <a:pt x="2708" y="1"/>
                  </a:moveTo>
                  <a:cubicBezTo>
                    <a:pt x="2184" y="1"/>
                    <a:pt x="1542" y="100"/>
                    <a:pt x="1045" y="488"/>
                  </a:cubicBezTo>
                  <a:cubicBezTo>
                    <a:pt x="32" y="1248"/>
                    <a:pt x="0" y="2895"/>
                    <a:pt x="0" y="2895"/>
                  </a:cubicBezTo>
                  <a:cubicBezTo>
                    <a:pt x="0" y="2895"/>
                    <a:pt x="437" y="3006"/>
                    <a:pt x="999" y="3006"/>
                  </a:cubicBezTo>
                  <a:cubicBezTo>
                    <a:pt x="1517" y="3006"/>
                    <a:pt x="2142" y="2911"/>
                    <a:pt x="2629" y="2546"/>
                  </a:cubicBezTo>
                  <a:cubicBezTo>
                    <a:pt x="3642" y="1755"/>
                    <a:pt x="3674" y="108"/>
                    <a:pt x="3674" y="108"/>
                  </a:cubicBezTo>
                  <a:cubicBezTo>
                    <a:pt x="3674" y="108"/>
                    <a:pt x="3254" y="1"/>
                    <a:pt x="2708" y="1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28"/>
            <p:cNvSpPr/>
            <p:nvPr/>
          </p:nvSpPr>
          <p:spPr>
            <a:xfrm>
              <a:off x="6244424" y="3072925"/>
              <a:ext cx="80982" cy="101930"/>
            </a:xfrm>
            <a:custGeom>
              <a:avLst/>
              <a:gdLst/>
              <a:ahLst/>
              <a:cxnLst/>
              <a:rect l="l" t="t" r="r" b="b"/>
              <a:pathLst>
                <a:path w="2567" h="3231" extrusionOk="0">
                  <a:moveTo>
                    <a:pt x="698" y="0"/>
                  </a:moveTo>
                  <a:cubicBezTo>
                    <a:pt x="1" y="285"/>
                    <a:pt x="128" y="1109"/>
                    <a:pt x="128" y="1109"/>
                  </a:cubicBezTo>
                  <a:cubicBezTo>
                    <a:pt x="1869" y="1742"/>
                    <a:pt x="2249" y="3231"/>
                    <a:pt x="2249" y="3231"/>
                  </a:cubicBezTo>
                  <a:lnTo>
                    <a:pt x="2566" y="3231"/>
                  </a:lnTo>
                  <a:cubicBezTo>
                    <a:pt x="2408" y="1077"/>
                    <a:pt x="698" y="0"/>
                    <a:pt x="698" y="0"/>
                  </a:cubicBezTo>
                  <a:close/>
                </a:path>
              </a:pathLst>
            </a:custGeom>
            <a:solidFill>
              <a:srgbClr val="825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28"/>
            <p:cNvSpPr/>
            <p:nvPr/>
          </p:nvSpPr>
          <p:spPr>
            <a:xfrm>
              <a:off x="6149529" y="3157757"/>
              <a:ext cx="340713" cy="277681"/>
            </a:xfrm>
            <a:custGeom>
              <a:avLst/>
              <a:gdLst/>
              <a:ahLst/>
              <a:cxnLst/>
              <a:rect l="l" t="t" r="r" b="b"/>
              <a:pathLst>
                <a:path w="10800" h="8802" extrusionOk="0">
                  <a:moveTo>
                    <a:pt x="3486" y="1"/>
                  </a:moveTo>
                  <a:cubicBezTo>
                    <a:pt x="3055" y="1"/>
                    <a:pt x="2595" y="59"/>
                    <a:pt x="2154" y="225"/>
                  </a:cubicBezTo>
                  <a:cubicBezTo>
                    <a:pt x="665" y="795"/>
                    <a:pt x="0" y="1840"/>
                    <a:pt x="222" y="4025"/>
                  </a:cubicBezTo>
                  <a:cubicBezTo>
                    <a:pt x="317" y="5292"/>
                    <a:pt x="1299" y="8047"/>
                    <a:pt x="2280" y="8522"/>
                  </a:cubicBezTo>
                  <a:cubicBezTo>
                    <a:pt x="2695" y="8729"/>
                    <a:pt x="3081" y="8802"/>
                    <a:pt x="3437" y="8802"/>
                  </a:cubicBezTo>
                  <a:cubicBezTo>
                    <a:pt x="4278" y="8802"/>
                    <a:pt x="4948" y="8395"/>
                    <a:pt x="5416" y="8395"/>
                  </a:cubicBezTo>
                  <a:cubicBezTo>
                    <a:pt x="5884" y="8395"/>
                    <a:pt x="6557" y="8788"/>
                    <a:pt x="7389" y="8788"/>
                  </a:cubicBezTo>
                  <a:cubicBezTo>
                    <a:pt x="7739" y="8788"/>
                    <a:pt x="8116" y="8719"/>
                    <a:pt x="8519" y="8522"/>
                  </a:cubicBezTo>
                  <a:cubicBezTo>
                    <a:pt x="9501" y="8047"/>
                    <a:pt x="10483" y="5292"/>
                    <a:pt x="10609" y="4025"/>
                  </a:cubicBezTo>
                  <a:cubicBezTo>
                    <a:pt x="10799" y="1840"/>
                    <a:pt x="10166" y="795"/>
                    <a:pt x="8646" y="225"/>
                  </a:cubicBezTo>
                  <a:cubicBezTo>
                    <a:pt x="8214" y="59"/>
                    <a:pt x="7760" y="1"/>
                    <a:pt x="7334" y="1"/>
                  </a:cubicBezTo>
                  <a:cubicBezTo>
                    <a:pt x="6293" y="1"/>
                    <a:pt x="5416" y="352"/>
                    <a:pt x="5416" y="352"/>
                  </a:cubicBezTo>
                  <a:cubicBezTo>
                    <a:pt x="5416" y="352"/>
                    <a:pt x="4538" y="1"/>
                    <a:pt x="3486" y="1"/>
                  </a:cubicBezTo>
                  <a:close/>
                </a:path>
              </a:pathLst>
            </a:custGeom>
            <a:solidFill>
              <a:srgbClr val="F28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9" name="Google Shape;2529;p28"/>
          <p:cNvGrpSpPr/>
          <p:nvPr/>
        </p:nvGrpSpPr>
        <p:grpSpPr>
          <a:xfrm>
            <a:off x="771200" y="3755168"/>
            <a:ext cx="891185" cy="891217"/>
            <a:chOff x="5687958" y="3747285"/>
            <a:chExt cx="891185" cy="891217"/>
          </a:xfrm>
        </p:grpSpPr>
        <p:sp>
          <p:nvSpPr>
            <p:cNvPr id="2530" name="Google Shape;2530;p28"/>
            <p:cNvSpPr/>
            <p:nvPr/>
          </p:nvSpPr>
          <p:spPr>
            <a:xfrm>
              <a:off x="5687958" y="3747285"/>
              <a:ext cx="891185" cy="891217"/>
            </a:xfrm>
            <a:custGeom>
              <a:avLst/>
              <a:gdLst/>
              <a:ahLst/>
              <a:cxnLst/>
              <a:rect l="l" t="t" r="r" b="b"/>
              <a:pathLst>
                <a:path w="28249" h="28250" extrusionOk="0">
                  <a:moveTo>
                    <a:pt x="14125" y="1"/>
                  </a:moveTo>
                  <a:cubicBezTo>
                    <a:pt x="6334" y="1"/>
                    <a:pt x="0" y="6335"/>
                    <a:pt x="0" y="14125"/>
                  </a:cubicBezTo>
                  <a:cubicBezTo>
                    <a:pt x="0" y="21947"/>
                    <a:pt x="6334" y="28249"/>
                    <a:pt x="14125" y="28249"/>
                  </a:cubicBezTo>
                  <a:cubicBezTo>
                    <a:pt x="21915" y="28249"/>
                    <a:pt x="28249" y="21947"/>
                    <a:pt x="28249" y="14125"/>
                  </a:cubicBezTo>
                  <a:cubicBezTo>
                    <a:pt x="28249" y="6335"/>
                    <a:pt x="21915" y="1"/>
                    <a:pt x="141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28"/>
            <p:cNvSpPr/>
            <p:nvPr/>
          </p:nvSpPr>
          <p:spPr>
            <a:xfrm>
              <a:off x="5701933" y="3840571"/>
              <a:ext cx="490595" cy="366330"/>
            </a:xfrm>
            <a:custGeom>
              <a:avLst/>
              <a:gdLst/>
              <a:ahLst/>
              <a:cxnLst/>
              <a:rect l="l" t="t" r="r" b="b"/>
              <a:pathLst>
                <a:path w="15551" h="11612" extrusionOk="0">
                  <a:moveTo>
                    <a:pt x="4980" y="1"/>
                  </a:moveTo>
                  <a:cubicBezTo>
                    <a:pt x="4393" y="1"/>
                    <a:pt x="3722" y="179"/>
                    <a:pt x="2977" y="654"/>
                  </a:cubicBezTo>
                  <a:cubicBezTo>
                    <a:pt x="1" y="2554"/>
                    <a:pt x="1869" y="8508"/>
                    <a:pt x="7759" y="11611"/>
                  </a:cubicBezTo>
                  <a:cubicBezTo>
                    <a:pt x="13682" y="8508"/>
                    <a:pt x="15550" y="2554"/>
                    <a:pt x="12573" y="654"/>
                  </a:cubicBezTo>
                  <a:cubicBezTo>
                    <a:pt x="11829" y="179"/>
                    <a:pt x="11156" y="1"/>
                    <a:pt x="10565" y="1"/>
                  </a:cubicBezTo>
                  <a:cubicBezTo>
                    <a:pt x="8793" y="1"/>
                    <a:pt x="7759" y="1604"/>
                    <a:pt x="7759" y="1604"/>
                  </a:cubicBezTo>
                  <a:cubicBezTo>
                    <a:pt x="7759" y="1604"/>
                    <a:pt x="6744" y="1"/>
                    <a:pt x="4980" y="1"/>
                  </a:cubicBezTo>
                  <a:close/>
                </a:path>
              </a:pathLst>
            </a:custGeom>
            <a:solidFill>
              <a:srgbClr val="F28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28"/>
            <p:cNvSpPr/>
            <p:nvPr/>
          </p:nvSpPr>
          <p:spPr>
            <a:xfrm>
              <a:off x="5724900" y="3921143"/>
              <a:ext cx="383681" cy="158873"/>
            </a:xfrm>
            <a:custGeom>
              <a:avLst/>
              <a:gdLst/>
              <a:ahLst/>
              <a:cxnLst/>
              <a:rect l="l" t="t" r="r" b="b"/>
              <a:pathLst>
                <a:path w="12162" h="5036" extrusionOk="0">
                  <a:moveTo>
                    <a:pt x="6841" y="0"/>
                  </a:moveTo>
                  <a:cubicBezTo>
                    <a:pt x="6746" y="0"/>
                    <a:pt x="6683" y="64"/>
                    <a:pt x="6651" y="159"/>
                  </a:cubicBezTo>
                  <a:lnTo>
                    <a:pt x="5670" y="4149"/>
                  </a:lnTo>
                  <a:lnTo>
                    <a:pt x="4403" y="665"/>
                  </a:lnTo>
                  <a:cubicBezTo>
                    <a:pt x="4371" y="570"/>
                    <a:pt x="4308" y="539"/>
                    <a:pt x="4213" y="507"/>
                  </a:cubicBezTo>
                  <a:cubicBezTo>
                    <a:pt x="4150" y="507"/>
                    <a:pt x="4055" y="539"/>
                    <a:pt x="4023" y="634"/>
                  </a:cubicBezTo>
                  <a:lnTo>
                    <a:pt x="3073" y="2470"/>
                  </a:lnTo>
                  <a:lnTo>
                    <a:pt x="191" y="2470"/>
                  </a:lnTo>
                  <a:cubicBezTo>
                    <a:pt x="96" y="2470"/>
                    <a:pt x="1" y="2565"/>
                    <a:pt x="1" y="2660"/>
                  </a:cubicBezTo>
                  <a:cubicBezTo>
                    <a:pt x="1" y="2787"/>
                    <a:pt x="96" y="2882"/>
                    <a:pt x="191" y="2882"/>
                  </a:cubicBezTo>
                  <a:lnTo>
                    <a:pt x="3199" y="2882"/>
                  </a:lnTo>
                  <a:cubicBezTo>
                    <a:pt x="3263" y="2882"/>
                    <a:pt x="3326" y="2819"/>
                    <a:pt x="3358" y="2755"/>
                  </a:cubicBezTo>
                  <a:lnTo>
                    <a:pt x="4181" y="1204"/>
                  </a:lnTo>
                  <a:lnTo>
                    <a:pt x="5511" y="4909"/>
                  </a:lnTo>
                  <a:cubicBezTo>
                    <a:pt x="5511" y="4972"/>
                    <a:pt x="5606" y="5036"/>
                    <a:pt x="5670" y="5036"/>
                  </a:cubicBezTo>
                  <a:lnTo>
                    <a:pt x="5701" y="5036"/>
                  </a:lnTo>
                  <a:cubicBezTo>
                    <a:pt x="5796" y="5036"/>
                    <a:pt x="5860" y="4972"/>
                    <a:pt x="5891" y="4877"/>
                  </a:cubicBezTo>
                  <a:lnTo>
                    <a:pt x="6905" y="792"/>
                  </a:lnTo>
                  <a:lnTo>
                    <a:pt x="7792" y="2755"/>
                  </a:lnTo>
                  <a:cubicBezTo>
                    <a:pt x="7823" y="2819"/>
                    <a:pt x="7887" y="2850"/>
                    <a:pt x="7982" y="2850"/>
                  </a:cubicBezTo>
                  <a:lnTo>
                    <a:pt x="11972" y="2850"/>
                  </a:lnTo>
                  <a:cubicBezTo>
                    <a:pt x="12067" y="2850"/>
                    <a:pt x="12162" y="2787"/>
                    <a:pt x="12162" y="2660"/>
                  </a:cubicBezTo>
                  <a:cubicBezTo>
                    <a:pt x="12162" y="2565"/>
                    <a:pt x="12067" y="2470"/>
                    <a:pt x="11972" y="2470"/>
                  </a:cubicBezTo>
                  <a:lnTo>
                    <a:pt x="8108" y="2470"/>
                  </a:lnTo>
                  <a:lnTo>
                    <a:pt x="7031" y="95"/>
                  </a:lnTo>
                  <a:cubicBezTo>
                    <a:pt x="7000" y="32"/>
                    <a:pt x="6936" y="0"/>
                    <a:pt x="6841" y="0"/>
                  </a:cubicBezTo>
                  <a:close/>
                </a:path>
              </a:pathLst>
            </a:custGeom>
            <a:solidFill>
              <a:srgbClr val="FFCA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28"/>
            <p:cNvSpPr/>
            <p:nvPr/>
          </p:nvSpPr>
          <p:spPr>
            <a:xfrm>
              <a:off x="6185493" y="3951113"/>
              <a:ext cx="121900" cy="49971"/>
            </a:xfrm>
            <a:custGeom>
              <a:avLst/>
              <a:gdLst/>
              <a:ahLst/>
              <a:cxnLst/>
              <a:rect l="l" t="t" r="r" b="b"/>
              <a:pathLst>
                <a:path w="3864" h="1584" extrusionOk="0">
                  <a:moveTo>
                    <a:pt x="0" y="0"/>
                  </a:moveTo>
                  <a:lnTo>
                    <a:pt x="0" y="1584"/>
                  </a:lnTo>
                  <a:lnTo>
                    <a:pt x="3864" y="1584"/>
                  </a:lnTo>
                  <a:lnTo>
                    <a:pt x="3864" y="0"/>
                  </a:lnTo>
                  <a:close/>
                </a:path>
              </a:pathLst>
            </a:custGeom>
            <a:solidFill>
              <a:srgbClr val="306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28"/>
            <p:cNvSpPr/>
            <p:nvPr/>
          </p:nvSpPr>
          <p:spPr>
            <a:xfrm>
              <a:off x="6075582" y="3974080"/>
              <a:ext cx="341723" cy="523562"/>
            </a:xfrm>
            <a:custGeom>
              <a:avLst/>
              <a:gdLst/>
              <a:ahLst/>
              <a:cxnLst/>
              <a:rect l="l" t="t" r="r" b="b"/>
              <a:pathLst>
                <a:path w="10832" h="16596" extrusionOk="0">
                  <a:moveTo>
                    <a:pt x="1078" y="1"/>
                  </a:moveTo>
                  <a:cubicBezTo>
                    <a:pt x="476" y="1"/>
                    <a:pt x="1" y="507"/>
                    <a:pt x="1" y="1109"/>
                  </a:cubicBezTo>
                  <a:lnTo>
                    <a:pt x="1" y="15518"/>
                  </a:lnTo>
                  <a:cubicBezTo>
                    <a:pt x="1" y="16120"/>
                    <a:pt x="476" y="16595"/>
                    <a:pt x="1078" y="16595"/>
                  </a:cubicBezTo>
                  <a:lnTo>
                    <a:pt x="9755" y="16595"/>
                  </a:lnTo>
                  <a:cubicBezTo>
                    <a:pt x="10357" y="16595"/>
                    <a:pt x="10832" y="16120"/>
                    <a:pt x="10832" y="15518"/>
                  </a:cubicBezTo>
                  <a:lnTo>
                    <a:pt x="10832" y="1109"/>
                  </a:lnTo>
                  <a:cubicBezTo>
                    <a:pt x="10832" y="507"/>
                    <a:pt x="10357" y="1"/>
                    <a:pt x="9755" y="1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28"/>
            <p:cNvSpPr/>
            <p:nvPr/>
          </p:nvSpPr>
          <p:spPr>
            <a:xfrm>
              <a:off x="6159498" y="3823220"/>
              <a:ext cx="172880" cy="132910"/>
            </a:xfrm>
            <a:custGeom>
              <a:avLst/>
              <a:gdLst/>
              <a:ahLst/>
              <a:cxnLst/>
              <a:rect l="l" t="t" r="r" b="b"/>
              <a:pathLst>
                <a:path w="5480" h="4213" extrusionOk="0">
                  <a:moveTo>
                    <a:pt x="571" y="1"/>
                  </a:moveTo>
                  <a:cubicBezTo>
                    <a:pt x="254" y="1"/>
                    <a:pt x="1" y="254"/>
                    <a:pt x="1" y="539"/>
                  </a:cubicBezTo>
                  <a:lnTo>
                    <a:pt x="1" y="3674"/>
                  </a:lnTo>
                  <a:cubicBezTo>
                    <a:pt x="1" y="3959"/>
                    <a:pt x="254" y="4213"/>
                    <a:pt x="571" y="4213"/>
                  </a:cubicBezTo>
                  <a:lnTo>
                    <a:pt x="4941" y="4213"/>
                  </a:lnTo>
                  <a:cubicBezTo>
                    <a:pt x="5258" y="4213"/>
                    <a:pt x="5480" y="3959"/>
                    <a:pt x="5480" y="3674"/>
                  </a:cubicBezTo>
                  <a:lnTo>
                    <a:pt x="5480" y="539"/>
                  </a:lnTo>
                  <a:cubicBezTo>
                    <a:pt x="5480" y="254"/>
                    <a:pt x="5258" y="1"/>
                    <a:pt x="4941" y="1"/>
                  </a:cubicBezTo>
                  <a:close/>
                </a:path>
              </a:pathLst>
            </a:custGeom>
            <a:solidFill>
              <a:srgbClr val="C7A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28"/>
            <p:cNvSpPr/>
            <p:nvPr/>
          </p:nvSpPr>
          <p:spPr>
            <a:xfrm>
              <a:off x="6125553" y="4029035"/>
              <a:ext cx="241812" cy="411632"/>
            </a:xfrm>
            <a:custGeom>
              <a:avLst/>
              <a:gdLst/>
              <a:ahLst/>
              <a:cxnLst/>
              <a:rect l="l" t="t" r="r" b="b"/>
              <a:pathLst>
                <a:path w="7665" h="13048" extrusionOk="0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lnTo>
                    <a:pt x="0" y="12573"/>
                  </a:lnTo>
                  <a:cubicBezTo>
                    <a:pt x="0" y="12826"/>
                    <a:pt x="222" y="13048"/>
                    <a:pt x="507" y="13048"/>
                  </a:cubicBezTo>
                  <a:lnTo>
                    <a:pt x="7157" y="13048"/>
                  </a:lnTo>
                  <a:cubicBezTo>
                    <a:pt x="7442" y="13048"/>
                    <a:pt x="7664" y="12826"/>
                    <a:pt x="7664" y="12573"/>
                  </a:cubicBezTo>
                  <a:lnTo>
                    <a:pt x="7664" y="475"/>
                  </a:lnTo>
                  <a:cubicBezTo>
                    <a:pt x="7664" y="222"/>
                    <a:pt x="7442" y="0"/>
                    <a:pt x="7157" y="0"/>
                  </a:cubicBez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28"/>
            <p:cNvSpPr/>
            <p:nvPr/>
          </p:nvSpPr>
          <p:spPr>
            <a:xfrm>
              <a:off x="5969677" y="4212863"/>
              <a:ext cx="134929" cy="43977"/>
            </a:xfrm>
            <a:custGeom>
              <a:avLst/>
              <a:gdLst/>
              <a:ahLst/>
              <a:cxnLst/>
              <a:rect l="l" t="t" r="r" b="b"/>
              <a:pathLst>
                <a:path w="4277" h="1394" extrusionOk="0">
                  <a:moveTo>
                    <a:pt x="1" y="1"/>
                  </a:moveTo>
                  <a:lnTo>
                    <a:pt x="1" y="1394"/>
                  </a:lnTo>
                  <a:lnTo>
                    <a:pt x="4276" y="1394"/>
                  </a:lnTo>
                  <a:lnTo>
                    <a:pt x="4276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28"/>
            <p:cNvSpPr/>
            <p:nvPr/>
          </p:nvSpPr>
          <p:spPr>
            <a:xfrm>
              <a:off x="5888757" y="4438648"/>
              <a:ext cx="296767" cy="93948"/>
            </a:xfrm>
            <a:custGeom>
              <a:avLst/>
              <a:gdLst/>
              <a:ahLst/>
              <a:cxnLst/>
              <a:rect l="l" t="t" r="r" b="b"/>
              <a:pathLst>
                <a:path w="9407" h="2978" extrusionOk="0">
                  <a:moveTo>
                    <a:pt x="1" y="1"/>
                  </a:moveTo>
                  <a:lnTo>
                    <a:pt x="1" y="2027"/>
                  </a:lnTo>
                  <a:cubicBezTo>
                    <a:pt x="1" y="2534"/>
                    <a:pt x="412" y="2978"/>
                    <a:pt x="951" y="2978"/>
                  </a:cubicBezTo>
                  <a:lnTo>
                    <a:pt x="8456" y="2978"/>
                  </a:lnTo>
                  <a:cubicBezTo>
                    <a:pt x="8995" y="2978"/>
                    <a:pt x="9406" y="2534"/>
                    <a:pt x="9406" y="2027"/>
                  </a:cubicBezTo>
                  <a:lnTo>
                    <a:pt x="9406" y="1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28"/>
            <p:cNvSpPr/>
            <p:nvPr/>
          </p:nvSpPr>
          <p:spPr>
            <a:xfrm>
              <a:off x="5888757" y="4233842"/>
              <a:ext cx="296767" cy="93948"/>
            </a:xfrm>
            <a:custGeom>
              <a:avLst/>
              <a:gdLst/>
              <a:ahLst/>
              <a:cxnLst/>
              <a:rect l="l" t="t" r="r" b="b"/>
              <a:pathLst>
                <a:path w="9407" h="2978" extrusionOk="0">
                  <a:moveTo>
                    <a:pt x="951" y="1"/>
                  </a:moveTo>
                  <a:cubicBezTo>
                    <a:pt x="412" y="1"/>
                    <a:pt x="1" y="412"/>
                    <a:pt x="1" y="951"/>
                  </a:cubicBezTo>
                  <a:lnTo>
                    <a:pt x="1" y="2977"/>
                  </a:lnTo>
                  <a:lnTo>
                    <a:pt x="9406" y="2977"/>
                  </a:lnTo>
                  <a:lnTo>
                    <a:pt x="9406" y="951"/>
                  </a:lnTo>
                  <a:cubicBezTo>
                    <a:pt x="9406" y="412"/>
                    <a:pt x="8995" y="1"/>
                    <a:pt x="8488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28"/>
            <p:cNvSpPr/>
            <p:nvPr/>
          </p:nvSpPr>
          <p:spPr>
            <a:xfrm>
              <a:off x="5888757" y="4327759"/>
              <a:ext cx="296767" cy="110921"/>
            </a:xfrm>
            <a:custGeom>
              <a:avLst/>
              <a:gdLst/>
              <a:ahLst/>
              <a:cxnLst/>
              <a:rect l="l" t="t" r="r" b="b"/>
              <a:pathLst>
                <a:path w="9407" h="3516" extrusionOk="0">
                  <a:moveTo>
                    <a:pt x="1" y="0"/>
                  </a:moveTo>
                  <a:lnTo>
                    <a:pt x="1" y="3516"/>
                  </a:lnTo>
                  <a:lnTo>
                    <a:pt x="9406" y="3516"/>
                  </a:lnTo>
                  <a:lnTo>
                    <a:pt x="9406" y="0"/>
                  </a:lnTo>
                  <a:close/>
                </a:path>
              </a:pathLst>
            </a:custGeom>
            <a:solidFill>
              <a:srgbClr val="D197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28"/>
            <p:cNvSpPr/>
            <p:nvPr/>
          </p:nvSpPr>
          <p:spPr>
            <a:xfrm>
              <a:off x="5946710" y="4159926"/>
              <a:ext cx="180862" cy="65966"/>
            </a:xfrm>
            <a:custGeom>
              <a:avLst/>
              <a:gdLst/>
              <a:ahLst/>
              <a:cxnLst/>
              <a:rect l="l" t="t" r="r" b="b"/>
              <a:pathLst>
                <a:path w="5733" h="2091" extrusionOk="0">
                  <a:moveTo>
                    <a:pt x="475" y="0"/>
                  </a:moveTo>
                  <a:cubicBezTo>
                    <a:pt x="222" y="0"/>
                    <a:pt x="0" y="222"/>
                    <a:pt x="0" y="475"/>
                  </a:cubicBezTo>
                  <a:lnTo>
                    <a:pt x="0" y="1615"/>
                  </a:lnTo>
                  <a:cubicBezTo>
                    <a:pt x="0" y="1869"/>
                    <a:pt x="222" y="2090"/>
                    <a:pt x="475" y="2090"/>
                  </a:cubicBezTo>
                  <a:lnTo>
                    <a:pt x="5258" y="2090"/>
                  </a:lnTo>
                  <a:cubicBezTo>
                    <a:pt x="5511" y="2090"/>
                    <a:pt x="5733" y="1869"/>
                    <a:pt x="5733" y="1615"/>
                  </a:cubicBezTo>
                  <a:lnTo>
                    <a:pt x="5733" y="475"/>
                  </a:lnTo>
                  <a:cubicBezTo>
                    <a:pt x="5733" y="222"/>
                    <a:pt x="5511" y="0"/>
                    <a:pt x="5258" y="0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28"/>
            <p:cNvSpPr/>
            <p:nvPr/>
          </p:nvSpPr>
          <p:spPr>
            <a:xfrm>
              <a:off x="5941726" y="4289807"/>
              <a:ext cx="181840" cy="182849"/>
            </a:xfrm>
            <a:custGeom>
              <a:avLst/>
              <a:gdLst/>
              <a:ahLst/>
              <a:cxnLst/>
              <a:rect l="l" t="t" r="r" b="b"/>
              <a:pathLst>
                <a:path w="5764" h="5796" extrusionOk="0">
                  <a:moveTo>
                    <a:pt x="2882" y="0"/>
                  </a:moveTo>
                  <a:cubicBezTo>
                    <a:pt x="1267" y="0"/>
                    <a:pt x="0" y="1298"/>
                    <a:pt x="0" y="2914"/>
                  </a:cubicBezTo>
                  <a:cubicBezTo>
                    <a:pt x="0" y="4497"/>
                    <a:pt x="1267" y="5795"/>
                    <a:pt x="2882" y="5795"/>
                  </a:cubicBezTo>
                  <a:cubicBezTo>
                    <a:pt x="4465" y="5795"/>
                    <a:pt x="5764" y="4497"/>
                    <a:pt x="5764" y="2914"/>
                  </a:cubicBezTo>
                  <a:cubicBezTo>
                    <a:pt x="5764" y="1298"/>
                    <a:pt x="4465" y="0"/>
                    <a:pt x="2882" y="0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28"/>
            <p:cNvSpPr/>
            <p:nvPr/>
          </p:nvSpPr>
          <p:spPr>
            <a:xfrm>
              <a:off x="6383296" y="4077997"/>
              <a:ext cx="55997" cy="51959"/>
            </a:xfrm>
            <a:custGeom>
              <a:avLst/>
              <a:gdLst/>
              <a:ahLst/>
              <a:cxnLst/>
              <a:rect l="l" t="t" r="r" b="b"/>
              <a:pathLst>
                <a:path w="1775" h="1647" extrusionOk="0">
                  <a:moveTo>
                    <a:pt x="1" y="0"/>
                  </a:moveTo>
                  <a:lnTo>
                    <a:pt x="1" y="1647"/>
                  </a:lnTo>
                  <a:lnTo>
                    <a:pt x="1774" y="1647"/>
                  </a:lnTo>
                  <a:lnTo>
                    <a:pt x="1774" y="0"/>
                  </a:lnTo>
                  <a:close/>
                </a:path>
              </a:pathLst>
            </a:custGeom>
            <a:solidFill>
              <a:srgbClr val="3DA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28"/>
            <p:cNvSpPr/>
            <p:nvPr/>
          </p:nvSpPr>
          <p:spPr>
            <a:xfrm>
              <a:off x="6285404" y="4452655"/>
              <a:ext cx="251781" cy="102908"/>
            </a:xfrm>
            <a:custGeom>
              <a:avLst/>
              <a:gdLst/>
              <a:ahLst/>
              <a:cxnLst/>
              <a:rect l="l" t="t" r="r" b="b"/>
              <a:pathLst>
                <a:path w="7981" h="3262" extrusionOk="0">
                  <a:moveTo>
                    <a:pt x="0" y="0"/>
                  </a:moveTo>
                  <a:lnTo>
                    <a:pt x="0" y="2122"/>
                  </a:lnTo>
                  <a:cubicBezTo>
                    <a:pt x="0" y="2724"/>
                    <a:pt x="507" y="3262"/>
                    <a:pt x="1140" y="3262"/>
                  </a:cubicBezTo>
                  <a:lnTo>
                    <a:pt x="6841" y="3262"/>
                  </a:lnTo>
                  <a:cubicBezTo>
                    <a:pt x="7474" y="3262"/>
                    <a:pt x="7981" y="2755"/>
                    <a:pt x="7981" y="2122"/>
                  </a:cubicBezTo>
                  <a:lnTo>
                    <a:pt x="7981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28"/>
            <p:cNvSpPr/>
            <p:nvPr/>
          </p:nvSpPr>
          <p:spPr>
            <a:xfrm>
              <a:off x="6285404" y="4102951"/>
              <a:ext cx="251781" cy="103949"/>
            </a:xfrm>
            <a:custGeom>
              <a:avLst/>
              <a:gdLst/>
              <a:ahLst/>
              <a:cxnLst/>
              <a:rect l="l" t="t" r="r" b="b"/>
              <a:pathLst>
                <a:path w="7981" h="3295" extrusionOk="0">
                  <a:moveTo>
                    <a:pt x="1140" y="1"/>
                  </a:moveTo>
                  <a:cubicBezTo>
                    <a:pt x="539" y="1"/>
                    <a:pt x="0" y="508"/>
                    <a:pt x="0" y="1141"/>
                  </a:cubicBezTo>
                  <a:lnTo>
                    <a:pt x="0" y="3294"/>
                  </a:lnTo>
                  <a:lnTo>
                    <a:pt x="7981" y="3294"/>
                  </a:lnTo>
                  <a:lnTo>
                    <a:pt x="7981" y="1141"/>
                  </a:lnTo>
                  <a:cubicBezTo>
                    <a:pt x="7981" y="508"/>
                    <a:pt x="7474" y="1"/>
                    <a:pt x="6841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28"/>
            <p:cNvSpPr/>
            <p:nvPr/>
          </p:nvSpPr>
          <p:spPr>
            <a:xfrm>
              <a:off x="6285404" y="4206869"/>
              <a:ext cx="251781" cy="245818"/>
            </a:xfrm>
            <a:custGeom>
              <a:avLst/>
              <a:gdLst/>
              <a:ahLst/>
              <a:cxnLst/>
              <a:rect l="l" t="t" r="r" b="b"/>
              <a:pathLst>
                <a:path w="7981" h="7792" extrusionOk="0">
                  <a:moveTo>
                    <a:pt x="0" y="0"/>
                  </a:moveTo>
                  <a:lnTo>
                    <a:pt x="0" y="7791"/>
                  </a:lnTo>
                  <a:lnTo>
                    <a:pt x="7981" y="7791"/>
                  </a:lnTo>
                  <a:lnTo>
                    <a:pt x="7981" y="0"/>
                  </a:lnTo>
                  <a:close/>
                </a:path>
              </a:pathLst>
            </a:custGeom>
            <a:solidFill>
              <a:srgbClr val="43A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28"/>
            <p:cNvSpPr/>
            <p:nvPr/>
          </p:nvSpPr>
          <p:spPr>
            <a:xfrm>
              <a:off x="6357332" y="4037017"/>
              <a:ext cx="108934" cy="55997"/>
            </a:xfrm>
            <a:custGeom>
              <a:avLst/>
              <a:gdLst/>
              <a:ahLst/>
              <a:cxnLst/>
              <a:rect l="l" t="t" r="r" b="b"/>
              <a:pathLst>
                <a:path w="3453" h="1775" extrusionOk="0">
                  <a:moveTo>
                    <a:pt x="570" y="1"/>
                  </a:moveTo>
                  <a:cubicBezTo>
                    <a:pt x="254" y="1"/>
                    <a:pt x="0" y="254"/>
                    <a:pt x="0" y="571"/>
                  </a:cubicBezTo>
                  <a:lnTo>
                    <a:pt x="0" y="1204"/>
                  </a:lnTo>
                  <a:cubicBezTo>
                    <a:pt x="0" y="1521"/>
                    <a:pt x="254" y="1774"/>
                    <a:pt x="570" y="1774"/>
                  </a:cubicBezTo>
                  <a:lnTo>
                    <a:pt x="2882" y="1774"/>
                  </a:lnTo>
                  <a:cubicBezTo>
                    <a:pt x="3199" y="1774"/>
                    <a:pt x="3452" y="1521"/>
                    <a:pt x="3452" y="1204"/>
                  </a:cubicBezTo>
                  <a:lnTo>
                    <a:pt x="3452" y="571"/>
                  </a:lnTo>
                  <a:cubicBezTo>
                    <a:pt x="3452" y="254"/>
                    <a:pt x="3199" y="1"/>
                    <a:pt x="2882" y="1"/>
                  </a:cubicBezTo>
                  <a:close/>
                </a:path>
              </a:pathLst>
            </a:custGeom>
            <a:solidFill>
              <a:srgbClr val="43A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28"/>
            <p:cNvSpPr/>
            <p:nvPr/>
          </p:nvSpPr>
          <p:spPr>
            <a:xfrm>
              <a:off x="6330359" y="4242833"/>
              <a:ext cx="161870" cy="63978"/>
            </a:xfrm>
            <a:custGeom>
              <a:avLst/>
              <a:gdLst/>
              <a:ahLst/>
              <a:cxnLst/>
              <a:rect l="l" t="t" r="r" b="b"/>
              <a:pathLst>
                <a:path w="5131" h="2028" extrusionOk="0">
                  <a:moveTo>
                    <a:pt x="0" y="1"/>
                  </a:moveTo>
                  <a:lnTo>
                    <a:pt x="0" y="2027"/>
                  </a:lnTo>
                  <a:lnTo>
                    <a:pt x="5131" y="2027"/>
                  </a:lnTo>
                  <a:lnTo>
                    <a:pt x="51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49" name="Google Shape;2549;p28"/>
          <p:cNvSpPr txBox="1"/>
          <p:nvPr/>
        </p:nvSpPr>
        <p:spPr>
          <a:xfrm>
            <a:off x="710250" y="457200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A</a:t>
            </a:r>
            <a:r>
              <a:rPr lang="en" sz="2500" dirty="0" smtClean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verage vs Ward.D</a:t>
            </a:r>
            <a:endParaRPr sz="2500" dirty="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9831" y="1262227"/>
            <a:ext cx="6220974" cy="3730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8190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5" name="Google Shape;2455;p28"/>
          <p:cNvGrpSpPr/>
          <p:nvPr/>
        </p:nvGrpSpPr>
        <p:grpSpPr>
          <a:xfrm>
            <a:off x="2199171" y="379135"/>
            <a:ext cx="4745659" cy="698399"/>
            <a:chOff x="2130264" y="455335"/>
            <a:chExt cx="4745659" cy="698399"/>
          </a:xfrm>
        </p:grpSpPr>
        <p:sp>
          <p:nvSpPr>
            <p:cNvPr id="2456" name="Google Shape;2456;p28"/>
            <p:cNvSpPr/>
            <p:nvPr/>
          </p:nvSpPr>
          <p:spPr>
            <a:xfrm>
              <a:off x="6372361" y="568243"/>
              <a:ext cx="503561" cy="585490"/>
            </a:xfrm>
            <a:custGeom>
              <a:avLst/>
              <a:gdLst/>
              <a:ahLst/>
              <a:cxnLst/>
              <a:rect l="l" t="t" r="r" b="b"/>
              <a:pathLst>
                <a:path w="15962" h="18559" extrusionOk="0">
                  <a:moveTo>
                    <a:pt x="1" y="0"/>
                  </a:moveTo>
                  <a:lnTo>
                    <a:pt x="1" y="9279"/>
                  </a:lnTo>
                  <a:lnTo>
                    <a:pt x="1" y="18558"/>
                  </a:lnTo>
                  <a:lnTo>
                    <a:pt x="15962" y="18558"/>
                  </a:lnTo>
                  <a:lnTo>
                    <a:pt x="12352" y="9279"/>
                  </a:lnTo>
                  <a:lnTo>
                    <a:pt x="15962" y="0"/>
                  </a:lnTo>
                  <a:close/>
                </a:path>
              </a:pathLst>
            </a:custGeom>
            <a:solidFill>
              <a:srgbClr val="306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28"/>
            <p:cNvSpPr/>
            <p:nvPr/>
          </p:nvSpPr>
          <p:spPr>
            <a:xfrm>
              <a:off x="6372361" y="1039815"/>
              <a:ext cx="192850" cy="113918"/>
            </a:xfrm>
            <a:custGeom>
              <a:avLst/>
              <a:gdLst/>
              <a:ahLst/>
              <a:cxnLst/>
              <a:rect l="l" t="t" r="r" b="b"/>
              <a:pathLst>
                <a:path w="6113" h="3611" extrusionOk="0">
                  <a:moveTo>
                    <a:pt x="1" y="0"/>
                  </a:moveTo>
                  <a:lnTo>
                    <a:pt x="1" y="3610"/>
                  </a:lnTo>
                  <a:lnTo>
                    <a:pt x="6113" y="0"/>
                  </a:lnTo>
                  <a:close/>
                </a:path>
              </a:pathLst>
            </a:custGeom>
            <a:solidFill>
              <a:srgbClr val="295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28"/>
            <p:cNvSpPr/>
            <p:nvPr/>
          </p:nvSpPr>
          <p:spPr>
            <a:xfrm>
              <a:off x="2130264" y="568243"/>
              <a:ext cx="503561" cy="585490"/>
            </a:xfrm>
            <a:custGeom>
              <a:avLst/>
              <a:gdLst/>
              <a:ahLst/>
              <a:cxnLst/>
              <a:rect l="l" t="t" r="r" b="b"/>
              <a:pathLst>
                <a:path w="15962" h="18559" extrusionOk="0">
                  <a:moveTo>
                    <a:pt x="1" y="0"/>
                  </a:moveTo>
                  <a:lnTo>
                    <a:pt x="3611" y="9279"/>
                  </a:lnTo>
                  <a:lnTo>
                    <a:pt x="1" y="18558"/>
                  </a:lnTo>
                  <a:lnTo>
                    <a:pt x="15962" y="18558"/>
                  </a:lnTo>
                  <a:lnTo>
                    <a:pt x="15962" y="9279"/>
                  </a:lnTo>
                  <a:lnTo>
                    <a:pt x="15962" y="0"/>
                  </a:lnTo>
                  <a:close/>
                </a:path>
              </a:pathLst>
            </a:custGeom>
            <a:solidFill>
              <a:srgbClr val="306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28"/>
            <p:cNvSpPr/>
            <p:nvPr/>
          </p:nvSpPr>
          <p:spPr>
            <a:xfrm>
              <a:off x="2440975" y="1039815"/>
              <a:ext cx="192850" cy="113918"/>
            </a:xfrm>
            <a:custGeom>
              <a:avLst/>
              <a:gdLst/>
              <a:ahLst/>
              <a:cxnLst/>
              <a:rect l="l" t="t" r="r" b="b"/>
              <a:pathLst>
                <a:path w="6113" h="3611" extrusionOk="0">
                  <a:moveTo>
                    <a:pt x="1" y="0"/>
                  </a:moveTo>
                  <a:lnTo>
                    <a:pt x="6113" y="3610"/>
                  </a:lnTo>
                  <a:lnTo>
                    <a:pt x="6113" y="0"/>
                  </a:lnTo>
                  <a:close/>
                </a:path>
              </a:pathLst>
            </a:custGeom>
            <a:solidFill>
              <a:srgbClr val="295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28"/>
            <p:cNvSpPr/>
            <p:nvPr/>
          </p:nvSpPr>
          <p:spPr>
            <a:xfrm>
              <a:off x="2440975" y="455335"/>
              <a:ext cx="4124236" cy="584512"/>
            </a:xfrm>
            <a:custGeom>
              <a:avLst/>
              <a:gdLst/>
              <a:ahLst/>
              <a:cxnLst/>
              <a:rect l="l" t="t" r="r" b="b"/>
              <a:pathLst>
                <a:path w="130731" h="18528" extrusionOk="0">
                  <a:moveTo>
                    <a:pt x="1" y="1"/>
                  </a:moveTo>
                  <a:lnTo>
                    <a:pt x="1" y="9533"/>
                  </a:lnTo>
                  <a:lnTo>
                    <a:pt x="1" y="18527"/>
                  </a:lnTo>
                  <a:lnTo>
                    <a:pt x="130731" y="18527"/>
                  </a:lnTo>
                  <a:lnTo>
                    <a:pt x="130731" y="9533"/>
                  </a:lnTo>
                  <a:lnTo>
                    <a:pt x="130731" y="1"/>
                  </a:ln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28"/>
            <p:cNvSpPr/>
            <p:nvPr/>
          </p:nvSpPr>
          <p:spPr>
            <a:xfrm>
              <a:off x="2552874" y="718094"/>
              <a:ext cx="451634" cy="32"/>
            </a:xfrm>
            <a:custGeom>
              <a:avLst/>
              <a:gdLst/>
              <a:ahLst/>
              <a:cxnLst/>
              <a:rect l="l" t="t" r="r" b="b"/>
              <a:pathLst>
                <a:path w="14316" h="1" fill="none" extrusionOk="0">
                  <a:moveTo>
                    <a:pt x="14315" y="1"/>
                  </a:moveTo>
                  <a:lnTo>
                    <a:pt x="1" y="1"/>
                  </a:lnTo>
                </a:path>
              </a:pathLst>
            </a:custGeom>
            <a:noFill/>
            <a:ln w="10300" cap="rnd" cmpd="sng">
              <a:solidFill>
                <a:srgbClr val="FCFCF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28"/>
            <p:cNvSpPr/>
            <p:nvPr/>
          </p:nvSpPr>
          <p:spPr>
            <a:xfrm>
              <a:off x="2552874" y="770053"/>
              <a:ext cx="451634" cy="32"/>
            </a:xfrm>
            <a:custGeom>
              <a:avLst/>
              <a:gdLst/>
              <a:ahLst/>
              <a:cxnLst/>
              <a:rect l="l" t="t" r="r" b="b"/>
              <a:pathLst>
                <a:path w="14316" h="1" fill="none" extrusionOk="0">
                  <a:moveTo>
                    <a:pt x="14315" y="1"/>
                  </a:moveTo>
                  <a:lnTo>
                    <a:pt x="1" y="1"/>
                  </a:lnTo>
                </a:path>
              </a:pathLst>
            </a:custGeom>
            <a:noFill/>
            <a:ln w="10300" cap="rnd" cmpd="sng">
              <a:solidFill>
                <a:srgbClr val="FCFCF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28"/>
            <p:cNvSpPr/>
            <p:nvPr/>
          </p:nvSpPr>
          <p:spPr>
            <a:xfrm>
              <a:off x="2552874" y="822011"/>
              <a:ext cx="451634" cy="32"/>
            </a:xfrm>
            <a:custGeom>
              <a:avLst/>
              <a:gdLst/>
              <a:ahLst/>
              <a:cxnLst/>
              <a:rect l="l" t="t" r="r" b="b"/>
              <a:pathLst>
                <a:path w="14316" h="1" fill="none" extrusionOk="0">
                  <a:moveTo>
                    <a:pt x="14315" y="0"/>
                  </a:moveTo>
                  <a:lnTo>
                    <a:pt x="1" y="0"/>
                  </a:lnTo>
                </a:path>
              </a:pathLst>
            </a:custGeom>
            <a:noFill/>
            <a:ln w="10300" cap="rnd" cmpd="sng">
              <a:solidFill>
                <a:srgbClr val="FCFCF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28"/>
            <p:cNvSpPr/>
            <p:nvPr/>
          </p:nvSpPr>
          <p:spPr>
            <a:xfrm>
              <a:off x="6000700" y="718094"/>
              <a:ext cx="452612" cy="32"/>
            </a:xfrm>
            <a:custGeom>
              <a:avLst/>
              <a:gdLst/>
              <a:ahLst/>
              <a:cxnLst/>
              <a:rect l="l" t="t" r="r" b="b"/>
              <a:pathLst>
                <a:path w="14347" h="1" fill="none" extrusionOk="0">
                  <a:moveTo>
                    <a:pt x="14347" y="1"/>
                  </a:moveTo>
                  <a:lnTo>
                    <a:pt x="1" y="1"/>
                  </a:lnTo>
                </a:path>
              </a:pathLst>
            </a:custGeom>
            <a:noFill/>
            <a:ln w="10300" cap="rnd" cmpd="sng">
              <a:solidFill>
                <a:srgbClr val="FCFCF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28"/>
            <p:cNvSpPr/>
            <p:nvPr/>
          </p:nvSpPr>
          <p:spPr>
            <a:xfrm>
              <a:off x="6000700" y="770053"/>
              <a:ext cx="452612" cy="32"/>
            </a:xfrm>
            <a:custGeom>
              <a:avLst/>
              <a:gdLst/>
              <a:ahLst/>
              <a:cxnLst/>
              <a:rect l="l" t="t" r="r" b="b"/>
              <a:pathLst>
                <a:path w="14347" h="1" fill="none" extrusionOk="0">
                  <a:moveTo>
                    <a:pt x="14347" y="1"/>
                  </a:moveTo>
                  <a:lnTo>
                    <a:pt x="1" y="1"/>
                  </a:lnTo>
                </a:path>
              </a:pathLst>
            </a:custGeom>
            <a:noFill/>
            <a:ln w="10300" cap="rnd" cmpd="sng">
              <a:solidFill>
                <a:srgbClr val="FCFCF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28"/>
            <p:cNvSpPr/>
            <p:nvPr/>
          </p:nvSpPr>
          <p:spPr>
            <a:xfrm>
              <a:off x="6000700" y="822011"/>
              <a:ext cx="452612" cy="32"/>
            </a:xfrm>
            <a:custGeom>
              <a:avLst/>
              <a:gdLst/>
              <a:ahLst/>
              <a:cxnLst/>
              <a:rect l="l" t="t" r="r" b="b"/>
              <a:pathLst>
                <a:path w="14347" h="1" fill="none" extrusionOk="0">
                  <a:moveTo>
                    <a:pt x="14347" y="0"/>
                  </a:moveTo>
                  <a:lnTo>
                    <a:pt x="1" y="0"/>
                  </a:lnTo>
                </a:path>
              </a:pathLst>
            </a:custGeom>
            <a:noFill/>
            <a:ln w="10300" cap="rnd" cmpd="sng">
              <a:solidFill>
                <a:srgbClr val="FCFCF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7" name="Google Shape;2487;p28"/>
          <p:cNvGrpSpPr/>
          <p:nvPr/>
        </p:nvGrpSpPr>
        <p:grpSpPr>
          <a:xfrm>
            <a:off x="710250" y="1471917"/>
            <a:ext cx="1013085" cy="891974"/>
            <a:chOff x="5627008" y="1464034"/>
            <a:chExt cx="1013085" cy="891974"/>
          </a:xfrm>
        </p:grpSpPr>
        <p:sp>
          <p:nvSpPr>
            <p:cNvPr id="2488" name="Google Shape;2488;p28"/>
            <p:cNvSpPr/>
            <p:nvPr/>
          </p:nvSpPr>
          <p:spPr>
            <a:xfrm>
              <a:off x="5627008" y="1464034"/>
              <a:ext cx="1013085" cy="891974"/>
            </a:xfrm>
            <a:custGeom>
              <a:avLst/>
              <a:gdLst/>
              <a:ahLst/>
              <a:cxnLst/>
              <a:rect l="l" t="t" r="r" b="b"/>
              <a:pathLst>
                <a:path w="32113" h="28274" extrusionOk="0">
                  <a:moveTo>
                    <a:pt x="16050" y="0"/>
                  </a:moveTo>
                  <a:cubicBezTo>
                    <a:pt x="14212" y="0"/>
                    <a:pt x="12345" y="360"/>
                    <a:pt x="10546" y="1121"/>
                  </a:cubicBezTo>
                  <a:cubicBezTo>
                    <a:pt x="3357" y="4161"/>
                    <a:pt x="0" y="12458"/>
                    <a:pt x="3041" y="19647"/>
                  </a:cubicBezTo>
                  <a:cubicBezTo>
                    <a:pt x="5320" y="25037"/>
                    <a:pt x="10556" y="28273"/>
                    <a:pt x="16063" y="28273"/>
                  </a:cubicBezTo>
                  <a:cubicBezTo>
                    <a:pt x="17901" y="28273"/>
                    <a:pt x="19769" y="27913"/>
                    <a:pt x="21567" y="27153"/>
                  </a:cubicBezTo>
                  <a:cubicBezTo>
                    <a:pt x="28756" y="24112"/>
                    <a:pt x="32113" y="15815"/>
                    <a:pt x="29073" y="8626"/>
                  </a:cubicBezTo>
                  <a:cubicBezTo>
                    <a:pt x="26793" y="3236"/>
                    <a:pt x="21558" y="0"/>
                    <a:pt x="160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28"/>
            <p:cNvSpPr/>
            <p:nvPr/>
          </p:nvSpPr>
          <p:spPr>
            <a:xfrm>
              <a:off x="5946710" y="1694205"/>
              <a:ext cx="161870" cy="75966"/>
            </a:xfrm>
            <a:custGeom>
              <a:avLst/>
              <a:gdLst/>
              <a:ahLst/>
              <a:cxnLst/>
              <a:rect l="l" t="t" r="r" b="b"/>
              <a:pathLst>
                <a:path w="5131" h="2408" extrusionOk="0">
                  <a:moveTo>
                    <a:pt x="0" y="0"/>
                  </a:moveTo>
                  <a:lnTo>
                    <a:pt x="0" y="2407"/>
                  </a:lnTo>
                  <a:lnTo>
                    <a:pt x="5131" y="2407"/>
                  </a:lnTo>
                  <a:lnTo>
                    <a:pt x="5131" y="0"/>
                  </a:lnTo>
                  <a:close/>
                </a:path>
              </a:pathLst>
            </a:custGeom>
            <a:solidFill>
              <a:srgbClr val="D197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28"/>
            <p:cNvSpPr/>
            <p:nvPr/>
          </p:nvSpPr>
          <p:spPr>
            <a:xfrm>
              <a:off x="5996650" y="1554323"/>
              <a:ext cx="63000" cy="61991"/>
            </a:xfrm>
            <a:custGeom>
              <a:avLst/>
              <a:gdLst/>
              <a:ahLst/>
              <a:cxnLst/>
              <a:rect l="l" t="t" r="r" b="b"/>
              <a:pathLst>
                <a:path w="1997" h="1965" extrusionOk="0">
                  <a:moveTo>
                    <a:pt x="983" y="1"/>
                  </a:moveTo>
                  <a:cubicBezTo>
                    <a:pt x="444" y="1"/>
                    <a:pt x="1" y="444"/>
                    <a:pt x="1" y="982"/>
                  </a:cubicBezTo>
                  <a:cubicBezTo>
                    <a:pt x="1" y="1521"/>
                    <a:pt x="444" y="1964"/>
                    <a:pt x="983" y="1964"/>
                  </a:cubicBezTo>
                  <a:cubicBezTo>
                    <a:pt x="1553" y="1964"/>
                    <a:pt x="1996" y="1521"/>
                    <a:pt x="1996" y="982"/>
                  </a:cubicBezTo>
                  <a:cubicBezTo>
                    <a:pt x="1996" y="444"/>
                    <a:pt x="1553" y="1"/>
                    <a:pt x="983" y="1"/>
                  </a:cubicBezTo>
                  <a:close/>
                </a:path>
              </a:pathLst>
            </a:custGeom>
            <a:solidFill>
              <a:srgbClr val="D197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28"/>
            <p:cNvSpPr/>
            <p:nvPr/>
          </p:nvSpPr>
          <p:spPr>
            <a:xfrm>
              <a:off x="6015641" y="1587291"/>
              <a:ext cx="24008" cy="56975"/>
            </a:xfrm>
            <a:custGeom>
              <a:avLst/>
              <a:gdLst/>
              <a:ahLst/>
              <a:cxnLst/>
              <a:rect l="l" t="t" r="r" b="b"/>
              <a:pathLst>
                <a:path w="761" h="1806" extrusionOk="0">
                  <a:moveTo>
                    <a:pt x="1" y="1"/>
                  </a:moveTo>
                  <a:lnTo>
                    <a:pt x="1" y="1806"/>
                  </a:lnTo>
                  <a:lnTo>
                    <a:pt x="761" y="1806"/>
                  </a:lnTo>
                  <a:lnTo>
                    <a:pt x="761" y="1"/>
                  </a:lnTo>
                  <a:close/>
                </a:path>
              </a:pathLst>
            </a:custGeom>
            <a:solidFill>
              <a:srgbClr val="D197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28"/>
            <p:cNvSpPr/>
            <p:nvPr/>
          </p:nvSpPr>
          <p:spPr>
            <a:xfrm>
              <a:off x="5881754" y="1743167"/>
              <a:ext cx="291783" cy="150892"/>
            </a:xfrm>
            <a:custGeom>
              <a:avLst/>
              <a:gdLst/>
              <a:ahLst/>
              <a:cxnLst/>
              <a:rect l="l" t="t" r="r" b="b"/>
              <a:pathLst>
                <a:path w="9249" h="4783" extrusionOk="0">
                  <a:moveTo>
                    <a:pt x="2154" y="0"/>
                  </a:moveTo>
                  <a:cubicBezTo>
                    <a:pt x="983" y="0"/>
                    <a:pt x="1" y="982"/>
                    <a:pt x="1" y="2153"/>
                  </a:cubicBezTo>
                  <a:lnTo>
                    <a:pt x="1" y="4782"/>
                  </a:lnTo>
                  <a:lnTo>
                    <a:pt x="9248" y="4782"/>
                  </a:lnTo>
                  <a:lnTo>
                    <a:pt x="9248" y="2153"/>
                  </a:lnTo>
                  <a:cubicBezTo>
                    <a:pt x="9248" y="982"/>
                    <a:pt x="8298" y="0"/>
                    <a:pt x="7095" y="0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28"/>
            <p:cNvSpPr/>
            <p:nvPr/>
          </p:nvSpPr>
          <p:spPr>
            <a:xfrm>
              <a:off x="5881754" y="2056875"/>
              <a:ext cx="291783" cy="171871"/>
            </a:xfrm>
            <a:custGeom>
              <a:avLst/>
              <a:gdLst/>
              <a:ahLst/>
              <a:cxnLst/>
              <a:rect l="l" t="t" r="r" b="b"/>
              <a:pathLst>
                <a:path w="9249" h="5448" extrusionOk="0">
                  <a:moveTo>
                    <a:pt x="1" y="0"/>
                  </a:moveTo>
                  <a:lnTo>
                    <a:pt x="1" y="3294"/>
                  </a:lnTo>
                  <a:cubicBezTo>
                    <a:pt x="1" y="4497"/>
                    <a:pt x="983" y="5447"/>
                    <a:pt x="2154" y="5447"/>
                  </a:cubicBezTo>
                  <a:lnTo>
                    <a:pt x="7095" y="5447"/>
                  </a:lnTo>
                  <a:cubicBezTo>
                    <a:pt x="8298" y="5447"/>
                    <a:pt x="9248" y="4497"/>
                    <a:pt x="9248" y="3294"/>
                  </a:cubicBezTo>
                  <a:lnTo>
                    <a:pt x="9248" y="0"/>
                  </a:ln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28"/>
            <p:cNvSpPr/>
            <p:nvPr/>
          </p:nvSpPr>
          <p:spPr>
            <a:xfrm>
              <a:off x="5881754" y="1894027"/>
              <a:ext cx="291783" cy="162880"/>
            </a:xfrm>
            <a:custGeom>
              <a:avLst/>
              <a:gdLst/>
              <a:ahLst/>
              <a:cxnLst/>
              <a:rect l="l" t="t" r="r" b="b"/>
              <a:pathLst>
                <a:path w="9249" h="5163" extrusionOk="0">
                  <a:moveTo>
                    <a:pt x="1" y="0"/>
                  </a:moveTo>
                  <a:lnTo>
                    <a:pt x="1" y="5162"/>
                  </a:lnTo>
                  <a:lnTo>
                    <a:pt x="9248" y="5162"/>
                  </a:lnTo>
                  <a:lnTo>
                    <a:pt x="9248" y="0"/>
                  </a:ln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28"/>
            <p:cNvSpPr/>
            <p:nvPr/>
          </p:nvSpPr>
          <p:spPr>
            <a:xfrm>
              <a:off x="5904752" y="1625274"/>
              <a:ext cx="245787" cy="92939"/>
            </a:xfrm>
            <a:custGeom>
              <a:avLst/>
              <a:gdLst/>
              <a:ahLst/>
              <a:cxnLst/>
              <a:rect l="l" t="t" r="r" b="b"/>
              <a:pathLst>
                <a:path w="7791" h="2946" extrusionOk="0">
                  <a:moveTo>
                    <a:pt x="1077" y="0"/>
                  </a:moveTo>
                  <a:cubicBezTo>
                    <a:pt x="507" y="0"/>
                    <a:pt x="0" y="475"/>
                    <a:pt x="0" y="1077"/>
                  </a:cubicBezTo>
                  <a:lnTo>
                    <a:pt x="0" y="2945"/>
                  </a:lnTo>
                  <a:lnTo>
                    <a:pt x="7791" y="2945"/>
                  </a:lnTo>
                  <a:lnTo>
                    <a:pt x="7791" y="1077"/>
                  </a:lnTo>
                  <a:cubicBezTo>
                    <a:pt x="7791" y="475"/>
                    <a:pt x="7316" y="0"/>
                    <a:pt x="6714" y="0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28"/>
            <p:cNvSpPr/>
            <p:nvPr/>
          </p:nvSpPr>
          <p:spPr>
            <a:xfrm>
              <a:off x="6089589" y="1605273"/>
              <a:ext cx="469585" cy="345729"/>
            </a:xfrm>
            <a:custGeom>
              <a:avLst/>
              <a:gdLst/>
              <a:ahLst/>
              <a:cxnLst/>
              <a:rect l="l" t="t" r="r" b="b"/>
              <a:pathLst>
                <a:path w="14885" h="10959" extrusionOk="0">
                  <a:moveTo>
                    <a:pt x="9976" y="1552"/>
                  </a:moveTo>
                  <a:cubicBezTo>
                    <a:pt x="11813" y="1552"/>
                    <a:pt x="13333" y="3041"/>
                    <a:pt x="13333" y="4909"/>
                  </a:cubicBezTo>
                  <a:lnTo>
                    <a:pt x="13333" y="6049"/>
                  </a:lnTo>
                  <a:cubicBezTo>
                    <a:pt x="13333" y="7886"/>
                    <a:pt x="11844" y="9406"/>
                    <a:pt x="9976" y="9406"/>
                  </a:cubicBezTo>
                  <a:lnTo>
                    <a:pt x="4909" y="9406"/>
                  </a:lnTo>
                  <a:cubicBezTo>
                    <a:pt x="3040" y="9406"/>
                    <a:pt x="1552" y="7886"/>
                    <a:pt x="1552" y="6049"/>
                  </a:cubicBezTo>
                  <a:lnTo>
                    <a:pt x="1552" y="4909"/>
                  </a:lnTo>
                  <a:cubicBezTo>
                    <a:pt x="1552" y="3041"/>
                    <a:pt x="3040" y="1552"/>
                    <a:pt x="4909" y="1552"/>
                  </a:cubicBezTo>
                  <a:close/>
                  <a:moveTo>
                    <a:pt x="4909" y="1"/>
                  </a:moveTo>
                  <a:cubicBezTo>
                    <a:pt x="2185" y="1"/>
                    <a:pt x="0" y="2186"/>
                    <a:pt x="0" y="4909"/>
                  </a:cubicBezTo>
                  <a:lnTo>
                    <a:pt x="0" y="6049"/>
                  </a:lnTo>
                  <a:cubicBezTo>
                    <a:pt x="0" y="8741"/>
                    <a:pt x="2185" y="10958"/>
                    <a:pt x="4909" y="10958"/>
                  </a:cubicBezTo>
                  <a:lnTo>
                    <a:pt x="9976" y="10958"/>
                  </a:lnTo>
                  <a:cubicBezTo>
                    <a:pt x="12668" y="10958"/>
                    <a:pt x="14885" y="8741"/>
                    <a:pt x="14885" y="6049"/>
                  </a:cubicBezTo>
                  <a:lnTo>
                    <a:pt x="14885" y="4909"/>
                  </a:lnTo>
                  <a:cubicBezTo>
                    <a:pt x="14885" y="2186"/>
                    <a:pt x="12668" y="1"/>
                    <a:pt x="9976" y="1"/>
                  </a:cubicBezTo>
                  <a:close/>
                </a:path>
              </a:pathLst>
            </a:custGeom>
            <a:solidFill>
              <a:srgbClr val="306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28"/>
            <p:cNvSpPr/>
            <p:nvPr/>
          </p:nvSpPr>
          <p:spPr>
            <a:xfrm>
              <a:off x="6084573" y="1822067"/>
              <a:ext cx="479585" cy="429645"/>
            </a:xfrm>
            <a:custGeom>
              <a:avLst/>
              <a:gdLst/>
              <a:ahLst/>
              <a:cxnLst/>
              <a:rect l="l" t="t" r="r" b="b"/>
              <a:pathLst>
                <a:path w="15202" h="13619" extrusionOk="0">
                  <a:moveTo>
                    <a:pt x="7601" y="1"/>
                  </a:moveTo>
                  <a:cubicBezTo>
                    <a:pt x="3421" y="1"/>
                    <a:pt x="1" y="3389"/>
                    <a:pt x="1" y="7570"/>
                  </a:cubicBezTo>
                  <a:cubicBezTo>
                    <a:pt x="1" y="10072"/>
                    <a:pt x="1204" y="12257"/>
                    <a:pt x="3009" y="13618"/>
                  </a:cubicBezTo>
                  <a:lnTo>
                    <a:pt x="12193" y="13618"/>
                  </a:lnTo>
                  <a:cubicBezTo>
                    <a:pt x="13999" y="12257"/>
                    <a:pt x="15202" y="10072"/>
                    <a:pt x="15202" y="7570"/>
                  </a:cubicBezTo>
                  <a:cubicBezTo>
                    <a:pt x="15202" y="3389"/>
                    <a:pt x="11782" y="1"/>
                    <a:pt x="7601" y="1"/>
                  </a:cubicBezTo>
                  <a:close/>
                </a:path>
              </a:pathLst>
            </a:custGeom>
            <a:solidFill>
              <a:srgbClr val="43A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28"/>
            <p:cNvSpPr/>
            <p:nvPr/>
          </p:nvSpPr>
          <p:spPr>
            <a:xfrm>
              <a:off x="6160508" y="1907971"/>
              <a:ext cx="327747" cy="297493"/>
            </a:xfrm>
            <a:custGeom>
              <a:avLst/>
              <a:gdLst/>
              <a:ahLst/>
              <a:cxnLst/>
              <a:rect l="l" t="t" r="r" b="b"/>
              <a:pathLst>
                <a:path w="10389" h="9430" extrusionOk="0">
                  <a:moveTo>
                    <a:pt x="5186" y="0"/>
                  </a:moveTo>
                  <a:cubicBezTo>
                    <a:pt x="3050" y="0"/>
                    <a:pt x="1118" y="1473"/>
                    <a:pt x="602" y="3643"/>
                  </a:cubicBezTo>
                  <a:cubicBezTo>
                    <a:pt x="1" y="6177"/>
                    <a:pt x="1584" y="8710"/>
                    <a:pt x="4118" y="9312"/>
                  </a:cubicBezTo>
                  <a:cubicBezTo>
                    <a:pt x="4471" y="9392"/>
                    <a:pt x="4825" y="9430"/>
                    <a:pt x="5173" y="9430"/>
                  </a:cubicBezTo>
                  <a:cubicBezTo>
                    <a:pt x="7321" y="9430"/>
                    <a:pt x="9269" y="7977"/>
                    <a:pt x="9786" y="5797"/>
                  </a:cubicBezTo>
                  <a:cubicBezTo>
                    <a:pt x="10388" y="3263"/>
                    <a:pt x="8805" y="730"/>
                    <a:pt x="6271" y="128"/>
                  </a:cubicBezTo>
                  <a:cubicBezTo>
                    <a:pt x="5908" y="42"/>
                    <a:pt x="5544" y="0"/>
                    <a:pt x="5186" y="0"/>
                  </a:cubicBezTo>
                  <a:close/>
                </a:path>
              </a:pathLst>
            </a:custGeom>
            <a:solidFill>
              <a:srgbClr val="306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28"/>
            <p:cNvSpPr/>
            <p:nvPr/>
          </p:nvSpPr>
          <p:spPr>
            <a:xfrm>
              <a:off x="6258431" y="1977943"/>
              <a:ext cx="43977" cy="91929"/>
            </a:xfrm>
            <a:custGeom>
              <a:avLst/>
              <a:gdLst/>
              <a:ahLst/>
              <a:cxnLst/>
              <a:rect l="l" t="t" r="r" b="b"/>
              <a:pathLst>
                <a:path w="1394" h="2914" extrusionOk="0">
                  <a:moveTo>
                    <a:pt x="887" y="0"/>
                  </a:moveTo>
                  <a:lnTo>
                    <a:pt x="0" y="760"/>
                  </a:lnTo>
                  <a:lnTo>
                    <a:pt x="285" y="1109"/>
                  </a:lnTo>
                  <a:lnTo>
                    <a:pt x="602" y="855"/>
                  </a:lnTo>
                  <a:cubicBezTo>
                    <a:pt x="634" y="824"/>
                    <a:pt x="729" y="760"/>
                    <a:pt x="824" y="634"/>
                  </a:cubicBezTo>
                  <a:lnTo>
                    <a:pt x="824" y="634"/>
                  </a:lnTo>
                  <a:lnTo>
                    <a:pt x="792" y="950"/>
                  </a:lnTo>
                  <a:lnTo>
                    <a:pt x="792" y="1235"/>
                  </a:lnTo>
                  <a:lnTo>
                    <a:pt x="792" y="2914"/>
                  </a:lnTo>
                  <a:lnTo>
                    <a:pt x="1394" y="2914"/>
                  </a:lnTo>
                  <a:lnTo>
                    <a:pt x="1394" y="0"/>
                  </a:lnTo>
                  <a:close/>
                </a:path>
              </a:pathLst>
            </a:custGeom>
            <a:solidFill>
              <a:srgbClr val="FCFC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28"/>
            <p:cNvSpPr/>
            <p:nvPr/>
          </p:nvSpPr>
          <p:spPr>
            <a:xfrm>
              <a:off x="6327362" y="1977943"/>
              <a:ext cx="58962" cy="93948"/>
            </a:xfrm>
            <a:custGeom>
              <a:avLst/>
              <a:gdLst/>
              <a:ahLst/>
              <a:cxnLst/>
              <a:rect l="l" t="t" r="r" b="b"/>
              <a:pathLst>
                <a:path w="1869" h="2978" extrusionOk="0">
                  <a:moveTo>
                    <a:pt x="159" y="0"/>
                  </a:moveTo>
                  <a:lnTo>
                    <a:pt x="64" y="1489"/>
                  </a:lnTo>
                  <a:lnTo>
                    <a:pt x="285" y="1615"/>
                  </a:lnTo>
                  <a:cubicBezTo>
                    <a:pt x="349" y="1615"/>
                    <a:pt x="412" y="1584"/>
                    <a:pt x="507" y="1584"/>
                  </a:cubicBezTo>
                  <a:cubicBezTo>
                    <a:pt x="570" y="1552"/>
                    <a:pt x="665" y="1552"/>
                    <a:pt x="729" y="1552"/>
                  </a:cubicBezTo>
                  <a:cubicBezTo>
                    <a:pt x="1077" y="1552"/>
                    <a:pt x="1267" y="1710"/>
                    <a:pt x="1267" y="1995"/>
                  </a:cubicBezTo>
                  <a:cubicBezTo>
                    <a:pt x="1267" y="2312"/>
                    <a:pt x="1109" y="2470"/>
                    <a:pt x="729" y="2470"/>
                  </a:cubicBezTo>
                  <a:cubicBezTo>
                    <a:pt x="602" y="2470"/>
                    <a:pt x="507" y="2439"/>
                    <a:pt x="349" y="2407"/>
                  </a:cubicBezTo>
                  <a:cubicBezTo>
                    <a:pt x="222" y="2375"/>
                    <a:pt x="95" y="2312"/>
                    <a:pt x="0" y="2280"/>
                  </a:cubicBezTo>
                  <a:lnTo>
                    <a:pt x="0" y="2819"/>
                  </a:lnTo>
                  <a:cubicBezTo>
                    <a:pt x="190" y="2914"/>
                    <a:pt x="444" y="2977"/>
                    <a:pt x="760" y="2977"/>
                  </a:cubicBezTo>
                  <a:cubicBezTo>
                    <a:pt x="1109" y="2977"/>
                    <a:pt x="1394" y="2882"/>
                    <a:pt x="1584" y="2692"/>
                  </a:cubicBezTo>
                  <a:cubicBezTo>
                    <a:pt x="1774" y="2534"/>
                    <a:pt x="1869" y="2280"/>
                    <a:pt x="1869" y="1932"/>
                  </a:cubicBezTo>
                  <a:cubicBezTo>
                    <a:pt x="1869" y="1679"/>
                    <a:pt x="1774" y="1457"/>
                    <a:pt x="1615" y="1299"/>
                  </a:cubicBezTo>
                  <a:cubicBezTo>
                    <a:pt x="1457" y="1140"/>
                    <a:pt x="1267" y="1045"/>
                    <a:pt x="982" y="1045"/>
                  </a:cubicBezTo>
                  <a:cubicBezTo>
                    <a:pt x="855" y="1045"/>
                    <a:pt x="760" y="1045"/>
                    <a:pt x="697" y="1077"/>
                  </a:cubicBezTo>
                  <a:lnTo>
                    <a:pt x="634" y="1109"/>
                  </a:lnTo>
                  <a:lnTo>
                    <a:pt x="697" y="507"/>
                  </a:lnTo>
                  <a:lnTo>
                    <a:pt x="1679" y="507"/>
                  </a:lnTo>
                  <a:lnTo>
                    <a:pt x="1679" y="0"/>
                  </a:lnTo>
                  <a:close/>
                </a:path>
              </a:pathLst>
            </a:custGeom>
            <a:solidFill>
              <a:srgbClr val="FCFC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28"/>
            <p:cNvSpPr/>
            <p:nvPr/>
          </p:nvSpPr>
          <p:spPr>
            <a:xfrm>
              <a:off x="6278401" y="2087823"/>
              <a:ext cx="45996" cy="58994"/>
            </a:xfrm>
            <a:custGeom>
              <a:avLst/>
              <a:gdLst/>
              <a:ahLst/>
              <a:cxnLst/>
              <a:rect l="l" t="t" r="r" b="b"/>
              <a:pathLst>
                <a:path w="1458" h="1870" extrusionOk="0">
                  <a:moveTo>
                    <a:pt x="1" y="1"/>
                  </a:moveTo>
                  <a:lnTo>
                    <a:pt x="1" y="1869"/>
                  </a:lnTo>
                  <a:lnTo>
                    <a:pt x="381" y="1869"/>
                  </a:lnTo>
                  <a:lnTo>
                    <a:pt x="381" y="1204"/>
                  </a:lnTo>
                  <a:lnTo>
                    <a:pt x="571" y="1078"/>
                  </a:lnTo>
                  <a:lnTo>
                    <a:pt x="1014" y="1869"/>
                  </a:lnTo>
                  <a:lnTo>
                    <a:pt x="1457" y="1869"/>
                  </a:lnTo>
                  <a:lnTo>
                    <a:pt x="824" y="824"/>
                  </a:lnTo>
                  <a:lnTo>
                    <a:pt x="1457" y="1"/>
                  </a:lnTo>
                  <a:lnTo>
                    <a:pt x="1046" y="1"/>
                  </a:lnTo>
                  <a:lnTo>
                    <a:pt x="539" y="634"/>
                  </a:lnTo>
                  <a:lnTo>
                    <a:pt x="381" y="856"/>
                  </a:lnTo>
                  <a:lnTo>
                    <a:pt x="381" y="1"/>
                  </a:lnTo>
                  <a:close/>
                </a:path>
              </a:pathLst>
            </a:custGeom>
            <a:solidFill>
              <a:srgbClr val="FCFC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28"/>
            <p:cNvSpPr/>
            <p:nvPr/>
          </p:nvSpPr>
          <p:spPr>
            <a:xfrm>
              <a:off x="6329350" y="2086845"/>
              <a:ext cx="45996" cy="60950"/>
            </a:xfrm>
            <a:custGeom>
              <a:avLst/>
              <a:gdLst/>
              <a:ahLst/>
              <a:cxnLst/>
              <a:rect l="l" t="t" r="r" b="b"/>
              <a:pathLst>
                <a:path w="1458" h="1932" extrusionOk="0">
                  <a:moveTo>
                    <a:pt x="919" y="0"/>
                  </a:moveTo>
                  <a:cubicBezTo>
                    <a:pt x="634" y="0"/>
                    <a:pt x="412" y="95"/>
                    <a:pt x="254" y="253"/>
                  </a:cubicBezTo>
                  <a:cubicBezTo>
                    <a:pt x="64" y="412"/>
                    <a:pt x="1" y="665"/>
                    <a:pt x="1" y="982"/>
                  </a:cubicBezTo>
                  <a:cubicBezTo>
                    <a:pt x="1" y="1267"/>
                    <a:pt x="64" y="1520"/>
                    <a:pt x="191" y="1679"/>
                  </a:cubicBezTo>
                  <a:cubicBezTo>
                    <a:pt x="349" y="1869"/>
                    <a:pt x="571" y="1932"/>
                    <a:pt x="824" y="1932"/>
                  </a:cubicBezTo>
                  <a:cubicBezTo>
                    <a:pt x="919" y="1932"/>
                    <a:pt x="1046" y="1932"/>
                    <a:pt x="1141" y="1900"/>
                  </a:cubicBezTo>
                  <a:cubicBezTo>
                    <a:pt x="1236" y="1900"/>
                    <a:pt x="1362" y="1869"/>
                    <a:pt x="1457" y="1837"/>
                  </a:cubicBezTo>
                  <a:lnTo>
                    <a:pt x="1457" y="855"/>
                  </a:lnTo>
                  <a:lnTo>
                    <a:pt x="761" y="855"/>
                  </a:lnTo>
                  <a:lnTo>
                    <a:pt x="761" y="1172"/>
                  </a:lnTo>
                  <a:lnTo>
                    <a:pt x="1077" y="1172"/>
                  </a:lnTo>
                  <a:lnTo>
                    <a:pt x="1077" y="1584"/>
                  </a:lnTo>
                  <a:cubicBezTo>
                    <a:pt x="1014" y="1584"/>
                    <a:pt x="919" y="1615"/>
                    <a:pt x="856" y="1615"/>
                  </a:cubicBezTo>
                  <a:cubicBezTo>
                    <a:pt x="697" y="1615"/>
                    <a:pt x="571" y="1552"/>
                    <a:pt x="507" y="1457"/>
                  </a:cubicBezTo>
                  <a:cubicBezTo>
                    <a:pt x="412" y="1330"/>
                    <a:pt x="381" y="1172"/>
                    <a:pt x="381" y="982"/>
                  </a:cubicBezTo>
                  <a:cubicBezTo>
                    <a:pt x="381" y="792"/>
                    <a:pt x="444" y="633"/>
                    <a:pt x="539" y="507"/>
                  </a:cubicBezTo>
                  <a:cubicBezTo>
                    <a:pt x="634" y="380"/>
                    <a:pt x="761" y="317"/>
                    <a:pt x="919" y="317"/>
                  </a:cubicBezTo>
                  <a:cubicBezTo>
                    <a:pt x="1077" y="317"/>
                    <a:pt x="1204" y="380"/>
                    <a:pt x="1331" y="443"/>
                  </a:cubicBezTo>
                  <a:lnTo>
                    <a:pt x="1457" y="127"/>
                  </a:lnTo>
                  <a:cubicBezTo>
                    <a:pt x="1299" y="32"/>
                    <a:pt x="1109" y="0"/>
                    <a:pt x="919" y="0"/>
                  </a:cubicBezTo>
                  <a:close/>
                </a:path>
              </a:pathLst>
            </a:custGeom>
            <a:solidFill>
              <a:srgbClr val="FCFC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28"/>
            <p:cNvSpPr/>
            <p:nvPr/>
          </p:nvSpPr>
          <p:spPr>
            <a:xfrm>
              <a:off x="5784871" y="2130791"/>
              <a:ext cx="359673" cy="43977"/>
            </a:xfrm>
            <a:custGeom>
              <a:avLst/>
              <a:gdLst/>
              <a:ahLst/>
              <a:cxnLst/>
              <a:rect l="l" t="t" r="r" b="b"/>
              <a:pathLst>
                <a:path w="11401" h="1394" extrusionOk="0">
                  <a:moveTo>
                    <a:pt x="0" y="1"/>
                  </a:moveTo>
                  <a:lnTo>
                    <a:pt x="0" y="1394"/>
                  </a:lnTo>
                  <a:lnTo>
                    <a:pt x="11401" y="1394"/>
                  </a:lnTo>
                  <a:lnTo>
                    <a:pt x="11401" y="1"/>
                  </a:ln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28"/>
            <p:cNvSpPr/>
            <p:nvPr/>
          </p:nvSpPr>
          <p:spPr>
            <a:xfrm>
              <a:off x="5768877" y="2020879"/>
              <a:ext cx="75966" cy="264810"/>
            </a:xfrm>
            <a:custGeom>
              <a:avLst/>
              <a:gdLst/>
              <a:ahLst/>
              <a:cxnLst/>
              <a:rect l="l" t="t" r="r" b="b"/>
              <a:pathLst>
                <a:path w="2408" h="8394" extrusionOk="0">
                  <a:moveTo>
                    <a:pt x="1204" y="1"/>
                  </a:moveTo>
                  <a:cubicBezTo>
                    <a:pt x="539" y="1"/>
                    <a:pt x="0" y="539"/>
                    <a:pt x="0" y="1204"/>
                  </a:cubicBezTo>
                  <a:lnTo>
                    <a:pt x="0" y="7190"/>
                  </a:lnTo>
                  <a:cubicBezTo>
                    <a:pt x="0" y="7855"/>
                    <a:pt x="539" y="8393"/>
                    <a:pt x="1204" y="8393"/>
                  </a:cubicBezTo>
                  <a:cubicBezTo>
                    <a:pt x="1869" y="8393"/>
                    <a:pt x="2407" y="7855"/>
                    <a:pt x="2407" y="7190"/>
                  </a:cubicBezTo>
                  <a:lnTo>
                    <a:pt x="2407" y="1204"/>
                  </a:lnTo>
                  <a:cubicBezTo>
                    <a:pt x="2407" y="539"/>
                    <a:pt x="1869" y="1"/>
                    <a:pt x="1204" y="1"/>
                  </a:cubicBezTo>
                  <a:close/>
                </a:path>
              </a:pathLst>
            </a:custGeom>
            <a:solidFill>
              <a:srgbClr val="F28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28"/>
            <p:cNvSpPr/>
            <p:nvPr/>
          </p:nvSpPr>
          <p:spPr>
            <a:xfrm>
              <a:off x="5692942" y="2121800"/>
              <a:ext cx="58962" cy="61959"/>
            </a:xfrm>
            <a:custGeom>
              <a:avLst/>
              <a:gdLst/>
              <a:ahLst/>
              <a:cxnLst/>
              <a:rect l="l" t="t" r="r" b="b"/>
              <a:pathLst>
                <a:path w="1869" h="1964" extrusionOk="0">
                  <a:moveTo>
                    <a:pt x="951" y="1"/>
                  </a:moveTo>
                  <a:cubicBezTo>
                    <a:pt x="412" y="1"/>
                    <a:pt x="1" y="444"/>
                    <a:pt x="1" y="982"/>
                  </a:cubicBezTo>
                  <a:cubicBezTo>
                    <a:pt x="1" y="1521"/>
                    <a:pt x="412" y="1964"/>
                    <a:pt x="951" y="1964"/>
                  </a:cubicBezTo>
                  <a:cubicBezTo>
                    <a:pt x="1457" y="1964"/>
                    <a:pt x="1869" y="1521"/>
                    <a:pt x="1869" y="982"/>
                  </a:cubicBezTo>
                  <a:cubicBezTo>
                    <a:pt x="1869" y="444"/>
                    <a:pt x="1457" y="1"/>
                    <a:pt x="951" y="1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28"/>
            <p:cNvSpPr/>
            <p:nvPr/>
          </p:nvSpPr>
          <p:spPr>
            <a:xfrm>
              <a:off x="5718906" y="2066844"/>
              <a:ext cx="50003" cy="172880"/>
            </a:xfrm>
            <a:custGeom>
              <a:avLst/>
              <a:gdLst/>
              <a:ahLst/>
              <a:cxnLst/>
              <a:rect l="l" t="t" r="r" b="b"/>
              <a:pathLst>
                <a:path w="1585" h="5480" extrusionOk="0">
                  <a:moveTo>
                    <a:pt x="793" y="1"/>
                  </a:moveTo>
                  <a:cubicBezTo>
                    <a:pt x="349" y="1"/>
                    <a:pt x="1" y="349"/>
                    <a:pt x="1" y="792"/>
                  </a:cubicBezTo>
                  <a:lnTo>
                    <a:pt x="1" y="4688"/>
                  </a:lnTo>
                  <a:cubicBezTo>
                    <a:pt x="1" y="5099"/>
                    <a:pt x="349" y="5479"/>
                    <a:pt x="793" y="5479"/>
                  </a:cubicBezTo>
                  <a:cubicBezTo>
                    <a:pt x="1236" y="5479"/>
                    <a:pt x="1584" y="5099"/>
                    <a:pt x="1584" y="4688"/>
                  </a:cubicBezTo>
                  <a:lnTo>
                    <a:pt x="1584" y="792"/>
                  </a:lnTo>
                  <a:cubicBezTo>
                    <a:pt x="1584" y="349"/>
                    <a:pt x="1236" y="1"/>
                    <a:pt x="793" y="1"/>
                  </a:cubicBezTo>
                  <a:close/>
                </a:path>
              </a:pathLst>
            </a:custGeom>
            <a:solidFill>
              <a:srgbClr val="F28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28"/>
            <p:cNvSpPr/>
            <p:nvPr/>
          </p:nvSpPr>
          <p:spPr>
            <a:xfrm>
              <a:off x="6081576" y="2020879"/>
              <a:ext cx="75966" cy="264810"/>
            </a:xfrm>
            <a:custGeom>
              <a:avLst/>
              <a:gdLst/>
              <a:ahLst/>
              <a:cxnLst/>
              <a:rect l="l" t="t" r="r" b="b"/>
              <a:pathLst>
                <a:path w="2408" h="8394" extrusionOk="0">
                  <a:moveTo>
                    <a:pt x="1204" y="1"/>
                  </a:moveTo>
                  <a:cubicBezTo>
                    <a:pt x="539" y="1"/>
                    <a:pt x="1" y="539"/>
                    <a:pt x="1" y="1204"/>
                  </a:cubicBezTo>
                  <a:lnTo>
                    <a:pt x="1" y="7190"/>
                  </a:lnTo>
                  <a:cubicBezTo>
                    <a:pt x="1" y="7855"/>
                    <a:pt x="539" y="8393"/>
                    <a:pt x="1204" y="8393"/>
                  </a:cubicBezTo>
                  <a:cubicBezTo>
                    <a:pt x="1869" y="8393"/>
                    <a:pt x="2408" y="7855"/>
                    <a:pt x="2408" y="7190"/>
                  </a:cubicBezTo>
                  <a:lnTo>
                    <a:pt x="2408" y="1204"/>
                  </a:lnTo>
                  <a:cubicBezTo>
                    <a:pt x="2408" y="539"/>
                    <a:pt x="1869" y="1"/>
                    <a:pt x="1204" y="1"/>
                  </a:cubicBezTo>
                  <a:close/>
                </a:path>
              </a:pathLst>
            </a:custGeom>
            <a:solidFill>
              <a:srgbClr val="F28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28"/>
            <p:cNvSpPr/>
            <p:nvPr/>
          </p:nvSpPr>
          <p:spPr>
            <a:xfrm>
              <a:off x="6174483" y="2121800"/>
              <a:ext cx="58994" cy="61959"/>
            </a:xfrm>
            <a:custGeom>
              <a:avLst/>
              <a:gdLst/>
              <a:ahLst/>
              <a:cxnLst/>
              <a:rect l="l" t="t" r="r" b="b"/>
              <a:pathLst>
                <a:path w="1870" h="1964" extrusionOk="0">
                  <a:moveTo>
                    <a:pt x="919" y="1"/>
                  </a:moveTo>
                  <a:cubicBezTo>
                    <a:pt x="413" y="1"/>
                    <a:pt x="1" y="444"/>
                    <a:pt x="1" y="982"/>
                  </a:cubicBezTo>
                  <a:cubicBezTo>
                    <a:pt x="1" y="1521"/>
                    <a:pt x="413" y="1964"/>
                    <a:pt x="919" y="1964"/>
                  </a:cubicBezTo>
                  <a:cubicBezTo>
                    <a:pt x="1458" y="1964"/>
                    <a:pt x="1869" y="1521"/>
                    <a:pt x="1869" y="982"/>
                  </a:cubicBezTo>
                  <a:cubicBezTo>
                    <a:pt x="1869" y="444"/>
                    <a:pt x="1458" y="1"/>
                    <a:pt x="919" y="1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28"/>
            <p:cNvSpPr/>
            <p:nvPr/>
          </p:nvSpPr>
          <p:spPr>
            <a:xfrm>
              <a:off x="6157511" y="2066844"/>
              <a:ext cx="50003" cy="172880"/>
            </a:xfrm>
            <a:custGeom>
              <a:avLst/>
              <a:gdLst/>
              <a:ahLst/>
              <a:cxnLst/>
              <a:rect l="l" t="t" r="r" b="b"/>
              <a:pathLst>
                <a:path w="1585" h="5480" extrusionOk="0">
                  <a:moveTo>
                    <a:pt x="792" y="1"/>
                  </a:moveTo>
                  <a:cubicBezTo>
                    <a:pt x="349" y="1"/>
                    <a:pt x="1" y="349"/>
                    <a:pt x="1" y="792"/>
                  </a:cubicBezTo>
                  <a:lnTo>
                    <a:pt x="1" y="4688"/>
                  </a:lnTo>
                  <a:cubicBezTo>
                    <a:pt x="1" y="5099"/>
                    <a:pt x="349" y="5479"/>
                    <a:pt x="792" y="5479"/>
                  </a:cubicBezTo>
                  <a:cubicBezTo>
                    <a:pt x="1236" y="5479"/>
                    <a:pt x="1584" y="5099"/>
                    <a:pt x="1584" y="4688"/>
                  </a:cubicBezTo>
                  <a:lnTo>
                    <a:pt x="1584" y="792"/>
                  </a:lnTo>
                  <a:cubicBezTo>
                    <a:pt x="1584" y="349"/>
                    <a:pt x="1236" y="1"/>
                    <a:pt x="792" y="1"/>
                  </a:cubicBezTo>
                  <a:close/>
                </a:path>
              </a:pathLst>
            </a:custGeom>
            <a:solidFill>
              <a:srgbClr val="F28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0" name="Google Shape;2510;p28"/>
          <p:cNvGrpSpPr/>
          <p:nvPr/>
        </p:nvGrpSpPr>
        <p:grpSpPr>
          <a:xfrm>
            <a:off x="775175" y="2573272"/>
            <a:ext cx="892226" cy="892195"/>
            <a:chOff x="5691933" y="2565389"/>
            <a:chExt cx="892226" cy="892195"/>
          </a:xfrm>
        </p:grpSpPr>
        <p:sp>
          <p:nvSpPr>
            <p:cNvPr id="2511" name="Google Shape;2511;p28"/>
            <p:cNvSpPr/>
            <p:nvPr/>
          </p:nvSpPr>
          <p:spPr>
            <a:xfrm>
              <a:off x="5691933" y="2565389"/>
              <a:ext cx="892226" cy="892195"/>
            </a:xfrm>
            <a:custGeom>
              <a:avLst/>
              <a:gdLst/>
              <a:ahLst/>
              <a:cxnLst/>
              <a:rect l="l" t="t" r="r" b="b"/>
              <a:pathLst>
                <a:path w="28282" h="28281" extrusionOk="0">
                  <a:moveTo>
                    <a:pt x="14157" y="1"/>
                  </a:moveTo>
                  <a:cubicBezTo>
                    <a:pt x="6335" y="1"/>
                    <a:pt x="1" y="6334"/>
                    <a:pt x="1" y="14125"/>
                  </a:cubicBezTo>
                  <a:cubicBezTo>
                    <a:pt x="1" y="21947"/>
                    <a:pt x="6335" y="28281"/>
                    <a:pt x="14157" y="28281"/>
                  </a:cubicBezTo>
                  <a:cubicBezTo>
                    <a:pt x="21948" y="28281"/>
                    <a:pt x="28281" y="21947"/>
                    <a:pt x="28281" y="14125"/>
                  </a:cubicBezTo>
                  <a:cubicBezTo>
                    <a:pt x="28281" y="6334"/>
                    <a:pt x="21948" y="1"/>
                    <a:pt x="141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28"/>
            <p:cNvSpPr/>
            <p:nvPr/>
          </p:nvSpPr>
          <p:spPr>
            <a:xfrm>
              <a:off x="6347332" y="2699277"/>
              <a:ext cx="163889" cy="111931"/>
            </a:xfrm>
            <a:custGeom>
              <a:avLst/>
              <a:gdLst/>
              <a:ahLst/>
              <a:cxnLst/>
              <a:rect l="l" t="t" r="r" b="b"/>
              <a:pathLst>
                <a:path w="5195" h="3548" extrusionOk="0">
                  <a:moveTo>
                    <a:pt x="2598" y="0"/>
                  </a:moveTo>
                  <a:cubicBezTo>
                    <a:pt x="2598" y="0"/>
                    <a:pt x="2091" y="253"/>
                    <a:pt x="1806" y="729"/>
                  </a:cubicBezTo>
                  <a:cubicBezTo>
                    <a:pt x="1521" y="1235"/>
                    <a:pt x="1838" y="2154"/>
                    <a:pt x="1838" y="2154"/>
                  </a:cubicBezTo>
                  <a:cubicBezTo>
                    <a:pt x="1289" y="1562"/>
                    <a:pt x="655" y="1464"/>
                    <a:pt x="294" y="1464"/>
                  </a:cubicBezTo>
                  <a:cubicBezTo>
                    <a:pt x="113" y="1464"/>
                    <a:pt x="1" y="1489"/>
                    <a:pt x="1" y="1489"/>
                  </a:cubicBezTo>
                  <a:cubicBezTo>
                    <a:pt x="507" y="3262"/>
                    <a:pt x="2534" y="3547"/>
                    <a:pt x="2534" y="3547"/>
                  </a:cubicBezTo>
                  <a:lnTo>
                    <a:pt x="2661" y="3547"/>
                  </a:lnTo>
                  <a:cubicBezTo>
                    <a:pt x="2661" y="3547"/>
                    <a:pt x="4656" y="3262"/>
                    <a:pt x="5194" y="1489"/>
                  </a:cubicBezTo>
                  <a:cubicBezTo>
                    <a:pt x="5194" y="1489"/>
                    <a:pt x="5082" y="1464"/>
                    <a:pt x="4900" y="1464"/>
                  </a:cubicBezTo>
                  <a:cubicBezTo>
                    <a:pt x="4536" y="1464"/>
                    <a:pt x="3896" y="1562"/>
                    <a:pt x="3326" y="2154"/>
                  </a:cubicBezTo>
                  <a:cubicBezTo>
                    <a:pt x="3326" y="2154"/>
                    <a:pt x="3643" y="1235"/>
                    <a:pt x="3358" y="729"/>
                  </a:cubicBezTo>
                  <a:cubicBezTo>
                    <a:pt x="3073" y="253"/>
                    <a:pt x="2598" y="0"/>
                    <a:pt x="2598" y="0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28"/>
            <p:cNvSpPr/>
            <p:nvPr/>
          </p:nvSpPr>
          <p:spPr>
            <a:xfrm>
              <a:off x="6343357" y="2811176"/>
              <a:ext cx="170861" cy="480563"/>
            </a:xfrm>
            <a:custGeom>
              <a:avLst/>
              <a:gdLst/>
              <a:ahLst/>
              <a:cxnLst/>
              <a:rect l="l" t="t" r="r" b="b"/>
              <a:pathLst>
                <a:path w="5416" h="15233" extrusionOk="0">
                  <a:moveTo>
                    <a:pt x="2724" y="0"/>
                  </a:moveTo>
                  <a:cubicBezTo>
                    <a:pt x="1679" y="0"/>
                    <a:pt x="222" y="570"/>
                    <a:pt x="127" y="1932"/>
                  </a:cubicBezTo>
                  <a:cubicBezTo>
                    <a:pt x="0" y="3294"/>
                    <a:pt x="697" y="12731"/>
                    <a:pt x="2724" y="15233"/>
                  </a:cubicBezTo>
                  <a:cubicBezTo>
                    <a:pt x="4750" y="12731"/>
                    <a:pt x="5415" y="3294"/>
                    <a:pt x="5320" y="1932"/>
                  </a:cubicBezTo>
                  <a:cubicBezTo>
                    <a:pt x="5225" y="570"/>
                    <a:pt x="3737" y="0"/>
                    <a:pt x="2724" y="0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28"/>
            <p:cNvSpPr/>
            <p:nvPr/>
          </p:nvSpPr>
          <p:spPr>
            <a:xfrm>
              <a:off x="6422257" y="2971027"/>
              <a:ext cx="83979" cy="12998"/>
            </a:xfrm>
            <a:custGeom>
              <a:avLst/>
              <a:gdLst/>
              <a:ahLst/>
              <a:cxnLst/>
              <a:rect l="l" t="t" r="r" b="b"/>
              <a:pathLst>
                <a:path w="2662" h="412" extrusionOk="0">
                  <a:moveTo>
                    <a:pt x="191" y="0"/>
                  </a:moveTo>
                  <a:cubicBezTo>
                    <a:pt x="96" y="0"/>
                    <a:pt x="1" y="95"/>
                    <a:pt x="1" y="190"/>
                  </a:cubicBezTo>
                  <a:cubicBezTo>
                    <a:pt x="1" y="317"/>
                    <a:pt x="96" y="412"/>
                    <a:pt x="191" y="412"/>
                  </a:cubicBezTo>
                  <a:lnTo>
                    <a:pt x="2629" y="412"/>
                  </a:lnTo>
                  <a:cubicBezTo>
                    <a:pt x="2661" y="253"/>
                    <a:pt x="2661" y="127"/>
                    <a:pt x="2661" y="0"/>
                  </a:cubicBezTo>
                  <a:close/>
                </a:path>
              </a:pathLst>
            </a:custGeom>
            <a:solidFill>
              <a:srgbClr val="D197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28"/>
            <p:cNvSpPr/>
            <p:nvPr/>
          </p:nvSpPr>
          <p:spPr>
            <a:xfrm>
              <a:off x="6402288" y="2926040"/>
              <a:ext cx="107924" cy="13029"/>
            </a:xfrm>
            <a:custGeom>
              <a:avLst/>
              <a:gdLst/>
              <a:ahLst/>
              <a:cxnLst/>
              <a:rect l="l" t="t" r="r" b="b"/>
              <a:pathLst>
                <a:path w="3421" h="413" extrusionOk="0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cubicBezTo>
                    <a:pt x="1" y="318"/>
                    <a:pt x="96" y="413"/>
                    <a:pt x="222" y="413"/>
                  </a:cubicBezTo>
                  <a:lnTo>
                    <a:pt x="3389" y="413"/>
                  </a:lnTo>
                  <a:cubicBezTo>
                    <a:pt x="3389" y="254"/>
                    <a:pt x="3421" y="128"/>
                    <a:pt x="3421" y="1"/>
                  </a:cubicBezTo>
                  <a:close/>
                </a:path>
              </a:pathLst>
            </a:custGeom>
            <a:solidFill>
              <a:srgbClr val="D197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28"/>
            <p:cNvSpPr/>
            <p:nvPr/>
          </p:nvSpPr>
          <p:spPr>
            <a:xfrm>
              <a:off x="6402288" y="3026961"/>
              <a:ext cx="98933" cy="12020"/>
            </a:xfrm>
            <a:custGeom>
              <a:avLst/>
              <a:gdLst/>
              <a:ahLst/>
              <a:cxnLst/>
              <a:rect l="l" t="t" r="r" b="b"/>
              <a:pathLst>
                <a:path w="3136" h="381" extrusionOk="0">
                  <a:moveTo>
                    <a:pt x="222" y="1"/>
                  </a:moveTo>
                  <a:cubicBezTo>
                    <a:pt x="96" y="1"/>
                    <a:pt x="1" y="96"/>
                    <a:pt x="1" y="191"/>
                  </a:cubicBezTo>
                  <a:cubicBezTo>
                    <a:pt x="1" y="286"/>
                    <a:pt x="96" y="381"/>
                    <a:pt x="222" y="381"/>
                  </a:cubicBezTo>
                  <a:lnTo>
                    <a:pt x="3072" y="381"/>
                  </a:lnTo>
                  <a:cubicBezTo>
                    <a:pt x="3104" y="254"/>
                    <a:pt x="3104" y="127"/>
                    <a:pt x="3136" y="1"/>
                  </a:cubicBezTo>
                  <a:close/>
                </a:path>
              </a:pathLst>
            </a:custGeom>
            <a:solidFill>
              <a:srgbClr val="D197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28"/>
            <p:cNvSpPr/>
            <p:nvPr/>
          </p:nvSpPr>
          <p:spPr>
            <a:xfrm>
              <a:off x="6412288" y="3093904"/>
              <a:ext cx="78963" cy="13029"/>
            </a:xfrm>
            <a:custGeom>
              <a:avLst/>
              <a:gdLst/>
              <a:ahLst/>
              <a:cxnLst/>
              <a:rect l="l" t="t" r="r" b="b"/>
              <a:pathLst>
                <a:path w="2503" h="413" extrusionOk="0">
                  <a:moveTo>
                    <a:pt x="190" y="0"/>
                  </a:moveTo>
                  <a:cubicBezTo>
                    <a:pt x="95" y="0"/>
                    <a:pt x="0" y="95"/>
                    <a:pt x="0" y="190"/>
                  </a:cubicBezTo>
                  <a:cubicBezTo>
                    <a:pt x="0" y="317"/>
                    <a:pt x="95" y="412"/>
                    <a:pt x="190" y="412"/>
                  </a:cubicBezTo>
                  <a:lnTo>
                    <a:pt x="2439" y="412"/>
                  </a:lnTo>
                  <a:cubicBezTo>
                    <a:pt x="2470" y="254"/>
                    <a:pt x="2502" y="127"/>
                    <a:pt x="2502" y="0"/>
                  </a:cubicBezTo>
                  <a:close/>
                </a:path>
              </a:pathLst>
            </a:custGeom>
            <a:solidFill>
              <a:srgbClr val="D197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28"/>
            <p:cNvSpPr/>
            <p:nvPr/>
          </p:nvSpPr>
          <p:spPr>
            <a:xfrm>
              <a:off x="5787868" y="2781174"/>
              <a:ext cx="518546" cy="613473"/>
            </a:xfrm>
            <a:custGeom>
              <a:avLst/>
              <a:gdLst/>
              <a:ahLst/>
              <a:cxnLst/>
              <a:rect l="l" t="t" r="r" b="b"/>
              <a:pathLst>
                <a:path w="16437" h="19446" extrusionOk="0">
                  <a:moveTo>
                    <a:pt x="918" y="1"/>
                  </a:moveTo>
                  <a:cubicBezTo>
                    <a:pt x="412" y="1"/>
                    <a:pt x="0" y="444"/>
                    <a:pt x="0" y="951"/>
                  </a:cubicBezTo>
                  <a:lnTo>
                    <a:pt x="0" y="18496"/>
                  </a:lnTo>
                  <a:cubicBezTo>
                    <a:pt x="0" y="19002"/>
                    <a:pt x="412" y="19446"/>
                    <a:pt x="918" y="19446"/>
                  </a:cubicBezTo>
                  <a:lnTo>
                    <a:pt x="15486" y="19446"/>
                  </a:lnTo>
                  <a:cubicBezTo>
                    <a:pt x="15993" y="19446"/>
                    <a:pt x="16436" y="19002"/>
                    <a:pt x="16436" y="18496"/>
                  </a:cubicBezTo>
                  <a:lnTo>
                    <a:pt x="16436" y="951"/>
                  </a:lnTo>
                  <a:cubicBezTo>
                    <a:pt x="16436" y="444"/>
                    <a:pt x="15993" y="1"/>
                    <a:pt x="15486" y="1"/>
                  </a:cubicBezTo>
                  <a:close/>
                </a:path>
              </a:pathLst>
            </a:custGeom>
            <a:solidFill>
              <a:srgbClr val="E0A4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28"/>
            <p:cNvSpPr/>
            <p:nvPr/>
          </p:nvSpPr>
          <p:spPr>
            <a:xfrm>
              <a:off x="5829827" y="2830136"/>
              <a:ext cx="433620" cy="522553"/>
            </a:xfrm>
            <a:custGeom>
              <a:avLst/>
              <a:gdLst/>
              <a:ahLst/>
              <a:cxnLst/>
              <a:rect l="l" t="t" r="r" b="b"/>
              <a:pathLst>
                <a:path w="13745" h="16564" extrusionOk="0">
                  <a:moveTo>
                    <a:pt x="0" y="1"/>
                  </a:moveTo>
                  <a:lnTo>
                    <a:pt x="0" y="16564"/>
                  </a:lnTo>
                  <a:lnTo>
                    <a:pt x="13745" y="16564"/>
                  </a:lnTo>
                  <a:lnTo>
                    <a:pt x="13745" y="1"/>
                  </a:lnTo>
                  <a:close/>
                </a:path>
              </a:pathLst>
            </a:custGeom>
            <a:solidFill>
              <a:srgbClr val="FFF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28"/>
            <p:cNvSpPr/>
            <p:nvPr/>
          </p:nvSpPr>
          <p:spPr>
            <a:xfrm>
              <a:off x="5923744" y="2671294"/>
              <a:ext cx="245787" cy="201841"/>
            </a:xfrm>
            <a:custGeom>
              <a:avLst/>
              <a:gdLst/>
              <a:ahLst/>
              <a:cxnLst/>
              <a:rect l="l" t="t" r="r" b="b"/>
              <a:pathLst>
                <a:path w="7791" h="6398" extrusionOk="0">
                  <a:moveTo>
                    <a:pt x="3895" y="1140"/>
                  </a:moveTo>
                  <a:cubicBezTo>
                    <a:pt x="4402" y="1140"/>
                    <a:pt x="4814" y="1521"/>
                    <a:pt x="4814" y="2027"/>
                  </a:cubicBezTo>
                  <a:cubicBezTo>
                    <a:pt x="4814" y="2534"/>
                    <a:pt x="4402" y="2946"/>
                    <a:pt x="3895" y="2946"/>
                  </a:cubicBezTo>
                  <a:cubicBezTo>
                    <a:pt x="3389" y="2946"/>
                    <a:pt x="2977" y="2534"/>
                    <a:pt x="2977" y="2027"/>
                  </a:cubicBezTo>
                  <a:cubicBezTo>
                    <a:pt x="2977" y="1521"/>
                    <a:pt x="3389" y="1140"/>
                    <a:pt x="3895" y="1140"/>
                  </a:cubicBezTo>
                  <a:close/>
                  <a:moveTo>
                    <a:pt x="3895" y="0"/>
                  </a:moveTo>
                  <a:cubicBezTo>
                    <a:pt x="2534" y="0"/>
                    <a:pt x="1457" y="1109"/>
                    <a:pt x="1457" y="2471"/>
                  </a:cubicBezTo>
                  <a:cubicBezTo>
                    <a:pt x="1457" y="2534"/>
                    <a:pt x="1457" y="2597"/>
                    <a:pt x="1457" y="2661"/>
                  </a:cubicBezTo>
                  <a:lnTo>
                    <a:pt x="475" y="2661"/>
                  </a:lnTo>
                  <a:cubicBezTo>
                    <a:pt x="222" y="2661"/>
                    <a:pt x="0" y="2882"/>
                    <a:pt x="0" y="3136"/>
                  </a:cubicBezTo>
                  <a:lnTo>
                    <a:pt x="0" y="5954"/>
                  </a:lnTo>
                  <a:cubicBezTo>
                    <a:pt x="0" y="6208"/>
                    <a:pt x="222" y="6398"/>
                    <a:pt x="475" y="6398"/>
                  </a:cubicBezTo>
                  <a:lnTo>
                    <a:pt x="7316" y="6398"/>
                  </a:lnTo>
                  <a:cubicBezTo>
                    <a:pt x="7601" y="6398"/>
                    <a:pt x="7791" y="6208"/>
                    <a:pt x="7791" y="5954"/>
                  </a:cubicBezTo>
                  <a:lnTo>
                    <a:pt x="7791" y="3136"/>
                  </a:lnTo>
                  <a:cubicBezTo>
                    <a:pt x="7791" y="2882"/>
                    <a:pt x="7601" y="2661"/>
                    <a:pt x="7316" y="2661"/>
                  </a:cubicBezTo>
                  <a:lnTo>
                    <a:pt x="6334" y="2661"/>
                  </a:lnTo>
                  <a:cubicBezTo>
                    <a:pt x="6334" y="2597"/>
                    <a:pt x="6366" y="2534"/>
                    <a:pt x="6366" y="2471"/>
                  </a:cubicBezTo>
                  <a:cubicBezTo>
                    <a:pt x="6366" y="1109"/>
                    <a:pt x="5257" y="0"/>
                    <a:pt x="3895" y="0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28"/>
            <p:cNvSpPr/>
            <p:nvPr/>
          </p:nvSpPr>
          <p:spPr>
            <a:xfrm>
              <a:off x="5900745" y="2946041"/>
              <a:ext cx="278785" cy="14007"/>
            </a:xfrm>
            <a:custGeom>
              <a:avLst/>
              <a:gdLst/>
              <a:ahLst/>
              <a:cxnLst/>
              <a:rect l="l" t="t" r="r" b="b"/>
              <a:pathLst>
                <a:path w="8837" h="444" extrusionOk="0">
                  <a:moveTo>
                    <a:pt x="222" y="0"/>
                  </a:moveTo>
                  <a:cubicBezTo>
                    <a:pt x="96" y="0"/>
                    <a:pt x="1" y="95"/>
                    <a:pt x="1" y="222"/>
                  </a:cubicBezTo>
                  <a:cubicBezTo>
                    <a:pt x="1" y="349"/>
                    <a:pt x="96" y="444"/>
                    <a:pt x="222" y="444"/>
                  </a:cubicBezTo>
                  <a:lnTo>
                    <a:pt x="8615" y="444"/>
                  </a:lnTo>
                  <a:cubicBezTo>
                    <a:pt x="8741" y="444"/>
                    <a:pt x="8836" y="349"/>
                    <a:pt x="8836" y="222"/>
                  </a:cubicBezTo>
                  <a:cubicBezTo>
                    <a:pt x="8836" y="95"/>
                    <a:pt x="8741" y="0"/>
                    <a:pt x="8615" y="0"/>
                  </a:cubicBez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28"/>
            <p:cNvSpPr/>
            <p:nvPr/>
          </p:nvSpPr>
          <p:spPr>
            <a:xfrm>
              <a:off x="5903742" y="3025951"/>
              <a:ext cx="278785" cy="13029"/>
            </a:xfrm>
            <a:custGeom>
              <a:avLst/>
              <a:gdLst/>
              <a:ahLst/>
              <a:cxnLst/>
              <a:rect l="l" t="t" r="r" b="b"/>
              <a:pathLst>
                <a:path w="8837" h="413" extrusionOk="0">
                  <a:moveTo>
                    <a:pt x="222" y="1"/>
                  </a:moveTo>
                  <a:cubicBezTo>
                    <a:pt x="96" y="1"/>
                    <a:pt x="1" y="96"/>
                    <a:pt x="1" y="191"/>
                  </a:cubicBezTo>
                  <a:cubicBezTo>
                    <a:pt x="1" y="318"/>
                    <a:pt x="96" y="413"/>
                    <a:pt x="222" y="413"/>
                  </a:cubicBezTo>
                  <a:lnTo>
                    <a:pt x="8615" y="413"/>
                  </a:lnTo>
                  <a:cubicBezTo>
                    <a:pt x="8741" y="413"/>
                    <a:pt x="8836" y="318"/>
                    <a:pt x="8836" y="191"/>
                  </a:cubicBezTo>
                  <a:cubicBezTo>
                    <a:pt x="8836" y="96"/>
                    <a:pt x="8741" y="1"/>
                    <a:pt x="8615" y="1"/>
                  </a:cubicBez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28"/>
            <p:cNvSpPr/>
            <p:nvPr/>
          </p:nvSpPr>
          <p:spPr>
            <a:xfrm>
              <a:off x="5907749" y="3104883"/>
              <a:ext cx="278785" cy="13029"/>
            </a:xfrm>
            <a:custGeom>
              <a:avLst/>
              <a:gdLst/>
              <a:ahLst/>
              <a:cxnLst/>
              <a:rect l="l" t="t" r="r" b="b"/>
              <a:pathLst>
                <a:path w="8837" h="413" extrusionOk="0">
                  <a:moveTo>
                    <a:pt x="190" y="1"/>
                  </a:moveTo>
                  <a:cubicBezTo>
                    <a:pt x="95" y="1"/>
                    <a:pt x="0" y="96"/>
                    <a:pt x="0" y="222"/>
                  </a:cubicBezTo>
                  <a:cubicBezTo>
                    <a:pt x="0" y="317"/>
                    <a:pt x="95" y="412"/>
                    <a:pt x="190" y="412"/>
                  </a:cubicBezTo>
                  <a:lnTo>
                    <a:pt x="8614" y="412"/>
                  </a:lnTo>
                  <a:cubicBezTo>
                    <a:pt x="8741" y="412"/>
                    <a:pt x="8836" y="317"/>
                    <a:pt x="8836" y="222"/>
                  </a:cubicBezTo>
                  <a:cubicBezTo>
                    <a:pt x="8836" y="96"/>
                    <a:pt x="8741" y="1"/>
                    <a:pt x="8614" y="1"/>
                  </a:cubicBez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28"/>
            <p:cNvSpPr/>
            <p:nvPr/>
          </p:nvSpPr>
          <p:spPr>
            <a:xfrm>
              <a:off x="5910746" y="3183815"/>
              <a:ext cx="278785" cy="14007"/>
            </a:xfrm>
            <a:custGeom>
              <a:avLst/>
              <a:gdLst/>
              <a:ahLst/>
              <a:cxnLst/>
              <a:rect l="l" t="t" r="r" b="b"/>
              <a:pathLst>
                <a:path w="8837" h="444" extrusionOk="0">
                  <a:moveTo>
                    <a:pt x="222" y="1"/>
                  </a:moveTo>
                  <a:cubicBezTo>
                    <a:pt x="95" y="1"/>
                    <a:pt x="0" y="96"/>
                    <a:pt x="0" y="222"/>
                  </a:cubicBezTo>
                  <a:cubicBezTo>
                    <a:pt x="0" y="349"/>
                    <a:pt x="95" y="444"/>
                    <a:pt x="222" y="444"/>
                  </a:cubicBezTo>
                  <a:lnTo>
                    <a:pt x="8614" y="444"/>
                  </a:lnTo>
                  <a:cubicBezTo>
                    <a:pt x="8741" y="444"/>
                    <a:pt x="8836" y="349"/>
                    <a:pt x="8836" y="222"/>
                  </a:cubicBezTo>
                  <a:cubicBezTo>
                    <a:pt x="8836" y="96"/>
                    <a:pt x="8741" y="1"/>
                    <a:pt x="8614" y="1"/>
                  </a:cubicBez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28"/>
            <p:cNvSpPr/>
            <p:nvPr/>
          </p:nvSpPr>
          <p:spPr>
            <a:xfrm>
              <a:off x="5913743" y="3262747"/>
              <a:ext cx="278785" cy="14007"/>
            </a:xfrm>
            <a:custGeom>
              <a:avLst/>
              <a:gdLst/>
              <a:ahLst/>
              <a:cxnLst/>
              <a:rect l="l" t="t" r="r" b="b"/>
              <a:pathLst>
                <a:path w="8837" h="444" extrusionOk="0">
                  <a:moveTo>
                    <a:pt x="222" y="0"/>
                  </a:moveTo>
                  <a:cubicBezTo>
                    <a:pt x="127" y="0"/>
                    <a:pt x="0" y="95"/>
                    <a:pt x="0" y="222"/>
                  </a:cubicBezTo>
                  <a:cubicBezTo>
                    <a:pt x="0" y="349"/>
                    <a:pt x="127" y="444"/>
                    <a:pt x="222" y="444"/>
                  </a:cubicBezTo>
                  <a:lnTo>
                    <a:pt x="8646" y="444"/>
                  </a:lnTo>
                  <a:cubicBezTo>
                    <a:pt x="8741" y="444"/>
                    <a:pt x="8836" y="349"/>
                    <a:pt x="8836" y="222"/>
                  </a:cubicBezTo>
                  <a:cubicBezTo>
                    <a:pt x="8836" y="95"/>
                    <a:pt x="8741" y="0"/>
                    <a:pt x="8646" y="0"/>
                  </a:cubicBez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28"/>
            <p:cNvSpPr/>
            <p:nvPr/>
          </p:nvSpPr>
          <p:spPr>
            <a:xfrm>
              <a:off x="6309380" y="3046552"/>
              <a:ext cx="115906" cy="94863"/>
            </a:xfrm>
            <a:custGeom>
              <a:avLst/>
              <a:gdLst/>
              <a:ahLst/>
              <a:cxnLst/>
              <a:rect l="l" t="t" r="r" b="b"/>
              <a:pathLst>
                <a:path w="3674" h="3007" extrusionOk="0">
                  <a:moveTo>
                    <a:pt x="2708" y="1"/>
                  </a:moveTo>
                  <a:cubicBezTo>
                    <a:pt x="2184" y="1"/>
                    <a:pt x="1542" y="100"/>
                    <a:pt x="1045" y="488"/>
                  </a:cubicBezTo>
                  <a:cubicBezTo>
                    <a:pt x="32" y="1248"/>
                    <a:pt x="0" y="2895"/>
                    <a:pt x="0" y="2895"/>
                  </a:cubicBezTo>
                  <a:cubicBezTo>
                    <a:pt x="0" y="2895"/>
                    <a:pt x="437" y="3006"/>
                    <a:pt x="999" y="3006"/>
                  </a:cubicBezTo>
                  <a:cubicBezTo>
                    <a:pt x="1517" y="3006"/>
                    <a:pt x="2142" y="2911"/>
                    <a:pt x="2629" y="2546"/>
                  </a:cubicBezTo>
                  <a:cubicBezTo>
                    <a:pt x="3642" y="1755"/>
                    <a:pt x="3674" y="108"/>
                    <a:pt x="3674" y="108"/>
                  </a:cubicBezTo>
                  <a:cubicBezTo>
                    <a:pt x="3674" y="108"/>
                    <a:pt x="3254" y="1"/>
                    <a:pt x="2708" y="1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28"/>
            <p:cNvSpPr/>
            <p:nvPr/>
          </p:nvSpPr>
          <p:spPr>
            <a:xfrm>
              <a:off x="6244424" y="3072925"/>
              <a:ext cx="80982" cy="101930"/>
            </a:xfrm>
            <a:custGeom>
              <a:avLst/>
              <a:gdLst/>
              <a:ahLst/>
              <a:cxnLst/>
              <a:rect l="l" t="t" r="r" b="b"/>
              <a:pathLst>
                <a:path w="2567" h="3231" extrusionOk="0">
                  <a:moveTo>
                    <a:pt x="698" y="0"/>
                  </a:moveTo>
                  <a:cubicBezTo>
                    <a:pt x="1" y="285"/>
                    <a:pt x="128" y="1109"/>
                    <a:pt x="128" y="1109"/>
                  </a:cubicBezTo>
                  <a:cubicBezTo>
                    <a:pt x="1869" y="1742"/>
                    <a:pt x="2249" y="3231"/>
                    <a:pt x="2249" y="3231"/>
                  </a:cubicBezTo>
                  <a:lnTo>
                    <a:pt x="2566" y="3231"/>
                  </a:lnTo>
                  <a:cubicBezTo>
                    <a:pt x="2408" y="1077"/>
                    <a:pt x="698" y="0"/>
                    <a:pt x="698" y="0"/>
                  </a:cubicBezTo>
                  <a:close/>
                </a:path>
              </a:pathLst>
            </a:custGeom>
            <a:solidFill>
              <a:srgbClr val="825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28"/>
            <p:cNvSpPr/>
            <p:nvPr/>
          </p:nvSpPr>
          <p:spPr>
            <a:xfrm>
              <a:off x="6149529" y="3157757"/>
              <a:ext cx="340713" cy="277681"/>
            </a:xfrm>
            <a:custGeom>
              <a:avLst/>
              <a:gdLst/>
              <a:ahLst/>
              <a:cxnLst/>
              <a:rect l="l" t="t" r="r" b="b"/>
              <a:pathLst>
                <a:path w="10800" h="8802" extrusionOk="0">
                  <a:moveTo>
                    <a:pt x="3486" y="1"/>
                  </a:moveTo>
                  <a:cubicBezTo>
                    <a:pt x="3055" y="1"/>
                    <a:pt x="2595" y="59"/>
                    <a:pt x="2154" y="225"/>
                  </a:cubicBezTo>
                  <a:cubicBezTo>
                    <a:pt x="665" y="795"/>
                    <a:pt x="0" y="1840"/>
                    <a:pt x="222" y="4025"/>
                  </a:cubicBezTo>
                  <a:cubicBezTo>
                    <a:pt x="317" y="5292"/>
                    <a:pt x="1299" y="8047"/>
                    <a:pt x="2280" y="8522"/>
                  </a:cubicBezTo>
                  <a:cubicBezTo>
                    <a:pt x="2695" y="8729"/>
                    <a:pt x="3081" y="8802"/>
                    <a:pt x="3437" y="8802"/>
                  </a:cubicBezTo>
                  <a:cubicBezTo>
                    <a:pt x="4278" y="8802"/>
                    <a:pt x="4948" y="8395"/>
                    <a:pt x="5416" y="8395"/>
                  </a:cubicBezTo>
                  <a:cubicBezTo>
                    <a:pt x="5884" y="8395"/>
                    <a:pt x="6557" y="8788"/>
                    <a:pt x="7389" y="8788"/>
                  </a:cubicBezTo>
                  <a:cubicBezTo>
                    <a:pt x="7739" y="8788"/>
                    <a:pt x="8116" y="8719"/>
                    <a:pt x="8519" y="8522"/>
                  </a:cubicBezTo>
                  <a:cubicBezTo>
                    <a:pt x="9501" y="8047"/>
                    <a:pt x="10483" y="5292"/>
                    <a:pt x="10609" y="4025"/>
                  </a:cubicBezTo>
                  <a:cubicBezTo>
                    <a:pt x="10799" y="1840"/>
                    <a:pt x="10166" y="795"/>
                    <a:pt x="8646" y="225"/>
                  </a:cubicBezTo>
                  <a:cubicBezTo>
                    <a:pt x="8214" y="59"/>
                    <a:pt x="7760" y="1"/>
                    <a:pt x="7334" y="1"/>
                  </a:cubicBezTo>
                  <a:cubicBezTo>
                    <a:pt x="6293" y="1"/>
                    <a:pt x="5416" y="352"/>
                    <a:pt x="5416" y="352"/>
                  </a:cubicBezTo>
                  <a:cubicBezTo>
                    <a:pt x="5416" y="352"/>
                    <a:pt x="4538" y="1"/>
                    <a:pt x="3486" y="1"/>
                  </a:cubicBezTo>
                  <a:close/>
                </a:path>
              </a:pathLst>
            </a:custGeom>
            <a:solidFill>
              <a:srgbClr val="F28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9" name="Google Shape;2529;p28"/>
          <p:cNvGrpSpPr/>
          <p:nvPr/>
        </p:nvGrpSpPr>
        <p:grpSpPr>
          <a:xfrm>
            <a:off x="771200" y="3755168"/>
            <a:ext cx="891185" cy="891217"/>
            <a:chOff x="5687958" y="3747285"/>
            <a:chExt cx="891185" cy="891217"/>
          </a:xfrm>
        </p:grpSpPr>
        <p:sp>
          <p:nvSpPr>
            <p:cNvPr id="2530" name="Google Shape;2530;p28"/>
            <p:cNvSpPr/>
            <p:nvPr/>
          </p:nvSpPr>
          <p:spPr>
            <a:xfrm>
              <a:off x="5687958" y="3747285"/>
              <a:ext cx="891185" cy="891217"/>
            </a:xfrm>
            <a:custGeom>
              <a:avLst/>
              <a:gdLst/>
              <a:ahLst/>
              <a:cxnLst/>
              <a:rect l="l" t="t" r="r" b="b"/>
              <a:pathLst>
                <a:path w="28249" h="28250" extrusionOk="0">
                  <a:moveTo>
                    <a:pt x="14125" y="1"/>
                  </a:moveTo>
                  <a:cubicBezTo>
                    <a:pt x="6334" y="1"/>
                    <a:pt x="0" y="6335"/>
                    <a:pt x="0" y="14125"/>
                  </a:cubicBezTo>
                  <a:cubicBezTo>
                    <a:pt x="0" y="21947"/>
                    <a:pt x="6334" y="28249"/>
                    <a:pt x="14125" y="28249"/>
                  </a:cubicBezTo>
                  <a:cubicBezTo>
                    <a:pt x="21915" y="28249"/>
                    <a:pt x="28249" y="21947"/>
                    <a:pt x="28249" y="14125"/>
                  </a:cubicBezTo>
                  <a:cubicBezTo>
                    <a:pt x="28249" y="6335"/>
                    <a:pt x="21915" y="1"/>
                    <a:pt x="141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28"/>
            <p:cNvSpPr/>
            <p:nvPr/>
          </p:nvSpPr>
          <p:spPr>
            <a:xfrm>
              <a:off x="5701933" y="3840571"/>
              <a:ext cx="490595" cy="366330"/>
            </a:xfrm>
            <a:custGeom>
              <a:avLst/>
              <a:gdLst/>
              <a:ahLst/>
              <a:cxnLst/>
              <a:rect l="l" t="t" r="r" b="b"/>
              <a:pathLst>
                <a:path w="15551" h="11612" extrusionOk="0">
                  <a:moveTo>
                    <a:pt x="4980" y="1"/>
                  </a:moveTo>
                  <a:cubicBezTo>
                    <a:pt x="4393" y="1"/>
                    <a:pt x="3722" y="179"/>
                    <a:pt x="2977" y="654"/>
                  </a:cubicBezTo>
                  <a:cubicBezTo>
                    <a:pt x="1" y="2554"/>
                    <a:pt x="1869" y="8508"/>
                    <a:pt x="7759" y="11611"/>
                  </a:cubicBezTo>
                  <a:cubicBezTo>
                    <a:pt x="13682" y="8508"/>
                    <a:pt x="15550" y="2554"/>
                    <a:pt x="12573" y="654"/>
                  </a:cubicBezTo>
                  <a:cubicBezTo>
                    <a:pt x="11829" y="179"/>
                    <a:pt x="11156" y="1"/>
                    <a:pt x="10565" y="1"/>
                  </a:cubicBezTo>
                  <a:cubicBezTo>
                    <a:pt x="8793" y="1"/>
                    <a:pt x="7759" y="1604"/>
                    <a:pt x="7759" y="1604"/>
                  </a:cubicBezTo>
                  <a:cubicBezTo>
                    <a:pt x="7759" y="1604"/>
                    <a:pt x="6744" y="1"/>
                    <a:pt x="4980" y="1"/>
                  </a:cubicBezTo>
                  <a:close/>
                </a:path>
              </a:pathLst>
            </a:custGeom>
            <a:solidFill>
              <a:srgbClr val="F28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28"/>
            <p:cNvSpPr/>
            <p:nvPr/>
          </p:nvSpPr>
          <p:spPr>
            <a:xfrm>
              <a:off x="5724900" y="3921143"/>
              <a:ext cx="383681" cy="158873"/>
            </a:xfrm>
            <a:custGeom>
              <a:avLst/>
              <a:gdLst/>
              <a:ahLst/>
              <a:cxnLst/>
              <a:rect l="l" t="t" r="r" b="b"/>
              <a:pathLst>
                <a:path w="12162" h="5036" extrusionOk="0">
                  <a:moveTo>
                    <a:pt x="6841" y="0"/>
                  </a:moveTo>
                  <a:cubicBezTo>
                    <a:pt x="6746" y="0"/>
                    <a:pt x="6683" y="64"/>
                    <a:pt x="6651" y="159"/>
                  </a:cubicBezTo>
                  <a:lnTo>
                    <a:pt x="5670" y="4149"/>
                  </a:lnTo>
                  <a:lnTo>
                    <a:pt x="4403" y="665"/>
                  </a:lnTo>
                  <a:cubicBezTo>
                    <a:pt x="4371" y="570"/>
                    <a:pt x="4308" y="539"/>
                    <a:pt x="4213" y="507"/>
                  </a:cubicBezTo>
                  <a:cubicBezTo>
                    <a:pt x="4150" y="507"/>
                    <a:pt x="4055" y="539"/>
                    <a:pt x="4023" y="634"/>
                  </a:cubicBezTo>
                  <a:lnTo>
                    <a:pt x="3073" y="2470"/>
                  </a:lnTo>
                  <a:lnTo>
                    <a:pt x="191" y="2470"/>
                  </a:lnTo>
                  <a:cubicBezTo>
                    <a:pt x="96" y="2470"/>
                    <a:pt x="1" y="2565"/>
                    <a:pt x="1" y="2660"/>
                  </a:cubicBezTo>
                  <a:cubicBezTo>
                    <a:pt x="1" y="2787"/>
                    <a:pt x="96" y="2882"/>
                    <a:pt x="191" y="2882"/>
                  </a:cubicBezTo>
                  <a:lnTo>
                    <a:pt x="3199" y="2882"/>
                  </a:lnTo>
                  <a:cubicBezTo>
                    <a:pt x="3263" y="2882"/>
                    <a:pt x="3326" y="2819"/>
                    <a:pt x="3358" y="2755"/>
                  </a:cubicBezTo>
                  <a:lnTo>
                    <a:pt x="4181" y="1204"/>
                  </a:lnTo>
                  <a:lnTo>
                    <a:pt x="5511" y="4909"/>
                  </a:lnTo>
                  <a:cubicBezTo>
                    <a:pt x="5511" y="4972"/>
                    <a:pt x="5606" y="5036"/>
                    <a:pt x="5670" y="5036"/>
                  </a:cubicBezTo>
                  <a:lnTo>
                    <a:pt x="5701" y="5036"/>
                  </a:lnTo>
                  <a:cubicBezTo>
                    <a:pt x="5796" y="5036"/>
                    <a:pt x="5860" y="4972"/>
                    <a:pt x="5891" y="4877"/>
                  </a:cubicBezTo>
                  <a:lnTo>
                    <a:pt x="6905" y="792"/>
                  </a:lnTo>
                  <a:lnTo>
                    <a:pt x="7792" y="2755"/>
                  </a:lnTo>
                  <a:cubicBezTo>
                    <a:pt x="7823" y="2819"/>
                    <a:pt x="7887" y="2850"/>
                    <a:pt x="7982" y="2850"/>
                  </a:cubicBezTo>
                  <a:lnTo>
                    <a:pt x="11972" y="2850"/>
                  </a:lnTo>
                  <a:cubicBezTo>
                    <a:pt x="12067" y="2850"/>
                    <a:pt x="12162" y="2787"/>
                    <a:pt x="12162" y="2660"/>
                  </a:cubicBezTo>
                  <a:cubicBezTo>
                    <a:pt x="12162" y="2565"/>
                    <a:pt x="12067" y="2470"/>
                    <a:pt x="11972" y="2470"/>
                  </a:cubicBezTo>
                  <a:lnTo>
                    <a:pt x="8108" y="2470"/>
                  </a:lnTo>
                  <a:lnTo>
                    <a:pt x="7031" y="95"/>
                  </a:lnTo>
                  <a:cubicBezTo>
                    <a:pt x="7000" y="32"/>
                    <a:pt x="6936" y="0"/>
                    <a:pt x="6841" y="0"/>
                  </a:cubicBezTo>
                  <a:close/>
                </a:path>
              </a:pathLst>
            </a:custGeom>
            <a:solidFill>
              <a:srgbClr val="FFCA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28"/>
            <p:cNvSpPr/>
            <p:nvPr/>
          </p:nvSpPr>
          <p:spPr>
            <a:xfrm>
              <a:off x="6185493" y="3951113"/>
              <a:ext cx="121900" cy="49971"/>
            </a:xfrm>
            <a:custGeom>
              <a:avLst/>
              <a:gdLst/>
              <a:ahLst/>
              <a:cxnLst/>
              <a:rect l="l" t="t" r="r" b="b"/>
              <a:pathLst>
                <a:path w="3864" h="1584" extrusionOk="0">
                  <a:moveTo>
                    <a:pt x="0" y="0"/>
                  </a:moveTo>
                  <a:lnTo>
                    <a:pt x="0" y="1584"/>
                  </a:lnTo>
                  <a:lnTo>
                    <a:pt x="3864" y="1584"/>
                  </a:lnTo>
                  <a:lnTo>
                    <a:pt x="3864" y="0"/>
                  </a:lnTo>
                  <a:close/>
                </a:path>
              </a:pathLst>
            </a:custGeom>
            <a:solidFill>
              <a:srgbClr val="306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28"/>
            <p:cNvSpPr/>
            <p:nvPr/>
          </p:nvSpPr>
          <p:spPr>
            <a:xfrm>
              <a:off x="6075582" y="3974080"/>
              <a:ext cx="341723" cy="523562"/>
            </a:xfrm>
            <a:custGeom>
              <a:avLst/>
              <a:gdLst/>
              <a:ahLst/>
              <a:cxnLst/>
              <a:rect l="l" t="t" r="r" b="b"/>
              <a:pathLst>
                <a:path w="10832" h="16596" extrusionOk="0">
                  <a:moveTo>
                    <a:pt x="1078" y="1"/>
                  </a:moveTo>
                  <a:cubicBezTo>
                    <a:pt x="476" y="1"/>
                    <a:pt x="1" y="507"/>
                    <a:pt x="1" y="1109"/>
                  </a:cubicBezTo>
                  <a:lnTo>
                    <a:pt x="1" y="15518"/>
                  </a:lnTo>
                  <a:cubicBezTo>
                    <a:pt x="1" y="16120"/>
                    <a:pt x="476" y="16595"/>
                    <a:pt x="1078" y="16595"/>
                  </a:cubicBezTo>
                  <a:lnTo>
                    <a:pt x="9755" y="16595"/>
                  </a:lnTo>
                  <a:cubicBezTo>
                    <a:pt x="10357" y="16595"/>
                    <a:pt x="10832" y="16120"/>
                    <a:pt x="10832" y="15518"/>
                  </a:cubicBezTo>
                  <a:lnTo>
                    <a:pt x="10832" y="1109"/>
                  </a:lnTo>
                  <a:cubicBezTo>
                    <a:pt x="10832" y="507"/>
                    <a:pt x="10357" y="1"/>
                    <a:pt x="9755" y="1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28"/>
            <p:cNvSpPr/>
            <p:nvPr/>
          </p:nvSpPr>
          <p:spPr>
            <a:xfrm>
              <a:off x="6159498" y="3823220"/>
              <a:ext cx="172880" cy="132910"/>
            </a:xfrm>
            <a:custGeom>
              <a:avLst/>
              <a:gdLst/>
              <a:ahLst/>
              <a:cxnLst/>
              <a:rect l="l" t="t" r="r" b="b"/>
              <a:pathLst>
                <a:path w="5480" h="4213" extrusionOk="0">
                  <a:moveTo>
                    <a:pt x="571" y="1"/>
                  </a:moveTo>
                  <a:cubicBezTo>
                    <a:pt x="254" y="1"/>
                    <a:pt x="1" y="254"/>
                    <a:pt x="1" y="539"/>
                  </a:cubicBezTo>
                  <a:lnTo>
                    <a:pt x="1" y="3674"/>
                  </a:lnTo>
                  <a:cubicBezTo>
                    <a:pt x="1" y="3959"/>
                    <a:pt x="254" y="4213"/>
                    <a:pt x="571" y="4213"/>
                  </a:cubicBezTo>
                  <a:lnTo>
                    <a:pt x="4941" y="4213"/>
                  </a:lnTo>
                  <a:cubicBezTo>
                    <a:pt x="5258" y="4213"/>
                    <a:pt x="5480" y="3959"/>
                    <a:pt x="5480" y="3674"/>
                  </a:cubicBezTo>
                  <a:lnTo>
                    <a:pt x="5480" y="539"/>
                  </a:lnTo>
                  <a:cubicBezTo>
                    <a:pt x="5480" y="254"/>
                    <a:pt x="5258" y="1"/>
                    <a:pt x="4941" y="1"/>
                  </a:cubicBezTo>
                  <a:close/>
                </a:path>
              </a:pathLst>
            </a:custGeom>
            <a:solidFill>
              <a:srgbClr val="C7A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28"/>
            <p:cNvSpPr/>
            <p:nvPr/>
          </p:nvSpPr>
          <p:spPr>
            <a:xfrm>
              <a:off x="6125553" y="4029035"/>
              <a:ext cx="241812" cy="411632"/>
            </a:xfrm>
            <a:custGeom>
              <a:avLst/>
              <a:gdLst/>
              <a:ahLst/>
              <a:cxnLst/>
              <a:rect l="l" t="t" r="r" b="b"/>
              <a:pathLst>
                <a:path w="7665" h="13048" extrusionOk="0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lnTo>
                    <a:pt x="0" y="12573"/>
                  </a:lnTo>
                  <a:cubicBezTo>
                    <a:pt x="0" y="12826"/>
                    <a:pt x="222" y="13048"/>
                    <a:pt x="507" y="13048"/>
                  </a:cubicBezTo>
                  <a:lnTo>
                    <a:pt x="7157" y="13048"/>
                  </a:lnTo>
                  <a:cubicBezTo>
                    <a:pt x="7442" y="13048"/>
                    <a:pt x="7664" y="12826"/>
                    <a:pt x="7664" y="12573"/>
                  </a:cubicBezTo>
                  <a:lnTo>
                    <a:pt x="7664" y="475"/>
                  </a:lnTo>
                  <a:cubicBezTo>
                    <a:pt x="7664" y="222"/>
                    <a:pt x="7442" y="0"/>
                    <a:pt x="7157" y="0"/>
                  </a:cubicBez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28"/>
            <p:cNvSpPr/>
            <p:nvPr/>
          </p:nvSpPr>
          <p:spPr>
            <a:xfrm>
              <a:off x="5969677" y="4212863"/>
              <a:ext cx="134929" cy="43977"/>
            </a:xfrm>
            <a:custGeom>
              <a:avLst/>
              <a:gdLst/>
              <a:ahLst/>
              <a:cxnLst/>
              <a:rect l="l" t="t" r="r" b="b"/>
              <a:pathLst>
                <a:path w="4277" h="1394" extrusionOk="0">
                  <a:moveTo>
                    <a:pt x="1" y="1"/>
                  </a:moveTo>
                  <a:lnTo>
                    <a:pt x="1" y="1394"/>
                  </a:lnTo>
                  <a:lnTo>
                    <a:pt x="4276" y="1394"/>
                  </a:lnTo>
                  <a:lnTo>
                    <a:pt x="4276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28"/>
            <p:cNvSpPr/>
            <p:nvPr/>
          </p:nvSpPr>
          <p:spPr>
            <a:xfrm>
              <a:off x="5888757" y="4438648"/>
              <a:ext cx="296767" cy="93948"/>
            </a:xfrm>
            <a:custGeom>
              <a:avLst/>
              <a:gdLst/>
              <a:ahLst/>
              <a:cxnLst/>
              <a:rect l="l" t="t" r="r" b="b"/>
              <a:pathLst>
                <a:path w="9407" h="2978" extrusionOk="0">
                  <a:moveTo>
                    <a:pt x="1" y="1"/>
                  </a:moveTo>
                  <a:lnTo>
                    <a:pt x="1" y="2027"/>
                  </a:lnTo>
                  <a:cubicBezTo>
                    <a:pt x="1" y="2534"/>
                    <a:pt x="412" y="2978"/>
                    <a:pt x="951" y="2978"/>
                  </a:cubicBezTo>
                  <a:lnTo>
                    <a:pt x="8456" y="2978"/>
                  </a:lnTo>
                  <a:cubicBezTo>
                    <a:pt x="8995" y="2978"/>
                    <a:pt x="9406" y="2534"/>
                    <a:pt x="9406" y="2027"/>
                  </a:cubicBezTo>
                  <a:lnTo>
                    <a:pt x="9406" y="1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28"/>
            <p:cNvSpPr/>
            <p:nvPr/>
          </p:nvSpPr>
          <p:spPr>
            <a:xfrm>
              <a:off x="5888757" y="4233842"/>
              <a:ext cx="296767" cy="93948"/>
            </a:xfrm>
            <a:custGeom>
              <a:avLst/>
              <a:gdLst/>
              <a:ahLst/>
              <a:cxnLst/>
              <a:rect l="l" t="t" r="r" b="b"/>
              <a:pathLst>
                <a:path w="9407" h="2978" extrusionOk="0">
                  <a:moveTo>
                    <a:pt x="951" y="1"/>
                  </a:moveTo>
                  <a:cubicBezTo>
                    <a:pt x="412" y="1"/>
                    <a:pt x="1" y="412"/>
                    <a:pt x="1" y="951"/>
                  </a:cubicBezTo>
                  <a:lnTo>
                    <a:pt x="1" y="2977"/>
                  </a:lnTo>
                  <a:lnTo>
                    <a:pt x="9406" y="2977"/>
                  </a:lnTo>
                  <a:lnTo>
                    <a:pt x="9406" y="951"/>
                  </a:lnTo>
                  <a:cubicBezTo>
                    <a:pt x="9406" y="412"/>
                    <a:pt x="8995" y="1"/>
                    <a:pt x="8488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28"/>
            <p:cNvSpPr/>
            <p:nvPr/>
          </p:nvSpPr>
          <p:spPr>
            <a:xfrm>
              <a:off x="5888757" y="4327759"/>
              <a:ext cx="296767" cy="110921"/>
            </a:xfrm>
            <a:custGeom>
              <a:avLst/>
              <a:gdLst/>
              <a:ahLst/>
              <a:cxnLst/>
              <a:rect l="l" t="t" r="r" b="b"/>
              <a:pathLst>
                <a:path w="9407" h="3516" extrusionOk="0">
                  <a:moveTo>
                    <a:pt x="1" y="0"/>
                  </a:moveTo>
                  <a:lnTo>
                    <a:pt x="1" y="3516"/>
                  </a:lnTo>
                  <a:lnTo>
                    <a:pt x="9406" y="3516"/>
                  </a:lnTo>
                  <a:lnTo>
                    <a:pt x="9406" y="0"/>
                  </a:lnTo>
                  <a:close/>
                </a:path>
              </a:pathLst>
            </a:custGeom>
            <a:solidFill>
              <a:srgbClr val="D197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28"/>
            <p:cNvSpPr/>
            <p:nvPr/>
          </p:nvSpPr>
          <p:spPr>
            <a:xfrm>
              <a:off x="5946710" y="4159926"/>
              <a:ext cx="180862" cy="65966"/>
            </a:xfrm>
            <a:custGeom>
              <a:avLst/>
              <a:gdLst/>
              <a:ahLst/>
              <a:cxnLst/>
              <a:rect l="l" t="t" r="r" b="b"/>
              <a:pathLst>
                <a:path w="5733" h="2091" extrusionOk="0">
                  <a:moveTo>
                    <a:pt x="475" y="0"/>
                  </a:moveTo>
                  <a:cubicBezTo>
                    <a:pt x="222" y="0"/>
                    <a:pt x="0" y="222"/>
                    <a:pt x="0" y="475"/>
                  </a:cubicBezTo>
                  <a:lnTo>
                    <a:pt x="0" y="1615"/>
                  </a:lnTo>
                  <a:cubicBezTo>
                    <a:pt x="0" y="1869"/>
                    <a:pt x="222" y="2090"/>
                    <a:pt x="475" y="2090"/>
                  </a:cubicBezTo>
                  <a:lnTo>
                    <a:pt x="5258" y="2090"/>
                  </a:lnTo>
                  <a:cubicBezTo>
                    <a:pt x="5511" y="2090"/>
                    <a:pt x="5733" y="1869"/>
                    <a:pt x="5733" y="1615"/>
                  </a:cubicBezTo>
                  <a:lnTo>
                    <a:pt x="5733" y="475"/>
                  </a:lnTo>
                  <a:cubicBezTo>
                    <a:pt x="5733" y="222"/>
                    <a:pt x="5511" y="0"/>
                    <a:pt x="5258" y="0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28"/>
            <p:cNvSpPr/>
            <p:nvPr/>
          </p:nvSpPr>
          <p:spPr>
            <a:xfrm>
              <a:off x="5941726" y="4289807"/>
              <a:ext cx="181840" cy="182849"/>
            </a:xfrm>
            <a:custGeom>
              <a:avLst/>
              <a:gdLst/>
              <a:ahLst/>
              <a:cxnLst/>
              <a:rect l="l" t="t" r="r" b="b"/>
              <a:pathLst>
                <a:path w="5764" h="5796" extrusionOk="0">
                  <a:moveTo>
                    <a:pt x="2882" y="0"/>
                  </a:moveTo>
                  <a:cubicBezTo>
                    <a:pt x="1267" y="0"/>
                    <a:pt x="0" y="1298"/>
                    <a:pt x="0" y="2914"/>
                  </a:cubicBezTo>
                  <a:cubicBezTo>
                    <a:pt x="0" y="4497"/>
                    <a:pt x="1267" y="5795"/>
                    <a:pt x="2882" y="5795"/>
                  </a:cubicBezTo>
                  <a:cubicBezTo>
                    <a:pt x="4465" y="5795"/>
                    <a:pt x="5764" y="4497"/>
                    <a:pt x="5764" y="2914"/>
                  </a:cubicBezTo>
                  <a:cubicBezTo>
                    <a:pt x="5764" y="1298"/>
                    <a:pt x="4465" y="0"/>
                    <a:pt x="2882" y="0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28"/>
            <p:cNvSpPr/>
            <p:nvPr/>
          </p:nvSpPr>
          <p:spPr>
            <a:xfrm>
              <a:off x="6383296" y="4077997"/>
              <a:ext cx="55997" cy="51959"/>
            </a:xfrm>
            <a:custGeom>
              <a:avLst/>
              <a:gdLst/>
              <a:ahLst/>
              <a:cxnLst/>
              <a:rect l="l" t="t" r="r" b="b"/>
              <a:pathLst>
                <a:path w="1775" h="1647" extrusionOk="0">
                  <a:moveTo>
                    <a:pt x="1" y="0"/>
                  </a:moveTo>
                  <a:lnTo>
                    <a:pt x="1" y="1647"/>
                  </a:lnTo>
                  <a:lnTo>
                    <a:pt x="1774" y="1647"/>
                  </a:lnTo>
                  <a:lnTo>
                    <a:pt x="1774" y="0"/>
                  </a:lnTo>
                  <a:close/>
                </a:path>
              </a:pathLst>
            </a:custGeom>
            <a:solidFill>
              <a:srgbClr val="3DA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28"/>
            <p:cNvSpPr/>
            <p:nvPr/>
          </p:nvSpPr>
          <p:spPr>
            <a:xfrm>
              <a:off x="6285404" y="4452655"/>
              <a:ext cx="251781" cy="102908"/>
            </a:xfrm>
            <a:custGeom>
              <a:avLst/>
              <a:gdLst/>
              <a:ahLst/>
              <a:cxnLst/>
              <a:rect l="l" t="t" r="r" b="b"/>
              <a:pathLst>
                <a:path w="7981" h="3262" extrusionOk="0">
                  <a:moveTo>
                    <a:pt x="0" y="0"/>
                  </a:moveTo>
                  <a:lnTo>
                    <a:pt x="0" y="2122"/>
                  </a:lnTo>
                  <a:cubicBezTo>
                    <a:pt x="0" y="2724"/>
                    <a:pt x="507" y="3262"/>
                    <a:pt x="1140" y="3262"/>
                  </a:cubicBezTo>
                  <a:lnTo>
                    <a:pt x="6841" y="3262"/>
                  </a:lnTo>
                  <a:cubicBezTo>
                    <a:pt x="7474" y="3262"/>
                    <a:pt x="7981" y="2755"/>
                    <a:pt x="7981" y="2122"/>
                  </a:cubicBezTo>
                  <a:lnTo>
                    <a:pt x="7981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28"/>
            <p:cNvSpPr/>
            <p:nvPr/>
          </p:nvSpPr>
          <p:spPr>
            <a:xfrm>
              <a:off x="6285404" y="4102951"/>
              <a:ext cx="251781" cy="103949"/>
            </a:xfrm>
            <a:custGeom>
              <a:avLst/>
              <a:gdLst/>
              <a:ahLst/>
              <a:cxnLst/>
              <a:rect l="l" t="t" r="r" b="b"/>
              <a:pathLst>
                <a:path w="7981" h="3295" extrusionOk="0">
                  <a:moveTo>
                    <a:pt x="1140" y="1"/>
                  </a:moveTo>
                  <a:cubicBezTo>
                    <a:pt x="539" y="1"/>
                    <a:pt x="0" y="508"/>
                    <a:pt x="0" y="1141"/>
                  </a:cubicBezTo>
                  <a:lnTo>
                    <a:pt x="0" y="3294"/>
                  </a:lnTo>
                  <a:lnTo>
                    <a:pt x="7981" y="3294"/>
                  </a:lnTo>
                  <a:lnTo>
                    <a:pt x="7981" y="1141"/>
                  </a:lnTo>
                  <a:cubicBezTo>
                    <a:pt x="7981" y="508"/>
                    <a:pt x="7474" y="1"/>
                    <a:pt x="6841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28"/>
            <p:cNvSpPr/>
            <p:nvPr/>
          </p:nvSpPr>
          <p:spPr>
            <a:xfrm>
              <a:off x="6285404" y="4206869"/>
              <a:ext cx="251781" cy="245818"/>
            </a:xfrm>
            <a:custGeom>
              <a:avLst/>
              <a:gdLst/>
              <a:ahLst/>
              <a:cxnLst/>
              <a:rect l="l" t="t" r="r" b="b"/>
              <a:pathLst>
                <a:path w="7981" h="7792" extrusionOk="0">
                  <a:moveTo>
                    <a:pt x="0" y="0"/>
                  </a:moveTo>
                  <a:lnTo>
                    <a:pt x="0" y="7791"/>
                  </a:lnTo>
                  <a:lnTo>
                    <a:pt x="7981" y="7791"/>
                  </a:lnTo>
                  <a:lnTo>
                    <a:pt x="7981" y="0"/>
                  </a:lnTo>
                  <a:close/>
                </a:path>
              </a:pathLst>
            </a:custGeom>
            <a:solidFill>
              <a:srgbClr val="43A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28"/>
            <p:cNvSpPr/>
            <p:nvPr/>
          </p:nvSpPr>
          <p:spPr>
            <a:xfrm>
              <a:off x="6357332" y="4037017"/>
              <a:ext cx="108934" cy="55997"/>
            </a:xfrm>
            <a:custGeom>
              <a:avLst/>
              <a:gdLst/>
              <a:ahLst/>
              <a:cxnLst/>
              <a:rect l="l" t="t" r="r" b="b"/>
              <a:pathLst>
                <a:path w="3453" h="1775" extrusionOk="0">
                  <a:moveTo>
                    <a:pt x="570" y="1"/>
                  </a:moveTo>
                  <a:cubicBezTo>
                    <a:pt x="254" y="1"/>
                    <a:pt x="0" y="254"/>
                    <a:pt x="0" y="571"/>
                  </a:cubicBezTo>
                  <a:lnTo>
                    <a:pt x="0" y="1204"/>
                  </a:lnTo>
                  <a:cubicBezTo>
                    <a:pt x="0" y="1521"/>
                    <a:pt x="254" y="1774"/>
                    <a:pt x="570" y="1774"/>
                  </a:cubicBezTo>
                  <a:lnTo>
                    <a:pt x="2882" y="1774"/>
                  </a:lnTo>
                  <a:cubicBezTo>
                    <a:pt x="3199" y="1774"/>
                    <a:pt x="3452" y="1521"/>
                    <a:pt x="3452" y="1204"/>
                  </a:cubicBezTo>
                  <a:lnTo>
                    <a:pt x="3452" y="571"/>
                  </a:lnTo>
                  <a:cubicBezTo>
                    <a:pt x="3452" y="254"/>
                    <a:pt x="3199" y="1"/>
                    <a:pt x="2882" y="1"/>
                  </a:cubicBezTo>
                  <a:close/>
                </a:path>
              </a:pathLst>
            </a:custGeom>
            <a:solidFill>
              <a:srgbClr val="43A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28"/>
            <p:cNvSpPr/>
            <p:nvPr/>
          </p:nvSpPr>
          <p:spPr>
            <a:xfrm>
              <a:off x="6330359" y="4242833"/>
              <a:ext cx="161870" cy="63978"/>
            </a:xfrm>
            <a:custGeom>
              <a:avLst/>
              <a:gdLst/>
              <a:ahLst/>
              <a:cxnLst/>
              <a:rect l="l" t="t" r="r" b="b"/>
              <a:pathLst>
                <a:path w="5131" h="2028" extrusionOk="0">
                  <a:moveTo>
                    <a:pt x="0" y="1"/>
                  </a:moveTo>
                  <a:lnTo>
                    <a:pt x="0" y="2027"/>
                  </a:lnTo>
                  <a:lnTo>
                    <a:pt x="5131" y="2027"/>
                  </a:lnTo>
                  <a:lnTo>
                    <a:pt x="51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49" name="Google Shape;2549;p28"/>
          <p:cNvSpPr txBox="1"/>
          <p:nvPr/>
        </p:nvSpPr>
        <p:spPr>
          <a:xfrm>
            <a:off x="710250" y="457200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 smtClean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Average vs Ward.D2</a:t>
            </a:r>
            <a:endParaRPr sz="2500" dirty="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6034" y="1262227"/>
            <a:ext cx="6224232" cy="3726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9136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5" name="Google Shape;2455;p28"/>
          <p:cNvGrpSpPr/>
          <p:nvPr/>
        </p:nvGrpSpPr>
        <p:grpSpPr>
          <a:xfrm>
            <a:off x="2199171" y="379135"/>
            <a:ext cx="4745659" cy="698399"/>
            <a:chOff x="2130264" y="455335"/>
            <a:chExt cx="4745659" cy="698399"/>
          </a:xfrm>
        </p:grpSpPr>
        <p:sp>
          <p:nvSpPr>
            <p:cNvPr id="2456" name="Google Shape;2456;p28"/>
            <p:cNvSpPr/>
            <p:nvPr/>
          </p:nvSpPr>
          <p:spPr>
            <a:xfrm>
              <a:off x="6372361" y="568243"/>
              <a:ext cx="503561" cy="585490"/>
            </a:xfrm>
            <a:custGeom>
              <a:avLst/>
              <a:gdLst/>
              <a:ahLst/>
              <a:cxnLst/>
              <a:rect l="l" t="t" r="r" b="b"/>
              <a:pathLst>
                <a:path w="15962" h="18559" extrusionOk="0">
                  <a:moveTo>
                    <a:pt x="1" y="0"/>
                  </a:moveTo>
                  <a:lnTo>
                    <a:pt x="1" y="9279"/>
                  </a:lnTo>
                  <a:lnTo>
                    <a:pt x="1" y="18558"/>
                  </a:lnTo>
                  <a:lnTo>
                    <a:pt x="15962" y="18558"/>
                  </a:lnTo>
                  <a:lnTo>
                    <a:pt x="12352" y="9279"/>
                  </a:lnTo>
                  <a:lnTo>
                    <a:pt x="15962" y="0"/>
                  </a:lnTo>
                  <a:close/>
                </a:path>
              </a:pathLst>
            </a:custGeom>
            <a:solidFill>
              <a:srgbClr val="306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28"/>
            <p:cNvSpPr/>
            <p:nvPr/>
          </p:nvSpPr>
          <p:spPr>
            <a:xfrm>
              <a:off x="6372361" y="1039815"/>
              <a:ext cx="192850" cy="113918"/>
            </a:xfrm>
            <a:custGeom>
              <a:avLst/>
              <a:gdLst/>
              <a:ahLst/>
              <a:cxnLst/>
              <a:rect l="l" t="t" r="r" b="b"/>
              <a:pathLst>
                <a:path w="6113" h="3611" extrusionOk="0">
                  <a:moveTo>
                    <a:pt x="1" y="0"/>
                  </a:moveTo>
                  <a:lnTo>
                    <a:pt x="1" y="3610"/>
                  </a:lnTo>
                  <a:lnTo>
                    <a:pt x="6113" y="0"/>
                  </a:lnTo>
                  <a:close/>
                </a:path>
              </a:pathLst>
            </a:custGeom>
            <a:solidFill>
              <a:srgbClr val="295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28"/>
            <p:cNvSpPr/>
            <p:nvPr/>
          </p:nvSpPr>
          <p:spPr>
            <a:xfrm>
              <a:off x="2130264" y="568243"/>
              <a:ext cx="503561" cy="585490"/>
            </a:xfrm>
            <a:custGeom>
              <a:avLst/>
              <a:gdLst/>
              <a:ahLst/>
              <a:cxnLst/>
              <a:rect l="l" t="t" r="r" b="b"/>
              <a:pathLst>
                <a:path w="15962" h="18559" extrusionOk="0">
                  <a:moveTo>
                    <a:pt x="1" y="0"/>
                  </a:moveTo>
                  <a:lnTo>
                    <a:pt x="3611" y="9279"/>
                  </a:lnTo>
                  <a:lnTo>
                    <a:pt x="1" y="18558"/>
                  </a:lnTo>
                  <a:lnTo>
                    <a:pt x="15962" y="18558"/>
                  </a:lnTo>
                  <a:lnTo>
                    <a:pt x="15962" y="9279"/>
                  </a:lnTo>
                  <a:lnTo>
                    <a:pt x="15962" y="0"/>
                  </a:lnTo>
                  <a:close/>
                </a:path>
              </a:pathLst>
            </a:custGeom>
            <a:solidFill>
              <a:srgbClr val="306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28"/>
            <p:cNvSpPr/>
            <p:nvPr/>
          </p:nvSpPr>
          <p:spPr>
            <a:xfrm>
              <a:off x="2440975" y="1039815"/>
              <a:ext cx="192850" cy="113918"/>
            </a:xfrm>
            <a:custGeom>
              <a:avLst/>
              <a:gdLst/>
              <a:ahLst/>
              <a:cxnLst/>
              <a:rect l="l" t="t" r="r" b="b"/>
              <a:pathLst>
                <a:path w="6113" h="3611" extrusionOk="0">
                  <a:moveTo>
                    <a:pt x="1" y="0"/>
                  </a:moveTo>
                  <a:lnTo>
                    <a:pt x="6113" y="3610"/>
                  </a:lnTo>
                  <a:lnTo>
                    <a:pt x="6113" y="0"/>
                  </a:lnTo>
                  <a:close/>
                </a:path>
              </a:pathLst>
            </a:custGeom>
            <a:solidFill>
              <a:srgbClr val="295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28"/>
            <p:cNvSpPr/>
            <p:nvPr/>
          </p:nvSpPr>
          <p:spPr>
            <a:xfrm>
              <a:off x="2440975" y="455335"/>
              <a:ext cx="4124236" cy="584512"/>
            </a:xfrm>
            <a:custGeom>
              <a:avLst/>
              <a:gdLst/>
              <a:ahLst/>
              <a:cxnLst/>
              <a:rect l="l" t="t" r="r" b="b"/>
              <a:pathLst>
                <a:path w="130731" h="18528" extrusionOk="0">
                  <a:moveTo>
                    <a:pt x="1" y="1"/>
                  </a:moveTo>
                  <a:lnTo>
                    <a:pt x="1" y="9533"/>
                  </a:lnTo>
                  <a:lnTo>
                    <a:pt x="1" y="18527"/>
                  </a:lnTo>
                  <a:lnTo>
                    <a:pt x="130731" y="18527"/>
                  </a:lnTo>
                  <a:lnTo>
                    <a:pt x="130731" y="9533"/>
                  </a:lnTo>
                  <a:lnTo>
                    <a:pt x="130731" y="1"/>
                  </a:ln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28"/>
            <p:cNvSpPr/>
            <p:nvPr/>
          </p:nvSpPr>
          <p:spPr>
            <a:xfrm>
              <a:off x="2552874" y="718094"/>
              <a:ext cx="451634" cy="32"/>
            </a:xfrm>
            <a:custGeom>
              <a:avLst/>
              <a:gdLst/>
              <a:ahLst/>
              <a:cxnLst/>
              <a:rect l="l" t="t" r="r" b="b"/>
              <a:pathLst>
                <a:path w="14316" h="1" fill="none" extrusionOk="0">
                  <a:moveTo>
                    <a:pt x="14315" y="1"/>
                  </a:moveTo>
                  <a:lnTo>
                    <a:pt x="1" y="1"/>
                  </a:lnTo>
                </a:path>
              </a:pathLst>
            </a:custGeom>
            <a:noFill/>
            <a:ln w="10300" cap="rnd" cmpd="sng">
              <a:solidFill>
                <a:srgbClr val="FCFCF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28"/>
            <p:cNvSpPr/>
            <p:nvPr/>
          </p:nvSpPr>
          <p:spPr>
            <a:xfrm>
              <a:off x="2552874" y="770053"/>
              <a:ext cx="451634" cy="32"/>
            </a:xfrm>
            <a:custGeom>
              <a:avLst/>
              <a:gdLst/>
              <a:ahLst/>
              <a:cxnLst/>
              <a:rect l="l" t="t" r="r" b="b"/>
              <a:pathLst>
                <a:path w="14316" h="1" fill="none" extrusionOk="0">
                  <a:moveTo>
                    <a:pt x="14315" y="1"/>
                  </a:moveTo>
                  <a:lnTo>
                    <a:pt x="1" y="1"/>
                  </a:lnTo>
                </a:path>
              </a:pathLst>
            </a:custGeom>
            <a:noFill/>
            <a:ln w="10300" cap="rnd" cmpd="sng">
              <a:solidFill>
                <a:srgbClr val="FCFCF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28"/>
            <p:cNvSpPr/>
            <p:nvPr/>
          </p:nvSpPr>
          <p:spPr>
            <a:xfrm>
              <a:off x="2552874" y="822011"/>
              <a:ext cx="451634" cy="32"/>
            </a:xfrm>
            <a:custGeom>
              <a:avLst/>
              <a:gdLst/>
              <a:ahLst/>
              <a:cxnLst/>
              <a:rect l="l" t="t" r="r" b="b"/>
              <a:pathLst>
                <a:path w="14316" h="1" fill="none" extrusionOk="0">
                  <a:moveTo>
                    <a:pt x="14315" y="0"/>
                  </a:moveTo>
                  <a:lnTo>
                    <a:pt x="1" y="0"/>
                  </a:lnTo>
                </a:path>
              </a:pathLst>
            </a:custGeom>
            <a:noFill/>
            <a:ln w="10300" cap="rnd" cmpd="sng">
              <a:solidFill>
                <a:srgbClr val="FCFCF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28"/>
            <p:cNvSpPr/>
            <p:nvPr/>
          </p:nvSpPr>
          <p:spPr>
            <a:xfrm>
              <a:off x="6000700" y="718094"/>
              <a:ext cx="452612" cy="32"/>
            </a:xfrm>
            <a:custGeom>
              <a:avLst/>
              <a:gdLst/>
              <a:ahLst/>
              <a:cxnLst/>
              <a:rect l="l" t="t" r="r" b="b"/>
              <a:pathLst>
                <a:path w="14347" h="1" fill="none" extrusionOk="0">
                  <a:moveTo>
                    <a:pt x="14347" y="1"/>
                  </a:moveTo>
                  <a:lnTo>
                    <a:pt x="1" y="1"/>
                  </a:lnTo>
                </a:path>
              </a:pathLst>
            </a:custGeom>
            <a:noFill/>
            <a:ln w="10300" cap="rnd" cmpd="sng">
              <a:solidFill>
                <a:srgbClr val="FCFCF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28"/>
            <p:cNvSpPr/>
            <p:nvPr/>
          </p:nvSpPr>
          <p:spPr>
            <a:xfrm>
              <a:off x="6000700" y="770053"/>
              <a:ext cx="452612" cy="32"/>
            </a:xfrm>
            <a:custGeom>
              <a:avLst/>
              <a:gdLst/>
              <a:ahLst/>
              <a:cxnLst/>
              <a:rect l="l" t="t" r="r" b="b"/>
              <a:pathLst>
                <a:path w="14347" h="1" fill="none" extrusionOk="0">
                  <a:moveTo>
                    <a:pt x="14347" y="1"/>
                  </a:moveTo>
                  <a:lnTo>
                    <a:pt x="1" y="1"/>
                  </a:lnTo>
                </a:path>
              </a:pathLst>
            </a:custGeom>
            <a:noFill/>
            <a:ln w="10300" cap="rnd" cmpd="sng">
              <a:solidFill>
                <a:srgbClr val="FCFCF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28"/>
            <p:cNvSpPr/>
            <p:nvPr/>
          </p:nvSpPr>
          <p:spPr>
            <a:xfrm>
              <a:off x="6000700" y="822011"/>
              <a:ext cx="452612" cy="32"/>
            </a:xfrm>
            <a:custGeom>
              <a:avLst/>
              <a:gdLst/>
              <a:ahLst/>
              <a:cxnLst/>
              <a:rect l="l" t="t" r="r" b="b"/>
              <a:pathLst>
                <a:path w="14347" h="1" fill="none" extrusionOk="0">
                  <a:moveTo>
                    <a:pt x="14347" y="0"/>
                  </a:moveTo>
                  <a:lnTo>
                    <a:pt x="1" y="0"/>
                  </a:lnTo>
                </a:path>
              </a:pathLst>
            </a:custGeom>
            <a:noFill/>
            <a:ln w="10300" cap="rnd" cmpd="sng">
              <a:solidFill>
                <a:srgbClr val="FCFCF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7" name="Google Shape;2487;p28"/>
          <p:cNvGrpSpPr/>
          <p:nvPr/>
        </p:nvGrpSpPr>
        <p:grpSpPr>
          <a:xfrm>
            <a:off x="710250" y="1471917"/>
            <a:ext cx="1013085" cy="891974"/>
            <a:chOff x="5627008" y="1464034"/>
            <a:chExt cx="1013085" cy="891974"/>
          </a:xfrm>
        </p:grpSpPr>
        <p:sp>
          <p:nvSpPr>
            <p:cNvPr id="2488" name="Google Shape;2488;p28"/>
            <p:cNvSpPr/>
            <p:nvPr/>
          </p:nvSpPr>
          <p:spPr>
            <a:xfrm>
              <a:off x="5627008" y="1464034"/>
              <a:ext cx="1013085" cy="891974"/>
            </a:xfrm>
            <a:custGeom>
              <a:avLst/>
              <a:gdLst/>
              <a:ahLst/>
              <a:cxnLst/>
              <a:rect l="l" t="t" r="r" b="b"/>
              <a:pathLst>
                <a:path w="32113" h="28274" extrusionOk="0">
                  <a:moveTo>
                    <a:pt x="16050" y="0"/>
                  </a:moveTo>
                  <a:cubicBezTo>
                    <a:pt x="14212" y="0"/>
                    <a:pt x="12345" y="360"/>
                    <a:pt x="10546" y="1121"/>
                  </a:cubicBezTo>
                  <a:cubicBezTo>
                    <a:pt x="3357" y="4161"/>
                    <a:pt x="0" y="12458"/>
                    <a:pt x="3041" y="19647"/>
                  </a:cubicBezTo>
                  <a:cubicBezTo>
                    <a:pt x="5320" y="25037"/>
                    <a:pt x="10556" y="28273"/>
                    <a:pt x="16063" y="28273"/>
                  </a:cubicBezTo>
                  <a:cubicBezTo>
                    <a:pt x="17901" y="28273"/>
                    <a:pt x="19769" y="27913"/>
                    <a:pt x="21567" y="27153"/>
                  </a:cubicBezTo>
                  <a:cubicBezTo>
                    <a:pt x="28756" y="24112"/>
                    <a:pt x="32113" y="15815"/>
                    <a:pt x="29073" y="8626"/>
                  </a:cubicBezTo>
                  <a:cubicBezTo>
                    <a:pt x="26793" y="3236"/>
                    <a:pt x="21558" y="0"/>
                    <a:pt x="160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28"/>
            <p:cNvSpPr/>
            <p:nvPr/>
          </p:nvSpPr>
          <p:spPr>
            <a:xfrm>
              <a:off x="5946710" y="1694205"/>
              <a:ext cx="161870" cy="75966"/>
            </a:xfrm>
            <a:custGeom>
              <a:avLst/>
              <a:gdLst/>
              <a:ahLst/>
              <a:cxnLst/>
              <a:rect l="l" t="t" r="r" b="b"/>
              <a:pathLst>
                <a:path w="5131" h="2408" extrusionOk="0">
                  <a:moveTo>
                    <a:pt x="0" y="0"/>
                  </a:moveTo>
                  <a:lnTo>
                    <a:pt x="0" y="2407"/>
                  </a:lnTo>
                  <a:lnTo>
                    <a:pt x="5131" y="2407"/>
                  </a:lnTo>
                  <a:lnTo>
                    <a:pt x="5131" y="0"/>
                  </a:lnTo>
                  <a:close/>
                </a:path>
              </a:pathLst>
            </a:custGeom>
            <a:solidFill>
              <a:srgbClr val="D197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28"/>
            <p:cNvSpPr/>
            <p:nvPr/>
          </p:nvSpPr>
          <p:spPr>
            <a:xfrm>
              <a:off x="5996650" y="1554323"/>
              <a:ext cx="63000" cy="61991"/>
            </a:xfrm>
            <a:custGeom>
              <a:avLst/>
              <a:gdLst/>
              <a:ahLst/>
              <a:cxnLst/>
              <a:rect l="l" t="t" r="r" b="b"/>
              <a:pathLst>
                <a:path w="1997" h="1965" extrusionOk="0">
                  <a:moveTo>
                    <a:pt x="983" y="1"/>
                  </a:moveTo>
                  <a:cubicBezTo>
                    <a:pt x="444" y="1"/>
                    <a:pt x="1" y="444"/>
                    <a:pt x="1" y="982"/>
                  </a:cubicBezTo>
                  <a:cubicBezTo>
                    <a:pt x="1" y="1521"/>
                    <a:pt x="444" y="1964"/>
                    <a:pt x="983" y="1964"/>
                  </a:cubicBezTo>
                  <a:cubicBezTo>
                    <a:pt x="1553" y="1964"/>
                    <a:pt x="1996" y="1521"/>
                    <a:pt x="1996" y="982"/>
                  </a:cubicBezTo>
                  <a:cubicBezTo>
                    <a:pt x="1996" y="444"/>
                    <a:pt x="1553" y="1"/>
                    <a:pt x="983" y="1"/>
                  </a:cubicBezTo>
                  <a:close/>
                </a:path>
              </a:pathLst>
            </a:custGeom>
            <a:solidFill>
              <a:srgbClr val="D197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28"/>
            <p:cNvSpPr/>
            <p:nvPr/>
          </p:nvSpPr>
          <p:spPr>
            <a:xfrm>
              <a:off x="6015641" y="1587291"/>
              <a:ext cx="24008" cy="56975"/>
            </a:xfrm>
            <a:custGeom>
              <a:avLst/>
              <a:gdLst/>
              <a:ahLst/>
              <a:cxnLst/>
              <a:rect l="l" t="t" r="r" b="b"/>
              <a:pathLst>
                <a:path w="761" h="1806" extrusionOk="0">
                  <a:moveTo>
                    <a:pt x="1" y="1"/>
                  </a:moveTo>
                  <a:lnTo>
                    <a:pt x="1" y="1806"/>
                  </a:lnTo>
                  <a:lnTo>
                    <a:pt x="761" y="1806"/>
                  </a:lnTo>
                  <a:lnTo>
                    <a:pt x="761" y="1"/>
                  </a:lnTo>
                  <a:close/>
                </a:path>
              </a:pathLst>
            </a:custGeom>
            <a:solidFill>
              <a:srgbClr val="D197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28"/>
            <p:cNvSpPr/>
            <p:nvPr/>
          </p:nvSpPr>
          <p:spPr>
            <a:xfrm>
              <a:off x="5881754" y="1743167"/>
              <a:ext cx="291783" cy="150892"/>
            </a:xfrm>
            <a:custGeom>
              <a:avLst/>
              <a:gdLst/>
              <a:ahLst/>
              <a:cxnLst/>
              <a:rect l="l" t="t" r="r" b="b"/>
              <a:pathLst>
                <a:path w="9249" h="4783" extrusionOk="0">
                  <a:moveTo>
                    <a:pt x="2154" y="0"/>
                  </a:moveTo>
                  <a:cubicBezTo>
                    <a:pt x="983" y="0"/>
                    <a:pt x="1" y="982"/>
                    <a:pt x="1" y="2153"/>
                  </a:cubicBezTo>
                  <a:lnTo>
                    <a:pt x="1" y="4782"/>
                  </a:lnTo>
                  <a:lnTo>
                    <a:pt x="9248" y="4782"/>
                  </a:lnTo>
                  <a:lnTo>
                    <a:pt x="9248" y="2153"/>
                  </a:lnTo>
                  <a:cubicBezTo>
                    <a:pt x="9248" y="982"/>
                    <a:pt x="8298" y="0"/>
                    <a:pt x="7095" y="0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28"/>
            <p:cNvSpPr/>
            <p:nvPr/>
          </p:nvSpPr>
          <p:spPr>
            <a:xfrm>
              <a:off x="5881754" y="2056875"/>
              <a:ext cx="291783" cy="171871"/>
            </a:xfrm>
            <a:custGeom>
              <a:avLst/>
              <a:gdLst/>
              <a:ahLst/>
              <a:cxnLst/>
              <a:rect l="l" t="t" r="r" b="b"/>
              <a:pathLst>
                <a:path w="9249" h="5448" extrusionOk="0">
                  <a:moveTo>
                    <a:pt x="1" y="0"/>
                  </a:moveTo>
                  <a:lnTo>
                    <a:pt x="1" y="3294"/>
                  </a:lnTo>
                  <a:cubicBezTo>
                    <a:pt x="1" y="4497"/>
                    <a:pt x="983" y="5447"/>
                    <a:pt x="2154" y="5447"/>
                  </a:cubicBezTo>
                  <a:lnTo>
                    <a:pt x="7095" y="5447"/>
                  </a:lnTo>
                  <a:cubicBezTo>
                    <a:pt x="8298" y="5447"/>
                    <a:pt x="9248" y="4497"/>
                    <a:pt x="9248" y="3294"/>
                  </a:cubicBezTo>
                  <a:lnTo>
                    <a:pt x="9248" y="0"/>
                  </a:ln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28"/>
            <p:cNvSpPr/>
            <p:nvPr/>
          </p:nvSpPr>
          <p:spPr>
            <a:xfrm>
              <a:off x="5881754" y="1894027"/>
              <a:ext cx="291783" cy="162880"/>
            </a:xfrm>
            <a:custGeom>
              <a:avLst/>
              <a:gdLst/>
              <a:ahLst/>
              <a:cxnLst/>
              <a:rect l="l" t="t" r="r" b="b"/>
              <a:pathLst>
                <a:path w="9249" h="5163" extrusionOk="0">
                  <a:moveTo>
                    <a:pt x="1" y="0"/>
                  </a:moveTo>
                  <a:lnTo>
                    <a:pt x="1" y="5162"/>
                  </a:lnTo>
                  <a:lnTo>
                    <a:pt x="9248" y="5162"/>
                  </a:lnTo>
                  <a:lnTo>
                    <a:pt x="9248" y="0"/>
                  </a:ln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28"/>
            <p:cNvSpPr/>
            <p:nvPr/>
          </p:nvSpPr>
          <p:spPr>
            <a:xfrm>
              <a:off x="5904752" y="1625274"/>
              <a:ext cx="245787" cy="92939"/>
            </a:xfrm>
            <a:custGeom>
              <a:avLst/>
              <a:gdLst/>
              <a:ahLst/>
              <a:cxnLst/>
              <a:rect l="l" t="t" r="r" b="b"/>
              <a:pathLst>
                <a:path w="7791" h="2946" extrusionOk="0">
                  <a:moveTo>
                    <a:pt x="1077" y="0"/>
                  </a:moveTo>
                  <a:cubicBezTo>
                    <a:pt x="507" y="0"/>
                    <a:pt x="0" y="475"/>
                    <a:pt x="0" y="1077"/>
                  </a:cubicBezTo>
                  <a:lnTo>
                    <a:pt x="0" y="2945"/>
                  </a:lnTo>
                  <a:lnTo>
                    <a:pt x="7791" y="2945"/>
                  </a:lnTo>
                  <a:lnTo>
                    <a:pt x="7791" y="1077"/>
                  </a:lnTo>
                  <a:cubicBezTo>
                    <a:pt x="7791" y="475"/>
                    <a:pt x="7316" y="0"/>
                    <a:pt x="6714" y="0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28"/>
            <p:cNvSpPr/>
            <p:nvPr/>
          </p:nvSpPr>
          <p:spPr>
            <a:xfrm>
              <a:off x="6089589" y="1605273"/>
              <a:ext cx="469585" cy="345729"/>
            </a:xfrm>
            <a:custGeom>
              <a:avLst/>
              <a:gdLst/>
              <a:ahLst/>
              <a:cxnLst/>
              <a:rect l="l" t="t" r="r" b="b"/>
              <a:pathLst>
                <a:path w="14885" h="10959" extrusionOk="0">
                  <a:moveTo>
                    <a:pt x="9976" y="1552"/>
                  </a:moveTo>
                  <a:cubicBezTo>
                    <a:pt x="11813" y="1552"/>
                    <a:pt x="13333" y="3041"/>
                    <a:pt x="13333" y="4909"/>
                  </a:cubicBezTo>
                  <a:lnTo>
                    <a:pt x="13333" y="6049"/>
                  </a:lnTo>
                  <a:cubicBezTo>
                    <a:pt x="13333" y="7886"/>
                    <a:pt x="11844" y="9406"/>
                    <a:pt x="9976" y="9406"/>
                  </a:cubicBezTo>
                  <a:lnTo>
                    <a:pt x="4909" y="9406"/>
                  </a:lnTo>
                  <a:cubicBezTo>
                    <a:pt x="3040" y="9406"/>
                    <a:pt x="1552" y="7886"/>
                    <a:pt x="1552" y="6049"/>
                  </a:cubicBezTo>
                  <a:lnTo>
                    <a:pt x="1552" y="4909"/>
                  </a:lnTo>
                  <a:cubicBezTo>
                    <a:pt x="1552" y="3041"/>
                    <a:pt x="3040" y="1552"/>
                    <a:pt x="4909" y="1552"/>
                  </a:cubicBezTo>
                  <a:close/>
                  <a:moveTo>
                    <a:pt x="4909" y="1"/>
                  </a:moveTo>
                  <a:cubicBezTo>
                    <a:pt x="2185" y="1"/>
                    <a:pt x="0" y="2186"/>
                    <a:pt x="0" y="4909"/>
                  </a:cubicBezTo>
                  <a:lnTo>
                    <a:pt x="0" y="6049"/>
                  </a:lnTo>
                  <a:cubicBezTo>
                    <a:pt x="0" y="8741"/>
                    <a:pt x="2185" y="10958"/>
                    <a:pt x="4909" y="10958"/>
                  </a:cubicBezTo>
                  <a:lnTo>
                    <a:pt x="9976" y="10958"/>
                  </a:lnTo>
                  <a:cubicBezTo>
                    <a:pt x="12668" y="10958"/>
                    <a:pt x="14885" y="8741"/>
                    <a:pt x="14885" y="6049"/>
                  </a:cubicBezTo>
                  <a:lnTo>
                    <a:pt x="14885" y="4909"/>
                  </a:lnTo>
                  <a:cubicBezTo>
                    <a:pt x="14885" y="2186"/>
                    <a:pt x="12668" y="1"/>
                    <a:pt x="9976" y="1"/>
                  </a:cubicBezTo>
                  <a:close/>
                </a:path>
              </a:pathLst>
            </a:custGeom>
            <a:solidFill>
              <a:srgbClr val="306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28"/>
            <p:cNvSpPr/>
            <p:nvPr/>
          </p:nvSpPr>
          <p:spPr>
            <a:xfrm>
              <a:off x="6084573" y="1822067"/>
              <a:ext cx="479585" cy="429645"/>
            </a:xfrm>
            <a:custGeom>
              <a:avLst/>
              <a:gdLst/>
              <a:ahLst/>
              <a:cxnLst/>
              <a:rect l="l" t="t" r="r" b="b"/>
              <a:pathLst>
                <a:path w="15202" h="13619" extrusionOk="0">
                  <a:moveTo>
                    <a:pt x="7601" y="1"/>
                  </a:moveTo>
                  <a:cubicBezTo>
                    <a:pt x="3421" y="1"/>
                    <a:pt x="1" y="3389"/>
                    <a:pt x="1" y="7570"/>
                  </a:cubicBezTo>
                  <a:cubicBezTo>
                    <a:pt x="1" y="10072"/>
                    <a:pt x="1204" y="12257"/>
                    <a:pt x="3009" y="13618"/>
                  </a:cubicBezTo>
                  <a:lnTo>
                    <a:pt x="12193" y="13618"/>
                  </a:lnTo>
                  <a:cubicBezTo>
                    <a:pt x="13999" y="12257"/>
                    <a:pt x="15202" y="10072"/>
                    <a:pt x="15202" y="7570"/>
                  </a:cubicBezTo>
                  <a:cubicBezTo>
                    <a:pt x="15202" y="3389"/>
                    <a:pt x="11782" y="1"/>
                    <a:pt x="7601" y="1"/>
                  </a:cubicBezTo>
                  <a:close/>
                </a:path>
              </a:pathLst>
            </a:custGeom>
            <a:solidFill>
              <a:srgbClr val="43A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28"/>
            <p:cNvSpPr/>
            <p:nvPr/>
          </p:nvSpPr>
          <p:spPr>
            <a:xfrm>
              <a:off x="6160508" y="1907971"/>
              <a:ext cx="327747" cy="297493"/>
            </a:xfrm>
            <a:custGeom>
              <a:avLst/>
              <a:gdLst/>
              <a:ahLst/>
              <a:cxnLst/>
              <a:rect l="l" t="t" r="r" b="b"/>
              <a:pathLst>
                <a:path w="10389" h="9430" extrusionOk="0">
                  <a:moveTo>
                    <a:pt x="5186" y="0"/>
                  </a:moveTo>
                  <a:cubicBezTo>
                    <a:pt x="3050" y="0"/>
                    <a:pt x="1118" y="1473"/>
                    <a:pt x="602" y="3643"/>
                  </a:cubicBezTo>
                  <a:cubicBezTo>
                    <a:pt x="1" y="6177"/>
                    <a:pt x="1584" y="8710"/>
                    <a:pt x="4118" y="9312"/>
                  </a:cubicBezTo>
                  <a:cubicBezTo>
                    <a:pt x="4471" y="9392"/>
                    <a:pt x="4825" y="9430"/>
                    <a:pt x="5173" y="9430"/>
                  </a:cubicBezTo>
                  <a:cubicBezTo>
                    <a:pt x="7321" y="9430"/>
                    <a:pt x="9269" y="7977"/>
                    <a:pt x="9786" y="5797"/>
                  </a:cubicBezTo>
                  <a:cubicBezTo>
                    <a:pt x="10388" y="3263"/>
                    <a:pt x="8805" y="730"/>
                    <a:pt x="6271" y="128"/>
                  </a:cubicBezTo>
                  <a:cubicBezTo>
                    <a:pt x="5908" y="42"/>
                    <a:pt x="5544" y="0"/>
                    <a:pt x="5186" y="0"/>
                  </a:cubicBezTo>
                  <a:close/>
                </a:path>
              </a:pathLst>
            </a:custGeom>
            <a:solidFill>
              <a:srgbClr val="306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28"/>
            <p:cNvSpPr/>
            <p:nvPr/>
          </p:nvSpPr>
          <p:spPr>
            <a:xfrm>
              <a:off x="6258431" y="1977943"/>
              <a:ext cx="43977" cy="91929"/>
            </a:xfrm>
            <a:custGeom>
              <a:avLst/>
              <a:gdLst/>
              <a:ahLst/>
              <a:cxnLst/>
              <a:rect l="l" t="t" r="r" b="b"/>
              <a:pathLst>
                <a:path w="1394" h="2914" extrusionOk="0">
                  <a:moveTo>
                    <a:pt x="887" y="0"/>
                  </a:moveTo>
                  <a:lnTo>
                    <a:pt x="0" y="760"/>
                  </a:lnTo>
                  <a:lnTo>
                    <a:pt x="285" y="1109"/>
                  </a:lnTo>
                  <a:lnTo>
                    <a:pt x="602" y="855"/>
                  </a:lnTo>
                  <a:cubicBezTo>
                    <a:pt x="634" y="824"/>
                    <a:pt x="729" y="760"/>
                    <a:pt x="824" y="634"/>
                  </a:cubicBezTo>
                  <a:lnTo>
                    <a:pt x="824" y="634"/>
                  </a:lnTo>
                  <a:lnTo>
                    <a:pt x="792" y="950"/>
                  </a:lnTo>
                  <a:lnTo>
                    <a:pt x="792" y="1235"/>
                  </a:lnTo>
                  <a:lnTo>
                    <a:pt x="792" y="2914"/>
                  </a:lnTo>
                  <a:lnTo>
                    <a:pt x="1394" y="2914"/>
                  </a:lnTo>
                  <a:lnTo>
                    <a:pt x="1394" y="0"/>
                  </a:lnTo>
                  <a:close/>
                </a:path>
              </a:pathLst>
            </a:custGeom>
            <a:solidFill>
              <a:srgbClr val="FCFC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28"/>
            <p:cNvSpPr/>
            <p:nvPr/>
          </p:nvSpPr>
          <p:spPr>
            <a:xfrm>
              <a:off x="6327362" y="1977943"/>
              <a:ext cx="58962" cy="93948"/>
            </a:xfrm>
            <a:custGeom>
              <a:avLst/>
              <a:gdLst/>
              <a:ahLst/>
              <a:cxnLst/>
              <a:rect l="l" t="t" r="r" b="b"/>
              <a:pathLst>
                <a:path w="1869" h="2978" extrusionOk="0">
                  <a:moveTo>
                    <a:pt x="159" y="0"/>
                  </a:moveTo>
                  <a:lnTo>
                    <a:pt x="64" y="1489"/>
                  </a:lnTo>
                  <a:lnTo>
                    <a:pt x="285" y="1615"/>
                  </a:lnTo>
                  <a:cubicBezTo>
                    <a:pt x="349" y="1615"/>
                    <a:pt x="412" y="1584"/>
                    <a:pt x="507" y="1584"/>
                  </a:cubicBezTo>
                  <a:cubicBezTo>
                    <a:pt x="570" y="1552"/>
                    <a:pt x="665" y="1552"/>
                    <a:pt x="729" y="1552"/>
                  </a:cubicBezTo>
                  <a:cubicBezTo>
                    <a:pt x="1077" y="1552"/>
                    <a:pt x="1267" y="1710"/>
                    <a:pt x="1267" y="1995"/>
                  </a:cubicBezTo>
                  <a:cubicBezTo>
                    <a:pt x="1267" y="2312"/>
                    <a:pt x="1109" y="2470"/>
                    <a:pt x="729" y="2470"/>
                  </a:cubicBezTo>
                  <a:cubicBezTo>
                    <a:pt x="602" y="2470"/>
                    <a:pt x="507" y="2439"/>
                    <a:pt x="349" y="2407"/>
                  </a:cubicBezTo>
                  <a:cubicBezTo>
                    <a:pt x="222" y="2375"/>
                    <a:pt x="95" y="2312"/>
                    <a:pt x="0" y="2280"/>
                  </a:cubicBezTo>
                  <a:lnTo>
                    <a:pt x="0" y="2819"/>
                  </a:lnTo>
                  <a:cubicBezTo>
                    <a:pt x="190" y="2914"/>
                    <a:pt x="444" y="2977"/>
                    <a:pt x="760" y="2977"/>
                  </a:cubicBezTo>
                  <a:cubicBezTo>
                    <a:pt x="1109" y="2977"/>
                    <a:pt x="1394" y="2882"/>
                    <a:pt x="1584" y="2692"/>
                  </a:cubicBezTo>
                  <a:cubicBezTo>
                    <a:pt x="1774" y="2534"/>
                    <a:pt x="1869" y="2280"/>
                    <a:pt x="1869" y="1932"/>
                  </a:cubicBezTo>
                  <a:cubicBezTo>
                    <a:pt x="1869" y="1679"/>
                    <a:pt x="1774" y="1457"/>
                    <a:pt x="1615" y="1299"/>
                  </a:cubicBezTo>
                  <a:cubicBezTo>
                    <a:pt x="1457" y="1140"/>
                    <a:pt x="1267" y="1045"/>
                    <a:pt x="982" y="1045"/>
                  </a:cubicBezTo>
                  <a:cubicBezTo>
                    <a:pt x="855" y="1045"/>
                    <a:pt x="760" y="1045"/>
                    <a:pt x="697" y="1077"/>
                  </a:cubicBezTo>
                  <a:lnTo>
                    <a:pt x="634" y="1109"/>
                  </a:lnTo>
                  <a:lnTo>
                    <a:pt x="697" y="507"/>
                  </a:lnTo>
                  <a:lnTo>
                    <a:pt x="1679" y="507"/>
                  </a:lnTo>
                  <a:lnTo>
                    <a:pt x="1679" y="0"/>
                  </a:lnTo>
                  <a:close/>
                </a:path>
              </a:pathLst>
            </a:custGeom>
            <a:solidFill>
              <a:srgbClr val="FCFC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28"/>
            <p:cNvSpPr/>
            <p:nvPr/>
          </p:nvSpPr>
          <p:spPr>
            <a:xfrm>
              <a:off x="6278401" y="2087823"/>
              <a:ext cx="45996" cy="58994"/>
            </a:xfrm>
            <a:custGeom>
              <a:avLst/>
              <a:gdLst/>
              <a:ahLst/>
              <a:cxnLst/>
              <a:rect l="l" t="t" r="r" b="b"/>
              <a:pathLst>
                <a:path w="1458" h="1870" extrusionOk="0">
                  <a:moveTo>
                    <a:pt x="1" y="1"/>
                  </a:moveTo>
                  <a:lnTo>
                    <a:pt x="1" y="1869"/>
                  </a:lnTo>
                  <a:lnTo>
                    <a:pt x="381" y="1869"/>
                  </a:lnTo>
                  <a:lnTo>
                    <a:pt x="381" y="1204"/>
                  </a:lnTo>
                  <a:lnTo>
                    <a:pt x="571" y="1078"/>
                  </a:lnTo>
                  <a:lnTo>
                    <a:pt x="1014" y="1869"/>
                  </a:lnTo>
                  <a:lnTo>
                    <a:pt x="1457" y="1869"/>
                  </a:lnTo>
                  <a:lnTo>
                    <a:pt x="824" y="824"/>
                  </a:lnTo>
                  <a:lnTo>
                    <a:pt x="1457" y="1"/>
                  </a:lnTo>
                  <a:lnTo>
                    <a:pt x="1046" y="1"/>
                  </a:lnTo>
                  <a:lnTo>
                    <a:pt x="539" y="634"/>
                  </a:lnTo>
                  <a:lnTo>
                    <a:pt x="381" y="856"/>
                  </a:lnTo>
                  <a:lnTo>
                    <a:pt x="381" y="1"/>
                  </a:lnTo>
                  <a:close/>
                </a:path>
              </a:pathLst>
            </a:custGeom>
            <a:solidFill>
              <a:srgbClr val="FCFC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28"/>
            <p:cNvSpPr/>
            <p:nvPr/>
          </p:nvSpPr>
          <p:spPr>
            <a:xfrm>
              <a:off x="6329350" y="2086845"/>
              <a:ext cx="45996" cy="60950"/>
            </a:xfrm>
            <a:custGeom>
              <a:avLst/>
              <a:gdLst/>
              <a:ahLst/>
              <a:cxnLst/>
              <a:rect l="l" t="t" r="r" b="b"/>
              <a:pathLst>
                <a:path w="1458" h="1932" extrusionOk="0">
                  <a:moveTo>
                    <a:pt x="919" y="0"/>
                  </a:moveTo>
                  <a:cubicBezTo>
                    <a:pt x="634" y="0"/>
                    <a:pt x="412" y="95"/>
                    <a:pt x="254" y="253"/>
                  </a:cubicBezTo>
                  <a:cubicBezTo>
                    <a:pt x="64" y="412"/>
                    <a:pt x="1" y="665"/>
                    <a:pt x="1" y="982"/>
                  </a:cubicBezTo>
                  <a:cubicBezTo>
                    <a:pt x="1" y="1267"/>
                    <a:pt x="64" y="1520"/>
                    <a:pt x="191" y="1679"/>
                  </a:cubicBezTo>
                  <a:cubicBezTo>
                    <a:pt x="349" y="1869"/>
                    <a:pt x="571" y="1932"/>
                    <a:pt x="824" y="1932"/>
                  </a:cubicBezTo>
                  <a:cubicBezTo>
                    <a:pt x="919" y="1932"/>
                    <a:pt x="1046" y="1932"/>
                    <a:pt x="1141" y="1900"/>
                  </a:cubicBezTo>
                  <a:cubicBezTo>
                    <a:pt x="1236" y="1900"/>
                    <a:pt x="1362" y="1869"/>
                    <a:pt x="1457" y="1837"/>
                  </a:cubicBezTo>
                  <a:lnTo>
                    <a:pt x="1457" y="855"/>
                  </a:lnTo>
                  <a:lnTo>
                    <a:pt x="761" y="855"/>
                  </a:lnTo>
                  <a:lnTo>
                    <a:pt x="761" y="1172"/>
                  </a:lnTo>
                  <a:lnTo>
                    <a:pt x="1077" y="1172"/>
                  </a:lnTo>
                  <a:lnTo>
                    <a:pt x="1077" y="1584"/>
                  </a:lnTo>
                  <a:cubicBezTo>
                    <a:pt x="1014" y="1584"/>
                    <a:pt x="919" y="1615"/>
                    <a:pt x="856" y="1615"/>
                  </a:cubicBezTo>
                  <a:cubicBezTo>
                    <a:pt x="697" y="1615"/>
                    <a:pt x="571" y="1552"/>
                    <a:pt x="507" y="1457"/>
                  </a:cubicBezTo>
                  <a:cubicBezTo>
                    <a:pt x="412" y="1330"/>
                    <a:pt x="381" y="1172"/>
                    <a:pt x="381" y="982"/>
                  </a:cubicBezTo>
                  <a:cubicBezTo>
                    <a:pt x="381" y="792"/>
                    <a:pt x="444" y="633"/>
                    <a:pt x="539" y="507"/>
                  </a:cubicBezTo>
                  <a:cubicBezTo>
                    <a:pt x="634" y="380"/>
                    <a:pt x="761" y="317"/>
                    <a:pt x="919" y="317"/>
                  </a:cubicBezTo>
                  <a:cubicBezTo>
                    <a:pt x="1077" y="317"/>
                    <a:pt x="1204" y="380"/>
                    <a:pt x="1331" y="443"/>
                  </a:cubicBezTo>
                  <a:lnTo>
                    <a:pt x="1457" y="127"/>
                  </a:lnTo>
                  <a:cubicBezTo>
                    <a:pt x="1299" y="32"/>
                    <a:pt x="1109" y="0"/>
                    <a:pt x="919" y="0"/>
                  </a:cubicBezTo>
                  <a:close/>
                </a:path>
              </a:pathLst>
            </a:custGeom>
            <a:solidFill>
              <a:srgbClr val="FCFC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28"/>
            <p:cNvSpPr/>
            <p:nvPr/>
          </p:nvSpPr>
          <p:spPr>
            <a:xfrm>
              <a:off x="5784871" y="2130791"/>
              <a:ext cx="359673" cy="43977"/>
            </a:xfrm>
            <a:custGeom>
              <a:avLst/>
              <a:gdLst/>
              <a:ahLst/>
              <a:cxnLst/>
              <a:rect l="l" t="t" r="r" b="b"/>
              <a:pathLst>
                <a:path w="11401" h="1394" extrusionOk="0">
                  <a:moveTo>
                    <a:pt x="0" y="1"/>
                  </a:moveTo>
                  <a:lnTo>
                    <a:pt x="0" y="1394"/>
                  </a:lnTo>
                  <a:lnTo>
                    <a:pt x="11401" y="1394"/>
                  </a:lnTo>
                  <a:lnTo>
                    <a:pt x="11401" y="1"/>
                  </a:ln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28"/>
            <p:cNvSpPr/>
            <p:nvPr/>
          </p:nvSpPr>
          <p:spPr>
            <a:xfrm>
              <a:off x="5768877" y="2020879"/>
              <a:ext cx="75966" cy="264810"/>
            </a:xfrm>
            <a:custGeom>
              <a:avLst/>
              <a:gdLst/>
              <a:ahLst/>
              <a:cxnLst/>
              <a:rect l="l" t="t" r="r" b="b"/>
              <a:pathLst>
                <a:path w="2408" h="8394" extrusionOk="0">
                  <a:moveTo>
                    <a:pt x="1204" y="1"/>
                  </a:moveTo>
                  <a:cubicBezTo>
                    <a:pt x="539" y="1"/>
                    <a:pt x="0" y="539"/>
                    <a:pt x="0" y="1204"/>
                  </a:cubicBezTo>
                  <a:lnTo>
                    <a:pt x="0" y="7190"/>
                  </a:lnTo>
                  <a:cubicBezTo>
                    <a:pt x="0" y="7855"/>
                    <a:pt x="539" y="8393"/>
                    <a:pt x="1204" y="8393"/>
                  </a:cubicBezTo>
                  <a:cubicBezTo>
                    <a:pt x="1869" y="8393"/>
                    <a:pt x="2407" y="7855"/>
                    <a:pt x="2407" y="7190"/>
                  </a:cubicBezTo>
                  <a:lnTo>
                    <a:pt x="2407" y="1204"/>
                  </a:lnTo>
                  <a:cubicBezTo>
                    <a:pt x="2407" y="539"/>
                    <a:pt x="1869" y="1"/>
                    <a:pt x="1204" y="1"/>
                  </a:cubicBezTo>
                  <a:close/>
                </a:path>
              </a:pathLst>
            </a:custGeom>
            <a:solidFill>
              <a:srgbClr val="F28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28"/>
            <p:cNvSpPr/>
            <p:nvPr/>
          </p:nvSpPr>
          <p:spPr>
            <a:xfrm>
              <a:off x="5692942" y="2121800"/>
              <a:ext cx="58962" cy="61959"/>
            </a:xfrm>
            <a:custGeom>
              <a:avLst/>
              <a:gdLst/>
              <a:ahLst/>
              <a:cxnLst/>
              <a:rect l="l" t="t" r="r" b="b"/>
              <a:pathLst>
                <a:path w="1869" h="1964" extrusionOk="0">
                  <a:moveTo>
                    <a:pt x="951" y="1"/>
                  </a:moveTo>
                  <a:cubicBezTo>
                    <a:pt x="412" y="1"/>
                    <a:pt x="1" y="444"/>
                    <a:pt x="1" y="982"/>
                  </a:cubicBezTo>
                  <a:cubicBezTo>
                    <a:pt x="1" y="1521"/>
                    <a:pt x="412" y="1964"/>
                    <a:pt x="951" y="1964"/>
                  </a:cubicBezTo>
                  <a:cubicBezTo>
                    <a:pt x="1457" y="1964"/>
                    <a:pt x="1869" y="1521"/>
                    <a:pt x="1869" y="982"/>
                  </a:cubicBezTo>
                  <a:cubicBezTo>
                    <a:pt x="1869" y="444"/>
                    <a:pt x="1457" y="1"/>
                    <a:pt x="951" y="1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28"/>
            <p:cNvSpPr/>
            <p:nvPr/>
          </p:nvSpPr>
          <p:spPr>
            <a:xfrm>
              <a:off x="5718906" y="2066844"/>
              <a:ext cx="50003" cy="172880"/>
            </a:xfrm>
            <a:custGeom>
              <a:avLst/>
              <a:gdLst/>
              <a:ahLst/>
              <a:cxnLst/>
              <a:rect l="l" t="t" r="r" b="b"/>
              <a:pathLst>
                <a:path w="1585" h="5480" extrusionOk="0">
                  <a:moveTo>
                    <a:pt x="793" y="1"/>
                  </a:moveTo>
                  <a:cubicBezTo>
                    <a:pt x="349" y="1"/>
                    <a:pt x="1" y="349"/>
                    <a:pt x="1" y="792"/>
                  </a:cubicBezTo>
                  <a:lnTo>
                    <a:pt x="1" y="4688"/>
                  </a:lnTo>
                  <a:cubicBezTo>
                    <a:pt x="1" y="5099"/>
                    <a:pt x="349" y="5479"/>
                    <a:pt x="793" y="5479"/>
                  </a:cubicBezTo>
                  <a:cubicBezTo>
                    <a:pt x="1236" y="5479"/>
                    <a:pt x="1584" y="5099"/>
                    <a:pt x="1584" y="4688"/>
                  </a:cubicBezTo>
                  <a:lnTo>
                    <a:pt x="1584" y="792"/>
                  </a:lnTo>
                  <a:cubicBezTo>
                    <a:pt x="1584" y="349"/>
                    <a:pt x="1236" y="1"/>
                    <a:pt x="793" y="1"/>
                  </a:cubicBezTo>
                  <a:close/>
                </a:path>
              </a:pathLst>
            </a:custGeom>
            <a:solidFill>
              <a:srgbClr val="F28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28"/>
            <p:cNvSpPr/>
            <p:nvPr/>
          </p:nvSpPr>
          <p:spPr>
            <a:xfrm>
              <a:off x="6081576" y="2020879"/>
              <a:ext cx="75966" cy="264810"/>
            </a:xfrm>
            <a:custGeom>
              <a:avLst/>
              <a:gdLst/>
              <a:ahLst/>
              <a:cxnLst/>
              <a:rect l="l" t="t" r="r" b="b"/>
              <a:pathLst>
                <a:path w="2408" h="8394" extrusionOk="0">
                  <a:moveTo>
                    <a:pt x="1204" y="1"/>
                  </a:moveTo>
                  <a:cubicBezTo>
                    <a:pt x="539" y="1"/>
                    <a:pt x="1" y="539"/>
                    <a:pt x="1" y="1204"/>
                  </a:cubicBezTo>
                  <a:lnTo>
                    <a:pt x="1" y="7190"/>
                  </a:lnTo>
                  <a:cubicBezTo>
                    <a:pt x="1" y="7855"/>
                    <a:pt x="539" y="8393"/>
                    <a:pt x="1204" y="8393"/>
                  </a:cubicBezTo>
                  <a:cubicBezTo>
                    <a:pt x="1869" y="8393"/>
                    <a:pt x="2408" y="7855"/>
                    <a:pt x="2408" y="7190"/>
                  </a:cubicBezTo>
                  <a:lnTo>
                    <a:pt x="2408" y="1204"/>
                  </a:lnTo>
                  <a:cubicBezTo>
                    <a:pt x="2408" y="539"/>
                    <a:pt x="1869" y="1"/>
                    <a:pt x="1204" y="1"/>
                  </a:cubicBezTo>
                  <a:close/>
                </a:path>
              </a:pathLst>
            </a:custGeom>
            <a:solidFill>
              <a:srgbClr val="F28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28"/>
            <p:cNvSpPr/>
            <p:nvPr/>
          </p:nvSpPr>
          <p:spPr>
            <a:xfrm>
              <a:off x="6174483" y="2121800"/>
              <a:ext cx="58994" cy="61959"/>
            </a:xfrm>
            <a:custGeom>
              <a:avLst/>
              <a:gdLst/>
              <a:ahLst/>
              <a:cxnLst/>
              <a:rect l="l" t="t" r="r" b="b"/>
              <a:pathLst>
                <a:path w="1870" h="1964" extrusionOk="0">
                  <a:moveTo>
                    <a:pt x="919" y="1"/>
                  </a:moveTo>
                  <a:cubicBezTo>
                    <a:pt x="413" y="1"/>
                    <a:pt x="1" y="444"/>
                    <a:pt x="1" y="982"/>
                  </a:cubicBezTo>
                  <a:cubicBezTo>
                    <a:pt x="1" y="1521"/>
                    <a:pt x="413" y="1964"/>
                    <a:pt x="919" y="1964"/>
                  </a:cubicBezTo>
                  <a:cubicBezTo>
                    <a:pt x="1458" y="1964"/>
                    <a:pt x="1869" y="1521"/>
                    <a:pt x="1869" y="982"/>
                  </a:cubicBezTo>
                  <a:cubicBezTo>
                    <a:pt x="1869" y="444"/>
                    <a:pt x="1458" y="1"/>
                    <a:pt x="919" y="1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28"/>
            <p:cNvSpPr/>
            <p:nvPr/>
          </p:nvSpPr>
          <p:spPr>
            <a:xfrm>
              <a:off x="6157511" y="2066844"/>
              <a:ext cx="50003" cy="172880"/>
            </a:xfrm>
            <a:custGeom>
              <a:avLst/>
              <a:gdLst/>
              <a:ahLst/>
              <a:cxnLst/>
              <a:rect l="l" t="t" r="r" b="b"/>
              <a:pathLst>
                <a:path w="1585" h="5480" extrusionOk="0">
                  <a:moveTo>
                    <a:pt x="792" y="1"/>
                  </a:moveTo>
                  <a:cubicBezTo>
                    <a:pt x="349" y="1"/>
                    <a:pt x="1" y="349"/>
                    <a:pt x="1" y="792"/>
                  </a:cubicBezTo>
                  <a:lnTo>
                    <a:pt x="1" y="4688"/>
                  </a:lnTo>
                  <a:cubicBezTo>
                    <a:pt x="1" y="5099"/>
                    <a:pt x="349" y="5479"/>
                    <a:pt x="792" y="5479"/>
                  </a:cubicBezTo>
                  <a:cubicBezTo>
                    <a:pt x="1236" y="5479"/>
                    <a:pt x="1584" y="5099"/>
                    <a:pt x="1584" y="4688"/>
                  </a:cubicBezTo>
                  <a:lnTo>
                    <a:pt x="1584" y="792"/>
                  </a:lnTo>
                  <a:cubicBezTo>
                    <a:pt x="1584" y="349"/>
                    <a:pt x="1236" y="1"/>
                    <a:pt x="792" y="1"/>
                  </a:cubicBezTo>
                  <a:close/>
                </a:path>
              </a:pathLst>
            </a:custGeom>
            <a:solidFill>
              <a:srgbClr val="F28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0" name="Google Shape;2510;p28"/>
          <p:cNvGrpSpPr/>
          <p:nvPr/>
        </p:nvGrpSpPr>
        <p:grpSpPr>
          <a:xfrm>
            <a:off x="775175" y="2573272"/>
            <a:ext cx="892226" cy="892195"/>
            <a:chOff x="5691933" y="2565389"/>
            <a:chExt cx="892226" cy="892195"/>
          </a:xfrm>
        </p:grpSpPr>
        <p:sp>
          <p:nvSpPr>
            <p:cNvPr id="2511" name="Google Shape;2511;p28"/>
            <p:cNvSpPr/>
            <p:nvPr/>
          </p:nvSpPr>
          <p:spPr>
            <a:xfrm>
              <a:off x="5691933" y="2565389"/>
              <a:ext cx="892226" cy="892195"/>
            </a:xfrm>
            <a:custGeom>
              <a:avLst/>
              <a:gdLst/>
              <a:ahLst/>
              <a:cxnLst/>
              <a:rect l="l" t="t" r="r" b="b"/>
              <a:pathLst>
                <a:path w="28282" h="28281" extrusionOk="0">
                  <a:moveTo>
                    <a:pt x="14157" y="1"/>
                  </a:moveTo>
                  <a:cubicBezTo>
                    <a:pt x="6335" y="1"/>
                    <a:pt x="1" y="6334"/>
                    <a:pt x="1" y="14125"/>
                  </a:cubicBezTo>
                  <a:cubicBezTo>
                    <a:pt x="1" y="21947"/>
                    <a:pt x="6335" y="28281"/>
                    <a:pt x="14157" y="28281"/>
                  </a:cubicBezTo>
                  <a:cubicBezTo>
                    <a:pt x="21948" y="28281"/>
                    <a:pt x="28281" y="21947"/>
                    <a:pt x="28281" y="14125"/>
                  </a:cubicBezTo>
                  <a:cubicBezTo>
                    <a:pt x="28281" y="6334"/>
                    <a:pt x="21948" y="1"/>
                    <a:pt x="141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28"/>
            <p:cNvSpPr/>
            <p:nvPr/>
          </p:nvSpPr>
          <p:spPr>
            <a:xfrm>
              <a:off x="6347332" y="2699277"/>
              <a:ext cx="163889" cy="111931"/>
            </a:xfrm>
            <a:custGeom>
              <a:avLst/>
              <a:gdLst/>
              <a:ahLst/>
              <a:cxnLst/>
              <a:rect l="l" t="t" r="r" b="b"/>
              <a:pathLst>
                <a:path w="5195" h="3548" extrusionOk="0">
                  <a:moveTo>
                    <a:pt x="2598" y="0"/>
                  </a:moveTo>
                  <a:cubicBezTo>
                    <a:pt x="2598" y="0"/>
                    <a:pt x="2091" y="253"/>
                    <a:pt x="1806" y="729"/>
                  </a:cubicBezTo>
                  <a:cubicBezTo>
                    <a:pt x="1521" y="1235"/>
                    <a:pt x="1838" y="2154"/>
                    <a:pt x="1838" y="2154"/>
                  </a:cubicBezTo>
                  <a:cubicBezTo>
                    <a:pt x="1289" y="1562"/>
                    <a:pt x="655" y="1464"/>
                    <a:pt x="294" y="1464"/>
                  </a:cubicBezTo>
                  <a:cubicBezTo>
                    <a:pt x="113" y="1464"/>
                    <a:pt x="1" y="1489"/>
                    <a:pt x="1" y="1489"/>
                  </a:cubicBezTo>
                  <a:cubicBezTo>
                    <a:pt x="507" y="3262"/>
                    <a:pt x="2534" y="3547"/>
                    <a:pt x="2534" y="3547"/>
                  </a:cubicBezTo>
                  <a:lnTo>
                    <a:pt x="2661" y="3547"/>
                  </a:lnTo>
                  <a:cubicBezTo>
                    <a:pt x="2661" y="3547"/>
                    <a:pt x="4656" y="3262"/>
                    <a:pt x="5194" y="1489"/>
                  </a:cubicBezTo>
                  <a:cubicBezTo>
                    <a:pt x="5194" y="1489"/>
                    <a:pt x="5082" y="1464"/>
                    <a:pt x="4900" y="1464"/>
                  </a:cubicBezTo>
                  <a:cubicBezTo>
                    <a:pt x="4536" y="1464"/>
                    <a:pt x="3896" y="1562"/>
                    <a:pt x="3326" y="2154"/>
                  </a:cubicBezTo>
                  <a:cubicBezTo>
                    <a:pt x="3326" y="2154"/>
                    <a:pt x="3643" y="1235"/>
                    <a:pt x="3358" y="729"/>
                  </a:cubicBezTo>
                  <a:cubicBezTo>
                    <a:pt x="3073" y="253"/>
                    <a:pt x="2598" y="0"/>
                    <a:pt x="2598" y="0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28"/>
            <p:cNvSpPr/>
            <p:nvPr/>
          </p:nvSpPr>
          <p:spPr>
            <a:xfrm>
              <a:off x="6343357" y="2811176"/>
              <a:ext cx="170861" cy="480563"/>
            </a:xfrm>
            <a:custGeom>
              <a:avLst/>
              <a:gdLst/>
              <a:ahLst/>
              <a:cxnLst/>
              <a:rect l="l" t="t" r="r" b="b"/>
              <a:pathLst>
                <a:path w="5416" h="15233" extrusionOk="0">
                  <a:moveTo>
                    <a:pt x="2724" y="0"/>
                  </a:moveTo>
                  <a:cubicBezTo>
                    <a:pt x="1679" y="0"/>
                    <a:pt x="222" y="570"/>
                    <a:pt x="127" y="1932"/>
                  </a:cubicBezTo>
                  <a:cubicBezTo>
                    <a:pt x="0" y="3294"/>
                    <a:pt x="697" y="12731"/>
                    <a:pt x="2724" y="15233"/>
                  </a:cubicBezTo>
                  <a:cubicBezTo>
                    <a:pt x="4750" y="12731"/>
                    <a:pt x="5415" y="3294"/>
                    <a:pt x="5320" y="1932"/>
                  </a:cubicBezTo>
                  <a:cubicBezTo>
                    <a:pt x="5225" y="570"/>
                    <a:pt x="3737" y="0"/>
                    <a:pt x="2724" y="0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28"/>
            <p:cNvSpPr/>
            <p:nvPr/>
          </p:nvSpPr>
          <p:spPr>
            <a:xfrm>
              <a:off x="6422257" y="2971027"/>
              <a:ext cx="83979" cy="12998"/>
            </a:xfrm>
            <a:custGeom>
              <a:avLst/>
              <a:gdLst/>
              <a:ahLst/>
              <a:cxnLst/>
              <a:rect l="l" t="t" r="r" b="b"/>
              <a:pathLst>
                <a:path w="2662" h="412" extrusionOk="0">
                  <a:moveTo>
                    <a:pt x="191" y="0"/>
                  </a:moveTo>
                  <a:cubicBezTo>
                    <a:pt x="96" y="0"/>
                    <a:pt x="1" y="95"/>
                    <a:pt x="1" y="190"/>
                  </a:cubicBezTo>
                  <a:cubicBezTo>
                    <a:pt x="1" y="317"/>
                    <a:pt x="96" y="412"/>
                    <a:pt x="191" y="412"/>
                  </a:cubicBezTo>
                  <a:lnTo>
                    <a:pt x="2629" y="412"/>
                  </a:lnTo>
                  <a:cubicBezTo>
                    <a:pt x="2661" y="253"/>
                    <a:pt x="2661" y="127"/>
                    <a:pt x="2661" y="0"/>
                  </a:cubicBezTo>
                  <a:close/>
                </a:path>
              </a:pathLst>
            </a:custGeom>
            <a:solidFill>
              <a:srgbClr val="D197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28"/>
            <p:cNvSpPr/>
            <p:nvPr/>
          </p:nvSpPr>
          <p:spPr>
            <a:xfrm>
              <a:off x="6402288" y="2926040"/>
              <a:ext cx="107924" cy="13029"/>
            </a:xfrm>
            <a:custGeom>
              <a:avLst/>
              <a:gdLst/>
              <a:ahLst/>
              <a:cxnLst/>
              <a:rect l="l" t="t" r="r" b="b"/>
              <a:pathLst>
                <a:path w="3421" h="413" extrusionOk="0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cubicBezTo>
                    <a:pt x="1" y="318"/>
                    <a:pt x="96" y="413"/>
                    <a:pt x="222" y="413"/>
                  </a:cubicBezTo>
                  <a:lnTo>
                    <a:pt x="3389" y="413"/>
                  </a:lnTo>
                  <a:cubicBezTo>
                    <a:pt x="3389" y="254"/>
                    <a:pt x="3421" y="128"/>
                    <a:pt x="3421" y="1"/>
                  </a:cubicBezTo>
                  <a:close/>
                </a:path>
              </a:pathLst>
            </a:custGeom>
            <a:solidFill>
              <a:srgbClr val="D197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28"/>
            <p:cNvSpPr/>
            <p:nvPr/>
          </p:nvSpPr>
          <p:spPr>
            <a:xfrm>
              <a:off x="6402288" y="3026961"/>
              <a:ext cx="98933" cy="12020"/>
            </a:xfrm>
            <a:custGeom>
              <a:avLst/>
              <a:gdLst/>
              <a:ahLst/>
              <a:cxnLst/>
              <a:rect l="l" t="t" r="r" b="b"/>
              <a:pathLst>
                <a:path w="3136" h="381" extrusionOk="0">
                  <a:moveTo>
                    <a:pt x="222" y="1"/>
                  </a:moveTo>
                  <a:cubicBezTo>
                    <a:pt x="96" y="1"/>
                    <a:pt x="1" y="96"/>
                    <a:pt x="1" y="191"/>
                  </a:cubicBezTo>
                  <a:cubicBezTo>
                    <a:pt x="1" y="286"/>
                    <a:pt x="96" y="381"/>
                    <a:pt x="222" y="381"/>
                  </a:cubicBezTo>
                  <a:lnTo>
                    <a:pt x="3072" y="381"/>
                  </a:lnTo>
                  <a:cubicBezTo>
                    <a:pt x="3104" y="254"/>
                    <a:pt x="3104" y="127"/>
                    <a:pt x="3136" y="1"/>
                  </a:cubicBezTo>
                  <a:close/>
                </a:path>
              </a:pathLst>
            </a:custGeom>
            <a:solidFill>
              <a:srgbClr val="D197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28"/>
            <p:cNvSpPr/>
            <p:nvPr/>
          </p:nvSpPr>
          <p:spPr>
            <a:xfrm>
              <a:off x="6412288" y="3093904"/>
              <a:ext cx="78963" cy="13029"/>
            </a:xfrm>
            <a:custGeom>
              <a:avLst/>
              <a:gdLst/>
              <a:ahLst/>
              <a:cxnLst/>
              <a:rect l="l" t="t" r="r" b="b"/>
              <a:pathLst>
                <a:path w="2503" h="413" extrusionOk="0">
                  <a:moveTo>
                    <a:pt x="190" y="0"/>
                  </a:moveTo>
                  <a:cubicBezTo>
                    <a:pt x="95" y="0"/>
                    <a:pt x="0" y="95"/>
                    <a:pt x="0" y="190"/>
                  </a:cubicBezTo>
                  <a:cubicBezTo>
                    <a:pt x="0" y="317"/>
                    <a:pt x="95" y="412"/>
                    <a:pt x="190" y="412"/>
                  </a:cubicBezTo>
                  <a:lnTo>
                    <a:pt x="2439" y="412"/>
                  </a:lnTo>
                  <a:cubicBezTo>
                    <a:pt x="2470" y="254"/>
                    <a:pt x="2502" y="127"/>
                    <a:pt x="2502" y="0"/>
                  </a:cubicBezTo>
                  <a:close/>
                </a:path>
              </a:pathLst>
            </a:custGeom>
            <a:solidFill>
              <a:srgbClr val="D197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28"/>
            <p:cNvSpPr/>
            <p:nvPr/>
          </p:nvSpPr>
          <p:spPr>
            <a:xfrm>
              <a:off x="5787868" y="2781174"/>
              <a:ext cx="518546" cy="613473"/>
            </a:xfrm>
            <a:custGeom>
              <a:avLst/>
              <a:gdLst/>
              <a:ahLst/>
              <a:cxnLst/>
              <a:rect l="l" t="t" r="r" b="b"/>
              <a:pathLst>
                <a:path w="16437" h="19446" extrusionOk="0">
                  <a:moveTo>
                    <a:pt x="918" y="1"/>
                  </a:moveTo>
                  <a:cubicBezTo>
                    <a:pt x="412" y="1"/>
                    <a:pt x="0" y="444"/>
                    <a:pt x="0" y="951"/>
                  </a:cubicBezTo>
                  <a:lnTo>
                    <a:pt x="0" y="18496"/>
                  </a:lnTo>
                  <a:cubicBezTo>
                    <a:pt x="0" y="19002"/>
                    <a:pt x="412" y="19446"/>
                    <a:pt x="918" y="19446"/>
                  </a:cubicBezTo>
                  <a:lnTo>
                    <a:pt x="15486" y="19446"/>
                  </a:lnTo>
                  <a:cubicBezTo>
                    <a:pt x="15993" y="19446"/>
                    <a:pt x="16436" y="19002"/>
                    <a:pt x="16436" y="18496"/>
                  </a:cubicBezTo>
                  <a:lnTo>
                    <a:pt x="16436" y="951"/>
                  </a:lnTo>
                  <a:cubicBezTo>
                    <a:pt x="16436" y="444"/>
                    <a:pt x="15993" y="1"/>
                    <a:pt x="15486" y="1"/>
                  </a:cubicBezTo>
                  <a:close/>
                </a:path>
              </a:pathLst>
            </a:custGeom>
            <a:solidFill>
              <a:srgbClr val="E0A4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28"/>
            <p:cNvSpPr/>
            <p:nvPr/>
          </p:nvSpPr>
          <p:spPr>
            <a:xfrm>
              <a:off x="5829827" y="2830136"/>
              <a:ext cx="433620" cy="522553"/>
            </a:xfrm>
            <a:custGeom>
              <a:avLst/>
              <a:gdLst/>
              <a:ahLst/>
              <a:cxnLst/>
              <a:rect l="l" t="t" r="r" b="b"/>
              <a:pathLst>
                <a:path w="13745" h="16564" extrusionOk="0">
                  <a:moveTo>
                    <a:pt x="0" y="1"/>
                  </a:moveTo>
                  <a:lnTo>
                    <a:pt x="0" y="16564"/>
                  </a:lnTo>
                  <a:lnTo>
                    <a:pt x="13745" y="16564"/>
                  </a:lnTo>
                  <a:lnTo>
                    <a:pt x="13745" y="1"/>
                  </a:lnTo>
                  <a:close/>
                </a:path>
              </a:pathLst>
            </a:custGeom>
            <a:solidFill>
              <a:srgbClr val="FFF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28"/>
            <p:cNvSpPr/>
            <p:nvPr/>
          </p:nvSpPr>
          <p:spPr>
            <a:xfrm>
              <a:off x="5923744" y="2671294"/>
              <a:ext cx="245787" cy="201841"/>
            </a:xfrm>
            <a:custGeom>
              <a:avLst/>
              <a:gdLst/>
              <a:ahLst/>
              <a:cxnLst/>
              <a:rect l="l" t="t" r="r" b="b"/>
              <a:pathLst>
                <a:path w="7791" h="6398" extrusionOk="0">
                  <a:moveTo>
                    <a:pt x="3895" y="1140"/>
                  </a:moveTo>
                  <a:cubicBezTo>
                    <a:pt x="4402" y="1140"/>
                    <a:pt x="4814" y="1521"/>
                    <a:pt x="4814" y="2027"/>
                  </a:cubicBezTo>
                  <a:cubicBezTo>
                    <a:pt x="4814" y="2534"/>
                    <a:pt x="4402" y="2946"/>
                    <a:pt x="3895" y="2946"/>
                  </a:cubicBezTo>
                  <a:cubicBezTo>
                    <a:pt x="3389" y="2946"/>
                    <a:pt x="2977" y="2534"/>
                    <a:pt x="2977" y="2027"/>
                  </a:cubicBezTo>
                  <a:cubicBezTo>
                    <a:pt x="2977" y="1521"/>
                    <a:pt x="3389" y="1140"/>
                    <a:pt x="3895" y="1140"/>
                  </a:cubicBezTo>
                  <a:close/>
                  <a:moveTo>
                    <a:pt x="3895" y="0"/>
                  </a:moveTo>
                  <a:cubicBezTo>
                    <a:pt x="2534" y="0"/>
                    <a:pt x="1457" y="1109"/>
                    <a:pt x="1457" y="2471"/>
                  </a:cubicBezTo>
                  <a:cubicBezTo>
                    <a:pt x="1457" y="2534"/>
                    <a:pt x="1457" y="2597"/>
                    <a:pt x="1457" y="2661"/>
                  </a:cubicBezTo>
                  <a:lnTo>
                    <a:pt x="475" y="2661"/>
                  </a:lnTo>
                  <a:cubicBezTo>
                    <a:pt x="222" y="2661"/>
                    <a:pt x="0" y="2882"/>
                    <a:pt x="0" y="3136"/>
                  </a:cubicBezTo>
                  <a:lnTo>
                    <a:pt x="0" y="5954"/>
                  </a:lnTo>
                  <a:cubicBezTo>
                    <a:pt x="0" y="6208"/>
                    <a:pt x="222" y="6398"/>
                    <a:pt x="475" y="6398"/>
                  </a:cubicBezTo>
                  <a:lnTo>
                    <a:pt x="7316" y="6398"/>
                  </a:lnTo>
                  <a:cubicBezTo>
                    <a:pt x="7601" y="6398"/>
                    <a:pt x="7791" y="6208"/>
                    <a:pt x="7791" y="5954"/>
                  </a:cubicBezTo>
                  <a:lnTo>
                    <a:pt x="7791" y="3136"/>
                  </a:lnTo>
                  <a:cubicBezTo>
                    <a:pt x="7791" y="2882"/>
                    <a:pt x="7601" y="2661"/>
                    <a:pt x="7316" y="2661"/>
                  </a:cubicBezTo>
                  <a:lnTo>
                    <a:pt x="6334" y="2661"/>
                  </a:lnTo>
                  <a:cubicBezTo>
                    <a:pt x="6334" y="2597"/>
                    <a:pt x="6366" y="2534"/>
                    <a:pt x="6366" y="2471"/>
                  </a:cubicBezTo>
                  <a:cubicBezTo>
                    <a:pt x="6366" y="1109"/>
                    <a:pt x="5257" y="0"/>
                    <a:pt x="3895" y="0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28"/>
            <p:cNvSpPr/>
            <p:nvPr/>
          </p:nvSpPr>
          <p:spPr>
            <a:xfrm>
              <a:off x="5900745" y="2946041"/>
              <a:ext cx="278785" cy="14007"/>
            </a:xfrm>
            <a:custGeom>
              <a:avLst/>
              <a:gdLst/>
              <a:ahLst/>
              <a:cxnLst/>
              <a:rect l="l" t="t" r="r" b="b"/>
              <a:pathLst>
                <a:path w="8837" h="444" extrusionOk="0">
                  <a:moveTo>
                    <a:pt x="222" y="0"/>
                  </a:moveTo>
                  <a:cubicBezTo>
                    <a:pt x="96" y="0"/>
                    <a:pt x="1" y="95"/>
                    <a:pt x="1" y="222"/>
                  </a:cubicBezTo>
                  <a:cubicBezTo>
                    <a:pt x="1" y="349"/>
                    <a:pt x="96" y="444"/>
                    <a:pt x="222" y="444"/>
                  </a:cubicBezTo>
                  <a:lnTo>
                    <a:pt x="8615" y="444"/>
                  </a:lnTo>
                  <a:cubicBezTo>
                    <a:pt x="8741" y="444"/>
                    <a:pt x="8836" y="349"/>
                    <a:pt x="8836" y="222"/>
                  </a:cubicBezTo>
                  <a:cubicBezTo>
                    <a:pt x="8836" y="95"/>
                    <a:pt x="8741" y="0"/>
                    <a:pt x="8615" y="0"/>
                  </a:cubicBez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28"/>
            <p:cNvSpPr/>
            <p:nvPr/>
          </p:nvSpPr>
          <p:spPr>
            <a:xfrm>
              <a:off x="5903742" y="3025951"/>
              <a:ext cx="278785" cy="13029"/>
            </a:xfrm>
            <a:custGeom>
              <a:avLst/>
              <a:gdLst/>
              <a:ahLst/>
              <a:cxnLst/>
              <a:rect l="l" t="t" r="r" b="b"/>
              <a:pathLst>
                <a:path w="8837" h="413" extrusionOk="0">
                  <a:moveTo>
                    <a:pt x="222" y="1"/>
                  </a:moveTo>
                  <a:cubicBezTo>
                    <a:pt x="96" y="1"/>
                    <a:pt x="1" y="96"/>
                    <a:pt x="1" y="191"/>
                  </a:cubicBezTo>
                  <a:cubicBezTo>
                    <a:pt x="1" y="318"/>
                    <a:pt x="96" y="413"/>
                    <a:pt x="222" y="413"/>
                  </a:cubicBezTo>
                  <a:lnTo>
                    <a:pt x="8615" y="413"/>
                  </a:lnTo>
                  <a:cubicBezTo>
                    <a:pt x="8741" y="413"/>
                    <a:pt x="8836" y="318"/>
                    <a:pt x="8836" y="191"/>
                  </a:cubicBezTo>
                  <a:cubicBezTo>
                    <a:pt x="8836" y="96"/>
                    <a:pt x="8741" y="1"/>
                    <a:pt x="8615" y="1"/>
                  </a:cubicBez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28"/>
            <p:cNvSpPr/>
            <p:nvPr/>
          </p:nvSpPr>
          <p:spPr>
            <a:xfrm>
              <a:off x="5907749" y="3104883"/>
              <a:ext cx="278785" cy="13029"/>
            </a:xfrm>
            <a:custGeom>
              <a:avLst/>
              <a:gdLst/>
              <a:ahLst/>
              <a:cxnLst/>
              <a:rect l="l" t="t" r="r" b="b"/>
              <a:pathLst>
                <a:path w="8837" h="413" extrusionOk="0">
                  <a:moveTo>
                    <a:pt x="190" y="1"/>
                  </a:moveTo>
                  <a:cubicBezTo>
                    <a:pt x="95" y="1"/>
                    <a:pt x="0" y="96"/>
                    <a:pt x="0" y="222"/>
                  </a:cubicBezTo>
                  <a:cubicBezTo>
                    <a:pt x="0" y="317"/>
                    <a:pt x="95" y="412"/>
                    <a:pt x="190" y="412"/>
                  </a:cubicBezTo>
                  <a:lnTo>
                    <a:pt x="8614" y="412"/>
                  </a:lnTo>
                  <a:cubicBezTo>
                    <a:pt x="8741" y="412"/>
                    <a:pt x="8836" y="317"/>
                    <a:pt x="8836" y="222"/>
                  </a:cubicBezTo>
                  <a:cubicBezTo>
                    <a:pt x="8836" y="96"/>
                    <a:pt x="8741" y="1"/>
                    <a:pt x="8614" y="1"/>
                  </a:cubicBez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28"/>
            <p:cNvSpPr/>
            <p:nvPr/>
          </p:nvSpPr>
          <p:spPr>
            <a:xfrm>
              <a:off x="5910746" y="3183815"/>
              <a:ext cx="278785" cy="14007"/>
            </a:xfrm>
            <a:custGeom>
              <a:avLst/>
              <a:gdLst/>
              <a:ahLst/>
              <a:cxnLst/>
              <a:rect l="l" t="t" r="r" b="b"/>
              <a:pathLst>
                <a:path w="8837" h="444" extrusionOk="0">
                  <a:moveTo>
                    <a:pt x="222" y="1"/>
                  </a:moveTo>
                  <a:cubicBezTo>
                    <a:pt x="95" y="1"/>
                    <a:pt x="0" y="96"/>
                    <a:pt x="0" y="222"/>
                  </a:cubicBezTo>
                  <a:cubicBezTo>
                    <a:pt x="0" y="349"/>
                    <a:pt x="95" y="444"/>
                    <a:pt x="222" y="444"/>
                  </a:cubicBezTo>
                  <a:lnTo>
                    <a:pt x="8614" y="444"/>
                  </a:lnTo>
                  <a:cubicBezTo>
                    <a:pt x="8741" y="444"/>
                    <a:pt x="8836" y="349"/>
                    <a:pt x="8836" y="222"/>
                  </a:cubicBezTo>
                  <a:cubicBezTo>
                    <a:pt x="8836" y="96"/>
                    <a:pt x="8741" y="1"/>
                    <a:pt x="8614" y="1"/>
                  </a:cubicBez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28"/>
            <p:cNvSpPr/>
            <p:nvPr/>
          </p:nvSpPr>
          <p:spPr>
            <a:xfrm>
              <a:off x="5913743" y="3262747"/>
              <a:ext cx="278785" cy="14007"/>
            </a:xfrm>
            <a:custGeom>
              <a:avLst/>
              <a:gdLst/>
              <a:ahLst/>
              <a:cxnLst/>
              <a:rect l="l" t="t" r="r" b="b"/>
              <a:pathLst>
                <a:path w="8837" h="444" extrusionOk="0">
                  <a:moveTo>
                    <a:pt x="222" y="0"/>
                  </a:moveTo>
                  <a:cubicBezTo>
                    <a:pt x="127" y="0"/>
                    <a:pt x="0" y="95"/>
                    <a:pt x="0" y="222"/>
                  </a:cubicBezTo>
                  <a:cubicBezTo>
                    <a:pt x="0" y="349"/>
                    <a:pt x="127" y="444"/>
                    <a:pt x="222" y="444"/>
                  </a:cubicBezTo>
                  <a:lnTo>
                    <a:pt x="8646" y="444"/>
                  </a:lnTo>
                  <a:cubicBezTo>
                    <a:pt x="8741" y="444"/>
                    <a:pt x="8836" y="349"/>
                    <a:pt x="8836" y="222"/>
                  </a:cubicBezTo>
                  <a:cubicBezTo>
                    <a:pt x="8836" y="95"/>
                    <a:pt x="8741" y="0"/>
                    <a:pt x="8646" y="0"/>
                  </a:cubicBez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28"/>
            <p:cNvSpPr/>
            <p:nvPr/>
          </p:nvSpPr>
          <p:spPr>
            <a:xfrm>
              <a:off x="6309380" y="3046552"/>
              <a:ext cx="115906" cy="94863"/>
            </a:xfrm>
            <a:custGeom>
              <a:avLst/>
              <a:gdLst/>
              <a:ahLst/>
              <a:cxnLst/>
              <a:rect l="l" t="t" r="r" b="b"/>
              <a:pathLst>
                <a:path w="3674" h="3007" extrusionOk="0">
                  <a:moveTo>
                    <a:pt x="2708" y="1"/>
                  </a:moveTo>
                  <a:cubicBezTo>
                    <a:pt x="2184" y="1"/>
                    <a:pt x="1542" y="100"/>
                    <a:pt x="1045" y="488"/>
                  </a:cubicBezTo>
                  <a:cubicBezTo>
                    <a:pt x="32" y="1248"/>
                    <a:pt x="0" y="2895"/>
                    <a:pt x="0" y="2895"/>
                  </a:cubicBezTo>
                  <a:cubicBezTo>
                    <a:pt x="0" y="2895"/>
                    <a:pt x="437" y="3006"/>
                    <a:pt x="999" y="3006"/>
                  </a:cubicBezTo>
                  <a:cubicBezTo>
                    <a:pt x="1517" y="3006"/>
                    <a:pt x="2142" y="2911"/>
                    <a:pt x="2629" y="2546"/>
                  </a:cubicBezTo>
                  <a:cubicBezTo>
                    <a:pt x="3642" y="1755"/>
                    <a:pt x="3674" y="108"/>
                    <a:pt x="3674" y="108"/>
                  </a:cubicBezTo>
                  <a:cubicBezTo>
                    <a:pt x="3674" y="108"/>
                    <a:pt x="3254" y="1"/>
                    <a:pt x="2708" y="1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28"/>
            <p:cNvSpPr/>
            <p:nvPr/>
          </p:nvSpPr>
          <p:spPr>
            <a:xfrm>
              <a:off x="6244424" y="3072925"/>
              <a:ext cx="80982" cy="101930"/>
            </a:xfrm>
            <a:custGeom>
              <a:avLst/>
              <a:gdLst/>
              <a:ahLst/>
              <a:cxnLst/>
              <a:rect l="l" t="t" r="r" b="b"/>
              <a:pathLst>
                <a:path w="2567" h="3231" extrusionOk="0">
                  <a:moveTo>
                    <a:pt x="698" y="0"/>
                  </a:moveTo>
                  <a:cubicBezTo>
                    <a:pt x="1" y="285"/>
                    <a:pt x="128" y="1109"/>
                    <a:pt x="128" y="1109"/>
                  </a:cubicBezTo>
                  <a:cubicBezTo>
                    <a:pt x="1869" y="1742"/>
                    <a:pt x="2249" y="3231"/>
                    <a:pt x="2249" y="3231"/>
                  </a:cubicBezTo>
                  <a:lnTo>
                    <a:pt x="2566" y="3231"/>
                  </a:lnTo>
                  <a:cubicBezTo>
                    <a:pt x="2408" y="1077"/>
                    <a:pt x="698" y="0"/>
                    <a:pt x="698" y="0"/>
                  </a:cubicBezTo>
                  <a:close/>
                </a:path>
              </a:pathLst>
            </a:custGeom>
            <a:solidFill>
              <a:srgbClr val="825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28"/>
            <p:cNvSpPr/>
            <p:nvPr/>
          </p:nvSpPr>
          <p:spPr>
            <a:xfrm>
              <a:off x="6149529" y="3157757"/>
              <a:ext cx="340713" cy="277681"/>
            </a:xfrm>
            <a:custGeom>
              <a:avLst/>
              <a:gdLst/>
              <a:ahLst/>
              <a:cxnLst/>
              <a:rect l="l" t="t" r="r" b="b"/>
              <a:pathLst>
                <a:path w="10800" h="8802" extrusionOk="0">
                  <a:moveTo>
                    <a:pt x="3486" y="1"/>
                  </a:moveTo>
                  <a:cubicBezTo>
                    <a:pt x="3055" y="1"/>
                    <a:pt x="2595" y="59"/>
                    <a:pt x="2154" y="225"/>
                  </a:cubicBezTo>
                  <a:cubicBezTo>
                    <a:pt x="665" y="795"/>
                    <a:pt x="0" y="1840"/>
                    <a:pt x="222" y="4025"/>
                  </a:cubicBezTo>
                  <a:cubicBezTo>
                    <a:pt x="317" y="5292"/>
                    <a:pt x="1299" y="8047"/>
                    <a:pt x="2280" y="8522"/>
                  </a:cubicBezTo>
                  <a:cubicBezTo>
                    <a:pt x="2695" y="8729"/>
                    <a:pt x="3081" y="8802"/>
                    <a:pt x="3437" y="8802"/>
                  </a:cubicBezTo>
                  <a:cubicBezTo>
                    <a:pt x="4278" y="8802"/>
                    <a:pt x="4948" y="8395"/>
                    <a:pt x="5416" y="8395"/>
                  </a:cubicBezTo>
                  <a:cubicBezTo>
                    <a:pt x="5884" y="8395"/>
                    <a:pt x="6557" y="8788"/>
                    <a:pt x="7389" y="8788"/>
                  </a:cubicBezTo>
                  <a:cubicBezTo>
                    <a:pt x="7739" y="8788"/>
                    <a:pt x="8116" y="8719"/>
                    <a:pt x="8519" y="8522"/>
                  </a:cubicBezTo>
                  <a:cubicBezTo>
                    <a:pt x="9501" y="8047"/>
                    <a:pt x="10483" y="5292"/>
                    <a:pt x="10609" y="4025"/>
                  </a:cubicBezTo>
                  <a:cubicBezTo>
                    <a:pt x="10799" y="1840"/>
                    <a:pt x="10166" y="795"/>
                    <a:pt x="8646" y="225"/>
                  </a:cubicBezTo>
                  <a:cubicBezTo>
                    <a:pt x="8214" y="59"/>
                    <a:pt x="7760" y="1"/>
                    <a:pt x="7334" y="1"/>
                  </a:cubicBezTo>
                  <a:cubicBezTo>
                    <a:pt x="6293" y="1"/>
                    <a:pt x="5416" y="352"/>
                    <a:pt x="5416" y="352"/>
                  </a:cubicBezTo>
                  <a:cubicBezTo>
                    <a:pt x="5416" y="352"/>
                    <a:pt x="4538" y="1"/>
                    <a:pt x="3486" y="1"/>
                  </a:cubicBezTo>
                  <a:close/>
                </a:path>
              </a:pathLst>
            </a:custGeom>
            <a:solidFill>
              <a:srgbClr val="F28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9" name="Google Shape;2529;p28"/>
          <p:cNvGrpSpPr/>
          <p:nvPr/>
        </p:nvGrpSpPr>
        <p:grpSpPr>
          <a:xfrm>
            <a:off x="771200" y="3755168"/>
            <a:ext cx="891185" cy="891217"/>
            <a:chOff x="5687958" y="3747285"/>
            <a:chExt cx="891185" cy="891217"/>
          </a:xfrm>
        </p:grpSpPr>
        <p:sp>
          <p:nvSpPr>
            <p:cNvPr id="2530" name="Google Shape;2530;p28"/>
            <p:cNvSpPr/>
            <p:nvPr/>
          </p:nvSpPr>
          <p:spPr>
            <a:xfrm>
              <a:off x="5687958" y="3747285"/>
              <a:ext cx="891185" cy="891217"/>
            </a:xfrm>
            <a:custGeom>
              <a:avLst/>
              <a:gdLst/>
              <a:ahLst/>
              <a:cxnLst/>
              <a:rect l="l" t="t" r="r" b="b"/>
              <a:pathLst>
                <a:path w="28249" h="28250" extrusionOk="0">
                  <a:moveTo>
                    <a:pt x="14125" y="1"/>
                  </a:moveTo>
                  <a:cubicBezTo>
                    <a:pt x="6334" y="1"/>
                    <a:pt x="0" y="6335"/>
                    <a:pt x="0" y="14125"/>
                  </a:cubicBezTo>
                  <a:cubicBezTo>
                    <a:pt x="0" y="21947"/>
                    <a:pt x="6334" y="28249"/>
                    <a:pt x="14125" y="28249"/>
                  </a:cubicBezTo>
                  <a:cubicBezTo>
                    <a:pt x="21915" y="28249"/>
                    <a:pt x="28249" y="21947"/>
                    <a:pt x="28249" y="14125"/>
                  </a:cubicBezTo>
                  <a:cubicBezTo>
                    <a:pt x="28249" y="6335"/>
                    <a:pt x="21915" y="1"/>
                    <a:pt x="141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28"/>
            <p:cNvSpPr/>
            <p:nvPr/>
          </p:nvSpPr>
          <p:spPr>
            <a:xfrm>
              <a:off x="5701933" y="3840571"/>
              <a:ext cx="490595" cy="366330"/>
            </a:xfrm>
            <a:custGeom>
              <a:avLst/>
              <a:gdLst/>
              <a:ahLst/>
              <a:cxnLst/>
              <a:rect l="l" t="t" r="r" b="b"/>
              <a:pathLst>
                <a:path w="15551" h="11612" extrusionOk="0">
                  <a:moveTo>
                    <a:pt x="4980" y="1"/>
                  </a:moveTo>
                  <a:cubicBezTo>
                    <a:pt x="4393" y="1"/>
                    <a:pt x="3722" y="179"/>
                    <a:pt x="2977" y="654"/>
                  </a:cubicBezTo>
                  <a:cubicBezTo>
                    <a:pt x="1" y="2554"/>
                    <a:pt x="1869" y="8508"/>
                    <a:pt x="7759" y="11611"/>
                  </a:cubicBezTo>
                  <a:cubicBezTo>
                    <a:pt x="13682" y="8508"/>
                    <a:pt x="15550" y="2554"/>
                    <a:pt x="12573" y="654"/>
                  </a:cubicBezTo>
                  <a:cubicBezTo>
                    <a:pt x="11829" y="179"/>
                    <a:pt x="11156" y="1"/>
                    <a:pt x="10565" y="1"/>
                  </a:cubicBezTo>
                  <a:cubicBezTo>
                    <a:pt x="8793" y="1"/>
                    <a:pt x="7759" y="1604"/>
                    <a:pt x="7759" y="1604"/>
                  </a:cubicBezTo>
                  <a:cubicBezTo>
                    <a:pt x="7759" y="1604"/>
                    <a:pt x="6744" y="1"/>
                    <a:pt x="4980" y="1"/>
                  </a:cubicBezTo>
                  <a:close/>
                </a:path>
              </a:pathLst>
            </a:custGeom>
            <a:solidFill>
              <a:srgbClr val="F28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28"/>
            <p:cNvSpPr/>
            <p:nvPr/>
          </p:nvSpPr>
          <p:spPr>
            <a:xfrm>
              <a:off x="5724900" y="3921143"/>
              <a:ext cx="383681" cy="158873"/>
            </a:xfrm>
            <a:custGeom>
              <a:avLst/>
              <a:gdLst/>
              <a:ahLst/>
              <a:cxnLst/>
              <a:rect l="l" t="t" r="r" b="b"/>
              <a:pathLst>
                <a:path w="12162" h="5036" extrusionOk="0">
                  <a:moveTo>
                    <a:pt x="6841" y="0"/>
                  </a:moveTo>
                  <a:cubicBezTo>
                    <a:pt x="6746" y="0"/>
                    <a:pt x="6683" y="64"/>
                    <a:pt x="6651" y="159"/>
                  </a:cubicBezTo>
                  <a:lnTo>
                    <a:pt x="5670" y="4149"/>
                  </a:lnTo>
                  <a:lnTo>
                    <a:pt x="4403" y="665"/>
                  </a:lnTo>
                  <a:cubicBezTo>
                    <a:pt x="4371" y="570"/>
                    <a:pt x="4308" y="539"/>
                    <a:pt x="4213" y="507"/>
                  </a:cubicBezTo>
                  <a:cubicBezTo>
                    <a:pt x="4150" y="507"/>
                    <a:pt x="4055" y="539"/>
                    <a:pt x="4023" y="634"/>
                  </a:cubicBezTo>
                  <a:lnTo>
                    <a:pt x="3073" y="2470"/>
                  </a:lnTo>
                  <a:lnTo>
                    <a:pt x="191" y="2470"/>
                  </a:lnTo>
                  <a:cubicBezTo>
                    <a:pt x="96" y="2470"/>
                    <a:pt x="1" y="2565"/>
                    <a:pt x="1" y="2660"/>
                  </a:cubicBezTo>
                  <a:cubicBezTo>
                    <a:pt x="1" y="2787"/>
                    <a:pt x="96" y="2882"/>
                    <a:pt x="191" y="2882"/>
                  </a:cubicBezTo>
                  <a:lnTo>
                    <a:pt x="3199" y="2882"/>
                  </a:lnTo>
                  <a:cubicBezTo>
                    <a:pt x="3263" y="2882"/>
                    <a:pt x="3326" y="2819"/>
                    <a:pt x="3358" y="2755"/>
                  </a:cubicBezTo>
                  <a:lnTo>
                    <a:pt x="4181" y="1204"/>
                  </a:lnTo>
                  <a:lnTo>
                    <a:pt x="5511" y="4909"/>
                  </a:lnTo>
                  <a:cubicBezTo>
                    <a:pt x="5511" y="4972"/>
                    <a:pt x="5606" y="5036"/>
                    <a:pt x="5670" y="5036"/>
                  </a:cubicBezTo>
                  <a:lnTo>
                    <a:pt x="5701" y="5036"/>
                  </a:lnTo>
                  <a:cubicBezTo>
                    <a:pt x="5796" y="5036"/>
                    <a:pt x="5860" y="4972"/>
                    <a:pt x="5891" y="4877"/>
                  </a:cubicBezTo>
                  <a:lnTo>
                    <a:pt x="6905" y="792"/>
                  </a:lnTo>
                  <a:lnTo>
                    <a:pt x="7792" y="2755"/>
                  </a:lnTo>
                  <a:cubicBezTo>
                    <a:pt x="7823" y="2819"/>
                    <a:pt x="7887" y="2850"/>
                    <a:pt x="7982" y="2850"/>
                  </a:cubicBezTo>
                  <a:lnTo>
                    <a:pt x="11972" y="2850"/>
                  </a:lnTo>
                  <a:cubicBezTo>
                    <a:pt x="12067" y="2850"/>
                    <a:pt x="12162" y="2787"/>
                    <a:pt x="12162" y="2660"/>
                  </a:cubicBezTo>
                  <a:cubicBezTo>
                    <a:pt x="12162" y="2565"/>
                    <a:pt x="12067" y="2470"/>
                    <a:pt x="11972" y="2470"/>
                  </a:cubicBezTo>
                  <a:lnTo>
                    <a:pt x="8108" y="2470"/>
                  </a:lnTo>
                  <a:lnTo>
                    <a:pt x="7031" y="95"/>
                  </a:lnTo>
                  <a:cubicBezTo>
                    <a:pt x="7000" y="32"/>
                    <a:pt x="6936" y="0"/>
                    <a:pt x="6841" y="0"/>
                  </a:cubicBezTo>
                  <a:close/>
                </a:path>
              </a:pathLst>
            </a:custGeom>
            <a:solidFill>
              <a:srgbClr val="FFCA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28"/>
            <p:cNvSpPr/>
            <p:nvPr/>
          </p:nvSpPr>
          <p:spPr>
            <a:xfrm>
              <a:off x="6185493" y="3951113"/>
              <a:ext cx="121900" cy="49971"/>
            </a:xfrm>
            <a:custGeom>
              <a:avLst/>
              <a:gdLst/>
              <a:ahLst/>
              <a:cxnLst/>
              <a:rect l="l" t="t" r="r" b="b"/>
              <a:pathLst>
                <a:path w="3864" h="1584" extrusionOk="0">
                  <a:moveTo>
                    <a:pt x="0" y="0"/>
                  </a:moveTo>
                  <a:lnTo>
                    <a:pt x="0" y="1584"/>
                  </a:lnTo>
                  <a:lnTo>
                    <a:pt x="3864" y="1584"/>
                  </a:lnTo>
                  <a:lnTo>
                    <a:pt x="3864" y="0"/>
                  </a:lnTo>
                  <a:close/>
                </a:path>
              </a:pathLst>
            </a:custGeom>
            <a:solidFill>
              <a:srgbClr val="306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28"/>
            <p:cNvSpPr/>
            <p:nvPr/>
          </p:nvSpPr>
          <p:spPr>
            <a:xfrm>
              <a:off x="6075582" y="3974080"/>
              <a:ext cx="341723" cy="523562"/>
            </a:xfrm>
            <a:custGeom>
              <a:avLst/>
              <a:gdLst/>
              <a:ahLst/>
              <a:cxnLst/>
              <a:rect l="l" t="t" r="r" b="b"/>
              <a:pathLst>
                <a:path w="10832" h="16596" extrusionOk="0">
                  <a:moveTo>
                    <a:pt x="1078" y="1"/>
                  </a:moveTo>
                  <a:cubicBezTo>
                    <a:pt x="476" y="1"/>
                    <a:pt x="1" y="507"/>
                    <a:pt x="1" y="1109"/>
                  </a:cubicBezTo>
                  <a:lnTo>
                    <a:pt x="1" y="15518"/>
                  </a:lnTo>
                  <a:cubicBezTo>
                    <a:pt x="1" y="16120"/>
                    <a:pt x="476" y="16595"/>
                    <a:pt x="1078" y="16595"/>
                  </a:cubicBezTo>
                  <a:lnTo>
                    <a:pt x="9755" y="16595"/>
                  </a:lnTo>
                  <a:cubicBezTo>
                    <a:pt x="10357" y="16595"/>
                    <a:pt x="10832" y="16120"/>
                    <a:pt x="10832" y="15518"/>
                  </a:cubicBezTo>
                  <a:lnTo>
                    <a:pt x="10832" y="1109"/>
                  </a:lnTo>
                  <a:cubicBezTo>
                    <a:pt x="10832" y="507"/>
                    <a:pt x="10357" y="1"/>
                    <a:pt x="9755" y="1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28"/>
            <p:cNvSpPr/>
            <p:nvPr/>
          </p:nvSpPr>
          <p:spPr>
            <a:xfrm>
              <a:off x="6159498" y="3823220"/>
              <a:ext cx="172880" cy="132910"/>
            </a:xfrm>
            <a:custGeom>
              <a:avLst/>
              <a:gdLst/>
              <a:ahLst/>
              <a:cxnLst/>
              <a:rect l="l" t="t" r="r" b="b"/>
              <a:pathLst>
                <a:path w="5480" h="4213" extrusionOk="0">
                  <a:moveTo>
                    <a:pt x="571" y="1"/>
                  </a:moveTo>
                  <a:cubicBezTo>
                    <a:pt x="254" y="1"/>
                    <a:pt x="1" y="254"/>
                    <a:pt x="1" y="539"/>
                  </a:cubicBezTo>
                  <a:lnTo>
                    <a:pt x="1" y="3674"/>
                  </a:lnTo>
                  <a:cubicBezTo>
                    <a:pt x="1" y="3959"/>
                    <a:pt x="254" y="4213"/>
                    <a:pt x="571" y="4213"/>
                  </a:cubicBezTo>
                  <a:lnTo>
                    <a:pt x="4941" y="4213"/>
                  </a:lnTo>
                  <a:cubicBezTo>
                    <a:pt x="5258" y="4213"/>
                    <a:pt x="5480" y="3959"/>
                    <a:pt x="5480" y="3674"/>
                  </a:cubicBezTo>
                  <a:lnTo>
                    <a:pt x="5480" y="539"/>
                  </a:lnTo>
                  <a:cubicBezTo>
                    <a:pt x="5480" y="254"/>
                    <a:pt x="5258" y="1"/>
                    <a:pt x="4941" y="1"/>
                  </a:cubicBezTo>
                  <a:close/>
                </a:path>
              </a:pathLst>
            </a:custGeom>
            <a:solidFill>
              <a:srgbClr val="C7A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28"/>
            <p:cNvSpPr/>
            <p:nvPr/>
          </p:nvSpPr>
          <p:spPr>
            <a:xfrm>
              <a:off x="6125553" y="4029035"/>
              <a:ext cx="241812" cy="411632"/>
            </a:xfrm>
            <a:custGeom>
              <a:avLst/>
              <a:gdLst/>
              <a:ahLst/>
              <a:cxnLst/>
              <a:rect l="l" t="t" r="r" b="b"/>
              <a:pathLst>
                <a:path w="7665" h="13048" extrusionOk="0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lnTo>
                    <a:pt x="0" y="12573"/>
                  </a:lnTo>
                  <a:cubicBezTo>
                    <a:pt x="0" y="12826"/>
                    <a:pt x="222" y="13048"/>
                    <a:pt x="507" y="13048"/>
                  </a:cubicBezTo>
                  <a:lnTo>
                    <a:pt x="7157" y="13048"/>
                  </a:lnTo>
                  <a:cubicBezTo>
                    <a:pt x="7442" y="13048"/>
                    <a:pt x="7664" y="12826"/>
                    <a:pt x="7664" y="12573"/>
                  </a:cubicBezTo>
                  <a:lnTo>
                    <a:pt x="7664" y="475"/>
                  </a:lnTo>
                  <a:cubicBezTo>
                    <a:pt x="7664" y="222"/>
                    <a:pt x="7442" y="0"/>
                    <a:pt x="7157" y="0"/>
                  </a:cubicBez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28"/>
            <p:cNvSpPr/>
            <p:nvPr/>
          </p:nvSpPr>
          <p:spPr>
            <a:xfrm>
              <a:off x="5969677" y="4212863"/>
              <a:ext cx="134929" cy="43977"/>
            </a:xfrm>
            <a:custGeom>
              <a:avLst/>
              <a:gdLst/>
              <a:ahLst/>
              <a:cxnLst/>
              <a:rect l="l" t="t" r="r" b="b"/>
              <a:pathLst>
                <a:path w="4277" h="1394" extrusionOk="0">
                  <a:moveTo>
                    <a:pt x="1" y="1"/>
                  </a:moveTo>
                  <a:lnTo>
                    <a:pt x="1" y="1394"/>
                  </a:lnTo>
                  <a:lnTo>
                    <a:pt x="4276" y="1394"/>
                  </a:lnTo>
                  <a:lnTo>
                    <a:pt x="4276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28"/>
            <p:cNvSpPr/>
            <p:nvPr/>
          </p:nvSpPr>
          <p:spPr>
            <a:xfrm>
              <a:off x="5888757" y="4438648"/>
              <a:ext cx="296767" cy="93948"/>
            </a:xfrm>
            <a:custGeom>
              <a:avLst/>
              <a:gdLst/>
              <a:ahLst/>
              <a:cxnLst/>
              <a:rect l="l" t="t" r="r" b="b"/>
              <a:pathLst>
                <a:path w="9407" h="2978" extrusionOk="0">
                  <a:moveTo>
                    <a:pt x="1" y="1"/>
                  </a:moveTo>
                  <a:lnTo>
                    <a:pt x="1" y="2027"/>
                  </a:lnTo>
                  <a:cubicBezTo>
                    <a:pt x="1" y="2534"/>
                    <a:pt x="412" y="2978"/>
                    <a:pt x="951" y="2978"/>
                  </a:cubicBezTo>
                  <a:lnTo>
                    <a:pt x="8456" y="2978"/>
                  </a:lnTo>
                  <a:cubicBezTo>
                    <a:pt x="8995" y="2978"/>
                    <a:pt x="9406" y="2534"/>
                    <a:pt x="9406" y="2027"/>
                  </a:cubicBezTo>
                  <a:lnTo>
                    <a:pt x="9406" y="1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28"/>
            <p:cNvSpPr/>
            <p:nvPr/>
          </p:nvSpPr>
          <p:spPr>
            <a:xfrm>
              <a:off x="5888757" y="4233842"/>
              <a:ext cx="296767" cy="93948"/>
            </a:xfrm>
            <a:custGeom>
              <a:avLst/>
              <a:gdLst/>
              <a:ahLst/>
              <a:cxnLst/>
              <a:rect l="l" t="t" r="r" b="b"/>
              <a:pathLst>
                <a:path w="9407" h="2978" extrusionOk="0">
                  <a:moveTo>
                    <a:pt x="951" y="1"/>
                  </a:moveTo>
                  <a:cubicBezTo>
                    <a:pt x="412" y="1"/>
                    <a:pt x="1" y="412"/>
                    <a:pt x="1" y="951"/>
                  </a:cubicBezTo>
                  <a:lnTo>
                    <a:pt x="1" y="2977"/>
                  </a:lnTo>
                  <a:lnTo>
                    <a:pt x="9406" y="2977"/>
                  </a:lnTo>
                  <a:lnTo>
                    <a:pt x="9406" y="951"/>
                  </a:lnTo>
                  <a:cubicBezTo>
                    <a:pt x="9406" y="412"/>
                    <a:pt x="8995" y="1"/>
                    <a:pt x="8488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28"/>
            <p:cNvSpPr/>
            <p:nvPr/>
          </p:nvSpPr>
          <p:spPr>
            <a:xfrm>
              <a:off x="5888757" y="4327759"/>
              <a:ext cx="296767" cy="110921"/>
            </a:xfrm>
            <a:custGeom>
              <a:avLst/>
              <a:gdLst/>
              <a:ahLst/>
              <a:cxnLst/>
              <a:rect l="l" t="t" r="r" b="b"/>
              <a:pathLst>
                <a:path w="9407" h="3516" extrusionOk="0">
                  <a:moveTo>
                    <a:pt x="1" y="0"/>
                  </a:moveTo>
                  <a:lnTo>
                    <a:pt x="1" y="3516"/>
                  </a:lnTo>
                  <a:lnTo>
                    <a:pt x="9406" y="3516"/>
                  </a:lnTo>
                  <a:lnTo>
                    <a:pt x="9406" y="0"/>
                  </a:lnTo>
                  <a:close/>
                </a:path>
              </a:pathLst>
            </a:custGeom>
            <a:solidFill>
              <a:srgbClr val="D197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28"/>
            <p:cNvSpPr/>
            <p:nvPr/>
          </p:nvSpPr>
          <p:spPr>
            <a:xfrm>
              <a:off x="5946710" y="4159926"/>
              <a:ext cx="180862" cy="65966"/>
            </a:xfrm>
            <a:custGeom>
              <a:avLst/>
              <a:gdLst/>
              <a:ahLst/>
              <a:cxnLst/>
              <a:rect l="l" t="t" r="r" b="b"/>
              <a:pathLst>
                <a:path w="5733" h="2091" extrusionOk="0">
                  <a:moveTo>
                    <a:pt x="475" y="0"/>
                  </a:moveTo>
                  <a:cubicBezTo>
                    <a:pt x="222" y="0"/>
                    <a:pt x="0" y="222"/>
                    <a:pt x="0" y="475"/>
                  </a:cubicBezTo>
                  <a:lnTo>
                    <a:pt x="0" y="1615"/>
                  </a:lnTo>
                  <a:cubicBezTo>
                    <a:pt x="0" y="1869"/>
                    <a:pt x="222" y="2090"/>
                    <a:pt x="475" y="2090"/>
                  </a:cubicBezTo>
                  <a:lnTo>
                    <a:pt x="5258" y="2090"/>
                  </a:lnTo>
                  <a:cubicBezTo>
                    <a:pt x="5511" y="2090"/>
                    <a:pt x="5733" y="1869"/>
                    <a:pt x="5733" y="1615"/>
                  </a:cubicBezTo>
                  <a:lnTo>
                    <a:pt x="5733" y="475"/>
                  </a:lnTo>
                  <a:cubicBezTo>
                    <a:pt x="5733" y="222"/>
                    <a:pt x="5511" y="0"/>
                    <a:pt x="5258" y="0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28"/>
            <p:cNvSpPr/>
            <p:nvPr/>
          </p:nvSpPr>
          <p:spPr>
            <a:xfrm>
              <a:off x="5941726" y="4289807"/>
              <a:ext cx="181840" cy="182849"/>
            </a:xfrm>
            <a:custGeom>
              <a:avLst/>
              <a:gdLst/>
              <a:ahLst/>
              <a:cxnLst/>
              <a:rect l="l" t="t" r="r" b="b"/>
              <a:pathLst>
                <a:path w="5764" h="5796" extrusionOk="0">
                  <a:moveTo>
                    <a:pt x="2882" y="0"/>
                  </a:moveTo>
                  <a:cubicBezTo>
                    <a:pt x="1267" y="0"/>
                    <a:pt x="0" y="1298"/>
                    <a:pt x="0" y="2914"/>
                  </a:cubicBezTo>
                  <a:cubicBezTo>
                    <a:pt x="0" y="4497"/>
                    <a:pt x="1267" y="5795"/>
                    <a:pt x="2882" y="5795"/>
                  </a:cubicBezTo>
                  <a:cubicBezTo>
                    <a:pt x="4465" y="5795"/>
                    <a:pt x="5764" y="4497"/>
                    <a:pt x="5764" y="2914"/>
                  </a:cubicBezTo>
                  <a:cubicBezTo>
                    <a:pt x="5764" y="1298"/>
                    <a:pt x="4465" y="0"/>
                    <a:pt x="2882" y="0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28"/>
            <p:cNvSpPr/>
            <p:nvPr/>
          </p:nvSpPr>
          <p:spPr>
            <a:xfrm>
              <a:off x="6383296" y="4077997"/>
              <a:ext cx="55997" cy="51959"/>
            </a:xfrm>
            <a:custGeom>
              <a:avLst/>
              <a:gdLst/>
              <a:ahLst/>
              <a:cxnLst/>
              <a:rect l="l" t="t" r="r" b="b"/>
              <a:pathLst>
                <a:path w="1775" h="1647" extrusionOk="0">
                  <a:moveTo>
                    <a:pt x="1" y="0"/>
                  </a:moveTo>
                  <a:lnTo>
                    <a:pt x="1" y="1647"/>
                  </a:lnTo>
                  <a:lnTo>
                    <a:pt x="1774" y="1647"/>
                  </a:lnTo>
                  <a:lnTo>
                    <a:pt x="1774" y="0"/>
                  </a:lnTo>
                  <a:close/>
                </a:path>
              </a:pathLst>
            </a:custGeom>
            <a:solidFill>
              <a:srgbClr val="3DA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28"/>
            <p:cNvSpPr/>
            <p:nvPr/>
          </p:nvSpPr>
          <p:spPr>
            <a:xfrm>
              <a:off x="6285404" y="4452655"/>
              <a:ext cx="251781" cy="102908"/>
            </a:xfrm>
            <a:custGeom>
              <a:avLst/>
              <a:gdLst/>
              <a:ahLst/>
              <a:cxnLst/>
              <a:rect l="l" t="t" r="r" b="b"/>
              <a:pathLst>
                <a:path w="7981" h="3262" extrusionOk="0">
                  <a:moveTo>
                    <a:pt x="0" y="0"/>
                  </a:moveTo>
                  <a:lnTo>
                    <a:pt x="0" y="2122"/>
                  </a:lnTo>
                  <a:cubicBezTo>
                    <a:pt x="0" y="2724"/>
                    <a:pt x="507" y="3262"/>
                    <a:pt x="1140" y="3262"/>
                  </a:cubicBezTo>
                  <a:lnTo>
                    <a:pt x="6841" y="3262"/>
                  </a:lnTo>
                  <a:cubicBezTo>
                    <a:pt x="7474" y="3262"/>
                    <a:pt x="7981" y="2755"/>
                    <a:pt x="7981" y="2122"/>
                  </a:cubicBezTo>
                  <a:lnTo>
                    <a:pt x="7981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28"/>
            <p:cNvSpPr/>
            <p:nvPr/>
          </p:nvSpPr>
          <p:spPr>
            <a:xfrm>
              <a:off x="6285404" y="4102951"/>
              <a:ext cx="251781" cy="103949"/>
            </a:xfrm>
            <a:custGeom>
              <a:avLst/>
              <a:gdLst/>
              <a:ahLst/>
              <a:cxnLst/>
              <a:rect l="l" t="t" r="r" b="b"/>
              <a:pathLst>
                <a:path w="7981" h="3295" extrusionOk="0">
                  <a:moveTo>
                    <a:pt x="1140" y="1"/>
                  </a:moveTo>
                  <a:cubicBezTo>
                    <a:pt x="539" y="1"/>
                    <a:pt x="0" y="508"/>
                    <a:pt x="0" y="1141"/>
                  </a:cubicBezTo>
                  <a:lnTo>
                    <a:pt x="0" y="3294"/>
                  </a:lnTo>
                  <a:lnTo>
                    <a:pt x="7981" y="3294"/>
                  </a:lnTo>
                  <a:lnTo>
                    <a:pt x="7981" y="1141"/>
                  </a:lnTo>
                  <a:cubicBezTo>
                    <a:pt x="7981" y="508"/>
                    <a:pt x="7474" y="1"/>
                    <a:pt x="6841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28"/>
            <p:cNvSpPr/>
            <p:nvPr/>
          </p:nvSpPr>
          <p:spPr>
            <a:xfrm>
              <a:off x="6285404" y="4206869"/>
              <a:ext cx="251781" cy="245818"/>
            </a:xfrm>
            <a:custGeom>
              <a:avLst/>
              <a:gdLst/>
              <a:ahLst/>
              <a:cxnLst/>
              <a:rect l="l" t="t" r="r" b="b"/>
              <a:pathLst>
                <a:path w="7981" h="7792" extrusionOk="0">
                  <a:moveTo>
                    <a:pt x="0" y="0"/>
                  </a:moveTo>
                  <a:lnTo>
                    <a:pt x="0" y="7791"/>
                  </a:lnTo>
                  <a:lnTo>
                    <a:pt x="7981" y="7791"/>
                  </a:lnTo>
                  <a:lnTo>
                    <a:pt x="7981" y="0"/>
                  </a:lnTo>
                  <a:close/>
                </a:path>
              </a:pathLst>
            </a:custGeom>
            <a:solidFill>
              <a:srgbClr val="43A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28"/>
            <p:cNvSpPr/>
            <p:nvPr/>
          </p:nvSpPr>
          <p:spPr>
            <a:xfrm>
              <a:off x="6357332" y="4037017"/>
              <a:ext cx="108934" cy="55997"/>
            </a:xfrm>
            <a:custGeom>
              <a:avLst/>
              <a:gdLst/>
              <a:ahLst/>
              <a:cxnLst/>
              <a:rect l="l" t="t" r="r" b="b"/>
              <a:pathLst>
                <a:path w="3453" h="1775" extrusionOk="0">
                  <a:moveTo>
                    <a:pt x="570" y="1"/>
                  </a:moveTo>
                  <a:cubicBezTo>
                    <a:pt x="254" y="1"/>
                    <a:pt x="0" y="254"/>
                    <a:pt x="0" y="571"/>
                  </a:cubicBezTo>
                  <a:lnTo>
                    <a:pt x="0" y="1204"/>
                  </a:lnTo>
                  <a:cubicBezTo>
                    <a:pt x="0" y="1521"/>
                    <a:pt x="254" y="1774"/>
                    <a:pt x="570" y="1774"/>
                  </a:cubicBezTo>
                  <a:lnTo>
                    <a:pt x="2882" y="1774"/>
                  </a:lnTo>
                  <a:cubicBezTo>
                    <a:pt x="3199" y="1774"/>
                    <a:pt x="3452" y="1521"/>
                    <a:pt x="3452" y="1204"/>
                  </a:cubicBezTo>
                  <a:lnTo>
                    <a:pt x="3452" y="571"/>
                  </a:lnTo>
                  <a:cubicBezTo>
                    <a:pt x="3452" y="254"/>
                    <a:pt x="3199" y="1"/>
                    <a:pt x="2882" y="1"/>
                  </a:cubicBezTo>
                  <a:close/>
                </a:path>
              </a:pathLst>
            </a:custGeom>
            <a:solidFill>
              <a:srgbClr val="43A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28"/>
            <p:cNvSpPr/>
            <p:nvPr/>
          </p:nvSpPr>
          <p:spPr>
            <a:xfrm>
              <a:off x="6330359" y="4242833"/>
              <a:ext cx="161870" cy="63978"/>
            </a:xfrm>
            <a:custGeom>
              <a:avLst/>
              <a:gdLst/>
              <a:ahLst/>
              <a:cxnLst/>
              <a:rect l="l" t="t" r="r" b="b"/>
              <a:pathLst>
                <a:path w="5131" h="2028" extrusionOk="0">
                  <a:moveTo>
                    <a:pt x="0" y="1"/>
                  </a:moveTo>
                  <a:lnTo>
                    <a:pt x="0" y="2027"/>
                  </a:lnTo>
                  <a:lnTo>
                    <a:pt x="5131" y="2027"/>
                  </a:lnTo>
                  <a:lnTo>
                    <a:pt x="51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49" name="Google Shape;2549;p28"/>
          <p:cNvSpPr txBox="1"/>
          <p:nvPr/>
        </p:nvSpPr>
        <p:spPr>
          <a:xfrm>
            <a:off x="710250" y="457200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 smtClean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Ward.D vs Ward.D2</a:t>
            </a:r>
            <a:endParaRPr sz="2500" dirty="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5203" y="1262227"/>
            <a:ext cx="6299458" cy="3774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9621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p19"/>
          <p:cNvSpPr txBox="1"/>
          <p:nvPr/>
        </p:nvSpPr>
        <p:spPr>
          <a:xfrm>
            <a:off x="710250" y="457200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 smtClean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Internal Validation</a:t>
            </a:r>
            <a:endParaRPr sz="2500" dirty="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988" name="Google Shape;988;p19"/>
          <p:cNvGrpSpPr/>
          <p:nvPr/>
        </p:nvGrpSpPr>
        <p:grpSpPr>
          <a:xfrm>
            <a:off x="480339" y="1177976"/>
            <a:ext cx="990165" cy="981614"/>
            <a:chOff x="734014" y="1177976"/>
            <a:chExt cx="990165" cy="981614"/>
          </a:xfrm>
        </p:grpSpPr>
        <p:sp>
          <p:nvSpPr>
            <p:cNvPr id="989" name="Google Shape;989;p19"/>
            <p:cNvSpPr/>
            <p:nvPr/>
          </p:nvSpPr>
          <p:spPr>
            <a:xfrm>
              <a:off x="742566" y="1177976"/>
              <a:ext cx="981614" cy="959740"/>
            </a:xfrm>
            <a:custGeom>
              <a:avLst/>
              <a:gdLst/>
              <a:ahLst/>
              <a:cxnLst/>
              <a:rect l="l" t="t" r="r" b="b"/>
              <a:pathLst>
                <a:path w="32715" h="31986" extrusionOk="0">
                  <a:moveTo>
                    <a:pt x="16373" y="0"/>
                  </a:moveTo>
                  <a:cubicBezTo>
                    <a:pt x="7316" y="0"/>
                    <a:pt x="0" y="7316"/>
                    <a:pt x="0" y="16373"/>
                  </a:cubicBezTo>
                  <a:cubicBezTo>
                    <a:pt x="0" y="21440"/>
                    <a:pt x="2344" y="26001"/>
                    <a:pt x="5986" y="29009"/>
                  </a:cubicBezTo>
                  <a:cubicBezTo>
                    <a:pt x="8804" y="31321"/>
                    <a:pt x="12414" y="31986"/>
                    <a:pt x="16373" y="31986"/>
                  </a:cubicBezTo>
                  <a:cubicBezTo>
                    <a:pt x="19413" y="31986"/>
                    <a:pt x="22263" y="31891"/>
                    <a:pt x="24702" y="30434"/>
                  </a:cubicBezTo>
                  <a:cubicBezTo>
                    <a:pt x="29516" y="27584"/>
                    <a:pt x="32714" y="22359"/>
                    <a:pt x="32714" y="16373"/>
                  </a:cubicBezTo>
                  <a:cubicBezTo>
                    <a:pt x="32714" y="7316"/>
                    <a:pt x="25399" y="0"/>
                    <a:pt x="16373" y="0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19"/>
            <p:cNvSpPr/>
            <p:nvPr/>
          </p:nvSpPr>
          <p:spPr>
            <a:xfrm>
              <a:off x="929737" y="1633122"/>
              <a:ext cx="185341" cy="390575"/>
            </a:xfrm>
            <a:custGeom>
              <a:avLst/>
              <a:gdLst/>
              <a:ahLst/>
              <a:cxnLst/>
              <a:rect l="l" t="t" r="r" b="b"/>
              <a:pathLst>
                <a:path w="6177" h="13017" extrusionOk="0">
                  <a:moveTo>
                    <a:pt x="476" y="1"/>
                  </a:moveTo>
                  <a:lnTo>
                    <a:pt x="1" y="12003"/>
                  </a:lnTo>
                  <a:lnTo>
                    <a:pt x="6176" y="13017"/>
                  </a:lnTo>
                  <a:lnTo>
                    <a:pt x="6176" y="13017"/>
                  </a:lnTo>
                  <a:lnTo>
                    <a:pt x="4910" y="7190"/>
                  </a:lnTo>
                  <a:lnTo>
                    <a:pt x="476" y="1"/>
                  </a:lnTo>
                  <a:close/>
                </a:path>
              </a:pathLst>
            </a:custGeom>
            <a:solidFill>
              <a:srgbClr val="F6BC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19"/>
            <p:cNvSpPr/>
            <p:nvPr/>
          </p:nvSpPr>
          <p:spPr>
            <a:xfrm>
              <a:off x="975374" y="1786117"/>
              <a:ext cx="123531" cy="163467"/>
            </a:xfrm>
            <a:custGeom>
              <a:avLst/>
              <a:gdLst/>
              <a:ahLst/>
              <a:cxnLst/>
              <a:rect l="l" t="t" r="r" b="b"/>
              <a:pathLst>
                <a:path w="4117" h="5448" extrusionOk="0">
                  <a:moveTo>
                    <a:pt x="538" y="0"/>
                  </a:moveTo>
                  <a:cubicBezTo>
                    <a:pt x="538" y="1"/>
                    <a:pt x="0" y="5004"/>
                    <a:pt x="4117" y="5448"/>
                  </a:cubicBezTo>
                  <a:lnTo>
                    <a:pt x="3642" y="2281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E994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19"/>
            <p:cNvSpPr/>
            <p:nvPr/>
          </p:nvSpPr>
          <p:spPr>
            <a:xfrm>
              <a:off x="734014" y="1408864"/>
              <a:ext cx="219517" cy="299360"/>
            </a:xfrm>
            <a:custGeom>
              <a:avLst/>
              <a:gdLst/>
              <a:ahLst/>
              <a:cxnLst/>
              <a:rect l="l" t="t" r="r" b="b"/>
              <a:pathLst>
                <a:path w="7316" h="9977" extrusionOk="0">
                  <a:moveTo>
                    <a:pt x="7316" y="1"/>
                  </a:moveTo>
                  <a:cubicBezTo>
                    <a:pt x="7315" y="1"/>
                    <a:pt x="0" y="1173"/>
                    <a:pt x="6809" y="9977"/>
                  </a:cubicBezTo>
                  <a:lnTo>
                    <a:pt x="7316" y="1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19"/>
            <p:cNvSpPr/>
            <p:nvPr/>
          </p:nvSpPr>
          <p:spPr>
            <a:xfrm>
              <a:off x="928447" y="1353715"/>
              <a:ext cx="460307" cy="534179"/>
            </a:xfrm>
            <a:custGeom>
              <a:avLst/>
              <a:gdLst/>
              <a:ahLst/>
              <a:cxnLst/>
              <a:rect l="l" t="t" r="r" b="b"/>
              <a:pathLst>
                <a:path w="15341" h="17803" extrusionOk="0">
                  <a:moveTo>
                    <a:pt x="8618" y="1"/>
                  </a:moveTo>
                  <a:cubicBezTo>
                    <a:pt x="5061" y="1"/>
                    <a:pt x="1" y="1372"/>
                    <a:pt x="519" y="9313"/>
                  </a:cubicBezTo>
                  <a:cubicBezTo>
                    <a:pt x="1012" y="17100"/>
                    <a:pt x="8080" y="17802"/>
                    <a:pt x="10613" y="17802"/>
                  </a:cubicBezTo>
                  <a:cubicBezTo>
                    <a:pt x="11170" y="17802"/>
                    <a:pt x="11508" y="17768"/>
                    <a:pt x="11508" y="17768"/>
                  </a:cubicBezTo>
                  <a:lnTo>
                    <a:pt x="11318" y="14000"/>
                  </a:lnTo>
                  <a:lnTo>
                    <a:pt x="7328" y="13810"/>
                  </a:lnTo>
                  <a:cubicBezTo>
                    <a:pt x="7686" y="11105"/>
                    <a:pt x="9098" y="10518"/>
                    <a:pt x="10257" y="10518"/>
                  </a:cubicBezTo>
                  <a:cubicBezTo>
                    <a:pt x="11147" y="10518"/>
                    <a:pt x="11888" y="10865"/>
                    <a:pt x="11888" y="10865"/>
                  </a:cubicBezTo>
                  <a:lnTo>
                    <a:pt x="11793" y="8711"/>
                  </a:lnTo>
                  <a:lnTo>
                    <a:pt x="15340" y="9313"/>
                  </a:lnTo>
                  <a:lnTo>
                    <a:pt x="11951" y="382"/>
                  </a:lnTo>
                  <a:cubicBezTo>
                    <a:pt x="11951" y="382"/>
                    <a:pt x="10494" y="1"/>
                    <a:pt x="8618" y="1"/>
                  </a:cubicBezTo>
                  <a:close/>
                </a:path>
              </a:pathLst>
            </a:custGeom>
            <a:solidFill>
              <a:srgbClr val="F6BC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19"/>
            <p:cNvSpPr/>
            <p:nvPr/>
          </p:nvSpPr>
          <p:spPr>
            <a:xfrm>
              <a:off x="861325" y="1571371"/>
              <a:ext cx="137813" cy="136853"/>
            </a:xfrm>
            <a:custGeom>
              <a:avLst/>
              <a:gdLst/>
              <a:ahLst/>
              <a:cxnLst/>
              <a:rect l="l" t="t" r="r" b="b"/>
              <a:pathLst>
                <a:path w="4593" h="4561" extrusionOk="0">
                  <a:moveTo>
                    <a:pt x="2281" y="0"/>
                  </a:moveTo>
                  <a:cubicBezTo>
                    <a:pt x="1014" y="0"/>
                    <a:pt x="1" y="1014"/>
                    <a:pt x="1" y="2280"/>
                  </a:cubicBezTo>
                  <a:cubicBezTo>
                    <a:pt x="1" y="3547"/>
                    <a:pt x="1014" y="4561"/>
                    <a:pt x="2281" y="4561"/>
                  </a:cubicBezTo>
                  <a:cubicBezTo>
                    <a:pt x="3548" y="4561"/>
                    <a:pt x="4593" y="3547"/>
                    <a:pt x="4593" y="2280"/>
                  </a:cubicBezTo>
                  <a:cubicBezTo>
                    <a:pt x="4593" y="1014"/>
                    <a:pt x="3548" y="0"/>
                    <a:pt x="2281" y="0"/>
                  </a:cubicBezTo>
                  <a:close/>
                </a:path>
              </a:pathLst>
            </a:custGeom>
            <a:solidFill>
              <a:srgbClr val="F6BC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19"/>
            <p:cNvSpPr/>
            <p:nvPr/>
          </p:nvSpPr>
          <p:spPr>
            <a:xfrm>
              <a:off x="890220" y="1281823"/>
              <a:ext cx="468108" cy="254412"/>
            </a:xfrm>
            <a:custGeom>
              <a:avLst/>
              <a:gdLst/>
              <a:ahLst/>
              <a:cxnLst/>
              <a:rect l="l" t="t" r="r" b="b"/>
              <a:pathLst>
                <a:path w="15601" h="8479" extrusionOk="0">
                  <a:moveTo>
                    <a:pt x="9997" y="1"/>
                  </a:moveTo>
                  <a:cubicBezTo>
                    <a:pt x="1" y="1"/>
                    <a:pt x="1730" y="8479"/>
                    <a:pt x="1730" y="8479"/>
                  </a:cubicBezTo>
                  <a:lnTo>
                    <a:pt x="5815" y="8479"/>
                  </a:lnTo>
                  <a:lnTo>
                    <a:pt x="5783" y="3602"/>
                  </a:lnTo>
                  <a:lnTo>
                    <a:pt x="13542" y="3412"/>
                  </a:lnTo>
                  <a:lnTo>
                    <a:pt x="15601" y="688"/>
                  </a:lnTo>
                  <a:cubicBezTo>
                    <a:pt x="13412" y="208"/>
                    <a:pt x="11561" y="1"/>
                    <a:pt x="9997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19"/>
            <p:cNvSpPr/>
            <p:nvPr/>
          </p:nvSpPr>
          <p:spPr>
            <a:xfrm>
              <a:off x="938288" y="1509591"/>
              <a:ext cx="58960" cy="170128"/>
            </a:xfrm>
            <a:custGeom>
              <a:avLst/>
              <a:gdLst/>
              <a:ahLst/>
              <a:cxnLst/>
              <a:rect l="l" t="t" r="r" b="b"/>
              <a:pathLst>
                <a:path w="1965" h="5670" extrusionOk="0">
                  <a:moveTo>
                    <a:pt x="1" y="1"/>
                  </a:moveTo>
                  <a:lnTo>
                    <a:pt x="96" y="5670"/>
                  </a:lnTo>
                  <a:lnTo>
                    <a:pt x="1964" y="5670"/>
                  </a:lnTo>
                  <a:lnTo>
                    <a:pt x="1806" y="1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19"/>
            <p:cNvSpPr/>
            <p:nvPr/>
          </p:nvSpPr>
          <p:spPr>
            <a:xfrm>
              <a:off x="1136891" y="1460203"/>
              <a:ext cx="117860" cy="43717"/>
            </a:xfrm>
            <a:custGeom>
              <a:avLst/>
              <a:gdLst/>
              <a:ahLst/>
              <a:cxnLst/>
              <a:rect l="l" t="t" r="r" b="b"/>
              <a:pathLst>
                <a:path w="3928" h="1457" extrusionOk="0">
                  <a:moveTo>
                    <a:pt x="3928" y="0"/>
                  </a:moveTo>
                  <a:lnTo>
                    <a:pt x="1" y="1203"/>
                  </a:lnTo>
                  <a:lnTo>
                    <a:pt x="3928" y="1457"/>
                  </a:lnTo>
                  <a:lnTo>
                    <a:pt x="3928" y="0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19"/>
            <p:cNvSpPr/>
            <p:nvPr/>
          </p:nvSpPr>
          <p:spPr>
            <a:xfrm>
              <a:off x="1136891" y="1519103"/>
              <a:ext cx="117860" cy="78913"/>
            </a:xfrm>
            <a:custGeom>
              <a:avLst/>
              <a:gdLst/>
              <a:ahLst/>
              <a:cxnLst/>
              <a:rect l="l" t="t" r="r" b="b"/>
              <a:pathLst>
                <a:path w="3928" h="2630" extrusionOk="0">
                  <a:moveTo>
                    <a:pt x="3928" y="1"/>
                  </a:moveTo>
                  <a:lnTo>
                    <a:pt x="1" y="1014"/>
                  </a:lnTo>
                  <a:lnTo>
                    <a:pt x="3928" y="2629"/>
                  </a:lnTo>
                  <a:lnTo>
                    <a:pt x="39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19"/>
            <p:cNvSpPr/>
            <p:nvPr/>
          </p:nvSpPr>
          <p:spPr>
            <a:xfrm>
              <a:off x="1195821" y="1536205"/>
              <a:ext cx="58930" cy="61810"/>
            </a:xfrm>
            <a:custGeom>
              <a:avLst/>
              <a:gdLst/>
              <a:ahLst/>
              <a:cxnLst/>
              <a:rect l="l" t="t" r="r" b="b"/>
              <a:pathLst>
                <a:path w="1964" h="2060" extrusionOk="0">
                  <a:moveTo>
                    <a:pt x="1964" y="1"/>
                  </a:moveTo>
                  <a:lnTo>
                    <a:pt x="0" y="1267"/>
                  </a:lnTo>
                  <a:lnTo>
                    <a:pt x="1964" y="2059"/>
                  </a:lnTo>
                  <a:lnTo>
                    <a:pt x="1964" y="1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19"/>
            <p:cNvSpPr/>
            <p:nvPr/>
          </p:nvSpPr>
          <p:spPr>
            <a:xfrm>
              <a:off x="1301289" y="1806071"/>
              <a:ext cx="250902" cy="61780"/>
            </a:xfrm>
            <a:custGeom>
              <a:avLst/>
              <a:gdLst/>
              <a:ahLst/>
              <a:cxnLst/>
              <a:rect l="l" t="t" r="r" b="b"/>
              <a:pathLst>
                <a:path w="8362" h="2059" extrusionOk="0">
                  <a:moveTo>
                    <a:pt x="222" y="1"/>
                  </a:moveTo>
                  <a:lnTo>
                    <a:pt x="0" y="1331"/>
                  </a:lnTo>
                  <a:lnTo>
                    <a:pt x="8234" y="2059"/>
                  </a:lnTo>
                  <a:lnTo>
                    <a:pt x="8361" y="824"/>
                  </a:lnTo>
                  <a:lnTo>
                    <a:pt x="222" y="1"/>
                  </a:lnTo>
                  <a:close/>
                </a:path>
              </a:pathLst>
            </a:custGeom>
            <a:solidFill>
              <a:srgbClr val="E2A7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19"/>
            <p:cNvSpPr/>
            <p:nvPr/>
          </p:nvSpPr>
          <p:spPr>
            <a:xfrm>
              <a:off x="1306990" y="1646444"/>
              <a:ext cx="269895" cy="129262"/>
            </a:xfrm>
            <a:custGeom>
              <a:avLst/>
              <a:gdLst/>
              <a:ahLst/>
              <a:cxnLst/>
              <a:rect l="l" t="t" r="r" b="b"/>
              <a:pathLst>
                <a:path w="8995" h="4308" extrusionOk="0">
                  <a:moveTo>
                    <a:pt x="4149" y="0"/>
                  </a:moveTo>
                  <a:cubicBezTo>
                    <a:pt x="729" y="0"/>
                    <a:pt x="1" y="3579"/>
                    <a:pt x="1" y="3579"/>
                  </a:cubicBezTo>
                  <a:lnTo>
                    <a:pt x="8646" y="4307"/>
                  </a:lnTo>
                  <a:cubicBezTo>
                    <a:pt x="8646" y="4307"/>
                    <a:pt x="8995" y="0"/>
                    <a:pt x="4149" y="0"/>
                  </a:cubicBezTo>
                  <a:close/>
                </a:path>
              </a:pathLst>
            </a:custGeom>
            <a:solidFill>
              <a:srgbClr val="E2A7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19"/>
            <p:cNvSpPr/>
            <p:nvPr/>
          </p:nvSpPr>
          <p:spPr>
            <a:xfrm>
              <a:off x="1307950" y="1769975"/>
              <a:ext cx="250872" cy="60820"/>
            </a:xfrm>
            <a:custGeom>
              <a:avLst/>
              <a:gdLst/>
              <a:ahLst/>
              <a:cxnLst/>
              <a:rect l="l" t="t" r="r" b="b"/>
              <a:pathLst>
                <a:path w="8361" h="2027" extrusionOk="0">
                  <a:moveTo>
                    <a:pt x="222" y="0"/>
                  </a:moveTo>
                  <a:lnTo>
                    <a:pt x="0" y="1204"/>
                  </a:lnTo>
                  <a:lnTo>
                    <a:pt x="8139" y="2027"/>
                  </a:lnTo>
                  <a:lnTo>
                    <a:pt x="8361" y="887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E276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19"/>
            <p:cNvSpPr/>
            <p:nvPr/>
          </p:nvSpPr>
          <p:spPr>
            <a:xfrm>
              <a:off x="1350707" y="1774715"/>
              <a:ext cx="192932" cy="51339"/>
            </a:xfrm>
            <a:custGeom>
              <a:avLst/>
              <a:gdLst/>
              <a:ahLst/>
              <a:cxnLst/>
              <a:rect l="l" t="t" r="r" b="b"/>
              <a:pathLst>
                <a:path w="6430" h="1711" extrusionOk="0">
                  <a:moveTo>
                    <a:pt x="0" y="0"/>
                  </a:moveTo>
                  <a:lnTo>
                    <a:pt x="855" y="1457"/>
                  </a:lnTo>
                  <a:lnTo>
                    <a:pt x="2851" y="285"/>
                  </a:lnTo>
                  <a:lnTo>
                    <a:pt x="4339" y="1711"/>
                  </a:lnTo>
                  <a:lnTo>
                    <a:pt x="6429" y="6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197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19"/>
            <p:cNvSpPr/>
            <p:nvPr/>
          </p:nvSpPr>
          <p:spPr>
            <a:xfrm>
              <a:off x="1288927" y="1753802"/>
              <a:ext cx="284147" cy="59890"/>
            </a:xfrm>
            <a:custGeom>
              <a:avLst/>
              <a:gdLst/>
              <a:ahLst/>
              <a:cxnLst/>
              <a:rect l="l" t="t" r="r" b="b"/>
              <a:pathLst>
                <a:path w="9470" h="1996" extrusionOk="0">
                  <a:moveTo>
                    <a:pt x="603" y="1"/>
                  </a:moveTo>
                  <a:lnTo>
                    <a:pt x="1" y="729"/>
                  </a:lnTo>
                  <a:lnTo>
                    <a:pt x="1458" y="729"/>
                  </a:lnTo>
                  <a:lnTo>
                    <a:pt x="1901" y="1552"/>
                  </a:lnTo>
                  <a:lnTo>
                    <a:pt x="3833" y="1046"/>
                  </a:lnTo>
                  <a:lnTo>
                    <a:pt x="4941" y="1996"/>
                  </a:lnTo>
                  <a:lnTo>
                    <a:pt x="6778" y="1172"/>
                  </a:lnTo>
                  <a:lnTo>
                    <a:pt x="7506" y="1996"/>
                  </a:lnTo>
                  <a:lnTo>
                    <a:pt x="8488" y="1426"/>
                  </a:lnTo>
                  <a:lnTo>
                    <a:pt x="9470" y="1616"/>
                  </a:lnTo>
                  <a:lnTo>
                    <a:pt x="9248" y="729"/>
                  </a:lnTo>
                  <a:lnTo>
                    <a:pt x="603" y="1"/>
                  </a:lnTo>
                  <a:close/>
                </a:path>
              </a:pathLst>
            </a:custGeom>
            <a:solidFill>
              <a:srgbClr val="43A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19"/>
            <p:cNvSpPr/>
            <p:nvPr/>
          </p:nvSpPr>
          <p:spPr>
            <a:xfrm>
              <a:off x="1365890" y="1692051"/>
              <a:ext cx="207185" cy="438073"/>
            </a:xfrm>
            <a:custGeom>
              <a:avLst/>
              <a:gdLst/>
              <a:ahLst/>
              <a:cxnLst/>
              <a:rect l="l" t="t" r="r" b="b"/>
              <a:pathLst>
                <a:path w="6905" h="14600" extrusionOk="0">
                  <a:moveTo>
                    <a:pt x="5701" y="0"/>
                  </a:moveTo>
                  <a:lnTo>
                    <a:pt x="5923" y="3484"/>
                  </a:lnTo>
                  <a:lnTo>
                    <a:pt x="4720" y="5542"/>
                  </a:lnTo>
                  <a:lnTo>
                    <a:pt x="3041" y="4212"/>
                  </a:lnTo>
                  <a:lnTo>
                    <a:pt x="2693" y="5257"/>
                  </a:lnTo>
                  <a:lnTo>
                    <a:pt x="4213" y="6271"/>
                  </a:lnTo>
                  <a:lnTo>
                    <a:pt x="1" y="14410"/>
                  </a:lnTo>
                  <a:lnTo>
                    <a:pt x="1173" y="14600"/>
                  </a:lnTo>
                  <a:cubicBezTo>
                    <a:pt x="2154" y="14251"/>
                    <a:pt x="3041" y="13808"/>
                    <a:pt x="3928" y="13301"/>
                  </a:cubicBezTo>
                  <a:lnTo>
                    <a:pt x="5226" y="6999"/>
                  </a:lnTo>
                  <a:lnTo>
                    <a:pt x="6905" y="5036"/>
                  </a:lnTo>
                  <a:lnTo>
                    <a:pt x="6715" y="824"/>
                  </a:lnTo>
                  <a:lnTo>
                    <a:pt x="5701" y="0"/>
                  </a:lnTo>
                  <a:close/>
                </a:path>
              </a:pathLst>
            </a:custGeom>
            <a:solidFill>
              <a:srgbClr val="F6BC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19"/>
            <p:cNvSpPr/>
            <p:nvPr/>
          </p:nvSpPr>
          <p:spPr>
            <a:xfrm>
              <a:off x="1259492" y="2110141"/>
              <a:ext cx="106428" cy="48488"/>
            </a:xfrm>
            <a:custGeom>
              <a:avLst/>
              <a:gdLst/>
              <a:ahLst/>
              <a:cxnLst/>
              <a:rect l="l" t="t" r="r" b="b"/>
              <a:pathLst>
                <a:path w="3547" h="1616" extrusionOk="0">
                  <a:moveTo>
                    <a:pt x="570" y="1"/>
                  </a:moveTo>
                  <a:lnTo>
                    <a:pt x="918" y="159"/>
                  </a:lnTo>
                  <a:lnTo>
                    <a:pt x="0" y="1616"/>
                  </a:lnTo>
                  <a:cubicBezTo>
                    <a:pt x="1077" y="1584"/>
                    <a:pt x="2154" y="1394"/>
                    <a:pt x="3199" y="1141"/>
                  </a:cubicBezTo>
                  <a:lnTo>
                    <a:pt x="3547" y="476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rgbClr val="F6BC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19"/>
            <p:cNvSpPr/>
            <p:nvPr/>
          </p:nvSpPr>
          <p:spPr>
            <a:xfrm>
              <a:off x="1355448" y="2124394"/>
              <a:ext cx="45638" cy="19983"/>
            </a:xfrm>
            <a:custGeom>
              <a:avLst/>
              <a:gdLst/>
              <a:ahLst/>
              <a:cxnLst/>
              <a:rect l="l" t="t" r="r" b="b"/>
              <a:pathLst>
                <a:path w="1521" h="666" extrusionOk="0">
                  <a:moveTo>
                    <a:pt x="349" y="1"/>
                  </a:moveTo>
                  <a:lnTo>
                    <a:pt x="1" y="666"/>
                  </a:lnTo>
                  <a:cubicBezTo>
                    <a:pt x="507" y="539"/>
                    <a:pt x="1046" y="381"/>
                    <a:pt x="1521" y="191"/>
                  </a:cubicBezTo>
                  <a:lnTo>
                    <a:pt x="349" y="1"/>
                  </a:lnTo>
                  <a:close/>
                </a:path>
              </a:pathLst>
            </a:custGeom>
            <a:solidFill>
              <a:srgbClr val="F6BC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19"/>
            <p:cNvSpPr/>
            <p:nvPr/>
          </p:nvSpPr>
          <p:spPr>
            <a:xfrm>
              <a:off x="1135961" y="2043620"/>
              <a:ext cx="140663" cy="66551"/>
            </a:xfrm>
            <a:custGeom>
              <a:avLst/>
              <a:gdLst/>
              <a:ahLst/>
              <a:cxnLst/>
              <a:rect l="l" t="t" r="r" b="b"/>
              <a:pathLst>
                <a:path w="4688" h="2218" extrusionOk="0">
                  <a:moveTo>
                    <a:pt x="0" y="1"/>
                  </a:moveTo>
                  <a:lnTo>
                    <a:pt x="728" y="1553"/>
                  </a:lnTo>
                  <a:lnTo>
                    <a:pt x="4687" y="2218"/>
                  </a:lnTo>
                  <a:lnTo>
                    <a:pt x="4687" y="221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19"/>
            <p:cNvSpPr/>
            <p:nvPr/>
          </p:nvSpPr>
          <p:spPr>
            <a:xfrm>
              <a:off x="1157805" y="2090188"/>
              <a:ext cx="129262" cy="69402"/>
            </a:xfrm>
            <a:custGeom>
              <a:avLst/>
              <a:gdLst/>
              <a:ahLst/>
              <a:cxnLst/>
              <a:rect l="l" t="t" r="r" b="b"/>
              <a:pathLst>
                <a:path w="4308" h="2313" extrusionOk="0">
                  <a:moveTo>
                    <a:pt x="0" y="1"/>
                  </a:moveTo>
                  <a:lnTo>
                    <a:pt x="1046" y="2249"/>
                  </a:lnTo>
                  <a:cubicBezTo>
                    <a:pt x="1521" y="2281"/>
                    <a:pt x="2027" y="2312"/>
                    <a:pt x="2534" y="2312"/>
                  </a:cubicBezTo>
                  <a:cubicBezTo>
                    <a:pt x="2819" y="2312"/>
                    <a:pt x="3104" y="2312"/>
                    <a:pt x="3389" y="2281"/>
                  </a:cubicBezTo>
                  <a:lnTo>
                    <a:pt x="4307" y="824"/>
                  </a:lnTo>
                  <a:lnTo>
                    <a:pt x="3959" y="66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19"/>
            <p:cNvSpPr/>
            <p:nvPr/>
          </p:nvSpPr>
          <p:spPr>
            <a:xfrm>
              <a:off x="922146" y="2048391"/>
              <a:ext cx="6691" cy="4771"/>
            </a:xfrm>
            <a:custGeom>
              <a:avLst/>
              <a:gdLst/>
              <a:ahLst/>
              <a:cxnLst/>
              <a:rect l="l" t="t" r="r" b="b"/>
              <a:pathLst>
                <a:path w="223" h="159" extrusionOk="0">
                  <a:moveTo>
                    <a:pt x="1" y="0"/>
                  </a:moveTo>
                  <a:lnTo>
                    <a:pt x="1" y="127"/>
                  </a:lnTo>
                  <a:lnTo>
                    <a:pt x="222" y="158"/>
                  </a:lnTo>
                  <a:cubicBezTo>
                    <a:pt x="127" y="95"/>
                    <a:pt x="64" y="63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19"/>
            <p:cNvSpPr/>
            <p:nvPr/>
          </p:nvSpPr>
          <p:spPr>
            <a:xfrm>
              <a:off x="922146" y="1961917"/>
              <a:ext cx="213846" cy="107388"/>
            </a:xfrm>
            <a:custGeom>
              <a:avLst/>
              <a:gdLst/>
              <a:ahLst/>
              <a:cxnLst/>
              <a:rect l="l" t="t" r="r" b="b"/>
              <a:pathLst>
                <a:path w="7127" h="3579" extrusionOk="0">
                  <a:moveTo>
                    <a:pt x="254" y="0"/>
                  </a:moveTo>
                  <a:lnTo>
                    <a:pt x="1" y="2882"/>
                  </a:lnTo>
                  <a:cubicBezTo>
                    <a:pt x="64" y="2945"/>
                    <a:pt x="127" y="2977"/>
                    <a:pt x="191" y="3040"/>
                  </a:cubicBezTo>
                  <a:lnTo>
                    <a:pt x="3452" y="3579"/>
                  </a:lnTo>
                  <a:lnTo>
                    <a:pt x="4086" y="1299"/>
                  </a:lnTo>
                  <a:lnTo>
                    <a:pt x="7126" y="2724"/>
                  </a:lnTo>
                  <a:lnTo>
                    <a:pt x="6113" y="602"/>
                  </a:lnTo>
                  <a:lnTo>
                    <a:pt x="2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19"/>
            <p:cNvSpPr/>
            <p:nvPr/>
          </p:nvSpPr>
          <p:spPr>
            <a:xfrm>
              <a:off x="928807" y="2053132"/>
              <a:ext cx="96946" cy="55149"/>
            </a:xfrm>
            <a:custGeom>
              <a:avLst/>
              <a:gdLst/>
              <a:ahLst/>
              <a:cxnLst/>
              <a:rect l="l" t="t" r="r" b="b"/>
              <a:pathLst>
                <a:path w="3231" h="1838" extrusionOk="0">
                  <a:moveTo>
                    <a:pt x="0" y="0"/>
                  </a:moveTo>
                  <a:cubicBezTo>
                    <a:pt x="887" y="697"/>
                    <a:pt x="1837" y="1331"/>
                    <a:pt x="2882" y="1837"/>
                  </a:cubicBezTo>
                  <a:lnTo>
                    <a:pt x="3230" y="5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19"/>
            <p:cNvSpPr/>
            <p:nvPr/>
          </p:nvSpPr>
          <p:spPr>
            <a:xfrm>
              <a:off x="1025723" y="2000863"/>
              <a:ext cx="132112" cy="89355"/>
            </a:xfrm>
            <a:custGeom>
              <a:avLst/>
              <a:gdLst/>
              <a:ahLst/>
              <a:cxnLst/>
              <a:rect l="l" t="t" r="r" b="b"/>
              <a:pathLst>
                <a:path w="4403" h="2978" extrusionOk="0">
                  <a:moveTo>
                    <a:pt x="634" y="1"/>
                  </a:moveTo>
                  <a:lnTo>
                    <a:pt x="0" y="2281"/>
                  </a:lnTo>
                  <a:lnTo>
                    <a:pt x="4402" y="2978"/>
                  </a:lnTo>
                  <a:lnTo>
                    <a:pt x="3674" y="1426"/>
                  </a:lnTo>
                  <a:lnTo>
                    <a:pt x="6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19"/>
            <p:cNvSpPr/>
            <p:nvPr/>
          </p:nvSpPr>
          <p:spPr>
            <a:xfrm>
              <a:off x="1015281" y="2068344"/>
              <a:ext cx="173909" cy="89325"/>
            </a:xfrm>
            <a:custGeom>
              <a:avLst/>
              <a:gdLst/>
              <a:ahLst/>
              <a:cxnLst/>
              <a:rect l="l" t="t" r="r" b="b"/>
              <a:pathLst>
                <a:path w="5796" h="2977" extrusionOk="0">
                  <a:moveTo>
                    <a:pt x="348" y="0"/>
                  </a:moveTo>
                  <a:lnTo>
                    <a:pt x="0" y="1330"/>
                  </a:lnTo>
                  <a:cubicBezTo>
                    <a:pt x="1774" y="2217"/>
                    <a:pt x="3737" y="2787"/>
                    <a:pt x="5796" y="2977"/>
                  </a:cubicBezTo>
                  <a:lnTo>
                    <a:pt x="4750" y="729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5" name="Google Shape;1015;p19"/>
          <p:cNvGrpSpPr/>
          <p:nvPr/>
        </p:nvGrpSpPr>
        <p:grpSpPr>
          <a:xfrm>
            <a:off x="488891" y="2456039"/>
            <a:ext cx="981614" cy="981584"/>
            <a:chOff x="742566" y="2456039"/>
            <a:chExt cx="981614" cy="981584"/>
          </a:xfrm>
        </p:grpSpPr>
        <p:sp>
          <p:nvSpPr>
            <p:cNvPr id="1016" name="Google Shape;1016;p19"/>
            <p:cNvSpPr/>
            <p:nvPr/>
          </p:nvSpPr>
          <p:spPr>
            <a:xfrm>
              <a:off x="742566" y="2456039"/>
              <a:ext cx="981614" cy="981584"/>
            </a:xfrm>
            <a:custGeom>
              <a:avLst/>
              <a:gdLst/>
              <a:ahLst/>
              <a:cxnLst/>
              <a:rect l="l" t="t" r="r" b="b"/>
              <a:pathLst>
                <a:path w="32715" h="32714" extrusionOk="0">
                  <a:moveTo>
                    <a:pt x="16373" y="0"/>
                  </a:moveTo>
                  <a:cubicBezTo>
                    <a:pt x="7316" y="0"/>
                    <a:pt x="0" y="7316"/>
                    <a:pt x="0" y="16373"/>
                  </a:cubicBezTo>
                  <a:cubicBezTo>
                    <a:pt x="0" y="25398"/>
                    <a:pt x="7316" y="32714"/>
                    <a:pt x="16373" y="32714"/>
                  </a:cubicBezTo>
                  <a:cubicBezTo>
                    <a:pt x="25399" y="32714"/>
                    <a:pt x="32714" y="25398"/>
                    <a:pt x="32714" y="16373"/>
                  </a:cubicBezTo>
                  <a:cubicBezTo>
                    <a:pt x="32714" y="7316"/>
                    <a:pt x="25399" y="0"/>
                    <a:pt x="16373" y="0"/>
                  </a:cubicBezTo>
                  <a:close/>
                </a:path>
              </a:pathLst>
            </a:custGeom>
            <a:solidFill>
              <a:srgbClr val="F28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19"/>
            <p:cNvSpPr/>
            <p:nvPr/>
          </p:nvSpPr>
          <p:spPr>
            <a:xfrm>
              <a:off x="1029534" y="3122120"/>
              <a:ext cx="359220" cy="169168"/>
            </a:xfrm>
            <a:custGeom>
              <a:avLst/>
              <a:gdLst/>
              <a:ahLst/>
              <a:cxnLst/>
              <a:rect l="l" t="t" r="r" b="b"/>
              <a:pathLst>
                <a:path w="11972" h="5638" extrusionOk="0">
                  <a:moveTo>
                    <a:pt x="0" y="1"/>
                  </a:moveTo>
                  <a:lnTo>
                    <a:pt x="0" y="634"/>
                  </a:lnTo>
                  <a:lnTo>
                    <a:pt x="3357" y="634"/>
                  </a:lnTo>
                  <a:lnTo>
                    <a:pt x="3357" y="5638"/>
                  </a:lnTo>
                  <a:lnTo>
                    <a:pt x="11971" y="5638"/>
                  </a:lnTo>
                  <a:lnTo>
                    <a:pt x="11971" y="2059"/>
                  </a:lnTo>
                  <a:lnTo>
                    <a:pt x="11274" y="2059"/>
                  </a:lnTo>
                  <a:lnTo>
                    <a:pt x="11274" y="4973"/>
                  </a:lnTo>
                  <a:lnTo>
                    <a:pt x="4054" y="4973"/>
                  </a:lnTo>
                  <a:lnTo>
                    <a:pt x="4054" y="1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19"/>
            <p:cNvSpPr/>
            <p:nvPr/>
          </p:nvSpPr>
          <p:spPr>
            <a:xfrm>
              <a:off x="908853" y="2877940"/>
              <a:ext cx="167248" cy="534029"/>
            </a:xfrm>
            <a:custGeom>
              <a:avLst/>
              <a:gdLst/>
              <a:ahLst/>
              <a:cxnLst/>
              <a:rect l="l" t="t" r="r" b="b"/>
              <a:pathLst>
                <a:path w="5574" h="17798" extrusionOk="0">
                  <a:moveTo>
                    <a:pt x="1457" y="0"/>
                  </a:moveTo>
                  <a:lnTo>
                    <a:pt x="0" y="14568"/>
                  </a:lnTo>
                  <a:cubicBezTo>
                    <a:pt x="1615" y="15993"/>
                    <a:pt x="3515" y="17101"/>
                    <a:pt x="5574" y="17798"/>
                  </a:cubicBezTo>
                  <a:lnTo>
                    <a:pt x="5511" y="380"/>
                  </a:lnTo>
                  <a:lnTo>
                    <a:pt x="1457" y="0"/>
                  </a:lnTo>
                  <a:close/>
                </a:path>
              </a:pathLst>
            </a:custGeom>
            <a:solidFill>
              <a:srgbClr val="F6BC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19"/>
            <p:cNvSpPr/>
            <p:nvPr/>
          </p:nvSpPr>
          <p:spPr>
            <a:xfrm>
              <a:off x="856585" y="2609965"/>
              <a:ext cx="292699" cy="331645"/>
            </a:xfrm>
            <a:custGeom>
              <a:avLst/>
              <a:gdLst/>
              <a:ahLst/>
              <a:cxnLst/>
              <a:rect l="l" t="t" r="r" b="b"/>
              <a:pathLst>
                <a:path w="9755" h="11053" extrusionOk="0">
                  <a:moveTo>
                    <a:pt x="4028" y="1"/>
                  </a:moveTo>
                  <a:cubicBezTo>
                    <a:pt x="2796" y="1"/>
                    <a:pt x="3706" y="6841"/>
                    <a:pt x="3706" y="6841"/>
                  </a:cubicBezTo>
                  <a:cubicBezTo>
                    <a:pt x="3706" y="6841"/>
                    <a:pt x="1750" y="2182"/>
                    <a:pt x="908" y="2182"/>
                  </a:cubicBezTo>
                  <a:cubicBezTo>
                    <a:pt x="867" y="2182"/>
                    <a:pt x="828" y="2193"/>
                    <a:pt x="792" y="2217"/>
                  </a:cubicBezTo>
                  <a:cubicBezTo>
                    <a:pt x="0" y="2692"/>
                    <a:pt x="3326" y="11053"/>
                    <a:pt x="3326" y="11053"/>
                  </a:cubicBezTo>
                  <a:lnTo>
                    <a:pt x="7094" y="10356"/>
                  </a:lnTo>
                  <a:cubicBezTo>
                    <a:pt x="7094" y="10356"/>
                    <a:pt x="9754" y="5194"/>
                    <a:pt x="9184" y="4181"/>
                  </a:cubicBezTo>
                  <a:cubicBezTo>
                    <a:pt x="9139" y="4107"/>
                    <a:pt x="9083" y="4073"/>
                    <a:pt x="9018" y="4073"/>
                  </a:cubicBezTo>
                  <a:cubicBezTo>
                    <a:pt x="8363" y="4073"/>
                    <a:pt x="6841" y="7538"/>
                    <a:pt x="6841" y="7538"/>
                  </a:cubicBezTo>
                  <a:cubicBezTo>
                    <a:pt x="6841" y="7538"/>
                    <a:pt x="8171" y="1457"/>
                    <a:pt x="6904" y="1235"/>
                  </a:cubicBezTo>
                  <a:cubicBezTo>
                    <a:pt x="6892" y="1233"/>
                    <a:pt x="6880" y="1232"/>
                    <a:pt x="6868" y="1232"/>
                  </a:cubicBezTo>
                  <a:cubicBezTo>
                    <a:pt x="6088" y="1232"/>
                    <a:pt x="5321" y="6176"/>
                    <a:pt x="5321" y="6176"/>
                  </a:cubicBezTo>
                  <a:cubicBezTo>
                    <a:pt x="5321" y="6176"/>
                    <a:pt x="4941" y="349"/>
                    <a:pt x="4181" y="32"/>
                  </a:cubicBezTo>
                  <a:cubicBezTo>
                    <a:pt x="4127" y="11"/>
                    <a:pt x="4076" y="1"/>
                    <a:pt x="4028" y="1"/>
                  </a:cubicBezTo>
                  <a:close/>
                </a:path>
              </a:pathLst>
            </a:custGeom>
            <a:solidFill>
              <a:srgbClr val="F6BC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19"/>
            <p:cNvSpPr/>
            <p:nvPr/>
          </p:nvSpPr>
          <p:spPr>
            <a:xfrm>
              <a:off x="838522" y="2794466"/>
              <a:ext cx="120710" cy="147145"/>
            </a:xfrm>
            <a:custGeom>
              <a:avLst/>
              <a:gdLst/>
              <a:ahLst/>
              <a:cxnLst/>
              <a:rect l="l" t="t" r="r" b="b"/>
              <a:pathLst>
                <a:path w="4023" h="4904" extrusionOk="0">
                  <a:moveTo>
                    <a:pt x="499" y="1"/>
                  </a:moveTo>
                  <a:cubicBezTo>
                    <a:pt x="414" y="1"/>
                    <a:pt x="351" y="38"/>
                    <a:pt x="317" y="122"/>
                  </a:cubicBezTo>
                  <a:cubicBezTo>
                    <a:pt x="1" y="977"/>
                    <a:pt x="3579" y="4904"/>
                    <a:pt x="3579" y="4904"/>
                  </a:cubicBezTo>
                  <a:lnTo>
                    <a:pt x="4023" y="3225"/>
                  </a:lnTo>
                  <a:cubicBezTo>
                    <a:pt x="4023" y="3225"/>
                    <a:pt x="1288" y="1"/>
                    <a:pt x="499" y="1"/>
                  </a:cubicBezTo>
                  <a:close/>
                </a:path>
              </a:pathLst>
            </a:custGeom>
            <a:solidFill>
              <a:srgbClr val="F6BC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19"/>
            <p:cNvSpPr/>
            <p:nvPr/>
          </p:nvSpPr>
          <p:spPr>
            <a:xfrm>
              <a:off x="915484" y="3017613"/>
              <a:ext cx="161577" cy="228068"/>
            </a:xfrm>
            <a:custGeom>
              <a:avLst/>
              <a:gdLst/>
              <a:ahLst/>
              <a:cxnLst/>
              <a:rect l="l" t="t" r="r" b="b"/>
              <a:pathLst>
                <a:path w="5385" h="7601" extrusionOk="0">
                  <a:moveTo>
                    <a:pt x="761" y="0"/>
                  </a:moveTo>
                  <a:lnTo>
                    <a:pt x="1" y="7601"/>
                  </a:lnTo>
                  <a:lnTo>
                    <a:pt x="5353" y="7601"/>
                  </a:lnTo>
                  <a:lnTo>
                    <a:pt x="5385" y="0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19"/>
            <p:cNvSpPr/>
            <p:nvPr/>
          </p:nvSpPr>
          <p:spPr>
            <a:xfrm>
              <a:off x="1199602" y="2734456"/>
              <a:ext cx="368731" cy="464687"/>
            </a:xfrm>
            <a:custGeom>
              <a:avLst/>
              <a:gdLst/>
              <a:ahLst/>
              <a:cxnLst/>
              <a:rect l="l" t="t" r="r" b="b"/>
              <a:pathLst>
                <a:path w="12289" h="15487" extrusionOk="0">
                  <a:moveTo>
                    <a:pt x="1" y="0"/>
                  </a:moveTo>
                  <a:lnTo>
                    <a:pt x="1" y="15486"/>
                  </a:lnTo>
                  <a:lnTo>
                    <a:pt x="12289" y="15486"/>
                  </a:lnTo>
                  <a:lnTo>
                    <a:pt x="12289" y="0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19"/>
            <p:cNvSpPr/>
            <p:nvPr/>
          </p:nvSpPr>
          <p:spPr>
            <a:xfrm>
              <a:off x="1229067" y="2780063"/>
              <a:ext cx="305061" cy="140663"/>
            </a:xfrm>
            <a:custGeom>
              <a:avLst/>
              <a:gdLst/>
              <a:ahLst/>
              <a:cxnLst/>
              <a:rect l="l" t="t" r="r" b="b"/>
              <a:pathLst>
                <a:path w="10167" h="4688" extrusionOk="0">
                  <a:moveTo>
                    <a:pt x="1" y="0"/>
                  </a:moveTo>
                  <a:lnTo>
                    <a:pt x="1" y="4687"/>
                  </a:lnTo>
                  <a:lnTo>
                    <a:pt x="10166" y="4687"/>
                  </a:lnTo>
                  <a:lnTo>
                    <a:pt x="101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19"/>
            <p:cNvSpPr/>
            <p:nvPr/>
          </p:nvSpPr>
          <p:spPr>
            <a:xfrm>
              <a:off x="1275635" y="3095536"/>
              <a:ext cx="93136" cy="67481"/>
            </a:xfrm>
            <a:custGeom>
              <a:avLst/>
              <a:gdLst/>
              <a:ahLst/>
              <a:cxnLst/>
              <a:rect l="l" t="t" r="r" b="b"/>
              <a:pathLst>
                <a:path w="3104" h="2249" extrusionOk="0">
                  <a:moveTo>
                    <a:pt x="0" y="0"/>
                  </a:moveTo>
                  <a:lnTo>
                    <a:pt x="0" y="2249"/>
                  </a:lnTo>
                  <a:lnTo>
                    <a:pt x="3104" y="2249"/>
                  </a:lnTo>
                  <a:lnTo>
                    <a:pt x="3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19"/>
            <p:cNvSpPr/>
            <p:nvPr/>
          </p:nvSpPr>
          <p:spPr>
            <a:xfrm>
              <a:off x="1391574" y="3095536"/>
              <a:ext cx="93136" cy="67481"/>
            </a:xfrm>
            <a:custGeom>
              <a:avLst/>
              <a:gdLst/>
              <a:ahLst/>
              <a:cxnLst/>
              <a:rect l="l" t="t" r="r" b="b"/>
              <a:pathLst>
                <a:path w="3104" h="2249" extrusionOk="0">
                  <a:moveTo>
                    <a:pt x="0" y="0"/>
                  </a:moveTo>
                  <a:lnTo>
                    <a:pt x="0" y="2249"/>
                  </a:lnTo>
                  <a:lnTo>
                    <a:pt x="3104" y="2249"/>
                  </a:lnTo>
                  <a:lnTo>
                    <a:pt x="3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19"/>
            <p:cNvSpPr/>
            <p:nvPr/>
          </p:nvSpPr>
          <p:spPr>
            <a:xfrm>
              <a:off x="1293698" y="3105978"/>
              <a:ext cx="42787" cy="47528"/>
            </a:xfrm>
            <a:custGeom>
              <a:avLst/>
              <a:gdLst/>
              <a:ahLst/>
              <a:cxnLst/>
              <a:rect l="l" t="t" r="r" b="b"/>
              <a:pathLst>
                <a:path w="1426" h="1584" extrusionOk="0">
                  <a:moveTo>
                    <a:pt x="1425" y="1"/>
                  </a:moveTo>
                  <a:lnTo>
                    <a:pt x="0" y="666"/>
                  </a:lnTo>
                  <a:lnTo>
                    <a:pt x="1425" y="1584"/>
                  </a:lnTo>
                  <a:lnTo>
                    <a:pt x="1425" y="1"/>
                  </a:lnTo>
                  <a:close/>
                </a:path>
              </a:pathLst>
            </a:custGeom>
            <a:solidFill>
              <a:srgbClr val="F28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19"/>
            <p:cNvSpPr/>
            <p:nvPr/>
          </p:nvSpPr>
          <p:spPr>
            <a:xfrm>
              <a:off x="1417228" y="3105978"/>
              <a:ext cx="45638" cy="47528"/>
            </a:xfrm>
            <a:custGeom>
              <a:avLst/>
              <a:gdLst/>
              <a:ahLst/>
              <a:cxnLst/>
              <a:rect l="l" t="t" r="r" b="b"/>
              <a:pathLst>
                <a:path w="1521" h="1584" extrusionOk="0">
                  <a:moveTo>
                    <a:pt x="0" y="1"/>
                  </a:moveTo>
                  <a:lnTo>
                    <a:pt x="0" y="1584"/>
                  </a:lnTo>
                  <a:lnTo>
                    <a:pt x="1520" y="66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28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19"/>
            <p:cNvSpPr/>
            <p:nvPr/>
          </p:nvSpPr>
          <p:spPr>
            <a:xfrm>
              <a:off x="1290847" y="2794316"/>
              <a:ext cx="58930" cy="98836"/>
            </a:xfrm>
            <a:custGeom>
              <a:avLst/>
              <a:gdLst/>
              <a:ahLst/>
              <a:cxnLst/>
              <a:rect l="l" t="t" r="r" b="b"/>
              <a:pathLst>
                <a:path w="1964" h="3294" extrusionOk="0">
                  <a:moveTo>
                    <a:pt x="792" y="0"/>
                  </a:moveTo>
                  <a:lnTo>
                    <a:pt x="0" y="158"/>
                  </a:lnTo>
                  <a:lnTo>
                    <a:pt x="0" y="570"/>
                  </a:lnTo>
                  <a:lnTo>
                    <a:pt x="792" y="412"/>
                  </a:lnTo>
                  <a:lnTo>
                    <a:pt x="792" y="2914"/>
                  </a:lnTo>
                  <a:lnTo>
                    <a:pt x="63" y="2914"/>
                  </a:lnTo>
                  <a:lnTo>
                    <a:pt x="63" y="3294"/>
                  </a:lnTo>
                  <a:lnTo>
                    <a:pt x="1964" y="3294"/>
                  </a:lnTo>
                  <a:lnTo>
                    <a:pt x="1964" y="2914"/>
                  </a:lnTo>
                  <a:lnTo>
                    <a:pt x="1235" y="2914"/>
                  </a:lnTo>
                  <a:lnTo>
                    <a:pt x="1235" y="0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19"/>
            <p:cNvSpPr/>
            <p:nvPr/>
          </p:nvSpPr>
          <p:spPr>
            <a:xfrm>
              <a:off x="1372551" y="2792395"/>
              <a:ext cx="62740" cy="100757"/>
            </a:xfrm>
            <a:custGeom>
              <a:avLst/>
              <a:gdLst/>
              <a:ahLst/>
              <a:cxnLst/>
              <a:rect l="l" t="t" r="r" b="b"/>
              <a:pathLst>
                <a:path w="2091" h="3358" extrusionOk="0">
                  <a:moveTo>
                    <a:pt x="951" y="1"/>
                  </a:moveTo>
                  <a:cubicBezTo>
                    <a:pt x="824" y="1"/>
                    <a:pt x="666" y="32"/>
                    <a:pt x="507" y="64"/>
                  </a:cubicBezTo>
                  <a:cubicBezTo>
                    <a:pt x="349" y="96"/>
                    <a:pt x="191" y="159"/>
                    <a:pt x="1" y="222"/>
                  </a:cubicBezTo>
                  <a:lnTo>
                    <a:pt x="1" y="666"/>
                  </a:lnTo>
                  <a:cubicBezTo>
                    <a:pt x="191" y="571"/>
                    <a:pt x="349" y="508"/>
                    <a:pt x="507" y="444"/>
                  </a:cubicBezTo>
                  <a:cubicBezTo>
                    <a:pt x="666" y="413"/>
                    <a:pt x="824" y="381"/>
                    <a:pt x="951" y="381"/>
                  </a:cubicBezTo>
                  <a:cubicBezTo>
                    <a:pt x="1141" y="381"/>
                    <a:pt x="1299" y="444"/>
                    <a:pt x="1426" y="539"/>
                  </a:cubicBezTo>
                  <a:cubicBezTo>
                    <a:pt x="1552" y="666"/>
                    <a:pt x="1616" y="793"/>
                    <a:pt x="1616" y="983"/>
                  </a:cubicBezTo>
                  <a:cubicBezTo>
                    <a:pt x="1616" y="1078"/>
                    <a:pt x="1584" y="1204"/>
                    <a:pt x="1521" y="1299"/>
                  </a:cubicBezTo>
                  <a:cubicBezTo>
                    <a:pt x="1489" y="1426"/>
                    <a:pt x="1362" y="1553"/>
                    <a:pt x="1236" y="1711"/>
                  </a:cubicBezTo>
                  <a:cubicBezTo>
                    <a:pt x="1172" y="1806"/>
                    <a:pt x="982" y="1996"/>
                    <a:pt x="666" y="2281"/>
                  </a:cubicBezTo>
                  <a:cubicBezTo>
                    <a:pt x="381" y="2566"/>
                    <a:pt x="159" y="2819"/>
                    <a:pt x="1" y="2978"/>
                  </a:cubicBezTo>
                  <a:lnTo>
                    <a:pt x="1" y="3358"/>
                  </a:lnTo>
                  <a:lnTo>
                    <a:pt x="2091" y="3358"/>
                  </a:lnTo>
                  <a:lnTo>
                    <a:pt x="2091" y="2978"/>
                  </a:lnTo>
                  <a:lnTo>
                    <a:pt x="539" y="2978"/>
                  </a:lnTo>
                  <a:cubicBezTo>
                    <a:pt x="887" y="2629"/>
                    <a:pt x="1172" y="2344"/>
                    <a:pt x="1362" y="2123"/>
                  </a:cubicBezTo>
                  <a:cubicBezTo>
                    <a:pt x="1552" y="1933"/>
                    <a:pt x="1679" y="1806"/>
                    <a:pt x="1711" y="1774"/>
                  </a:cubicBezTo>
                  <a:cubicBezTo>
                    <a:pt x="1837" y="1584"/>
                    <a:pt x="1932" y="1458"/>
                    <a:pt x="1996" y="1331"/>
                  </a:cubicBezTo>
                  <a:cubicBezTo>
                    <a:pt x="2027" y="1204"/>
                    <a:pt x="2059" y="1078"/>
                    <a:pt x="2059" y="951"/>
                  </a:cubicBezTo>
                  <a:cubicBezTo>
                    <a:pt x="2059" y="666"/>
                    <a:pt x="1964" y="444"/>
                    <a:pt x="1774" y="254"/>
                  </a:cubicBezTo>
                  <a:cubicBezTo>
                    <a:pt x="1552" y="96"/>
                    <a:pt x="1299" y="1"/>
                    <a:pt x="951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19"/>
            <p:cNvSpPr/>
            <p:nvPr/>
          </p:nvSpPr>
          <p:spPr>
            <a:xfrm>
              <a:off x="1457135" y="2792395"/>
              <a:ext cx="68441" cy="102677"/>
            </a:xfrm>
            <a:custGeom>
              <a:avLst/>
              <a:gdLst/>
              <a:ahLst/>
              <a:cxnLst/>
              <a:rect l="l" t="t" r="r" b="b"/>
              <a:pathLst>
                <a:path w="2281" h="3422" extrusionOk="0">
                  <a:moveTo>
                    <a:pt x="1140" y="349"/>
                  </a:moveTo>
                  <a:cubicBezTo>
                    <a:pt x="1394" y="349"/>
                    <a:pt x="1552" y="476"/>
                    <a:pt x="1679" y="698"/>
                  </a:cubicBezTo>
                  <a:cubicBezTo>
                    <a:pt x="1774" y="919"/>
                    <a:pt x="1837" y="1268"/>
                    <a:pt x="1837" y="1711"/>
                  </a:cubicBezTo>
                  <a:cubicBezTo>
                    <a:pt x="1837" y="2186"/>
                    <a:pt x="1774" y="2503"/>
                    <a:pt x="1679" y="2724"/>
                  </a:cubicBezTo>
                  <a:cubicBezTo>
                    <a:pt x="1552" y="2946"/>
                    <a:pt x="1394" y="3073"/>
                    <a:pt x="1140" y="3073"/>
                  </a:cubicBezTo>
                  <a:cubicBezTo>
                    <a:pt x="919" y="3073"/>
                    <a:pt x="760" y="2946"/>
                    <a:pt x="634" y="2724"/>
                  </a:cubicBezTo>
                  <a:cubicBezTo>
                    <a:pt x="507" y="2503"/>
                    <a:pt x="475" y="2186"/>
                    <a:pt x="475" y="1711"/>
                  </a:cubicBezTo>
                  <a:cubicBezTo>
                    <a:pt x="475" y="1268"/>
                    <a:pt x="507" y="919"/>
                    <a:pt x="634" y="698"/>
                  </a:cubicBezTo>
                  <a:cubicBezTo>
                    <a:pt x="760" y="476"/>
                    <a:pt x="919" y="349"/>
                    <a:pt x="1140" y="349"/>
                  </a:cubicBezTo>
                  <a:close/>
                  <a:moveTo>
                    <a:pt x="1140" y="1"/>
                  </a:moveTo>
                  <a:cubicBezTo>
                    <a:pt x="792" y="1"/>
                    <a:pt x="507" y="159"/>
                    <a:pt x="317" y="444"/>
                  </a:cubicBezTo>
                  <a:cubicBezTo>
                    <a:pt x="95" y="729"/>
                    <a:pt x="0" y="1173"/>
                    <a:pt x="0" y="1711"/>
                  </a:cubicBezTo>
                  <a:cubicBezTo>
                    <a:pt x="0" y="2281"/>
                    <a:pt x="95" y="2693"/>
                    <a:pt x="317" y="2978"/>
                  </a:cubicBezTo>
                  <a:cubicBezTo>
                    <a:pt x="507" y="3294"/>
                    <a:pt x="792" y="3421"/>
                    <a:pt x="1140" y="3421"/>
                  </a:cubicBezTo>
                  <a:cubicBezTo>
                    <a:pt x="1520" y="3421"/>
                    <a:pt x="1805" y="3294"/>
                    <a:pt x="1995" y="2978"/>
                  </a:cubicBezTo>
                  <a:cubicBezTo>
                    <a:pt x="2185" y="2693"/>
                    <a:pt x="2280" y="2281"/>
                    <a:pt x="2280" y="1711"/>
                  </a:cubicBezTo>
                  <a:cubicBezTo>
                    <a:pt x="2280" y="1173"/>
                    <a:pt x="2185" y="729"/>
                    <a:pt x="1995" y="444"/>
                  </a:cubicBezTo>
                  <a:cubicBezTo>
                    <a:pt x="1805" y="159"/>
                    <a:pt x="1520" y="1"/>
                    <a:pt x="1140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19"/>
            <p:cNvSpPr/>
            <p:nvPr/>
          </p:nvSpPr>
          <p:spPr>
            <a:xfrm>
              <a:off x="1229067" y="2933029"/>
              <a:ext cx="305061" cy="123561"/>
            </a:xfrm>
            <a:custGeom>
              <a:avLst/>
              <a:gdLst/>
              <a:ahLst/>
              <a:cxnLst/>
              <a:rect l="l" t="t" r="r" b="b"/>
              <a:pathLst>
                <a:path w="10167" h="4118" extrusionOk="0">
                  <a:moveTo>
                    <a:pt x="1" y="1"/>
                  </a:moveTo>
                  <a:lnTo>
                    <a:pt x="1" y="4118"/>
                  </a:lnTo>
                  <a:lnTo>
                    <a:pt x="10166" y="4118"/>
                  </a:lnTo>
                  <a:lnTo>
                    <a:pt x="101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19"/>
            <p:cNvSpPr/>
            <p:nvPr/>
          </p:nvSpPr>
          <p:spPr>
            <a:xfrm>
              <a:off x="1358298" y="2938730"/>
              <a:ext cx="67511" cy="102677"/>
            </a:xfrm>
            <a:custGeom>
              <a:avLst/>
              <a:gdLst/>
              <a:ahLst/>
              <a:cxnLst/>
              <a:rect l="l" t="t" r="r" b="b"/>
              <a:pathLst>
                <a:path w="2250" h="3422" extrusionOk="0">
                  <a:moveTo>
                    <a:pt x="1141" y="349"/>
                  </a:moveTo>
                  <a:cubicBezTo>
                    <a:pt x="1331" y="349"/>
                    <a:pt x="1457" y="413"/>
                    <a:pt x="1584" y="508"/>
                  </a:cubicBezTo>
                  <a:cubicBezTo>
                    <a:pt x="1679" y="603"/>
                    <a:pt x="1742" y="729"/>
                    <a:pt x="1742" y="888"/>
                  </a:cubicBezTo>
                  <a:cubicBezTo>
                    <a:pt x="1742" y="1078"/>
                    <a:pt x="1679" y="1204"/>
                    <a:pt x="1584" y="1299"/>
                  </a:cubicBezTo>
                  <a:cubicBezTo>
                    <a:pt x="1457" y="1394"/>
                    <a:pt x="1331" y="1426"/>
                    <a:pt x="1141" y="1426"/>
                  </a:cubicBezTo>
                  <a:cubicBezTo>
                    <a:pt x="951" y="1426"/>
                    <a:pt x="792" y="1394"/>
                    <a:pt x="666" y="1299"/>
                  </a:cubicBezTo>
                  <a:cubicBezTo>
                    <a:pt x="571" y="1204"/>
                    <a:pt x="507" y="1078"/>
                    <a:pt x="507" y="888"/>
                  </a:cubicBezTo>
                  <a:cubicBezTo>
                    <a:pt x="507" y="729"/>
                    <a:pt x="571" y="603"/>
                    <a:pt x="666" y="508"/>
                  </a:cubicBezTo>
                  <a:cubicBezTo>
                    <a:pt x="792" y="413"/>
                    <a:pt x="951" y="349"/>
                    <a:pt x="1141" y="349"/>
                  </a:cubicBezTo>
                  <a:close/>
                  <a:moveTo>
                    <a:pt x="1141" y="1774"/>
                  </a:moveTo>
                  <a:cubicBezTo>
                    <a:pt x="1331" y="1774"/>
                    <a:pt x="1521" y="1838"/>
                    <a:pt x="1616" y="1964"/>
                  </a:cubicBezTo>
                  <a:cubicBezTo>
                    <a:pt x="1742" y="2059"/>
                    <a:pt x="1806" y="2218"/>
                    <a:pt x="1806" y="2439"/>
                  </a:cubicBezTo>
                  <a:cubicBezTo>
                    <a:pt x="1806" y="2629"/>
                    <a:pt x="1742" y="2788"/>
                    <a:pt x="1616" y="2883"/>
                  </a:cubicBezTo>
                  <a:cubicBezTo>
                    <a:pt x="1521" y="3009"/>
                    <a:pt x="1331" y="3073"/>
                    <a:pt x="1141" y="3073"/>
                  </a:cubicBezTo>
                  <a:cubicBezTo>
                    <a:pt x="919" y="3073"/>
                    <a:pt x="761" y="3009"/>
                    <a:pt x="634" y="2883"/>
                  </a:cubicBezTo>
                  <a:cubicBezTo>
                    <a:pt x="507" y="2788"/>
                    <a:pt x="444" y="2629"/>
                    <a:pt x="444" y="2439"/>
                  </a:cubicBezTo>
                  <a:cubicBezTo>
                    <a:pt x="444" y="2218"/>
                    <a:pt x="507" y="2059"/>
                    <a:pt x="634" y="1964"/>
                  </a:cubicBezTo>
                  <a:cubicBezTo>
                    <a:pt x="761" y="1838"/>
                    <a:pt x="919" y="1774"/>
                    <a:pt x="1141" y="1774"/>
                  </a:cubicBezTo>
                  <a:close/>
                  <a:moveTo>
                    <a:pt x="1141" y="1"/>
                  </a:moveTo>
                  <a:cubicBezTo>
                    <a:pt x="792" y="1"/>
                    <a:pt x="539" y="64"/>
                    <a:pt x="349" y="223"/>
                  </a:cubicBezTo>
                  <a:cubicBezTo>
                    <a:pt x="159" y="381"/>
                    <a:pt x="64" y="603"/>
                    <a:pt x="64" y="856"/>
                  </a:cubicBezTo>
                  <a:cubicBezTo>
                    <a:pt x="64" y="1046"/>
                    <a:pt x="127" y="1204"/>
                    <a:pt x="222" y="1331"/>
                  </a:cubicBezTo>
                  <a:cubicBezTo>
                    <a:pt x="349" y="1458"/>
                    <a:pt x="507" y="1553"/>
                    <a:pt x="697" y="1616"/>
                  </a:cubicBezTo>
                  <a:cubicBezTo>
                    <a:pt x="476" y="1648"/>
                    <a:pt x="286" y="1743"/>
                    <a:pt x="191" y="1901"/>
                  </a:cubicBezTo>
                  <a:cubicBezTo>
                    <a:pt x="64" y="2028"/>
                    <a:pt x="1" y="2218"/>
                    <a:pt x="1" y="2439"/>
                  </a:cubicBezTo>
                  <a:cubicBezTo>
                    <a:pt x="1" y="2756"/>
                    <a:pt x="96" y="2978"/>
                    <a:pt x="286" y="3168"/>
                  </a:cubicBezTo>
                  <a:cubicBezTo>
                    <a:pt x="476" y="3326"/>
                    <a:pt x="761" y="3421"/>
                    <a:pt x="1141" y="3421"/>
                  </a:cubicBezTo>
                  <a:cubicBezTo>
                    <a:pt x="1489" y="3421"/>
                    <a:pt x="1774" y="3326"/>
                    <a:pt x="1964" y="3168"/>
                  </a:cubicBezTo>
                  <a:cubicBezTo>
                    <a:pt x="2154" y="2978"/>
                    <a:pt x="2249" y="2756"/>
                    <a:pt x="2249" y="2439"/>
                  </a:cubicBezTo>
                  <a:cubicBezTo>
                    <a:pt x="2249" y="2218"/>
                    <a:pt x="2186" y="2028"/>
                    <a:pt x="2091" y="1901"/>
                  </a:cubicBezTo>
                  <a:cubicBezTo>
                    <a:pt x="1964" y="1743"/>
                    <a:pt x="1806" y="1648"/>
                    <a:pt x="1584" y="1616"/>
                  </a:cubicBezTo>
                  <a:cubicBezTo>
                    <a:pt x="1774" y="1553"/>
                    <a:pt x="1901" y="1458"/>
                    <a:pt x="2027" y="1331"/>
                  </a:cubicBezTo>
                  <a:cubicBezTo>
                    <a:pt x="2122" y="1204"/>
                    <a:pt x="2186" y="1046"/>
                    <a:pt x="2186" y="856"/>
                  </a:cubicBezTo>
                  <a:cubicBezTo>
                    <a:pt x="2186" y="603"/>
                    <a:pt x="2091" y="381"/>
                    <a:pt x="1901" y="223"/>
                  </a:cubicBezTo>
                  <a:cubicBezTo>
                    <a:pt x="1711" y="64"/>
                    <a:pt x="1457" y="1"/>
                    <a:pt x="1141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19"/>
            <p:cNvSpPr/>
            <p:nvPr/>
          </p:nvSpPr>
          <p:spPr>
            <a:xfrm>
              <a:off x="1443813" y="2938730"/>
              <a:ext cx="68471" cy="102677"/>
            </a:xfrm>
            <a:custGeom>
              <a:avLst/>
              <a:gdLst/>
              <a:ahLst/>
              <a:cxnLst/>
              <a:rect l="l" t="t" r="r" b="b"/>
              <a:pathLst>
                <a:path w="2282" h="3422" extrusionOk="0">
                  <a:moveTo>
                    <a:pt x="1141" y="349"/>
                  </a:moveTo>
                  <a:cubicBezTo>
                    <a:pt x="1394" y="349"/>
                    <a:pt x="1553" y="476"/>
                    <a:pt x="1679" y="698"/>
                  </a:cubicBezTo>
                  <a:cubicBezTo>
                    <a:pt x="1774" y="919"/>
                    <a:pt x="1838" y="1268"/>
                    <a:pt x="1838" y="1711"/>
                  </a:cubicBezTo>
                  <a:cubicBezTo>
                    <a:pt x="1838" y="2154"/>
                    <a:pt x="1774" y="2503"/>
                    <a:pt x="1679" y="2724"/>
                  </a:cubicBezTo>
                  <a:cubicBezTo>
                    <a:pt x="1553" y="2946"/>
                    <a:pt x="1394" y="3073"/>
                    <a:pt x="1141" y="3073"/>
                  </a:cubicBezTo>
                  <a:cubicBezTo>
                    <a:pt x="919" y="3073"/>
                    <a:pt x="761" y="2946"/>
                    <a:pt x="634" y="2724"/>
                  </a:cubicBezTo>
                  <a:cubicBezTo>
                    <a:pt x="508" y="2503"/>
                    <a:pt x="476" y="2154"/>
                    <a:pt x="476" y="1711"/>
                  </a:cubicBezTo>
                  <a:cubicBezTo>
                    <a:pt x="476" y="1268"/>
                    <a:pt x="508" y="919"/>
                    <a:pt x="634" y="698"/>
                  </a:cubicBezTo>
                  <a:cubicBezTo>
                    <a:pt x="761" y="476"/>
                    <a:pt x="919" y="349"/>
                    <a:pt x="1141" y="349"/>
                  </a:cubicBezTo>
                  <a:close/>
                  <a:moveTo>
                    <a:pt x="1141" y="1"/>
                  </a:moveTo>
                  <a:cubicBezTo>
                    <a:pt x="793" y="1"/>
                    <a:pt x="508" y="159"/>
                    <a:pt x="318" y="444"/>
                  </a:cubicBezTo>
                  <a:cubicBezTo>
                    <a:pt x="128" y="729"/>
                    <a:pt x="1" y="1141"/>
                    <a:pt x="1" y="1711"/>
                  </a:cubicBezTo>
                  <a:cubicBezTo>
                    <a:pt x="1" y="2281"/>
                    <a:pt x="128" y="2693"/>
                    <a:pt x="318" y="2978"/>
                  </a:cubicBezTo>
                  <a:cubicBezTo>
                    <a:pt x="508" y="3263"/>
                    <a:pt x="793" y="3421"/>
                    <a:pt x="1141" y="3421"/>
                  </a:cubicBezTo>
                  <a:cubicBezTo>
                    <a:pt x="1521" y="3421"/>
                    <a:pt x="1806" y="3263"/>
                    <a:pt x="1996" y="2978"/>
                  </a:cubicBezTo>
                  <a:cubicBezTo>
                    <a:pt x="2186" y="2693"/>
                    <a:pt x="2281" y="2281"/>
                    <a:pt x="2281" y="1711"/>
                  </a:cubicBezTo>
                  <a:cubicBezTo>
                    <a:pt x="2281" y="1141"/>
                    <a:pt x="2186" y="729"/>
                    <a:pt x="1996" y="444"/>
                  </a:cubicBezTo>
                  <a:cubicBezTo>
                    <a:pt x="1806" y="159"/>
                    <a:pt x="1521" y="1"/>
                    <a:pt x="1141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2" name="Google Shape;1092;p19"/>
          <p:cNvGrpSpPr/>
          <p:nvPr/>
        </p:nvGrpSpPr>
        <p:grpSpPr>
          <a:xfrm>
            <a:off x="492077" y="3711208"/>
            <a:ext cx="978424" cy="978424"/>
            <a:chOff x="594400" y="3711350"/>
            <a:chExt cx="817875" cy="817875"/>
          </a:xfrm>
        </p:grpSpPr>
        <p:sp>
          <p:nvSpPr>
            <p:cNvPr id="1093" name="Google Shape;1093;p19"/>
            <p:cNvSpPr/>
            <p:nvPr/>
          </p:nvSpPr>
          <p:spPr>
            <a:xfrm>
              <a:off x="594400" y="3711350"/>
              <a:ext cx="817875" cy="817875"/>
            </a:xfrm>
            <a:custGeom>
              <a:avLst/>
              <a:gdLst/>
              <a:ahLst/>
              <a:cxnLst/>
              <a:rect l="l" t="t" r="r" b="b"/>
              <a:pathLst>
                <a:path w="32715" h="32715" extrusionOk="0">
                  <a:moveTo>
                    <a:pt x="16373" y="0"/>
                  </a:moveTo>
                  <a:cubicBezTo>
                    <a:pt x="7316" y="0"/>
                    <a:pt x="0" y="7316"/>
                    <a:pt x="0" y="16342"/>
                  </a:cubicBezTo>
                  <a:cubicBezTo>
                    <a:pt x="0" y="25399"/>
                    <a:pt x="7316" y="32714"/>
                    <a:pt x="16373" y="32714"/>
                  </a:cubicBezTo>
                  <a:cubicBezTo>
                    <a:pt x="25399" y="32714"/>
                    <a:pt x="32714" y="25399"/>
                    <a:pt x="32714" y="16342"/>
                  </a:cubicBezTo>
                  <a:cubicBezTo>
                    <a:pt x="32714" y="7316"/>
                    <a:pt x="25399" y="0"/>
                    <a:pt x="16373" y="0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19"/>
            <p:cNvSpPr/>
            <p:nvPr/>
          </p:nvSpPr>
          <p:spPr>
            <a:xfrm>
              <a:off x="723450" y="3711350"/>
              <a:ext cx="492475" cy="416950"/>
            </a:xfrm>
            <a:custGeom>
              <a:avLst/>
              <a:gdLst/>
              <a:ahLst/>
              <a:cxnLst/>
              <a:rect l="l" t="t" r="r" b="b"/>
              <a:pathLst>
                <a:path w="19699" h="16678" extrusionOk="0">
                  <a:moveTo>
                    <a:pt x="10926" y="0"/>
                  </a:moveTo>
                  <a:lnTo>
                    <a:pt x="11211" y="11971"/>
                  </a:lnTo>
                  <a:lnTo>
                    <a:pt x="3294" y="14536"/>
                  </a:lnTo>
                  <a:cubicBezTo>
                    <a:pt x="3294" y="14536"/>
                    <a:pt x="0" y="15486"/>
                    <a:pt x="729" y="16120"/>
                  </a:cubicBezTo>
                  <a:cubicBezTo>
                    <a:pt x="1193" y="16542"/>
                    <a:pt x="6879" y="16612"/>
                    <a:pt x="10619" y="16612"/>
                  </a:cubicBezTo>
                  <a:cubicBezTo>
                    <a:pt x="12488" y="16612"/>
                    <a:pt x="13871" y="16595"/>
                    <a:pt x="13871" y="16595"/>
                  </a:cubicBezTo>
                  <a:cubicBezTo>
                    <a:pt x="13871" y="16595"/>
                    <a:pt x="14458" y="16677"/>
                    <a:pt x="15203" y="16677"/>
                  </a:cubicBezTo>
                  <a:cubicBezTo>
                    <a:pt x="15682" y="16677"/>
                    <a:pt x="16226" y="16643"/>
                    <a:pt x="16721" y="16532"/>
                  </a:cubicBezTo>
                  <a:cubicBezTo>
                    <a:pt x="19698" y="15867"/>
                    <a:pt x="17038" y="11655"/>
                    <a:pt x="17038" y="11655"/>
                  </a:cubicBezTo>
                  <a:lnTo>
                    <a:pt x="17196" y="1140"/>
                  </a:lnTo>
                  <a:cubicBezTo>
                    <a:pt x="15360" y="412"/>
                    <a:pt x="13333" y="0"/>
                    <a:pt x="11211" y="0"/>
                  </a:cubicBezTo>
                  <a:close/>
                </a:path>
              </a:pathLst>
            </a:custGeom>
            <a:solidFill>
              <a:srgbClr val="F6BC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19"/>
            <p:cNvSpPr/>
            <p:nvPr/>
          </p:nvSpPr>
          <p:spPr>
            <a:xfrm>
              <a:off x="609425" y="4228350"/>
              <a:ext cx="425200" cy="145700"/>
            </a:xfrm>
            <a:custGeom>
              <a:avLst/>
              <a:gdLst/>
              <a:ahLst/>
              <a:cxnLst/>
              <a:rect l="l" t="t" r="r" b="b"/>
              <a:pathLst>
                <a:path w="17008" h="5828" extrusionOk="0">
                  <a:moveTo>
                    <a:pt x="1" y="0"/>
                  </a:moveTo>
                  <a:lnTo>
                    <a:pt x="1" y="0"/>
                  </a:lnTo>
                  <a:cubicBezTo>
                    <a:pt x="571" y="2154"/>
                    <a:pt x="1616" y="4149"/>
                    <a:pt x="2946" y="5827"/>
                  </a:cubicBezTo>
                  <a:lnTo>
                    <a:pt x="16595" y="5796"/>
                  </a:lnTo>
                  <a:lnTo>
                    <a:pt x="17007" y="174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BC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19"/>
            <p:cNvSpPr/>
            <p:nvPr/>
          </p:nvSpPr>
          <p:spPr>
            <a:xfrm>
              <a:off x="981550" y="4207900"/>
              <a:ext cx="280700" cy="215050"/>
            </a:xfrm>
            <a:custGeom>
              <a:avLst/>
              <a:gdLst/>
              <a:ahLst/>
              <a:cxnLst/>
              <a:rect l="l" t="t" r="r" b="b"/>
              <a:pathLst>
                <a:path w="11228" h="8602" extrusionOk="0">
                  <a:moveTo>
                    <a:pt x="8441" y="1"/>
                  </a:moveTo>
                  <a:cubicBezTo>
                    <a:pt x="6690" y="1"/>
                    <a:pt x="0" y="2687"/>
                    <a:pt x="0" y="2687"/>
                  </a:cubicBezTo>
                  <a:lnTo>
                    <a:pt x="665" y="6424"/>
                  </a:lnTo>
                  <a:cubicBezTo>
                    <a:pt x="665" y="6424"/>
                    <a:pt x="4842" y="8601"/>
                    <a:pt x="6419" y="8601"/>
                  </a:cubicBezTo>
                  <a:cubicBezTo>
                    <a:pt x="6595" y="8601"/>
                    <a:pt x="6739" y="8574"/>
                    <a:pt x="6841" y="8514"/>
                  </a:cubicBezTo>
                  <a:cubicBezTo>
                    <a:pt x="7696" y="8039"/>
                    <a:pt x="3516" y="6170"/>
                    <a:pt x="3516" y="6170"/>
                  </a:cubicBezTo>
                  <a:lnTo>
                    <a:pt x="3516" y="6170"/>
                  </a:lnTo>
                  <a:cubicBezTo>
                    <a:pt x="3516" y="6170"/>
                    <a:pt x="6337" y="6791"/>
                    <a:pt x="8196" y="6791"/>
                  </a:cubicBezTo>
                  <a:cubicBezTo>
                    <a:pt x="9060" y="6791"/>
                    <a:pt x="9716" y="6657"/>
                    <a:pt x="9786" y="6265"/>
                  </a:cubicBezTo>
                  <a:cubicBezTo>
                    <a:pt x="9944" y="5474"/>
                    <a:pt x="4877" y="4682"/>
                    <a:pt x="4877" y="4682"/>
                  </a:cubicBezTo>
                  <a:cubicBezTo>
                    <a:pt x="4877" y="4682"/>
                    <a:pt x="10673" y="4270"/>
                    <a:pt x="10989" y="3510"/>
                  </a:cubicBezTo>
                  <a:cubicBezTo>
                    <a:pt x="11228" y="2901"/>
                    <a:pt x="10082" y="2724"/>
                    <a:pt x="8667" y="2724"/>
                  </a:cubicBezTo>
                  <a:cubicBezTo>
                    <a:pt x="6699" y="2724"/>
                    <a:pt x="4212" y="3067"/>
                    <a:pt x="4212" y="3067"/>
                  </a:cubicBezTo>
                  <a:cubicBezTo>
                    <a:pt x="4212" y="3067"/>
                    <a:pt x="9311" y="913"/>
                    <a:pt x="8836" y="121"/>
                  </a:cubicBezTo>
                  <a:cubicBezTo>
                    <a:pt x="8786" y="38"/>
                    <a:pt x="8648" y="1"/>
                    <a:pt x="8441" y="1"/>
                  </a:cubicBezTo>
                  <a:close/>
                </a:path>
              </a:pathLst>
            </a:custGeom>
            <a:solidFill>
              <a:srgbClr val="F6BC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19"/>
            <p:cNvSpPr/>
            <p:nvPr/>
          </p:nvSpPr>
          <p:spPr>
            <a:xfrm>
              <a:off x="981550" y="4184200"/>
              <a:ext cx="140150" cy="93250"/>
            </a:xfrm>
            <a:custGeom>
              <a:avLst/>
              <a:gdLst/>
              <a:ahLst/>
              <a:cxnLst/>
              <a:rect l="l" t="t" r="r" b="b"/>
              <a:pathLst>
                <a:path w="5606" h="3730" extrusionOk="0">
                  <a:moveTo>
                    <a:pt x="4614" y="1"/>
                  </a:moveTo>
                  <a:cubicBezTo>
                    <a:pt x="3545" y="1"/>
                    <a:pt x="0" y="3286"/>
                    <a:pt x="0" y="3286"/>
                  </a:cubicBezTo>
                  <a:lnTo>
                    <a:pt x="1679" y="3730"/>
                  </a:lnTo>
                  <a:cubicBezTo>
                    <a:pt x="1679" y="3730"/>
                    <a:pt x="5606" y="341"/>
                    <a:pt x="4751" y="24"/>
                  </a:cubicBezTo>
                  <a:cubicBezTo>
                    <a:pt x="4711" y="8"/>
                    <a:pt x="4665" y="1"/>
                    <a:pt x="4614" y="1"/>
                  </a:cubicBezTo>
                  <a:close/>
                </a:path>
              </a:pathLst>
            </a:custGeom>
            <a:solidFill>
              <a:srgbClr val="F6BC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19"/>
            <p:cNvSpPr/>
            <p:nvPr/>
          </p:nvSpPr>
          <p:spPr>
            <a:xfrm>
              <a:off x="809750" y="4214100"/>
              <a:ext cx="142525" cy="35650"/>
            </a:xfrm>
            <a:custGeom>
              <a:avLst/>
              <a:gdLst/>
              <a:ahLst/>
              <a:cxnLst/>
              <a:rect l="l" t="t" r="r" b="b"/>
              <a:pathLst>
                <a:path w="5701" h="1426" extrusionOk="0">
                  <a:moveTo>
                    <a:pt x="1932" y="0"/>
                  </a:moveTo>
                  <a:lnTo>
                    <a:pt x="855" y="792"/>
                  </a:lnTo>
                  <a:lnTo>
                    <a:pt x="222" y="95"/>
                  </a:lnTo>
                  <a:lnTo>
                    <a:pt x="0" y="317"/>
                  </a:lnTo>
                  <a:lnTo>
                    <a:pt x="823" y="1204"/>
                  </a:lnTo>
                  <a:lnTo>
                    <a:pt x="1869" y="444"/>
                  </a:lnTo>
                  <a:lnTo>
                    <a:pt x="2502" y="1235"/>
                  </a:lnTo>
                  <a:lnTo>
                    <a:pt x="3515" y="412"/>
                  </a:lnTo>
                  <a:lnTo>
                    <a:pt x="4402" y="1425"/>
                  </a:lnTo>
                  <a:lnTo>
                    <a:pt x="5701" y="602"/>
                  </a:lnTo>
                  <a:lnTo>
                    <a:pt x="5510" y="349"/>
                  </a:lnTo>
                  <a:lnTo>
                    <a:pt x="4465" y="1014"/>
                  </a:lnTo>
                  <a:lnTo>
                    <a:pt x="3579" y="0"/>
                  </a:lnTo>
                  <a:lnTo>
                    <a:pt x="2565" y="792"/>
                  </a:lnTo>
                  <a:lnTo>
                    <a:pt x="1932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19"/>
            <p:cNvSpPr/>
            <p:nvPr/>
          </p:nvSpPr>
          <p:spPr>
            <a:xfrm>
              <a:off x="728200" y="4380350"/>
              <a:ext cx="142525" cy="35650"/>
            </a:xfrm>
            <a:custGeom>
              <a:avLst/>
              <a:gdLst/>
              <a:ahLst/>
              <a:cxnLst/>
              <a:rect l="l" t="t" r="r" b="b"/>
              <a:pathLst>
                <a:path w="5701" h="1426" extrusionOk="0">
                  <a:moveTo>
                    <a:pt x="1932" y="1"/>
                  </a:moveTo>
                  <a:lnTo>
                    <a:pt x="887" y="792"/>
                  </a:lnTo>
                  <a:lnTo>
                    <a:pt x="222" y="96"/>
                  </a:lnTo>
                  <a:lnTo>
                    <a:pt x="0" y="317"/>
                  </a:lnTo>
                  <a:lnTo>
                    <a:pt x="824" y="1204"/>
                  </a:lnTo>
                  <a:lnTo>
                    <a:pt x="1900" y="412"/>
                  </a:lnTo>
                  <a:lnTo>
                    <a:pt x="2534" y="1236"/>
                  </a:lnTo>
                  <a:lnTo>
                    <a:pt x="3547" y="412"/>
                  </a:lnTo>
                  <a:lnTo>
                    <a:pt x="4434" y="1426"/>
                  </a:lnTo>
                  <a:lnTo>
                    <a:pt x="5701" y="602"/>
                  </a:lnTo>
                  <a:lnTo>
                    <a:pt x="5542" y="349"/>
                  </a:lnTo>
                  <a:lnTo>
                    <a:pt x="4497" y="1014"/>
                  </a:lnTo>
                  <a:lnTo>
                    <a:pt x="3579" y="1"/>
                  </a:lnTo>
                  <a:lnTo>
                    <a:pt x="2565" y="792"/>
                  </a:lnTo>
                  <a:lnTo>
                    <a:pt x="1932" y="1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19"/>
            <p:cNvSpPr/>
            <p:nvPr/>
          </p:nvSpPr>
          <p:spPr>
            <a:xfrm>
              <a:off x="974425" y="4389050"/>
              <a:ext cx="135400" cy="61000"/>
            </a:xfrm>
            <a:custGeom>
              <a:avLst/>
              <a:gdLst/>
              <a:ahLst/>
              <a:cxnLst/>
              <a:rect l="l" t="t" r="r" b="b"/>
              <a:pathLst>
                <a:path w="5416" h="2440" extrusionOk="0">
                  <a:moveTo>
                    <a:pt x="285" y="1"/>
                  </a:moveTo>
                  <a:lnTo>
                    <a:pt x="0" y="159"/>
                  </a:lnTo>
                  <a:lnTo>
                    <a:pt x="570" y="1236"/>
                  </a:lnTo>
                  <a:lnTo>
                    <a:pt x="1774" y="761"/>
                  </a:lnTo>
                  <a:lnTo>
                    <a:pt x="2185" y="1711"/>
                  </a:lnTo>
                  <a:lnTo>
                    <a:pt x="3357" y="1236"/>
                  </a:lnTo>
                  <a:lnTo>
                    <a:pt x="3959" y="2439"/>
                  </a:lnTo>
                  <a:lnTo>
                    <a:pt x="5416" y="1996"/>
                  </a:lnTo>
                  <a:lnTo>
                    <a:pt x="5321" y="1711"/>
                  </a:lnTo>
                  <a:lnTo>
                    <a:pt x="4117" y="2059"/>
                  </a:lnTo>
                  <a:lnTo>
                    <a:pt x="3516" y="824"/>
                  </a:lnTo>
                  <a:lnTo>
                    <a:pt x="2344" y="1299"/>
                  </a:lnTo>
                  <a:lnTo>
                    <a:pt x="1964" y="381"/>
                  </a:lnTo>
                  <a:lnTo>
                    <a:pt x="729" y="856"/>
                  </a:lnTo>
                  <a:lnTo>
                    <a:pt x="285" y="1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19"/>
            <p:cNvSpPr/>
            <p:nvPr/>
          </p:nvSpPr>
          <p:spPr>
            <a:xfrm>
              <a:off x="831125" y="3988450"/>
              <a:ext cx="139350" cy="54650"/>
            </a:xfrm>
            <a:custGeom>
              <a:avLst/>
              <a:gdLst/>
              <a:ahLst/>
              <a:cxnLst/>
              <a:rect l="l" t="t" r="r" b="b"/>
              <a:pathLst>
                <a:path w="5574" h="2186" extrusionOk="0">
                  <a:moveTo>
                    <a:pt x="5321" y="1"/>
                  </a:moveTo>
                  <a:lnTo>
                    <a:pt x="4497" y="951"/>
                  </a:lnTo>
                  <a:lnTo>
                    <a:pt x="3357" y="222"/>
                  </a:lnTo>
                  <a:lnTo>
                    <a:pt x="2629" y="1267"/>
                  </a:lnTo>
                  <a:lnTo>
                    <a:pt x="1774" y="697"/>
                  </a:lnTo>
                  <a:lnTo>
                    <a:pt x="982" y="1774"/>
                  </a:lnTo>
                  <a:lnTo>
                    <a:pt x="158" y="1299"/>
                  </a:lnTo>
                  <a:lnTo>
                    <a:pt x="0" y="1552"/>
                  </a:lnTo>
                  <a:lnTo>
                    <a:pt x="1077" y="2186"/>
                  </a:lnTo>
                  <a:lnTo>
                    <a:pt x="1837" y="1141"/>
                  </a:lnTo>
                  <a:lnTo>
                    <a:pt x="2692" y="1711"/>
                  </a:lnTo>
                  <a:lnTo>
                    <a:pt x="3420" y="666"/>
                  </a:lnTo>
                  <a:lnTo>
                    <a:pt x="4560" y="1362"/>
                  </a:lnTo>
                  <a:lnTo>
                    <a:pt x="5574" y="222"/>
                  </a:lnTo>
                  <a:lnTo>
                    <a:pt x="5321" y="1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19"/>
            <p:cNvSpPr/>
            <p:nvPr/>
          </p:nvSpPr>
          <p:spPr>
            <a:xfrm>
              <a:off x="1155725" y="3804775"/>
              <a:ext cx="37225" cy="142525"/>
            </a:xfrm>
            <a:custGeom>
              <a:avLst/>
              <a:gdLst/>
              <a:ahLst/>
              <a:cxnLst/>
              <a:rect l="l" t="t" r="r" b="b"/>
              <a:pathLst>
                <a:path w="1489" h="5701" extrusionOk="0">
                  <a:moveTo>
                    <a:pt x="1204" y="0"/>
                  </a:moveTo>
                  <a:lnTo>
                    <a:pt x="285" y="824"/>
                  </a:lnTo>
                  <a:lnTo>
                    <a:pt x="1046" y="1869"/>
                  </a:lnTo>
                  <a:lnTo>
                    <a:pt x="254" y="2502"/>
                  </a:lnTo>
                  <a:lnTo>
                    <a:pt x="1014" y="3516"/>
                  </a:lnTo>
                  <a:lnTo>
                    <a:pt x="0" y="4402"/>
                  </a:lnTo>
                  <a:lnTo>
                    <a:pt x="792" y="5701"/>
                  </a:lnTo>
                  <a:lnTo>
                    <a:pt x="1046" y="5511"/>
                  </a:lnTo>
                  <a:lnTo>
                    <a:pt x="412" y="4466"/>
                  </a:lnTo>
                  <a:lnTo>
                    <a:pt x="1457" y="3579"/>
                  </a:lnTo>
                  <a:lnTo>
                    <a:pt x="697" y="2566"/>
                  </a:lnTo>
                  <a:lnTo>
                    <a:pt x="1489" y="1932"/>
                  </a:lnTo>
                  <a:lnTo>
                    <a:pt x="729" y="855"/>
                  </a:lnTo>
                  <a:lnTo>
                    <a:pt x="1426" y="222"/>
                  </a:lnTo>
                  <a:lnTo>
                    <a:pt x="1204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19"/>
            <p:cNvSpPr/>
            <p:nvPr/>
          </p:nvSpPr>
          <p:spPr>
            <a:xfrm>
              <a:off x="955425" y="3804775"/>
              <a:ext cx="38025" cy="142525"/>
            </a:xfrm>
            <a:custGeom>
              <a:avLst/>
              <a:gdLst/>
              <a:ahLst/>
              <a:cxnLst/>
              <a:rect l="l" t="t" r="r" b="b"/>
              <a:pathLst>
                <a:path w="1521" h="5701" extrusionOk="0">
                  <a:moveTo>
                    <a:pt x="1235" y="0"/>
                  </a:moveTo>
                  <a:lnTo>
                    <a:pt x="317" y="824"/>
                  </a:lnTo>
                  <a:lnTo>
                    <a:pt x="1077" y="1869"/>
                  </a:lnTo>
                  <a:lnTo>
                    <a:pt x="254" y="2502"/>
                  </a:lnTo>
                  <a:lnTo>
                    <a:pt x="1045" y="3516"/>
                  </a:lnTo>
                  <a:lnTo>
                    <a:pt x="0" y="4402"/>
                  </a:lnTo>
                  <a:lnTo>
                    <a:pt x="824" y="5701"/>
                  </a:lnTo>
                  <a:lnTo>
                    <a:pt x="1077" y="5511"/>
                  </a:lnTo>
                  <a:lnTo>
                    <a:pt x="444" y="4466"/>
                  </a:lnTo>
                  <a:lnTo>
                    <a:pt x="1489" y="3579"/>
                  </a:lnTo>
                  <a:lnTo>
                    <a:pt x="697" y="2566"/>
                  </a:lnTo>
                  <a:lnTo>
                    <a:pt x="1520" y="1932"/>
                  </a:lnTo>
                  <a:lnTo>
                    <a:pt x="729" y="855"/>
                  </a:lnTo>
                  <a:lnTo>
                    <a:pt x="1425" y="222"/>
                  </a:lnTo>
                  <a:lnTo>
                    <a:pt x="1235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4354" y="1196859"/>
            <a:ext cx="7251926" cy="96559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99736" y="2735235"/>
            <a:ext cx="570380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Based on the internal validation, these are the best from each method: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Connectivity	: Single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Dunn Index	: Single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Silhouette	: </a:t>
            </a:r>
            <a:r>
              <a:rPr lang="en-US" dirty="0" err="1" smtClean="0">
                <a:solidFill>
                  <a:schemeClr val="tx1"/>
                </a:solidFill>
              </a:rPr>
              <a:t>Ward.D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0772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3" name="Google Shape;2323;p27"/>
          <p:cNvSpPr txBox="1"/>
          <p:nvPr/>
        </p:nvSpPr>
        <p:spPr>
          <a:xfrm>
            <a:off x="710250" y="457200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 smtClean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Single Linkage</a:t>
            </a:r>
            <a:endParaRPr sz="2500" dirty="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366" name="Google Shape;2366;p27"/>
          <p:cNvSpPr/>
          <p:nvPr/>
        </p:nvSpPr>
        <p:spPr>
          <a:xfrm>
            <a:off x="710250" y="2377845"/>
            <a:ext cx="998903" cy="998871"/>
          </a:xfrm>
          <a:custGeom>
            <a:avLst/>
            <a:gdLst/>
            <a:ahLst/>
            <a:cxnLst/>
            <a:rect l="l" t="t" r="r" b="b"/>
            <a:pathLst>
              <a:path w="31797" h="31796" extrusionOk="0">
                <a:moveTo>
                  <a:pt x="15898" y="0"/>
                </a:moveTo>
                <a:cubicBezTo>
                  <a:pt x="7126" y="0"/>
                  <a:pt x="1" y="7126"/>
                  <a:pt x="1" y="15898"/>
                </a:cubicBezTo>
                <a:cubicBezTo>
                  <a:pt x="1" y="24702"/>
                  <a:pt x="7126" y="31796"/>
                  <a:pt x="15898" y="31796"/>
                </a:cubicBezTo>
                <a:cubicBezTo>
                  <a:pt x="24671" y="31796"/>
                  <a:pt x="31796" y="24702"/>
                  <a:pt x="31796" y="15898"/>
                </a:cubicBezTo>
                <a:cubicBezTo>
                  <a:pt x="31796" y="7126"/>
                  <a:pt x="24671" y="0"/>
                  <a:pt x="15898" y="0"/>
                </a:cubicBezTo>
                <a:close/>
              </a:path>
            </a:pathLst>
          </a:custGeom>
          <a:solidFill>
            <a:srgbClr val="EDEDED"/>
          </a:solidFill>
          <a:ln w="10300" cap="flat" cmpd="sng">
            <a:solidFill>
              <a:srgbClr val="376B8C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7" name="Google Shape;2367;p27"/>
          <p:cNvSpPr/>
          <p:nvPr/>
        </p:nvSpPr>
        <p:spPr>
          <a:xfrm>
            <a:off x="1168878" y="2629542"/>
            <a:ext cx="47814" cy="224869"/>
          </a:xfrm>
          <a:custGeom>
            <a:avLst/>
            <a:gdLst/>
            <a:ahLst/>
            <a:cxnLst/>
            <a:rect l="l" t="t" r="r" b="b"/>
            <a:pathLst>
              <a:path w="1522" h="7158" extrusionOk="0">
                <a:moveTo>
                  <a:pt x="1" y="1"/>
                </a:moveTo>
                <a:lnTo>
                  <a:pt x="1" y="7158"/>
                </a:lnTo>
                <a:lnTo>
                  <a:pt x="1521" y="7158"/>
                </a:lnTo>
                <a:lnTo>
                  <a:pt x="1521" y="1"/>
                </a:lnTo>
                <a:close/>
              </a:path>
            </a:pathLst>
          </a:custGeom>
          <a:solidFill>
            <a:srgbClr val="F2B8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8" name="Google Shape;2368;p27"/>
          <p:cNvSpPr/>
          <p:nvPr/>
        </p:nvSpPr>
        <p:spPr>
          <a:xfrm>
            <a:off x="980859" y="2816586"/>
            <a:ext cx="423851" cy="455675"/>
          </a:xfrm>
          <a:custGeom>
            <a:avLst/>
            <a:gdLst/>
            <a:ahLst/>
            <a:cxnLst/>
            <a:rect l="l" t="t" r="r" b="b"/>
            <a:pathLst>
              <a:path w="13492" h="14505" extrusionOk="0">
                <a:moveTo>
                  <a:pt x="6746" y="0"/>
                </a:moveTo>
                <a:cubicBezTo>
                  <a:pt x="3009" y="0"/>
                  <a:pt x="0" y="2502"/>
                  <a:pt x="286" y="5004"/>
                </a:cubicBezTo>
                <a:cubicBezTo>
                  <a:pt x="571" y="7506"/>
                  <a:pt x="1901" y="14505"/>
                  <a:pt x="6746" y="14505"/>
                </a:cubicBezTo>
                <a:cubicBezTo>
                  <a:pt x="11591" y="14505"/>
                  <a:pt x="12921" y="7506"/>
                  <a:pt x="13206" y="5004"/>
                </a:cubicBezTo>
                <a:cubicBezTo>
                  <a:pt x="13492" y="2502"/>
                  <a:pt x="10483" y="0"/>
                  <a:pt x="6746" y="0"/>
                </a:cubicBezTo>
                <a:close/>
              </a:path>
            </a:pathLst>
          </a:custGeom>
          <a:solidFill>
            <a:srgbClr val="376B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9" name="Google Shape;2369;p27"/>
          <p:cNvSpPr/>
          <p:nvPr/>
        </p:nvSpPr>
        <p:spPr>
          <a:xfrm>
            <a:off x="1054496" y="2816586"/>
            <a:ext cx="276578" cy="455675"/>
          </a:xfrm>
          <a:custGeom>
            <a:avLst/>
            <a:gdLst/>
            <a:ahLst/>
            <a:cxnLst/>
            <a:rect l="l" t="t" r="r" b="b"/>
            <a:pathLst>
              <a:path w="8804" h="14505" extrusionOk="0">
                <a:moveTo>
                  <a:pt x="4402" y="0"/>
                </a:moveTo>
                <a:cubicBezTo>
                  <a:pt x="1963" y="0"/>
                  <a:pt x="0" y="2502"/>
                  <a:pt x="190" y="5004"/>
                </a:cubicBezTo>
                <a:cubicBezTo>
                  <a:pt x="348" y="7506"/>
                  <a:pt x="1235" y="14505"/>
                  <a:pt x="4402" y="14505"/>
                </a:cubicBezTo>
                <a:cubicBezTo>
                  <a:pt x="7569" y="14505"/>
                  <a:pt x="8456" y="7506"/>
                  <a:pt x="8614" y="5004"/>
                </a:cubicBezTo>
                <a:cubicBezTo>
                  <a:pt x="8804" y="2502"/>
                  <a:pt x="6872" y="0"/>
                  <a:pt x="4402" y="0"/>
                </a:cubicBezTo>
                <a:close/>
              </a:path>
            </a:pathLst>
          </a:custGeom>
          <a:solidFill>
            <a:srgbClr val="43AE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0" name="Google Shape;2370;p27"/>
          <p:cNvSpPr/>
          <p:nvPr/>
        </p:nvSpPr>
        <p:spPr>
          <a:xfrm>
            <a:off x="1031594" y="2895187"/>
            <a:ext cx="322381" cy="170144"/>
          </a:xfrm>
          <a:custGeom>
            <a:avLst/>
            <a:gdLst/>
            <a:ahLst/>
            <a:cxnLst/>
            <a:rect l="l" t="t" r="r" b="b"/>
            <a:pathLst>
              <a:path w="10262" h="5416" extrusionOk="0">
                <a:moveTo>
                  <a:pt x="2027" y="0"/>
                </a:moveTo>
                <a:cubicBezTo>
                  <a:pt x="919" y="0"/>
                  <a:pt x="1" y="919"/>
                  <a:pt x="1" y="2059"/>
                </a:cubicBezTo>
                <a:lnTo>
                  <a:pt x="1" y="3389"/>
                </a:lnTo>
                <a:cubicBezTo>
                  <a:pt x="1" y="4497"/>
                  <a:pt x="919" y="5416"/>
                  <a:pt x="2027" y="5416"/>
                </a:cubicBezTo>
                <a:lnTo>
                  <a:pt x="8235" y="5416"/>
                </a:lnTo>
                <a:cubicBezTo>
                  <a:pt x="9343" y="5416"/>
                  <a:pt x="10261" y="4497"/>
                  <a:pt x="10261" y="3389"/>
                </a:cubicBezTo>
                <a:lnTo>
                  <a:pt x="10261" y="2059"/>
                </a:lnTo>
                <a:cubicBezTo>
                  <a:pt x="10261" y="919"/>
                  <a:pt x="9343" y="0"/>
                  <a:pt x="8235" y="0"/>
                </a:cubicBezTo>
                <a:close/>
              </a:path>
            </a:pathLst>
          </a:custGeom>
          <a:solidFill>
            <a:srgbClr val="F2B8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1" name="Google Shape;2371;p27"/>
          <p:cNvSpPr/>
          <p:nvPr/>
        </p:nvSpPr>
        <p:spPr>
          <a:xfrm>
            <a:off x="1060465" y="3111071"/>
            <a:ext cx="65689" cy="65689"/>
          </a:xfrm>
          <a:custGeom>
            <a:avLst/>
            <a:gdLst/>
            <a:ahLst/>
            <a:cxnLst/>
            <a:rect l="l" t="t" r="r" b="b"/>
            <a:pathLst>
              <a:path w="2091" h="2091" extrusionOk="0">
                <a:moveTo>
                  <a:pt x="1045" y="0"/>
                </a:moveTo>
                <a:cubicBezTo>
                  <a:pt x="475" y="0"/>
                  <a:pt x="0" y="475"/>
                  <a:pt x="0" y="1045"/>
                </a:cubicBezTo>
                <a:cubicBezTo>
                  <a:pt x="0" y="1615"/>
                  <a:pt x="475" y="2090"/>
                  <a:pt x="1045" y="2090"/>
                </a:cubicBezTo>
                <a:cubicBezTo>
                  <a:pt x="1615" y="2090"/>
                  <a:pt x="2090" y="1615"/>
                  <a:pt x="2090" y="1045"/>
                </a:cubicBezTo>
                <a:cubicBezTo>
                  <a:pt x="2090" y="475"/>
                  <a:pt x="1615" y="0"/>
                  <a:pt x="1045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2" name="Google Shape;2372;p27"/>
          <p:cNvSpPr/>
          <p:nvPr/>
        </p:nvSpPr>
        <p:spPr>
          <a:xfrm>
            <a:off x="1278328" y="3088169"/>
            <a:ext cx="45803" cy="45803"/>
          </a:xfrm>
          <a:custGeom>
            <a:avLst/>
            <a:gdLst/>
            <a:ahLst/>
            <a:cxnLst/>
            <a:rect l="l" t="t" r="r" b="b"/>
            <a:pathLst>
              <a:path w="1458" h="1458" extrusionOk="0">
                <a:moveTo>
                  <a:pt x="729" y="1"/>
                </a:moveTo>
                <a:cubicBezTo>
                  <a:pt x="349" y="1"/>
                  <a:pt x="1" y="349"/>
                  <a:pt x="1" y="729"/>
                </a:cubicBezTo>
                <a:cubicBezTo>
                  <a:pt x="1" y="1141"/>
                  <a:pt x="349" y="1458"/>
                  <a:pt x="729" y="1458"/>
                </a:cubicBezTo>
                <a:cubicBezTo>
                  <a:pt x="1141" y="1458"/>
                  <a:pt x="1457" y="1141"/>
                  <a:pt x="1457" y="729"/>
                </a:cubicBezTo>
                <a:cubicBezTo>
                  <a:pt x="1457" y="349"/>
                  <a:pt x="1141" y="1"/>
                  <a:pt x="729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3" name="Google Shape;2373;p27"/>
          <p:cNvSpPr/>
          <p:nvPr/>
        </p:nvSpPr>
        <p:spPr>
          <a:xfrm>
            <a:off x="1256432" y="3156842"/>
            <a:ext cx="44798" cy="45772"/>
          </a:xfrm>
          <a:custGeom>
            <a:avLst/>
            <a:gdLst/>
            <a:ahLst/>
            <a:cxnLst/>
            <a:rect l="l" t="t" r="r" b="b"/>
            <a:pathLst>
              <a:path w="1426" h="1457" extrusionOk="0">
                <a:moveTo>
                  <a:pt x="698" y="0"/>
                </a:moveTo>
                <a:cubicBezTo>
                  <a:pt x="318" y="0"/>
                  <a:pt x="1" y="317"/>
                  <a:pt x="1" y="728"/>
                </a:cubicBezTo>
                <a:cubicBezTo>
                  <a:pt x="1" y="1140"/>
                  <a:pt x="318" y="1457"/>
                  <a:pt x="698" y="1457"/>
                </a:cubicBezTo>
                <a:cubicBezTo>
                  <a:pt x="1109" y="1457"/>
                  <a:pt x="1426" y="1140"/>
                  <a:pt x="1426" y="728"/>
                </a:cubicBezTo>
                <a:cubicBezTo>
                  <a:pt x="1426" y="317"/>
                  <a:pt x="1109" y="0"/>
                  <a:pt x="698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4" name="Google Shape;2374;p27"/>
          <p:cNvSpPr/>
          <p:nvPr/>
        </p:nvSpPr>
        <p:spPr>
          <a:xfrm>
            <a:off x="1155966" y="2465398"/>
            <a:ext cx="61699" cy="110989"/>
          </a:xfrm>
          <a:custGeom>
            <a:avLst/>
            <a:gdLst/>
            <a:ahLst/>
            <a:cxnLst/>
            <a:rect l="l" t="t" r="r" b="b"/>
            <a:pathLst>
              <a:path w="1964" h="3533" extrusionOk="0">
                <a:moveTo>
                  <a:pt x="1045" y="0"/>
                </a:moveTo>
                <a:cubicBezTo>
                  <a:pt x="1014" y="380"/>
                  <a:pt x="887" y="760"/>
                  <a:pt x="697" y="1077"/>
                </a:cubicBezTo>
                <a:cubicBezTo>
                  <a:pt x="475" y="1457"/>
                  <a:pt x="190" y="1837"/>
                  <a:pt x="95" y="2280"/>
                </a:cubicBezTo>
                <a:cubicBezTo>
                  <a:pt x="0" y="2692"/>
                  <a:pt x="95" y="3230"/>
                  <a:pt x="507" y="3452"/>
                </a:cubicBezTo>
                <a:cubicBezTo>
                  <a:pt x="611" y="3508"/>
                  <a:pt x="721" y="3533"/>
                  <a:pt x="832" y="3533"/>
                </a:cubicBezTo>
                <a:cubicBezTo>
                  <a:pt x="1226" y="3533"/>
                  <a:pt x="1625" y="3214"/>
                  <a:pt x="1774" y="2819"/>
                </a:cubicBezTo>
                <a:cubicBezTo>
                  <a:pt x="1964" y="2344"/>
                  <a:pt x="1805" y="1774"/>
                  <a:pt x="1584" y="1267"/>
                </a:cubicBezTo>
                <a:cubicBezTo>
                  <a:pt x="1394" y="855"/>
                  <a:pt x="1172" y="444"/>
                  <a:pt x="1045" y="0"/>
                </a:cubicBezTo>
                <a:close/>
              </a:path>
            </a:pathLst>
          </a:custGeom>
          <a:solidFill>
            <a:srgbClr val="E276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5" name="Google Shape;2375;p27"/>
          <p:cNvSpPr/>
          <p:nvPr/>
        </p:nvSpPr>
        <p:spPr>
          <a:xfrm>
            <a:off x="1145003" y="2936969"/>
            <a:ext cx="8985" cy="36818"/>
          </a:xfrm>
          <a:custGeom>
            <a:avLst/>
            <a:gdLst/>
            <a:ahLst/>
            <a:cxnLst/>
            <a:rect l="l" t="t" r="r" b="b"/>
            <a:pathLst>
              <a:path w="286" h="1172" extrusionOk="0">
                <a:moveTo>
                  <a:pt x="128" y="0"/>
                </a:moveTo>
                <a:cubicBezTo>
                  <a:pt x="64" y="0"/>
                  <a:pt x="1" y="64"/>
                  <a:pt x="1" y="127"/>
                </a:cubicBezTo>
                <a:lnTo>
                  <a:pt x="1" y="1045"/>
                </a:lnTo>
                <a:cubicBezTo>
                  <a:pt x="1" y="1109"/>
                  <a:pt x="64" y="1172"/>
                  <a:pt x="159" y="1172"/>
                </a:cubicBezTo>
                <a:cubicBezTo>
                  <a:pt x="223" y="1172"/>
                  <a:pt x="286" y="1109"/>
                  <a:pt x="286" y="1045"/>
                </a:cubicBezTo>
                <a:lnTo>
                  <a:pt x="286" y="127"/>
                </a:lnTo>
                <a:cubicBezTo>
                  <a:pt x="286" y="64"/>
                  <a:pt x="223" y="0"/>
                  <a:pt x="1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6" name="Google Shape;2376;p27"/>
          <p:cNvSpPr/>
          <p:nvPr/>
        </p:nvSpPr>
        <p:spPr>
          <a:xfrm>
            <a:off x="1145003" y="2986699"/>
            <a:ext cx="8985" cy="37855"/>
          </a:xfrm>
          <a:custGeom>
            <a:avLst/>
            <a:gdLst/>
            <a:ahLst/>
            <a:cxnLst/>
            <a:rect l="l" t="t" r="r" b="b"/>
            <a:pathLst>
              <a:path w="286" h="1205" extrusionOk="0">
                <a:moveTo>
                  <a:pt x="128" y="1"/>
                </a:moveTo>
                <a:cubicBezTo>
                  <a:pt x="64" y="1"/>
                  <a:pt x="1" y="64"/>
                  <a:pt x="1" y="159"/>
                </a:cubicBezTo>
                <a:lnTo>
                  <a:pt x="1" y="1077"/>
                </a:lnTo>
                <a:cubicBezTo>
                  <a:pt x="1" y="1141"/>
                  <a:pt x="64" y="1204"/>
                  <a:pt x="159" y="1204"/>
                </a:cubicBezTo>
                <a:cubicBezTo>
                  <a:pt x="223" y="1204"/>
                  <a:pt x="286" y="1141"/>
                  <a:pt x="286" y="1077"/>
                </a:cubicBezTo>
                <a:lnTo>
                  <a:pt x="286" y="159"/>
                </a:lnTo>
                <a:cubicBezTo>
                  <a:pt x="286" y="64"/>
                  <a:pt x="223" y="1"/>
                  <a:pt x="12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7" name="Google Shape;2377;p27"/>
          <p:cNvSpPr/>
          <p:nvPr/>
        </p:nvSpPr>
        <p:spPr>
          <a:xfrm>
            <a:off x="1174847" y="2936969"/>
            <a:ext cx="8985" cy="36818"/>
          </a:xfrm>
          <a:custGeom>
            <a:avLst/>
            <a:gdLst/>
            <a:ahLst/>
            <a:cxnLst/>
            <a:rect l="l" t="t" r="r" b="b"/>
            <a:pathLst>
              <a:path w="286" h="1172" extrusionOk="0">
                <a:moveTo>
                  <a:pt x="128" y="0"/>
                </a:moveTo>
                <a:cubicBezTo>
                  <a:pt x="64" y="0"/>
                  <a:pt x="1" y="64"/>
                  <a:pt x="1" y="127"/>
                </a:cubicBezTo>
                <a:lnTo>
                  <a:pt x="1" y="1045"/>
                </a:lnTo>
                <a:cubicBezTo>
                  <a:pt x="1" y="1109"/>
                  <a:pt x="64" y="1172"/>
                  <a:pt x="159" y="1172"/>
                </a:cubicBezTo>
                <a:cubicBezTo>
                  <a:pt x="223" y="1172"/>
                  <a:pt x="286" y="1109"/>
                  <a:pt x="286" y="1045"/>
                </a:cubicBezTo>
                <a:lnTo>
                  <a:pt x="286" y="127"/>
                </a:lnTo>
                <a:cubicBezTo>
                  <a:pt x="286" y="64"/>
                  <a:pt x="223" y="0"/>
                  <a:pt x="1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8" name="Google Shape;2378;p27"/>
          <p:cNvSpPr/>
          <p:nvPr/>
        </p:nvSpPr>
        <p:spPr>
          <a:xfrm>
            <a:off x="1211665" y="2936969"/>
            <a:ext cx="8011" cy="36818"/>
          </a:xfrm>
          <a:custGeom>
            <a:avLst/>
            <a:gdLst/>
            <a:ahLst/>
            <a:cxnLst/>
            <a:rect l="l" t="t" r="r" b="b"/>
            <a:pathLst>
              <a:path w="255" h="1172" extrusionOk="0">
                <a:moveTo>
                  <a:pt x="127" y="0"/>
                </a:moveTo>
                <a:cubicBezTo>
                  <a:pt x="64" y="0"/>
                  <a:pt x="1" y="64"/>
                  <a:pt x="1" y="127"/>
                </a:cubicBezTo>
                <a:lnTo>
                  <a:pt x="1" y="1045"/>
                </a:lnTo>
                <a:cubicBezTo>
                  <a:pt x="1" y="1109"/>
                  <a:pt x="64" y="1172"/>
                  <a:pt x="127" y="1172"/>
                </a:cubicBezTo>
                <a:cubicBezTo>
                  <a:pt x="222" y="1172"/>
                  <a:pt x="254" y="1109"/>
                  <a:pt x="254" y="1045"/>
                </a:cubicBezTo>
                <a:lnTo>
                  <a:pt x="254" y="127"/>
                </a:lnTo>
                <a:cubicBezTo>
                  <a:pt x="254" y="64"/>
                  <a:pt x="191" y="0"/>
                  <a:pt x="12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9" name="Google Shape;2379;p27"/>
          <p:cNvSpPr/>
          <p:nvPr/>
        </p:nvSpPr>
        <p:spPr>
          <a:xfrm>
            <a:off x="1174847" y="2986699"/>
            <a:ext cx="8985" cy="37855"/>
          </a:xfrm>
          <a:custGeom>
            <a:avLst/>
            <a:gdLst/>
            <a:ahLst/>
            <a:cxnLst/>
            <a:rect l="l" t="t" r="r" b="b"/>
            <a:pathLst>
              <a:path w="286" h="1205" extrusionOk="0">
                <a:moveTo>
                  <a:pt x="128" y="1"/>
                </a:moveTo>
                <a:cubicBezTo>
                  <a:pt x="64" y="1"/>
                  <a:pt x="1" y="64"/>
                  <a:pt x="1" y="159"/>
                </a:cubicBezTo>
                <a:lnTo>
                  <a:pt x="1" y="1077"/>
                </a:lnTo>
                <a:cubicBezTo>
                  <a:pt x="1" y="1141"/>
                  <a:pt x="64" y="1204"/>
                  <a:pt x="159" y="1204"/>
                </a:cubicBezTo>
                <a:cubicBezTo>
                  <a:pt x="223" y="1204"/>
                  <a:pt x="286" y="1141"/>
                  <a:pt x="286" y="1077"/>
                </a:cubicBezTo>
                <a:lnTo>
                  <a:pt x="286" y="159"/>
                </a:lnTo>
                <a:cubicBezTo>
                  <a:pt x="286" y="64"/>
                  <a:pt x="223" y="1"/>
                  <a:pt x="12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0" name="Google Shape;2380;p27"/>
          <p:cNvSpPr/>
          <p:nvPr/>
        </p:nvSpPr>
        <p:spPr>
          <a:xfrm>
            <a:off x="1211665" y="2986699"/>
            <a:ext cx="8011" cy="37855"/>
          </a:xfrm>
          <a:custGeom>
            <a:avLst/>
            <a:gdLst/>
            <a:ahLst/>
            <a:cxnLst/>
            <a:rect l="l" t="t" r="r" b="b"/>
            <a:pathLst>
              <a:path w="255" h="1205" extrusionOk="0">
                <a:moveTo>
                  <a:pt x="127" y="1"/>
                </a:moveTo>
                <a:cubicBezTo>
                  <a:pt x="64" y="1"/>
                  <a:pt x="1" y="64"/>
                  <a:pt x="1" y="159"/>
                </a:cubicBezTo>
                <a:lnTo>
                  <a:pt x="1" y="1077"/>
                </a:lnTo>
                <a:cubicBezTo>
                  <a:pt x="1" y="1141"/>
                  <a:pt x="64" y="1204"/>
                  <a:pt x="127" y="1204"/>
                </a:cubicBezTo>
                <a:cubicBezTo>
                  <a:pt x="222" y="1204"/>
                  <a:pt x="254" y="1141"/>
                  <a:pt x="254" y="1077"/>
                </a:cubicBezTo>
                <a:lnTo>
                  <a:pt x="254" y="159"/>
                </a:lnTo>
                <a:cubicBezTo>
                  <a:pt x="254" y="64"/>
                  <a:pt x="191" y="1"/>
                  <a:pt x="12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1" name="Google Shape;2381;p27"/>
          <p:cNvSpPr/>
          <p:nvPr/>
        </p:nvSpPr>
        <p:spPr>
          <a:xfrm>
            <a:off x="1178837" y="3026501"/>
            <a:ext cx="37855" cy="8985"/>
          </a:xfrm>
          <a:custGeom>
            <a:avLst/>
            <a:gdLst/>
            <a:ahLst/>
            <a:cxnLst/>
            <a:rect l="l" t="t" r="r" b="b"/>
            <a:pathLst>
              <a:path w="1205" h="286" extrusionOk="0">
                <a:moveTo>
                  <a:pt x="127" y="0"/>
                </a:moveTo>
                <a:cubicBezTo>
                  <a:pt x="64" y="0"/>
                  <a:pt x="1" y="64"/>
                  <a:pt x="1" y="127"/>
                </a:cubicBezTo>
                <a:cubicBezTo>
                  <a:pt x="1" y="222"/>
                  <a:pt x="64" y="285"/>
                  <a:pt x="127" y="285"/>
                </a:cubicBezTo>
                <a:lnTo>
                  <a:pt x="1046" y="285"/>
                </a:lnTo>
                <a:cubicBezTo>
                  <a:pt x="1141" y="285"/>
                  <a:pt x="1204" y="222"/>
                  <a:pt x="1204" y="127"/>
                </a:cubicBezTo>
                <a:cubicBezTo>
                  <a:pt x="1204" y="64"/>
                  <a:pt x="1141" y="0"/>
                  <a:pt x="104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2" name="Google Shape;2382;p27"/>
          <p:cNvSpPr/>
          <p:nvPr/>
        </p:nvSpPr>
        <p:spPr>
          <a:xfrm>
            <a:off x="1178837" y="2926005"/>
            <a:ext cx="37855" cy="8011"/>
          </a:xfrm>
          <a:custGeom>
            <a:avLst/>
            <a:gdLst/>
            <a:ahLst/>
            <a:cxnLst/>
            <a:rect l="l" t="t" r="r" b="b"/>
            <a:pathLst>
              <a:path w="1205" h="255" extrusionOk="0">
                <a:moveTo>
                  <a:pt x="127" y="1"/>
                </a:moveTo>
                <a:cubicBezTo>
                  <a:pt x="64" y="1"/>
                  <a:pt x="1" y="64"/>
                  <a:pt x="1" y="128"/>
                </a:cubicBezTo>
                <a:cubicBezTo>
                  <a:pt x="1" y="223"/>
                  <a:pt x="64" y="254"/>
                  <a:pt x="127" y="254"/>
                </a:cubicBezTo>
                <a:lnTo>
                  <a:pt x="1046" y="254"/>
                </a:lnTo>
                <a:cubicBezTo>
                  <a:pt x="1141" y="254"/>
                  <a:pt x="1204" y="191"/>
                  <a:pt x="1204" y="128"/>
                </a:cubicBezTo>
                <a:cubicBezTo>
                  <a:pt x="1204" y="64"/>
                  <a:pt x="1141" y="1"/>
                  <a:pt x="104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3" name="Google Shape;2383;p27"/>
          <p:cNvSpPr/>
          <p:nvPr/>
        </p:nvSpPr>
        <p:spPr>
          <a:xfrm>
            <a:off x="1242515" y="2936969"/>
            <a:ext cx="7979" cy="36818"/>
          </a:xfrm>
          <a:custGeom>
            <a:avLst/>
            <a:gdLst/>
            <a:ahLst/>
            <a:cxnLst/>
            <a:rect l="l" t="t" r="r" b="b"/>
            <a:pathLst>
              <a:path w="254" h="1172" extrusionOk="0">
                <a:moveTo>
                  <a:pt x="127" y="0"/>
                </a:moveTo>
                <a:cubicBezTo>
                  <a:pt x="64" y="0"/>
                  <a:pt x="0" y="64"/>
                  <a:pt x="0" y="127"/>
                </a:cubicBezTo>
                <a:lnTo>
                  <a:pt x="0" y="1045"/>
                </a:lnTo>
                <a:cubicBezTo>
                  <a:pt x="0" y="1109"/>
                  <a:pt x="64" y="1172"/>
                  <a:pt x="127" y="1172"/>
                </a:cubicBezTo>
                <a:cubicBezTo>
                  <a:pt x="190" y="1172"/>
                  <a:pt x="254" y="1109"/>
                  <a:pt x="254" y="1045"/>
                </a:cubicBezTo>
                <a:lnTo>
                  <a:pt x="254" y="127"/>
                </a:lnTo>
                <a:cubicBezTo>
                  <a:pt x="254" y="64"/>
                  <a:pt x="190" y="0"/>
                  <a:pt x="12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4" name="Google Shape;2384;p27"/>
          <p:cNvSpPr/>
          <p:nvPr/>
        </p:nvSpPr>
        <p:spPr>
          <a:xfrm>
            <a:off x="1246504" y="2975766"/>
            <a:ext cx="36818" cy="8985"/>
          </a:xfrm>
          <a:custGeom>
            <a:avLst/>
            <a:gdLst/>
            <a:ahLst/>
            <a:cxnLst/>
            <a:rect l="l" t="t" r="r" b="b"/>
            <a:pathLst>
              <a:path w="1172" h="286" extrusionOk="0">
                <a:moveTo>
                  <a:pt x="127" y="0"/>
                </a:moveTo>
                <a:cubicBezTo>
                  <a:pt x="63" y="0"/>
                  <a:pt x="0" y="64"/>
                  <a:pt x="0" y="159"/>
                </a:cubicBezTo>
                <a:cubicBezTo>
                  <a:pt x="0" y="222"/>
                  <a:pt x="63" y="285"/>
                  <a:pt x="127" y="285"/>
                </a:cubicBezTo>
                <a:lnTo>
                  <a:pt x="1045" y="285"/>
                </a:lnTo>
                <a:cubicBezTo>
                  <a:pt x="1109" y="285"/>
                  <a:pt x="1172" y="222"/>
                  <a:pt x="1172" y="159"/>
                </a:cubicBezTo>
                <a:cubicBezTo>
                  <a:pt x="1172" y="64"/>
                  <a:pt x="1109" y="0"/>
                  <a:pt x="104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5" name="Google Shape;2385;p27"/>
          <p:cNvSpPr/>
          <p:nvPr/>
        </p:nvSpPr>
        <p:spPr>
          <a:xfrm>
            <a:off x="1278328" y="2986699"/>
            <a:ext cx="8985" cy="37855"/>
          </a:xfrm>
          <a:custGeom>
            <a:avLst/>
            <a:gdLst/>
            <a:ahLst/>
            <a:cxnLst/>
            <a:rect l="l" t="t" r="r" b="b"/>
            <a:pathLst>
              <a:path w="286" h="1205" extrusionOk="0">
                <a:moveTo>
                  <a:pt x="159" y="1"/>
                </a:moveTo>
                <a:cubicBezTo>
                  <a:pt x="64" y="1"/>
                  <a:pt x="1" y="64"/>
                  <a:pt x="1" y="159"/>
                </a:cubicBezTo>
                <a:lnTo>
                  <a:pt x="1" y="1077"/>
                </a:lnTo>
                <a:cubicBezTo>
                  <a:pt x="1" y="1141"/>
                  <a:pt x="64" y="1204"/>
                  <a:pt x="159" y="1204"/>
                </a:cubicBezTo>
                <a:cubicBezTo>
                  <a:pt x="222" y="1204"/>
                  <a:pt x="286" y="1141"/>
                  <a:pt x="286" y="1077"/>
                </a:cubicBezTo>
                <a:lnTo>
                  <a:pt x="286" y="159"/>
                </a:lnTo>
                <a:cubicBezTo>
                  <a:pt x="286" y="64"/>
                  <a:pt x="222" y="1"/>
                  <a:pt x="15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6" name="Google Shape;2386;p27"/>
          <p:cNvSpPr/>
          <p:nvPr/>
        </p:nvSpPr>
        <p:spPr>
          <a:xfrm>
            <a:off x="1246504" y="3026501"/>
            <a:ext cx="36818" cy="8985"/>
          </a:xfrm>
          <a:custGeom>
            <a:avLst/>
            <a:gdLst/>
            <a:ahLst/>
            <a:cxnLst/>
            <a:rect l="l" t="t" r="r" b="b"/>
            <a:pathLst>
              <a:path w="1172" h="286" extrusionOk="0">
                <a:moveTo>
                  <a:pt x="127" y="0"/>
                </a:moveTo>
                <a:cubicBezTo>
                  <a:pt x="63" y="0"/>
                  <a:pt x="0" y="64"/>
                  <a:pt x="0" y="127"/>
                </a:cubicBezTo>
                <a:cubicBezTo>
                  <a:pt x="0" y="222"/>
                  <a:pt x="63" y="285"/>
                  <a:pt x="127" y="285"/>
                </a:cubicBezTo>
                <a:lnTo>
                  <a:pt x="1045" y="285"/>
                </a:lnTo>
                <a:cubicBezTo>
                  <a:pt x="1109" y="285"/>
                  <a:pt x="1172" y="222"/>
                  <a:pt x="1172" y="127"/>
                </a:cubicBezTo>
                <a:cubicBezTo>
                  <a:pt x="1172" y="64"/>
                  <a:pt x="1109" y="0"/>
                  <a:pt x="104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7" name="Google Shape;2387;p27"/>
          <p:cNvSpPr/>
          <p:nvPr/>
        </p:nvSpPr>
        <p:spPr>
          <a:xfrm>
            <a:off x="1246504" y="2926005"/>
            <a:ext cx="36818" cy="8011"/>
          </a:xfrm>
          <a:custGeom>
            <a:avLst/>
            <a:gdLst/>
            <a:ahLst/>
            <a:cxnLst/>
            <a:rect l="l" t="t" r="r" b="b"/>
            <a:pathLst>
              <a:path w="1172" h="255" extrusionOk="0">
                <a:moveTo>
                  <a:pt x="127" y="1"/>
                </a:moveTo>
                <a:cubicBezTo>
                  <a:pt x="63" y="1"/>
                  <a:pt x="0" y="64"/>
                  <a:pt x="0" y="128"/>
                </a:cubicBezTo>
                <a:cubicBezTo>
                  <a:pt x="0" y="223"/>
                  <a:pt x="63" y="254"/>
                  <a:pt x="127" y="254"/>
                </a:cubicBezTo>
                <a:lnTo>
                  <a:pt x="1045" y="254"/>
                </a:lnTo>
                <a:cubicBezTo>
                  <a:pt x="1109" y="254"/>
                  <a:pt x="1172" y="191"/>
                  <a:pt x="1172" y="128"/>
                </a:cubicBezTo>
                <a:cubicBezTo>
                  <a:pt x="1172" y="64"/>
                  <a:pt x="1109" y="1"/>
                  <a:pt x="104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0" name="Google Shape;2390;p27"/>
          <p:cNvSpPr/>
          <p:nvPr/>
        </p:nvSpPr>
        <p:spPr>
          <a:xfrm>
            <a:off x="710250" y="3666205"/>
            <a:ext cx="998903" cy="998903"/>
          </a:xfrm>
          <a:custGeom>
            <a:avLst/>
            <a:gdLst/>
            <a:ahLst/>
            <a:cxnLst/>
            <a:rect l="l" t="t" r="r" b="b"/>
            <a:pathLst>
              <a:path w="31797" h="31797" extrusionOk="0">
                <a:moveTo>
                  <a:pt x="15898" y="1"/>
                </a:moveTo>
                <a:cubicBezTo>
                  <a:pt x="7126" y="1"/>
                  <a:pt x="1" y="7126"/>
                  <a:pt x="1" y="15898"/>
                </a:cubicBezTo>
                <a:cubicBezTo>
                  <a:pt x="1" y="24671"/>
                  <a:pt x="7126" y="31796"/>
                  <a:pt x="15898" y="31796"/>
                </a:cubicBezTo>
                <a:cubicBezTo>
                  <a:pt x="24671" y="31796"/>
                  <a:pt x="31796" y="24671"/>
                  <a:pt x="31796" y="15898"/>
                </a:cubicBezTo>
                <a:cubicBezTo>
                  <a:pt x="31796" y="7126"/>
                  <a:pt x="24671" y="1"/>
                  <a:pt x="15898" y="1"/>
                </a:cubicBezTo>
                <a:close/>
              </a:path>
            </a:pathLst>
          </a:custGeom>
          <a:solidFill>
            <a:srgbClr val="EDEDED"/>
          </a:solidFill>
          <a:ln w="10300" cap="flat" cmpd="sng">
            <a:solidFill>
              <a:srgbClr val="376B8C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1" name="Google Shape;2391;p27"/>
          <p:cNvSpPr/>
          <p:nvPr/>
        </p:nvSpPr>
        <p:spPr>
          <a:xfrm>
            <a:off x="997760" y="3756617"/>
            <a:ext cx="406950" cy="811858"/>
          </a:xfrm>
          <a:custGeom>
            <a:avLst/>
            <a:gdLst/>
            <a:ahLst/>
            <a:cxnLst/>
            <a:rect l="l" t="t" r="r" b="b"/>
            <a:pathLst>
              <a:path w="12954" h="25843" extrusionOk="0">
                <a:moveTo>
                  <a:pt x="6659" y="1"/>
                </a:moveTo>
                <a:cubicBezTo>
                  <a:pt x="6463" y="1"/>
                  <a:pt x="6269" y="21"/>
                  <a:pt x="6081" y="68"/>
                </a:cubicBezTo>
                <a:cubicBezTo>
                  <a:pt x="4783" y="416"/>
                  <a:pt x="3864" y="2031"/>
                  <a:pt x="3991" y="3298"/>
                </a:cubicBezTo>
                <a:cubicBezTo>
                  <a:pt x="3971" y="3121"/>
                  <a:pt x="3781" y="3017"/>
                  <a:pt x="3593" y="3017"/>
                </a:cubicBezTo>
                <a:cubicBezTo>
                  <a:pt x="3479" y="3017"/>
                  <a:pt x="3366" y="3056"/>
                  <a:pt x="3294" y="3140"/>
                </a:cubicBezTo>
                <a:cubicBezTo>
                  <a:pt x="3073" y="3330"/>
                  <a:pt x="3104" y="3710"/>
                  <a:pt x="3326" y="3931"/>
                </a:cubicBezTo>
                <a:cubicBezTo>
                  <a:pt x="3548" y="4153"/>
                  <a:pt x="3864" y="4216"/>
                  <a:pt x="4181" y="4216"/>
                </a:cubicBezTo>
                <a:cubicBezTo>
                  <a:pt x="3833" y="4786"/>
                  <a:pt x="4086" y="5578"/>
                  <a:pt x="4625" y="6021"/>
                </a:cubicBezTo>
                <a:cubicBezTo>
                  <a:pt x="4973" y="6307"/>
                  <a:pt x="5416" y="6465"/>
                  <a:pt x="5891" y="6560"/>
                </a:cubicBezTo>
                <a:cubicBezTo>
                  <a:pt x="5828" y="6877"/>
                  <a:pt x="5891" y="7288"/>
                  <a:pt x="5923" y="7763"/>
                </a:cubicBezTo>
                <a:cubicBezTo>
                  <a:pt x="5720" y="7743"/>
                  <a:pt x="5511" y="7729"/>
                  <a:pt x="5312" y="7729"/>
                </a:cubicBezTo>
                <a:cubicBezTo>
                  <a:pt x="4892" y="7729"/>
                  <a:pt x="4522" y="7791"/>
                  <a:pt x="4371" y="7985"/>
                </a:cubicBezTo>
                <a:cubicBezTo>
                  <a:pt x="3136" y="8872"/>
                  <a:pt x="951" y="13147"/>
                  <a:pt x="444" y="14034"/>
                </a:cubicBezTo>
                <a:cubicBezTo>
                  <a:pt x="223" y="14414"/>
                  <a:pt x="1" y="14825"/>
                  <a:pt x="33" y="15300"/>
                </a:cubicBezTo>
                <a:cubicBezTo>
                  <a:pt x="90" y="15761"/>
                  <a:pt x="539" y="16168"/>
                  <a:pt x="1001" y="16168"/>
                </a:cubicBezTo>
                <a:cubicBezTo>
                  <a:pt x="1047" y="16168"/>
                  <a:pt x="1094" y="16164"/>
                  <a:pt x="1141" y="16156"/>
                </a:cubicBezTo>
                <a:cubicBezTo>
                  <a:pt x="1584" y="16061"/>
                  <a:pt x="1901" y="15554"/>
                  <a:pt x="1774" y="15142"/>
                </a:cubicBezTo>
                <a:lnTo>
                  <a:pt x="1774" y="15142"/>
                </a:lnTo>
                <a:cubicBezTo>
                  <a:pt x="1838" y="15269"/>
                  <a:pt x="1933" y="15395"/>
                  <a:pt x="2059" y="15490"/>
                </a:cubicBezTo>
                <a:cubicBezTo>
                  <a:pt x="2103" y="15512"/>
                  <a:pt x="2153" y="15522"/>
                  <a:pt x="2204" y="15522"/>
                </a:cubicBezTo>
                <a:cubicBezTo>
                  <a:pt x="2376" y="15522"/>
                  <a:pt x="2559" y="15408"/>
                  <a:pt x="2534" y="15237"/>
                </a:cubicBezTo>
                <a:cubicBezTo>
                  <a:pt x="2534" y="15047"/>
                  <a:pt x="2313" y="14952"/>
                  <a:pt x="2154" y="14857"/>
                </a:cubicBezTo>
                <a:cubicBezTo>
                  <a:pt x="1743" y="14604"/>
                  <a:pt x="1616" y="14034"/>
                  <a:pt x="1743" y="13559"/>
                </a:cubicBezTo>
                <a:cubicBezTo>
                  <a:pt x="1869" y="13210"/>
                  <a:pt x="3801" y="10518"/>
                  <a:pt x="4656" y="9030"/>
                </a:cubicBezTo>
                <a:cubicBezTo>
                  <a:pt x="4846" y="9252"/>
                  <a:pt x="5005" y="9442"/>
                  <a:pt x="5068" y="9695"/>
                </a:cubicBezTo>
                <a:cubicBezTo>
                  <a:pt x="5416" y="10930"/>
                  <a:pt x="5575" y="12324"/>
                  <a:pt x="5606" y="13654"/>
                </a:cubicBezTo>
                <a:cubicBezTo>
                  <a:pt x="5606" y="13654"/>
                  <a:pt x="5353" y="15554"/>
                  <a:pt x="5290" y="16092"/>
                </a:cubicBezTo>
                <a:lnTo>
                  <a:pt x="4593" y="21508"/>
                </a:lnTo>
                <a:cubicBezTo>
                  <a:pt x="4530" y="21951"/>
                  <a:pt x="4466" y="22426"/>
                  <a:pt x="4276" y="22806"/>
                </a:cubicBezTo>
                <a:cubicBezTo>
                  <a:pt x="3864" y="23693"/>
                  <a:pt x="1489" y="23788"/>
                  <a:pt x="2028" y="24516"/>
                </a:cubicBezTo>
                <a:cubicBezTo>
                  <a:pt x="2370" y="25000"/>
                  <a:pt x="2841" y="25188"/>
                  <a:pt x="3317" y="25188"/>
                </a:cubicBezTo>
                <a:cubicBezTo>
                  <a:pt x="3590" y="25188"/>
                  <a:pt x="3864" y="25127"/>
                  <a:pt x="4118" y="25023"/>
                </a:cubicBezTo>
                <a:cubicBezTo>
                  <a:pt x="4466" y="24864"/>
                  <a:pt x="4783" y="24643"/>
                  <a:pt x="4973" y="24294"/>
                </a:cubicBezTo>
                <a:cubicBezTo>
                  <a:pt x="5163" y="23946"/>
                  <a:pt x="5195" y="23534"/>
                  <a:pt x="5258" y="23123"/>
                </a:cubicBezTo>
                <a:cubicBezTo>
                  <a:pt x="5480" y="20621"/>
                  <a:pt x="5891" y="17992"/>
                  <a:pt x="6145" y="15490"/>
                </a:cubicBezTo>
                <a:cubicBezTo>
                  <a:pt x="6231" y="15431"/>
                  <a:pt x="6341" y="15407"/>
                  <a:pt x="6460" y="15407"/>
                </a:cubicBezTo>
                <a:cubicBezTo>
                  <a:pt x="6912" y="15407"/>
                  <a:pt x="7506" y="15744"/>
                  <a:pt x="7506" y="15744"/>
                </a:cubicBezTo>
                <a:cubicBezTo>
                  <a:pt x="7791" y="16187"/>
                  <a:pt x="7665" y="17011"/>
                  <a:pt x="7665" y="17549"/>
                </a:cubicBezTo>
                <a:lnTo>
                  <a:pt x="7918" y="23819"/>
                </a:lnTo>
                <a:cubicBezTo>
                  <a:pt x="7918" y="24104"/>
                  <a:pt x="7950" y="24389"/>
                  <a:pt x="8045" y="24674"/>
                </a:cubicBezTo>
                <a:cubicBezTo>
                  <a:pt x="8235" y="25118"/>
                  <a:pt x="8678" y="25403"/>
                  <a:pt x="9153" y="25561"/>
                </a:cubicBezTo>
                <a:cubicBezTo>
                  <a:pt x="9470" y="25646"/>
                  <a:pt x="9941" y="25843"/>
                  <a:pt x="10361" y="25843"/>
                </a:cubicBezTo>
                <a:cubicBezTo>
                  <a:pt x="10571" y="25843"/>
                  <a:pt x="10768" y="25793"/>
                  <a:pt x="10927" y="25656"/>
                </a:cubicBezTo>
                <a:cubicBezTo>
                  <a:pt x="11433" y="25276"/>
                  <a:pt x="11180" y="24516"/>
                  <a:pt x="10642" y="24453"/>
                </a:cubicBezTo>
                <a:cubicBezTo>
                  <a:pt x="10262" y="24389"/>
                  <a:pt x="9533" y="24421"/>
                  <a:pt x="9217" y="24199"/>
                </a:cubicBezTo>
                <a:cubicBezTo>
                  <a:pt x="8710" y="23819"/>
                  <a:pt x="8615" y="23091"/>
                  <a:pt x="8552" y="22426"/>
                </a:cubicBezTo>
                <a:cubicBezTo>
                  <a:pt x="8298" y="19702"/>
                  <a:pt x="8457" y="16789"/>
                  <a:pt x="8235" y="14065"/>
                </a:cubicBezTo>
                <a:cubicBezTo>
                  <a:pt x="8266" y="12482"/>
                  <a:pt x="7855" y="10233"/>
                  <a:pt x="8457" y="9473"/>
                </a:cubicBezTo>
                <a:cubicBezTo>
                  <a:pt x="9407" y="10994"/>
                  <a:pt x="11117" y="13432"/>
                  <a:pt x="11212" y="13749"/>
                </a:cubicBezTo>
                <a:cubicBezTo>
                  <a:pt x="11370" y="14224"/>
                  <a:pt x="11243" y="14825"/>
                  <a:pt x="10832" y="15079"/>
                </a:cubicBezTo>
                <a:cubicBezTo>
                  <a:pt x="10673" y="15174"/>
                  <a:pt x="10452" y="15269"/>
                  <a:pt x="10420" y="15459"/>
                </a:cubicBezTo>
                <a:cubicBezTo>
                  <a:pt x="10420" y="15604"/>
                  <a:pt x="10587" y="15713"/>
                  <a:pt x="10751" y="15713"/>
                </a:cubicBezTo>
                <a:cubicBezTo>
                  <a:pt x="10801" y="15713"/>
                  <a:pt x="10851" y="15703"/>
                  <a:pt x="10895" y="15681"/>
                </a:cubicBezTo>
                <a:cubicBezTo>
                  <a:pt x="11053" y="15617"/>
                  <a:pt x="11117" y="15490"/>
                  <a:pt x="11180" y="15332"/>
                </a:cubicBezTo>
                <a:lnTo>
                  <a:pt x="11180" y="15332"/>
                </a:lnTo>
                <a:cubicBezTo>
                  <a:pt x="11085" y="15744"/>
                  <a:pt x="11402" y="16282"/>
                  <a:pt x="11845" y="16346"/>
                </a:cubicBezTo>
                <a:cubicBezTo>
                  <a:pt x="11892" y="16354"/>
                  <a:pt x="11938" y="16358"/>
                  <a:pt x="11985" y="16358"/>
                </a:cubicBezTo>
                <a:cubicBezTo>
                  <a:pt x="12441" y="16358"/>
                  <a:pt x="12864" y="15951"/>
                  <a:pt x="12922" y="15490"/>
                </a:cubicBezTo>
                <a:cubicBezTo>
                  <a:pt x="12954" y="15047"/>
                  <a:pt x="12732" y="14635"/>
                  <a:pt x="12510" y="14224"/>
                </a:cubicBezTo>
                <a:cubicBezTo>
                  <a:pt x="11972" y="13337"/>
                  <a:pt x="9597" y="8713"/>
                  <a:pt x="8425" y="8048"/>
                </a:cubicBezTo>
                <a:cubicBezTo>
                  <a:pt x="8425" y="8048"/>
                  <a:pt x="8393" y="8017"/>
                  <a:pt x="8362" y="8017"/>
                </a:cubicBezTo>
                <a:cubicBezTo>
                  <a:pt x="8076" y="7858"/>
                  <a:pt x="7000" y="7732"/>
                  <a:pt x="7000" y="7732"/>
                </a:cubicBezTo>
                <a:cubicBezTo>
                  <a:pt x="7000" y="7732"/>
                  <a:pt x="6905" y="7288"/>
                  <a:pt x="6873" y="7035"/>
                </a:cubicBezTo>
                <a:cubicBezTo>
                  <a:pt x="6841" y="6908"/>
                  <a:pt x="6841" y="6782"/>
                  <a:pt x="6873" y="6655"/>
                </a:cubicBezTo>
                <a:cubicBezTo>
                  <a:pt x="7348" y="6655"/>
                  <a:pt x="7855" y="6592"/>
                  <a:pt x="8266" y="6338"/>
                </a:cubicBezTo>
                <a:cubicBezTo>
                  <a:pt x="8773" y="6021"/>
                  <a:pt x="9090" y="5325"/>
                  <a:pt x="8773" y="4818"/>
                </a:cubicBezTo>
                <a:lnTo>
                  <a:pt x="8773" y="4818"/>
                </a:lnTo>
                <a:cubicBezTo>
                  <a:pt x="8795" y="4820"/>
                  <a:pt x="8817" y="4820"/>
                  <a:pt x="8839" y="4820"/>
                </a:cubicBezTo>
                <a:cubicBezTo>
                  <a:pt x="9297" y="4820"/>
                  <a:pt x="9790" y="4511"/>
                  <a:pt x="9850" y="4058"/>
                </a:cubicBezTo>
                <a:cubicBezTo>
                  <a:pt x="9902" y="3666"/>
                  <a:pt x="9544" y="3274"/>
                  <a:pt x="9168" y="3274"/>
                </a:cubicBezTo>
                <a:cubicBezTo>
                  <a:pt x="9133" y="3274"/>
                  <a:pt x="9098" y="3277"/>
                  <a:pt x="9063" y="3284"/>
                </a:cubicBezTo>
                <a:lnTo>
                  <a:pt x="9063" y="3284"/>
                </a:lnTo>
                <a:cubicBezTo>
                  <a:pt x="9607" y="3041"/>
                  <a:pt x="9852" y="2216"/>
                  <a:pt x="9470" y="1746"/>
                </a:cubicBezTo>
                <a:cubicBezTo>
                  <a:pt x="9692" y="1461"/>
                  <a:pt x="9597" y="1049"/>
                  <a:pt x="9375" y="796"/>
                </a:cubicBezTo>
                <a:cubicBezTo>
                  <a:pt x="9122" y="574"/>
                  <a:pt x="8773" y="448"/>
                  <a:pt x="8457" y="353"/>
                </a:cubicBezTo>
                <a:cubicBezTo>
                  <a:pt x="7884" y="186"/>
                  <a:pt x="7258" y="1"/>
                  <a:pt x="6659" y="1"/>
                </a:cubicBezTo>
                <a:close/>
              </a:path>
            </a:pathLst>
          </a:custGeom>
          <a:solidFill>
            <a:srgbClr val="F2856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2" name="Google Shape;2392;p27"/>
          <p:cNvSpPr/>
          <p:nvPr/>
        </p:nvSpPr>
        <p:spPr>
          <a:xfrm>
            <a:off x="1128101" y="4108937"/>
            <a:ext cx="14954" cy="37824"/>
          </a:xfrm>
          <a:custGeom>
            <a:avLst/>
            <a:gdLst/>
            <a:ahLst/>
            <a:cxnLst/>
            <a:rect l="l" t="t" r="r" b="b"/>
            <a:pathLst>
              <a:path w="476" h="1204" extrusionOk="0">
                <a:moveTo>
                  <a:pt x="191" y="0"/>
                </a:moveTo>
                <a:cubicBezTo>
                  <a:pt x="64" y="32"/>
                  <a:pt x="1" y="127"/>
                  <a:pt x="1" y="222"/>
                </a:cubicBezTo>
                <a:cubicBezTo>
                  <a:pt x="32" y="507"/>
                  <a:pt x="64" y="760"/>
                  <a:pt x="96" y="1014"/>
                </a:cubicBezTo>
                <a:cubicBezTo>
                  <a:pt x="96" y="1109"/>
                  <a:pt x="191" y="1172"/>
                  <a:pt x="286" y="1172"/>
                </a:cubicBezTo>
                <a:cubicBezTo>
                  <a:pt x="286" y="1172"/>
                  <a:pt x="286" y="1172"/>
                  <a:pt x="286" y="1204"/>
                </a:cubicBezTo>
                <a:cubicBezTo>
                  <a:pt x="412" y="1172"/>
                  <a:pt x="476" y="1077"/>
                  <a:pt x="476" y="982"/>
                </a:cubicBezTo>
                <a:cubicBezTo>
                  <a:pt x="476" y="729"/>
                  <a:pt x="444" y="444"/>
                  <a:pt x="412" y="190"/>
                </a:cubicBezTo>
                <a:cubicBezTo>
                  <a:pt x="381" y="64"/>
                  <a:pt x="286" y="0"/>
                  <a:pt x="191" y="0"/>
                </a:cubicBezTo>
                <a:close/>
              </a:path>
            </a:pathLst>
          </a:custGeom>
          <a:solidFill>
            <a:srgbClr val="376B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3" name="Google Shape;2393;p27"/>
          <p:cNvSpPr/>
          <p:nvPr/>
        </p:nvSpPr>
        <p:spPr>
          <a:xfrm>
            <a:off x="1111200" y="4187537"/>
            <a:ext cx="33834" cy="174133"/>
          </a:xfrm>
          <a:custGeom>
            <a:avLst/>
            <a:gdLst/>
            <a:ahLst/>
            <a:cxnLst/>
            <a:rect l="l" t="t" r="r" b="b"/>
            <a:pathLst>
              <a:path w="1077" h="5543" extrusionOk="0">
                <a:moveTo>
                  <a:pt x="855" y="0"/>
                </a:moveTo>
                <a:cubicBezTo>
                  <a:pt x="760" y="0"/>
                  <a:pt x="665" y="95"/>
                  <a:pt x="665" y="190"/>
                </a:cubicBezTo>
                <a:cubicBezTo>
                  <a:pt x="665" y="697"/>
                  <a:pt x="602" y="1203"/>
                  <a:pt x="539" y="1773"/>
                </a:cubicBezTo>
                <a:lnTo>
                  <a:pt x="539" y="1900"/>
                </a:lnTo>
                <a:cubicBezTo>
                  <a:pt x="507" y="2027"/>
                  <a:pt x="602" y="2122"/>
                  <a:pt x="697" y="2122"/>
                </a:cubicBezTo>
                <a:lnTo>
                  <a:pt x="729" y="2122"/>
                </a:lnTo>
                <a:cubicBezTo>
                  <a:pt x="824" y="2122"/>
                  <a:pt x="919" y="2059"/>
                  <a:pt x="919" y="1964"/>
                </a:cubicBezTo>
                <a:lnTo>
                  <a:pt x="950" y="1837"/>
                </a:lnTo>
                <a:cubicBezTo>
                  <a:pt x="1014" y="1235"/>
                  <a:pt x="1045" y="728"/>
                  <a:pt x="1077" y="222"/>
                </a:cubicBezTo>
                <a:cubicBezTo>
                  <a:pt x="1077" y="95"/>
                  <a:pt x="982" y="0"/>
                  <a:pt x="855" y="0"/>
                </a:cubicBezTo>
                <a:close/>
                <a:moveTo>
                  <a:pt x="489" y="3446"/>
                </a:moveTo>
                <a:cubicBezTo>
                  <a:pt x="388" y="3446"/>
                  <a:pt x="317" y="3528"/>
                  <a:pt x="317" y="3610"/>
                </a:cubicBezTo>
                <a:cubicBezTo>
                  <a:pt x="222" y="4212"/>
                  <a:pt x="127" y="4782"/>
                  <a:pt x="32" y="5320"/>
                </a:cubicBezTo>
                <a:cubicBezTo>
                  <a:pt x="0" y="5415"/>
                  <a:pt x="63" y="5510"/>
                  <a:pt x="190" y="5542"/>
                </a:cubicBezTo>
                <a:lnTo>
                  <a:pt x="222" y="5542"/>
                </a:lnTo>
                <a:cubicBezTo>
                  <a:pt x="317" y="5542"/>
                  <a:pt x="380" y="5479"/>
                  <a:pt x="412" y="5384"/>
                </a:cubicBezTo>
                <a:cubicBezTo>
                  <a:pt x="507" y="4845"/>
                  <a:pt x="602" y="4275"/>
                  <a:pt x="697" y="3674"/>
                </a:cubicBezTo>
                <a:cubicBezTo>
                  <a:pt x="729" y="3547"/>
                  <a:pt x="634" y="3452"/>
                  <a:pt x="539" y="3452"/>
                </a:cubicBezTo>
                <a:cubicBezTo>
                  <a:pt x="522" y="3448"/>
                  <a:pt x="505" y="3446"/>
                  <a:pt x="489" y="3446"/>
                </a:cubicBezTo>
                <a:close/>
              </a:path>
            </a:pathLst>
          </a:custGeom>
          <a:solidFill>
            <a:srgbClr val="376B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4" name="Google Shape;2394;p27"/>
          <p:cNvSpPr/>
          <p:nvPr/>
        </p:nvSpPr>
        <p:spPr>
          <a:xfrm>
            <a:off x="1092288" y="4402164"/>
            <a:ext cx="20922" cy="36096"/>
          </a:xfrm>
          <a:custGeom>
            <a:avLst/>
            <a:gdLst/>
            <a:ahLst/>
            <a:cxnLst/>
            <a:rect l="l" t="t" r="r" b="b"/>
            <a:pathLst>
              <a:path w="666" h="1149" extrusionOk="0">
                <a:moveTo>
                  <a:pt x="425" y="0"/>
                </a:moveTo>
                <a:cubicBezTo>
                  <a:pt x="349" y="0"/>
                  <a:pt x="280" y="57"/>
                  <a:pt x="254" y="135"/>
                </a:cubicBezTo>
                <a:cubicBezTo>
                  <a:pt x="159" y="452"/>
                  <a:pt x="95" y="642"/>
                  <a:pt x="64" y="769"/>
                </a:cubicBezTo>
                <a:cubicBezTo>
                  <a:pt x="32" y="832"/>
                  <a:pt x="32" y="895"/>
                  <a:pt x="32" y="895"/>
                </a:cubicBezTo>
                <a:cubicBezTo>
                  <a:pt x="0" y="1022"/>
                  <a:pt x="64" y="1117"/>
                  <a:pt x="159" y="1149"/>
                </a:cubicBezTo>
                <a:lnTo>
                  <a:pt x="222" y="1149"/>
                </a:lnTo>
                <a:cubicBezTo>
                  <a:pt x="317" y="1149"/>
                  <a:pt x="380" y="1085"/>
                  <a:pt x="412" y="990"/>
                </a:cubicBezTo>
                <a:cubicBezTo>
                  <a:pt x="412" y="990"/>
                  <a:pt x="412" y="959"/>
                  <a:pt x="444" y="895"/>
                </a:cubicBezTo>
                <a:cubicBezTo>
                  <a:pt x="475" y="769"/>
                  <a:pt x="539" y="579"/>
                  <a:pt x="634" y="262"/>
                </a:cubicBezTo>
                <a:cubicBezTo>
                  <a:pt x="665" y="135"/>
                  <a:pt x="602" y="40"/>
                  <a:pt x="475" y="9"/>
                </a:cubicBezTo>
                <a:cubicBezTo>
                  <a:pt x="459" y="3"/>
                  <a:pt x="442" y="0"/>
                  <a:pt x="425" y="0"/>
                </a:cubicBezTo>
                <a:close/>
              </a:path>
            </a:pathLst>
          </a:custGeom>
          <a:solidFill>
            <a:srgbClr val="376B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5" name="Google Shape;2395;p27"/>
          <p:cNvSpPr/>
          <p:nvPr/>
        </p:nvSpPr>
        <p:spPr>
          <a:xfrm>
            <a:off x="1277323" y="4134791"/>
            <a:ext cx="15959" cy="36850"/>
          </a:xfrm>
          <a:custGeom>
            <a:avLst/>
            <a:gdLst/>
            <a:ahLst/>
            <a:cxnLst/>
            <a:rect l="l" t="t" r="r" b="b"/>
            <a:pathLst>
              <a:path w="508" h="1173" extrusionOk="0">
                <a:moveTo>
                  <a:pt x="318" y="1"/>
                </a:moveTo>
                <a:cubicBezTo>
                  <a:pt x="223" y="1"/>
                  <a:pt x="96" y="64"/>
                  <a:pt x="96" y="159"/>
                </a:cubicBezTo>
                <a:cubicBezTo>
                  <a:pt x="64" y="444"/>
                  <a:pt x="33" y="729"/>
                  <a:pt x="33" y="982"/>
                </a:cubicBezTo>
                <a:cubicBezTo>
                  <a:pt x="1" y="1077"/>
                  <a:pt x="96" y="1172"/>
                  <a:pt x="191" y="1172"/>
                </a:cubicBezTo>
                <a:lnTo>
                  <a:pt x="223" y="1172"/>
                </a:lnTo>
                <a:cubicBezTo>
                  <a:pt x="318" y="1172"/>
                  <a:pt x="413" y="1109"/>
                  <a:pt x="413" y="1014"/>
                </a:cubicBezTo>
                <a:cubicBezTo>
                  <a:pt x="444" y="761"/>
                  <a:pt x="444" y="476"/>
                  <a:pt x="508" y="222"/>
                </a:cubicBezTo>
                <a:cubicBezTo>
                  <a:pt x="508" y="96"/>
                  <a:pt x="413" y="1"/>
                  <a:pt x="318" y="1"/>
                </a:cubicBezTo>
                <a:close/>
              </a:path>
            </a:pathLst>
          </a:custGeom>
          <a:solidFill>
            <a:srgbClr val="376B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6" name="Google Shape;2396;p27"/>
          <p:cNvSpPr/>
          <p:nvPr/>
        </p:nvSpPr>
        <p:spPr>
          <a:xfrm>
            <a:off x="1275343" y="4211412"/>
            <a:ext cx="27897" cy="167159"/>
          </a:xfrm>
          <a:custGeom>
            <a:avLst/>
            <a:gdLst/>
            <a:ahLst/>
            <a:cxnLst/>
            <a:rect l="l" t="t" r="r" b="b"/>
            <a:pathLst>
              <a:path w="888" h="5321" extrusionOk="0">
                <a:moveTo>
                  <a:pt x="191" y="0"/>
                </a:moveTo>
                <a:cubicBezTo>
                  <a:pt x="96" y="0"/>
                  <a:pt x="1" y="95"/>
                  <a:pt x="1" y="190"/>
                </a:cubicBezTo>
                <a:lnTo>
                  <a:pt x="1" y="507"/>
                </a:lnTo>
                <a:cubicBezTo>
                  <a:pt x="1" y="950"/>
                  <a:pt x="1" y="1394"/>
                  <a:pt x="32" y="1869"/>
                </a:cubicBezTo>
                <a:cubicBezTo>
                  <a:pt x="32" y="1964"/>
                  <a:pt x="127" y="2059"/>
                  <a:pt x="222" y="2059"/>
                </a:cubicBezTo>
                <a:cubicBezTo>
                  <a:pt x="349" y="2059"/>
                  <a:pt x="444" y="1964"/>
                  <a:pt x="412" y="1837"/>
                </a:cubicBezTo>
                <a:cubicBezTo>
                  <a:pt x="412" y="1394"/>
                  <a:pt x="412" y="950"/>
                  <a:pt x="412" y="507"/>
                </a:cubicBezTo>
                <a:lnTo>
                  <a:pt x="412" y="190"/>
                </a:lnTo>
                <a:cubicBezTo>
                  <a:pt x="412" y="95"/>
                  <a:pt x="317" y="0"/>
                  <a:pt x="191" y="0"/>
                </a:cubicBezTo>
                <a:close/>
                <a:moveTo>
                  <a:pt x="381" y="3294"/>
                </a:moveTo>
                <a:cubicBezTo>
                  <a:pt x="254" y="3325"/>
                  <a:pt x="191" y="3420"/>
                  <a:pt x="191" y="3515"/>
                </a:cubicBezTo>
                <a:cubicBezTo>
                  <a:pt x="286" y="4022"/>
                  <a:pt x="381" y="4624"/>
                  <a:pt x="476" y="5162"/>
                </a:cubicBezTo>
                <a:cubicBezTo>
                  <a:pt x="507" y="5257"/>
                  <a:pt x="602" y="5320"/>
                  <a:pt x="697" y="5320"/>
                </a:cubicBezTo>
                <a:lnTo>
                  <a:pt x="729" y="5320"/>
                </a:lnTo>
                <a:cubicBezTo>
                  <a:pt x="824" y="5289"/>
                  <a:pt x="887" y="5194"/>
                  <a:pt x="887" y="5099"/>
                </a:cubicBezTo>
                <a:cubicBezTo>
                  <a:pt x="761" y="4529"/>
                  <a:pt x="666" y="3959"/>
                  <a:pt x="602" y="3484"/>
                </a:cubicBezTo>
                <a:cubicBezTo>
                  <a:pt x="571" y="3357"/>
                  <a:pt x="476" y="3294"/>
                  <a:pt x="381" y="3294"/>
                </a:cubicBezTo>
                <a:close/>
              </a:path>
            </a:pathLst>
          </a:custGeom>
          <a:solidFill>
            <a:srgbClr val="376B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7" name="Google Shape;2397;p27"/>
          <p:cNvSpPr/>
          <p:nvPr/>
        </p:nvSpPr>
        <p:spPr>
          <a:xfrm>
            <a:off x="1300224" y="4417086"/>
            <a:ext cx="18912" cy="37101"/>
          </a:xfrm>
          <a:custGeom>
            <a:avLst/>
            <a:gdLst/>
            <a:ahLst/>
            <a:cxnLst/>
            <a:rect l="l" t="t" r="r" b="b"/>
            <a:pathLst>
              <a:path w="602" h="1181" extrusionOk="0">
                <a:moveTo>
                  <a:pt x="239" y="0"/>
                </a:moveTo>
                <a:cubicBezTo>
                  <a:pt x="223" y="0"/>
                  <a:pt x="207" y="3"/>
                  <a:pt x="190" y="9"/>
                </a:cubicBezTo>
                <a:cubicBezTo>
                  <a:pt x="64" y="40"/>
                  <a:pt x="0" y="135"/>
                  <a:pt x="32" y="230"/>
                </a:cubicBezTo>
                <a:cubicBezTo>
                  <a:pt x="95" y="674"/>
                  <a:pt x="190" y="959"/>
                  <a:pt x="190" y="1022"/>
                </a:cubicBezTo>
                <a:cubicBezTo>
                  <a:pt x="222" y="1117"/>
                  <a:pt x="285" y="1180"/>
                  <a:pt x="380" y="1180"/>
                </a:cubicBezTo>
                <a:lnTo>
                  <a:pt x="444" y="1180"/>
                </a:lnTo>
                <a:cubicBezTo>
                  <a:pt x="539" y="1149"/>
                  <a:pt x="602" y="1022"/>
                  <a:pt x="570" y="927"/>
                </a:cubicBezTo>
                <a:cubicBezTo>
                  <a:pt x="570" y="864"/>
                  <a:pt x="507" y="579"/>
                  <a:pt x="412" y="167"/>
                </a:cubicBezTo>
                <a:cubicBezTo>
                  <a:pt x="386" y="62"/>
                  <a:pt x="316" y="0"/>
                  <a:pt x="239" y="0"/>
                </a:cubicBezTo>
                <a:close/>
              </a:path>
            </a:pathLst>
          </a:custGeom>
          <a:solidFill>
            <a:srgbClr val="376B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0" name="Google Shape;2400;p27"/>
          <p:cNvSpPr/>
          <p:nvPr/>
        </p:nvSpPr>
        <p:spPr>
          <a:xfrm>
            <a:off x="710250" y="1090458"/>
            <a:ext cx="998903" cy="998903"/>
          </a:xfrm>
          <a:custGeom>
            <a:avLst/>
            <a:gdLst/>
            <a:ahLst/>
            <a:cxnLst/>
            <a:rect l="l" t="t" r="r" b="b"/>
            <a:pathLst>
              <a:path w="31797" h="31797" extrusionOk="0">
                <a:moveTo>
                  <a:pt x="15898" y="1"/>
                </a:moveTo>
                <a:cubicBezTo>
                  <a:pt x="7126" y="1"/>
                  <a:pt x="1" y="7095"/>
                  <a:pt x="1" y="15899"/>
                </a:cubicBezTo>
                <a:cubicBezTo>
                  <a:pt x="1" y="24671"/>
                  <a:pt x="7126" y="31796"/>
                  <a:pt x="15898" y="31796"/>
                </a:cubicBezTo>
                <a:cubicBezTo>
                  <a:pt x="24671" y="31796"/>
                  <a:pt x="31796" y="24671"/>
                  <a:pt x="31796" y="15899"/>
                </a:cubicBezTo>
                <a:cubicBezTo>
                  <a:pt x="31796" y="7095"/>
                  <a:pt x="24671" y="1"/>
                  <a:pt x="15898" y="1"/>
                </a:cubicBezTo>
                <a:close/>
              </a:path>
            </a:pathLst>
          </a:custGeom>
          <a:solidFill>
            <a:srgbClr val="EDEDED"/>
          </a:solidFill>
          <a:ln w="10300" cap="flat" cmpd="sng">
            <a:solidFill>
              <a:srgbClr val="376B8C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1" name="Google Shape;2401;p27"/>
          <p:cNvSpPr/>
          <p:nvPr/>
        </p:nvSpPr>
        <p:spPr>
          <a:xfrm>
            <a:off x="881368" y="1696359"/>
            <a:ext cx="29876" cy="142279"/>
          </a:xfrm>
          <a:custGeom>
            <a:avLst/>
            <a:gdLst/>
            <a:ahLst/>
            <a:cxnLst/>
            <a:rect l="l" t="t" r="r" b="b"/>
            <a:pathLst>
              <a:path w="951" h="4529" extrusionOk="0">
                <a:moveTo>
                  <a:pt x="476" y="0"/>
                </a:moveTo>
                <a:cubicBezTo>
                  <a:pt x="222" y="0"/>
                  <a:pt x="1" y="190"/>
                  <a:pt x="1" y="475"/>
                </a:cubicBezTo>
                <a:lnTo>
                  <a:pt x="1" y="4054"/>
                </a:lnTo>
                <a:cubicBezTo>
                  <a:pt x="1" y="4307"/>
                  <a:pt x="222" y="4529"/>
                  <a:pt x="476" y="4529"/>
                </a:cubicBezTo>
                <a:cubicBezTo>
                  <a:pt x="729" y="4529"/>
                  <a:pt x="951" y="4307"/>
                  <a:pt x="951" y="4054"/>
                </a:cubicBezTo>
                <a:lnTo>
                  <a:pt x="951" y="475"/>
                </a:lnTo>
                <a:cubicBezTo>
                  <a:pt x="951" y="190"/>
                  <a:pt x="761" y="0"/>
                  <a:pt x="476" y="0"/>
                </a:cubicBezTo>
                <a:close/>
              </a:path>
            </a:pathLst>
          </a:custGeom>
          <a:solidFill>
            <a:srgbClr val="376B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2" name="Google Shape;2402;p27"/>
          <p:cNvSpPr/>
          <p:nvPr/>
        </p:nvSpPr>
        <p:spPr>
          <a:xfrm>
            <a:off x="1115158" y="1781902"/>
            <a:ext cx="30881" cy="142310"/>
          </a:xfrm>
          <a:custGeom>
            <a:avLst/>
            <a:gdLst/>
            <a:ahLst/>
            <a:cxnLst/>
            <a:rect l="l" t="t" r="r" b="b"/>
            <a:pathLst>
              <a:path w="983" h="4530" extrusionOk="0">
                <a:moveTo>
                  <a:pt x="508" y="1"/>
                </a:moveTo>
                <a:cubicBezTo>
                  <a:pt x="223" y="1"/>
                  <a:pt x="1" y="222"/>
                  <a:pt x="1" y="476"/>
                </a:cubicBezTo>
                <a:lnTo>
                  <a:pt x="1" y="4054"/>
                </a:lnTo>
                <a:cubicBezTo>
                  <a:pt x="1" y="4308"/>
                  <a:pt x="223" y="4529"/>
                  <a:pt x="508" y="4529"/>
                </a:cubicBezTo>
                <a:cubicBezTo>
                  <a:pt x="761" y="4529"/>
                  <a:pt x="983" y="4308"/>
                  <a:pt x="983" y="4054"/>
                </a:cubicBezTo>
                <a:lnTo>
                  <a:pt x="983" y="476"/>
                </a:lnTo>
                <a:cubicBezTo>
                  <a:pt x="983" y="222"/>
                  <a:pt x="761" y="1"/>
                  <a:pt x="508" y="1"/>
                </a:cubicBezTo>
                <a:close/>
              </a:path>
            </a:pathLst>
          </a:custGeom>
          <a:solidFill>
            <a:srgbClr val="376B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3" name="Google Shape;2403;p27"/>
          <p:cNvSpPr/>
          <p:nvPr/>
        </p:nvSpPr>
        <p:spPr>
          <a:xfrm>
            <a:off x="1479290" y="1416797"/>
            <a:ext cx="30881" cy="366142"/>
          </a:xfrm>
          <a:custGeom>
            <a:avLst/>
            <a:gdLst/>
            <a:ahLst/>
            <a:cxnLst/>
            <a:rect l="l" t="t" r="r" b="b"/>
            <a:pathLst>
              <a:path w="983" h="11655" extrusionOk="0">
                <a:moveTo>
                  <a:pt x="476" y="0"/>
                </a:moveTo>
                <a:cubicBezTo>
                  <a:pt x="222" y="0"/>
                  <a:pt x="1" y="190"/>
                  <a:pt x="1" y="475"/>
                </a:cubicBezTo>
                <a:lnTo>
                  <a:pt x="1" y="11179"/>
                </a:lnTo>
                <a:cubicBezTo>
                  <a:pt x="1" y="11433"/>
                  <a:pt x="222" y="11654"/>
                  <a:pt x="476" y="11654"/>
                </a:cubicBezTo>
                <a:cubicBezTo>
                  <a:pt x="761" y="11654"/>
                  <a:pt x="982" y="11464"/>
                  <a:pt x="982" y="11179"/>
                </a:cubicBezTo>
                <a:lnTo>
                  <a:pt x="982" y="475"/>
                </a:lnTo>
                <a:cubicBezTo>
                  <a:pt x="982" y="190"/>
                  <a:pt x="761" y="0"/>
                  <a:pt x="476" y="0"/>
                </a:cubicBezTo>
                <a:close/>
              </a:path>
            </a:pathLst>
          </a:custGeom>
          <a:solidFill>
            <a:srgbClr val="376B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4" name="Google Shape;2404;p27"/>
          <p:cNvSpPr/>
          <p:nvPr/>
        </p:nvSpPr>
        <p:spPr>
          <a:xfrm>
            <a:off x="1270380" y="1374010"/>
            <a:ext cx="30850" cy="367147"/>
          </a:xfrm>
          <a:custGeom>
            <a:avLst/>
            <a:gdLst/>
            <a:ahLst/>
            <a:cxnLst/>
            <a:rect l="l" t="t" r="r" b="b"/>
            <a:pathLst>
              <a:path w="982" h="11687" extrusionOk="0">
                <a:moveTo>
                  <a:pt x="475" y="0"/>
                </a:moveTo>
                <a:cubicBezTo>
                  <a:pt x="222" y="0"/>
                  <a:pt x="0" y="222"/>
                  <a:pt x="0" y="475"/>
                </a:cubicBezTo>
                <a:lnTo>
                  <a:pt x="0" y="11180"/>
                </a:lnTo>
                <a:cubicBezTo>
                  <a:pt x="0" y="11465"/>
                  <a:pt x="222" y="11686"/>
                  <a:pt x="475" y="11686"/>
                </a:cubicBezTo>
                <a:cubicBezTo>
                  <a:pt x="760" y="11686"/>
                  <a:pt x="982" y="11465"/>
                  <a:pt x="982" y="11180"/>
                </a:cubicBezTo>
                <a:lnTo>
                  <a:pt x="982" y="475"/>
                </a:lnTo>
                <a:cubicBezTo>
                  <a:pt x="982" y="222"/>
                  <a:pt x="760" y="0"/>
                  <a:pt x="475" y="0"/>
                </a:cubicBezTo>
                <a:close/>
              </a:path>
            </a:pathLst>
          </a:custGeom>
          <a:solidFill>
            <a:srgbClr val="376B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5" name="Google Shape;2405;p27"/>
          <p:cNvSpPr/>
          <p:nvPr/>
        </p:nvSpPr>
        <p:spPr>
          <a:xfrm>
            <a:off x="1285302" y="1423174"/>
            <a:ext cx="208941" cy="176709"/>
          </a:xfrm>
          <a:custGeom>
            <a:avLst/>
            <a:gdLst/>
            <a:ahLst/>
            <a:cxnLst/>
            <a:rect l="l" t="t" r="r" b="b"/>
            <a:pathLst>
              <a:path w="6651" h="5625" extrusionOk="0">
                <a:moveTo>
                  <a:pt x="2397" y="0"/>
                </a:moveTo>
                <a:cubicBezTo>
                  <a:pt x="1242" y="0"/>
                  <a:pt x="397" y="503"/>
                  <a:pt x="0" y="1571"/>
                </a:cubicBezTo>
                <a:lnTo>
                  <a:pt x="0" y="3882"/>
                </a:lnTo>
                <a:lnTo>
                  <a:pt x="6651" y="5624"/>
                </a:lnTo>
                <a:lnTo>
                  <a:pt x="6651" y="3186"/>
                </a:lnTo>
                <a:cubicBezTo>
                  <a:pt x="6651" y="3186"/>
                  <a:pt x="6176" y="652"/>
                  <a:pt x="3420" y="114"/>
                </a:cubicBezTo>
                <a:cubicBezTo>
                  <a:pt x="3058" y="39"/>
                  <a:pt x="2715" y="0"/>
                  <a:pt x="2397" y="0"/>
                </a:cubicBezTo>
                <a:close/>
              </a:path>
            </a:pathLst>
          </a:custGeom>
          <a:solidFill>
            <a:srgbClr val="376B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6" name="Google Shape;2406;p27"/>
          <p:cNvSpPr/>
          <p:nvPr/>
        </p:nvSpPr>
        <p:spPr>
          <a:xfrm>
            <a:off x="881368" y="1671478"/>
            <a:ext cx="249749" cy="192040"/>
          </a:xfrm>
          <a:custGeom>
            <a:avLst/>
            <a:gdLst/>
            <a:ahLst/>
            <a:cxnLst/>
            <a:rect l="l" t="t" r="r" b="b"/>
            <a:pathLst>
              <a:path w="7950" h="6113" extrusionOk="0">
                <a:moveTo>
                  <a:pt x="1" y="0"/>
                </a:moveTo>
                <a:lnTo>
                  <a:pt x="1" y="3231"/>
                </a:lnTo>
                <a:lnTo>
                  <a:pt x="7950" y="6113"/>
                </a:lnTo>
                <a:lnTo>
                  <a:pt x="7950" y="2851"/>
                </a:lnTo>
                <a:lnTo>
                  <a:pt x="1" y="0"/>
                </a:lnTo>
                <a:close/>
              </a:path>
            </a:pathLst>
          </a:custGeom>
          <a:solidFill>
            <a:srgbClr val="D197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7" name="Google Shape;2407;p27"/>
          <p:cNvSpPr/>
          <p:nvPr/>
        </p:nvSpPr>
        <p:spPr>
          <a:xfrm>
            <a:off x="881368" y="1582919"/>
            <a:ext cx="467644" cy="178123"/>
          </a:xfrm>
          <a:custGeom>
            <a:avLst/>
            <a:gdLst/>
            <a:ahLst/>
            <a:cxnLst/>
            <a:rect l="l" t="t" r="r" b="b"/>
            <a:pathLst>
              <a:path w="14886" h="5670" extrusionOk="0">
                <a:moveTo>
                  <a:pt x="7823" y="1"/>
                </a:moveTo>
                <a:lnTo>
                  <a:pt x="1" y="2819"/>
                </a:lnTo>
                <a:lnTo>
                  <a:pt x="7950" y="5670"/>
                </a:lnTo>
                <a:lnTo>
                  <a:pt x="14885" y="2598"/>
                </a:lnTo>
                <a:lnTo>
                  <a:pt x="7823" y="1"/>
                </a:lnTo>
                <a:close/>
              </a:path>
            </a:pathLst>
          </a:custGeom>
          <a:solidFill>
            <a:srgbClr val="F2B8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8" name="Google Shape;2408;p27"/>
          <p:cNvSpPr/>
          <p:nvPr/>
        </p:nvSpPr>
        <p:spPr>
          <a:xfrm>
            <a:off x="1127096" y="1530205"/>
            <a:ext cx="367147" cy="134331"/>
          </a:xfrm>
          <a:custGeom>
            <a:avLst/>
            <a:gdLst/>
            <a:ahLst/>
            <a:cxnLst/>
            <a:rect l="l" t="t" r="r" b="b"/>
            <a:pathLst>
              <a:path w="11687" h="4276" extrusionOk="0">
                <a:moveTo>
                  <a:pt x="4561" y="0"/>
                </a:moveTo>
                <a:lnTo>
                  <a:pt x="1" y="1679"/>
                </a:lnTo>
                <a:lnTo>
                  <a:pt x="7063" y="4276"/>
                </a:lnTo>
                <a:lnTo>
                  <a:pt x="11687" y="2217"/>
                </a:lnTo>
                <a:lnTo>
                  <a:pt x="456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9" name="Google Shape;2409;p27"/>
          <p:cNvSpPr/>
          <p:nvPr/>
        </p:nvSpPr>
        <p:spPr>
          <a:xfrm>
            <a:off x="1131086" y="1664504"/>
            <a:ext cx="217926" cy="199014"/>
          </a:xfrm>
          <a:custGeom>
            <a:avLst/>
            <a:gdLst/>
            <a:ahLst/>
            <a:cxnLst/>
            <a:rect l="l" t="t" r="r" b="b"/>
            <a:pathLst>
              <a:path w="6937" h="6335" extrusionOk="0">
                <a:moveTo>
                  <a:pt x="6936" y="1"/>
                </a:moveTo>
                <a:lnTo>
                  <a:pt x="1" y="3073"/>
                </a:lnTo>
                <a:lnTo>
                  <a:pt x="1" y="6335"/>
                </a:lnTo>
                <a:lnTo>
                  <a:pt x="6936" y="3231"/>
                </a:lnTo>
                <a:lnTo>
                  <a:pt x="6936" y="1"/>
                </a:lnTo>
                <a:close/>
              </a:path>
            </a:pathLst>
          </a:custGeom>
          <a:solidFill>
            <a:srgbClr val="E2A7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0" name="Google Shape;2410;p27"/>
          <p:cNvSpPr/>
          <p:nvPr/>
        </p:nvSpPr>
        <p:spPr>
          <a:xfrm>
            <a:off x="1348980" y="1599852"/>
            <a:ext cx="145263" cy="166154"/>
          </a:xfrm>
          <a:custGeom>
            <a:avLst/>
            <a:gdLst/>
            <a:ahLst/>
            <a:cxnLst/>
            <a:rect l="l" t="t" r="r" b="b"/>
            <a:pathLst>
              <a:path w="4624" h="5289" extrusionOk="0">
                <a:moveTo>
                  <a:pt x="4624" y="0"/>
                </a:moveTo>
                <a:lnTo>
                  <a:pt x="0" y="2059"/>
                </a:lnTo>
                <a:lnTo>
                  <a:pt x="0" y="5289"/>
                </a:lnTo>
                <a:lnTo>
                  <a:pt x="4624" y="3230"/>
                </a:lnTo>
                <a:lnTo>
                  <a:pt x="4624" y="0"/>
                </a:lnTo>
                <a:close/>
              </a:path>
            </a:pathLst>
          </a:custGeom>
          <a:solidFill>
            <a:srgbClr val="D8D6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1" name="Google Shape;2411;p27"/>
          <p:cNvSpPr/>
          <p:nvPr/>
        </p:nvSpPr>
        <p:spPr>
          <a:xfrm>
            <a:off x="1204377" y="1481229"/>
            <a:ext cx="300830" cy="148499"/>
          </a:xfrm>
          <a:custGeom>
            <a:avLst/>
            <a:gdLst/>
            <a:ahLst/>
            <a:cxnLst/>
            <a:rect l="l" t="t" r="r" b="b"/>
            <a:pathLst>
              <a:path w="9576" h="4727" extrusionOk="0">
                <a:moveTo>
                  <a:pt x="2324" y="1"/>
                </a:moveTo>
                <a:cubicBezTo>
                  <a:pt x="876" y="1"/>
                  <a:pt x="1" y="2020"/>
                  <a:pt x="676" y="2414"/>
                </a:cubicBezTo>
                <a:cubicBezTo>
                  <a:pt x="1413" y="2857"/>
                  <a:pt x="6076" y="4727"/>
                  <a:pt x="7278" y="4727"/>
                </a:cubicBezTo>
                <a:cubicBezTo>
                  <a:pt x="7367" y="4727"/>
                  <a:pt x="7437" y="4716"/>
                  <a:pt x="7485" y="4695"/>
                </a:cubicBezTo>
                <a:cubicBezTo>
                  <a:pt x="8213" y="4378"/>
                  <a:pt x="9575" y="3143"/>
                  <a:pt x="9037" y="2161"/>
                </a:cubicBezTo>
                <a:cubicBezTo>
                  <a:pt x="8593" y="1401"/>
                  <a:pt x="3210" y="198"/>
                  <a:pt x="2893" y="103"/>
                </a:cubicBezTo>
                <a:cubicBezTo>
                  <a:pt x="2696" y="32"/>
                  <a:pt x="2505" y="1"/>
                  <a:pt x="2324" y="1"/>
                </a:cubicBezTo>
                <a:close/>
              </a:path>
            </a:pathLst>
          </a:custGeom>
          <a:solidFill>
            <a:srgbClr val="D8D6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2" name="Google Shape;2412;p27"/>
          <p:cNvSpPr/>
          <p:nvPr/>
        </p:nvSpPr>
        <p:spPr>
          <a:xfrm>
            <a:off x="905243" y="1354124"/>
            <a:ext cx="139326" cy="159211"/>
          </a:xfrm>
          <a:custGeom>
            <a:avLst/>
            <a:gdLst/>
            <a:ahLst/>
            <a:cxnLst/>
            <a:rect l="l" t="t" r="r" b="b"/>
            <a:pathLst>
              <a:path w="4435" h="5068" extrusionOk="0">
                <a:moveTo>
                  <a:pt x="64" y="0"/>
                </a:moveTo>
                <a:lnTo>
                  <a:pt x="64" y="950"/>
                </a:lnTo>
                <a:lnTo>
                  <a:pt x="2788" y="950"/>
                </a:lnTo>
                <a:lnTo>
                  <a:pt x="1" y="4307"/>
                </a:lnTo>
                <a:lnTo>
                  <a:pt x="1" y="5067"/>
                </a:lnTo>
                <a:lnTo>
                  <a:pt x="4434" y="5067"/>
                </a:lnTo>
                <a:lnTo>
                  <a:pt x="4434" y="4117"/>
                </a:lnTo>
                <a:lnTo>
                  <a:pt x="1552" y="4117"/>
                </a:lnTo>
                <a:lnTo>
                  <a:pt x="4308" y="760"/>
                </a:lnTo>
                <a:lnTo>
                  <a:pt x="4308" y="0"/>
                </a:lnTo>
                <a:close/>
              </a:path>
            </a:pathLst>
          </a:custGeom>
          <a:solidFill>
            <a:srgbClr val="376B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3" name="Google Shape;2413;p27"/>
          <p:cNvSpPr/>
          <p:nvPr/>
        </p:nvSpPr>
        <p:spPr>
          <a:xfrm>
            <a:off x="1053491" y="1293430"/>
            <a:ext cx="99523" cy="113440"/>
          </a:xfrm>
          <a:custGeom>
            <a:avLst/>
            <a:gdLst/>
            <a:ahLst/>
            <a:cxnLst/>
            <a:rect l="l" t="t" r="r" b="b"/>
            <a:pathLst>
              <a:path w="3168" h="3611" extrusionOk="0">
                <a:moveTo>
                  <a:pt x="64" y="0"/>
                </a:moveTo>
                <a:lnTo>
                  <a:pt x="64" y="665"/>
                </a:lnTo>
                <a:lnTo>
                  <a:pt x="1995" y="665"/>
                </a:lnTo>
                <a:lnTo>
                  <a:pt x="0" y="3072"/>
                </a:lnTo>
                <a:lnTo>
                  <a:pt x="0" y="3610"/>
                </a:lnTo>
                <a:lnTo>
                  <a:pt x="3167" y="3610"/>
                </a:lnTo>
                <a:lnTo>
                  <a:pt x="3167" y="2945"/>
                </a:lnTo>
                <a:lnTo>
                  <a:pt x="1109" y="2945"/>
                </a:lnTo>
                <a:lnTo>
                  <a:pt x="3104" y="539"/>
                </a:lnTo>
                <a:lnTo>
                  <a:pt x="3104" y="0"/>
                </a:lnTo>
                <a:close/>
              </a:path>
            </a:pathLst>
          </a:custGeom>
          <a:solidFill>
            <a:srgbClr val="376B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4" name="Google Shape;2414;p27"/>
          <p:cNvSpPr/>
          <p:nvPr/>
        </p:nvSpPr>
        <p:spPr>
          <a:xfrm>
            <a:off x="1168878" y="1232736"/>
            <a:ext cx="78632" cy="89564"/>
          </a:xfrm>
          <a:custGeom>
            <a:avLst/>
            <a:gdLst/>
            <a:ahLst/>
            <a:cxnLst/>
            <a:rect l="l" t="t" r="r" b="b"/>
            <a:pathLst>
              <a:path w="2503" h="2851" extrusionOk="0">
                <a:moveTo>
                  <a:pt x="33" y="0"/>
                </a:moveTo>
                <a:lnTo>
                  <a:pt x="33" y="539"/>
                </a:lnTo>
                <a:lnTo>
                  <a:pt x="1584" y="539"/>
                </a:lnTo>
                <a:lnTo>
                  <a:pt x="1" y="2439"/>
                </a:lnTo>
                <a:lnTo>
                  <a:pt x="1" y="2851"/>
                </a:lnTo>
                <a:lnTo>
                  <a:pt x="2503" y="2851"/>
                </a:lnTo>
                <a:lnTo>
                  <a:pt x="2503" y="2312"/>
                </a:lnTo>
                <a:lnTo>
                  <a:pt x="888" y="2312"/>
                </a:lnTo>
                <a:lnTo>
                  <a:pt x="2439" y="444"/>
                </a:lnTo>
                <a:lnTo>
                  <a:pt x="2439" y="0"/>
                </a:lnTo>
                <a:close/>
              </a:path>
            </a:pathLst>
          </a:custGeom>
          <a:solidFill>
            <a:srgbClr val="376B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61" y="977552"/>
            <a:ext cx="6919309" cy="3872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4433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3" name="Google Shape;2323;p27"/>
          <p:cNvSpPr txBox="1"/>
          <p:nvPr/>
        </p:nvSpPr>
        <p:spPr>
          <a:xfrm>
            <a:off x="710250" y="457200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 smtClean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Complete Linkage</a:t>
            </a:r>
            <a:endParaRPr sz="2500" dirty="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366" name="Google Shape;2366;p27"/>
          <p:cNvSpPr/>
          <p:nvPr/>
        </p:nvSpPr>
        <p:spPr>
          <a:xfrm>
            <a:off x="710250" y="2377845"/>
            <a:ext cx="998903" cy="998871"/>
          </a:xfrm>
          <a:custGeom>
            <a:avLst/>
            <a:gdLst/>
            <a:ahLst/>
            <a:cxnLst/>
            <a:rect l="l" t="t" r="r" b="b"/>
            <a:pathLst>
              <a:path w="31797" h="31796" extrusionOk="0">
                <a:moveTo>
                  <a:pt x="15898" y="0"/>
                </a:moveTo>
                <a:cubicBezTo>
                  <a:pt x="7126" y="0"/>
                  <a:pt x="1" y="7126"/>
                  <a:pt x="1" y="15898"/>
                </a:cubicBezTo>
                <a:cubicBezTo>
                  <a:pt x="1" y="24702"/>
                  <a:pt x="7126" y="31796"/>
                  <a:pt x="15898" y="31796"/>
                </a:cubicBezTo>
                <a:cubicBezTo>
                  <a:pt x="24671" y="31796"/>
                  <a:pt x="31796" y="24702"/>
                  <a:pt x="31796" y="15898"/>
                </a:cubicBezTo>
                <a:cubicBezTo>
                  <a:pt x="31796" y="7126"/>
                  <a:pt x="24671" y="0"/>
                  <a:pt x="15898" y="0"/>
                </a:cubicBezTo>
                <a:close/>
              </a:path>
            </a:pathLst>
          </a:custGeom>
          <a:solidFill>
            <a:srgbClr val="EDEDED"/>
          </a:solidFill>
          <a:ln w="10300" cap="flat" cmpd="sng">
            <a:solidFill>
              <a:srgbClr val="376B8C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7" name="Google Shape;2367;p27"/>
          <p:cNvSpPr/>
          <p:nvPr/>
        </p:nvSpPr>
        <p:spPr>
          <a:xfrm>
            <a:off x="1168878" y="2629542"/>
            <a:ext cx="47814" cy="224869"/>
          </a:xfrm>
          <a:custGeom>
            <a:avLst/>
            <a:gdLst/>
            <a:ahLst/>
            <a:cxnLst/>
            <a:rect l="l" t="t" r="r" b="b"/>
            <a:pathLst>
              <a:path w="1522" h="7158" extrusionOk="0">
                <a:moveTo>
                  <a:pt x="1" y="1"/>
                </a:moveTo>
                <a:lnTo>
                  <a:pt x="1" y="7158"/>
                </a:lnTo>
                <a:lnTo>
                  <a:pt x="1521" y="7158"/>
                </a:lnTo>
                <a:lnTo>
                  <a:pt x="1521" y="1"/>
                </a:lnTo>
                <a:close/>
              </a:path>
            </a:pathLst>
          </a:custGeom>
          <a:solidFill>
            <a:srgbClr val="F2B8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8" name="Google Shape;2368;p27"/>
          <p:cNvSpPr/>
          <p:nvPr/>
        </p:nvSpPr>
        <p:spPr>
          <a:xfrm>
            <a:off x="980859" y="2816586"/>
            <a:ext cx="423851" cy="455675"/>
          </a:xfrm>
          <a:custGeom>
            <a:avLst/>
            <a:gdLst/>
            <a:ahLst/>
            <a:cxnLst/>
            <a:rect l="l" t="t" r="r" b="b"/>
            <a:pathLst>
              <a:path w="13492" h="14505" extrusionOk="0">
                <a:moveTo>
                  <a:pt x="6746" y="0"/>
                </a:moveTo>
                <a:cubicBezTo>
                  <a:pt x="3009" y="0"/>
                  <a:pt x="0" y="2502"/>
                  <a:pt x="286" y="5004"/>
                </a:cubicBezTo>
                <a:cubicBezTo>
                  <a:pt x="571" y="7506"/>
                  <a:pt x="1901" y="14505"/>
                  <a:pt x="6746" y="14505"/>
                </a:cubicBezTo>
                <a:cubicBezTo>
                  <a:pt x="11591" y="14505"/>
                  <a:pt x="12921" y="7506"/>
                  <a:pt x="13206" y="5004"/>
                </a:cubicBezTo>
                <a:cubicBezTo>
                  <a:pt x="13492" y="2502"/>
                  <a:pt x="10483" y="0"/>
                  <a:pt x="6746" y="0"/>
                </a:cubicBezTo>
                <a:close/>
              </a:path>
            </a:pathLst>
          </a:custGeom>
          <a:solidFill>
            <a:srgbClr val="376B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9" name="Google Shape;2369;p27"/>
          <p:cNvSpPr/>
          <p:nvPr/>
        </p:nvSpPr>
        <p:spPr>
          <a:xfrm>
            <a:off x="1054496" y="2816586"/>
            <a:ext cx="276578" cy="455675"/>
          </a:xfrm>
          <a:custGeom>
            <a:avLst/>
            <a:gdLst/>
            <a:ahLst/>
            <a:cxnLst/>
            <a:rect l="l" t="t" r="r" b="b"/>
            <a:pathLst>
              <a:path w="8804" h="14505" extrusionOk="0">
                <a:moveTo>
                  <a:pt x="4402" y="0"/>
                </a:moveTo>
                <a:cubicBezTo>
                  <a:pt x="1963" y="0"/>
                  <a:pt x="0" y="2502"/>
                  <a:pt x="190" y="5004"/>
                </a:cubicBezTo>
                <a:cubicBezTo>
                  <a:pt x="348" y="7506"/>
                  <a:pt x="1235" y="14505"/>
                  <a:pt x="4402" y="14505"/>
                </a:cubicBezTo>
                <a:cubicBezTo>
                  <a:pt x="7569" y="14505"/>
                  <a:pt x="8456" y="7506"/>
                  <a:pt x="8614" y="5004"/>
                </a:cubicBezTo>
                <a:cubicBezTo>
                  <a:pt x="8804" y="2502"/>
                  <a:pt x="6872" y="0"/>
                  <a:pt x="4402" y="0"/>
                </a:cubicBezTo>
                <a:close/>
              </a:path>
            </a:pathLst>
          </a:custGeom>
          <a:solidFill>
            <a:srgbClr val="43AE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0" name="Google Shape;2370;p27"/>
          <p:cNvSpPr/>
          <p:nvPr/>
        </p:nvSpPr>
        <p:spPr>
          <a:xfrm>
            <a:off x="1031594" y="2895187"/>
            <a:ext cx="322381" cy="170144"/>
          </a:xfrm>
          <a:custGeom>
            <a:avLst/>
            <a:gdLst/>
            <a:ahLst/>
            <a:cxnLst/>
            <a:rect l="l" t="t" r="r" b="b"/>
            <a:pathLst>
              <a:path w="10262" h="5416" extrusionOk="0">
                <a:moveTo>
                  <a:pt x="2027" y="0"/>
                </a:moveTo>
                <a:cubicBezTo>
                  <a:pt x="919" y="0"/>
                  <a:pt x="1" y="919"/>
                  <a:pt x="1" y="2059"/>
                </a:cubicBezTo>
                <a:lnTo>
                  <a:pt x="1" y="3389"/>
                </a:lnTo>
                <a:cubicBezTo>
                  <a:pt x="1" y="4497"/>
                  <a:pt x="919" y="5416"/>
                  <a:pt x="2027" y="5416"/>
                </a:cubicBezTo>
                <a:lnTo>
                  <a:pt x="8235" y="5416"/>
                </a:lnTo>
                <a:cubicBezTo>
                  <a:pt x="9343" y="5416"/>
                  <a:pt x="10261" y="4497"/>
                  <a:pt x="10261" y="3389"/>
                </a:cubicBezTo>
                <a:lnTo>
                  <a:pt x="10261" y="2059"/>
                </a:lnTo>
                <a:cubicBezTo>
                  <a:pt x="10261" y="919"/>
                  <a:pt x="9343" y="0"/>
                  <a:pt x="8235" y="0"/>
                </a:cubicBezTo>
                <a:close/>
              </a:path>
            </a:pathLst>
          </a:custGeom>
          <a:solidFill>
            <a:srgbClr val="F2B8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1" name="Google Shape;2371;p27"/>
          <p:cNvSpPr/>
          <p:nvPr/>
        </p:nvSpPr>
        <p:spPr>
          <a:xfrm>
            <a:off x="1060465" y="3111071"/>
            <a:ext cx="65689" cy="65689"/>
          </a:xfrm>
          <a:custGeom>
            <a:avLst/>
            <a:gdLst/>
            <a:ahLst/>
            <a:cxnLst/>
            <a:rect l="l" t="t" r="r" b="b"/>
            <a:pathLst>
              <a:path w="2091" h="2091" extrusionOk="0">
                <a:moveTo>
                  <a:pt x="1045" y="0"/>
                </a:moveTo>
                <a:cubicBezTo>
                  <a:pt x="475" y="0"/>
                  <a:pt x="0" y="475"/>
                  <a:pt x="0" y="1045"/>
                </a:cubicBezTo>
                <a:cubicBezTo>
                  <a:pt x="0" y="1615"/>
                  <a:pt x="475" y="2090"/>
                  <a:pt x="1045" y="2090"/>
                </a:cubicBezTo>
                <a:cubicBezTo>
                  <a:pt x="1615" y="2090"/>
                  <a:pt x="2090" y="1615"/>
                  <a:pt x="2090" y="1045"/>
                </a:cubicBezTo>
                <a:cubicBezTo>
                  <a:pt x="2090" y="475"/>
                  <a:pt x="1615" y="0"/>
                  <a:pt x="1045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2" name="Google Shape;2372;p27"/>
          <p:cNvSpPr/>
          <p:nvPr/>
        </p:nvSpPr>
        <p:spPr>
          <a:xfrm>
            <a:off x="1278328" y="3088169"/>
            <a:ext cx="45803" cy="45803"/>
          </a:xfrm>
          <a:custGeom>
            <a:avLst/>
            <a:gdLst/>
            <a:ahLst/>
            <a:cxnLst/>
            <a:rect l="l" t="t" r="r" b="b"/>
            <a:pathLst>
              <a:path w="1458" h="1458" extrusionOk="0">
                <a:moveTo>
                  <a:pt x="729" y="1"/>
                </a:moveTo>
                <a:cubicBezTo>
                  <a:pt x="349" y="1"/>
                  <a:pt x="1" y="349"/>
                  <a:pt x="1" y="729"/>
                </a:cubicBezTo>
                <a:cubicBezTo>
                  <a:pt x="1" y="1141"/>
                  <a:pt x="349" y="1458"/>
                  <a:pt x="729" y="1458"/>
                </a:cubicBezTo>
                <a:cubicBezTo>
                  <a:pt x="1141" y="1458"/>
                  <a:pt x="1457" y="1141"/>
                  <a:pt x="1457" y="729"/>
                </a:cubicBezTo>
                <a:cubicBezTo>
                  <a:pt x="1457" y="349"/>
                  <a:pt x="1141" y="1"/>
                  <a:pt x="729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3" name="Google Shape;2373;p27"/>
          <p:cNvSpPr/>
          <p:nvPr/>
        </p:nvSpPr>
        <p:spPr>
          <a:xfrm>
            <a:off x="1256432" y="3156842"/>
            <a:ext cx="44798" cy="45772"/>
          </a:xfrm>
          <a:custGeom>
            <a:avLst/>
            <a:gdLst/>
            <a:ahLst/>
            <a:cxnLst/>
            <a:rect l="l" t="t" r="r" b="b"/>
            <a:pathLst>
              <a:path w="1426" h="1457" extrusionOk="0">
                <a:moveTo>
                  <a:pt x="698" y="0"/>
                </a:moveTo>
                <a:cubicBezTo>
                  <a:pt x="318" y="0"/>
                  <a:pt x="1" y="317"/>
                  <a:pt x="1" y="728"/>
                </a:cubicBezTo>
                <a:cubicBezTo>
                  <a:pt x="1" y="1140"/>
                  <a:pt x="318" y="1457"/>
                  <a:pt x="698" y="1457"/>
                </a:cubicBezTo>
                <a:cubicBezTo>
                  <a:pt x="1109" y="1457"/>
                  <a:pt x="1426" y="1140"/>
                  <a:pt x="1426" y="728"/>
                </a:cubicBezTo>
                <a:cubicBezTo>
                  <a:pt x="1426" y="317"/>
                  <a:pt x="1109" y="0"/>
                  <a:pt x="698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4" name="Google Shape;2374;p27"/>
          <p:cNvSpPr/>
          <p:nvPr/>
        </p:nvSpPr>
        <p:spPr>
          <a:xfrm>
            <a:off x="1155966" y="2465398"/>
            <a:ext cx="61699" cy="110989"/>
          </a:xfrm>
          <a:custGeom>
            <a:avLst/>
            <a:gdLst/>
            <a:ahLst/>
            <a:cxnLst/>
            <a:rect l="l" t="t" r="r" b="b"/>
            <a:pathLst>
              <a:path w="1964" h="3533" extrusionOk="0">
                <a:moveTo>
                  <a:pt x="1045" y="0"/>
                </a:moveTo>
                <a:cubicBezTo>
                  <a:pt x="1014" y="380"/>
                  <a:pt x="887" y="760"/>
                  <a:pt x="697" y="1077"/>
                </a:cubicBezTo>
                <a:cubicBezTo>
                  <a:pt x="475" y="1457"/>
                  <a:pt x="190" y="1837"/>
                  <a:pt x="95" y="2280"/>
                </a:cubicBezTo>
                <a:cubicBezTo>
                  <a:pt x="0" y="2692"/>
                  <a:pt x="95" y="3230"/>
                  <a:pt x="507" y="3452"/>
                </a:cubicBezTo>
                <a:cubicBezTo>
                  <a:pt x="611" y="3508"/>
                  <a:pt x="721" y="3533"/>
                  <a:pt x="832" y="3533"/>
                </a:cubicBezTo>
                <a:cubicBezTo>
                  <a:pt x="1226" y="3533"/>
                  <a:pt x="1625" y="3214"/>
                  <a:pt x="1774" y="2819"/>
                </a:cubicBezTo>
                <a:cubicBezTo>
                  <a:pt x="1964" y="2344"/>
                  <a:pt x="1805" y="1774"/>
                  <a:pt x="1584" y="1267"/>
                </a:cubicBezTo>
                <a:cubicBezTo>
                  <a:pt x="1394" y="855"/>
                  <a:pt x="1172" y="444"/>
                  <a:pt x="1045" y="0"/>
                </a:cubicBezTo>
                <a:close/>
              </a:path>
            </a:pathLst>
          </a:custGeom>
          <a:solidFill>
            <a:srgbClr val="E276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5" name="Google Shape;2375;p27"/>
          <p:cNvSpPr/>
          <p:nvPr/>
        </p:nvSpPr>
        <p:spPr>
          <a:xfrm>
            <a:off x="1145003" y="2936969"/>
            <a:ext cx="8985" cy="36818"/>
          </a:xfrm>
          <a:custGeom>
            <a:avLst/>
            <a:gdLst/>
            <a:ahLst/>
            <a:cxnLst/>
            <a:rect l="l" t="t" r="r" b="b"/>
            <a:pathLst>
              <a:path w="286" h="1172" extrusionOk="0">
                <a:moveTo>
                  <a:pt x="128" y="0"/>
                </a:moveTo>
                <a:cubicBezTo>
                  <a:pt x="64" y="0"/>
                  <a:pt x="1" y="64"/>
                  <a:pt x="1" y="127"/>
                </a:cubicBezTo>
                <a:lnTo>
                  <a:pt x="1" y="1045"/>
                </a:lnTo>
                <a:cubicBezTo>
                  <a:pt x="1" y="1109"/>
                  <a:pt x="64" y="1172"/>
                  <a:pt x="159" y="1172"/>
                </a:cubicBezTo>
                <a:cubicBezTo>
                  <a:pt x="223" y="1172"/>
                  <a:pt x="286" y="1109"/>
                  <a:pt x="286" y="1045"/>
                </a:cubicBezTo>
                <a:lnTo>
                  <a:pt x="286" y="127"/>
                </a:lnTo>
                <a:cubicBezTo>
                  <a:pt x="286" y="64"/>
                  <a:pt x="223" y="0"/>
                  <a:pt x="1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6" name="Google Shape;2376;p27"/>
          <p:cNvSpPr/>
          <p:nvPr/>
        </p:nvSpPr>
        <p:spPr>
          <a:xfrm>
            <a:off x="1145003" y="2986699"/>
            <a:ext cx="8985" cy="37855"/>
          </a:xfrm>
          <a:custGeom>
            <a:avLst/>
            <a:gdLst/>
            <a:ahLst/>
            <a:cxnLst/>
            <a:rect l="l" t="t" r="r" b="b"/>
            <a:pathLst>
              <a:path w="286" h="1205" extrusionOk="0">
                <a:moveTo>
                  <a:pt x="128" y="1"/>
                </a:moveTo>
                <a:cubicBezTo>
                  <a:pt x="64" y="1"/>
                  <a:pt x="1" y="64"/>
                  <a:pt x="1" y="159"/>
                </a:cubicBezTo>
                <a:lnTo>
                  <a:pt x="1" y="1077"/>
                </a:lnTo>
                <a:cubicBezTo>
                  <a:pt x="1" y="1141"/>
                  <a:pt x="64" y="1204"/>
                  <a:pt x="159" y="1204"/>
                </a:cubicBezTo>
                <a:cubicBezTo>
                  <a:pt x="223" y="1204"/>
                  <a:pt x="286" y="1141"/>
                  <a:pt x="286" y="1077"/>
                </a:cubicBezTo>
                <a:lnTo>
                  <a:pt x="286" y="159"/>
                </a:lnTo>
                <a:cubicBezTo>
                  <a:pt x="286" y="64"/>
                  <a:pt x="223" y="1"/>
                  <a:pt x="12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7" name="Google Shape;2377;p27"/>
          <p:cNvSpPr/>
          <p:nvPr/>
        </p:nvSpPr>
        <p:spPr>
          <a:xfrm>
            <a:off x="1174847" y="2936969"/>
            <a:ext cx="8985" cy="36818"/>
          </a:xfrm>
          <a:custGeom>
            <a:avLst/>
            <a:gdLst/>
            <a:ahLst/>
            <a:cxnLst/>
            <a:rect l="l" t="t" r="r" b="b"/>
            <a:pathLst>
              <a:path w="286" h="1172" extrusionOk="0">
                <a:moveTo>
                  <a:pt x="128" y="0"/>
                </a:moveTo>
                <a:cubicBezTo>
                  <a:pt x="64" y="0"/>
                  <a:pt x="1" y="64"/>
                  <a:pt x="1" y="127"/>
                </a:cubicBezTo>
                <a:lnTo>
                  <a:pt x="1" y="1045"/>
                </a:lnTo>
                <a:cubicBezTo>
                  <a:pt x="1" y="1109"/>
                  <a:pt x="64" y="1172"/>
                  <a:pt x="159" y="1172"/>
                </a:cubicBezTo>
                <a:cubicBezTo>
                  <a:pt x="223" y="1172"/>
                  <a:pt x="286" y="1109"/>
                  <a:pt x="286" y="1045"/>
                </a:cubicBezTo>
                <a:lnTo>
                  <a:pt x="286" y="127"/>
                </a:lnTo>
                <a:cubicBezTo>
                  <a:pt x="286" y="64"/>
                  <a:pt x="223" y="0"/>
                  <a:pt x="1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8" name="Google Shape;2378;p27"/>
          <p:cNvSpPr/>
          <p:nvPr/>
        </p:nvSpPr>
        <p:spPr>
          <a:xfrm>
            <a:off x="1211665" y="2936969"/>
            <a:ext cx="8011" cy="36818"/>
          </a:xfrm>
          <a:custGeom>
            <a:avLst/>
            <a:gdLst/>
            <a:ahLst/>
            <a:cxnLst/>
            <a:rect l="l" t="t" r="r" b="b"/>
            <a:pathLst>
              <a:path w="255" h="1172" extrusionOk="0">
                <a:moveTo>
                  <a:pt x="127" y="0"/>
                </a:moveTo>
                <a:cubicBezTo>
                  <a:pt x="64" y="0"/>
                  <a:pt x="1" y="64"/>
                  <a:pt x="1" y="127"/>
                </a:cubicBezTo>
                <a:lnTo>
                  <a:pt x="1" y="1045"/>
                </a:lnTo>
                <a:cubicBezTo>
                  <a:pt x="1" y="1109"/>
                  <a:pt x="64" y="1172"/>
                  <a:pt x="127" y="1172"/>
                </a:cubicBezTo>
                <a:cubicBezTo>
                  <a:pt x="222" y="1172"/>
                  <a:pt x="254" y="1109"/>
                  <a:pt x="254" y="1045"/>
                </a:cubicBezTo>
                <a:lnTo>
                  <a:pt x="254" y="127"/>
                </a:lnTo>
                <a:cubicBezTo>
                  <a:pt x="254" y="64"/>
                  <a:pt x="191" y="0"/>
                  <a:pt x="12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9" name="Google Shape;2379;p27"/>
          <p:cNvSpPr/>
          <p:nvPr/>
        </p:nvSpPr>
        <p:spPr>
          <a:xfrm>
            <a:off x="1174847" y="2986699"/>
            <a:ext cx="8985" cy="37855"/>
          </a:xfrm>
          <a:custGeom>
            <a:avLst/>
            <a:gdLst/>
            <a:ahLst/>
            <a:cxnLst/>
            <a:rect l="l" t="t" r="r" b="b"/>
            <a:pathLst>
              <a:path w="286" h="1205" extrusionOk="0">
                <a:moveTo>
                  <a:pt x="128" y="1"/>
                </a:moveTo>
                <a:cubicBezTo>
                  <a:pt x="64" y="1"/>
                  <a:pt x="1" y="64"/>
                  <a:pt x="1" y="159"/>
                </a:cubicBezTo>
                <a:lnTo>
                  <a:pt x="1" y="1077"/>
                </a:lnTo>
                <a:cubicBezTo>
                  <a:pt x="1" y="1141"/>
                  <a:pt x="64" y="1204"/>
                  <a:pt x="159" y="1204"/>
                </a:cubicBezTo>
                <a:cubicBezTo>
                  <a:pt x="223" y="1204"/>
                  <a:pt x="286" y="1141"/>
                  <a:pt x="286" y="1077"/>
                </a:cubicBezTo>
                <a:lnTo>
                  <a:pt x="286" y="159"/>
                </a:lnTo>
                <a:cubicBezTo>
                  <a:pt x="286" y="64"/>
                  <a:pt x="223" y="1"/>
                  <a:pt x="12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0" name="Google Shape;2380;p27"/>
          <p:cNvSpPr/>
          <p:nvPr/>
        </p:nvSpPr>
        <p:spPr>
          <a:xfrm>
            <a:off x="1211665" y="2986699"/>
            <a:ext cx="8011" cy="37855"/>
          </a:xfrm>
          <a:custGeom>
            <a:avLst/>
            <a:gdLst/>
            <a:ahLst/>
            <a:cxnLst/>
            <a:rect l="l" t="t" r="r" b="b"/>
            <a:pathLst>
              <a:path w="255" h="1205" extrusionOk="0">
                <a:moveTo>
                  <a:pt x="127" y="1"/>
                </a:moveTo>
                <a:cubicBezTo>
                  <a:pt x="64" y="1"/>
                  <a:pt x="1" y="64"/>
                  <a:pt x="1" y="159"/>
                </a:cubicBezTo>
                <a:lnTo>
                  <a:pt x="1" y="1077"/>
                </a:lnTo>
                <a:cubicBezTo>
                  <a:pt x="1" y="1141"/>
                  <a:pt x="64" y="1204"/>
                  <a:pt x="127" y="1204"/>
                </a:cubicBezTo>
                <a:cubicBezTo>
                  <a:pt x="222" y="1204"/>
                  <a:pt x="254" y="1141"/>
                  <a:pt x="254" y="1077"/>
                </a:cubicBezTo>
                <a:lnTo>
                  <a:pt x="254" y="159"/>
                </a:lnTo>
                <a:cubicBezTo>
                  <a:pt x="254" y="64"/>
                  <a:pt x="191" y="1"/>
                  <a:pt x="12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1" name="Google Shape;2381;p27"/>
          <p:cNvSpPr/>
          <p:nvPr/>
        </p:nvSpPr>
        <p:spPr>
          <a:xfrm>
            <a:off x="1178837" y="3026501"/>
            <a:ext cx="37855" cy="8985"/>
          </a:xfrm>
          <a:custGeom>
            <a:avLst/>
            <a:gdLst/>
            <a:ahLst/>
            <a:cxnLst/>
            <a:rect l="l" t="t" r="r" b="b"/>
            <a:pathLst>
              <a:path w="1205" h="286" extrusionOk="0">
                <a:moveTo>
                  <a:pt x="127" y="0"/>
                </a:moveTo>
                <a:cubicBezTo>
                  <a:pt x="64" y="0"/>
                  <a:pt x="1" y="64"/>
                  <a:pt x="1" y="127"/>
                </a:cubicBezTo>
                <a:cubicBezTo>
                  <a:pt x="1" y="222"/>
                  <a:pt x="64" y="285"/>
                  <a:pt x="127" y="285"/>
                </a:cubicBezTo>
                <a:lnTo>
                  <a:pt x="1046" y="285"/>
                </a:lnTo>
                <a:cubicBezTo>
                  <a:pt x="1141" y="285"/>
                  <a:pt x="1204" y="222"/>
                  <a:pt x="1204" y="127"/>
                </a:cubicBezTo>
                <a:cubicBezTo>
                  <a:pt x="1204" y="64"/>
                  <a:pt x="1141" y="0"/>
                  <a:pt x="104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2" name="Google Shape;2382;p27"/>
          <p:cNvSpPr/>
          <p:nvPr/>
        </p:nvSpPr>
        <p:spPr>
          <a:xfrm>
            <a:off x="1178837" y="2926005"/>
            <a:ext cx="37855" cy="8011"/>
          </a:xfrm>
          <a:custGeom>
            <a:avLst/>
            <a:gdLst/>
            <a:ahLst/>
            <a:cxnLst/>
            <a:rect l="l" t="t" r="r" b="b"/>
            <a:pathLst>
              <a:path w="1205" h="255" extrusionOk="0">
                <a:moveTo>
                  <a:pt x="127" y="1"/>
                </a:moveTo>
                <a:cubicBezTo>
                  <a:pt x="64" y="1"/>
                  <a:pt x="1" y="64"/>
                  <a:pt x="1" y="128"/>
                </a:cubicBezTo>
                <a:cubicBezTo>
                  <a:pt x="1" y="223"/>
                  <a:pt x="64" y="254"/>
                  <a:pt x="127" y="254"/>
                </a:cubicBezTo>
                <a:lnTo>
                  <a:pt x="1046" y="254"/>
                </a:lnTo>
                <a:cubicBezTo>
                  <a:pt x="1141" y="254"/>
                  <a:pt x="1204" y="191"/>
                  <a:pt x="1204" y="128"/>
                </a:cubicBezTo>
                <a:cubicBezTo>
                  <a:pt x="1204" y="64"/>
                  <a:pt x="1141" y="1"/>
                  <a:pt x="104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3" name="Google Shape;2383;p27"/>
          <p:cNvSpPr/>
          <p:nvPr/>
        </p:nvSpPr>
        <p:spPr>
          <a:xfrm>
            <a:off x="1242515" y="2936969"/>
            <a:ext cx="7979" cy="36818"/>
          </a:xfrm>
          <a:custGeom>
            <a:avLst/>
            <a:gdLst/>
            <a:ahLst/>
            <a:cxnLst/>
            <a:rect l="l" t="t" r="r" b="b"/>
            <a:pathLst>
              <a:path w="254" h="1172" extrusionOk="0">
                <a:moveTo>
                  <a:pt x="127" y="0"/>
                </a:moveTo>
                <a:cubicBezTo>
                  <a:pt x="64" y="0"/>
                  <a:pt x="0" y="64"/>
                  <a:pt x="0" y="127"/>
                </a:cubicBezTo>
                <a:lnTo>
                  <a:pt x="0" y="1045"/>
                </a:lnTo>
                <a:cubicBezTo>
                  <a:pt x="0" y="1109"/>
                  <a:pt x="64" y="1172"/>
                  <a:pt x="127" y="1172"/>
                </a:cubicBezTo>
                <a:cubicBezTo>
                  <a:pt x="190" y="1172"/>
                  <a:pt x="254" y="1109"/>
                  <a:pt x="254" y="1045"/>
                </a:cubicBezTo>
                <a:lnTo>
                  <a:pt x="254" y="127"/>
                </a:lnTo>
                <a:cubicBezTo>
                  <a:pt x="254" y="64"/>
                  <a:pt x="190" y="0"/>
                  <a:pt x="12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4" name="Google Shape;2384;p27"/>
          <p:cNvSpPr/>
          <p:nvPr/>
        </p:nvSpPr>
        <p:spPr>
          <a:xfrm>
            <a:off x="1246504" y="2975766"/>
            <a:ext cx="36818" cy="8985"/>
          </a:xfrm>
          <a:custGeom>
            <a:avLst/>
            <a:gdLst/>
            <a:ahLst/>
            <a:cxnLst/>
            <a:rect l="l" t="t" r="r" b="b"/>
            <a:pathLst>
              <a:path w="1172" h="286" extrusionOk="0">
                <a:moveTo>
                  <a:pt x="127" y="0"/>
                </a:moveTo>
                <a:cubicBezTo>
                  <a:pt x="63" y="0"/>
                  <a:pt x="0" y="64"/>
                  <a:pt x="0" y="159"/>
                </a:cubicBezTo>
                <a:cubicBezTo>
                  <a:pt x="0" y="222"/>
                  <a:pt x="63" y="285"/>
                  <a:pt x="127" y="285"/>
                </a:cubicBezTo>
                <a:lnTo>
                  <a:pt x="1045" y="285"/>
                </a:lnTo>
                <a:cubicBezTo>
                  <a:pt x="1109" y="285"/>
                  <a:pt x="1172" y="222"/>
                  <a:pt x="1172" y="159"/>
                </a:cubicBezTo>
                <a:cubicBezTo>
                  <a:pt x="1172" y="64"/>
                  <a:pt x="1109" y="0"/>
                  <a:pt x="104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5" name="Google Shape;2385;p27"/>
          <p:cNvSpPr/>
          <p:nvPr/>
        </p:nvSpPr>
        <p:spPr>
          <a:xfrm>
            <a:off x="1278328" y="2986699"/>
            <a:ext cx="8985" cy="37855"/>
          </a:xfrm>
          <a:custGeom>
            <a:avLst/>
            <a:gdLst/>
            <a:ahLst/>
            <a:cxnLst/>
            <a:rect l="l" t="t" r="r" b="b"/>
            <a:pathLst>
              <a:path w="286" h="1205" extrusionOk="0">
                <a:moveTo>
                  <a:pt x="159" y="1"/>
                </a:moveTo>
                <a:cubicBezTo>
                  <a:pt x="64" y="1"/>
                  <a:pt x="1" y="64"/>
                  <a:pt x="1" y="159"/>
                </a:cubicBezTo>
                <a:lnTo>
                  <a:pt x="1" y="1077"/>
                </a:lnTo>
                <a:cubicBezTo>
                  <a:pt x="1" y="1141"/>
                  <a:pt x="64" y="1204"/>
                  <a:pt x="159" y="1204"/>
                </a:cubicBezTo>
                <a:cubicBezTo>
                  <a:pt x="222" y="1204"/>
                  <a:pt x="286" y="1141"/>
                  <a:pt x="286" y="1077"/>
                </a:cubicBezTo>
                <a:lnTo>
                  <a:pt x="286" y="159"/>
                </a:lnTo>
                <a:cubicBezTo>
                  <a:pt x="286" y="64"/>
                  <a:pt x="222" y="1"/>
                  <a:pt x="15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6" name="Google Shape;2386;p27"/>
          <p:cNvSpPr/>
          <p:nvPr/>
        </p:nvSpPr>
        <p:spPr>
          <a:xfrm>
            <a:off x="1246504" y="3026501"/>
            <a:ext cx="36818" cy="8985"/>
          </a:xfrm>
          <a:custGeom>
            <a:avLst/>
            <a:gdLst/>
            <a:ahLst/>
            <a:cxnLst/>
            <a:rect l="l" t="t" r="r" b="b"/>
            <a:pathLst>
              <a:path w="1172" h="286" extrusionOk="0">
                <a:moveTo>
                  <a:pt x="127" y="0"/>
                </a:moveTo>
                <a:cubicBezTo>
                  <a:pt x="63" y="0"/>
                  <a:pt x="0" y="64"/>
                  <a:pt x="0" y="127"/>
                </a:cubicBezTo>
                <a:cubicBezTo>
                  <a:pt x="0" y="222"/>
                  <a:pt x="63" y="285"/>
                  <a:pt x="127" y="285"/>
                </a:cubicBezTo>
                <a:lnTo>
                  <a:pt x="1045" y="285"/>
                </a:lnTo>
                <a:cubicBezTo>
                  <a:pt x="1109" y="285"/>
                  <a:pt x="1172" y="222"/>
                  <a:pt x="1172" y="127"/>
                </a:cubicBezTo>
                <a:cubicBezTo>
                  <a:pt x="1172" y="64"/>
                  <a:pt x="1109" y="0"/>
                  <a:pt x="104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7" name="Google Shape;2387;p27"/>
          <p:cNvSpPr/>
          <p:nvPr/>
        </p:nvSpPr>
        <p:spPr>
          <a:xfrm>
            <a:off x="1246504" y="2926005"/>
            <a:ext cx="36818" cy="8011"/>
          </a:xfrm>
          <a:custGeom>
            <a:avLst/>
            <a:gdLst/>
            <a:ahLst/>
            <a:cxnLst/>
            <a:rect l="l" t="t" r="r" b="b"/>
            <a:pathLst>
              <a:path w="1172" h="255" extrusionOk="0">
                <a:moveTo>
                  <a:pt x="127" y="1"/>
                </a:moveTo>
                <a:cubicBezTo>
                  <a:pt x="63" y="1"/>
                  <a:pt x="0" y="64"/>
                  <a:pt x="0" y="128"/>
                </a:cubicBezTo>
                <a:cubicBezTo>
                  <a:pt x="0" y="223"/>
                  <a:pt x="63" y="254"/>
                  <a:pt x="127" y="254"/>
                </a:cubicBezTo>
                <a:lnTo>
                  <a:pt x="1045" y="254"/>
                </a:lnTo>
                <a:cubicBezTo>
                  <a:pt x="1109" y="254"/>
                  <a:pt x="1172" y="191"/>
                  <a:pt x="1172" y="128"/>
                </a:cubicBezTo>
                <a:cubicBezTo>
                  <a:pt x="1172" y="64"/>
                  <a:pt x="1109" y="1"/>
                  <a:pt x="104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0" name="Google Shape;2390;p27"/>
          <p:cNvSpPr/>
          <p:nvPr/>
        </p:nvSpPr>
        <p:spPr>
          <a:xfrm>
            <a:off x="710250" y="3666205"/>
            <a:ext cx="998903" cy="998903"/>
          </a:xfrm>
          <a:custGeom>
            <a:avLst/>
            <a:gdLst/>
            <a:ahLst/>
            <a:cxnLst/>
            <a:rect l="l" t="t" r="r" b="b"/>
            <a:pathLst>
              <a:path w="31797" h="31797" extrusionOk="0">
                <a:moveTo>
                  <a:pt x="15898" y="1"/>
                </a:moveTo>
                <a:cubicBezTo>
                  <a:pt x="7126" y="1"/>
                  <a:pt x="1" y="7126"/>
                  <a:pt x="1" y="15898"/>
                </a:cubicBezTo>
                <a:cubicBezTo>
                  <a:pt x="1" y="24671"/>
                  <a:pt x="7126" y="31796"/>
                  <a:pt x="15898" y="31796"/>
                </a:cubicBezTo>
                <a:cubicBezTo>
                  <a:pt x="24671" y="31796"/>
                  <a:pt x="31796" y="24671"/>
                  <a:pt x="31796" y="15898"/>
                </a:cubicBezTo>
                <a:cubicBezTo>
                  <a:pt x="31796" y="7126"/>
                  <a:pt x="24671" y="1"/>
                  <a:pt x="15898" y="1"/>
                </a:cubicBezTo>
                <a:close/>
              </a:path>
            </a:pathLst>
          </a:custGeom>
          <a:solidFill>
            <a:srgbClr val="EDEDED"/>
          </a:solidFill>
          <a:ln w="10300" cap="flat" cmpd="sng">
            <a:solidFill>
              <a:srgbClr val="376B8C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1" name="Google Shape;2391;p27"/>
          <p:cNvSpPr/>
          <p:nvPr/>
        </p:nvSpPr>
        <p:spPr>
          <a:xfrm>
            <a:off x="997760" y="3756617"/>
            <a:ext cx="406950" cy="811858"/>
          </a:xfrm>
          <a:custGeom>
            <a:avLst/>
            <a:gdLst/>
            <a:ahLst/>
            <a:cxnLst/>
            <a:rect l="l" t="t" r="r" b="b"/>
            <a:pathLst>
              <a:path w="12954" h="25843" extrusionOk="0">
                <a:moveTo>
                  <a:pt x="6659" y="1"/>
                </a:moveTo>
                <a:cubicBezTo>
                  <a:pt x="6463" y="1"/>
                  <a:pt x="6269" y="21"/>
                  <a:pt x="6081" y="68"/>
                </a:cubicBezTo>
                <a:cubicBezTo>
                  <a:pt x="4783" y="416"/>
                  <a:pt x="3864" y="2031"/>
                  <a:pt x="3991" y="3298"/>
                </a:cubicBezTo>
                <a:cubicBezTo>
                  <a:pt x="3971" y="3121"/>
                  <a:pt x="3781" y="3017"/>
                  <a:pt x="3593" y="3017"/>
                </a:cubicBezTo>
                <a:cubicBezTo>
                  <a:pt x="3479" y="3017"/>
                  <a:pt x="3366" y="3056"/>
                  <a:pt x="3294" y="3140"/>
                </a:cubicBezTo>
                <a:cubicBezTo>
                  <a:pt x="3073" y="3330"/>
                  <a:pt x="3104" y="3710"/>
                  <a:pt x="3326" y="3931"/>
                </a:cubicBezTo>
                <a:cubicBezTo>
                  <a:pt x="3548" y="4153"/>
                  <a:pt x="3864" y="4216"/>
                  <a:pt x="4181" y="4216"/>
                </a:cubicBezTo>
                <a:cubicBezTo>
                  <a:pt x="3833" y="4786"/>
                  <a:pt x="4086" y="5578"/>
                  <a:pt x="4625" y="6021"/>
                </a:cubicBezTo>
                <a:cubicBezTo>
                  <a:pt x="4973" y="6307"/>
                  <a:pt x="5416" y="6465"/>
                  <a:pt x="5891" y="6560"/>
                </a:cubicBezTo>
                <a:cubicBezTo>
                  <a:pt x="5828" y="6877"/>
                  <a:pt x="5891" y="7288"/>
                  <a:pt x="5923" y="7763"/>
                </a:cubicBezTo>
                <a:cubicBezTo>
                  <a:pt x="5720" y="7743"/>
                  <a:pt x="5511" y="7729"/>
                  <a:pt x="5312" y="7729"/>
                </a:cubicBezTo>
                <a:cubicBezTo>
                  <a:pt x="4892" y="7729"/>
                  <a:pt x="4522" y="7791"/>
                  <a:pt x="4371" y="7985"/>
                </a:cubicBezTo>
                <a:cubicBezTo>
                  <a:pt x="3136" y="8872"/>
                  <a:pt x="951" y="13147"/>
                  <a:pt x="444" y="14034"/>
                </a:cubicBezTo>
                <a:cubicBezTo>
                  <a:pt x="223" y="14414"/>
                  <a:pt x="1" y="14825"/>
                  <a:pt x="33" y="15300"/>
                </a:cubicBezTo>
                <a:cubicBezTo>
                  <a:pt x="90" y="15761"/>
                  <a:pt x="539" y="16168"/>
                  <a:pt x="1001" y="16168"/>
                </a:cubicBezTo>
                <a:cubicBezTo>
                  <a:pt x="1047" y="16168"/>
                  <a:pt x="1094" y="16164"/>
                  <a:pt x="1141" y="16156"/>
                </a:cubicBezTo>
                <a:cubicBezTo>
                  <a:pt x="1584" y="16061"/>
                  <a:pt x="1901" y="15554"/>
                  <a:pt x="1774" y="15142"/>
                </a:cubicBezTo>
                <a:lnTo>
                  <a:pt x="1774" y="15142"/>
                </a:lnTo>
                <a:cubicBezTo>
                  <a:pt x="1838" y="15269"/>
                  <a:pt x="1933" y="15395"/>
                  <a:pt x="2059" y="15490"/>
                </a:cubicBezTo>
                <a:cubicBezTo>
                  <a:pt x="2103" y="15512"/>
                  <a:pt x="2153" y="15522"/>
                  <a:pt x="2204" y="15522"/>
                </a:cubicBezTo>
                <a:cubicBezTo>
                  <a:pt x="2376" y="15522"/>
                  <a:pt x="2559" y="15408"/>
                  <a:pt x="2534" y="15237"/>
                </a:cubicBezTo>
                <a:cubicBezTo>
                  <a:pt x="2534" y="15047"/>
                  <a:pt x="2313" y="14952"/>
                  <a:pt x="2154" y="14857"/>
                </a:cubicBezTo>
                <a:cubicBezTo>
                  <a:pt x="1743" y="14604"/>
                  <a:pt x="1616" y="14034"/>
                  <a:pt x="1743" y="13559"/>
                </a:cubicBezTo>
                <a:cubicBezTo>
                  <a:pt x="1869" y="13210"/>
                  <a:pt x="3801" y="10518"/>
                  <a:pt x="4656" y="9030"/>
                </a:cubicBezTo>
                <a:cubicBezTo>
                  <a:pt x="4846" y="9252"/>
                  <a:pt x="5005" y="9442"/>
                  <a:pt x="5068" y="9695"/>
                </a:cubicBezTo>
                <a:cubicBezTo>
                  <a:pt x="5416" y="10930"/>
                  <a:pt x="5575" y="12324"/>
                  <a:pt x="5606" y="13654"/>
                </a:cubicBezTo>
                <a:cubicBezTo>
                  <a:pt x="5606" y="13654"/>
                  <a:pt x="5353" y="15554"/>
                  <a:pt x="5290" y="16092"/>
                </a:cubicBezTo>
                <a:lnTo>
                  <a:pt x="4593" y="21508"/>
                </a:lnTo>
                <a:cubicBezTo>
                  <a:pt x="4530" y="21951"/>
                  <a:pt x="4466" y="22426"/>
                  <a:pt x="4276" y="22806"/>
                </a:cubicBezTo>
                <a:cubicBezTo>
                  <a:pt x="3864" y="23693"/>
                  <a:pt x="1489" y="23788"/>
                  <a:pt x="2028" y="24516"/>
                </a:cubicBezTo>
                <a:cubicBezTo>
                  <a:pt x="2370" y="25000"/>
                  <a:pt x="2841" y="25188"/>
                  <a:pt x="3317" y="25188"/>
                </a:cubicBezTo>
                <a:cubicBezTo>
                  <a:pt x="3590" y="25188"/>
                  <a:pt x="3864" y="25127"/>
                  <a:pt x="4118" y="25023"/>
                </a:cubicBezTo>
                <a:cubicBezTo>
                  <a:pt x="4466" y="24864"/>
                  <a:pt x="4783" y="24643"/>
                  <a:pt x="4973" y="24294"/>
                </a:cubicBezTo>
                <a:cubicBezTo>
                  <a:pt x="5163" y="23946"/>
                  <a:pt x="5195" y="23534"/>
                  <a:pt x="5258" y="23123"/>
                </a:cubicBezTo>
                <a:cubicBezTo>
                  <a:pt x="5480" y="20621"/>
                  <a:pt x="5891" y="17992"/>
                  <a:pt x="6145" y="15490"/>
                </a:cubicBezTo>
                <a:cubicBezTo>
                  <a:pt x="6231" y="15431"/>
                  <a:pt x="6341" y="15407"/>
                  <a:pt x="6460" y="15407"/>
                </a:cubicBezTo>
                <a:cubicBezTo>
                  <a:pt x="6912" y="15407"/>
                  <a:pt x="7506" y="15744"/>
                  <a:pt x="7506" y="15744"/>
                </a:cubicBezTo>
                <a:cubicBezTo>
                  <a:pt x="7791" y="16187"/>
                  <a:pt x="7665" y="17011"/>
                  <a:pt x="7665" y="17549"/>
                </a:cubicBezTo>
                <a:lnTo>
                  <a:pt x="7918" y="23819"/>
                </a:lnTo>
                <a:cubicBezTo>
                  <a:pt x="7918" y="24104"/>
                  <a:pt x="7950" y="24389"/>
                  <a:pt x="8045" y="24674"/>
                </a:cubicBezTo>
                <a:cubicBezTo>
                  <a:pt x="8235" y="25118"/>
                  <a:pt x="8678" y="25403"/>
                  <a:pt x="9153" y="25561"/>
                </a:cubicBezTo>
                <a:cubicBezTo>
                  <a:pt x="9470" y="25646"/>
                  <a:pt x="9941" y="25843"/>
                  <a:pt x="10361" y="25843"/>
                </a:cubicBezTo>
                <a:cubicBezTo>
                  <a:pt x="10571" y="25843"/>
                  <a:pt x="10768" y="25793"/>
                  <a:pt x="10927" y="25656"/>
                </a:cubicBezTo>
                <a:cubicBezTo>
                  <a:pt x="11433" y="25276"/>
                  <a:pt x="11180" y="24516"/>
                  <a:pt x="10642" y="24453"/>
                </a:cubicBezTo>
                <a:cubicBezTo>
                  <a:pt x="10262" y="24389"/>
                  <a:pt x="9533" y="24421"/>
                  <a:pt x="9217" y="24199"/>
                </a:cubicBezTo>
                <a:cubicBezTo>
                  <a:pt x="8710" y="23819"/>
                  <a:pt x="8615" y="23091"/>
                  <a:pt x="8552" y="22426"/>
                </a:cubicBezTo>
                <a:cubicBezTo>
                  <a:pt x="8298" y="19702"/>
                  <a:pt x="8457" y="16789"/>
                  <a:pt x="8235" y="14065"/>
                </a:cubicBezTo>
                <a:cubicBezTo>
                  <a:pt x="8266" y="12482"/>
                  <a:pt x="7855" y="10233"/>
                  <a:pt x="8457" y="9473"/>
                </a:cubicBezTo>
                <a:cubicBezTo>
                  <a:pt x="9407" y="10994"/>
                  <a:pt x="11117" y="13432"/>
                  <a:pt x="11212" y="13749"/>
                </a:cubicBezTo>
                <a:cubicBezTo>
                  <a:pt x="11370" y="14224"/>
                  <a:pt x="11243" y="14825"/>
                  <a:pt x="10832" y="15079"/>
                </a:cubicBezTo>
                <a:cubicBezTo>
                  <a:pt x="10673" y="15174"/>
                  <a:pt x="10452" y="15269"/>
                  <a:pt x="10420" y="15459"/>
                </a:cubicBezTo>
                <a:cubicBezTo>
                  <a:pt x="10420" y="15604"/>
                  <a:pt x="10587" y="15713"/>
                  <a:pt x="10751" y="15713"/>
                </a:cubicBezTo>
                <a:cubicBezTo>
                  <a:pt x="10801" y="15713"/>
                  <a:pt x="10851" y="15703"/>
                  <a:pt x="10895" y="15681"/>
                </a:cubicBezTo>
                <a:cubicBezTo>
                  <a:pt x="11053" y="15617"/>
                  <a:pt x="11117" y="15490"/>
                  <a:pt x="11180" y="15332"/>
                </a:cubicBezTo>
                <a:lnTo>
                  <a:pt x="11180" y="15332"/>
                </a:lnTo>
                <a:cubicBezTo>
                  <a:pt x="11085" y="15744"/>
                  <a:pt x="11402" y="16282"/>
                  <a:pt x="11845" y="16346"/>
                </a:cubicBezTo>
                <a:cubicBezTo>
                  <a:pt x="11892" y="16354"/>
                  <a:pt x="11938" y="16358"/>
                  <a:pt x="11985" y="16358"/>
                </a:cubicBezTo>
                <a:cubicBezTo>
                  <a:pt x="12441" y="16358"/>
                  <a:pt x="12864" y="15951"/>
                  <a:pt x="12922" y="15490"/>
                </a:cubicBezTo>
                <a:cubicBezTo>
                  <a:pt x="12954" y="15047"/>
                  <a:pt x="12732" y="14635"/>
                  <a:pt x="12510" y="14224"/>
                </a:cubicBezTo>
                <a:cubicBezTo>
                  <a:pt x="11972" y="13337"/>
                  <a:pt x="9597" y="8713"/>
                  <a:pt x="8425" y="8048"/>
                </a:cubicBezTo>
                <a:cubicBezTo>
                  <a:pt x="8425" y="8048"/>
                  <a:pt x="8393" y="8017"/>
                  <a:pt x="8362" y="8017"/>
                </a:cubicBezTo>
                <a:cubicBezTo>
                  <a:pt x="8076" y="7858"/>
                  <a:pt x="7000" y="7732"/>
                  <a:pt x="7000" y="7732"/>
                </a:cubicBezTo>
                <a:cubicBezTo>
                  <a:pt x="7000" y="7732"/>
                  <a:pt x="6905" y="7288"/>
                  <a:pt x="6873" y="7035"/>
                </a:cubicBezTo>
                <a:cubicBezTo>
                  <a:pt x="6841" y="6908"/>
                  <a:pt x="6841" y="6782"/>
                  <a:pt x="6873" y="6655"/>
                </a:cubicBezTo>
                <a:cubicBezTo>
                  <a:pt x="7348" y="6655"/>
                  <a:pt x="7855" y="6592"/>
                  <a:pt x="8266" y="6338"/>
                </a:cubicBezTo>
                <a:cubicBezTo>
                  <a:pt x="8773" y="6021"/>
                  <a:pt x="9090" y="5325"/>
                  <a:pt x="8773" y="4818"/>
                </a:cubicBezTo>
                <a:lnTo>
                  <a:pt x="8773" y="4818"/>
                </a:lnTo>
                <a:cubicBezTo>
                  <a:pt x="8795" y="4820"/>
                  <a:pt x="8817" y="4820"/>
                  <a:pt x="8839" y="4820"/>
                </a:cubicBezTo>
                <a:cubicBezTo>
                  <a:pt x="9297" y="4820"/>
                  <a:pt x="9790" y="4511"/>
                  <a:pt x="9850" y="4058"/>
                </a:cubicBezTo>
                <a:cubicBezTo>
                  <a:pt x="9902" y="3666"/>
                  <a:pt x="9544" y="3274"/>
                  <a:pt x="9168" y="3274"/>
                </a:cubicBezTo>
                <a:cubicBezTo>
                  <a:pt x="9133" y="3274"/>
                  <a:pt x="9098" y="3277"/>
                  <a:pt x="9063" y="3284"/>
                </a:cubicBezTo>
                <a:lnTo>
                  <a:pt x="9063" y="3284"/>
                </a:lnTo>
                <a:cubicBezTo>
                  <a:pt x="9607" y="3041"/>
                  <a:pt x="9852" y="2216"/>
                  <a:pt x="9470" y="1746"/>
                </a:cubicBezTo>
                <a:cubicBezTo>
                  <a:pt x="9692" y="1461"/>
                  <a:pt x="9597" y="1049"/>
                  <a:pt x="9375" y="796"/>
                </a:cubicBezTo>
                <a:cubicBezTo>
                  <a:pt x="9122" y="574"/>
                  <a:pt x="8773" y="448"/>
                  <a:pt x="8457" y="353"/>
                </a:cubicBezTo>
                <a:cubicBezTo>
                  <a:pt x="7884" y="186"/>
                  <a:pt x="7258" y="1"/>
                  <a:pt x="6659" y="1"/>
                </a:cubicBezTo>
                <a:close/>
              </a:path>
            </a:pathLst>
          </a:custGeom>
          <a:solidFill>
            <a:srgbClr val="F2856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2" name="Google Shape;2392;p27"/>
          <p:cNvSpPr/>
          <p:nvPr/>
        </p:nvSpPr>
        <p:spPr>
          <a:xfrm>
            <a:off x="1128101" y="4108937"/>
            <a:ext cx="14954" cy="37824"/>
          </a:xfrm>
          <a:custGeom>
            <a:avLst/>
            <a:gdLst/>
            <a:ahLst/>
            <a:cxnLst/>
            <a:rect l="l" t="t" r="r" b="b"/>
            <a:pathLst>
              <a:path w="476" h="1204" extrusionOk="0">
                <a:moveTo>
                  <a:pt x="191" y="0"/>
                </a:moveTo>
                <a:cubicBezTo>
                  <a:pt x="64" y="32"/>
                  <a:pt x="1" y="127"/>
                  <a:pt x="1" y="222"/>
                </a:cubicBezTo>
                <a:cubicBezTo>
                  <a:pt x="32" y="507"/>
                  <a:pt x="64" y="760"/>
                  <a:pt x="96" y="1014"/>
                </a:cubicBezTo>
                <a:cubicBezTo>
                  <a:pt x="96" y="1109"/>
                  <a:pt x="191" y="1172"/>
                  <a:pt x="286" y="1172"/>
                </a:cubicBezTo>
                <a:cubicBezTo>
                  <a:pt x="286" y="1172"/>
                  <a:pt x="286" y="1172"/>
                  <a:pt x="286" y="1204"/>
                </a:cubicBezTo>
                <a:cubicBezTo>
                  <a:pt x="412" y="1172"/>
                  <a:pt x="476" y="1077"/>
                  <a:pt x="476" y="982"/>
                </a:cubicBezTo>
                <a:cubicBezTo>
                  <a:pt x="476" y="729"/>
                  <a:pt x="444" y="444"/>
                  <a:pt x="412" y="190"/>
                </a:cubicBezTo>
                <a:cubicBezTo>
                  <a:pt x="381" y="64"/>
                  <a:pt x="286" y="0"/>
                  <a:pt x="191" y="0"/>
                </a:cubicBezTo>
                <a:close/>
              </a:path>
            </a:pathLst>
          </a:custGeom>
          <a:solidFill>
            <a:srgbClr val="376B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3" name="Google Shape;2393;p27"/>
          <p:cNvSpPr/>
          <p:nvPr/>
        </p:nvSpPr>
        <p:spPr>
          <a:xfrm>
            <a:off x="1111200" y="4187537"/>
            <a:ext cx="33834" cy="174133"/>
          </a:xfrm>
          <a:custGeom>
            <a:avLst/>
            <a:gdLst/>
            <a:ahLst/>
            <a:cxnLst/>
            <a:rect l="l" t="t" r="r" b="b"/>
            <a:pathLst>
              <a:path w="1077" h="5543" extrusionOk="0">
                <a:moveTo>
                  <a:pt x="855" y="0"/>
                </a:moveTo>
                <a:cubicBezTo>
                  <a:pt x="760" y="0"/>
                  <a:pt x="665" y="95"/>
                  <a:pt x="665" y="190"/>
                </a:cubicBezTo>
                <a:cubicBezTo>
                  <a:pt x="665" y="697"/>
                  <a:pt x="602" y="1203"/>
                  <a:pt x="539" y="1773"/>
                </a:cubicBezTo>
                <a:lnTo>
                  <a:pt x="539" y="1900"/>
                </a:lnTo>
                <a:cubicBezTo>
                  <a:pt x="507" y="2027"/>
                  <a:pt x="602" y="2122"/>
                  <a:pt x="697" y="2122"/>
                </a:cubicBezTo>
                <a:lnTo>
                  <a:pt x="729" y="2122"/>
                </a:lnTo>
                <a:cubicBezTo>
                  <a:pt x="824" y="2122"/>
                  <a:pt x="919" y="2059"/>
                  <a:pt x="919" y="1964"/>
                </a:cubicBezTo>
                <a:lnTo>
                  <a:pt x="950" y="1837"/>
                </a:lnTo>
                <a:cubicBezTo>
                  <a:pt x="1014" y="1235"/>
                  <a:pt x="1045" y="728"/>
                  <a:pt x="1077" y="222"/>
                </a:cubicBezTo>
                <a:cubicBezTo>
                  <a:pt x="1077" y="95"/>
                  <a:pt x="982" y="0"/>
                  <a:pt x="855" y="0"/>
                </a:cubicBezTo>
                <a:close/>
                <a:moveTo>
                  <a:pt x="489" y="3446"/>
                </a:moveTo>
                <a:cubicBezTo>
                  <a:pt x="388" y="3446"/>
                  <a:pt x="317" y="3528"/>
                  <a:pt x="317" y="3610"/>
                </a:cubicBezTo>
                <a:cubicBezTo>
                  <a:pt x="222" y="4212"/>
                  <a:pt x="127" y="4782"/>
                  <a:pt x="32" y="5320"/>
                </a:cubicBezTo>
                <a:cubicBezTo>
                  <a:pt x="0" y="5415"/>
                  <a:pt x="63" y="5510"/>
                  <a:pt x="190" y="5542"/>
                </a:cubicBezTo>
                <a:lnTo>
                  <a:pt x="222" y="5542"/>
                </a:lnTo>
                <a:cubicBezTo>
                  <a:pt x="317" y="5542"/>
                  <a:pt x="380" y="5479"/>
                  <a:pt x="412" y="5384"/>
                </a:cubicBezTo>
                <a:cubicBezTo>
                  <a:pt x="507" y="4845"/>
                  <a:pt x="602" y="4275"/>
                  <a:pt x="697" y="3674"/>
                </a:cubicBezTo>
                <a:cubicBezTo>
                  <a:pt x="729" y="3547"/>
                  <a:pt x="634" y="3452"/>
                  <a:pt x="539" y="3452"/>
                </a:cubicBezTo>
                <a:cubicBezTo>
                  <a:pt x="522" y="3448"/>
                  <a:pt x="505" y="3446"/>
                  <a:pt x="489" y="3446"/>
                </a:cubicBezTo>
                <a:close/>
              </a:path>
            </a:pathLst>
          </a:custGeom>
          <a:solidFill>
            <a:srgbClr val="376B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4" name="Google Shape;2394;p27"/>
          <p:cNvSpPr/>
          <p:nvPr/>
        </p:nvSpPr>
        <p:spPr>
          <a:xfrm>
            <a:off x="1092288" y="4402164"/>
            <a:ext cx="20922" cy="36096"/>
          </a:xfrm>
          <a:custGeom>
            <a:avLst/>
            <a:gdLst/>
            <a:ahLst/>
            <a:cxnLst/>
            <a:rect l="l" t="t" r="r" b="b"/>
            <a:pathLst>
              <a:path w="666" h="1149" extrusionOk="0">
                <a:moveTo>
                  <a:pt x="425" y="0"/>
                </a:moveTo>
                <a:cubicBezTo>
                  <a:pt x="349" y="0"/>
                  <a:pt x="280" y="57"/>
                  <a:pt x="254" y="135"/>
                </a:cubicBezTo>
                <a:cubicBezTo>
                  <a:pt x="159" y="452"/>
                  <a:pt x="95" y="642"/>
                  <a:pt x="64" y="769"/>
                </a:cubicBezTo>
                <a:cubicBezTo>
                  <a:pt x="32" y="832"/>
                  <a:pt x="32" y="895"/>
                  <a:pt x="32" y="895"/>
                </a:cubicBezTo>
                <a:cubicBezTo>
                  <a:pt x="0" y="1022"/>
                  <a:pt x="64" y="1117"/>
                  <a:pt x="159" y="1149"/>
                </a:cubicBezTo>
                <a:lnTo>
                  <a:pt x="222" y="1149"/>
                </a:lnTo>
                <a:cubicBezTo>
                  <a:pt x="317" y="1149"/>
                  <a:pt x="380" y="1085"/>
                  <a:pt x="412" y="990"/>
                </a:cubicBezTo>
                <a:cubicBezTo>
                  <a:pt x="412" y="990"/>
                  <a:pt x="412" y="959"/>
                  <a:pt x="444" y="895"/>
                </a:cubicBezTo>
                <a:cubicBezTo>
                  <a:pt x="475" y="769"/>
                  <a:pt x="539" y="579"/>
                  <a:pt x="634" y="262"/>
                </a:cubicBezTo>
                <a:cubicBezTo>
                  <a:pt x="665" y="135"/>
                  <a:pt x="602" y="40"/>
                  <a:pt x="475" y="9"/>
                </a:cubicBezTo>
                <a:cubicBezTo>
                  <a:pt x="459" y="3"/>
                  <a:pt x="442" y="0"/>
                  <a:pt x="425" y="0"/>
                </a:cubicBezTo>
                <a:close/>
              </a:path>
            </a:pathLst>
          </a:custGeom>
          <a:solidFill>
            <a:srgbClr val="376B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5" name="Google Shape;2395;p27"/>
          <p:cNvSpPr/>
          <p:nvPr/>
        </p:nvSpPr>
        <p:spPr>
          <a:xfrm>
            <a:off x="1277323" y="4134791"/>
            <a:ext cx="15959" cy="36850"/>
          </a:xfrm>
          <a:custGeom>
            <a:avLst/>
            <a:gdLst/>
            <a:ahLst/>
            <a:cxnLst/>
            <a:rect l="l" t="t" r="r" b="b"/>
            <a:pathLst>
              <a:path w="508" h="1173" extrusionOk="0">
                <a:moveTo>
                  <a:pt x="318" y="1"/>
                </a:moveTo>
                <a:cubicBezTo>
                  <a:pt x="223" y="1"/>
                  <a:pt x="96" y="64"/>
                  <a:pt x="96" y="159"/>
                </a:cubicBezTo>
                <a:cubicBezTo>
                  <a:pt x="64" y="444"/>
                  <a:pt x="33" y="729"/>
                  <a:pt x="33" y="982"/>
                </a:cubicBezTo>
                <a:cubicBezTo>
                  <a:pt x="1" y="1077"/>
                  <a:pt x="96" y="1172"/>
                  <a:pt x="191" y="1172"/>
                </a:cubicBezTo>
                <a:lnTo>
                  <a:pt x="223" y="1172"/>
                </a:lnTo>
                <a:cubicBezTo>
                  <a:pt x="318" y="1172"/>
                  <a:pt x="413" y="1109"/>
                  <a:pt x="413" y="1014"/>
                </a:cubicBezTo>
                <a:cubicBezTo>
                  <a:pt x="444" y="761"/>
                  <a:pt x="444" y="476"/>
                  <a:pt x="508" y="222"/>
                </a:cubicBezTo>
                <a:cubicBezTo>
                  <a:pt x="508" y="96"/>
                  <a:pt x="413" y="1"/>
                  <a:pt x="318" y="1"/>
                </a:cubicBezTo>
                <a:close/>
              </a:path>
            </a:pathLst>
          </a:custGeom>
          <a:solidFill>
            <a:srgbClr val="376B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6" name="Google Shape;2396;p27"/>
          <p:cNvSpPr/>
          <p:nvPr/>
        </p:nvSpPr>
        <p:spPr>
          <a:xfrm>
            <a:off x="1275343" y="4211412"/>
            <a:ext cx="27897" cy="167159"/>
          </a:xfrm>
          <a:custGeom>
            <a:avLst/>
            <a:gdLst/>
            <a:ahLst/>
            <a:cxnLst/>
            <a:rect l="l" t="t" r="r" b="b"/>
            <a:pathLst>
              <a:path w="888" h="5321" extrusionOk="0">
                <a:moveTo>
                  <a:pt x="191" y="0"/>
                </a:moveTo>
                <a:cubicBezTo>
                  <a:pt x="96" y="0"/>
                  <a:pt x="1" y="95"/>
                  <a:pt x="1" y="190"/>
                </a:cubicBezTo>
                <a:lnTo>
                  <a:pt x="1" y="507"/>
                </a:lnTo>
                <a:cubicBezTo>
                  <a:pt x="1" y="950"/>
                  <a:pt x="1" y="1394"/>
                  <a:pt x="32" y="1869"/>
                </a:cubicBezTo>
                <a:cubicBezTo>
                  <a:pt x="32" y="1964"/>
                  <a:pt x="127" y="2059"/>
                  <a:pt x="222" y="2059"/>
                </a:cubicBezTo>
                <a:cubicBezTo>
                  <a:pt x="349" y="2059"/>
                  <a:pt x="444" y="1964"/>
                  <a:pt x="412" y="1837"/>
                </a:cubicBezTo>
                <a:cubicBezTo>
                  <a:pt x="412" y="1394"/>
                  <a:pt x="412" y="950"/>
                  <a:pt x="412" y="507"/>
                </a:cubicBezTo>
                <a:lnTo>
                  <a:pt x="412" y="190"/>
                </a:lnTo>
                <a:cubicBezTo>
                  <a:pt x="412" y="95"/>
                  <a:pt x="317" y="0"/>
                  <a:pt x="191" y="0"/>
                </a:cubicBezTo>
                <a:close/>
                <a:moveTo>
                  <a:pt x="381" y="3294"/>
                </a:moveTo>
                <a:cubicBezTo>
                  <a:pt x="254" y="3325"/>
                  <a:pt x="191" y="3420"/>
                  <a:pt x="191" y="3515"/>
                </a:cubicBezTo>
                <a:cubicBezTo>
                  <a:pt x="286" y="4022"/>
                  <a:pt x="381" y="4624"/>
                  <a:pt x="476" y="5162"/>
                </a:cubicBezTo>
                <a:cubicBezTo>
                  <a:pt x="507" y="5257"/>
                  <a:pt x="602" y="5320"/>
                  <a:pt x="697" y="5320"/>
                </a:cubicBezTo>
                <a:lnTo>
                  <a:pt x="729" y="5320"/>
                </a:lnTo>
                <a:cubicBezTo>
                  <a:pt x="824" y="5289"/>
                  <a:pt x="887" y="5194"/>
                  <a:pt x="887" y="5099"/>
                </a:cubicBezTo>
                <a:cubicBezTo>
                  <a:pt x="761" y="4529"/>
                  <a:pt x="666" y="3959"/>
                  <a:pt x="602" y="3484"/>
                </a:cubicBezTo>
                <a:cubicBezTo>
                  <a:pt x="571" y="3357"/>
                  <a:pt x="476" y="3294"/>
                  <a:pt x="381" y="3294"/>
                </a:cubicBezTo>
                <a:close/>
              </a:path>
            </a:pathLst>
          </a:custGeom>
          <a:solidFill>
            <a:srgbClr val="376B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7" name="Google Shape;2397;p27"/>
          <p:cNvSpPr/>
          <p:nvPr/>
        </p:nvSpPr>
        <p:spPr>
          <a:xfrm>
            <a:off x="1300224" y="4417086"/>
            <a:ext cx="18912" cy="37101"/>
          </a:xfrm>
          <a:custGeom>
            <a:avLst/>
            <a:gdLst/>
            <a:ahLst/>
            <a:cxnLst/>
            <a:rect l="l" t="t" r="r" b="b"/>
            <a:pathLst>
              <a:path w="602" h="1181" extrusionOk="0">
                <a:moveTo>
                  <a:pt x="239" y="0"/>
                </a:moveTo>
                <a:cubicBezTo>
                  <a:pt x="223" y="0"/>
                  <a:pt x="207" y="3"/>
                  <a:pt x="190" y="9"/>
                </a:cubicBezTo>
                <a:cubicBezTo>
                  <a:pt x="64" y="40"/>
                  <a:pt x="0" y="135"/>
                  <a:pt x="32" y="230"/>
                </a:cubicBezTo>
                <a:cubicBezTo>
                  <a:pt x="95" y="674"/>
                  <a:pt x="190" y="959"/>
                  <a:pt x="190" y="1022"/>
                </a:cubicBezTo>
                <a:cubicBezTo>
                  <a:pt x="222" y="1117"/>
                  <a:pt x="285" y="1180"/>
                  <a:pt x="380" y="1180"/>
                </a:cubicBezTo>
                <a:lnTo>
                  <a:pt x="444" y="1180"/>
                </a:lnTo>
                <a:cubicBezTo>
                  <a:pt x="539" y="1149"/>
                  <a:pt x="602" y="1022"/>
                  <a:pt x="570" y="927"/>
                </a:cubicBezTo>
                <a:cubicBezTo>
                  <a:pt x="570" y="864"/>
                  <a:pt x="507" y="579"/>
                  <a:pt x="412" y="167"/>
                </a:cubicBezTo>
                <a:cubicBezTo>
                  <a:pt x="386" y="62"/>
                  <a:pt x="316" y="0"/>
                  <a:pt x="239" y="0"/>
                </a:cubicBezTo>
                <a:close/>
              </a:path>
            </a:pathLst>
          </a:custGeom>
          <a:solidFill>
            <a:srgbClr val="376B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0" name="Google Shape;2400;p27"/>
          <p:cNvSpPr/>
          <p:nvPr/>
        </p:nvSpPr>
        <p:spPr>
          <a:xfrm>
            <a:off x="710250" y="1090458"/>
            <a:ext cx="998903" cy="998903"/>
          </a:xfrm>
          <a:custGeom>
            <a:avLst/>
            <a:gdLst/>
            <a:ahLst/>
            <a:cxnLst/>
            <a:rect l="l" t="t" r="r" b="b"/>
            <a:pathLst>
              <a:path w="31797" h="31797" extrusionOk="0">
                <a:moveTo>
                  <a:pt x="15898" y="1"/>
                </a:moveTo>
                <a:cubicBezTo>
                  <a:pt x="7126" y="1"/>
                  <a:pt x="1" y="7095"/>
                  <a:pt x="1" y="15899"/>
                </a:cubicBezTo>
                <a:cubicBezTo>
                  <a:pt x="1" y="24671"/>
                  <a:pt x="7126" y="31796"/>
                  <a:pt x="15898" y="31796"/>
                </a:cubicBezTo>
                <a:cubicBezTo>
                  <a:pt x="24671" y="31796"/>
                  <a:pt x="31796" y="24671"/>
                  <a:pt x="31796" y="15899"/>
                </a:cubicBezTo>
                <a:cubicBezTo>
                  <a:pt x="31796" y="7095"/>
                  <a:pt x="24671" y="1"/>
                  <a:pt x="15898" y="1"/>
                </a:cubicBezTo>
                <a:close/>
              </a:path>
            </a:pathLst>
          </a:custGeom>
          <a:solidFill>
            <a:srgbClr val="EDEDED"/>
          </a:solidFill>
          <a:ln w="10300" cap="flat" cmpd="sng">
            <a:solidFill>
              <a:srgbClr val="376B8C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1" name="Google Shape;2401;p27"/>
          <p:cNvSpPr/>
          <p:nvPr/>
        </p:nvSpPr>
        <p:spPr>
          <a:xfrm>
            <a:off x="881368" y="1696359"/>
            <a:ext cx="29876" cy="142279"/>
          </a:xfrm>
          <a:custGeom>
            <a:avLst/>
            <a:gdLst/>
            <a:ahLst/>
            <a:cxnLst/>
            <a:rect l="l" t="t" r="r" b="b"/>
            <a:pathLst>
              <a:path w="951" h="4529" extrusionOk="0">
                <a:moveTo>
                  <a:pt x="476" y="0"/>
                </a:moveTo>
                <a:cubicBezTo>
                  <a:pt x="222" y="0"/>
                  <a:pt x="1" y="190"/>
                  <a:pt x="1" y="475"/>
                </a:cubicBezTo>
                <a:lnTo>
                  <a:pt x="1" y="4054"/>
                </a:lnTo>
                <a:cubicBezTo>
                  <a:pt x="1" y="4307"/>
                  <a:pt x="222" y="4529"/>
                  <a:pt x="476" y="4529"/>
                </a:cubicBezTo>
                <a:cubicBezTo>
                  <a:pt x="729" y="4529"/>
                  <a:pt x="951" y="4307"/>
                  <a:pt x="951" y="4054"/>
                </a:cubicBezTo>
                <a:lnTo>
                  <a:pt x="951" y="475"/>
                </a:lnTo>
                <a:cubicBezTo>
                  <a:pt x="951" y="190"/>
                  <a:pt x="761" y="0"/>
                  <a:pt x="476" y="0"/>
                </a:cubicBezTo>
                <a:close/>
              </a:path>
            </a:pathLst>
          </a:custGeom>
          <a:solidFill>
            <a:srgbClr val="376B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2" name="Google Shape;2402;p27"/>
          <p:cNvSpPr/>
          <p:nvPr/>
        </p:nvSpPr>
        <p:spPr>
          <a:xfrm>
            <a:off x="1115158" y="1781902"/>
            <a:ext cx="30881" cy="142310"/>
          </a:xfrm>
          <a:custGeom>
            <a:avLst/>
            <a:gdLst/>
            <a:ahLst/>
            <a:cxnLst/>
            <a:rect l="l" t="t" r="r" b="b"/>
            <a:pathLst>
              <a:path w="983" h="4530" extrusionOk="0">
                <a:moveTo>
                  <a:pt x="508" y="1"/>
                </a:moveTo>
                <a:cubicBezTo>
                  <a:pt x="223" y="1"/>
                  <a:pt x="1" y="222"/>
                  <a:pt x="1" y="476"/>
                </a:cubicBezTo>
                <a:lnTo>
                  <a:pt x="1" y="4054"/>
                </a:lnTo>
                <a:cubicBezTo>
                  <a:pt x="1" y="4308"/>
                  <a:pt x="223" y="4529"/>
                  <a:pt x="508" y="4529"/>
                </a:cubicBezTo>
                <a:cubicBezTo>
                  <a:pt x="761" y="4529"/>
                  <a:pt x="983" y="4308"/>
                  <a:pt x="983" y="4054"/>
                </a:cubicBezTo>
                <a:lnTo>
                  <a:pt x="983" y="476"/>
                </a:lnTo>
                <a:cubicBezTo>
                  <a:pt x="983" y="222"/>
                  <a:pt x="761" y="1"/>
                  <a:pt x="508" y="1"/>
                </a:cubicBezTo>
                <a:close/>
              </a:path>
            </a:pathLst>
          </a:custGeom>
          <a:solidFill>
            <a:srgbClr val="376B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3" name="Google Shape;2403;p27"/>
          <p:cNvSpPr/>
          <p:nvPr/>
        </p:nvSpPr>
        <p:spPr>
          <a:xfrm>
            <a:off x="1479290" y="1416797"/>
            <a:ext cx="30881" cy="366142"/>
          </a:xfrm>
          <a:custGeom>
            <a:avLst/>
            <a:gdLst/>
            <a:ahLst/>
            <a:cxnLst/>
            <a:rect l="l" t="t" r="r" b="b"/>
            <a:pathLst>
              <a:path w="983" h="11655" extrusionOk="0">
                <a:moveTo>
                  <a:pt x="476" y="0"/>
                </a:moveTo>
                <a:cubicBezTo>
                  <a:pt x="222" y="0"/>
                  <a:pt x="1" y="190"/>
                  <a:pt x="1" y="475"/>
                </a:cubicBezTo>
                <a:lnTo>
                  <a:pt x="1" y="11179"/>
                </a:lnTo>
                <a:cubicBezTo>
                  <a:pt x="1" y="11433"/>
                  <a:pt x="222" y="11654"/>
                  <a:pt x="476" y="11654"/>
                </a:cubicBezTo>
                <a:cubicBezTo>
                  <a:pt x="761" y="11654"/>
                  <a:pt x="982" y="11464"/>
                  <a:pt x="982" y="11179"/>
                </a:cubicBezTo>
                <a:lnTo>
                  <a:pt x="982" y="475"/>
                </a:lnTo>
                <a:cubicBezTo>
                  <a:pt x="982" y="190"/>
                  <a:pt x="761" y="0"/>
                  <a:pt x="476" y="0"/>
                </a:cubicBezTo>
                <a:close/>
              </a:path>
            </a:pathLst>
          </a:custGeom>
          <a:solidFill>
            <a:srgbClr val="376B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4" name="Google Shape;2404;p27"/>
          <p:cNvSpPr/>
          <p:nvPr/>
        </p:nvSpPr>
        <p:spPr>
          <a:xfrm>
            <a:off x="1270380" y="1374010"/>
            <a:ext cx="30850" cy="367147"/>
          </a:xfrm>
          <a:custGeom>
            <a:avLst/>
            <a:gdLst/>
            <a:ahLst/>
            <a:cxnLst/>
            <a:rect l="l" t="t" r="r" b="b"/>
            <a:pathLst>
              <a:path w="982" h="11687" extrusionOk="0">
                <a:moveTo>
                  <a:pt x="475" y="0"/>
                </a:moveTo>
                <a:cubicBezTo>
                  <a:pt x="222" y="0"/>
                  <a:pt x="0" y="222"/>
                  <a:pt x="0" y="475"/>
                </a:cubicBezTo>
                <a:lnTo>
                  <a:pt x="0" y="11180"/>
                </a:lnTo>
                <a:cubicBezTo>
                  <a:pt x="0" y="11465"/>
                  <a:pt x="222" y="11686"/>
                  <a:pt x="475" y="11686"/>
                </a:cubicBezTo>
                <a:cubicBezTo>
                  <a:pt x="760" y="11686"/>
                  <a:pt x="982" y="11465"/>
                  <a:pt x="982" y="11180"/>
                </a:cubicBezTo>
                <a:lnTo>
                  <a:pt x="982" y="475"/>
                </a:lnTo>
                <a:cubicBezTo>
                  <a:pt x="982" y="222"/>
                  <a:pt x="760" y="0"/>
                  <a:pt x="475" y="0"/>
                </a:cubicBezTo>
                <a:close/>
              </a:path>
            </a:pathLst>
          </a:custGeom>
          <a:solidFill>
            <a:srgbClr val="376B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5" name="Google Shape;2405;p27"/>
          <p:cNvSpPr/>
          <p:nvPr/>
        </p:nvSpPr>
        <p:spPr>
          <a:xfrm>
            <a:off x="1285302" y="1423174"/>
            <a:ext cx="208941" cy="176709"/>
          </a:xfrm>
          <a:custGeom>
            <a:avLst/>
            <a:gdLst/>
            <a:ahLst/>
            <a:cxnLst/>
            <a:rect l="l" t="t" r="r" b="b"/>
            <a:pathLst>
              <a:path w="6651" h="5625" extrusionOk="0">
                <a:moveTo>
                  <a:pt x="2397" y="0"/>
                </a:moveTo>
                <a:cubicBezTo>
                  <a:pt x="1242" y="0"/>
                  <a:pt x="397" y="503"/>
                  <a:pt x="0" y="1571"/>
                </a:cubicBezTo>
                <a:lnTo>
                  <a:pt x="0" y="3882"/>
                </a:lnTo>
                <a:lnTo>
                  <a:pt x="6651" y="5624"/>
                </a:lnTo>
                <a:lnTo>
                  <a:pt x="6651" y="3186"/>
                </a:lnTo>
                <a:cubicBezTo>
                  <a:pt x="6651" y="3186"/>
                  <a:pt x="6176" y="652"/>
                  <a:pt x="3420" y="114"/>
                </a:cubicBezTo>
                <a:cubicBezTo>
                  <a:pt x="3058" y="39"/>
                  <a:pt x="2715" y="0"/>
                  <a:pt x="2397" y="0"/>
                </a:cubicBezTo>
                <a:close/>
              </a:path>
            </a:pathLst>
          </a:custGeom>
          <a:solidFill>
            <a:srgbClr val="376B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6" name="Google Shape;2406;p27"/>
          <p:cNvSpPr/>
          <p:nvPr/>
        </p:nvSpPr>
        <p:spPr>
          <a:xfrm>
            <a:off x="881368" y="1671478"/>
            <a:ext cx="249749" cy="192040"/>
          </a:xfrm>
          <a:custGeom>
            <a:avLst/>
            <a:gdLst/>
            <a:ahLst/>
            <a:cxnLst/>
            <a:rect l="l" t="t" r="r" b="b"/>
            <a:pathLst>
              <a:path w="7950" h="6113" extrusionOk="0">
                <a:moveTo>
                  <a:pt x="1" y="0"/>
                </a:moveTo>
                <a:lnTo>
                  <a:pt x="1" y="3231"/>
                </a:lnTo>
                <a:lnTo>
                  <a:pt x="7950" y="6113"/>
                </a:lnTo>
                <a:lnTo>
                  <a:pt x="7950" y="2851"/>
                </a:lnTo>
                <a:lnTo>
                  <a:pt x="1" y="0"/>
                </a:lnTo>
                <a:close/>
              </a:path>
            </a:pathLst>
          </a:custGeom>
          <a:solidFill>
            <a:srgbClr val="D197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7" name="Google Shape;2407;p27"/>
          <p:cNvSpPr/>
          <p:nvPr/>
        </p:nvSpPr>
        <p:spPr>
          <a:xfrm>
            <a:off x="881368" y="1582919"/>
            <a:ext cx="467644" cy="178123"/>
          </a:xfrm>
          <a:custGeom>
            <a:avLst/>
            <a:gdLst/>
            <a:ahLst/>
            <a:cxnLst/>
            <a:rect l="l" t="t" r="r" b="b"/>
            <a:pathLst>
              <a:path w="14886" h="5670" extrusionOk="0">
                <a:moveTo>
                  <a:pt x="7823" y="1"/>
                </a:moveTo>
                <a:lnTo>
                  <a:pt x="1" y="2819"/>
                </a:lnTo>
                <a:lnTo>
                  <a:pt x="7950" y="5670"/>
                </a:lnTo>
                <a:lnTo>
                  <a:pt x="14885" y="2598"/>
                </a:lnTo>
                <a:lnTo>
                  <a:pt x="7823" y="1"/>
                </a:lnTo>
                <a:close/>
              </a:path>
            </a:pathLst>
          </a:custGeom>
          <a:solidFill>
            <a:srgbClr val="F2B8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8" name="Google Shape;2408;p27"/>
          <p:cNvSpPr/>
          <p:nvPr/>
        </p:nvSpPr>
        <p:spPr>
          <a:xfrm>
            <a:off x="1127096" y="1530205"/>
            <a:ext cx="367147" cy="134331"/>
          </a:xfrm>
          <a:custGeom>
            <a:avLst/>
            <a:gdLst/>
            <a:ahLst/>
            <a:cxnLst/>
            <a:rect l="l" t="t" r="r" b="b"/>
            <a:pathLst>
              <a:path w="11687" h="4276" extrusionOk="0">
                <a:moveTo>
                  <a:pt x="4561" y="0"/>
                </a:moveTo>
                <a:lnTo>
                  <a:pt x="1" y="1679"/>
                </a:lnTo>
                <a:lnTo>
                  <a:pt x="7063" y="4276"/>
                </a:lnTo>
                <a:lnTo>
                  <a:pt x="11687" y="2217"/>
                </a:lnTo>
                <a:lnTo>
                  <a:pt x="456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9" name="Google Shape;2409;p27"/>
          <p:cNvSpPr/>
          <p:nvPr/>
        </p:nvSpPr>
        <p:spPr>
          <a:xfrm>
            <a:off x="1131086" y="1664504"/>
            <a:ext cx="217926" cy="199014"/>
          </a:xfrm>
          <a:custGeom>
            <a:avLst/>
            <a:gdLst/>
            <a:ahLst/>
            <a:cxnLst/>
            <a:rect l="l" t="t" r="r" b="b"/>
            <a:pathLst>
              <a:path w="6937" h="6335" extrusionOk="0">
                <a:moveTo>
                  <a:pt x="6936" y="1"/>
                </a:moveTo>
                <a:lnTo>
                  <a:pt x="1" y="3073"/>
                </a:lnTo>
                <a:lnTo>
                  <a:pt x="1" y="6335"/>
                </a:lnTo>
                <a:lnTo>
                  <a:pt x="6936" y="3231"/>
                </a:lnTo>
                <a:lnTo>
                  <a:pt x="6936" y="1"/>
                </a:lnTo>
                <a:close/>
              </a:path>
            </a:pathLst>
          </a:custGeom>
          <a:solidFill>
            <a:srgbClr val="E2A7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0" name="Google Shape;2410;p27"/>
          <p:cNvSpPr/>
          <p:nvPr/>
        </p:nvSpPr>
        <p:spPr>
          <a:xfrm>
            <a:off x="1348980" y="1599852"/>
            <a:ext cx="145263" cy="166154"/>
          </a:xfrm>
          <a:custGeom>
            <a:avLst/>
            <a:gdLst/>
            <a:ahLst/>
            <a:cxnLst/>
            <a:rect l="l" t="t" r="r" b="b"/>
            <a:pathLst>
              <a:path w="4624" h="5289" extrusionOk="0">
                <a:moveTo>
                  <a:pt x="4624" y="0"/>
                </a:moveTo>
                <a:lnTo>
                  <a:pt x="0" y="2059"/>
                </a:lnTo>
                <a:lnTo>
                  <a:pt x="0" y="5289"/>
                </a:lnTo>
                <a:lnTo>
                  <a:pt x="4624" y="3230"/>
                </a:lnTo>
                <a:lnTo>
                  <a:pt x="4624" y="0"/>
                </a:lnTo>
                <a:close/>
              </a:path>
            </a:pathLst>
          </a:custGeom>
          <a:solidFill>
            <a:srgbClr val="D8D6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1" name="Google Shape;2411;p27"/>
          <p:cNvSpPr/>
          <p:nvPr/>
        </p:nvSpPr>
        <p:spPr>
          <a:xfrm>
            <a:off x="1204377" y="1481229"/>
            <a:ext cx="300830" cy="148499"/>
          </a:xfrm>
          <a:custGeom>
            <a:avLst/>
            <a:gdLst/>
            <a:ahLst/>
            <a:cxnLst/>
            <a:rect l="l" t="t" r="r" b="b"/>
            <a:pathLst>
              <a:path w="9576" h="4727" extrusionOk="0">
                <a:moveTo>
                  <a:pt x="2324" y="1"/>
                </a:moveTo>
                <a:cubicBezTo>
                  <a:pt x="876" y="1"/>
                  <a:pt x="1" y="2020"/>
                  <a:pt x="676" y="2414"/>
                </a:cubicBezTo>
                <a:cubicBezTo>
                  <a:pt x="1413" y="2857"/>
                  <a:pt x="6076" y="4727"/>
                  <a:pt x="7278" y="4727"/>
                </a:cubicBezTo>
                <a:cubicBezTo>
                  <a:pt x="7367" y="4727"/>
                  <a:pt x="7437" y="4716"/>
                  <a:pt x="7485" y="4695"/>
                </a:cubicBezTo>
                <a:cubicBezTo>
                  <a:pt x="8213" y="4378"/>
                  <a:pt x="9575" y="3143"/>
                  <a:pt x="9037" y="2161"/>
                </a:cubicBezTo>
                <a:cubicBezTo>
                  <a:pt x="8593" y="1401"/>
                  <a:pt x="3210" y="198"/>
                  <a:pt x="2893" y="103"/>
                </a:cubicBezTo>
                <a:cubicBezTo>
                  <a:pt x="2696" y="32"/>
                  <a:pt x="2505" y="1"/>
                  <a:pt x="2324" y="1"/>
                </a:cubicBezTo>
                <a:close/>
              </a:path>
            </a:pathLst>
          </a:custGeom>
          <a:solidFill>
            <a:srgbClr val="D8D6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2" name="Google Shape;2412;p27"/>
          <p:cNvSpPr/>
          <p:nvPr/>
        </p:nvSpPr>
        <p:spPr>
          <a:xfrm>
            <a:off x="905243" y="1354124"/>
            <a:ext cx="139326" cy="159211"/>
          </a:xfrm>
          <a:custGeom>
            <a:avLst/>
            <a:gdLst/>
            <a:ahLst/>
            <a:cxnLst/>
            <a:rect l="l" t="t" r="r" b="b"/>
            <a:pathLst>
              <a:path w="4435" h="5068" extrusionOk="0">
                <a:moveTo>
                  <a:pt x="64" y="0"/>
                </a:moveTo>
                <a:lnTo>
                  <a:pt x="64" y="950"/>
                </a:lnTo>
                <a:lnTo>
                  <a:pt x="2788" y="950"/>
                </a:lnTo>
                <a:lnTo>
                  <a:pt x="1" y="4307"/>
                </a:lnTo>
                <a:lnTo>
                  <a:pt x="1" y="5067"/>
                </a:lnTo>
                <a:lnTo>
                  <a:pt x="4434" y="5067"/>
                </a:lnTo>
                <a:lnTo>
                  <a:pt x="4434" y="4117"/>
                </a:lnTo>
                <a:lnTo>
                  <a:pt x="1552" y="4117"/>
                </a:lnTo>
                <a:lnTo>
                  <a:pt x="4308" y="760"/>
                </a:lnTo>
                <a:lnTo>
                  <a:pt x="4308" y="0"/>
                </a:lnTo>
                <a:close/>
              </a:path>
            </a:pathLst>
          </a:custGeom>
          <a:solidFill>
            <a:srgbClr val="376B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3" name="Google Shape;2413;p27"/>
          <p:cNvSpPr/>
          <p:nvPr/>
        </p:nvSpPr>
        <p:spPr>
          <a:xfrm>
            <a:off x="1053491" y="1293430"/>
            <a:ext cx="99523" cy="113440"/>
          </a:xfrm>
          <a:custGeom>
            <a:avLst/>
            <a:gdLst/>
            <a:ahLst/>
            <a:cxnLst/>
            <a:rect l="l" t="t" r="r" b="b"/>
            <a:pathLst>
              <a:path w="3168" h="3611" extrusionOk="0">
                <a:moveTo>
                  <a:pt x="64" y="0"/>
                </a:moveTo>
                <a:lnTo>
                  <a:pt x="64" y="665"/>
                </a:lnTo>
                <a:lnTo>
                  <a:pt x="1995" y="665"/>
                </a:lnTo>
                <a:lnTo>
                  <a:pt x="0" y="3072"/>
                </a:lnTo>
                <a:lnTo>
                  <a:pt x="0" y="3610"/>
                </a:lnTo>
                <a:lnTo>
                  <a:pt x="3167" y="3610"/>
                </a:lnTo>
                <a:lnTo>
                  <a:pt x="3167" y="2945"/>
                </a:lnTo>
                <a:lnTo>
                  <a:pt x="1109" y="2945"/>
                </a:lnTo>
                <a:lnTo>
                  <a:pt x="3104" y="539"/>
                </a:lnTo>
                <a:lnTo>
                  <a:pt x="3104" y="0"/>
                </a:lnTo>
                <a:close/>
              </a:path>
            </a:pathLst>
          </a:custGeom>
          <a:solidFill>
            <a:srgbClr val="376B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4" name="Google Shape;2414;p27"/>
          <p:cNvSpPr/>
          <p:nvPr/>
        </p:nvSpPr>
        <p:spPr>
          <a:xfrm>
            <a:off x="1168878" y="1232736"/>
            <a:ext cx="78632" cy="89564"/>
          </a:xfrm>
          <a:custGeom>
            <a:avLst/>
            <a:gdLst/>
            <a:ahLst/>
            <a:cxnLst/>
            <a:rect l="l" t="t" r="r" b="b"/>
            <a:pathLst>
              <a:path w="2503" h="2851" extrusionOk="0">
                <a:moveTo>
                  <a:pt x="33" y="0"/>
                </a:moveTo>
                <a:lnTo>
                  <a:pt x="33" y="539"/>
                </a:lnTo>
                <a:lnTo>
                  <a:pt x="1584" y="539"/>
                </a:lnTo>
                <a:lnTo>
                  <a:pt x="1" y="2439"/>
                </a:lnTo>
                <a:lnTo>
                  <a:pt x="1" y="2851"/>
                </a:lnTo>
                <a:lnTo>
                  <a:pt x="2503" y="2851"/>
                </a:lnTo>
                <a:lnTo>
                  <a:pt x="2503" y="2312"/>
                </a:lnTo>
                <a:lnTo>
                  <a:pt x="888" y="2312"/>
                </a:lnTo>
                <a:lnTo>
                  <a:pt x="2439" y="444"/>
                </a:lnTo>
                <a:lnTo>
                  <a:pt x="2439" y="0"/>
                </a:lnTo>
                <a:close/>
              </a:path>
            </a:pathLst>
          </a:custGeom>
          <a:solidFill>
            <a:srgbClr val="376B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1618" y="1091655"/>
            <a:ext cx="6797646" cy="3803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166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3" name="Google Shape;2323;p27"/>
          <p:cNvSpPr txBox="1"/>
          <p:nvPr/>
        </p:nvSpPr>
        <p:spPr>
          <a:xfrm>
            <a:off x="710250" y="457200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 smtClean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Single Linkage</a:t>
            </a:r>
            <a:endParaRPr sz="2500" dirty="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366" name="Google Shape;2366;p27"/>
          <p:cNvSpPr/>
          <p:nvPr/>
        </p:nvSpPr>
        <p:spPr>
          <a:xfrm>
            <a:off x="710250" y="2377845"/>
            <a:ext cx="998903" cy="998871"/>
          </a:xfrm>
          <a:custGeom>
            <a:avLst/>
            <a:gdLst/>
            <a:ahLst/>
            <a:cxnLst/>
            <a:rect l="l" t="t" r="r" b="b"/>
            <a:pathLst>
              <a:path w="31797" h="31796" extrusionOk="0">
                <a:moveTo>
                  <a:pt x="15898" y="0"/>
                </a:moveTo>
                <a:cubicBezTo>
                  <a:pt x="7126" y="0"/>
                  <a:pt x="1" y="7126"/>
                  <a:pt x="1" y="15898"/>
                </a:cubicBezTo>
                <a:cubicBezTo>
                  <a:pt x="1" y="24702"/>
                  <a:pt x="7126" y="31796"/>
                  <a:pt x="15898" y="31796"/>
                </a:cubicBezTo>
                <a:cubicBezTo>
                  <a:pt x="24671" y="31796"/>
                  <a:pt x="31796" y="24702"/>
                  <a:pt x="31796" y="15898"/>
                </a:cubicBezTo>
                <a:cubicBezTo>
                  <a:pt x="31796" y="7126"/>
                  <a:pt x="24671" y="0"/>
                  <a:pt x="15898" y="0"/>
                </a:cubicBezTo>
                <a:close/>
              </a:path>
            </a:pathLst>
          </a:custGeom>
          <a:solidFill>
            <a:srgbClr val="EDEDED"/>
          </a:solidFill>
          <a:ln w="10300" cap="flat" cmpd="sng">
            <a:solidFill>
              <a:srgbClr val="376B8C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7" name="Google Shape;2367;p27"/>
          <p:cNvSpPr/>
          <p:nvPr/>
        </p:nvSpPr>
        <p:spPr>
          <a:xfrm>
            <a:off x="1168878" y="2629542"/>
            <a:ext cx="47814" cy="224869"/>
          </a:xfrm>
          <a:custGeom>
            <a:avLst/>
            <a:gdLst/>
            <a:ahLst/>
            <a:cxnLst/>
            <a:rect l="l" t="t" r="r" b="b"/>
            <a:pathLst>
              <a:path w="1522" h="7158" extrusionOk="0">
                <a:moveTo>
                  <a:pt x="1" y="1"/>
                </a:moveTo>
                <a:lnTo>
                  <a:pt x="1" y="7158"/>
                </a:lnTo>
                <a:lnTo>
                  <a:pt x="1521" y="7158"/>
                </a:lnTo>
                <a:lnTo>
                  <a:pt x="1521" y="1"/>
                </a:lnTo>
                <a:close/>
              </a:path>
            </a:pathLst>
          </a:custGeom>
          <a:solidFill>
            <a:srgbClr val="F2B8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8" name="Google Shape;2368;p27"/>
          <p:cNvSpPr/>
          <p:nvPr/>
        </p:nvSpPr>
        <p:spPr>
          <a:xfrm>
            <a:off x="980859" y="2816586"/>
            <a:ext cx="423851" cy="455675"/>
          </a:xfrm>
          <a:custGeom>
            <a:avLst/>
            <a:gdLst/>
            <a:ahLst/>
            <a:cxnLst/>
            <a:rect l="l" t="t" r="r" b="b"/>
            <a:pathLst>
              <a:path w="13492" h="14505" extrusionOk="0">
                <a:moveTo>
                  <a:pt x="6746" y="0"/>
                </a:moveTo>
                <a:cubicBezTo>
                  <a:pt x="3009" y="0"/>
                  <a:pt x="0" y="2502"/>
                  <a:pt x="286" y="5004"/>
                </a:cubicBezTo>
                <a:cubicBezTo>
                  <a:pt x="571" y="7506"/>
                  <a:pt x="1901" y="14505"/>
                  <a:pt x="6746" y="14505"/>
                </a:cubicBezTo>
                <a:cubicBezTo>
                  <a:pt x="11591" y="14505"/>
                  <a:pt x="12921" y="7506"/>
                  <a:pt x="13206" y="5004"/>
                </a:cubicBezTo>
                <a:cubicBezTo>
                  <a:pt x="13492" y="2502"/>
                  <a:pt x="10483" y="0"/>
                  <a:pt x="6746" y="0"/>
                </a:cubicBezTo>
                <a:close/>
              </a:path>
            </a:pathLst>
          </a:custGeom>
          <a:solidFill>
            <a:srgbClr val="376B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9" name="Google Shape;2369;p27"/>
          <p:cNvSpPr/>
          <p:nvPr/>
        </p:nvSpPr>
        <p:spPr>
          <a:xfrm>
            <a:off x="1054496" y="2816586"/>
            <a:ext cx="276578" cy="455675"/>
          </a:xfrm>
          <a:custGeom>
            <a:avLst/>
            <a:gdLst/>
            <a:ahLst/>
            <a:cxnLst/>
            <a:rect l="l" t="t" r="r" b="b"/>
            <a:pathLst>
              <a:path w="8804" h="14505" extrusionOk="0">
                <a:moveTo>
                  <a:pt x="4402" y="0"/>
                </a:moveTo>
                <a:cubicBezTo>
                  <a:pt x="1963" y="0"/>
                  <a:pt x="0" y="2502"/>
                  <a:pt x="190" y="5004"/>
                </a:cubicBezTo>
                <a:cubicBezTo>
                  <a:pt x="348" y="7506"/>
                  <a:pt x="1235" y="14505"/>
                  <a:pt x="4402" y="14505"/>
                </a:cubicBezTo>
                <a:cubicBezTo>
                  <a:pt x="7569" y="14505"/>
                  <a:pt x="8456" y="7506"/>
                  <a:pt x="8614" y="5004"/>
                </a:cubicBezTo>
                <a:cubicBezTo>
                  <a:pt x="8804" y="2502"/>
                  <a:pt x="6872" y="0"/>
                  <a:pt x="4402" y="0"/>
                </a:cubicBezTo>
                <a:close/>
              </a:path>
            </a:pathLst>
          </a:custGeom>
          <a:solidFill>
            <a:srgbClr val="43AE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0" name="Google Shape;2370;p27"/>
          <p:cNvSpPr/>
          <p:nvPr/>
        </p:nvSpPr>
        <p:spPr>
          <a:xfrm>
            <a:off x="1031594" y="2895187"/>
            <a:ext cx="322381" cy="170144"/>
          </a:xfrm>
          <a:custGeom>
            <a:avLst/>
            <a:gdLst/>
            <a:ahLst/>
            <a:cxnLst/>
            <a:rect l="l" t="t" r="r" b="b"/>
            <a:pathLst>
              <a:path w="10262" h="5416" extrusionOk="0">
                <a:moveTo>
                  <a:pt x="2027" y="0"/>
                </a:moveTo>
                <a:cubicBezTo>
                  <a:pt x="919" y="0"/>
                  <a:pt x="1" y="919"/>
                  <a:pt x="1" y="2059"/>
                </a:cubicBezTo>
                <a:lnTo>
                  <a:pt x="1" y="3389"/>
                </a:lnTo>
                <a:cubicBezTo>
                  <a:pt x="1" y="4497"/>
                  <a:pt x="919" y="5416"/>
                  <a:pt x="2027" y="5416"/>
                </a:cubicBezTo>
                <a:lnTo>
                  <a:pt x="8235" y="5416"/>
                </a:lnTo>
                <a:cubicBezTo>
                  <a:pt x="9343" y="5416"/>
                  <a:pt x="10261" y="4497"/>
                  <a:pt x="10261" y="3389"/>
                </a:cubicBezTo>
                <a:lnTo>
                  <a:pt x="10261" y="2059"/>
                </a:lnTo>
                <a:cubicBezTo>
                  <a:pt x="10261" y="919"/>
                  <a:pt x="9343" y="0"/>
                  <a:pt x="8235" y="0"/>
                </a:cubicBezTo>
                <a:close/>
              </a:path>
            </a:pathLst>
          </a:custGeom>
          <a:solidFill>
            <a:srgbClr val="F2B8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1" name="Google Shape;2371;p27"/>
          <p:cNvSpPr/>
          <p:nvPr/>
        </p:nvSpPr>
        <p:spPr>
          <a:xfrm>
            <a:off x="1060465" y="3111071"/>
            <a:ext cx="65689" cy="65689"/>
          </a:xfrm>
          <a:custGeom>
            <a:avLst/>
            <a:gdLst/>
            <a:ahLst/>
            <a:cxnLst/>
            <a:rect l="l" t="t" r="r" b="b"/>
            <a:pathLst>
              <a:path w="2091" h="2091" extrusionOk="0">
                <a:moveTo>
                  <a:pt x="1045" y="0"/>
                </a:moveTo>
                <a:cubicBezTo>
                  <a:pt x="475" y="0"/>
                  <a:pt x="0" y="475"/>
                  <a:pt x="0" y="1045"/>
                </a:cubicBezTo>
                <a:cubicBezTo>
                  <a:pt x="0" y="1615"/>
                  <a:pt x="475" y="2090"/>
                  <a:pt x="1045" y="2090"/>
                </a:cubicBezTo>
                <a:cubicBezTo>
                  <a:pt x="1615" y="2090"/>
                  <a:pt x="2090" y="1615"/>
                  <a:pt x="2090" y="1045"/>
                </a:cubicBezTo>
                <a:cubicBezTo>
                  <a:pt x="2090" y="475"/>
                  <a:pt x="1615" y="0"/>
                  <a:pt x="1045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2" name="Google Shape;2372;p27"/>
          <p:cNvSpPr/>
          <p:nvPr/>
        </p:nvSpPr>
        <p:spPr>
          <a:xfrm>
            <a:off x="1278328" y="3088169"/>
            <a:ext cx="45803" cy="45803"/>
          </a:xfrm>
          <a:custGeom>
            <a:avLst/>
            <a:gdLst/>
            <a:ahLst/>
            <a:cxnLst/>
            <a:rect l="l" t="t" r="r" b="b"/>
            <a:pathLst>
              <a:path w="1458" h="1458" extrusionOk="0">
                <a:moveTo>
                  <a:pt x="729" y="1"/>
                </a:moveTo>
                <a:cubicBezTo>
                  <a:pt x="349" y="1"/>
                  <a:pt x="1" y="349"/>
                  <a:pt x="1" y="729"/>
                </a:cubicBezTo>
                <a:cubicBezTo>
                  <a:pt x="1" y="1141"/>
                  <a:pt x="349" y="1458"/>
                  <a:pt x="729" y="1458"/>
                </a:cubicBezTo>
                <a:cubicBezTo>
                  <a:pt x="1141" y="1458"/>
                  <a:pt x="1457" y="1141"/>
                  <a:pt x="1457" y="729"/>
                </a:cubicBezTo>
                <a:cubicBezTo>
                  <a:pt x="1457" y="349"/>
                  <a:pt x="1141" y="1"/>
                  <a:pt x="729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3" name="Google Shape;2373;p27"/>
          <p:cNvSpPr/>
          <p:nvPr/>
        </p:nvSpPr>
        <p:spPr>
          <a:xfrm>
            <a:off x="1256432" y="3156842"/>
            <a:ext cx="44798" cy="45772"/>
          </a:xfrm>
          <a:custGeom>
            <a:avLst/>
            <a:gdLst/>
            <a:ahLst/>
            <a:cxnLst/>
            <a:rect l="l" t="t" r="r" b="b"/>
            <a:pathLst>
              <a:path w="1426" h="1457" extrusionOk="0">
                <a:moveTo>
                  <a:pt x="698" y="0"/>
                </a:moveTo>
                <a:cubicBezTo>
                  <a:pt x="318" y="0"/>
                  <a:pt x="1" y="317"/>
                  <a:pt x="1" y="728"/>
                </a:cubicBezTo>
                <a:cubicBezTo>
                  <a:pt x="1" y="1140"/>
                  <a:pt x="318" y="1457"/>
                  <a:pt x="698" y="1457"/>
                </a:cubicBezTo>
                <a:cubicBezTo>
                  <a:pt x="1109" y="1457"/>
                  <a:pt x="1426" y="1140"/>
                  <a:pt x="1426" y="728"/>
                </a:cubicBezTo>
                <a:cubicBezTo>
                  <a:pt x="1426" y="317"/>
                  <a:pt x="1109" y="0"/>
                  <a:pt x="698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4" name="Google Shape;2374;p27"/>
          <p:cNvSpPr/>
          <p:nvPr/>
        </p:nvSpPr>
        <p:spPr>
          <a:xfrm>
            <a:off x="1155966" y="2465398"/>
            <a:ext cx="61699" cy="110989"/>
          </a:xfrm>
          <a:custGeom>
            <a:avLst/>
            <a:gdLst/>
            <a:ahLst/>
            <a:cxnLst/>
            <a:rect l="l" t="t" r="r" b="b"/>
            <a:pathLst>
              <a:path w="1964" h="3533" extrusionOk="0">
                <a:moveTo>
                  <a:pt x="1045" y="0"/>
                </a:moveTo>
                <a:cubicBezTo>
                  <a:pt x="1014" y="380"/>
                  <a:pt x="887" y="760"/>
                  <a:pt x="697" y="1077"/>
                </a:cubicBezTo>
                <a:cubicBezTo>
                  <a:pt x="475" y="1457"/>
                  <a:pt x="190" y="1837"/>
                  <a:pt x="95" y="2280"/>
                </a:cubicBezTo>
                <a:cubicBezTo>
                  <a:pt x="0" y="2692"/>
                  <a:pt x="95" y="3230"/>
                  <a:pt x="507" y="3452"/>
                </a:cubicBezTo>
                <a:cubicBezTo>
                  <a:pt x="611" y="3508"/>
                  <a:pt x="721" y="3533"/>
                  <a:pt x="832" y="3533"/>
                </a:cubicBezTo>
                <a:cubicBezTo>
                  <a:pt x="1226" y="3533"/>
                  <a:pt x="1625" y="3214"/>
                  <a:pt x="1774" y="2819"/>
                </a:cubicBezTo>
                <a:cubicBezTo>
                  <a:pt x="1964" y="2344"/>
                  <a:pt x="1805" y="1774"/>
                  <a:pt x="1584" y="1267"/>
                </a:cubicBezTo>
                <a:cubicBezTo>
                  <a:pt x="1394" y="855"/>
                  <a:pt x="1172" y="444"/>
                  <a:pt x="1045" y="0"/>
                </a:cubicBezTo>
                <a:close/>
              </a:path>
            </a:pathLst>
          </a:custGeom>
          <a:solidFill>
            <a:srgbClr val="E276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5" name="Google Shape;2375;p27"/>
          <p:cNvSpPr/>
          <p:nvPr/>
        </p:nvSpPr>
        <p:spPr>
          <a:xfrm>
            <a:off x="1145003" y="2936969"/>
            <a:ext cx="8985" cy="36818"/>
          </a:xfrm>
          <a:custGeom>
            <a:avLst/>
            <a:gdLst/>
            <a:ahLst/>
            <a:cxnLst/>
            <a:rect l="l" t="t" r="r" b="b"/>
            <a:pathLst>
              <a:path w="286" h="1172" extrusionOk="0">
                <a:moveTo>
                  <a:pt x="128" y="0"/>
                </a:moveTo>
                <a:cubicBezTo>
                  <a:pt x="64" y="0"/>
                  <a:pt x="1" y="64"/>
                  <a:pt x="1" y="127"/>
                </a:cubicBezTo>
                <a:lnTo>
                  <a:pt x="1" y="1045"/>
                </a:lnTo>
                <a:cubicBezTo>
                  <a:pt x="1" y="1109"/>
                  <a:pt x="64" y="1172"/>
                  <a:pt x="159" y="1172"/>
                </a:cubicBezTo>
                <a:cubicBezTo>
                  <a:pt x="223" y="1172"/>
                  <a:pt x="286" y="1109"/>
                  <a:pt x="286" y="1045"/>
                </a:cubicBezTo>
                <a:lnTo>
                  <a:pt x="286" y="127"/>
                </a:lnTo>
                <a:cubicBezTo>
                  <a:pt x="286" y="64"/>
                  <a:pt x="223" y="0"/>
                  <a:pt x="1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6" name="Google Shape;2376;p27"/>
          <p:cNvSpPr/>
          <p:nvPr/>
        </p:nvSpPr>
        <p:spPr>
          <a:xfrm>
            <a:off x="1145003" y="2986699"/>
            <a:ext cx="8985" cy="37855"/>
          </a:xfrm>
          <a:custGeom>
            <a:avLst/>
            <a:gdLst/>
            <a:ahLst/>
            <a:cxnLst/>
            <a:rect l="l" t="t" r="r" b="b"/>
            <a:pathLst>
              <a:path w="286" h="1205" extrusionOk="0">
                <a:moveTo>
                  <a:pt x="128" y="1"/>
                </a:moveTo>
                <a:cubicBezTo>
                  <a:pt x="64" y="1"/>
                  <a:pt x="1" y="64"/>
                  <a:pt x="1" y="159"/>
                </a:cubicBezTo>
                <a:lnTo>
                  <a:pt x="1" y="1077"/>
                </a:lnTo>
                <a:cubicBezTo>
                  <a:pt x="1" y="1141"/>
                  <a:pt x="64" y="1204"/>
                  <a:pt x="159" y="1204"/>
                </a:cubicBezTo>
                <a:cubicBezTo>
                  <a:pt x="223" y="1204"/>
                  <a:pt x="286" y="1141"/>
                  <a:pt x="286" y="1077"/>
                </a:cubicBezTo>
                <a:lnTo>
                  <a:pt x="286" y="159"/>
                </a:lnTo>
                <a:cubicBezTo>
                  <a:pt x="286" y="64"/>
                  <a:pt x="223" y="1"/>
                  <a:pt x="12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7" name="Google Shape;2377;p27"/>
          <p:cNvSpPr/>
          <p:nvPr/>
        </p:nvSpPr>
        <p:spPr>
          <a:xfrm>
            <a:off x="1174847" y="2936969"/>
            <a:ext cx="8985" cy="36818"/>
          </a:xfrm>
          <a:custGeom>
            <a:avLst/>
            <a:gdLst/>
            <a:ahLst/>
            <a:cxnLst/>
            <a:rect l="l" t="t" r="r" b="b"/>
            <a:pathLst>
              <a:path w="286" h="1172" extrusionOk="0">
                <a:moveTo>
                  <a:pt x="128" y="0"/>
                </a:moveTo>
                <a:cubicBezTo>
                  <a:pt x="64" y="0"/>
                  <a:pt x="1" y="64"/>
                  <a:pt x="1" y="127"/>
                </a:cubicBezTo>
                <a:lnTo>
                  <a:pt x="1" y="1045"/>
                </a:lnTo>
                <a:cubicBezTo>
                  <a:pt x="1" y="1109"/>
                  <a:pt x="64" y="1172"/>
                  <a:pt x="159" y="1172"/>
                </a:cubicBezTo>
                <a:cubicBezTo>
                  <a:pt x="223" y="1172"/>
                  <a:pt x="286" y="1109"/>
                  <a:pt x="286" y="1045"/>
                </a:cubicBezTo>
                <a:lnTo>
                  <a:pt x="286" y="127"/>
                </a:lnTo>
                <a:cubicBezTo>
                  <a:pt x="286" y="64"/>
                  <a:pt x="223" y="0"/>
                  <a:pt x="1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8" name="Google Shape;2378;p27"/>
          <p:cNvSpPr/>
          <p:nvPr/>
        </p:nvSpPr>
        <p:spPr>
          <a:xfrm>
            <a:off x="1211665" y="2936969"/>
            <a:ext cx="8011" cy="36818"/>
          </a:xfrm>
          <a:custGeom>
            <a:avLst/>
            <a:gdLst/>
            <a:ahLst/>
            <a:cxnLst/>
            <a:rect l="l" t="t" r="r" b="b"/>
            <a:pathLst>
              <a:path w="255" h="1172" extrusionOk="0">
                <a:moveTo>
                  <a:pt x="127" y="0"/>
                </a:moveTo>
                <a:cubicBezTo>
                  <a:pt x="64" y="0"/>
                  <a:pt x="1" y="64"/>
                  <a:pt x="1" y="127"/>
                </a:cubicBezTo>
                <a:lnTo>
                  <a:pt x="1" y="1045"/>
                </a:lnTo>
                <a:cubicBezTo>
                  <a:pt x="1" y="1109"/>
                  <a:pt x="64" y="1172"/>
                  <a:pt x="127" y="1172"/>
                </a:cubicBezTo>
                <a:cubicBezTo>
                  <a:pt x="222" y="1172"/>
                  <a:pt x="254" y="1109"/>
                  <a:pt x="254" y="1045"/>
                </a:cubicBezTo>
                <a:lnTo>
                  <a:pt x="254" y="127"/>
                </a:lnTo>
                <a:cubicBezTo>
                  <a:pt x="254" y="64"/>
                  <a:pt x="191" y="0"/>
                  <a:pt x="12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9" name="Google Shape;2379;p27"/>
          <p:cNvSpPr/>
          <p:nvPr/>
        </p:nvSpPr>
        <p:spPr>
          <a:xfrm>
            <a:off x="1174847" y="2986699"/>
            <a:ext cx="8985" cy="37855"/>
          </a:xfrm>
          <a:custGeom>
            <a:avLst/>
            <a:gdLst/>
            <a:ahLst/>
            <a:cxnLst/>
            <a:rect l="l" t="t" r="r" b="b"/>
            <a:pathLst>
              <a:path w="286" h="1205" extrusionOk="0">
                <a:moveTo>
                  <a:pt x="128" y="1"/>
                </a:moveTo>
                <a:cubicBezTo>
                  <a:pt x="64" y="1"/>
                  <a:pt x="1" y="64"/>
                  <a:pt x="1" y="159"/>
                </a:cubicBezTo>
                <a:lnTo>
                  <a:pt x="1" y="1077"/>
                </a:lnTo>
                <a:cubicBezTo>
                  <a:pt x="1" y="1141"/>
                  <a:pt x="64" y="1204"/>
                  <a:pt x="159" y="1204"/>
                </a:cubicBezTo>
                <a:cubicBezTo>
                  <a:pt x="223" y="1204"/>
                  <a:pt x="286" y="1141"/>
                  <a:pt x="286" y="1077"/>
                </a:cubicBezTo>
                <a:lnTo>
                  <a:pt x="286" y="159"/>
                </a:lnTo>
                <a:cubicBezTo>
                  <a:pt x="286" y="64"/>
                  <a:pt x="223" y="1"/>
                  <a:pt x="12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0" name="Google Shape;2380;p27"/>
          <p:cNvSpPr/>
          <p:nvPr/>
        </p:nvSpPr>
        <p:spPr>
          <a:xfrm>
            <a:off x="1211665" y="2986699"/>
            <a:ext cx="8011" cy="37855"/>
          </a:xfrm>
          <a:custGeom>
            <a:avLst/>
            <a:gdLst/>
            <a:ahLst/>
            <a:cxnLst/>
            <a:rect l="l" t="t" r="r" b="b"/>
            <a:pathLst>
              <a:path w="255" h="1205" extrusionOk="0">
                <a:moveTo>
                  <a:pt x="127" y="1"/>
                </a:moveTo>
                <a:cubicBezTo>
                  <a:pt x="64" y="1"/>
                  <a:pt x="1" y="64"/>
                  <a:pt x="1" y="159"/>
                </a:cubicBezTo>
                <a:lnTo>
                  <a:pt x="1" y="1077"/>
                </a:lnTo>
                <a:cubicBezTo>
                  <a:pt x="1" y="1141"/>
                  <a:pt x="64" y="1204"/>
                  <a:pt x="127" y="1204"/>
                </a:cubicBezTo>
                <a:cubicBezTo>
                  <a:pt x="222" y="1204"/>
                  <a:pt x="254" y="1141"/>
                  <a:pt x="254" y="1077"/>
                </a:cubicBezTo>
                <a:lnTo>
                  <a:pt x="254" y="159"/>
                </a:lnTo>
                <a:cubicBezTo>
                  <a:pt x="254" y="64"/>
                  <a:pt x="191" y="1"/>
                  <a:pt x="12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1" name="Google Shape;2381;p27"/>
          <p:cNvSpPr/>
          <p:nvPr/>
        </p:nvSpPr>
        <p:spPr>
          <a:xfrm>
            <a:off x="1178837" y="3026501"/>
            <a:ext cx="37855" cy="8985"/>
          </a:xfrm>
          <a:custGeom>
            <a:avLst/>
            <a:gdLst/>
            <a:ahLst/>
            <a:cxnLst/>
            <a:rect l="l" t="t" r="r" b="b"/>
            <a:pathLst>
              <a:path w="1205" h="286" extrusionOk="0">
                <a:moveTo>
                  <a:pt x="127" y="0"/>
                </a:moveTo>
                <a:cubicBezTo>
                  <a:pt x="64" y="0"/>
                  <a:pt x="1" y="64"/>
                  <a:pt x="1" y="127"/>
                </a:cubicBezTo>
                <a:cubicBezTo>
                  <a:pt x="1" y="222"/>
                  <a:pt x="64" y="285"/>
                  <a:pt x="127" y="285"/>
                </a:cubicBezTo>
                <a:lnTo>
                  <a:pt x="1046" y="285"/>
                </a:lnTo>
                <a:cubicBezTo>
                  <a:pt x="1141" y="285"/>
                  <a:pt x="1204" y="222"/>
                  <a:pt x="1204" y="127"/>
                </a:cubicBezTo>
                <a:cubicBezTo>
                  <a:pt x="1204" y="64"/>
                  <a:pt x="1141" y="0"/>
                  <a:pt x="104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2" name="Google Shape;2382;p27"/>
          <p:cNvSpPr/>
          <p:nvPr/>
        </p:nvSpPr>
        <p:spPr>
          <a:xfrm>
            <a:off x="1178837" y="2926005"/>
            <a:ext cx="37855" cy="8011"/>
          </a:xfrm>
          <a:custGeom>
            <a:avLst/>
            <a:gdLst/>
            <a:ahLst/>
            <a:cxnLst/>
            <a:rect l="l" t="t" r="r" b="b"/>
            <a:pathLst>
              <a:path w="1205" h="255" extrusionOk="0">
                <a:moveTo>
                  <a:pt x="127" y="1"/>
                </a:moveTo>
                <a:cubicBezTo>
                  <a:pt x="64" y="1"/>
                  <a:pt x="1" y="64"/>
                  <a:pt x="1" y="128"/>
                </a:cubicBezTo>
                <a:cubicBezTo>
                  <a:pt x="1" y="223"/>
                  <a:pt x="64" y="254"/>
                  <a:pt x="127" y="254"/>
                </a:cubicBezTo>
                <a:lnTo>
                  <a:pt x="1046" y="254"/>
                </a:lnTo>
                <a:cubicBezTo>
                  <a:pt x="1141" y="254"/>
                  <a:pt x="1204" y="191"/>
                  <a:pt x="1204" y="128"/>
                </a:cubicBezTo>
                <a:cubicBezTo>
                  <a:pt x="1204" y="64"/>
                  <a:pt x="1141" y="1"/>
                  <a:pt x="104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3" name="Google Shape;2383;p27"/>
          <p:cNvSpPr/>
          <p:nvPr/>
        </p:nvSpPr>
        <p:spPr>
          <a:xfrm>
            <a:off x="1242515" y="2936969"/>
            <a:ext cx="7979" cy="36818"/>
          </a:xfrm>
          <a:custGeom>
            <a:avLst/>
            <a:gdLst/>
            <a:ahLst/>
            <a:cxnLst/>
            <a:rect l="l" t="t" r="r" b="b"/>
            <a:pathLst>
              <a:path w="254" h="1172" extrusionOk="0">
                <a:moveTo>
                  <a:pt x="127" y="0"/>
                </a:moveTo>
                <a:cubicBezTo>
                  <a:pt x="64" y="0"/>
                  <a:pt x="0" y="64"/>
                  <a:pt x="0" y="127"/>
                </a:cubicBezTo>
                <a:lnTo>
                  <a:pt x="0" y="1045"/>
                </a:lnTo>
                <a:cubicBezTo>
                  <a:pt x="0" y="1109"/>
                  <a:pt x="64" y="1172"/>
                  <a:pt x="127" y="1172"/>
                </a:cubicBezTo>
                <a:cubicBezTo>
                  <a:pt x="190" y="1172"/>
                  <a:pt x="254" y="1109"/>
                  <a:pt x="254" y="1045"/>
                </a:cubicBezTo>
                <a:lnTo>
                  <a:pt x="254" y="127"/>
                </a:lnTo>
                <a:cubicBezTo>
                  <a:pt x="254" y="64"/>
                  <a:pt x="190" y="0"/>
                  <a:pt x="12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4" name="Google Shape;2384;p27"/>
          <p:cNvSpPr/>
          <p:nvPr/>
        </p:nvSpPr>
        <p:spPr>
          <a:xfrm>
            <a:off x="1246504" y="2975766"/>
            <a:ext cx="36818" cy="8985"/>
          </a:xfrm>
          <a:custGeom>
            <a:avLst/>
            <a:gdLst/>
            <a:ahLst/>
            <a:cxnLst/>
            <a:rect l="l" t="t" r="r" b="b"/>
            <a:pathLst>
              <a:path w="1172" h="286" extrusionOk="0">
                <a:moveTo>
                  <a:pt x="127" y="0"/>
                </a:moveTo>
                <a:cubicBezTo>
                  <a:pt x="63" y="0"/>
                  <a:pt x="0" y="64"/>
                  <a:pt x="0" y="159"/>
                </a:cubicBezTo>
                <a:cubicBezTo>
                  <a:pt x="0" y="222"/>
                  <a:pt x="63" y="285"/>
                  <a:pt x="127" y="285"/>
                </a:cubicBezTo>
                <a:lnTo>
                  <a:pt x="1045" y="285"/>
                </a:lnTo>
                <a:cubicBezTo>
                  <a:pt x="1109" y="285"/>
                  <a:pt x="1172" y="222"/>
                  <a:pt x="1172" y="159"/>
                </a:cubicBezTo>
                <a:cubicBezTo>
                  <a:pt x="1172" y="64"/>
                  <a:pt x="1109" y="0"/>
                  <a:pt x="104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5" name="Google Shape;2385;p27"/>
          <p:cNvSpPr/>
          <p:nvPr/>
        </p:nvSpPr>
        <p:spPr>
          <a:xfrm>
            <a:off x="1278328" y="2986699"/>
            <a:ext cx="8985" cy="37855"/>
          </a:xfrm>
          <a:custGeom>
            <a:avLst/>
            <a:gdLst/>
            <a:ahLst/>
            <a:cxnLst/>
            <a:rect l="l" t="t" r="r" b="b"/>
            <a:pathLst>
              <a:path w="286" h="1205" extrusionOk="0">
                <a:moveTo>
                  <a:pt x="159" y="1"/>
                </a:moveTo>
                <a:cubicBezTo>
                  <a:pt x="64" y="1"/>
                  <a:pt x="1" y="64"/>
                  <a:pt x="1" y="159"/>
                </a:cubicBezTo>
                <a:lnTo>
                  <a:pt x="1" y="1077"/>
                </a:lnTo>
                <a:cubicBezTo>
                  <a:pt x="1" y="1141"/>
                  <a:pt x="64" y="1204"/>
                  <a:pt x="159" y="1204"/>
                </a:cubicBezTo>
                <a:cubicBezTo>
                  <a:pt x="222" y="1204"/>
                  <a:pt x="286" y="1141"/>
                  <a:pt x="286" y="1077"/>
                </a:cubicBezTo>
                <a:lnTo>
                  <a:pt x="286" y="159"/>
                </a:lnTo>
                <a:cubicBezTo>
                  <a:pt x="286" y="64"/>
                  <a:pt x="222" y="1"/>
                  <a:pt x="15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6" name="Google Shape;2386;p27"/>
          <p:cNvSpPr/>
          <p:nvPr/>
        </p:nvSpPr>
        <p:spPr>
          <a:xfrm>
            <a:off x="1246504" y="3026501"/>
            <a:ext cx="36818" cy="8985"/>
          </a:xfrm>
          <a:custGeom>
            <a:avLst/>
            <a:gdLst/>
            <a:ahLst/>
            <a:cxnLst/>
            <a:rect l="l" t="t" r="r" b="b"/>
            <a:pathLst>
              <a:path w="1172" h="286" extrusionOk="0">
                <a:moveTo>
                  <a:pt x="127" y="0"/>
                </a:moveTo>
                <a:cubicBezTo>
                  <a:pt x="63" y="0"/>
                  <a:pt x="0" y="64"/>
                  <a:pt x="0" y="127"/>
                </a:cubicBezTo>
                <a:cubicBezTo>
                  <a:pt x="0" y="222"/>
                  <a:pt x="63" y="285"/>
                  <a:pt x="127" y="285"/>
                </a:cubicBezTo>
                <a:lnTo>
                  <a:pt x="1045" y="285"/>
                </a:lnTo>
                <a:cubicBezTo>
                  <a:pt x="1109" y="285"/>
                  <a:pt x="1172" y="222"/>
                  <a:pt x="1172" y="127"/>
                </a:cubicBezTo>
                <a:cubicBezTo>
                  <a:pt x="1172" y="64"/>
                  <a:pt x="1109" y="0"/>
                  <a:pt x="104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7" name="Google Shape;2387;p27"/>
          <p:cNvSpPr/>
          <p:nvPr/>
        </p:nvSpPr>
        <p:spPr>
          <a:xfrm>
            <a:off x="1246504" y="2926005"/>
            <a:ext cx="36818" cy="8011"/>
          </a:xfrm>
          <a:custGeom>
            <a:avLst/>
            <a:gdLst/>
            <a:ahLst/>
            <a:cxnLst/>
            <a:rect l="l" t="t" r="r" b="b"/>
            <a:pathLst>
              <a:path w="1172" h="255" extrusionOk="0">
                <a:moveTo>
                  <a:pt x="127" y="1"/>
                </a:moveTo>
                <a:cubicBezTo>
                  <a:pt x="63" y="1"/>
                  <a:pt x="0" y="64"/>
                  <a:pt x="0" y="128"/>
                </a:cubicBezTo>
                <a:cubicBezTo>
                  <a:pt x="0" y="223"/>
                  <a:pt x="63" y="254"/>
                  <a:pt x="127" y="254"/>
                </a:cubicBezTo>
                <a:lnTo>
                  <a:pt x="1045" y="254"/>
                </a:lnTo>
                <a:cubicBezTo>
                  <a:pt x="1109" y="254"/>
                  <a:pt x="1172" y="191"/>
                  <a:pt x="1172" y="128"/>
                </a:cubicBezTo>
                <a:cubicBezTo>
                  <a:pt x="1172" y="64"/>
                  <a:pt x="1109" y="1"/>
                  <a:pt x="104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0" name="Google Shape;2390;p27"/>
          <p:cNvSpPr/>
          <p:nvPr/>
        </p:nvSpPr>
        <p:spPr>
          <a:xfrm>
            <a:off x="710250" y="3666205"/>
            <a:ext cx="998903" cy="998903"/>
          </a:xfrm>
          <a:custGeom>
            <a:avLst/>
            <a:gdLst/>
            <a:ahLst/>
            <a:cxnLst/>
            <a:rect l="l" t="t" r="r" b="b"/>
            <a:pathLst>
              <a:path w="31797" h="31797" extrusionOk="0">
                <a:moveTo>
                  <a:pt x="15898" y="1"/>
                </a:moveTo>
                <a:cubicBezTo>
                  <a:pt x="7126" y="1"/>
                  <a:pt x="1" y="7126"/>
                  <a:pt x="1" y="15898"/>
                </a:cubicBezTo>
                <a:cubicBezTo>
                  <a:pt x="1" y="24671"/>
                  <a:pt x="7126" y="31796"/>
                  <a:pt x="15898" y="31796"/>
                </a:cubicBezTo>
                <a:cubicBezTo>
                  <a:pt x="24671" y="31796"/>
                  <a:pt x="31796" y="24671"/>
                  <a:pt x="31796" y="15898"/>
                </a:cubicBezTo>
                <a:cubicBezTo>
                  <a:pt x="31796" y="7126"/>
                  <a:pt x="24671" y="1"/>
                  <a:pt x="15898" y="1"/>
                </a:cubicBezTo>
                <a:close/>
              </a:path>
            </a:pathLst>
          </a:custGeom>
          <a:solidFill>
            <a:srgbClr val="EDEDED"/>
          </a:solidFill>
          <a:ln w="10300" cap="flat" cmpd="sng">
            <a:solidFill>
              <a:srgbClr val="376B8C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1" name="Google Shape;2391;p27"/>
          <p:cNvSpPr/>
          <p:nvPr/>
        </p:nvSpPr>
        <p:spPr>
          <a:xfrm>
            <a:off x="997760" y="3756617"/>
            <a:ext cx="406950" cy="811858"/>
          </a:xfrm>
          <a:custGeom>
            <a:avLst/>
            <a:gdLst/>
            <a:ahLst/>
            <a:cxnLst/>
            <a:rect l="l" t="t" r="r" b="b"/>
            <a:pathLst>
              <a:path w="12954" h="25843" extrusionOk="0">
                <a:moveTo>
                  <a:pt x="6659" y="1"/>
                </a:moveTo>
                <a:cubicBezTo>
                  <a:pt x="6463" y="1"/>
                  <a:pt x="6269" y="21"/>
                  <a:pt x="6081" y="68"/>
                </a:cubicBezTo>
                <a:cubicBezTo>
                  <a:pt x="4783" y="416"/>
                  <a:pt x="3864" y="2031"/>
                  <a:pt x="3991" y="3298"/>
                </a:cubicBezTo>
                <a:cubicBezTo>
                  <a:pt x="3971" y="3121"/>
                  <a:pt x="3781" y="3017"/>
                  <a:pt x="3593" y="3017"/>
                </a:cubicBezTo>
                <a:cubicBezTo>
                  <a:pt x="3479" y="3017"/>
                  <a:pt x="3366" y="3056"/>
                  <a:pt x="3294" y="3140"/>
                </a:cubicBezTo>
                <a:cubicBezTo>
                  <a:pt x="3073" y="3330"/>
                  <a:pt x="3104" y="3710"/>
                  <a:pt x="3326" y="3931"/>
                </a:cubicBezTo>
                <a:cubicBezTo>
                  <a:pt x="3548" y="4153"/>
                  <a:pt x="3864" y="4216"/>
                  <a:pt x="4181" y="4216"/>
                </a:cubicBezTo>
                <a:cubicBezTo>
                  <a:pt x="3833" y="4786"/>
                  <a:pt x="4086" y="5578"/>
                  <a:pt x="4625" y="6021"/>
                </a:cubicBezTo>
                <a:cubicBezTo>
                  <a:pt x="4973" y="6307"/>
                  <a:pt x="5416" y="6465"/>
                  <a:pt x="5891" y="6560"/>
                </a:cubicBezTo>
                <a:cubicBezTo>
                  <a:pt x="5828" y="6877"/>
                  <a:pt x="5891" y="7288"/>
                  <a:pt x="5923" y="7763"/>
                </a:cubicBezTo>
                <a:cubicBezTo>
                  <a:pt x="5720" y="7743"/>
                  <a:pt x="5511" y="7729"/>
                  <a:pt x="5312" y="7729"/>
                </a:cubicBezTo>
                <a:cubicBezTo>
                  <a:pt x="4892" y="7729"/>
                  <a:pt x="4522" y="7791"/>
                  <a:pt x="4371" y="7985"/>
                </a:cubicBezTo>
                <a:cubicBezTo>
                  <a:pt x="3136" y="8872"/>
                  <a:pt x="951" y="13147"/>
                  <a:pt x="444" y="14034"/>
                </a:cubicBezTo>
                <a:cubicBezTo>
                  <a:pt x="223" y="14414"/>
                  <a:pt x="1" y="14825"/>
                  <a:pt x="33" y="15300"/>
                </a:cubicBezTo>
                <a:cubicBezTo>
                  <a:pt x="90" y="15761"/>
                  <a:pt x="539" y="16168"/>
                  <a:pt x="1001" y="16168"/>
                </a:cubicBezTo>
                <a:cubicBezTo>
                  <a:pt x="1047" y="16168"/>
                  <a:pt x="1094" y="16164"/>
                  <a:pt x="1141" y="16156"/>
                </a:cubicBezTo>
                <a:cubicBezTo>
                  <a:pt x="1584" y="16061"/>
                  <a:pt x="1901" y="15554"/>
                  <a:pt x="1774" y="15142"/>
                </a:cubicBezTo>
                <a:lnTo>
                  <a:pt x="1774" y="15142"/>
                </a:lnTo>
                <a:cubicBezTo>
                  <a:pt x="1838" y="15269"/>
                  <a:pt x="1933" y="15395"/>
                  <a:pt x="2059" y="15490"/>
                </a:cubicBezTo>
                <a:cubicBezTo>
                  <a:pt x="2103" y="15512"/>
                  <a:pt x="2153" y="15522"/>
                  <a:pt x="2204" y="15522"/>
                </a:cubicBezTo>
                <a:cubicBezTo>
                  <a:pt x="2376" y="15522"/>
                  <a:pt x="2559" y="15408"/>
                  <a:pt x="2534" y="15237"/>
                </a:cubicBezTo>
                <a:cubicBezTo>
                  <a:pt x="2534" y="15047"/>
                  <a:pt x="2313" y="14952"/>
                  <a:pt x="2154" y="14857"/>
                </a:cubicBezTo>
                <a:cubicBezTo>
                  <a:pt x="1743" y="14604"/>
                  <a:pt x="1616" y="14034"/>
                  <a:pt x="1743" y="13559"/>
                </a:cubicBezTo>
                <a:cubicBezTo>
                  <a:pt x="1869" y="13210"/>
                  <a:pt x="3801" y="10518"/>
                  <a:pt x="4656" y="9030"/>
                </a:cubicBezTo>
                <a:cubicBezTo>
                  <a:pt x="4846" y="9252"/>
                  <a:pt x="5005" y="9442"/>
                  <a:pt x="5068" y="9695"/>
                </a:cubicBezTo>
                <a:cubicBezTo>
                  <a:pt x="5416" y="10930"/>
                  <a:pt x="5575" y="12324"/>
                  <a:pt x="5606" y="13654"/>
                </a:cubicBezTo>
                <a:cubicBezTo>
                  <a:pt x="5606" y="13654"/>
                  <a:pt x="5353" y="15554"/>
                  <a:pt x="5290" y="16092"/>
                </a:cubicBezTo>
                <a:lnTo>
                  <a:pt x="4593" y="21508"/>
                </a:lnTo>
                <a:cubicBezTo>
                  <a:pt x="4530" y="21951"/>
                  <a:pt x="4466" y="22426"/>
                  <a:pt x="4276" y="22806"/>
                </a:cubicBezTo>
                <a:cubicBezTo>
                  <a:pt x="3864" y="23693"/>
                  <a:pt x="1489" y="23788"/>
                  <a:pt x="2028" y="24516"/>
                </a:cubicBezTo>
                <a:cubicBezTo>
                  <a:pt x="2370" y="25000"/>
                  <a:pt x="2841" y="25188"/>
                  <a:pt x="3317" y="25188"/>
                </a:cubicBezTo>
                <a:cubicBezTo>
                  <a:pt x="3590" y="25188"/>
                  <a:pt x="3864" y="25127"/>
                  <a:pt x="4118" y="25023"/>
                </a:cubicBezTo>
                <a:cubicBezTo>
                  <a:pt x="4466" y="24864"/>
                  <a:pt x="4783" y="24643"/>
                  <a:pt x="4973" y="24294"/>
                </a:cubicBezTo>
                <a:cubicBezTo>
                  <a:pt x="5163" y="23946"/>
                  <a:pt x="5195" y="23534"/>
                  <a:pt x="5258" y="23123"/>
                </a:cubicBezTo>
                <a:cubicBezTo>
                  <a:pt x="5480" y="20621"/>
                  <a:pt x="5891" y="17992"/>
                  <a:pt x="6145" y="15490"/>
                </a:cubicBezTo>
                <a:cubicBezTo>
                  <a:pt x="6231" y="15431"/>
                  <a:pt x="6341" y="15407"/>
                  <a:pt x="6460" y="15407"/>
                </a:cubicBezTo>
                <a:cubicBezTo>
                  <a:pt x="6912" y="15407"/>
                  <a:pt x="7506" y="15744"/>
                  <a:pt x="7506" y="15744"/>
                </a:cubicBezTo>
                <a:cubicBezTo>
                  <a:pt x="7791" y="16187"/>
                  <a:pt x="7665" y="17011"/>
                  <a:pt x="7665" y="17549"/>
                </a:cubicBezTo>
                <a:lnTo>
                  <a:pt x="7918" y="23819"/>
                </a:lnTo>
                <a:cubicBezTo>
                  <a:pt x="7918" y="24104"/>
                  <a:pt x="7950" y="24389"/>
                  <a:pt x="8045" y="24674"/>
                </a:cubicBezTo>
                <a:cubicBezTo>
                  <a:pt x="8235" y="25118"/>
                  <a:pt x="8678" y="25403"/>
                  <a:pt x="9153" y="25561"/>
                </a:cubicBezTo>
                <a:cubicBezTo>
                  <a:pt x="9470" y="25646"/>
                  <a:pt x="9941" y="25843"/>
                  <a:pt x="10361" y="25843"/>
                </a:cubicBezTo>
                <a:cubicBezTo>
                  <a:pt x="10571" y="25843"/>
                  <a:pt x="10768" y="25793"/>
                  <a:pt x="10927" y="25656"/>
                </a:cubicBezTo>
                <a:cubicBezTo>
                  <a:pt x="11433" y="25276"/>
                  <a:pt x="11180" y="24516"/>
                  <a:pt x="10642" y="24453"/>
                </a:cubicBezTo>
                <a:cubicBezTo>
                  <a:pt x="10262" y="24389"/>
                  <a:pt x="9533" y="24421"/>
                  <a:pt x="9217" y="24199"/>
                </a:cubicBezTo>
                <a:cubicBezTo>
                  <a:pt x="8710" y="23819"/>
                  <a:pt x="8615" y="23091"/>
                  <a:pt x="8552" y="22426"/>
                </a:cubicBezTo>
                <a:cubicBezTo>
                  <a:pt x="8298" y="19702"/>
                  <a:pt x="8457" y="16789"/>
                  <a:pt x="8235" y="14065"/>
                </a:cubicBezTo>
                <a:cubicBezTo>
                  <a:pt x="8266" y="12482"/>
                  <a:pt x="7855" y="10233"/>
                  <a:pt x="8457" y="9473"/>
                </a:cubicBezTo>
                <a:cubicBezTo>
                  <a:pt x="9407" y="10994"/>
                  <a:pt x="11117" y="13432"/>
                  <a:pt x="11212" y="13749"/>
                </a:cubicBezTo>
                <a:cubicBezTo>
                  <a:pt x="11370" y="14224"/>
                  <a:pt x="11243" y="14825"/>
                  <a:pt x="10832" y="15079"/>
                </a:cubicBezTo>
                <a:cubicBezTo>
                  <a:pt x="10673" y="15174"/>
                  <a:pt x="10452" y="15269"/>
                  <a:pt x="10420" y="15459"/>
                </a:cubicBezTo>
                <a:cubicBezTo>
                  <a:pt x="10420" y="15604"/>
                  <a:pt x="10587" y="15713"/>
                  <a:pt x="10751" y="15713"/>
                </a:cubicBezTo>
                <a:cubicBezTo>
                  <a:pt x="10801" y="15713"/>
                  <a:pt x="10851" y="15703"/>
                  <a:pt x="10895" y="15681"/>
                </a:cubicBezTo>
                <a:cubicBezTo>
                  <a:pt x="11053" y="15617"/>
                  <a:pt x="11117" y="15490"/>
                  <a:pt x="11180" y="15332"/>
                </a:cubicBezTo>
                <a:lnTo>
                  <a:pt x="11180" y="15332"/>
                </a:lnTo>
                <a:cubicBezTo>
                  <a:pt x="11085" y="15744"/>
                  <a:pt x="11402" y="16282"/>
                  <a:pt x="11845" y="16346"/>
                </a:cubicBezTo>
                <a:cubicBezTo>
                  <a:pt x="11892" y="16354"/>
                  <a:pt x="11938" y="16358"/>
                  <a:pt x="11985" y="16358"/>
                </a:cubicBezTo>
                <a:cubicBezTo>
                  <a:pt x="12441" y="16358"/>
                  <a:pt x="12864" y="15951"/>
                  <a:pt x="12922" y="15490"/>
                </a:cubicBezTo>
                <a:cubicBezTo>
                  <a:pt x="12954" y="15047"/>
                  <a:pt x="12732" y="14635"/>
                  <a:pt x="12510" y="14224"/>
                </a:cubicBezTo>
                <a:cubicBezTo>
                  <a:pt x="11972" y="13337"/>
                  <a:pt x="9597" y="8713"/>
                  <a:pt x="8425" y="8048"/>
                </a:cubicBezTo>
                <a:cubicBezTo>
                  <a:pt x="8425" y="8048"/>
                  <a:pt x="8393" y="8017"/>
                  <a:pt x="8362" y="8017"/>
                </a:cubicBezTo>
                <a:cubicBezTo>
                  <a:pt x="8076" y="7858"/>
                  <a:pt x="7000" y="7732"/>
                  <a:pt x="7000" y="7732"/>
                </a:cubicBezTo>
                <a:cubicBezTo>
                  <a:pt x="7000" y="7732"/>
                  <a:pt x="6905" y="7288"/>
                  <a:pt x="6873" y="7035"/>
                </a:cubicBezTo>
                <a:cubicBezTo>
                  <a:pt x="6841" y="6908"/>
                  <a:pt x="6841" y="6782"/>
                  <a:pt x="6873" y="6655"/>
                </a:cubicBezTo>
                <a:cubicBezTo>
                  <a:pt x="7348" y="6655"/>
                  <a:pt x="7855" y="6592"/>
                  <a:pt x="8266" y="6338"/>
                </a:cubicBezTo>
                <a:cubicBezTo>
                  <a:pt x="8773" y="6021"/>
                  <a:pt x="9090" y="5325"/>
                  <a:pt x="8773" y="4818"/>
                </a:cubicBezTo>
                <a:lnTo>
                  <a:pt x="8773" y="4818"/>
                </a:lnTo>
                <a:cubicBezTo>
                  <a:pt x="8795" y="4820"/>
                  <a:pt x="8817" y="4820"/>
                  <a:pt x="8839" y="4820"/>
                </a:cubicBezTo>
                <a:cubicBezTo>
                  <a:pt x="9297" y="4820"/>
                  <a:pt x="9790" y="4511"/>
                  <a:pt x="9850" y="4058"/>
                </a:cubicBezTo>
                <a:cubicBezTo>
                  <a:pt x="9902" y="3666"/>
                  <a:pt x="9544" y="3274"/>
                  <a:pt x="9168" y="3274"/>
                </a:cubicBezTo>
                <a:cubicBezTo>
                  <a:pt x="9133" y="3274"/>
                  <a:pt x="9098" y="3277"/>
                  <a:pt x="9063" y="3284"/>
                </a:cubicBezTo>
                <a:lnTo>
                  <a:pt x="9063" y="3284"/>
                </a:lnTo>
                <a:cubicBezTo>
                  <a:pt x="9607" y="3041"/>
                  <a:pt x="9852" y="2216"/>
                  <a:pt x="9470" y="1746"/>
                </a:cubicBezTo>
                <a:cubicBezTo>
                  <a:pt x="9692" y="1461"/>
                  <a:pt x="9597" y="1049"/>
                  <a:pt x="9375" y="796"/>
                </a:cubicBezTo>
                <a:cubicBezTo>
                  <a:pt x="9122" y="574"/>
                  <a:pt x="8773" y="448"/>
                  <a:pt x="8457" y="353"/>
                </a:cubicBezTo>
                <a:cubicBezTo>
                  <a:pt x="7884" y="186"/>
                  <a:pt x="7258" y="1"/>
                  <a:pt x="6659" y="1"/>
                </a:cubicBezTo>
                <a:close/>
              </a:path>
            </a:pathLst>
          </a:custGeom>
          <a:solidFill>
            <a:srgbClr val="F2856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2" name="Google Shape;2392;p27"/>
          <p:cNvSpPr/>
          <p:nvPr/>
        </p:nvSpPr>
        <p:spPr>
          <a:xfrm>
            <a:off x="1128101" y="4108937"/>
            <a:ext cx="14954" cy="37824"/>
          </a:xfrm>
          <a:custGeom>
            <a:avLst/>
            <a:gdLst/>
            <a:ahLst/>
            <a:cxnLst/>
            <a:rect l="l" t="t" r="r" b="b"/>
            <a:pathLst>
              <a:path w="476" h="1204" extrusionOk="0">
                <a:moveTo>
                  <a:pt x="191" y="0"/>
                </a:moveTo>
                <a:cubicBezTo>
                  <a:pt x="64" y="32"/>
                  <a:pt x="1" y="127"/>
                  <a:pt x="1" y="222"/>
                </a:cubicBezTo>
                <a:cubicBezTo>
                  <a:pt x="32" y="507"/>
                  <a:pt x="64" y="760"/>
                  <a:pt x="96" y="1014"/>
                </a:cubicBezTo>
                <a:cubicBezTo>
                  <a:pt x="96" y="1109"/>
                  <a:pt x="191" y="1172"/>
                  <a:pt x="286" y="1172"/>
                </a:cubicBezTo>
                <a:cubicBezTo>
                  <a:pt x="286" y="1172"/>
                  <a:pt x="286" y="1172"/>
                  <a:pt x="286" y="1204"/>
                </a:cubicBezTo>
                <a:cubicBezTo>
                  <a:pt x="412" y="1172"/>
                  <a:pt x="476" y="1077"/>
                  <a:pt x="476" y="982"/>
                </a:cubicBezTo>
                <a:cubicBezTo>
                  <a:pt x="476" y="729"/>
                  <a:pt x="444" y="444"/>
                  <a:pt x="412" y="190"/>
                </a:cubicBezTo>
                <a:cubicBezTo>
                  <a:pt x="381" y="64"/>
                  <a:pt x="286" y="0"/>
                  <a:pt x="191" y="0"/>
                </a:cubicBezTo>
                <a:close/>
              </a:path>
            </a:pathLst>
          </a:custGeom>
          <a:solidFill>
            <a:srgbClr val="376B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3" name="Google Shape;2393;p27"/>
          <p:cNvSpPr/>
          <p:nvPr/>
        </p:nvSpPr>
        <p:spPr>
          <a:xfrm>
            <a:off x="1111200" y="4187537"/>
            <a:ext cx="33834" cy="174133"/>
          </a:xfrm>
          <a:custGeom>
            <a:avLst/>
            <a:gdLst/>
            <a:ahLst/>
            <a:cxnLst/>
            <a:rect l="l" t="t" r="r" b="b"/>
            <a:pathLst>
              <a:path w="1077" h="5543" extrusionOk="0">
                <a:moveTo>
                  <a:pt x="855" y="0"/>
                </a:moveTo>
                <a:cubicBezTo>
                  <a:pt x="760" y="0"/>
                  <a:pt x="665" y="95"/>
                  <a:pt x="665" y="190"/>
                </a:cubicBezTo>
                <a:cubicBezTo>
                  <a:pt x="665" y="697"/>
                  <a:pt x="602" y="1203"/>
                  <a:pt x="539" y="1773"/>
                </a:cubicBezTo>
                <a:lnTo>
                  <a:pt x="539" y="1900"/>
                </a:lnTo>
                <a:cubicBezTo>
                  <a:pt x="507" y="2027"/>
                  <a:pt x="602" y="2122"/>
                  <a:pt x="697" y="2122"/>
                </a:cubicBezTo>
                <a:lnTo>
                  <a:pt x="729" y="2122"/>
                </a:lnTo>
                <a:cubicBezTo>
                  <a:pt x="824" y="2122"/>
                  <a:pt x="919" y="2059"/>
                  <a:pt x="919" y="1964"/>
                </a:cubicBezTo>
                <a:lnTo>
                  <a:pt x="950" y="1837"/>
                </a:lnTo>
                <a:cubicBezTo>
                  <a:pt x="1014" y="1235"/>
                  <a:pt x="1045" y="728"/>
                  <a:pt x="1077" y="222"/>
                </a:cubicBezTo>
                <a:cubicBezTo>
                  <a:pt x="1077" y="95"/>
                  <a:pt x="982" y="0"/>
                  <a:pt x="855" y="0"/>
                </a:cubicBezTo>
                <a:close/>
                <a:moveTo>
                  <a:pt x="489" y="3446"/>
                </a:moveTo>
                <a:cubicBezTo>
                  <a:pt x="388" y="3446"/>
                  <a:pt x="317" y="3528"/>
                  <a:pt x="317" y="3610"/>
                </a:cubicBezTo>
                <a:cubicBezTo>
                  <a:pt x="222" y="4212"/>
                  <a:pt x="127" y="4782"/>
                  <a:pt x="32" y="5320"/>
                </a:cubicBezTo>
                <a:cubicBezTo>
                  <a:pt x="0" y="5415"/>
                  <a:pt x="63" y="5510"/>
                  <a:pt x="190" y="5542"/>
                </a:cubicBezTo>
                <a:lnTo>
                  <a:pt x="222" y="5542"/>
                </a:lnTo>
                <a:cubicBezTo>
                  <a:pt x="317" y="5542"/>
                  <a:pt x="380" y="5479"/>
                  <a:pt x="412" y="5384"/>
                </a:cubicBezTo>
                <a:cubicBezTo>
                  <a:pt x="507" y="4845"/>
                  <a:pt x="602" y="4275"/>
                  <a:pt x="697" y="3674"/>
                </a:cubicBezTo>
                <a:cubicBezTo>
                  <a:pt x="729" y="3547"/>
                  <a:pt x="634" y="3452"/>
                  <a:pt x="539" y="3452"/>
                </a:cubicBezTo>
                <a:cubicBezTo>
                  <a:pt x="522" y="3448"/>
                  <a:pt x="505" y="3446"/>
                  <a:pt x="489" y="3446"/>
                </a:cubicBezTo>
                <a:close/>
              </a:path>
            </a:pathLst>
          </a:custGeom>
          <a:solidFill>
            <a:srgbClr val="376B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4" name="Google Shape;2394;p27"/>
          <p:cNvSpPr/>
          <p:nvPr/>
        </p:nvSpPr>
        <p:spPr>
          <a:xfrm>
            <a:off x="1092288" y="4402164"/>
            <a:ext cx="20922" cy="36096"/>
          </a:xfrm>
          <a:custGeom>
            <a:avLst/>
            <a:gdLst/>
            <a:ahLst/>
            <a:cxnLst/>
            <a:rect l="l" t="t" r="r" b="b"/>
            <a:pathLst>
              <a:path w="666" h="1149" extrusionOk="0">
                <a:moveTo>
                  <a:pt x="425" y="0"/>
                </a:moveTo>
                <a:cubicBezTo>
                  <a:pt x="349" y="0"/>
                  <a:pt x="280" y="57"/>
                  <a:pt x="254" y="135"/>
                </a:cubicBezTo>
                <a:cubicBezTo>
                  <a:pt x="159" y="452"/>
                  <a:pt x="95" y="642"/>
                  <a:pt x="64" y="769"/>
                </a:cubicBezTo>
                <a:cubicBezTo>
                  <a:pt x="32" y="832"/>
                  <a:pt x="32" y="895"/>
                  <a:pt x="32" y="895"/>
                </a:cubicBezTo>
                <a:cubicBezTo>
                  <a:pt x="0" y="1022"/>
                  <a:pt x="64" y="1117"/>
                  <a:pt x="159" y="1149"/>
                </a:cubicBezTo>
                <a:lnTo>
                  <a:pt x="222" y="1149"/>
                </a:lnTo>
                <a:cubicBezTo>
                  <a:pt x="317" y="1149"/>
                  <a:pt x="380" y="1085"/>
                  <a:pt x="412" y="990"/>
                </a:cubicBezTo>
                <a:cubicBezTo>
                  <a:pt x="412" y="990"/>
                  <a:pt x="412" y="959"/>
                  <a:pt x="444" y="895"/>
                </a:cubicBezTo>
                <a:cubicBezTo>
                  <a:pt x="475" y="769"/>
                  <a:pt x="539" y="579"/>
                  <a:pt x="634" y="262"/>
                </a:cubicBezTo>
                <a:cubicBezTo>
                  <a:pt x="665" y="135"/>
                  <a:pt x="602" y="40"/>
                  <a:pt x="475" y="9"/>
                </a:cubicBezTo>
                <a:cubicBezTo>
                  <a:pt x="459" y="3"/>
                  <a:pt x="442" y="0"/>
                  <a:pt x="425" y="0"/>
                </a:cubicBezTo>
                <a:close/>
              </a:path>
            </a:pathLst>
          </a:custGeom>
          <a:solidFill>
            <a:srgbClr val="376B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5" name="Google Shape;2395;p27"/>
          <p:cNvSpPr/>
          <p:nvPr/>
        </p:nvSpPr>
        <p:spPr>
          <a:xfrm>
            <a:off x="1277323" y="4134791"/>
            <a:ext cx="15959" cy="36850"/>
          </a:xfrm>
          <a:custGeom>
            <a:avLst/>
            <a:gdLst/>
            <a:ahLst/>
            <a:cxnLst/>
            <a:rect l="l" t="t" r="r" b="b"/>
            <a:pathLst>
              <a:path w="508" h="1173" extrusionOk="0">
                <a:moveTo>
                  <a:pt x="318" y="1"/>
                </a:moveTo>
                <a:cubicBezTo>
                  <a:pt x="223" y="1"/>
                  <a:pt x="96" y="64"/>
                  <a:pt x="96" y="159"/>
                </a:cubicBezTo>
                <a:cubicBezTo>
                  <a:pt x="64" y="444"/>
                  <a:pt x="33" y="729"/>
                  <a:pt x="33" y="982"/>
                </a:cubicBezTo>
                <a:cubicBezTo>
                  <a:pt x="1" y="1077"/>
                  <a:pt x="96" y="1172"/>
                  <a:pt x="191" y="1172"/>
                </a:cubicBezTo>
                <a:lnTo>
                  <a:pt x="223" y="1172"/>
                </a:lnTo>
                <a:cubicBezTo>
                  <a:pt x="318" y="1172"/>
                  <a:pt x="413" y="1109"/>
                  <a:pt x="413" y="1014"/>
                </a:cubicBezTo>
                <a:cubicBezTo>
                  <a:pt x="444" y="761"/>
                  <a:pt x="444" y="476"/>
                  <a:pt x="508" y="222"/>
                </a:cubicBezTo>
                <a:cubicBezTo>
                  <a:pt x="508" y="96"/>
                  <a:pt x="413" y="1"/>
                  <a:pt x="318" y="1"/>
                </a:cubicBezTo>
                <a:close/>
              </a:path>
            </a:pathLst>
          </a:custGeom>
          <a:solidFill>
            <a:srgbClr val="376B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6" name="Google Shape;2396;p27"/>
          <p:cNvSpPr/>
          <p:nvPr/>
        </p:nvSpPr>
        <p:spPr>
          <a:xfrm>
            <a:off x="1275343" y="4211412"/>
            <a:ext cx="27897" cy="167159"/>
          </a:xfrm>
          <a:custGeom>
            <a:avLst/>
            <a:gdLst/>
            <a:ahLst/>
            <a:cxnLst/>
            <a:rect l="l" t="t" r="r" b="b"/>
            <a:pathLst>
              <a:path w="888" h="5321" extrusionOk="0">
                <a:moveTo>
                  <a:pt x="191" y="0"/>
                </a:moveTo>
                <a:cubicBezTo>
                  <a:pt x="96" y="0"/>
                  <a:pt x="1" y="95"/>
                  <a:pt x="1" y="190"/>
                </a:cubicBezTo>
                <a:lnTo>
                  <a:pt x="1" y="507"/>
                </a:lnTo>
                <a:cubicBezTo>
                  <a:pt x="1" y="950"/>
                  <a:pt x="1" y="1394"/>
                  <a:pt x="32" y="1869"/>
                </a:cubicBezTo>
                <a:cubicBezTo>
                  <a:pt x="32" y="1964"/>
                  <a:pt x="127" y="2059"/>
                  <a:pt x="222" y="2059"/>
                </a:cubicBezTo>
                <a:cubicBezTo>
                  <a:pt x="349" y="2059"/>
                  <a:pt x="444" y="1964"/>
                  <a:pt x="412" y="1837"/>
                </a:cubicBezTo>
                <a:cubicBezTo>
                  <a:pt x="412" y="1394"/>
                  <a:pt x="412" y="950"/>
                  <a:pt x="412" y="507"/>
                </a:cubicBezTo>
                <a:lnTo>
                  <a:pt x="412" y="190"/>
                </a:lnTo>
                <a:cubicBezTo>
                  <a:pt x="412" y="95"/>
                  <a:pt x="317" y="0"/>
                  <a:pt x="191" y="0"/>
                </a:cubicBezTo>
                <a:close/>
                <a:moveTo>
                  <a:pt x="381" y="3294"/>
                </a:moveTo>
                <a:cubicBezTo>
                  <a:pt x="254" y="3325"/>
                  <a:pt x="191" y="3420"/>
                  <a:pt x="191" y="3515"/>
                </a:cubicBezTo>
                <a:cubicBezTo>
                  <a:pt x="286" y="4022"/>
                  <a:pt x="381" y="4624"/>
                  <a:pt x="476" y="5162"/>
                </a:cubicBezTo>
                <a:cubicBezTo>
                  <a:pt x="507" y="5257"/>
                  <a:pt x="602" y="5320"/>
                  <a:pt x="697" y="5320"/>
                </a:cubicBezTo>
                <a:lnTo>
                  <a:pt x="729" y="5320"/>
                </a:lnTo>
                <a:cubicBezTo>
                  <a:pt x="824" y="5289"/>
                  <a:pt x="887" y="5194"/>
                  <a:pt x="887" y="5099"/>
                </a:cubicBezTo>
                <a:cubicBezTo>
                  <a:pt x="761" y="4529"/>
                  <a:pt x="666" y="3959"/>
                  <a:pt x="602" y="3484"/>
                </a:cubicBezTo>
                <a:cubicBezTo>
                  <a:pt x="571" y="3357"/>
                  <a:pt x="476" y="3294"/>
                  <a:pt x="381" y="3294"/>
                </a:cubicBezTo>
                <a:close/>
              </a:path>
            </a:pathLst>
          </a:custGeom>
          <a:solidFill>
            <a:srgbClr val="376B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7" name="Google Shape;2397;p27"/>
          <p:cNvSpPr/>
          <p:nvPr/>
        </p:nvSpPr>
        <p:spPr>
          <a:xfrm>
            <a:off x="1300224" y="4417086"/>
            <a:ext cx="18912" cy="37101"/>
          </a:xfrm>
          <a:custGeom>
            <a:avLst/>
            <a:gdLst/>
            <a:ahLst/>
            <a:cxnLst/>
            <a:rect l="l" t="t" r="r" b="b"/>
            <a:pathLst>
              <a:path w="602" h="1181" extrusionOk="0">
                <a:moveTo>
                  <a:pt x="239" y="0"/>
                </a:moveTo>
                <a:cubicBezTo>
                  <a:pt x="223" y="0"/>
                  <a:pt x="207" y="3"/>
                  <a:pt x="190" y="9"/>
                </a:cubicBezTo>
                <a:cubicBezTo>
                  <a:pt x="64" y="40"/>
                  <a:pt x="0" y="135"/>
                  <a:pt x="32" y="230"/>
                </a:cubicBezTo>
                <a:cubicBezTo>
                  <a:pt x="95" y="674"/>
                  <a:pt x="190" y="959"/>
                  <a:pt x="190" y="1022"/>
                </a:cubicBezTo>
                <a:cubicBezTo>
                  <a:pt x="222" y="1117"/>
                  <a:pt x="285" y="1180"/>
                  <a:pt x="380" y="1180"/>
                </a:cubicBezTo>
                <a:lnTo>
                  <a:pt x="444" y="1180"/>
                </a:lnTo>
                <a:cubicBezTo>
                  <a:pt x="539" y="1149"/>
                  <a:pt x="602" y="1022"/>
                  <a:pt x="570" y="927"/>
                </a:cubicBezTo>
                <a:cubicBezTo>
                  <a:pt x="570" y="864"/>
                  <a:pt x="507" y="579"/>
                  <a:pt x="412" y="167"/>
                </a:cubicBezTo>
                <a:cubicBezTo>
                  <a:pt x="386" y="62"/>
                  <a:pt x="316" y="0"/>
                  <a:pt x="239" y="0"/>
                </a:cubicBezTo>
                <a:close/>
              </a:path>
            </a:pathLst>
          </a:custGeom>
          <a:solidFill>
            <a:srgbClr val="376B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0" name="Google Shape;2400;p27"/>
          <p:cNvSpPr/>
          <p:nvPr/>
        </p:nvSpPr>
        <p:spPr>
          <a:xfrm>
            <a:off x="710250" y="1090458"/>
            <a:ext cx="998903" cy="998903"/>
          </a:xfrm>
          <a:custGeom>
            <a:avLst/>
            <a:gdLst/>
            <a:ahLst/>
            <a:cxnLst/>
            <a:rect l="l" t="t" r="r" b="b"/>
            <a:pathLst>
              <a:path w="31797" h="31797" extrusionOk="0">
                <a:moveTo>
                  <a:pt x="15898" y="1"/>
                </a:moveTo>
                <a:cubicBezTo>
                  <a:pt x="7126" y="1"/>
                  <a:pt x="1" y="7095"/>
                  <a:pt x="1" y="15899"/>
                </a:cubicBezTo>
                <a:cubicBezTo>
                  <a:pt x="1" y="24671"/>
                  <a:pt x="7126" y="31796"/>
                  <a:pt x="15898" y="31796"/>
                </a:cubicBezTo>
                <a:cubicBezTo>
                  <a:pt x="24671" y="31796"/>
                  <a:pt x="31796" y="24671"/>
                  <a:pt x="31796" y="15899"/>
                </a:cubicBezTo>
                <a:cubicBezTo>
                  <a:pt x="31796" y="7095"/>
                  <a:pt x="24671" y="1"/>
                  <a:pt x="15898" y="1"/>
                </a:cubicBezTo>
                <a:close/>
              </a:path>
            </a:pathLst>
          </a:custGeom>
          <a:solidFill>
            <a:srgbClr val="EDEDED"/>
          </a:solidFill>
          <a:ln w="10300" cap="flat" cmpd="sng">
            <a:solidFill>
              <a:srgbClr val="376B8C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1" name="Google Shape;2401;p27"/>
          <p:cNvSpPr/>
          <p:nvPr/>
        </p:nvSpPr>
        <p:spPr>
          <a:xfrm>
            <a:off x="881368" y="1696359"/>
            <a:ext cx="29876" cy="142279"/>
          </a:xfrm>
          <a:custGeom>
            <a:avLst/>
            <a:gdLst/>
            <a:ahLst/>
            <a:cxnLst/>
            <a:rect l="l" t="t" r="r" b="b"/>
            <a:pathLst>
              <a:path w="951" h="4529" extrusionOk="0">
                <a:moveTo>
                  <a:pt x="476" y="0"/>
                </a:moveTo>
                <a:cubicBezTo>
                  <a:pt x="222" y="0"/>
                  <a:pt x="1" y="190"/>
                  <a:pt x="1" y="475"/>
                </a:cubicBezTo>
                <a:lnTo>
                  <a:pt x="1" y="4054"/>
                </a:lnTo>
                <a:cubicBezTo>
                  <a:pt x="1" y="4307"/>
                  <a:pt x="222" y="4529"/>
                  <a:pt x="476" y="4529"/>
                </a:cubicBezTo>
                <a:cubicBezTo>
                  <a:pt x="729" y="4529"/>
                  <a:pt x="951" y="4307"/>
                  <a:pt x="951" y="4054"/>
                </a:cubicBezTo>
                <a:lnTo>
                  <a:pt x="951" y="475"/>
                </a:lnTo>
                <a:cubicBezTo>
                  <a:pt x="951" y="190"/>
                  <a:pt x="761" y="0"/>
                  <a:pt x="476" y="0"/>
                </a:cubicBezTo>
                <a:close/>
              </a:path>
            </a:pathLst>
          </a:custGeom>
          <a:solidFill>
            <a:srgbClr val="376B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2" name="Google Shape;2402;p27"/>
          <p:cNvSpPr/>
          <p:nvPr/>
        </p:nvSpPr>
        <p:spPr>
          <a:xfrm>
            <a:off x="1115158" y="1781902"/>
            <a:ext cx="30881" cy="142310"/>
          </a:xfrm>
          <a:custGeom>
            <a:avLst/>
            <a:gdLst/>
            <a:ahLst/>
            <a:cxnLst/>
            <a:rect l="l" t="t" r="r" b="b"/>
            <a:pathLst>
              <a:path w="983" h="4530" extrusionOk="0">
                <a:moveTo>
                  <a:pt x="508" y="1"/>
                </a:moveTo>
                <a:cubicBezTo>
                  <a:pt x="223" y="1"/>
                  <a:pt x="1" y="222"/>
                  <a:pt x="1" y="476"/>
                </a:cubicBezTo>
                <a:lnTo>
                  <a:pt x="1" y="4054"/>
                </a:lnTo>
                <a:cubicBezTo>
                  <a:pt x="1" y="4308"/>
                  <a:pt x="223" y="4529"/>
                  <a:pt x="508" y="4529"/>
                </a:cubicBezTo>
                <a:cubicBezTo>
                  <a:pt x="761" y="4529"/>
                  <a:pt x="983" y="4308"/>
                  <a:pt x="983" y="4054"/>
                </a:cubicBezTo>
                <a:lnTo>
                  <a:pt x="983" y="476"/>
                </a:lnTo>
                <a:cubicBezTo>
                  <a:pt x="983" y="222"/>
                  <a:pt x="761" y="1"/>
                  <a:pt x="508" y="1"/>
                </a:cubicBezTo>
                <a:close/>
              </a:path>
            </a:pathLst>
          </a:custGeom>
          <a:solidFill>
            <a:srgbClr val="376B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3" name="Google Shape;2403;p27"/>
          <p:cNvSpPr/>
          <p:nvPr/>
        </p:nvSpPr>
        <p:spPr>
          <a:xfrm>
            <a:off x="1479290" y="1416797"/>
            <a:ext cx="30881" cy="366142"/>
          </a:xfrm>
          <a:custGeom>
            <a:avLst/>
            <a:gdLst/>
            <a:ahLst/>
            <a:cxnLst/>
            <a:rect l="l" t="t" r="r" b="b"/>
            <a:pathLst>
              <a:path w="983" h="11655" extrusionOk="0">
                <a:moveTo>
                  <a:pt x="476" y="0"/>
                </a:moveTo>
                <a:cubicBezTo>
                  <a:pt x="222" y="0"/>
                  <a:pt x="1" y="190"/>
                  <a:pt x="1" y="475"/>
                </a:cubicBezTo>
                <a:lnTo>
                  <a:pt x="1" y="11179"/>
                </a:lnTo>
                <a:cubicBezTo>
                  <a:pt x="1" y="11433"/>
                  <a:pt x="222" y="11654"/>
                  <a:pt x="476" y="11654"/>
                </a:cubicBezTo>
                <a:cubicBezTo>
                  <a:pt x="761" y="11654"/>
                  <a:pt x="982" y="11464"/>
                  <a:pt x="982" y="11179"/>
                </a:cubicBezTo>
                <a:lnTo>
                  <a:pt x="982" y="475"/>
                </a:lnTo>
                <a:cubicBezTo>
                  <a:pt x="982" y="190"/>
                  <a:pt x="761" y="0"/>
                  <a:pt x="476" y="0"/>
                </a:cubicBezTo>
                <a:close/>
              </a:path>
            </a:pathLst>
          </a:custGeom>
          <a:solidFill>
            <a:srgbClr val="376B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4" name="Google Shape;2404;p27"/>
          <p:cNvSpPr/>
          <p:nvPr/>
        </p:nvSpPr>
        <p:spPr>
          <a:xfrm>
            <a:off x="1270380" y="1374010"/>
            <a:ext cx="30850" cy="367147"/>
          </a:xfrm>
          <a:custGeom>
            <a:avLst/>
            <a:gdLst/>
            <a:ahLst/>
            <a:cxnLst/>
            <a:rect l="l" t="t" r="r" b="b"/>
            <a:pathLst>
              <a:path w="982" h="11687" extrusionOk="0">
                <a:moveTo>
                  <a:pt x="475" y="0"/>
                </a:moveTo>
                <a:cubicBezTo>
                  <a:pt x="222" y="0"/>
                  <a:pt x="0" y="222"/>
                  <a:pt x="0" y="475"/>
                </a:cubicBezTo>
                <a:lnTo>
                  <a:pt x="0" y="11180"/>
                </a:lnTo>
                <a:cubicBezTo>
                  <a:pt x="0" y="11465"/>
                  <a:pt x="222" y="11686"/>
                  <a:pt x="475" y="11686"/>
                </a:cubicBezTo>
                <a:cubicBezTo>
                  <a:pt x="760" y="11686"/>
                  <a:pt x="982" y="11465"/>
                  <a:pt x="982" y="11180"/>
                </a:cubicBezTo>
                <a:lnTo>
                  <a:pt x="982" y="475"/>
                </a:lnTo>
                <a:cubicBezTo>
                  <a:pt x="982" y="222"/>
                  <a:pt x="760" y="0"/>
                  <a:pt x="475" y="0"/>
                </a:cubicBezTo>
                <a:close/>
              </a:path>
            </a:pathLst>
          </a:custGeom>
          <a:solidFill>
            <a:srgbClr val="376B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5" name="Google Shape;2405;p27"/>
          <p:cNvSpPr/>
          <p:nvPr/>
        </p:nvSpPr>
        <p:spPr>
          <a:xfrm>
            <a:off x="1285302" y="1423174"/>
            <a:ext cx="208941" cy="176709"/>
          </a:xfrm>
          <a:custGeom>
            <a:avLst/>
            <a:gdLst/>
            <a:ahLst/>
            <a:cxnLst/>
            <a:rect l="l" t="t" r="r" b="b"/>
            <a:pathLst>
              <a:path w="6651" h="5625" extrusionOk="0">
                <a:moveTo>
                  <a:pt x="2397" y="0"/>
                </a:moveTo>
                <a:cubicBezTo>
                  <a:pt x="1242" y="0"/>
                  <a:pt x="397" y="503"/>
                  <a:pt x="0" y="1571"/>
                </a:cubicBezTo>
                <a:lnTo>
                  <a:pt x="0" y="3882"/>
                </a:lnTo>
                <a:lnTo>
                  <a:pt x="6651" y="5624"/>
                </a:lnTo>
                <a:lnTo>
                  <a:pt x="6651" y="3186"/>
                </a:lnTo>
                <a:cubicBezTo>
                  <a:pt x="6651" y="3186"/>
                  <a:pt x="6176" y="652"/>
                  <a:pt x="3420" y="114"/>
                </a:cubicBezTo>
                <a:cubicBezTo>
                  <a:pt x="3058" y="39"/>
                  <a:pt x="2715" y="0"/>
                  <a:pt x="2397" y="0"/>
                </a:cubicBezTo>
                <a:close/>
              </a:path>
            </a:pathLst>
          </a:custGeom>
          <a:solidFill>
            <a:srgbClr val="376B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6" name="Google Shape;2406;p27"/>
          <p:cNvSpPr/>
          <p:nvPr/>
        </p:nvSpPr>
        <p:spPr>
          <a:xfrm>
            <a:off x="881368" y="1671478"/>
            <a:ext cx="249749" cy="192040"/>
          </a:xfrm>
          <a:custGeom>
            <a:avLst/>
            <a:gdLst/>
            <a:ahLst/>
            <a:cxnLst/>
            <a:rect l="l" t="t" r="r" b="b"/>
            <a:pathLst>
              <a:path w="7950" h="6113" extrusionOk="0">
                <a:moveTo>
                  <a:pt x="1" y="0"/>
                </a:moveTo>
                <a:lnTo>
                  <a:pt x="1" y="3231"/>
                </a:lnTo>
                <a:lnTo>
                  <a:pt x="7950" y="6113"/>
                </a:lnTo>
                <a:lnTo>
                  <a:pt x="7950" y="2851"/>
                </a:lnTo>
                <a:lnTo>
                  <a:pt x="1" y="0"/>
                </a:lnTo>
                <a:close/>
              </a:path>
            </a:pathLst>
          </a:custGeom>
          <a:solidFill>
            <a:srgbClr val="D197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7" name="Google Shape;2407;p27"/>
          <p:cNvSpPr/>
          <p:nvPr/>
        </p:nvSpPr>
        <p:spPr>
          <a:xfrm>
            <a:off x="881368" y="1582919"/>
            <a:ext cx="467644" cy="178123"/>
          </a:xfrm>
          <a:custGeom>
            <a:avLst/>
            <a:gdLst/>
            <a:ahLst/>
            <a:cxnLst/>
            <a:rect l="l" t="t" r="r" b="b"/>
            <a:pathLst>
              <a:path w="14886" h="5670" extrusionOk="0">
                <a:moveTo>
                  <a:pt x="7823" y="1"/>
                </a:moveTo>
                <a:lnTo>
                  <a:pt x="1" y="2819"/>
                </a:lnTo>
                <a:lnTo>
                  <a:pt x="7950" y="5670"/>
                </a:lnTo>
                <a:lnTo>
                  <a:pt x="14885" y="2598"/>
                </a:lnTo>
                <a:lnTo>
                  <a:pt x="7823" y="1"/>
                </a:lnTo>
                <a:close/>
              </a:path>
            </a:pathLst>
          </a:custGeom>
          <a:solidFill>
            <a:srgbClr val="F2B8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8" name="Google Shape;2408;p27"/>
          <p:cNvSpPr/>
          <p:nvPr/>
        </p:nvSpPr>
        <p:spPr>
          <a:xfrm>
            <a:off x="1127096" y="1530205"/>
            <a:ext cx="367147" cy="134331"/>
          </a:xfrm>
          <a:custGeom>
            <a:avLst/>
            <a:gdLst/>
            <a:ahLst/>
            <a:cxnLst/>
            <a:rect l="l" t="t" r="r" b="b"/>
            <a:pathLst>
              <a:path w="11687" h="4276" extrusionOk="0">
                <a:moveTo>
                  <a:pt x="4561" y="0"/>
                </a:moveTo>
                <a:lnTo>
                  <a:pt x="1" y="1679"/>
                </a:lnTo>
                <a:lnTo>
                  <a:pt x="7063" y="4276"/>
                </a:lnTo>
                <a:lnTo>
                  <a:pt x="11687" y="2217"/>
                </a:lnTo>
                <a:lnTo>
                  <a:pt x="456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9" name="Google Shape;2409;p27"/>
          <p:cNvSpPr/>
          <p:nvPr/>
        </p:nvSpPr>
        <p:spPr>
          <a:xfrm>
            <a:off x="1131086" y="1664504"/>
            <a:ext cx="217926" cy="199014"/>
          </a:xfrm>
          <a:custGeom>
            <a:avLst/>
            <a:gdLst/>
            <a:ahLst/>
            <a:cxnLst/>
            <a:rect l="l" t="t" r="r" b="b"/>
            <a:pathLst>
              <a:path w="6937" h="6335" extrusionOk="0">
                <a:moveTo>
                  <a:pt x="6936" y="1"/>
                </a:moveTo>
                <a:lnTo>
                  <a:pt x="1" y="3073"/>
                </a:lnTo>
                <a:lnTo>
                  <a:pt x="1" y="6335"/>
                </a:lnTo>
                <a:lnTo>
                  <a:pt x="6936" y="3231"/>
                </a:lnTo>
                <a:lnTo>
                  <a:pt x="6936" y="1"/>
                </a:lnTo>
                <a:close/>
              </a:path>
            </a:pathLst>
          </a:custGeom>
          <a:solidFill>
            <a:srgbClr val="E2A7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0" name="Google Shape;2410;p27"/>
          <p:cNvSpPr/>
          <p:nvPr/>
        </p:nvSpPr>
        <p:spPr>
          <a:xfrm>
            <a:off x="1348980" y="1599852"/>
            <a:ext cx="145263" cy="166154"/>
          </a:xfrm>
          <a:custGeom>
            <a:avLst/>
            <a:gdLst/>
            <a:ahLst/>
            <a:cxnLst/>
            <a:rect l="l" t="t" r="r" b="b"/>
            <a:pathLst>
              <a:path w="4624" h="5289" extrusionOk="0">
                <a:moveTo>
                  <a:pt x="4624" y="0"/>
                </a:moveTo>
                <a:lnTo>
                  <a:pt x="0" y="2059"/>
                </a:lnTo>
                <a:lnTo>
                  <a:pt x="0" y="5289"/>
                </a:lnTo>
                <a:lnTo>
                  <a:pt x="4624" y="3230"/>
                </a:lnTo>
                <a:lnTo>
                  <a:pt x="4624" y="0"/>
                </a:lnTo>
                <a:close/>
              </a:path>
            </a:pathLst>
          </a:custGeom>
          <a:solidFill>
            <a:srgbClr val="D8D6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1" name="Google Shape;2411;p27"/>
          <p:cNvSpPr/>
          <p:nvPr/>
        </p:nvSpPr>
        <p:spPr>
          <a:xfrm>
            <a:off x="1204377" y="1481229"/>
            <a:ext cx="300830" cy="148499"/>
          </a:xfrm>
          <a:custGeom>
            <a:avLst/>
            <a:gdLst/>
            <a:ahLst/>
            <a:cxnLst/>
            <a:rect l="l" t="t" r="r" b="b"/>
            <a:pathLst>
              <a:path w="9576" h="4727" extrusionOk="0">
                <a:moveTo>
                  <a:pt x="2324" y="1"/>
                </a:moveTo>
                <a:cubicBezTo>
                  <a:pt x="876" y="1"/>
                  <a:pt x="1" y="2020"/>
                  <a:pt x="676" y="2414"/>
                </a:cubicBezTo>
                <a:cubicBezTo>
                  <a:pt x="1413" y="2857"/>
                  <a:pt x="6076" y="4727"/>
                  <a:pt x="7278" y="4727"/>
                </a:cubicBezTo>
                <a:cubicBezTo>
                  <a:pt x="7367" y="4727"/>
                  <a:pt x="7437" y="4716"/>
                  <a:pt x="7485" y="4695"/>
                </a:cubicBezTo>
                <a:cubicBezTo>
                  <a:pt x="8213" y="4378"/>
                  <a:pt x="9575" y="3143"/>
                  <a:pt x="9037" y="2161"/>
                </a:cubicBezTo>
                <a:cubicBezTo>
                  <a:pt x="8593" y="1401"/>
                  <a:pt x="3210" y="198"/>
                  <a:pt x="2893" y="103"/>
                </a:cubicBezTo>
                <a:cubicBezTo>
                  <a:pt x="2696" y="32"/>
                  <a:pt x="2505" y="1"/>
                  <a:pt x="2324" y="1"/>
                </a:cubicBezTo>
                <a:close/>
              </a:path>
            </a:pathLst>
          </a:custGeom>
          <a:solidFill>
            <a:srgbClr val="D8D6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2" name="Google Shape;2412;p27"/>
          <p:cNvSpPr/>
          <p:nvPr/>
        </p:nvSpPr>
        <p:spPr>
          <a:xfrm>
            <a:off x="905243" y="1354124"/>
            <a:ext cx="139326" cy="159211"/>
          </a:xfrm>
          <a:custGeom>
            <a:avLst/>
            <a:gdLst/>
            <a:ahLst/>
            <a:cxnLst/>
            <a:rect l="l" t="t" r="r" b="b"/>
            <a:pathLst>
              <a:path w="4435" h="5068" extrusionOk="0">
                <a:moveTo>
                  <a:pt x="64" y="0"/>
                </a:moveTo>
                <a:lnTo>
                  <a:pt x="64" y="950"/>
                </a:lnTo>
                <a:lnTo>
                  <a:pt x="2788" y="950"/>
                </a:lnTo>
                <a:lnTo>
                  <a:pt x="1" y="4307"/>
                </a:lnTo>
                <a:lnTo>
                  <a:pt x="1" y="5067"/>
                </a:lnTo>
                <a:lnTo>
                  <a:pt x="4434" y="5067"/>
                </a:lnTo>
                <a:lnTo>
                  <a:pt x="4434" y="4117"/>
                </a:lnTo>
                <a:lnTo>
                  <a:pt x="1552" y="4117"/>
                </a:lnTo>
                <a:lnTo>
                  <a:pt x="4308" y="760"/>
                </a:lnTo>
                <a:lnTo>
                  <a:pt x="4308" y="0"/>
                </a:lnTo>
                <a:close/>
              </a:path>
            </a:pathLst>
          </a:custGeom>
          <a:solidFill>
            <a:srgbClr val="376B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3" name="Google Shape;2413;p27"/>
          <p:cNvSpPr/>
          <p:nvPr/>
        </p:nvSpPr>
        <p:spPr>
          <a:xfrm>
            <a:off x="1053491" y="1293430"/>
            <a:ext cx="99523" cy="113440"/>
          </a:xfrm>
          <a:custGeom>
            <a:avLst/>
            <a:gdLst/>
            <a:ahLst/>
            <a:cxnLst/>
            <a:rect l="l" t="t" r="r" b="b"/>
            <a:pathLst>
              <a:path w="3168" h="3611" extrusionOk="0">
                <a:moveTo>
                  <a:pt x="64" y="0"/>
                </a:moveTo>
                <a:lnTo>
                  <a:pt x="64" y="665"/>
                </a:lnTo>
                <a:lnTo>
                  <a:pt x="1995" y="665"/>
                </a:lnTo>
                <a:lnTo>
                  <a:pt x="0" y="3072"/>
                </a:lnTo>
                <a:lnTo>
                  <a:pt x="0" y="3610"/>
                </a:lnTo>
                <a:lnTo>
                  <a:pt x="3167" y="3610"/>
                </a:lnTo>
                <a:lnTo>
                  <a:pt x="3167" y="2945"/>
                </a:lnTo>
                <a:lnTo>
                  <a:pt x="1109" y="2945"/>
                </a:lnTo>
                <a:lnTo>
                  <a:pt x="3104" y="539"/>
                </a:lnTo>
                <a:lnTo>
                  <a:pt x="3104" y="0"/>
                </a:lnTo>
                <a:close/>
              </a:path>
            </a:pathLst>
          </a:custGeom>
          <a:solidFill>
            <a:srgbClr val="376B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4" name="Google Shape;2414;p27"/>
          <p:cNvSpPr/>
          <p:nvPr/>
        </p:nvSpPr>
        <p:spPr>
          <a:xfrm>
            <a:off x="1168878" y="1232736"/>
            <a:ext cx="78632" cy="89564"/>
          </a:xfrm>
          <a:custGeom>
            <a:avLst/>
            <a:gdLst/>
            <a:ahLst/>
            <a:cxnLst/>
            <a:rect l="l" t="t" r="r" b="b"/>
            <a:pathLst>
              <a:path w="2503" h="2851" extrusionOk="0">
                <a:moveTo>
                  <a:pt x="33" y="0"/>
                </a:moveTo>
                <a:lnTo>
                  <a:pt x="33" y="539"/>
                </a:lnTo>
                <a:lnTo>
                  <a:pt x="1584" y="539"/>
                </a:lnTo>
                <a:lnTo>
                  <a:pt x="1" y="2439"/>
                </a:lnTo>
                <a:lnTo>
                  <a:pt x="1" y="2851"/>
                </a:lnTo>
                <a:lnTo>
                  <a:pt x="2503" y="2851"/>
                </a:lnTo>
                <a:lnTo>
                  <a:pt x="2503" y="2312"/>
                </a:lnTo>
                <a:lnTo>
                  <a:pt x="888" y="2312"/>
                </a:lnTo>
                <a:lnTo>
                  <a:pt x="2439" y="444"/>
                </a:lnTo>
                <a:lnTo>
                  <a:pt x="2439" y="0"/>
                </a:lnTo>
                <a:close/>
              </a:path>
            </a:pathLst>
          </a:custGeom>
          <a:solidFill>
            <a:srgbClr val="376B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8880" y="1098672"/>
            <a:ext cx="4681596" cy="3654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077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3" name="Google Shape;2323;p27"/>
          <p:cNvSpPr txBox="1"/>
          <p:nvPr/>
        </p:nvSpPr>
        <p:spPr>
          <a:xfrm>
            <a:off x="710250" y="457200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 smtClean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Average Linkage</a:t>
            </a:r>
            <a:endParaRPr sz="2500" dirty="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366" name="Google Shape;2366;p27"/>
          <p:cNvSpPr/>
          <p:nvPr/>
        </p:nvSpPr>
        <p:spPr>
          <a:xfrm>
            <a:off x="710250" y="2377845"/>
            <a:ext cx="998903" cy="998871"/>
          </a:xfrm>
          <a:custGeom>
            <a:avLst/>
            <a:gdLst/>
            <a:ahLst/>
            <a:cxnLst/>
            <a:rect l="l" t="t" r="r" b="b"/>
            <a:pathLst>
              <a:path w="31797" h="31796" extrusionOk="0">
                <a:moveTo>
                  <a:pt x="15898" y="0"/>
                </a:moveTo>
                <a:cubicBezTo>
                  <a:pt x="7126" y="0"/>
                  <a:pt x="1" y="7126"/>
                  <a:pt x="1" y="15898"/>
                </a:cubicBezTo>
                <a:cubicBezTo>
                  <a:pt x="1" y="24702"/>
                  <a:pt x="7126" y="31796"/>
                  <a:pt x="15898" y="31796"/>
                </a:cubicBezTo>
                <a:cubicBezTo>
                  <a:pt x="24671" y="31796"/>
                  <a:pt x="31796" y="24702"/>
                  <a:pt x="31796" y="15898"/>
                </a:cubicBezTo>
                <a:cubicBezTo>
                  <a:pt x="31796" y="7126"/>
                  <a:pt x="24671" y="0"/>
                  <a:pt x="15898" y="0"/>
                </a:cubicBezTo>
                <a:close/>
              </a:path>
            </a:pathLst>
          </a:custGeom>
          <a:solidFill>
            <a:srgbClr val="EDEDED"/>
          </a:solidFill>
          <a:ln w="10300" cap="flat" cmpd="sng">
            <a:solidFill>
              <a:srgbClr val="376B8C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7" name="Google Shape;2367;p27"/>
          <p:cNvSpPr/>
          <p:nvPr/>
        </p:nvSpPr>
        <p:spPr>
          <a:xfrm>
            <a:off x="1168878" y="2629542"/>
            <a:ext cx="47814" cy="224869"/>
          </a:xfrm>
          <a:custGeom>
            <a:avLst/>
            <a:gdLst/>
            <a:ahLst/>
            <a:cxnLst/>
            <a:rect l="l" t="t" r="r" b="b"/>
            <a:pathLst>
              <a:path w="1522" h="7158" extrusionOk="0">
                <a:moveTo>
                  <a:pt x="1" y="1"/>
                </a:moveTo>
                <a:lnTo>
                  <a:pt x="1" y="7158"/>
                </a:lnTo>
                <a:lnTo>
                  <a:pt x="1521" y="7158"/>
                </a:lnTo>
                <a:lnTo>
                  <a:pt x="1521" y="1"/>
                </a:lnTo>
                <a:close/>
              </a:path>
            </a:pathLst>
          </a:custGeom>
          <a:solidFill>
            <a:srgbClr val="F2B8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8" name="Google Shape;2368;p27"/>
          <p:cNvSpPr/>
          <p:nvPr/>
        </p:nvSpPr>
        <p:spPr>
          <a:xfrm>
            <a:off x="980859" y="2816586"/>
            <a:ext cx="423851" cy="455675"/>
          </a:xfrm>
          <a:custGeom>
            <a:avLst/>
            <a:gdLst/>
            <a:ahLst/>
            <a:cxnLst/>
            <a:rect l="l" t="t" r="r" b="b"/>
            <a:pathLst>
              <a:path w="13492" h="14505" extrusionOk="0">
                <a:moveTo>
                  <a:pt x="6746" y="0"/>
                </a:moveTo>
                <a:cubicBezTo>
                  <a:pt x="3009" y="0"/>
                  <a:pt x="0" y="2502"/>
                  <a:pt x="286" y="5004"/>
                </a:cubicBezTo>
                <a:cubicBezTo>
                  <a:pt x="571" y="7506"/>
                  <a:pt x="1901" y="14505"/>
                  <a:pt x="6746" y="14505"/>
                </a:cubicBezTo>
                <a:cubicBezTo>
                  <a:pt x="11591" y="14505"/>
                  <a:pt x="12921" y="7506"/>
                  <a:pt x="13206" y="5004"/>
                </a:cubicBezTo>
                <a:cubicBezTo>
                  <a:pt x="13492" y="2502"/>
                  <a:pt x="10483" y="0"/>
                  <a:pt x="6746" y="0"/>
                </a:cubicBezTo>
                <a:close/>
              </a:path>
            </a:pathLst>
          </a:custGeom>
          <a:solidFill>
            <a:srgbClr val="376B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9" name="Google Shape;2369;p27"/>
          <p:cNvSpPr/>
          <p:nvPr/>
        </p:nvSpPr>
        <p:spPr>
          <a:xfrm>
            <a:off x="1054496" y="2816586"/>
            <a:ext cx="276578" cy="455675"/>
          </a:xfrm>
          <a:custGeom>
            <a:avLst/>
            <a:gdLst/>
            <a:ahLst/>
            <a:cxnLst/>
            <a:rect l="l" t="t" r="r" b="b"/>
            <a:pathLst>
              <a:path w="8804" h="14505" extrusionOk="0">
                <a:moveTo>
                  <a:pt x="4402" y="0"/>
                </a:moveTo>
                <a:cubicBezTo>
                  <a:pt x="1963" y="0"/>
                  <a:pt x="0" y="2502"/>
                  <a:pt x="190" y="5004"/>
                </a:cubicBezTo>
                <a:cubicBezTo>
                  <a:pt x="348" y="7506"/>
                  <a:pt x="1235" y="14505"/>
                  <a:pt x="4402" y="14505"/>
                </a:cubicBezTo>
                <a:cubicBezTo>
                  <a:pt x="7569" y="14505"/>
                  <a:pt x="8456" y="7506"/>
                  <a:pt x="8614" y="5004"/>
                </a:cubicBezTo>
                <a:cubicBezTo>
                  <a:pt x="8804" y="2502"/>
                  <a:pt x="6872" y="0"/>
                  <a:pt x="4402" y="0"/>
                </a:cubicBezTo>
                <a:close/>
              </a:path>
            </a:pathLst>
          </a:custGeom>
          <a:solidFill>
            <a:srgbClr val="43AE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0" name="Google Shape;2370;p27"/>
          <p:cNvSpPr/>
          <p:nvPr/>
        </p:nvSpPr>
        <p:spPr>
          <a:xfrm>
            <a:off x="1031594" y="2895187"/>
            <a:ext cx="322381" cy="170144"/>
          </a:xfrm>
          <a:custGeom>
            <a:avLst/>
            <a:gdLst/>
            <a:ahLst/>
            <a:cxnLst/>
            <a:rect l="l" t="t" r="r" b="b"/>
            <a:pathLst>
              <a:path w="10262" h="5416" extrusionOk="0">
                <a:moveTo>
                  <a:pt x="2027" y="0"/>
                </a:moveTo>
                <a:cubicBezTo>
                  <a:pt x="919" y="0"/>
                  <a:pt x="1" y="919"/>
                  <a:pt x="1" y="2059"/>
                </a:cubicBezTo>
                <a:lnTo>
                  <a:pt x="1" y="3389"/>
                </a:lnTo>
                <a:cubicBezTo>
                  <a:pt x="1" y="4497"/>
                  <a:pt x="919" y="5416"/>
                  <a:pt x="2027" y="5416"/>
                </a:cubicBezTo>
                <a:lnTo>
                  <a:pt x="8235" y="5416"/>
                </a:lnTo>
                <a:cubicBezTo>
                  <a:pt x="9343" y="5416"/>
                  <a:pt x="10261" y="4497"/>
                  <a:pt x="10261" y="3389"/>
                </a:cubicBezTo>
                <a:lnTo>
                  <a:pt x="10261" y="2059"/>
                </a:lnTo>
                <a:cubicBezTo>
                  <a:pt x="10261" y="919"/>
                  <a:pt x="9343" y="0"/>
                  <a:pt x="8235" y="0"/>
                </a:cubicBezTo>
                <a:close/>
              </a:path>
            </a:pathLst>
          </a:custGeom>
          <a:solidFill>
            <a:srgbClr val="F2B8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1" name="Google Shape;2371;p27"/>
          <p:cNvSpPr/>
          <p:nvPr/>
        </p:nvSpPr>
        <p:spPr>
          <a:xfrm>
            <a:off x="1060465" y="3111071"/>
            <a:ext cx="65689" cy="65689"/>
          </a:xfrm>
          <a:custGeom>
            <a:avLst/>
            <a:gdLst/>
            <a:ahLst/>
            <a:cxnLst/>
            <a:rect l="l" t="t" r="r" b="b"/>
            <a:pathLst>
              <a:path w="2091" h="2091" extrusionOk="0">
                <a:moveTo>
                  <a:pt x="1045" y="0"/>
                </a:moveTo>
                <a:cubicBezTo>
                  <a:pt x="475" y="0"/>
                  <a:pt x="0" y="475"/>
                  <a:pt x="0" y="1045"/>
                </a:cubicBezTo>
                <a:cubicBezTo>
                  <a:pt x="0" y="1615"/>
                  <a:pt x="475" y="2090"/>
                  <a:pt x="1045" y="2090"/>
                </a:cubicBezTo>
                <a:cubicBezTo>
                  <a:pt x="1615" y="2090"/>
                  <a:pt x="2090" y="1615"/>
                  <a:pt x="2090" y="1045"/>
                </a:cubicBezTo>
                <a:cubicBezTo>
                  <a:pt x="2090" y="475"/>
                  <a:pt x="1615" y="0"/>
                  <a:pt x="1045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2" name="Google Shape;2372;p27"/>
          <p:cNvSpPr/>
          <p:nvPr/>
        </p:nvSpPr>
        <p:spPr>
          <a:xfrm>
            <a:off x="1278328" y="3088169"/>
            <a:ext cx="45803" cy="45803"/>
          </a:xfrm>
          <a:custGeom>
            <a:avLst/>
            <a:gdLst/>
            <a:ahLst/>
            <a:cxnLst/>
            <a:rect l="l" t="t" r="r" b="b"/>
            <a:pathLst>
              <a:path w="1458" h="1458" extrusionOk="0">
                <a:moveTo>
                  <a:pt x="729" y="1"/>
                </a:moveTo>
                <a:cubicBezTo>
                  <a:pt x="349" y="1"/>
                  <a:pt x="1" y="349"/>
                  <a:pt x="1" y="729"/>
                </a:cubicBezTo>
                <a:cubicBezTo>
                  <a:pt x="1" y="1141"/>
                  <a:pt x="349" y="1458"/>
                  <a:pt x="729" y="1458"/>
                </a:cubicBezTo>
                <a:cubicBezTo>
                  <a:pt x="1141" y="1458"/>
                  <a:pt x="1457" y="1141"/>
                  <a:pt x="1457" y="729"/>
                </a:cubicBezTo>
                <a:cubicBezTo>
                  <a:pt x="1457" y="349"/>
                  <a:pt x="1141" y="1"/>
                  <a:pt x="729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3" name="Google Shape;2373;p27"/>
          <p:cNvSpPr/>
          <p:nvPr/>
        </p:nvSpPr>
        <p:spPr>
          <a:xfrm>
            <a:off x="1256432" y="3156842"/>
            <a:ext cx="44798" cy="45772"/>
          </a:xfrm>
          <a:custGeom>
            <a:avLst/>
            <a:gdLst/>
            <a:ahLst/>
            <a:cxnLst/>
            <a:rect l="l" t="t" r="r" b="b"/>
            <a:pathLst>
              <a:path w="1426" h="1457" extrusionOk="0">
                <a:moveTo>
                  <a:pt x="698" y="0"/>
                </a:moveTo>
                <a:cubicBezTo>
                  <a:pt x="318" y="0"/>
                  <a:pt x="1" y="317"/>
                  <a:pt x="1" y="728"/>
                </a:cubicBezTo>
                <a:cubicBezTo>
                  <a:pt x="1" y="1140"/>
                  <a:pt x="318" y="1457"/>
                  <a:pt x="698" y="1457"/>
                </a:cubicBezTo>
                <a:cubicBezTo>
                  <a:pt x="1109" y="1457"/>
                  <a:pt x="1426" y="1140"/>
                  <a:pt x="1426" y="728"/>
                </a:cubicBezTo>
                <a:cubicBezTo>
                  <a:pt x="1426" y="317"/>
                  <a:pt x="1109" y="0"/>
                  <a:pt x="698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4" name="Google Shape;2374;p27"/>
          <p:cNvSpPr/>
          <p:nvPr/>
        </p:nvSpPr>
        <p:spPr>
          <a:xfrm>
            <a:off x="1155966" y="2465398"/>
            <a:ext cx="61699" cy="110989"/>
          </a:xfrm>
          <a:custGeom>
            <a:avLst/>
            <a:gdLst/>
            <a:ahLst/>
            <a:cxnLst/>
            <a:rect l="l" t="t" r="r" b="b"/>
            <a:pathLst>
              <a:path w="1964" h="3533" extrusionOk="0">
                <a:moveTo>
                  <a:pt x="1045" y="0"/>
                </a:moveTo>
                <a:cubicBezTo>
                  <a:pt x="1014" y="380"/>
                  <a:pt x="887" y="760"/>
                  <a:pt x="697" y="1077"/>
                </a:cubicBezTo>
                <a:cubicBezTo>
                  <a:pt x="475" y="1457"/>
                  <a:pt x="190" y="1837"/>
                  <a:pt x="95" y="2280"/>
                </a:cubicBezTo>
                <a:cubicBezTo>
                  <a:pt x="0" y="2692"/>
                  <a:pt x="95" y="3230"/>
                  <a:pt x="507" y="3452"/>
                </a:cubicBezTo>
                <a:cubicBezTo>
                  <a:pt x="611" y="3508"/>
                  <a:pt x="721" y="3533"/>
                  <a:pt x="832" y="3533"/>
                </a:cubicBezTo>
                <a:cubicBezTo>
                  <a:pt x="1226" y="3533"/>
                  <a:pt x="1625" y="3214"/>
                  <a:pt x="1774" y="2819"/>
                </a:cubicBezTo>
                <a:cubicBezTo>
                  <a:pt x="1964" y="2344"/>
                  <a:pt x="1805" y="1774"/>
                  <a:pt x="1584" y="1267"/>
                </a:cubicBezTo>
                <a:cubicBezTo>
                  <a:pt x="1394" y="855"/>
                  <a:pt x="1172" y="444"/>
                  <a:pt x="1045" y="0"/>
                </a:cubicBezTo>
                <a:close/>
              </a:path>
            </a:pathLst>
          </a:custGeom>
          <a:solidFill>
            <a:srgbClr val="E276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5" name="Google Shape;2375;p27"/>
          <p:cNvSpPr/>
          <p:nvPr/>
        </p:nvSpPr>
        <p:spPr>
          <a:xfrm>
            <a:off x="1145003" y="2936969"/>
            <a:ext cx="8985" cy="36818"/>
          </a:xfrm>
          <a:custGeom>
            <a:avLst/>
            <a:gdLst/>
            <a:ahLst/>
            <a:cxnLst/>
            <a:rect l="l" t="t" r="r" b="b"/>
            <a:pathLst>
              <a:path w="286" h="1172" extrusionOk="0">
                <a:moveTo>
                  <a:pt x="128" y="0"/>
                </a:moveTo>
                <a:cubicBezTo>
                  <a:pt x="64" y="0"/>
                  <a:pt x="1" y="64"/>
                  <a:pt x="1" y="127"/>
                </a:cubicBezTo>
                <a:lnTo>
                  <a:pt x="1" y="1045"/>
                </a:lnTo>
                <a:cubicBezTo>
                  <a:pt x="1" y="1109"/>
                  <a:pt x="64" y="1172"/>
                  <a:pt x="159" y="1172"/>
                </a:cubicBezTo>
                <a:cubicBezTo>
                  <a:pt x="223" y="1172"/>
                  <a:pt x="286" y="1109"/>
                  <a:pt x="286" y="1045"/>
                </a:cubicBezTo>
                <a:lnTo>
                  <a:pt x="286" y="127"/>
                </a:lnTo>
                <a:cubicBezTo>
                  <a:pt x="286" y="64"/>
                  <a:pt x="223" y="0"/>
                  <a:pt x="1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6" name="Google Shape;2376;p27"/>
          <p:cNvSpPr/>
          <p:nvPr/>
        </p:nvSpPr>
        <p:spPr>
          <a:xfrm>
            <a:off x="1145003" y="2986699"/>
            <a:ext cx="8985" cy="37855"/>
          </a:xfrm>
          <a:custGeom>
            <a:avLst/>
            <a:gdLst/>
            <a:ahLst/>
            <a:cxnLst/>
            <a:rect l="l" t="t" r="r" b="b"/>
            <a:pathLst>
              <a:path w="286" h="1205" extrusionOk="0">
                <a:moveTo>
                  <a:pt x="128" y="1"/>
                </a:moveTo>
                <a:cubicBezTo>
                  <a:pt x="64" y="1"/>
                  <a:pt x="1" y="64"/>
                  <a:pt x="1" y="159"/>
                </a:cubicBezTo>
                <a:lnTo>
                  <a:pt x="1" y="1077"/>
                </a:lnTo>
                <a:cubicBezTo>
                  <a:pt x="1" y="1141"/>
                  <a:pt x="64" y="1204"/>
                  <a:pt x="159" y="1204"/>
                </a:cubicBezTo>
                <a:cubicBezTo>
                  <a:pt x="223" y="1204"/>
                  <a:pt x="286" y="1141"/>
                  <a:pt x="286" y="1077"/>
                </a:cubicBezTo>
                <a:lnTo>
                  <a:pt x="286" y="159"/>
                </a:lnTo>
                <a:cubicBezTo>
                  <a:pt x="286" y="64"/>
                  <a:pt x="223" y="1"/>
                  <a:pt x="12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7" name="Google Shape;2377;p27"/>
          <p:cNvSpPr/>
          <p:nvPr/>
        </p:nvSpPr>
        <p:spPr>
          <a:xfrm>
            <a:off x="1174847" y="2936969"/>
            <a:ext cx="8985" cy="36818"/>
          </a:xfrm>
          <a:custGeom>
            <a:avLst/>
            <a:gdLst/>
            <a:ahLst/>
            <a:cxnLst/>
            <a:rect l="l" t="t" r="r" b="b"/>
            <a:pathLst>
              <a:path w="286" h="1172" extrusionOk="0">
                <a:moveTo>
                  <a:pt x="128" y="0"/>
                </a:moveTo>
                <a:cubicBezTo>
                  <a:pt x="64" y="0"/>
                  <a:pt x="1" y="64"/>
                  <a:pt x="1" y="127"/>
                </a:cubicBezTo>
                <a:lnTo>
                  <a:pt x="1" y="1045"/>
                </a:lnTo>
                <a:cubicBezTo>
                  <a:pt x="1" y="1109"/>
                  <a:pt x="64" y="1172"/>
                  <a:pt x="159" y="1172"/>
                </a:cubicBezTo>
                <a:cubicBezTo>
                  <a:pt x="223" y="1172"/>
                  <a:pt x="286" y="1109"/>
                  <a:pt x="286" y="1045"/>
                </a:cubicBezTo>
                <a:lnTo>
                  <a:pt x="286" y="127"/>
                </a:lnTo>
                <a:cubicBezTo>
                  <a:pt x="286" y="64"/>
                  <a:pt x="223" y="0"/>
                  <a:pt x="1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8" name="Google Shape;2378;p27"/>
          <p:cNvSpPr/>
          <p:nvPr/>
        </p:nvSpPr>
        <p:spPr>
          <a:xfrm>
            <a:off x="1211665" y="2936969"/>
            <a:ext cx="8011" cy="36818"/>
          </a:xfrm>
          <a:custGeom>
            <a:avLst/>
            <a:gdLst/>
            <a:ahLst/>
            <a:cxnLst/>
            <a:rect l="l" t="t" r="r" b="b"/>
            <a:pathLst>
              <a:path w="255" h="1172" extrusionOk="0">
                <a:moveTo>
                  <a:pt x="127" y="0"/>
                </a:moveTo>
                <a:cubicBezTo>
                  <a:pt x="64" y="0"/>
                  <a:pt x="1" y="64"/>
                  <a:pt x="1" y="127"/>
                </a:cubicBezTo>
                <a:lnTo>
                  <a:pt x="1" y="1045"/>
                </a:lnTo>
                <a:cubicBezTo>
                  <a:pt x="1" y="1109"/>
                  <a:pt x="64" y="1172"/>
                  <a:pt x="127" y="1172"/>
                </a:cubicBezTo>
                <a:cubicBezTo>
                  <a:pt x="222" y="1172"/>
                  <a:pt x="254" y="1109"/>
                  <a:pt x="254" y="1045"/>
                </a:cubicBezTo>
                <a:lnTo>
                  <a:pt x="254" y="127"/>
                </a:lnTo>
                <a:cubicBezTo>
                  <a:pt x="254" y="64"/>
                  <a:pt x="191" y="0"/>
                  <a:pt x="12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9" name="Google Shape;2379;p27"/>
          <p:cNvSpPr/>
          <p:nvPr/>
        </p:nvSpPr>
        <p:spPr>
          <a:xfrm>
            <a:off x="1174847" y="2986699"/>
            <a:ext cx="8985" cy="37855"/>
          </a:xfrm>
          <a:custGeom>
            <a:avLst/>
            <a:gdLst/>
            <a:ahLst/>
            <a:cxnLst/>
            <a:rect l="l" t="t" r="r" b="b"/>
            <a:pathLst>
              <a:path w="286" h="1205" extrusionOk="0">
                <a:moveTo>
                  <a:pt x="128" y="1"/>
                </a:moveTo>
                <a:cubicBezTo>
                  <a:pt x="64" y="1"/>
                  <a:pt x="1" y="64"/>
                  <a:pt x="1" y="159"/>
                </a:cubicBezTo>
                <a:lnTo>
                  <a:pt x="1" y="1077"/>
                </a:lnTo>
                <a:cubicBezTo>
                  <a:pt x="1" y="1141"/>
                  <a:pt x="64" y="1204"/>
                  <a:pt x="159" y="1204"/>
                </a:cubicBezTo>
                <a:cubicBezTo>
                  <a:pt x="223" y="1204"/>
                  <a:pt x="286" y="1141"/>
                  <a:pt x="286" y="1077"/>
                </a:cubicBezTo>
                <a:lnTo>
                  <a:pt x="286" y="159"/>
                </a:lnTo>
                <a:cubicBezTo>
                  <a:pt x="286" y="64"/>
                  <a:pt x="223" y="1"/>
                  <a:pt x="12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0" name="Google Shape;2380;p27"/>
          <p:cNvSpPr/>
          <p:nvPr/>
        </p:nvSpPr>
        <p:spPr>
          <a:xfrm>
            <a:off x="1211665" y="2986699"/>
            <a:ext cx="8011" cy="37855"/>
          </a:xfrm>
          <a:custGeom>
            <a:avLst/>
            <a:gdLst/>
            <a:ahLst/>
            <a:cxnLst/>
            <a:rect l="l" t="t" r="r" b="b"/>
            <a:pathLst>
              <a:path w="255" h="1205" extrusionOk="0">
                <a:moveTo>
                  <a:pt x="127" y="1"/>
                </a:moveTo>
                <a:cubicBezTo>
                  <a:pt x="64" y="1"/>
                  <a:pt x="1" y="64"/>
                  <a:pt x="1" y="159"/>
                </a:cubicBezTo>
                <a:lnTo>
                  <a:pt x="1" y="1077"/>
                </a:lnTo>
                <a:cubicBezTo>
                  <a:pt x="1" y="1141"/>
                  <a:pt x="64" y="1204"/>
                  <a:pt x="127" y="1204"/>
                </a:cubicBezTo>
                <a:cubicBezTo>
                  <a:pt x="222" y="1204"/>
                  <a:pt x="254" y="1141"/>
                  <a:pt x="254" y="1077"/>
                </a:cubicBezTo>
                <a:lnTo>
                  <a:pt x="254" y="159"/>
                </a:lnTo>
                <a:cubicBezTo>
                  <a:pt x="254" y="64"/>
                  <a:pt x="191" y="1"/>
                  <a:pt x="12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1" name="Google Shape;2381;p27"/>
          <p:cNvSpPr/>
          <p:nvPr/>
        </p:nvSpPr>
        <p:spPr>
          <a:xfrm>
            <a:off x="1178837" y="3026501"/>
            <a:ext cx="37855" cy="8985"/>
          </a:xfrm>
          <a:custGeom>
            <a:avLst/>
            <a:gdLst/>
            <a:ahLst/>
            <a:cxnLst/>
            <a:rect l="l" t="t" r="r" b="b"/>
            <a:pathLst>
              <a:path w="1205" h="286" extrusionOk="0">
                <a:moveTo>
                  <a:pt x="127" y="0"/>
                </a:moveTo>
                <a:cubicBezTo>
                  <a:pt x="64" y="0"/>
                  <a:pt x="1" y="64"/>
                  <a:pt x="1" y="127"/>
                </a:cubicBezTo>
                <a:cubicBezTo>
                  <a:pt x="1" y="222"/>
                  <a:pt x="64" y="285"/>
                  <a:pt x="127" y="285"/>
                </a:cubicBezTo>
                <a:lnTo>
                  <a:pt x="1046" y="285"/>
                </a:lnTo>
                <a:cubicBezTo>
                  <a:pt x="1141" y="285"/>
                  <a:pt x="1204" y="222"/>
                  <a:pt x="1204" y="127"/>
                </a:cubicBezTo>
                <a:cubicBezTo>
                  <a:pt x="1204" y="64"/>
                  <a:pt x="1141" y="0"/>
                  <a:pt x="104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2" name="Google Shape;2382;p27"/>
          <p:cNvSpPr/>
          <p:nvPr/>
        </p:nvSpPr>
        <p:spPr>
          <a:xfrm>
            <a:off x="1178837" y="2926005"/>
            <a:ext cx="37855" cy="8011"/>
          </a:xfrm>
          <a:custGeom>
            <a:avLst/>
            <a:gdLst/>
            <a:ahLst/>
            <a:cxnLst/>
            <a:rect l="l" t="t" r="r" b="b"/>
            <a:pathLst>
              <a:path w="1205" h="255" extrusionOk="0">
                <a:moveTo>
                  <a:pt x="127" y="1"/>
                </a:moveTo>
                <a:cubicBezTo>
                  <a:pt x="64" y="1"/>
                  <a:pt x="1" y="64"/>
                  <a:pt x="1" y="128"/>
                </a:cubicBezTo>
                <a:cubicBezTo>
                  <a:pt x="1" y="223"/>
                  <a:pt x="64" y="254"/>
                  <a:pt x="127" y="254"/>
                </a:cubicBezTo>
                <a:lnTo>
                  <a:pt x="1046" y="254"/>
                </a:lnTo>
                <a:cubicBezTo>
                  <a:pt x="1141" y="254"/>
                  <a:pt x="1204" y="191"/>
                  <a:pt x="1204" y="128"/>
                </a:cubicBezTo>
                <a:cubicBezTo>
                  <a:pt x="1204" y="64"/>
                  <a:pt x="1141" y="1"/>
                  <a:pt x="104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3" name="Google Shape;2383;p27"/>
          <p:cNvSpPr/>
          <p:nvPr/>
        </p:nvSpPr>
        <p:spPr>
          <a:xfrm>
            <a:off x="1242515" y="2936969"/>
            <a:ext cx="7979" cy="36818"/>
          </a:xfrm>
          <a:custGeom>
            <a:avLst/>
            <a:gdLst/>
            <a:ahLst/>
            <a:cxnLst/>
            <a:rect l="l" t="t" r="r" b="b"/>
            <a:pathLst>
              <a:path w="254" h="1172" extrusionOk="0">
                <a:moveTo>
                  <a:pt x="127" y="0"/>
                </a:moveTo>
                <a:cubicBezTo>
                  <a:pt x="64" y="0"/>
                  <a:pt x="0" y="64"/>
                  <a:pt x="0" y="127"/>
                </a:cubicBezTo>
                <a:lnTo>
                  <a:pt x="0" y="1045"/>
                </a:lnTo>
                <a:cubicBezTo>
                  <a:pt x="0" y="1109"/>
                  <a:pt x="64" y="1172"/>
                  <a:pt x="127" y="1172"/>
                </a:cubicBezTo>
                <a:cubicBezTo>
                  <a:pt x="190" y="1172"/>
                  <a:pt x="254" y="1109"/>
                  <a:pt x="254" y="1045"/>
                </a:cubicBezTo>
                <a:lnTo>
                  <a:pt x="254" y="127"/>
                </a:lnTo>
                <a:cubicBezTo>
                  <a:pt x="254" y="64"/>
                  <a:pt x="190" y="0"/>
                  <a:pt x="12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4" name="Google Shape;2384;p27"/>
          <p:cNvSpPr/>
          <p:nvPr/>
        </p:nvSpPr>
        <p:spPr>
          <a:xfrm>
            <a:off x="1246504" y="2975766"/>
            <a:ext cx="36818" cy="8985"/>
          </a:xfrm>
          <a:custGeom>
            <a:avLst/>
            <a:gdLst/>
            <a:ahLst/>
            <a:cxnLst/>
            <a:rect l="l" t="t" r="r" b="b"/>
            <a:pathLst>
              <a:path w="1172" h="286" extrusionOk="0">
                <a:moveTo>
                  <a:pt x="127" y="0"/>
                </a:moveTo>
                <a:cubicBezTo>
                  <a:pt x="63" y="0"/>
                  <a:pt x="0" y="64"/>
                  <a:pt x="0" y="159"/>
                </a:cubicBezTo>
                <a:cubicBezTo>
                  <a:pt x="0" y="222"/>
                  <a:pt x="63" y="285"/>
                  <a:pt x="127" y="285"/>
                </a:cubicBezTo>
                <a:lnTo>
                  <a:pt x="1045" y="285"/>
                </a:lnTo>
                <a:cubicBezTo>
                  <a:pt x="1109" y="285"/>
                  <a:pt x="1172" y="222"/>
                  <a:pt x="1172" y="159"/>
                </a:cubicBezTo>
                <a:cubicBezTo>
                  <a:pt x="1172" y="64"/>
                  <a:pt x="1109" y="0"/>
                  <a:pt x="104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5" name="Google Shape;2385;p27"/>
          <p:cNvSpPr/>
          <p:nvPr/>
        </p:nvSpPr>
        <p:spPr>
          <a:xfrm>
            <a:off x="1278328" y="2986699"/>
            <a:ext cx="8985" cy="37855"/>
          </a:xfrm>
          <a:custGeom>
            <a:avLst/>
            <a:gdLst/>
            <a:ahLst/>
            <a:cxnLst/>
            <a:rect l="l" t="t" r="r" b="b"/>
            <a:pathLst>
              <a:path w="286" h="1205" extrusionOk="0">
                <a:moveTo>
                  <a:pt x="159" y="1"/>
                </a:moveTo>
                <a:cubicBezTo>
                  <a:pt x="64" y="1"/>
                  <a:pt x="1" y="64"/>
                  <a:pt x="1" y="159"/>
                </a:cubicBezTo>
                <a:lnTo>
                  <a:pt x="1" y="1077"/>
                </a:lnTo>
                <a:cubicBezTo>
                  <a:pt x="1" y="1141"/>
                  <a:pt x="64" y="1204"/>
                  <a:pt x="159" y="1204"/>
                </a:cubicBezTo>
                <a:cubicBezTo>
                  <a:pt x="222" y="1204"/>
                  <a:pt x="286" y="1141"/>
                  <a:pt x="286" y="1077"/>
                </a:cubicBezTo>
                <a:lnTo>
                  <a:pt x="286" y="159"/>
                </a:lnTo>
                <a:cubicBezTo>
                  <a:pt x="286" y="64"/>
                  <a:pt x="222" y="1"/>
                  <a:pt x="15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6" name="Google Shape;2386;p27"/>
          <p:cNvSpPr/>
          <p:nvPr/>
        </p:nvSpPr>
        <p:spPr>
          <a:xfrm>
            <a:off x="1246504" y="3026501"/>
            <a:ext cx="36818" cy="8985"/>
          </a:xfrm>
          <a:custGeom>
            <a:avLst/>
            <a:gdLst/>
            <a:ahLst/>
            <a:cxnLst/>
            <a:rect l="l" t="t" r="r" b="b"/>
            <a:pathLst>
              <a:path w="1172" h="286" extrusionOk="0">
                <a:moveTo>
                  <a:pt x="127" y="0"/>
                </a:moveTo>
                <a:cubicBezTo>
                  <a:pt x="63" y="0"/>
                  <a:pt x="0" y="64"/>
                  <a:pt x="0" y="127"/>
                </a:cubicBezTo>
                <a:cubicBezTo>
                  <a:pt x="0" y="222"/>
                  <a:pt x="63" y="285"/>
                  <a:pt x="127" y="285"/>
                </a:cubicBezTo>
                <a:lnTo>
                  <a:pt x="1045" y="285"/>
                </a:lnTo>
                <a:cubicBezTo>
                  <a:pt x="1109" y="285"/>
                  <a:pt x="1172" y="222"/>
                  <a:pt x="1172" y="127"/>
                </a:cubicBezTo>
                <a:cubicBezTo>
                  <a:pt x="1172" y="64"/>
                  <a:pt x="1109" y="0"/>
                  <a:pt x="104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7" name="Google Shape;2387;p27"/>
          <p:cNvSpPr/>
          <p:nvPr/>
        </p:nvSpPr>
        <p:spPr>
          <a:xfrm>
            <a:off x="1246504" y="2926005"/>
            <a:ext cx="36818" cy="8011"/>
          </a:xfrm>
          <a:custGeom>
            <a:avLst/>
            <a:gdLst/>
            <a:ahLst/>
            <a:cxnLst/>
            <a:rect l="l" t="t" r="r" b="b"/>
            <a:pathLst>
              <a:path w="1172" h="255" extrusionOk="0">
                <a:moveTo>
                  <a:pt x="127" y="1"/>
                </a:moveTo>
                <a:cubicBezTo>
                  <a:pt x="63" y="1"/>
                  <a:pt x="0" y="64"/>
                  <a:pt x="0" y="128"/>
                </a:cubicBezTo>
                <a:cubicBezTo>
                  <a:pt x="0" y="223"/>
                  <a:pt x="63" y="254"/>
                  <a:pt x="127" y="254"/>
                </a:cubicBezTo>
                <a:lnTo>
                  <a:pt x="1045" y="254"/>
                </a:lnTo>
                <a:cubicBezTo>
                  <a:pt x="1109" y="254"/>
                  <a:pt x="1172" y="191"/>
                  <a:pt x="1172" y="128"/>
                </a:cubicBezTo>
                <a:cubicBezTo>
                  <a:pt x="1172" y="64"/>
                  <a:pt x="1109" y="1"/>
                  <a:pt x="104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0" name="Google Shape;2390;p27"/>
          <p:cNvSpPr/>
          <p:nvPr/>
        </p:nvSpPr>
        <p:spPr>
          <a:xfrm>
            <a:off x="710250" y="3666205"/>
            <a:ext cx="998903" cy="998903"/>
          </a:xfrm>
          <a:custGeom>
            <a:avLst/>
            <a:gdLst/>
            <a:ahLst/>
            <a:cxnLst/>
            <a:rect l="l" t="t" r="r" b="b"/>
            <a:pathLst>
              <a:path w="31797" h="31797" extrusionOk="0">
                <a:moveTo>
                  <a:pt x="15898" y="1"/>
                </a:moveTo>
                <a:cubicBezTo>
                  <a:pt x="7126" y="1"/>
                  <a:pt x="1" y="7126"/>
                  <a:pt x="1" y="15898"/>
                </a:cubicBezTo>
                <a:cubicBezTo>
                  <a:pt x="1" y="24671"/>
                  <a:pt x="7126" y="31796"/>
                  <a:pt x="15898" y="31796"/>
                </a:cubicBezTo>
                <a:cubicBezTo>
                  <a:pt x="24671" y="31796"/>
                  <a:pt x="31796" y="24671"/>
                  <a:pt x="31796" y="15898"/>
                </a:cubicBezTo>
                <a:cubicBezTo>
                  <a:pt x="31796" y="7126"/>
                  <a:pt x="24671" y="1"/>
                  <a:pt x="15898" y="1"/>
                </a:cubicBezTo>
                <a:close/>
              </a:path>
            </a:pathLst>
          </a:custGeom>
          <a:solidFill>
            <a:srgbClr val="EDEDED"/>
          </a:solidFill>
          <a:ln w="10300" cap="flat" cmpd="sng">
            <a:solidFill>
              <a:srgbClr val="376B8C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1" name="Google Shape;2391;p27"/>
          <p:cNvSpPr/>
          <p:nvPr/>
        </p:nvSpPr>
        <p:spPr>
          <a:xfrm>
            <a:off x="997760" y="3756617"/>
            <a:ext cx="406950" cy="811858"/>
          </a:xfrm>
          <a:custGeom>
            <a:avLst/>
            <a:gdLst/>
            <a:ahLst/>
            <a:cxnLst/>
            <a:rect l="l" t="t" r="r" b="b"/>
            <a:pathLst>
              <a:path w="12954" h="25843" extrusionOk="0">
                <a:moveTo>
                  <a:pt x="6659" y="1"/>
                </a:moveTo>
                <a:cubicBezTo>
                  <a:pt x="6463" y="1"/>
                  <a:pt x="6269" y="21"/>
                  <a:pt x="6081" y="68"/>
                </a:cubicBezTo>
                <a:cubicBezTo>
                  <a:pt x="4783" y="416"/>
                  <a:pt x="3864" y="2031"/>
                  <a:pt x="3991" y="3298"/>
                </a:cubicBezTo>
                <a:cubicBezTo>
                  <a:pt x="3971" y="3121"/>
                  <a:pt x="3781" y="3017"/>
                  <a:pt x="3593" y="3017"/>
                </a:cubicBezTo>
                <a:cubicBezTo>
                  <a:pt x="3479" y="3017"/>
                  <a:pt x="3366" y="3056"/>
                  <a:pt x="3294" y="3140"/>
                </a:cubicBezTo>
                <a:cubicBezTo>
                  <a:pt x="3073" y="3330"/>
                  <a:pt x="3104" y="3710"/>
                  <a:pt x="3326" y="3931"/>
                </a:cubicBezTo>
                <a:cubicBezTo>
                  <a:pt x="3548" y="4153"/>
                  <a:pt x="3864" y="4216"/>
                  <a:pt x="4181" y="4216"/>
                </a:cubicBezTo>
                <a:cubicBezTo>
                  <a:pt x="3833" y="4786"/>
                  <a:pt x="4086" y="5578"/>
                  <a:pt x="4625" y="6021"/>
                </a:cubicBezTo>
                <a:cubicBezTo>
                  <a:pt x="4973" y="6307"/>
                  <a:pt x="5416" y="6465"/>
                  <a:pt x="5891" y="6560"/>
                </a:cubicBezTo>
                <a:cubicBezTo>
                  <a:pt x="5828" y="6877"/>
                  <a:pt x="5891" y="7288"/>
                  <a:pt x="5923" y="7763"/>
                </a:cubicBezTo>
                <a:cubicBezTo>
                  <a:pt x="5720" y="7743"/>
                  <a:pt x="5511" y="7729"/>
                  <a:pt x="5312" y="7729"/>
                </a:cubicBezTo>
                <a:cubicBezTo>
                  <a:pt x="4892" y="7729"/>
                  <a:pt x="4522" y="7791"/>
                  <a:pt x="4371" y="7985"/>
                </a:cubicBezTo>
                <a:cubicBezTo>
                  <a:pt x="3136" y="8872"/>
                  <a:pt x="951" y="13147"/>
                  <a:pt x="444" y="14034"/>
                </a:cubicBezTo>
                <a:cubicBezTo>
                  <a:pt x="223" y="14414"/>
                  <a:pt x="1" y="14825"/>
                  <a:pt x="33" y="15300"/>
                </a:cubicBezTo>
                <a:cubicBezTo>
                  <a:pt x="90" y="15761"/>
                  <a:pt x="539" y="16168"/>
                  <a:pt x="1001" y="16168"/>
                </a:cubicBezTo>
                <a:cubicBezTo>
                  <a:pt x="1047" y="16168"/>
                  <a:pt x="1094" y="16164"/>
                  <a:pt x="1141" y="16156"/>
                </a:cubicBezTo>
                <a:cubicBezTo>
                  <a:pt x="1584" y="16061"/>
                  <a:pt x="1901" y="15554"/>
                  <a:pt x="1774" y="15142"/>
                </a:cubicBezTo>
                <a:lnTo>
                  <a:pt x="1774" y="15142"/>
                </a:lnTo>
                <a:cubicBezTo>
                  <a:pt x="1838" y="15269"/>
                  <a:pt x="1933" y="15395"/>
                  <a:pt x="2059" y="15490"/>
                </a:cubicBezTo>
                <a:cubicBezTo>
                  <a:pt x="2103" y="15512"/>
                  <a:pt x="2153" y="15522"/>
                  <a:pt x="2204" y="15522"/>
                </a:cubicBezTo>
                <a:cubicBezTo>
                  <a:pt x="2376" y="15522"/>
                  <a:pt x="2559" y="15408"/>
                  <a:pt x="2534" y="15237"/>
                </a:cubicBezTo>
                <a:cubicBezTo>
                  <a:pt x="2534" y="15047"/>
                  <a:pt x="2313" y="14952"/>
                  <a:pt x="2154" y="14857"/>
                </a:cubicBezTo>
                <a:cubicBezTo>
                  <a:pt x="1743" y="14604"/>
                  <a:pt x="1616" y="14034"/>
                  <a:pt x="1743" y="13559"/>
                </a:cubicBezTo>
                <a:cubicBezTo>
                  <a:pt x="1869" y="13210"/>
                  <a:pt x="3801" y="10518"/>
                  <a:pt x="4656" y="9030"/>
                </a:cubicBezTo>
                <a:cubicBezTo>
                  <a:pt x="4846" y="9252"/>
                  <a:pt x="5005" y="9442"/>
                  <a:pt x="5068" y="9695"/>
                </a:cubicBezTo>
                <a:cubicBezTo>
                  <a:pt x="5416" y="10930"/>
                  <a:pt x="5575" y="12324"/>
                  <a:pt x="5606" y="13654"/>
                </a:cubicBezTo>
                <a:cubicBezTo>
                  <a:pt x="5606" y="13654"/>
                  <a:pt x="5353" y="15554"/>
                  <a:pt x="5290" y="16092"/>
                </a:cubicBezTo>
                <a:lnTo>
                  <a:pt x="4593" y="21508"/>
                </a:lnTo>
                <a:cubicBezTo>
                  <a:pt x="4530" y="21951"/>
                  <a:pt x="4466" y="22426"/>
                  <a:pt x="4276" y="22806"/>
                </a:cubicBezTo>
                <a:cubicBezTo>
                  <a:pt x="3864" y="23693"/>
                  <a:pt x="1489" y="23788"/>
                  <a:pt x="2028" y="24516"/>
                </a:cubicBezTo>
                <a:cubicBezTo>
                  <a:pt x="2370" y="25000"/>
                  <a:pt x="2841" y="25188"/>
                  <a:pt x="3317" y="25188"/>
                </a:cubicBezTo>
                <a:cubicBezTo>
                  <a:pt x="3590" y="25188"/>
                  <a:pt x="3864" y="25127"/>
                  <a:pt x="4118" y="25023"/>
                </a:cubicBezTo>
                <a:cubicBezTo>
                  <a:pt x="4466" y="24864"/>
                  <a:pt x="4783" y="24643"/>
                  <a:pt x="4973" y="24294"/>
                </a:cubicBezTo>
                <a:cubicBezTo>
                  <a:pt x="5163" y="23946"/>
                  <a:pt x="5195" y="23534"/>
                  <a:pt x="5258" y="23123"/>
                </a:cubicBezTo>
                <a:cubicBezTo>
                  <a:pt x="5480" y="20621"/>
                  <a:pt x="5891" y="17992"/>
                  <a:pt x="6145" y="15490"/>
                </a:cubicBezTo>
                <a:cubicBezTo>
                  <a:pt x="6231" y="15431"/>
                  <a:pt x="6341" y="15407"/>
                  <a:pt x="6460" y="15407"/>
                </a:cubicBezTo>
                <a:cubicBezTo>
                  <a:pt x="6912" y="15407"/>
                  <a:pt x="7506" y="15744"/>
                  <a:pt x="7506" y="15744"/>
                </a:cubicBezTo>
                <a:cubicBezTo>
                  <a:pt x="7791" y="16187"/>
                  <a:pt x="7665" y="17011"/>
                  <a:pt x="7665" y="17549"/>
                </a:cubicBezTo>
                <a:lnTo>
                  <a:pt x="7918" y="23819"/>
                </a:lnTo>
                <a:cubicBezTo>
                  <a:pt x="7918" y="24104"/>
                  <a:pt x="7950" y="24389"/>
                  <a:pt x="8045" y="24674"/>
                </a:cubicBezTo>
                <a:cubicBezTo>
                  <a:pt x="8235" y="25118"/>
                  <a:pt x="8678" y="25403"/>
                  <a:pt x="9153" y="25561"/>
                </a:cubicBezTo>
                <a:cubicBezTo>
                  <a:pt x="9470" y="25646"/>
                  <a:pt x="9941" y="25843"/>
                  <a:pt x="10361" y="25843"/>
                </a:cubicBezTo>
                <a:cubicBezTo>
                  <a:pt x="10571" y="25843"/>
                  <a:pt x="10768" y="25793"/>
                  <a:pt x="10927" y="25656"/>
                </a:cubicBezTo>
                <a:cubicBezTo>
                  <a:pt x="11433" y="25276"/>
                  <a:pt x="11180" y="24516"/>
                  <a:pt x="10642" y="24453"/>
                </a:cubicBezTo>
                <a:cubicBezTo>
                  <a:pt x="10262" y="24389"/>
                  <a:pt x="9533" y="24421"/>
                  <a:pt x="9217" y="24199"/>
                </a:cubicBezTo>
                <a:cubicBezTo>
                  <a:pt x="8710" y="23819"/>
                  <a:pt x="8615" y="23091"/>
                  <a:pt x="8552" y="22426"/>
                </a:cubicBezTo>
                <a:cubicBezTo>
                  <a:pt x="8298" y="19702"/>
                  <a:pt x="8457" y="16789"/>
                  <a:pt x="8235" y="14065"/>
                </a:cubicBezTo>
                <a:cubicBezTo>
                  <a:pt x="8266" y="12482"/>
                  <a:pt x="7855" y="10233"/>
                  <a:pt x="8457" y="9473"/>
                </a:cubicBezTo>
                <a:cubicBezTo>
                  <a:pt x="9407" y="10994"/>
                  <a:pt x="11117" y="13432"/>
                  <a:pt x="11212" y="13749"/>
                </a:cubicBezTo>
                <a:cubicBezTo>
                  <a:pt x="11370" y="14224"/>
                  <a:pt x="11243" y="14825"/>
                  <a:pt x="10832" y="15079"/>
                </a:cubicBezTo>
                <a:cubicBezTo>
                  <a:pt x="10673" y="15174"/>
                  <a:pt x="10452" y="15269"/>
                  <a:pt x="10420" y="15459"/>
                </a:cubicBezTo>
                <a:cubicBezTo>
                  <a:pt x="10420" y="15604"/>
                  <a:pt x="10587" y="15713"/>
                  <a:pt x="10751" y="15713"/>
                </a:cubicBezTo>
                <a:cubicBezTo>
                  <a:pt x="10801" y="15713"/>
                  <a:pt x="10851" y="15703"/>
                  <a:pt x="10895" y="15681"/>
                </a:cubicBezTo>
                <a:cubicBezTo>
                  <a:pt x="11053" y="15617"/>
                  <a:pt x="11117" y="15490"/>
                  <a:pt x="11180" y="15332"/>
                </a:cubicBezTo>
                <a:lnTo>
                  <a:pt x="11180" y="15332"/>
                </a:lnTo>
                <a:cubicBezTo>
                  <a:pt x="11085" y="15744"/>
                  <a:pt x="11402" y="16282"/>
                  <a:pt x="11845" y="16346"/>
                </a:cubicBezTo>
                <a:cubicBezTo>
                  <a:pt x="11892" y="16354"/>
                  <a:pt x="11938" y="16358"/>
                  <a:pt x="11985" y="16358"/>
                </a:cubicBezTo>
                <a:cubicBezTo>
                  <a:pt x="12441" y="16358"/>
                  <a:pt x="12864" y="15951"/>
                  <a:pt x="12922" y="15490"/>
                </a:cubicBezTo>
                <a:cubicBezTo>
                  <a:pt x="12954" y="15047"/>
                  <a:pt x="12732" y="14635"/>
                  <a:pt x="12510" y="14224"/>
                </a:cubicBezTo>
                <a:cubicBezTo>
                  <a:pt x="11972" y="13337"/>
                  <a:pt x="9597" y="8713"/>
                  <a:pt x="8425" y="8048"/>
                </a:cubicBezTo>
                <a:cubicBezTo>
                  <a:pt x="8425" y="8048"/>
                  <a:pt x="8393" y="8017"/>
                  <a:pt x="8362" y="8017"/>
                </a:cubicBezTo>
                <a:cubicBezTo>
                  <a:pt x="8076" y="7858"/>
                  <a:pt x="7000" y="7732"/>
                  <a:pt x="7000" y="7732"/>
                </a:cubicBezTo>
                <a:cubicBezTo>
                  <a:pt x="7000" y="7732"/>
                  <a:pt x="6905" y="7288"/>
                  <a:pt x="6873" y="7035"/>
                </a:cubicBezTo>
                <a:cubicBezTo>
                  <a:pt x="6841" y="6908"/>
                  <a:pt x="6841" y="6782"/>
                  <a:pt x="6873" y="6655"/>
                </a:cubicBezTo>
                <a:cubicBezTo>
                  <a:pt x="7348" y="6655"/>
                  <a:pt x="7855" y="6592"/>
                  <a:pt x="8266" y="6338"/>
                </a:cubicBezTo>
                <a:cubicBezTo>
                  <a:pt x="8773" y="6021"/>
                  <a:pt x="9090" y="5325"/>
                  <a:pt x="8773" y="4818"/>
                </a:cubicBezTo>
                <a:lnTo>
                  <a:pt x="8773" y="4818"/>
                </a:lnTo>
                <a:cubicBezTo>
                  <a:pt x="8795" y="4820"/>
                  <a:pt x="8817" y="4820"/>
                  <a:pt x="8839" y="4820"/>
                </a:cubicBezTo>
                <a:cubicBezTo>
                  <a:pt x="9297" y="4820"/>
                  <a:pt x="9790" y="4511"/>
                  <a:pt x="9850" y="4058"/>
                </a:cubicBezTo>
                <a:cubicBezTo>
                  <a:pt x="9902" y="3666"/>
                  <a:pt x="9544" y="3274"/>
                  <a:pt x="9168" y="3274"/>
                </a:cubicBezTo>
                <a:cubicBezTo>
                  <a:pt x="9133" y="3274"/>
                  <a:pt x="9098" y="3277"/>
                  <a:pt x="9063" y="3284"/>
                </a:cubicBezTo>
                <a:lnTo>
                  <a:pt x="9063" y="3284"/>
                </a:lnTo>
                <a:cubicBezTo>
                  <a:pt x="9607" y="3041"/>
                  <a:pt x="9852" y="2216"/>
                  <a:pt x="9470" y="1746"/>
                </a:cubicBezTo>
                <a:cubicBezTo>
                  <a:pt x="9692" y="1461"/>
                  <a:pt x="9597" y="1049"/>
                  <a:pt x="9375" y="796"/>
                </a:cubicBezTo>
                <a:cubicBezTo>
                  <a:pt x="9122" y="574"/>
                  <a:pt x="8773" y="448"/>
                  <a:pt x="8457" y="353"/>
                </a:cubicBezTo>
                <a:cubicBezTo>
                  <a:pt x="7884" y="186"/>
                  <a:pt x="7258" y="1"/>
                  <a:pt x="6659" y="1"/>
                </a:cubicBezTo>
                <a:close/>
              </a:path>
            </a:pathLst>
          </a:custGeom>
          <a:solidFill>
            <a:srgbClr val="F2856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2" name="Google Shape;2392;p27"/>
          <p:cNvSpPr/>
          <p:nvPr/>
        </p:nvSpPr>
        <p:spPr>
          <a:xfrm>
            <a:off x="1128101" y="4108937"/>
            <a:ext cx="14954" cy="37824"/>
          </a:xfrm>
          <a:custGeom>
            <a:avLst/>
            <a:gdLst/>
            <a:ahLst/>
            <a:cxnLst/>
            <a:rect l="l" t="t" r="r" b="b"/>
            <a:pathLst>
              <a:path w="476" h="1204" extrusionOk="0">
                <a:moveTo>
                  <a:pt x="191" y="0"/>
                </a:moveTo>
                <a:cubicBezTo>
                  <a:pt x="64" y="32"/>
                  <a:pt x="1" y="127"/>
                  <a:pt x="1" y="222"/>
                </a:cubicBezTo>
                <a:cubicBezTo>
                  <a:pt x="32" y="507"/>
                  <a:pt x="64" y="760"/>
                  <a:pt x="96" y="1014"/>
                </a:cubicBezTo>
                <a:cubicBezTo>
                  <a:pt x="96" y="1109"/>
                  <a:pt x="191" y="1172"/>
                  <a:pt x="286" y="1172"/>
                </a:cubicBezTo>
                <a:cubicBezTo>
                  <a:pt x="286" y="1172"/>
                  <a:pt x="286" y="1172"/>
                  <a:pt x="286" y="1204"/>
                </a:cubicBezTo>
                <a:cubicBezTo>
                  <a:pt x="412" y="1172"/>
                  <a:pt x="476" y="1077"/>
                  <a:pt x="476" y="982"/>
                </a:cubicBezTo>
                <a:cubicBezTo>
                  <a:pt x="476" y="729"/>
                  <a:pt x="444" y="444"/>
                  <a:pt x="412" y="190"/>
                </a:cubicBezTo>
                <a:cubicBezTo>
                  <a:pt x="381" y="64"/>
                  <a:pt x="286" y="0"/>
                  <a:pt x="191" y="0"/>
                </a:cubicBezTo>
                <a:close/>
              </a:path>
            </a:pathLst>
          </a:custGeom>
          <a:solidFill>
            <a:srgbClr val="376B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3" name="Google Shape;2393;p27"/>
          <p:cNvSpPr/>
          <p:nvPr/>
        </p:nvSpPr>
        <p:spPr>
          <a:xfrm>
            <a:off x="1111200" y="4187537"/>
            <a:ext cx="33834" cy="174133"/>
          </a:xfrm>
          <a:custGeom>
            <a:avLst/>
            <a:gdLst/>
            <a:ahLst/>
            <a:cxnLst/>
            <a:rect l="l" t="t" r="r" b="b"/>
            <a:pathLst>
              <a:path w="1077" h="5543" extrusionOk="0">
                <a:moveTo>
                  <a:pt x="855" y="0"/>
                </a:moveTo>
                <a:cubicBezTo>
                  <a:pt x="760" y="0"/>
                  <a:pt x="665" y="95"/>
                  <a:pt x="665" y="190"/>
                </a:cubicBezTo>
                <a:cubicBezTo>
                  <a:pt x="665" y="697"/>
                  <a:pt x="602" y="1203"/>
                  <a:pt x="539" y="1773"/>
                </a:cubicBezTo>
                <a:lnTo>
                  <a:pt x="539" y="1900"/>
                </a:lnTo>
                <a:cubicBezTo>
                  <a:pt x="507" y="2027"/>
                  <a:pt x="602" y="2122"/>
                  <a:pt x="697" y="2122"/>
                </a:cubicBezTo>
                <a:lnTo>
                  <a:pt x="729" y="2122"/>
                </a:lnTo>
                <a:cubicBezTo>
                  <a:pt x="824" y="2122"/>
                  <a:pt x="919" y="2059"/>
                  <a:pt x="919" y="1964"/>
                </a:cubicBezTo>
                <a:lnTo>
                  <a:pt x="950" y="1837"/>
                </a:lnTo>
                <a:cubicBezTo>
                  <a:pt x="1014" y="1235"/>
                  <a:pt x="1045" y="728"/>
                  <a:pt x="1077" y="222"/>
                </a:cubicBezTo>
                <a:cubicBezTo>
                  <a:pt x="1077" y="95"/>
                  <a:pt x="982" y="0"/>
                  <a:pt x="855" y="0"/>
                </a:cubicBezTo>
                <a:close/>
                <a:moveTo>
                  <a:pt x="489" y="3446"/>
                </a:moveTo>
                <a:cubicBezTo>
                  <a:pt x="388" y="3446"/>
                  <a:pt x="317" y="3528"/>
                  <a:pt x="317" y="3610"/>
                </a:cubicBezTo>
                <a:cubicBezTo>
                  <a:pt x="222" y="4212"/>
                  <a:pt x="127" y="4782"/>
                  <a:pt x="32" y="5320"/>
                </a:cubicBezTo>
                <a:cubicBezTo>
                  <a:pt x="0" y="5415"/>
                  <a:pt x="63" y="5510"/>
                  <a:pt x="190" y="5542"/>
                </a:cubicBezTo>
                <a:lnTo>
                  <a:pt x="222" y="5542"/>
                </a:lnTo>
                <a:cubicBezTo>
                  <a:pt x="317" y="5542"/>
                  <a:pt x="380" y="5479"/>
                  <a:pt x="412" y="5384"/>
                </a:cubicBezTo>
                <a:cubicBezTo>
                  <a:pt x="507" y="4845"/>
                  <a:pt x="602" y="4275"/>
                  <a:pt x="697" y="3674"/>
                </a:cubicBezTo>
                <a:cubicBezTo>
                  <a:pt x="729" y="3547"/>
                  <a:pt x="634" y="3452"/>
                  <a:pt x="539" y="3452"/>
                </a:cubicBezTo>
                <a:cubicBezTo>
                  <a:pt x="522" y="3448"/>
                  <a:pt x="505" y="3446"/>
                  <a:pt x="489" y="3446"/>
                </a:cubicBezTo>
                <a:close/>
              </a:path>
            </a:pathLst>
          </a:custGeom>
          <a:solidFill>
            <a:srgbClr val="376B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4" name="Google Shape;2394;p27"/>
          <p:cNvSpPr/>
          <p:nvPr/>
        </p:nvSpPr>
        <p:spPr>
          <a:xfrm>
            <a:off x="1092288" y="4402164"/>
            <a:ext cx="20922" cy="36096"/>
          </a:xfrm>
          <a:custGeom>
            <a:avLst/>
            <a:gdLst/>
            <a:ahLst/>
            <a:cxnLst/>
            <a:rect l="l" t="t" r="r" b="b"/>
            <a:pathLst>
              <a:path w="666" h="1149" extrusionOk="0">
                <a:moveTo>
                  <a:pt x="425" y="0"/>
                </a:moveTo>
                <a:cubicBezTo>
                  <a:pt x="349" y="0"/>
                  <a:pt x="280" y="57"/>
                  <a:pt x="254" y="135"/>
                </a:cubicBezTo>
                <a:cubicBezTo>
                  <a:pt x="159" y="452"/>
                  <a:pt x="95" y="642"/>
                  <a:pt x="64" y="769"/>
                </a:cubicBezTo>
                <a:cubicBezTo>
                  <a:pt x="32" y="832"/>
                  <a:pt x="32" y="895"/>
                  <a:pt x="32" y="895"/>
                </a:cubicBezTo>
                <a:cubicBezTo>
                  <a:pt x="0" y="1022"/>
                  <a:pt x="64" y="1117"/>
                  <a:pt x="159" y="1149"/>
                </a:cubicBezTo>
                <a:lnTo>
                  <a:pt x="222" y="1149"/>
                </a:lnTo>
                <a:cubicBezTo>
                  <a:pt x="317" y="1149"/>
                  <a:pt x="380" y="1085"/>
                  <a:pt x="412" y="990"/>
                </a:cubicBezTo>
                <a:cubicBezTo>
                  <a:pt x="412" y="990"/>
                  <a:pt x="412" y="959"/>
                  <a:pt x="444" y="895"/>
                </a:cubicBezTo>
                <a:cubicBezTo>
                  <a:pt x="475" y="769"/>
                  <a:pt x="539" y="579"/>
                  <a:pt x="634" y="262"/>
                </a:cubicBezTo>
                <a:cubicBezTo>
                  <a:pt x="665" y="135"/>
                  <a:pt x="602" y="40"/>
                  <a:pt x="475" y="9"/>
                </a:cubicBezTo>
                <a:cubicBezTo>
                  <a:pt x="459" y="3"/>
                  <a:pt x="442" y="0"/>
                  <a:pt x="425" y="0"/>
                </a:cubicBezTo>
                <a:close/>
              </a:path>
            </a:pathLst>
          </a:custGeom>
          <a:solidFill>
            <a:srgbClr val="376B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5" name="Google Shape;2395;p27"/>
          <p:cNvSpPr/>
          <p:nvPr/>
        </p:nvSpPr>
        <p:spPr>
          <a:xfrm>
            <a:off x="1277323" y="4134791"/>
            <a:ext cx="15959" cy="36850"/>
          </a:xfrm>
          <a:custGeom>
            <a:avLst/>
            <a:gdLst/>
            <a:ahLst/>
            <a:cxnLst/>
            <a:rect l="l" t="t" r="r" b="b"/>
            <a:pathLst>
              <a:path w="508" h="1173" extrusionOk="0">
                <a:moveTo>
                  <a:pt x="318" y="1"/>
                </a:moveTo>
                <a:cubicBezTo>
                  <a:pt x="223" y="1"/>
                  <a:pt x="96" y="64"/>
                  <a:pt x="96" y="159"/>
                </a:cubicBezTo>
                <a:cubicBezTo>
                  <a:pt x="64" y="444"/>
                  <a:pt x="33" y="729"/>
                  <a:pt x="33" y="982"/>
                </a:cubicBezTo>
                <a:cubicBezTo>
                  <a:pt x="1" y="1077"/>
                  <a:pt x="96" y="1172"/>
                  <a:pt x="191" y="1172"/>
                </a:cubicBezTo>
                <a:lnTo>
                  <a:pt x="223" y="1172"/>
                </a:lnTo>
                <a:cubicBezTo>
                  <a:pt x="318" y="1172"/>
                  <a:pt x="413" y="1109"/>
                  <a:pt x="413" y="1014"/>
                </a:cubicBezTo>
                <a:cubicBezTo>
                  <a:pt x="444" y="761"/>
                  <a:pt x="444" y="476"/>
                  <a:pt x="508" y="222"/>
                </a:cubicBezTo>
                <a:cubicBezTo>
                  <a:pt x="508" y="96"/>
                  <a:pt x="413" y="1"/>
                  <a:pt x="318" y="1"/>
                </a:cubicBezTo>
                <a:close/>
              </a:path>
            </a:pathLst>
          </a:custGeom>
          <a:solidFill>
            <a:srgbClr val="376B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6" name="Google Shape;2396;p27"/>
          <p:cNvSpPr/>
          <p:nvPr/>
        </p:nvSpPr>
        <p:spPr>
          <a:xfrm>
            <a:off x="1275343" y="4211412"/>
            <a:ext cx="27897" cy="167159"/>
          </a:xfrm>
          <a:custGeom>
            <a:avLst/>
            <a:gdLst/>
            <a:ahLst/>
            <a:cxnLst/>
            <a:rect l="l" t="t" r="r" b="b"/>
            <a:pathLst>
              <a:path w="888" h="5321" extrusionOk="0">
                <a:moveTo>
                  <a:pt x="191" y="0"/>
                </a:moveTo>
                <a:cubicBezTo>
                  <a:pt x="96" y="0"/>
                  <a:pt x="1" y="95"/>
                  <a:pt x="1" y="190"/>
                </a:cubicBezTo>
                <a:lnTo>
                  <a:pt x="1" y="507"/>
                </a:lnTo>
                <a:cubicBezTo>
                  <a:pt x="1" y="950"/>
                  <a:pt x="1" y="1394"/>
                  <a:pt x="32" y="1869"/>
                </a:cubicBezTo>
                <a:cubicBezTo>
                  <a:pt x="32" y="1964"/>
                  <a:pt x="127" y="2059"/>
                  <a:pt x="222" y="2059"/>
                </a:cubicBezTo>
                <a:cubicBezTo>
                  <a:pt x="349" y="2059"/>
                  <a:pt x="444" y="1964"/>
                  <a:pt x="412" y="1837"/>
                </a:cubicBezTo>
                <a:cubicBezTo>
                  <a:pt x="412" y="1394"/>
                  <a:pt x="412" y="950"/>
                  <a:pt x="412" y="507"/>
                </a:cubicBezTo>
                <a:lnTo>
                  <a:pt x="412" y="190"/>
                </a:lnTo>
                <a:cubicBezTo>
                  <a:pt x="412" y="95"/>
                  <a:pt x="317" y="0"/>
                  <a:pt x="191" y="0"/>
                </a:cubicBezTo>
                <a:close/>
                <a:moveTo>
                  <a:pt x="381" y="3294"/>
                </a:moveTo>
                <a:cubicBezTo>
                  <a:pt x="254" y="3325"/>
                  <a:pt x="191" y="3420"/>
                  <a:pt x="191" y="3515"/>
                </a:cubicBezTo>
                <a:cubicBezTo>
                  <a:pt x="286" y="4022"/>
                  <a:pt x="381" y="4624"/>
                  <a:pt x="476" y="5162"/>
                </a:cubicBezTo>
                <a:cubicBezTo>
                  <a:pt x="507" y="5257"/>
                  <a:pt x="602" y="5320"/>
                  <a:pt x="697" y="5320"/>
                </a:cubicBezTo>
                <a:lnTo>
                  <a:pt x="729" y="5320"/>
                </a:lnTo>
                <a:cubicBezTo>
                  <a:pt x="824" y="5289"/>
                  <a:pt x="887" y="5194"/>
                  <a:pt x="887" y="5099"/>
                </a:cubicBezTo>
                <a:cubicBezTo>
                  <a:pt x="761" y="4529"/>
                  <a:pt x="666" y="3959"/>
                  <a:pt x="602" y="3484"/>
                </a:cubicBezTo>
                <a:cubicBezTo>
                  <a:pt x="571" y="3357"/>
                  <a:pt x="476" y="3294"/>
                  <a:pt x="381" y="3294"/>
                </a:cubicBezTo>
                <a:close/>
              </a:path>
            </a:pathLst>
          </a:custGeom>
          <a:solidFill>
            <a:srgbClr val="376B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7" name="Google Shape;2397;p27"/>
          <p:cNvSpPr/>
          <p:nvPr/>
        </p:nvSpPr>
        <p:spPr>
          <a:xfrm>
            <a:off x="1300224" y="4417086"/>
            <a:ext cx="18912" cy="37101"/>
          </a:xfrm>
          <a:custGeom>
            <a:avLst/>
            <a:gdLst/>
            <a:ahLst/>
            <a:cxnLst/>
            <a:rect l="l" t="t" r="r" b="b"/>
            <a:pathLst>
              <a:path w="602" h="1181" extrusionOk="0">
                <a:moveTo>
                  <a:pt x="239" y="0"/>
                </a:moveTo>
                <a:cubicBezTo>
                  <a:pt x="223" y="0"/>
                  <a:pt x="207" y="3"/>
                  <a:pt x="190" y="9"/>
                </a:cubicBezTo>
                <a:cubicBezTo>
                  <a:pt x="64" y="40"/>
                  <a:pt x="0" y="135"/>
                  <a:pt x="32" y="230"/>
                </a:cubicBezTo>
                <a:cubicBezTo>
                  <a:pt x="95" y="674"/>
                  <a:pt x="190" y="959"/>
                  <a:pt x="190" y="1022"/>
                </a:cubicBezTo>
                <a:cubicBezTo>
                  <a:pt x="222" y="1117"/>
                  <a:pt x="285" y="1180"/>
                  <a:pt x="380" y="1180"/>
                </a:cubicBezTo>
                <a:lnTo>
                  <a:pt x="444" y="1180"/>
                </a:lnTo>
                <a:cubicBezTo>
                  <a:pt x="539" y="1149"/>
                  <a:pt x="602" y="1022"/>
                  <a:pt x="570" y="927"/>
                </a:cubicBezTo>
                <a:cubicBezTo>
                  <a:pt x="570" y="864"/>
                  <a:pt x="507" y="579"/>
                  <a:pt x="412" y="167"/>
                </a:cubicBezTo>
                <a:cubicBezTo>
                  <a:pt x="386" y="62"/>
                  <a:pt x="316" y="0"/>
                  <a:pt x="239" y="0"/>
                </a:cubicBezTo>
                <a:close/>
              </a:path>
            </a:pathLst>
          </a:custGeom>
          <a:solidFill>
            <a:srgbClr val="376B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0" name="Google Shape;2400;p27"/>
          <p:cNvSpPr/>
          <p:nvPr/>
        </p:nvSpPr>
        <p:spPr>
          <a:xfrm>
            <a:off x="710250" y="1090458"/>
            <a:ext cx="998903" cy="998903"/>
          </a:xfrm>
          <a:custGeom>
            <a:avLst/>
            <a:gdLst/>
            <a:ahLst/>
            <a:cxnLst/>
            <a:rect l="l" t="t" r="r" b="b"/>
            <a:pathLst>
              <a:path w="31797" h="31797" extrusionOk="0">
                <a:moveTo>
                  <a:pt x="15898" y="1"/>
                </a:moveTo>
                <a:cubicBezTo>
                  <a:pt x="7126" y="1"/>
                  <a:pt x="1" y="7095"/>
                  <a:pt x="1" y="15899"/>
                </a:cubicBezTo>
                <a:cubicBezTo>
                  <a:pt x="1" y="24671"/>
                  <a:pt x="7126" y="31796"/>
                  <a:pt x="15898" y="31796"/>
                </a:cubicBezTo>
                <a:cubicBezTo>
                  <a:pt x="24671" y="31796"/>
                  <a:pt x="31796" y="24671"/>
                  <a:pt x="31796" y="15899"/>
                </a:cubicBezTo>
                <a:cubicBezTo>
                  <a:pt x="31796" y="7095"/>
                  <a:pt x="24671" y="1"/>
                  <a:pt x="15898" y="1"/>
                </a:cubicBezTo>
                <a:close/>
              </a:path>
            </a:pathLst>
          </a:custGeom>
          <a:solidFill>
            <a:srgbClr val="EDEDED"/>
          </a:solidFill>
          <a:ln w="10300" cap="flat" cmpd="sng">
            <a:solidFill>
              <a:srgbClr val="376B8C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1" name="Google Shape;2401;p27"/>
          <p:cNvSpPr/>
          <p:nvPr/>
        </p:nvSpPr>
        <p:spPr>
          <a:xfrm>
            <a:off x="881368" y="1696359"/>
            <a:ext cx="29876" cy="142279"/>
          </a:xfrm>
          <a:custGeom>
            <a:avLst/>
            <a:gdLst/>
            <a:ahLst/>
            <a:cxnLst/>
            <a:rect l="l" t="t" r="r" b="b"/>
            <a:pathLst>
              <a:path w="951" h="4529" extrusionOk="0">
                <a:moveTo>
                  <a:pt x="476" y="0"/>
                </a:moveTo>
                <a:cubicBezTo>
                  <a:pt x="222" y="0"/>
                  <a:pt x="1" y="190"/>
                  <a:pt x="1" y="475"/>
                </a:cubicBezTo>
                <a:lnTo>
                  <a:pt x="1" y="4054"/>
                </a:lnTo>
                <a:cubicBezTo>
                  <a:pt x="1" y="4307"/>
                  <a:pt x="222" y="4529"/>
                  <a:pt x="476" y="4529"/>
                </a:cubicBezTo>
                <a:cubicBezTo>
                  <a:pt x="729" y="4529"/>
                  <a:pt x="951" y="4307"/>
                  <a:pt x="951" y="4054"/>
                </a:cubicBezTo>
                <a:lnTo>
                  <a:pt x="951" y="475"/>
                </a:lnTo>
                <a:cubicBezTo>
                  <a:pt x="951" y="190"/>
                  <a:pt x="761" y="0"/>
                  <a:pt x="476" y="0"/>
                </a:cubicBezTo>
                <a:close/>
              </a:path>
            </a:pathLst>
          </a:custGeom>
          <a:solidFill>
            <a:srgbClr val="376B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2" name="Google Shape;2402;p27"/>
          <p:cNvSpPr/>
          <p:nvPr/>
        </p:nvSpPr>
        <p:spPr>
          <a:xfrm>
            <a:off x="1115158" y="1781902"/>
            <a:ext cx="30881" cy="142310"/>
          </a:xfrm>
          <a:custGeom>
            <a:avLst/>
            <a:gdLst/>
            <a:ahLst/>
            <a:cxnLst/>
            <a:rect l="l" t="t" r="r" b="b"/>
            <a:pathLst>
              <a:path w="983" h="4530" extrusionOk="0">
                <a:moveTo>
                  <a:pt x="508" y="1"/>
                </a:moveTo>
                <a:cubicBezTo>
                  <a:pt x="223" y="1"/>
                  <a:pt x="1" y="222"/>
                  <a:pt x="1" y="476"/>
                </a:cubicBezTo>
                <a:lnTo>
                  <a:pt x="1" y="4054"/>
                </a:lnTo>
                <a:cubicBezTo>
                  <a:pt x="1" y="4308"/>
                  <a:pt x="223" y="4529"/>
                  <a:pt x="508" y="4529"/>
                </a:cubicBezTo>
                <a:cubicBezTo>
                  <a:pt x="761" y="4529"/>
                  <a:pt x="983" y="4308"/>
                  <a:pt x="983" y="4054"/>
                </a:cubicBezTo>
                <a:lnTo>
                  <a:pt x="983" y="476"/>
                </a:lnTo>
                <a:cubicBezTo>
                  <a:pt x="983" y="222"/>
                  <a:pt x="761" y="1"/>
                  <a:pt x="508" y="1"/>
                </a:cubicBezTo>
                <a:close/>
              </a:path>
            </a:pathLst>
          </a:custGeom>
          <a:solidFill>
            <a:srgbClr val="376B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3" name="Google Shape;2403;p27"/>
          <p:cNvSpPr/>
          <p:nvPr/>
        </p:nvSpPr>
        <p:spPr>
          <a:xfrm>
            <a:off x="1479290" y="1416797"/>
            <a:ext cx="30881" cy="366142"/>
          </a:xfrm>
          <a:custGeom>
            <a:avLst/>
            <a:gdLst/>
            <a:ahLst/>
            <a:cxnLst/>
            <a:rect l="l" t="t" r="r" b="b"/>
            <a:pathLst>
              <a:path w="983" h="11655" extrusionOk="0">
                <a:moveTo>
                  <a:pt x="476" y="0"/>
                </a:moveTo>
                <a:cubicBezTo>
                  <a:pt x="222" y="0"/>
                  <a:pt x="1" y="190"/>
                  <a:pt x="1" y="475"/>
                </a:cubicBezTo>
                <a:lnTo>
                  <a:pt x="1" y="11179"/>
                </a:lnTo>
                <a:cubicBezTo>
                  <a:pt x="1" y="11433"/>
                  <a:pt x="222" y="11654"/>
                  <a:pt x="476" y="11654"/>
                </a:cubicBezTo>
                <a:cubicBezTo>
                  <a:pt x="761" y="11654"/>
                  <a:pt x="982" y="11464"/>
                  <a:pt x="982" y="11179"/>
                </a:cubicBezTo>
                <a:lnTo>
                  <a:pt x="982" y="475"/>
                </a:lnTo>
                <a:cubicBezTo>
                  <a:pt x="982" y="190"/>
                  <a:pt x="761" y="0"/>
                  <a:pt x="476" y="0"/>
                </a:cubicBezTo>
                <a:close/>
              </a:path>
            </a:pathLst>
          </a:custGeom>
          <a:solidFill>
            <a:srgbClr val="376B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4" name="Google Shape;2404;p27"/>
          <p:cNvSpPr/>
          <p:nvPr/>
        </p:nvSpPr>
        <p:spPr>
          <a:xfrm>
            <a:off x="1270380" y="1374010"/>
            <a:ext cx="30850" cy="367147"/>
          </a:xfrm>
          <a:custGeom>
            <a:avLst/>
            <a:gdLst/>
            <a:ahLst/>
            <a:cxnLst/>
            <a:rect l="l" t="t" r="r" b="b"/>
            <a:pathLst>
              <a:path w="982" h="11687" extrusionOk="0">
                <a:moveTo>
                  <a:pt x="475" y="0"/>
                </a:moveTo>
                <a:cubicBezTo>
                  <a:pt x="222" y="0"/>
                  <a:pt x="0" y="222"/>
                  <a:pt x="0" y="475"/>
                </a:cubicBezTo>
                <a:lnTo>
                  <a:pt x="0" y="11180"/>
                </a:lnTo>
                <a:cubicBezTo>
                  <a:pt x="0" y="11465"/>
                  <a:pt x="222" y="11686"/>
                  <a:pt x="475" y="11686"/>
                </a:cubicBezTo>
                <a:cubicBezTo>
                  <a:pt x="760" y="11686"/>
                  <a:pt x="982" y="11465"/>
                  <a:pt x="982" y="11180"/>
                </a:cubicBezTo>
                <a:lnTo>
                  <a:pt x="982" y="475"/>
                </a:lnTo>
                <a:cubicBezTo>
                  <a:pt x="982" y="222"/>
                  <a:pt x="760" y="0"/>
                  <a:pt x="475" y="0"/>
                </a:cubicBezTo>
                <a:close/>
              </a:path>
            </a:pathLst>
          </a:custGeom>
          <a:solidFill>
            <a:srgbClr val="376B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5" name="Google Shape;2405;p27"/>
          <p:cNvSpPr/>
          <p:nvPr/>
        </p:nvSpPr>
        <p:spPr>
          <a:xfrm>
            <a:off x="1285302" y="1423174"/>
            <a:ext cx="208941" cy="176709"/>
          </a:xfrm>
          <a:custGeom>
            <a:avLst/>
            <a:gdLst/>
            <a:ahLst/>
            <a:cxnLst/>
            <a:rect l="l" t="t" r="r" b="b"/>
            <a:pathLst>
              <a:path w="6651" h="5625" extrusionOk="0">
                <a:moveTo>
                  <a:pt x="2397" y="0"/>
                </a:moveTo>
                <a:cubicBezTo>
                  <a:pt x="1242" y="0"/>
                  <a:pt x="397" y="503"/>
                  <a:pt x="0" y="1571"/>
                </a:cubicBezTo>
                <a:lnTo>
                  <a:pt x="0" y="3882"/>
                </a:lnTo>
                <a:lnTo>
                  <a:pt x="6651" y="5624"/>
                </a:lnTo>
                <a:lnTo>
                  <a:pt x="6651" y="3186"/>
                </a:lnTo>
                <a:cubicBezTo>
                  <a:pt x="6651" y="3186"/>
                  <a:pt x="6176" y="652"/>
                  <a:pt x="3420" y="114"/>
                </a:cubicBezTo>
                <a:cubicBezTo>
                  <a:pt x="3058" y="39"/>
                  <a:pt x="2715" y="0"/>
                  <a:pt x="2397" y="0"/>
                </a:cubicBezTo>
                <a:close/>
              </a:path>
            </a:pathLst>
          </a:custGeom>
          <a:solidFill>
            <a:srgbClr val="376B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6" name="Google Shape;2406;p27"/>
          <p:cNvSpPr/>
          <p:nvPr/>
        </p:nvSpPr>
        <p:spPr>
          <a:xfrm>
            <a:off x="881368" y="1671478"/>
            <a:ext cx="249749" cy="192040"/>
          </a:xfrm>
          <a:custGeom>
            <a:avLst/>
            <a:gdLst/>
            <a:ahLst/>
            <a:cxnLst/>
            <a:rect l="l" t="t" r="r" b="b"/>
            <a:pathLst>
              <a:path w="7950" h="6113" extrusionOk="0">
                <a:moveTo>
                  <a:pt x="1" y="0"/>
                </a:moveTo>
                <a:lnTo>
                  <a:pt x="1" y="3231"/>
                </a:lnTo>
                <a:lnTo>
                  <a:pt x="7950" y="6113"/>
                </a:lnTo>
                <a:lnTo>
                  <a:pt x="7950" y="2851"/>
                </a:lnTo>
                <a:lnTo>
                  <a:pt x="1" y="0"/>
                </a:lnTo>
                <a:close/>
              </a:path>
            </a:pathLst>
          </a:custGeom>
          <a:solidFill>
            <a:srgbClr val="D197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7" name="Google Shape;2407;p27"/>
          <p:cNvSpPr/>
          <p:nvPr/>
        </p:nvSpPr>
        <p:spPr>
          <a:xfrm>
            <a:off x="881368" y="1582919"/>
            <a:ext cx="467644" cy="178123"/>
          </a:xfrm>
          <a:custGeom>
            <a:avLst/>
            <a:gdLst/>
            <a:ahLst/>
            <a:cxnLst/>
            <a:rect l="l" t="t" r="r" b="b"/>
            <a:pathLst>
              <a:path w="14886" h="5670" extrusionOk="0">
                <a:moveTo>
                  <a:pt x="7823" y="1"/>
                </a:moveTo>
                <a:lnTo>
                  <a:pt x="1" y="2819"/>
                </a:lnTo>
                <a:lnTo>
                  <a:pt x="7950" y="5670"/>
                </a:lnTo>
                <a:lnTo>
                  <a:pt x="14885" y="2598"/>
                </a:lnTo>
                <a:lnTo>
                  <a:pt x="7823" y="1"/>
                </a:lnTo>
                <a:close/>
              </a:path>
            </a:pathLst>
          </a:custGeom>
          <a:solidFill>
            <a:srgbClr val="F2B8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8" name="Google Shape;2408;p27"/>
          <p:cNvSpPr/>
          <p:nvPr/>
        </p:nvSpPr>
        <p:spPr>
          <a:xfrm>
            <a:off x="1127096" y="1530205"/>
            <a:ext cx="367147" cy="134331"/>
          </a:xfrm>
          <a:custGeom>
            <a:avLst/>
            <a:gdLst/>
            <a:ahLst/>
            <a:cxnLst/>
            <a:rect l="l" t="t" r="r" b="b"/>
            <a:pathLst>
              <a:path w="11687" h="4276" extrusionOk="0">
                <a:moveTo>
                  <a:pt x="4561" y="0"/>
                </a:moveTo>
                <a:lnTo>
                  <a:pt x="1" y="1679"/>
                </a:lnTo>
                <a:lnTo>
                  <a:pt x="7063" y="4276"/>
                </a:lnTo>
                <a:lnTo>
                  <a:pt x="11687" y="2217"/>
                </a:lnTo>
                <a:lnTo>
                  <a:pt x="456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9" name="Google Shape;2409;p27"/>
          <p:cNvSpPr/>
          <p:nvPr/>
        </p:nvSpPr>
        <p:spPr>
          <a:xfrm>
            <a:off x="1131086" y="1664504"/>
            <a:ext cx="217926" cy="199014"/>
          </a:xfrm>
          <a:custGeom>
            <a:avLst/>
            <a:gdLst/>
            <a:ahLst/>
            <a:cxnLst/>
            <a:rect l="l" t="t" r="r" b="b"/>
            <a:pathLst>
              <a:path w="6937" h="6335" extrusionOk="0">
                <a:moveTo>
                  <a:pt x="6936" y="1"/>
                </a:moveTo>
                <a:lnTo>
                  <a:pt x="1" y="3073"/>
                </a:lnTo>
                <a:lnTo>
                  <a:pt x="1" y="6335"/>
                </a:lnTo>
                <a:lnTo>
                  <a:pt x="6936" y="3231"/>
                </a:lnTo>
                <a:lnTo>
                  <a:pt x="6936" y="1"/>
                </a:lnTo>
                <a:close/>
              </a:path>
            </a:pathLst>
          </a:custGeom>
          <a:solidFill>
            <a:srgbClr val="E2A7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0" name="Google Shape;2410;p27"/>
          <p:cNvSpPr/>
          <p:nvPr/>
        </p:nvSpPr>
        <p:spPr>
          <a:xfrm>
            <a:off x="1348980" y="1599852"/>
            <a:ext cx="145263" cy="166154"/>
          </a:xfrm>
          <a:custGeom>
            <a:avLst/>
            <a:gdLst/>
            <a:ahLst/>
            <a:cxnLst/>
            <a:rect l="l" t="t" r="r" b="b"/>
            <a:pathLst>
              <a:path w="4624" h="5289" extrusionOk="0">
                <a:moveTo>
                  <a:pt x="4624" y="0"/>
                </a:moveTo>
                <a:lnTo>
                  <a:pt x="0" y="2059"/>
                </a:lnTo>
                <a:lnTo>
                  <a:pt x="0" y="5289"/>
                </a:lnTo>
                <a:lnTo>
                  <a:pt x="4624" y="3230"/>
                </a:lnTo>
                <a:lnTo>
                  <a:pt x="4624" y="0"/>
                </a:lnTo>
                <a:close/>
              </a:path>
            </a:pathLst>
          </a:custGeom>
          <a:solidFill>
            <a:srgbClr val="D8D6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1" name="Google Shape;2411;p27"/>
          <p:cNvSpPr/>
          <p:nvPr/>
        </p:nvSpPr>
        <p:spPr>
          <a:xfrm>
            <a:off x="1204377" y="1481229"/>
            <a:ext cx="300830" cy="148499"/>
          </a:xfrm>
          <a:custGeom>
            <a:avLst/>
            <a:gdLst/>
            <a:ahLst/>
            <a:cxnLst/>
            <a:rect l="l" t="t" r="r" b="b"/>
            <a:pathLst>
              <a:path w="9576" h="4727" extrusionOk="0">
                <a:moveTo>
                  <a:pt x="2324" y="1"/>
                </a:moveTo>
                <a:cubicBezTo>
                  <a:pt x="876" y="1"/>
                  <a:pt x="1" y="2020"/>
                  <a:pt x="676" y="2414"/>
                </a:cubicBezTo>
                <a:cubicBezTo>
                  <a:pt x="1413" y="2857"/>
                  <a:pt x="6076" y="4727"/>
                  <a:pt x="7278" y="4727"/>
                </a:cubicBezTo>
                <a:cubicBezTo>
                  <a:pt x="7367" y="4727"/>
                  <a:pt x="7437" y="4716"/>
                  <a:pt x="7485" y="4695"/>
                </a:cubicBezTo>
                <a:cubicBezTo>
                  <a:pt x="8213" y="4378"/>
                  <a:pt x="9575" y="3143"/>
                  <a:pt x="9037" y="2161"/>
                </a:cubicBezTo>
                <a:cubicBezTo>
                  <a:pt x="8593" y="1401"/>
                  <a:pt x="3210" y="198"/>
                  <a:pt x="2893" y="103"/>
                </a:cubicBezTo>
                <a:cubicBezTo>
                  <a:pt x="2696" y="32"/>
                  <a:pt x="2505" y="1"/>
                  <a:pt x="2324" y="1"/>
                </a:cubicBezTo>
                <a:close/>
              </a:path>
            </a:pathLst>
          </a:custGeom>
          <a:solidFill>
            <a:srgbClr val="D8D6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2" name="Google Shape;2412;p27"/>
          <p:cNvSpPr/>
          <p:nvPr/>
        </p:nvSpPr>
        <p:spPr>
          <a:xfrm>
            <a:off x="905243" y="1354124"/>
            <a:ext cx="139326" cy="159211"/>
          </a:xfrm>
          <a:custGeom>
            <a:avLst/>
            <a:gdLst/>
            <a:ahLst/>
            <a:cxnLst/>
            <a:rect l="l" t="t" r="r" b="b"/>
            <a:pathLst>
              <a:path w="4435" h="5068" extrusionOk="0">
                <a:moveTo>
                  <a:pt x="64" y="0"/>
                </a:moveTo>
                <a:lnTo>
                  <a:pt x="64" y="950"/>
                </a:lnTo>
                <a:lnTo>
                  <a:pt x="2788" y="950"/>
                </a:lnTo>
                <a:lnTo>
                  <a:pt x="1" y="4307"/>
                </a:lnTo>
                <a:lnTo>
                  <a:pt x="1" y="5067"/>
                </a:lnTo>
                <a:lnTo>
                  <a:pt x="4434" y="5067"/>
                </a:lnTo>
                <a:lnTo>
                  <a:pt x="4434" y="4117"/>
                </a:lnTo>
                <a:lnTo>
                  <a:pt x="1552" y="4117"/>
                </a:lnTo>
                <a:lnTo>
                  <a:pt x="4308" y="760"/>
                </a:lnTo>
                <a:lnTo>
                  <a:pt x="4308" y="0"/>
                </a:lnTo>
                <a:close/>
              </a:path>
            </a:pathLst>
          </a:custGeom>
          <a:solidFill>
            <a:srgbClr val="376B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3" name="Google Shape;2413;p27"/>
          <p:cNvSpPr/>
          <p:nvPr/>
        </p:nvSpPr>
        <p:spPr>
          <a:xfrm>
            <a:off x="1053491" y="1293430"/>
            <a:ext cx="99523" cy="113440"/>
          </a:xfrm>
          <a:custGeom>
            <a:avLst/>
            <a:gdLst/>
            <a:ahLst/>
            <a:cxnLst/>
            <a:rect l="l" t="t" r="r" b="b"/>
            <a:pathLst>
              <a:path w="3168" h="3611" extrusionOk="0">
                <a:moveTo>
                  <a:pt x="64" y="0"/>
                </a:moveTo>
                <a:lnTo>
                  <a:pt x="64" y="665"/>
                </a:lnTo>
                <a:lnTo>
                  <a:pt x="1995" y="665"/>
                </a:lnTo>
                <a:lnTo>
                  <a:pt x="0" y="3072"/>
                </a:lnTo>
                <a:lnTo>
                  <a:pt x="0" y="3610"/>
                </a:lnTo>
                <a:lnTo>
                  <a:pt x="3167" y="3610"/>
                </a:lnTo>
                <a:lnTo>
                  <a:pt x="3167" y="2945"/>
                </a:lnTo>
                <a:lnTo>
                  <a:pt x="1109" y="2945"/>
                </a:lnTo>
                <a:lnTo>
                  <a:pt x="3104" y="539"/>
                </a:lnTo>
                <a:lnTo>
                  <a:pt x="3104" y="0"/>
                </a:lnTo>
                <a:close/>
              </a:path>
            </a:pathLst>
          </a:custGeom>
          <a:solidFill>
            <a:srgbClr val="376B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4" name="Google Shape;2414;p27"/>
          <p:cNvSpPr/>
          <p:nvPr/>
        </p:nvSpPr>
        <p:spPr>
          <a:xfrm>
            <a:off x="1168878" y="1232736"/>
            <a:ext cx="78632" cy="89564"/>
          </a:xfrm>
          <a:custGeom>
            <a:avLst/>
            <a:gdLst/>
            <a:ahLst/>
            <a:cxnLst/>
            <a:rect l="l" t="t" r="r" b="b"/>
            <a:pathLst>
              <a:path w="2503" h="2851" extrusionOk="0">
                <a:moveTo>
                  <a:pt x="33" y="0"/>
                </a:moveTo>
                <a:lnTo>
                  <a:pt x="33" y="539"/>
                </a:lnTo>
                <a:lnTo>
                  <a:pt x="1584" y="539"/>
                </a:lnTo>
                <a:lnTo>
                  <a:pt x="1" y="2439"/>
                </a:lnTo>
                <a:lnTo>
                  <a:pt x="1" y="2851"/>
                </a:lnTo>
                <a:lnTo>
                  <a:pt x="2503" y="2851"/>
                </a:lnTo>
                <a:lnTo>
                  <a:pt x="2503" y="2312"/>
                </a:lnTo>
                <a:lnTo>
                  <a:pt x="888" y="2312"/>
                </a:lnTo>
                <a:lnTo>
                  <a:pt x="2439" y="444"/>
                </a:lnTo>
                <a:lnTo>
                  <a:pt x="2439" y="0"/>
                </a:lnTo>
                <a:close/>
              </a:path>
            </a:pathLst>
          </a:custGeom>
          <a:solidFill>
            <a:srgbClr val="376B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7017" y="1016875"/>
            <a:ext cx="6945452" cy="392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4392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3" name="Google Shape;2323;p27"/>
          <p:cNvSpPr txBox="1"/>
          <p:nvPr/>
        </p:nvSpPr>
        <p:spPr>
          <a:xfrm>
            <a:off x="710250" y="457200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 smtClean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Ward.D Linkage</a:t>
            </a:r>
            <a:endParaRPr sz="2500" dirty="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366" name="Google Shape;2366;p27"/>
          <p:cNvSpPr/>
          <p:nvPr/>
        </p:nvSpPr>
        <p:spPr>
          <a:xfrm>
            <a:off x="710250" y="2377845"/>
            <a:ext cx="998903" cy="998871"/>
          </a:xfrm>
          <a:custGeom>
            <a:avLst/>
            <a:gdLst/>
            <a:ahLst/>
            <a:cxnLst/>
            <a:rect l="l" t="t" r="r" b="b"/>
            <a:pathLst>
              <a:path w="31797" h="31796" extrusionOk="0">
                <a:moveTo>
                  <a:pt x="15898" y="0"/>
                </a:moveTo>
                <a:cubicBezTo>
                  <a:pt x="7126" y="0"/>
                  <a:pt x="1" y="7126"/>
                  <a:pt x="1" y="15898"/>
                </a:cubicBezTo>
                <a:cubicBezTo>
                  <a:pt x="1" y="24702"/>
                  <a:pt x="7126" y="31796"/>
                  <a:pt x="15898" y="31796"/>
                </a:cubicBezTo>
                <a:cubicBezTo>
                  <a:pt x="24671" y="31796"/>
                  <a:pt x="31796" y="24702"/>
                  <a:pt x="31796" y="15898"/>
                </a:cubicBezTo>
                <a:cubicBezTo>
                  <a:pt x="31796" y="7126"/>
                  <a:pt x="24671" y="0"/>
                  <a:pt x="15898" y="0"/>
                </a:cubicBezTo>
                <a:close/>
              </a:path>
            </a:pathLst>
          </a:custGeom>
          <a:solidFill>
            <a:srgbClr val="EDEDED"/>
          </a:solidFill>
          <a:ln w="10300" cap="flat" cmpd="sng">
            <a:solidFill>
              <a:srgbClr val="376B8C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7" name="Google Shape;2367;p27"/>
          <p:cNvSpPr/>
          <p:nvPr/>
        </p:nvSpPr>
        <p:spPr>
          <a:xfrm>
            <a:off x="1168878" y="2629542"/>
            <a:ext cx="47814" cy="224869"/>
          </a:xfrm>
          <a:custGeom>
            <a:avLst/>
            <a:gdLst/>
            <a:ahLst/>
            <a:cxnLst/>
            <a:rect l="l" t="t" r="r" b="b"/>
            <a:pathLst>
              <a:path w="1522" h="7158" extrusionOk="0">
                <a:moveTo>
                  <a:pt x="1" y="1"/>
                </a:moveTo>
                <a:lnTo>
                  <a:pt x="1" y="7158"/>
                </a:lnTo>
                <a:lnTo>
                  <a:pt x="1521" y="7158"/>
                </a:lnTo>
                <a:lnTo>
                  <a:pt x="1521" y="1"/>
                </a:lnTo>
                <a:close/>
              </a:path>
            </a:pathLst>
          </a:custGeom>
          <a:solidFill>
            <a:srgbClr val="F2B8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8" name="Google Shape;2368;p27"/>
          <p:cNvSpPr/>
          <p:nvPr/>
        </p:nvSpPr>
        <p:spPr>
          <a:xfrm>
            <a:off x="980859" y="2816586"/>
            <a:ext cx="423851" cy="455675"/>
          </a:xfrm>
          <a:custGeom>
            <a:avLst/>
            <a:gdLst/>
            <a:ahLst/>
            <a:cxnLst/>
            <a:rect l="l" t="t" r="r" b="b"/>
            <a:pathLst>
              <a:path w="13492" h="14505" extrusionOk="0">
                <a:moveTo>
                  <a:pt x="6746" y="0"/>
                </a:moveTo>
                <a:cubicBezTo>
                  <a:pt x="3009" y="0"/>
                  <a:pt x="0" y="2502"/>
                  <a:pt x="286" y="5004"/>
                </a:cubicBezTo>
                <a:cubicBezTo>
                  <a:pt x="571" y="7506"/>
                  <a:pt x="1901" y="14505"/>
                  <a:pt x="6746" y="14505"/>
                </a:cubicBezTo>
                <a:cubicBezTo>
                  <a:pt x="11591" y="14505"/>
                  <a:pt x="12921" y="7506"/>
                  <a:pt x="13206" y="5004"/>
                </a:cubicBezTo>
                <a:cubicBezTo>
                  <a:pt x="13492" y="2502"/>
                  <a:pt x="10483" y="0"/>
                  <a:pt x="6746" y="0"/>
                </a:cubicBezTo>
                <a:close/>
              </a:path>
            </a:pathLst>
          </a:custGeom>
          <a:solidFill>
            <a:srgbClr val="376B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9" name="Google Shape;2369;p27"/>
          <p:cNvSpPr/>
          <p:nvPr/>
        </p:nvSpPr>
        <p:spPr>
          <a:xfrm>
            <a:off x="1054496" y="2816586"/>
            <a:ext cx="276578" cy="455675"/>
          </a:xfrm>
          <a:custGeom>
            <a:avLst/>
            <a:gdLst/>
            <a:ahLst/>
            <a:cxnLst/>
            <a:rect l="l" t="t" r="r" b="b"/>
            <a:pathLst>
              <a:path w="8804" h="14505" extrusionOk="0">
                <a:moveTo>
                  <a:pt x="4402" y="0"/>
                </a:moveTo>
                <a:cubicBezTo>
                  <a:pt x="1963" y="0"/>
                  <a:pt x="0" y="2502"/>
                  <a:pt x="190" y="5004"/>
                </a:cubicBezTo>
                <a:cubicBezTo>
                  <a:pt x="348" y="7506"/>
                  <a:pt x="1235" y="14505"/>
                  <a:pt x="4402" y="14505"/>
                </a:cubicBezTo>
                <a:cubicBezTo>
                  <a:pt x="7569" y="14505"/>
                  <a:pt x="8456" y="7506"/>
                  <a:pt x="8614" y="5004"/>
                </a:cubicBezTo>
                <a:cubicBezTo>
                  <a:pt x="8804" y="2502"/>
                  <a:pt x="6872" y="0"/>
                  <a:pt x="4402" y="0"/>
                </a:cubicBezTo>
                <a:close/>
              </a:path>
            </a:pathLst>
          </a:custGeom>
          <a:solidFill>
            <a:srgbClr val="43AE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0" name="Google Shape;2370;p27"/>
          <p:cNvSpPr/>
          <p:nvPr/>
        </p:nvSpPr>
        <p:spPr>
          <a:xfrm>
            <a:off x="1031594" y="2895187"/>
            <a:ext cx="322381" cy="170144"/>
          </a:xfrm>
          <a:custGeom>
            <a:avLst/>
            <a:gdLst/>
            <a:ahLst/>
            <a:cxnLst/>
            <a:rect l="l" t="t" r="r" b="b"/>
            <a:pathLst>
              <a:path w="10262" h="5416" extrusionOk="0">
                <a:moveTo>
                  <a:pt x="2027" y="0"/>
                </a:moveTo>
                <a:cubicBezTo>
                  <a:pt x="919" y="0"/>
                  <a:pt x="1" y="919"/>
                  <a:pt x="1" y="2059"/>
                </a:cubicBezTo>
                <a:lnTo>
                  <a:pt x="1" y="3389"/>
                </a:lnTo>
                <a:cubicBezTo>
                  <a:pt x="1" y="4497"/>
                  <a:pt x="919" y="5416"/>
                  <a:pt x="2027" y="5416"/>
                </a:cubicBezTo>
                <a:lnTo>
                  <a:pt x="8235" y="5416"/>
                </a:lnTo>
                <a:cubicBezTo>
                  <a:pt x="9343" y="5416"/>
                  <a:pt x="10261" y="4497"/>
                  <a:pt x="10261" y="3389"/>
                </a:cubicBezTo>
                <a:lnTo>
                  <a:pt x="10261" y="2059"/>
                </a:lnTo>
                <a:cubicBezTo>
                  <a:pt x="10261" y="919"/>
                  <a:pt x="9343" y="0"/>
                  <a:pt x="8235" y="0"/>
                </a:cubicBezTo>
                <a:close/>
              </a:path>
            </a:pathLst>
          </a:custGeom>
          <a:solidFill>
            <a:srgbClr val="F2B8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1" name="Google Shape;2371;p27"/>
          <p:cNvSpPr/>
          <p:nvPr/>
        </p:nvSpPr>
        <p:spPr>
          <a:xfrm>
            <a:off x="1060465" y="3111071"/>
            <a:ext cx="65689" cy="65689"/>
          </a:xfrm>
          <a:custGeom>
            <a:avLst/>
            <a:gdLst/>
            <a:ahLst/>
            <a:cxnLst/>
            <a:rect l="l" t="t" r="r" b="b"/>
            <a:pathLst>
              <a:path w="2091" h="2091" extrusionOk="0">
                <a:moveTo>
                  <a:pt x="1045" y="0"/>
                </a:moveTo>
                <a:cubicBezTo>
                  <a:pt x="475" y="0"/>
                  <a:pt x="0" y="475"/>
                  <a:pt x="0" y="1045"/>
                </a:cubicBezTo>
                <a:cubicBezTo>
                  <a:pt x="0" y="1615"/>
                  <a:pt x="475" y="2090"/>
                  <a:pt x="1045" y="2090"/>
                </a:cubicBezTo>
                <a:cubicBezTo>
                  <a:pt x="1615" y="2090"/>
                  <a:pt x="2090" y="1615"/>
                  <a:pt x="2090" y="1045"/>
                </a:cubicBezTo>
                <a:cubicBezTo>
                  <a:pt x="2090" y="475"/>
                  <a:pt x="1615" y="0"/>
                  <a:pt x="1045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2" name="Google Shape;2372;p27"/>
          <p:cNvSpPr/>
          <p:nvPr/>
        </p:nvSpPr>
        <p:spPr>
          <a:xfrm>
            <a:off x="1278328" y="3088169"/>
            <a:ext cx="45803" cy="45803"/>
          </a:xfrm>
          <a:custGeom>
            <a:avLst/>
            <a:gdLst/>
            <a:ahLst/>
            <a:cxnLst/>
            <a:rect l="l" t="t" r="r" b="b"/>
            <a:pathLst>
              <a:path w="1458" h="1458" extrusionOk="0">
                <a:moveTo>
                  <a:pt x="729" y="1"/>
                </a:moveTo>
                <a:cubicBezTo>
                  <a:pt x="349" y="1"/>
                  <a:pt x="1" y="349"/>
                  <a:pt x="1" y="729"/>
                </a:cubicBezTo>
                <a:cubicBezTo>
                  <a:pt x="1" y="1141"/>
                  <a:pt x="349" y="1458"/>
                  <a:pt x="729" y="1458"/>
                </a:cubicBezTo>
                <a:cubicBezTo>
                  <a:pt x="1141" y="1458"/>
                  <a:pt x="1457" y="1141"/>
                  <a:pt x="1457" y="729"/>
                </a:cubicBezTo>
                <a:cubicBezTo>
                  <a:pt x="1457" y="349"/>
                  <a:pt x="1141" y="1"/>
                  <a:pt x="729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3" name="Google Shape;2373;p27"/>
          <p:cNvSpPr/>
          <p:nvPr/>
        </p:nvSpPr>
        <p:spPr>
          <a:xfrm>
            <a:off x="1256432" y="3156842"/>
            <a:ext cx="44798" cy="45772"/>
          </a:xfrm>
          <a:custGeom>
            <a:avLst/>
            <a:gdLst/>
            <a:ahLst/>
            <a:cxnLst/>
            <a:rect l="l" t="t" r="r" b="b"/>
            <a:pathLst>
              <a:path w="1426" h="1457" extrusionOk="0">
                <a:moveTo>
                  <a:pt x="698" y="0"/>
                </a:moveTo>
                <a:cubicBezTo>
                  <a:pt x="318" y="0"/>
                  <a:pt x="1" y="317"/>
                  <a:pt x="1" y="728"/>
                </a:cubicBezTo>
                <a:cubicBezTo>
                  <a:pt x="1" y="1140"/>
                  <a:pt x="318" y="1457"/>
                  <a:pt x="698" y="1457"/>
                </a:cubicBezTo>
                <a:cubicBezTo>
                  <a:pt x="1109" y="1457"/>
                  <a:pt x="1426" y="1140"/>
                  <a:pt x="1426" y="728"/>
                </a:cubicBezTo>
                <a:cubicBezTo>
                  <a:pt x="1426" y="317"/>
                  <a:pt x="1109" y="0"/>
                  <a:pt x="698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4" name="Google Shape;2374;p27"/>
          <p:cNvSpPr/>
          <p:nvPr/>
        </p:nvSpPr>
        <p:spPr>
          <a:xfrm>
            <a:off x="1155966" y="2465398"/>
            <a:ext cx="61699" cy="110989"/>
          </a:xfrm>
          <a:custGeom>
            <a:avLst/>
            <a:gdLst/>
            <a:ahLst/>
            <a:cxnLst/>
            <a:rect l="l" t="t" r="r" b="b"/>
            <a:pathLst>
              <a:path w="1964" h="3533" extrusionOk="0">
                <a:moveTo>
                  <a:pt x="1045" y="0"/>
                </a:moveTo>
                <a:cubicBezTo>
                  <a:pt x="1014" y="380"/>
                  <a:pt x="887" y="760"/>
                  <a:pt x="697" y="1077"/>
                </a:cubicBezTo>
                <a:cubicBezTo>
                  <a:pt x="475" y="1457"/>
                  <a:pt x="190" y="1837"/>
                  <a:pt x="95" y="2280"/>
                </a:cubicBezTo>
                <a:cubicBezTo>
                  <a:pt x="0" y="2692"/>
                  <a:pt x="95" y="3230"/>
                  <a:pt x="507" y="3452"/>
                </a:cubicBezTo>
                <a:cubicBezTo>
                  <a:pt x="611" y="3508"/>
                  <a:pt x="721" y="3533"/>
                  <a:pt x="832" y="3533"/>
                </a:cubicBezTo>
                <a:cubicBezTo>
                  <a:pt x="1226" y="3533"/>
                  <a:pt x="1625" y="3214"/>
                  <a:pt x="1774" y="2819"/>
                </a:cubicBezTo>
                <a:cubicBezTo>
                  <a:pt x="1964" y="2344"/>
                  <a:pt x="1805" y="1774"/>
                  <a:pt x="1584" y="1267"/>
                </a:cubicBezTo>
                <a:cubicBezTo>
                  <a:pt x="1394" y="855"/>
                  <a:pt x="1172" y="444"/>
                  <a:pt x="1045" y="0"/>
                </a:cubicBezTo>
                <a:close/>
              </a:path>
            </a:pathLst>
          </a:custGeom>
          <a:solidFill>
            <a:srgbClr val="E276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5" name="Google Shape;2375;p27"/>
          <p:cNvSpPr/>
          <p:nvPr/>
        </p:nvSpPr>
        <p:spPr>
          <a:xfrm>
            <a:off x="1145003" y="2936969"/>
            <a:ext cx="8985" cy="36818"/>
          </a:xfrm>
          <a:custGeom>
            <a:avLst/>
            <a:gdLst/>
            <a:ahLst/>
            <a:cxnLst/>
            <a:rect l="l" t="t" r="r" b="b"/>
            <a:pathLst>
              <a:path w="286" h="1172" extrusionOk="0">
                <a:moveTo>
                  <a:pt x="128" y="0"/>
                </a:moveTo>
                <a:cubicBezTo>
                  <a:pt x="64" y="0"/>
                  <a:pt x="1" y="64"/>
                  <a:pt x="1" y="127"/>
                </a:cubicBezTo>
                <a:lnTo>
                  <a:pt x="1" y="1045"/>
                </a:lnTo>
                <a:cubicBezTo>
                  <a:pt x="1" y="1109"/>
                  <a:pt x="64" y="1172"/>
                  <a:pt x="159" y="1172"/>
                </a:cubicBezTo>
                <a:cubicBezTo>
                  <a:pt x="223" y="1172"/>
                  <a:pt x="286" y="1109"/>
                  <a:pt x="286" y="1045"/>
                </a:cubicBezTo>
                <a:lnTo>
                  <a:pt x="286" y="127"/>
                </a:lnTo>
                <a:cubicBezTo>
                  <a:pt x="286" y="64"/>
                  <a:pt x="223" y="0"/>
                  <a:pt x="1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6" name="Google Shape;2376;p27"/>
          <p:cNvSpPr/>
          <p:nvPr/>
        </p:nvSpPr>
        <p:spPr>
          <a:xfrm>
            <a:off x="1145003" y="2986699"/>
            <a:ext cx="8985" cy="37855"/>
          </a:xfrm>
          <a:custGeom>
            <a:avLst/>
            <a:gdLst/>
            <a:ahLst/>
            <a:cxnLst/>
            <a:rect l="l" t="t" r="r" b="b"/>
            <a:pathLst>
              <a:path w="286" h="1205" extrusionOk="0">
                <a:moveTo>
                  <a:pt x="128" y="1"/>
                </a:moveTo>
                <a:cubicBezTo>
                  <a:pt x="64" y="1"/>
                  <a:pt x="1" y="64"/>
                  <a:pt x="1" y="159"/>
                </a:cubicBezTo>
                <a:lnTo>
                  <a:pt x="1" y="1077"/>
                </a:lnTo>
                <a:cubicBezTo>
                  <a:pt x="1" y="1141"/>
                  <a:pt x="64" y="1204"/>
                  <a:pt x="159" y="1204"/>
                </a:cubicBezTo>
                <a:cubicBezTo>
                  <a:pt x="223" y="1204"/>
                  <a:pt x="286" y="1141"/>
                  <a:pt x="286" y="1077"/>
                </a:cubicBezTo>
                <a:lnTo>
                  <a:pt x="286" y="159"/>
                </a:lnTo>
                <a:cubicBezTo>
                  <a:pt x="286" y="64"/>
                  <a:pt x="223" y="1"/>
                  <a:pt x="12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7" name="Google Shape;2377;p27"/>
          <p:cNvSpPr/>
          <p:nvPr/>
        </p:nvSpPr>
        <p:spPr>
          <a:xfrm>
            <a:off x="1174847" y="2936969"/>
            <a:ext cx="8985" cy="36818"/>
          </a:xfrm>
          <a:custGeom>
            <a:avLst/>
            <a:gdLst/>
            <a:ahLst/>
            <a:cxnLst/>
            <a:rect l="l" t="t" r="r" b="b"/>
            <a:pathLst>
              <a:path w="286" h="1172" extrusionOk="0">
                <a:moveTo>
                  <a:pt x="128" y="0"/>
                </a:moveTo>
                <a:cubicBezTo>
                  <a:pt x="64" y="0"/>
                  <a:pt x="1" y="64"/>
                  <a:pt x="1" y="127"/>
                </a:cubicBezTo>
                <a:lnTo>
                  <a:pt x="1" y="1045"/>
                </a:lnTo>
                <a:cubicBezTo>
                  <a:pt x="1" y="1109"/>
                  <a:pt x="64" y="1172"/>
                  <a:pt x="159" y="1172"/>
                </a:cubicBezTo>
                <a:cubicBezTo>
                  <a:pt x="223" y="1172"/>
                  <a:pt x="286" y="1109"/>
                  <a:pt x="286" y="1045"/>
                </a:cubicBezTo>
                <a:lnTo>
                  <a:pt x="286" y="127"/>
                </a:lnTo>
                <a:cubicBezTo>
                  <a:pt x="286" y="64"/>
                  <a:pt x="223" y="0"/>
                  <a:pt x="1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8" name="Google Shape;2378;p27"/>
          <p:cNvSpPr/>
          <p:nvPr/>
        </p:nvSpPr>
        <p:spPr>
          <a:xfrm>
            <a:off x="1211665" y="2936969"/>
            <a:ext cx="8011" cy="36818"/>
          </a:xfrm>
          <a:custGeom>
            <a:avLst/>
            <a:gdLst/>
            <a:ahLst/>
            <a:cxnLst/>
            <a:rect l="l" t="t" r="r" b="b"/>
            <a:pathLst>
              <a:path w="255" h="1172" extrusionOk="0">
                <a:moveTo>
                  <a:pt x="127" y="0"/>
                </a:moveTo>
                <a:cubicBezTo>
                  <a:pt x="64" y="0"/>
                  <a:pt x="1" y="64"/>
                  <a:pt x="1" y="127"/>
                </a:cubicBezTo>
                <a:lnTo>
                  <a:pt x="1" y="1045"/>
                </a:lnTo>
                <a:cubicBezTo>
                  <a:pt x="1" y="1109"/>
                  <a:pt x="64" y="1172"/>
                  <a:pt x="127" y="1172"/>
                </a:cubicBezTo>
                <a:cubicBezTo>
                  <a:pt x="222" y="1172"/>
                  <a:pt x="254" y="1109"/>
                  <a:pt x="254" y="1045"/>
                </a:cubicBezTo>
                <a:lnTo>
                  <a:pt x="254" y="127"/>
                </a:lnTo>
                <a:cubicBezTo>
                  <a:pt x="254" y="64"/>
                  <a:pt x="191" y="0"/>
                  <a:pt x="12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9" name="Google Shape;2379;p27"/>
          <p:cNvSpPr/>
          <p:nvPr/>
        </p:nvSpPr>
        <p:spPr>
          <a:xfrm>
            <a:off x="1174847" y="2986699"/>
            <a:ext cx="8985" cy="37855"/>
          </a:xfrm>
          <a:custGeom>
            <a:avLst/>
            <a:gdLst/>
            <a:ahLst/>
            <a:cxnLst/>
            <a:rect l="l" t="t" r="r" b="b"/>
            <a:pathLst>
              <a:path w="286" h="1205" extrusionOk="0">
                <a:moveTo>
                  <a:pt x="128" y="1"/>
                </a:moveTo>
                <a:cubicBezTo>
                  <a:pt x="64" y="1"/>
                  <a:pt x="1" y="64"/>
                  <a:pt x="1" y="159"/>
                </a:cubicBezTo>
                <a:lnTo>
                  <a:pt x="1" y="1077"/>
                </a:lnTo>
                <a:cubicBezTo>
                  <a:pt x="1" y="1141"/>
                  <a:pt x="64" y="1204"/>
                  <a:pt x="159" y="1204"/>
                </a:cubicBezTo>
                <a:cubicBezTo>
                  <a:pt x="223" y="1204"/>
                  <a:pt x="286" y="1141"/>
                  <a:pt x="286" y="1077"/>
                </a:cubicBezTo>
                <a:lnTo>
                  <a:pt x="286" y="159"/>
                </a:lnTo>
                <a:cubicBezTo>
                  <a:pt x="286" y="64"/>
                  <a:pt x="223" y="1"/>
                  <a:pt x="12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0" name="Google Shape;2380;p27"/>
          <p:cNvSpPr/>
          <p:nvPr/>
        </p:nvSpPr>
        <p:spPr>
          <a:xfrm>
            <a:off x="1211665" y="2986699"/>
            <a:ext cx="8011" cy="37855"/>
          </a:xfrm>
          <a:custGeom>
            <a:avLst/>
            <a:gdLst/>
            <a:ahLst/>
            <a:cxnLst/>
            <a:rect l="l" t="t" r="r" b="b"/>
            <a:pathLst>
              <a:path w="255" h="1205" extrusionOk="0">
                <a:moveTo>
                  <a:pt x="127" y="1"/>
                </a:moveTo>
                <a:cubicBezTo>
                  <a:pt x="64" y="1"/>
                  <a:pt x="1" y="64"/>
                  <a:pt x="1" y="159"/>
                </a:cubicBezTo>
                <a:lnTo>
                  <a:pt x="1" y="1077"/>
                </a:lnTo>
                <a:cubicBezTo>
                  <a:pt x="1" y="1141"/>
                  <a:pt x="64" y="1204"/>
                  <a:pt x="127" y="1204"/>
                </a:cubicBezTo>
                <a:cubicBezTo>
                  <a:pt x="222" y="1204"/>
                  <a:pt x="254" y="1141"/>
                  <a:pt x="254" y="1077"/>
                </a:cubicBezTo>
                <a:lnTo>
                  <a:pt x="254" y="159"/>
                </a:lnTo>
                <a:cubicBezTo>
                  <a:pt x="254" y="64"/>
                  <a:pt x="191" y="1"/>
                  <a:pt x="12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1" name="Google Shape;2381;p27"/>
          <p:cNvSpPr/>
          <p:nvPr/>
        </p:nvSpPr>
        <p:spPr>
          <a:xfrm>
            <a:off x="1178837" y="3026501"/>
            <a:ext cx="37855" cy="8985"/>
          </a:xfrm>
          <a:custGeom>
            <a:avLst/>
            <a:gdLst/>
            <a:ahLst/>
            <a:cxnLst/>
            <a:rect l="l" t="t" r="r" b="b"/>
            <a:pathLst>
              <a:path w="1205" h="286" extrusionOk="0">
                <a:moveTo>
                  <a:pt x="127" y="0"/>
                </a:moveTo>
                <a:cubicBezTo>
                  <a:pt x="64" y="0"/>
                  <a:pt x="1" y="64"/>
                  <a:pt x="1" y="127"/>
                </a:cubicBezTo>
                <a:cubicBezTo>
                  <a:pt x="1" y="222"/>
                  <a:pt x="64" y="285"/>
                  <a:pt x="127" y="285"/>
                </a:cubicBezTo>
                <a:lnTo>
                  <a:pt x="1046" y="285"/>
                </a:lnTo>
                <a:cubicBezTo>
                  <a:pt x="1141" y="285"/>
                  <a:pt x="1204" y="222"/>
                  <a:pt x="1204" y="127"/>
                </a:cubicBezTo>
                <a:cubicBezTo>
                  <a:pt x="1204" y="64"/>
                  <a:pt x="1141" y="0"/>
                  <a:pt x="104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2" name="Google Shape;2382;p27"/>
          <p:cNvSpPr/>
          <p:nvPr/>
        </p:nvSpPr>
        <p:spPr>
          <a:xfrm>
            <a:off x="1178837" y="2926005"/>
            <a:ext cx="37855" cy="8011"/>
          </a:xfrm>
          <a:custGeom>
            <a:avLst/>
            <a:gdLst/>
            <a:ahLst/>
            <a:cxnLst/>
            <a:rect l="l" t="t" r="r" b="b"/>
            <a:pathLst>
              <a:path w="1205" h="255" extrusionOk="0">
                <a:moveTo>
                  <a:pt x="127" y="1"/>
                </a:moveTo>
                <a:cubicBezTo>
                  <a:pt x="64" y="1"/>
                  <a:pt x="1" y="64"/>
                  <a:pt x="1" y="128"/>
                </a:cubicBezTo>
                <a:cubicBezTo>
                  <a:pt x="1" y="223"/>
                  <a:pt x="64" y="254"/>
                  <a:pt x="127" y="254"/>
                </a:cubicBezTo>
                <a:lnTo>
                  <a:pt x="1046" y="254"/>
                </a:lnTo>
                <a:cubicBezTo>
                  <a:pt x="1141" y="254"/>
                  <a:pt x="1204" y="191"/>
                  <a:pt x="1204" y="128"/>
                </a:cubicBezTo>
                <a:cubicBezTo>
                  <a:pt x="1204" y="64"/>
                  <a:pt x="1141" y="1"/>
                  <a:pt x="104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3" name="Google Shape;2383;p27"/>
          <p:cNvSpPr/>
          <p:nvPr/>
        </p:nvSpPr>
        <p:spPr>
          <a:xfrm>
            <a:off x="1242515" y="2936969"/>
            <a:ext cx="7979" cy="36818"/>
          </a:xfrm>
          <a:custGeom>
            <a:avLst/>
            <a:gdLst/>
            <a:ahLst/>
            <a:cxnLst/>
            <a:rect l="l" t="t" r="r" b="b"/>
            <a:pathLst>
              <a:path w="254" h="1172" extrusionOk="0">
                <a:moveTo>
                  <a:pt x="127" y="0"/>
                </a:moveTo>
                <a:cubicBezTo>
                  <a:pt x="64" y="0"/>
                  <a:pt x="0" y="64"/>
                  <a:pt x="0" y="127"/>
                </a:cubicBezTo>
                <a:lnTo>
                  <a:pt x="0" y="1045"/>
                </a:lnTo>
                <a:cubicBezTo>
                  <a:pt x="0" y="1109"/>
                  <a:pt x="64" y="1172"/>
                  <a:pt x="127" y="1172"/>
                </a:cubicBezTo>
                <a:cubicBezTo>
                  <a:pt x="190" y="1172"/>
                  <a:pt x="254" y="1109"/>
                  <a:pt x="254" y="1045"/>
                </a:cubicBezTo>
                <a:lnTo>
                  <a:pt x="254" y="127"/>
                </a:lnTo>
                <a:cubicBezTo>
                  <a:pt x="254" y="64"/>
                  <a:pt x="190" y="0"/>
                  <a:pt x="12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4" name="Google Shape;2384;p27"/>
          <p:cNvSpPr/>
          <p:nvPr/>
        </p:nvSpPr>
        <p:spPr>
          <a:xfrm>
            <a:off x="1246504" y="2975766"/>
            <a:ext cx="36818" cy="8985"/>
          </a:xfrm>
          <a:custGeom>
            <a:avLst/>
            <a:gdLst/>
            <a:ahLst/>
            <a:cxnLst/>
            <a:rect l="l" t="t" r="r" b="b"/>
            <a:pathLst>
              <a:path w="1172" h="286" extrusionOk="0">
                <a:moveTo>
                  <a:pt x="127" y="0"/>
                </a:moveTo>
                <a:cubicBezTo>
                  <a:pt x="63" y="0"/>
                  <a:pt x="0" y="64"/>
                  <a:pt x="0" y="159"/>
                </a:cubicBezTo>
                <a:cubicBezTo>
                  <a:pt x="0" y="222"/>
                  <a:pt x="63" y="285"/>
                  <a:pt x="127" y="285"/>
                </a:cubicBezTo>
                <a:lnTo>
                  <a:pt x="1045" y="285"/>
                </a:lnTo>
                <a:cubicBezTo>
                  <a:pt x="1109" y="285"/>
                  <a:pt x="1172" y="222"/>
                  <a:pt x="1172" y="159"/>
                </a:cubicBezTo>
                <a:cubicBezTo>
                  <a:pt x="1172" y="64"/>
                  <a:pt x="1109" y="0"/>
                  <a:pt x="104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5" name="Google Shape;2385;p27"/>
          <p:cNvSpPr/>
          <p:nvPr/>
        </p:nvSpPr>
        <p:spPr>
          <a:xfrm>
            <a:off x="1278328" y="2986699"/>
            <a:ext cx="8985" cy="37855"/>
          </a:xfrm>
          <a:custGeom>
            <a:avLst/>
            <a:gdLst/>
            <a:ahLst/>
            <a:cxnLst/>
            <a:rect l="l" t="t" r="r" b="b"/>
            <a:pathLst>
              <a:path w="286" h="1205" extrusionOk="0">
                <a:moveTo>
                  <a:pt x="159" y="1"/>
                </a:moveTo>
                <a:cubicBezTo>
                  <a:pt x="64" y="1"/>
                  <a:pt x="1" y="64"/>
                  <a:pt x="1" y="159"/>
                </a:cubicBezTo>
                <a:lnTo>
                  <a:pt x="1" y="1077"/>
                </a:lnTo>
                <a:cubicBezTo>
                  <a:pt x="1" y="1141"/>
                  <a:pt x="64" y="1204"/>
                  <a:pt x="159" y="1204"/>
                </a:cubicBezTo>
                <a:cubicBezTo>
                  <a:pt x="222" y="1204"/>
                  <a:pt x="286" y="1141"/>
                  <a:pt x="286" y="1077"/>
                </a:cubicBezTo>
                <a:lnTo>
                  <a:pt x="286" y="159"/>
                </a:lnTo>
                <a:cubicBezTo>
                  <a:pt x="286" y="64"/>
                  <a:pt x="222" y="1"/>
                  <a:pt x="15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6" name="Google Shape;2386;p27"/>
          <p:cNvSpPr/>
          <p:nvPr/>
        </p:nvSpPr>
        <p:spPr>
          <a:xfrm>
            <a:off x="1246504" y="3026501"/>
            <a:ext cx="36818" cy="8985"/>
          </a:xfrm>
          <a:custGeom>
            <a:avLst/>
            <a:gdLst/>
            <a:ahLst/>
            <a:cxnLst/>
            <a:rect l="l" t="t" r="r" b="b"/>
            <a:pathLst>
              <a:path w="1172" h="286" extrusionOk="0">
                <a:moveTo>
                  <a:pt x="127" y="0"/>
                </a:moveTo>
                <a:cubicBezTo>
                  <a:pt x="63" y="0"/>
                  <a:pt x="0" y="64"/>
                  <a:pt x="0" y="127"/>
                </a:cubicBezTo>
                <a:cubicBezTo>
                  <a:pt x="0" y="222"/>
                  <a:pt x="63" y="285"/>
                  <a:pt x="127" y="285"/>
                </a:cubicBezTo>
                <a:lnTo>
                  <a:pt x="1045" y="285"/>
                </a:lnTo>
                <a:cubicBezTo>
                  <a:pt x="1109" y="285"/>
                  <a:pt x="1172" y="222"/>
                  <a:pt x="1172" y="127"/>
                </a:cubicBezTo>
                <a:cubicBezTo>
                  <a:pt x="1172" y="64"/>
                  <a:pt x="1109" y="0"/>
                  <a:pt x="104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7" name="Google Shape;2387;p27"/>
          <p:cNvSpPr/>
          <p:nvPr/>
        </p:nvSpPr>
        <p:spPr>
          <a:xfrm>
            <a:off x="1246504" y="2926005"/>
            <a:ext cx="36818" cy="8011"/>
          </a:xfrm>
          <a:custGeom>
            <a:avLst/>
            <a:gdLst/>
            <a:ahLst/>
            <a:cxnLst/>
            <a:rect l="l" t="t" r="r" b="b"/>
            <a:pathLst>
              <a:path w="1172" h="255" extrusionOk="0">
                <a:moveTo>
                  <a:pt x="127" y="1"/>
                </a:moveTo>
                <a:cubicBezTo>
                  <a:pt x="63" y="1"/>
                  <a:pt x="0" y="64"/>
                  <a:pt x="0" y="128"/>
                </a:cubicBezTo>
                <a:cubicBezTo>
                  <a:pt x="0" y="223"/>
                  <a:pt x="63" y="254"/>
                  <a:pt x="127" y="254"/>
                </a:cubicBezTo>
                <a:lnTo>
                  <a:pt x="1045" y="254"/>
                </a:lnTo>
                <a:cubicBezTo>
                  <a:pt x="1109" y="254"/>
                  <a:pt x="1172" y="191"/>
                  <a:pt x="1172" y="128"/>
                </a:cubicBezTo>
                <a:cubicBezTo>
                  <a:pt x="1172" y="64"/>
                  <a:pt x="1109" y="1"/>
                  <a:pt x="104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0" name="Google Shape;2390;p27"/>
          <p:cNvSpPr/>
          <p:nvPr/>
        </p:nvSpPr>
        <p:spPr>
          <a:xfrm>
            <a:off x="710250" y="3666205"/>
            <a:ext cx="998903" cy="998903"/>
          </a:xfrm>
          <a:custGeom>
            <a:avLst/>
            <a:gdLst/>
            <a:ahLst/>
            <a:cxnLst/>
            <a:rect l="l" t="t" r="r" b="b"/>
            <a:pathLst>
              <a:path w="31797" h="31797" extrusionOk="0">
                <a:moveTo>
                  <a:pt x="15898" y="1"/>
                </a:moveTo>
                <a:cubicBezTo>
                  <a:pt x="7126" y="1"/>
                  <a:pt x="1" y="7126"/>
                  <a:pt x="1" y="15898"/>
                </a:cubicBezTo>
                <a:cubicBezTo>
                  <a:pt x="1" y="24671"/>
                  <a:pt x="7126" y="31796"/>
                  <a:pt x="15898" y="31796"/>
                </a:cubicBezTo>
                <a:cubicBezTo>
                  <a:pt x="24671" y="31796"/>
                  <a:pt x="31796" y="24671"/>
                  <a:pt x="31796" y="15898"/>
                </a:cubicBezTo>
                <a:cubicBezTo>
                  <a:pt x="31796" y="7126"/>
                  <a:pt x="24671" y="1"/>
                  <a:pt x="15898" y="1"/>
                </a:cubicBezTo>
                <a:close/>
              </a:path>
            </a:pathLst>
          </a:custGeom>
          <a:solidFill>
            <a:srgbClr val="EDEDED"/>
          </a:solidFill>
          <a:ln w="10300" cap="flat" cmpd="sng">
            <a:solidFill>
              <a:srgbClr val="376B8C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1" name="Google Shape;2391;p27"/>
          <p:cNvSpPr/>
          <p:nvPr/>
        </p:nvSpPr>
        <p:spPr>
          <a:xfrm>
            <a:off x="997760" y="3756617"/>
            <a:ext cx="406950" cy="811858"/>
          </a:xfrm>
          <a:custGeom>
            <a:avLst/>
            <a:gdLst/>
            <a:ahLst/>
            <a:cxnLst/>
            <a:rect l="l" t="t" r="r" b="b"/>
            <a:pathLst>
              <a:path w="12954" h="25843" extrusionOk="0">
                <a:moveTo>
                  <a:pt x="6659" y="1"/>
                </a:moveTo>
                <a:cubicBezTo>
                  <a:pt x="6463" y="1"/>
                  <a:pt x="6269" y="21"/>
                  <a:pt x="6081" y="68"/>
                </a:cubicBezTo>
                <a:cubicBezTo>
                  <a:pt x="4783" y="416"/>
                  <a:pt x="3864" y="2031"/>
                  <a:pt x="3991" y="3298"/>
                </a:cubicBezTo>
                <a:cubicBezTo>
                  <a:pt x="3971" y="3121"/>
                  <a:pt x="3781" y="3017"/>
                  <a:pt x="3593" y="3017"/>
                </a:cubicBezTo>
                <a:cubicBezTo>
                  <a:pt x="3479" y="3017"/>
                  <a:pt x="3366" y="3056"/>
                  <a:pt x="3294" y="3140"/>
                </a:cubicBezTo>
                <a:cubicBezTo>
                  <a:pt x="3073" y="3330"/>
                  <a:pt x="3104" y="3710"/>
                  <a:pt x="3326" y="3931"/>
                </a:cubicBezTo>
                <a:cubicBezTo>
                  <a:pt x="3548" y="4153"/>
                  <a:pt x="3864" y="4216"/>
                  <a:pt x="4181" y="4216"/>
                </a:cubicBezTo>
                <a:cubicBezTo>
                  <a:pt x="3833" y="4786"/>
                  <a:pt x="4086" y="5578"/>
                  <a:pt x="4625" y="6021"/>
                </a:cubicBezTo>
                <a:cubicBezTo>
                  <a:pt x="4973" y="6307"/>
                  <a:pt x="5416" y="6465"/>
                  <a:pt x="5891" y="6560"/>
                </a:cubicBezTo>
                <a:cubicBezTo>
                  <a:pt x="5828" y="6877"/>
                  <a:pt x="5891" y="7288"/>
                  <a:pt x="5923" y="7763"/>
                </a:cubicBezTo>
                <a:cubicBezTo>
                  <a:pt x="5720" y="7743"/>
                  <a:pt x="5511" y="7729"/>
                  <a:pt x="5312" y="7729"/>
                </a:cubicBezTo>
                <a:cubicBezTo>
                  <a:pt x="4892" y="7729"/>
                  <a:pt x="4522" y="7791"/>
                  <a:pt x="4371" y="7985"/>
                </a:cubicBezTo>
                <a:cubicBezTo>
                  <a:pt x="3136" y="8872"/>
                  <a:pt x="951" y="13147"/>
                  <a:pt x="444" y="14034"/>
                </a:cubicBezTo>
                <a:cubicBezTo>
                  <a:pt x="223" y="14414"/>
                  <a:pt x="1" y="14825"/>
                  <a:pt x="33" y="15300"/>
                </a:cubicBezTo>
                <a:cubicBezTo>
                  <a:pt x="90" y="15761"/>
                  <a:pt x="539" y="16168"/>
                  <a:pt x="1001" y="16168"/>
                </a:cubicBezTo>
                <a:cubicBezTo>
                  <a:pt x="1047" y="16168"/>
                  <a:pt x="1094" y="16164"/>
                  <a:pt x="1141" y="16156"/>
                </a:cubicBezTo>
                <a:cubicBezTo>
                  <a:pt x="1584" y="16061"/>
                  <a:pt x="1901" y="15554"/>
                  <a:pt x="1774" y="15142"/>
                </a:cubicBezTo>
                <a:lnTo>
                  <a:pt x="1774" y="15142"/>
                </a:lnTo>
                <a:cubicBezTo>
                  <a:pt x="1838" y="15269"/>
                  <a:pt x="1933" y="15395"/>
                  <a:pt x="2059" y="15490"/>
                </a:cubicBezTo>
                <a:cubicBezTo>
                  <a:pt x="2103" y="15512"/>
                  <a:pt x="2153" y="15522"/>
                  <a:pt x="2204" y="15522"/>
                </a:cubicBezTo>
                <a:cubicBezTo>
                  <a:pt x="2376" y="15522"/>
                  <a:pt x="2559" y="15408"/>
                  <a:pt x="2534" y="15237"/>
                </a:cubicBezTo>
                <a:cubicBezTo>
                  <a:pt x="2534" y="15047"/>
                  <a:pt x="2313" y="14952"/>
                  <a:pt x="2154" y="14857"/>
                </a:cubicBezTo>
                <a:cubicBezTo>
                  <a:pt x="1743" y="14604"/>
                  <a:pt x="1616" y="14034"/>
                  <a:pt x="1743" y="13559"/>
                </a:cubicBezTo>
                <a:cubicBezTo>
                  <a:pt x="1869" y="13210"/>
                  <a:pt x="3801" y="10518"/>
                  <a:pt x="4656" y="9030"/>
                </a:cubicBezTo>
                <a:cubicBezTo>
                  <a:pt x="4846" y="9252"/>
                  <a:pt x="5005" y="9442"/>
                  <a:pt x="5068" y="9695"/>
                </a:cubicBezTo>
                <a:cubicBezTo>
                  <a:pt x="5416" y="10930"/>
                  <a:pt x="5575" y="12324"/>
                  <a:pt x="5606" y="13654"/>
                </a:cubicBezTo>
                <a:cubicBezTo>
                  <a:pt x="5606" y="13654"/>
                  <a:pt x="5353" y="15554"/>
                  <a:pt x="5290" y="16092"/>
                </a:cubicBezTo>
                <a:lnTo>
                  <a:pt x="4593" y="21508"/>
                </a:lnTo>
                <a:cubicBezTo>
                  <a:pt x="4530" y="21951"/>
                  <a:pt x="4466" y="22426"/>
                  <a:pt x="4276" y="22806"/>
                </a:cubicBezTo>
                <a:cubicBezTo>
                  <a:pt x="3864" y="23693"/>
                  <a:pt x="1489" y="23788"/>
                  <a:pt x="2028" y="24516"/>
                </a:cubicBezTo>
                <a:cubicBezTo>
                  <a:pt x="2370" y="25000"/>
                  <a:pt x="2841" y="25188"/>
                  <a:pt x="3317" y="25188"/>
                </a:cubicBezTo>
                <a:cubicBezTo>
                  <a:pt x="3590" y="25188"/>
                  <a:pt x="3864" y="25127"/>
                  <a:pt x="4118" y="25023"/>
                </a:cubicBezTo>
                <a:cubicBezTo>
                  <a:pt x="4466" y="24864"/>
                  <a:pt x="4783" y="24643"/>
                  <a:pt x="4973" y="24294"/>
                </a:cubicBezTo>
                <a:cubicBezTo>
                  <a:pt x="5163" y="23946"/>
                  <a:pt x="5195" y="23534"/>
                  <a:pt x="5258" y="23123"/>
                </a:cubicBezTo>
                <a:cubicBezTo>
                  <a:pt x="5480" y="20621"/>
                  <a:pt x="5891" y="17992"/>
                  <a:pt x="6145" y="15490"/>
                </a:cubicBezTo>
                <a:cubicBezTo>
                  <a:pt x="6231" y="15431"/>
                  <a:pt x="6341" y="15407"/>
                  <a:pt x="6460" y="15407"/>
                </a:cubicBezTo>
                <a:cubicBezTo>
                  <a:pt x="6912" y="15407"/>
                  <a:pt x="7506" y="15744"/>
                  <a:pt x="7506" y="15744"/>
                </a:cubicBezTo>
                <a:cubicBezTo>
                  <a:pt x="7791" y="16187"/>
                  <a:pt x="7665" y="17011"/>
                  <a:pt x="7665" y="17549"/>
                </a:cubicBezTo>
                <a:lnTo>
                  <a:pt x="7918" y="23819"/>
                </a:lnTo>
                <a:cubicBezTo>
                  <a:pt x="7918" y="24104"/>
                  <a:pt x="7950" y="24389"/>
                  <a:pt x="8045" y="24674"/>
                </a:cubicBezTo>
                <a:cubicBezTo>
                  <a:pt x="8235" y="25118"/>
                  <a:pt x="8678" y="25403"/>
                  <a:pt x="9153" y="25561"/>
                </a:cubicBezTo>
                <a:cubicBezTo>
                  <a:pt x="9470" y="25646"/>
                  <a:pt x="9941" y="25843"/>
                  <a:pt x="10361" y="25843"/>
                </a:cubicBezTo>
                <a:cubicBezTo>
                  <a:pt x="10571" y="25843"/>
                  <a:pt x="10768" y="25793"/>
                  <a:pt x="10927" y="25656"/>
                </a:cubicBezTo>
                <a:cubicBezTo>
                  <a:pt x="11433" y="25276"/>
                  <a:pt x="11180" y="24516"/>
                  <a:pt x="10642" y="24453"/>
                </a:cubicBezTo>
                <a:cubicBezTo>
                  <a:pt x="10262" y="24389"/>
                  <a:pt x="9533" y="24421"/>
                  <a:pt x="9217" y="24199"/>
                </a:cubicBezTo>
                <a:cubicBezTo>
                  <a:pt x="8710" y="23819"/>
                  <a:pt x="8615" y="23091"/>
                  <a:pt x="8552" y="22426"/>
                </a:cubicBezTo>
                <a:cubicBezTo>
                  <a:pt x="8298" y="19702"/>
                  <a:pt x="8457" y="16789"/>
                  <a:pt x="8235" y="14065"/>
                </a:cubicBezTo>
                <a:cubicBezTo>
                  <a:pt x="8266" y="12482"/>
                  <a:pt x="7855" y="10233"/>
                  <a:pt x="8457" y="9473"/>
                </a:cubicBezTo>
                <a:cubicBezTo>
                  <a:pt x="9407" y="10994"/>
                  <a:pt x="11117" y="13432"/>
                  <a:pt x="11212" y="13749"/>
                </a:cubicBezTo>
                <a:cubicBezTo>
                  <a:pt x="11370" y="14224"/>
                  <a:pt x="11243" y="14825"/>
                  <a:pt x="10832" y="15079"/>
                </a:cubicBezTo>
                <a:cubicBezTo>
                  <a:pt x="10673" y="15174"/>
                  <a:pt x="10452" y="15269"/>
                  <a:pt x="10420" y="15459"/>
                </a:cubicBezTo>
                <a:cubicBezTo>
                  <a:pt x="10420" y="15604"/>
                  <a:pt x="10587" y="15713"/>
                  <a:pt x="10751" y="15713"/>
                </a:cubicBezTo>
                <a:cubicBezTo>
                  <a:pt x="10801" y="15713"/>
                  <a:pt x="10851" y="15703"/>
                  <a:pt x="10895" y="15681"/>
                </a:cubicBezTo>
                <a:cubicBezTo>
                  <a:pt x="11053" y="15617"/>
                  <a:pt x="11117" y="15490"/>
                  <a:pt x="11180" y="15332"/>
                </a:cubicBezTo>
                <a:lnTo>
                  <a:pt x="11180" y="15332"/>
                </a:lnTo>
                <a:cubicBezTo>
                  <a:pt x="11085" y="15744"/>
                  <a:pt x="11402" y="16282"/>
                  <a:pt x="11845" y="16346"/>
                </a:cubicBezTo>
                <a:cubicBezTo>
                  <a:pt x="11892" y="16354"/>
                  <a:pt x="11938" y="16358"/>
                  <a:pt x="11985" y="16358"/>
                </a:cubicBezTo>
                <a:cubicBezTo>
                  <a:pt x="12441" y="16358"/>
                  <a:pt x="12864" y="15951"/>
                  <a:pt x="12922" y="15490"/>
                </a:cubicBezTo>
                <a:cubicBezTo>
                  <a:pt x="12954" y="15047"/>
                  <a:pt x="12732" y="14635"/>
                  <a:pt x="12510" y="14224"/>
                </a:cubicBezTo>
                <a:cubicBezTo>
                  <a:pt x="11972" y="13337"/>
                  <a:pt x="9597" y="8713"/>
                  <a:pt x="8425" y="8048"/>
                </a:cubicBezTo>
                <a:cubicBezTo>
                  <a:pt x="8425" y="8048"/>
                  <a:pt x="8393" y="8017"/>
                  <a:pt x="8362" y="8017"/>
                </a:cubicBezTo>
                <a:cubicBezTo>
                  <a:pt x="8076" y="7858"/>
                  <a:pt x="7000" y="7732"/>
                  <a:pt x="7000" y="7732"/>
                </a:cubicBezTo>
                <a:cubicBezTo>
                  <a:pt x="7000" y="7732"/>
                  <a:pt x="6905" y="7288"/>
                  <a:pt x="6873" y="7035"/>
                </a:cubicBezTo>
                <a:cubicBezTo>
                  <a:pt x="6841" y="6908"/>
                  <a:pt x="6841" y="6782"/>
                  <a:pt x="6873" y="6655"/>
                </a:cubicBezTo>
                <a:cubicBezTo>
                  <a:pt x="7348" y="6655"/>
                  <a:pt x="7855" y="6592"/>
                  <a:pt x="8266" y="6338"/>
                </a:cubicBezTo>
                <a:cubicBezTo>
                  <a:pt x="8773" y="6021"/>
                  <a:pt x="9090" y="5325"/>
                  <a:pt x="8773" y="4818"/>
                </a:cubicBezTo>
                <a:lnTo>
                  <a:pt x="8773" y="4818"/>
                </a:lnTo>
                <a:cubicBezTo>
                  <a:pt x="8795" y="4820"/>
                  <a:pt x="8817" y="4820"/>
                  <a:pt x="8839" y="4820"/>
                </a:cubicBezTo>
                <a:cubicBezTo>
                  <a:pt x="9297" y="4820"/>
                  <a:pt x="9790" y="4511"/>
                  <a:pt x="9850" y="4058"/>
                </a:cubicBezTo>
                <a:cubicBezTo>
                  <a:pt x="9902" y="3666"/>
                  <a:pt x="9544" y="3274"/>
                  <a:pt x="9168" y="3274"/>
                </a:cubicBezTo>
                <a:cubicBezTo>
                  <a:pt x="9133" y="3274"/>
                  <a:pt x="9098" y="3277"/>
                  <a:pt x="9063" y="3284"/>
                </a:cubicBezTo>
                <a:lnTo>
                  <a:pt x="9063" y="3284"/>
                </a:lnTo>
                <a:cubicBezTo>
                  <a:pt x="9607" y="3041"/>
                  <a:pt x="9852" y="2216"/>
                  <a:pt x="9470" y="1746"/>
                </a:cubicBezTo>
                <a:cubicBezTo>
                  <a:pt x="9692" y="1461"/>
                  <a:pt x="9597" y="1049"/>
                  <a:pt x="9375" y="796"/>
                </a:cubicBezTo>
                <a:cubicBezTo>
                  <a:pt x="9122" y="574"/>
                  <a:pt x="8773" y="448"/>
                  <a:pt x="8457" y="353"/>
                </a:cubicBezTo>
                <a:cubicBezTo>
                  <a:pt x="7884" y="186"/>
                  <a:pt x="7258" y="1"/>
                  <a:pt x="6659" y="1"/>
                </a:cubicBezTo>
                <a:close/>
              </a:path>
            </a:pathLst>
          </a:custGeom>
          <a:solidFill>
            <a:srgbClr val="F2856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2" name="Google Shape;2392;p27"/>
          <p:cNvSpPr/>
          <p:nvPr/>
        </p:nvSpPr>
        <p:spPr>
          <a:xfrm>
            <a:off x="1128101" y="4108937"/>
            <a:ext cx="14954" cy="37824"/>
          </a:xfrm>
          <a:custGeom>
            <a:avLst/>
            <a:gdLst/>
            <a:ahLst/>
            <a:cxnLst/>
            <a:rect l="l" t="t" r="r" b="b"/>
            <a:pathLst>
              <a:path w="476" h="1204" extrusionOk="0">
                <a:moveTo>
                  <a:pt x="191" y="0"/>
                </a:moveTo>
                <a:cubicBezTo>
                  <a:pt x="64" y="32"/>
                  <a:pt x="1" y="127"/>
                  <a:pt x="1" y="222"/>
                </a:cubicBezTo>
                <a:cubicBezTo>
                  <a:pt x="32" y="507"/>
                  <a:pt x="64" y="760"/>
                  <a:pt x="96" y="1014"/>
                </a:cubicBezTo>
                <a:cubicBezTo>
                  <a:pt x="96" y="1109"/>
                  <a:pt x="191" y="1172"/>
                  <a:pt x="286" y="1172"/>
                </a:cubicBezTo>
                <a:cubicBezTo>
                  <a:pt x="286" y="1172"/>
                  <a:pt x="286" y="1172"/>
                  <a:pt x="286" y="1204"/>
                </a:cubicBezTo>
                <a:cubicBezTo>
                  <a:pt x="412" y="1172"/>
                  <a:pt x="476" y="1077"/>
                  <a:pt x="476" y="982"/>
                </a:cubicBezTo>
                <a:cubicBezTo>
                  <a:pt x="476" y="729"/>
                  <a:pt x="444" y="444"/>
                  <a:pt x="412" y="190"/>
                </a:cubicBezTo>
                <a:cubicBezTo>
                  <a:pt x="381" y="64"/>
                  <a:pt x="286" y="0"/>
                  <a:pt x="191" y="0"/>
                </a:cubicBezTo>
                <a:close/>
              </a:path>
            </a:pathLst>
          </a:custGeom>
          <a:solidFill>
            <a:srgbClr val="376B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3" name="Google Shape;2393;p27"/>
          <p:cNvSpPr/>
          <p:nvPr/>
        </p:nvSpPr>
        <p:spPr>
          <a:xfrm>
            <a:off x="1111200" y="4187537"/>
            <a:ext cx="33834" cy="174133"/>
          </a:xfrm>
          <a:custGeom>
            <a:avLst/>
            <a:gdLst/>
            <a:ahLst/>
            <a:cxnLst/>
            <a:rect l="l" t="t" r="r" b="b"/>
            <a:pathLst>
              <a:path w="1077" h="5543" extrusionOk="0">
                <a:moveTo>
                  <a:pt x="855" y="0"/>
                </a:moveTo>
                <a:cubicBezTo>
                  <a:pt x="760" y="0"/>
                  <a:pt x="665" y="95"/>
                  <a:pt x="665" y="190"/>
                </a:cubicBezTo>
                <a:cubicBezTo>
                  <a:pt x="665" y="697"/>
                  <a:pt x="602" y="1203"/>
                  <a:pt x="539" y="1773"/>
                </a:cubicBezTo>
                <a:lnTo>
                  <a:pt x="539" y="1900"/>
                </a:lnTo>
                <a:cubicBezTo>
                  <a:pt x="507" y="2027"/>
                  <a:pt x="602" y="2122"/>
                  <a:pt x="697" y="2122"/>
                </a:cubicBezTo>
                <a:lnTo>
                  <a:pt x="729" y="2122"/>
                </a:lnTo>
                <a:cubicBezTo>
                  <a:pt x="824" y="2122"/>
                  <a:pt x="919" y="2059"/>
                  <a:pt x="919" y="1964"/>
                </a:cubicBezTo>
                <a:lnTo>
                  <a:pt x="950" y="1837"/>
                </a:lnTo>
                <a:cubicBezTo>
                  <a:pt x="1014" y="1235"/>
                  <a:pt x="1045" y="728"/>
                  <a:pt x="1077" y="222"/>
                </a:cubicBezTo>
                <a:cubicBezTo>
                  <a:pt x="1077" y="95"/>
                  <a:pt x="982" y="0"/>
                  <a:pt x="855" y="0"/>
                </a:cubicBezTo>
                <a:close/>
                <a:moveTo>
                  <a:pt x="489" y="3446"/>
                </a:moveTo>
                <a:cubicBezTo>
                  <a:pt x="388" y="3446"/>
                  <a:pt x="317" y="3528"/>
                  <a:pt x="317" y="3610"/>
                </a:cubicBezTo>
                <a:cubicBezTo>
                  <a:pt x="222" y="4212"/>
                  <a:pt x="127" y="4782"/>
                  <a:pt x="32" y="5320"/>
                </a:cubicBezTo>
                <a:cubicBezTo>
                  <a:pt x="0" y="5415"/>
                  <a:pt x="63" y="5510"/>
                  <a:pt x="190" y="5542"/>
                </a:cubicBezTo>
                <a:lnTo>
                  <a:pt x="222" y="5542"/>
                </a:lnTo>
                <a:cubicBezTo>
                  <a:pt x="317" y="5542"/>
                  <a:pt x="380" y="5479"/>
                  <a:pt x="412" y="5384"/>
                </a:cubicBezTo>
                <a:cubicBezTo>
                  <a:pt x="507" y="4845"/>
                  <a:pt x="602" y="4275"/>
                  <a:pt x="697" y="3674"/>
                </a:cubicBezTo>
                <a:cubicBezTo>
                  <a:pt x="729" y="3547"/>
                  <a:pt x="634" y="3452"/>
                  <a:pt x="539" y="3452"/>
                </a:cubicBezTo>
                <a:cubicBezTo>
                  <a:pt x="522" y="3448"/>
                  <a:pt x="505" y="3446"/>
                  <a:pt x="489" y="3446"/>
                </a:cubicBezTo>
                <a:close/>
              </a:path>
            </a:pathLst>
          </a:custGeom>
          <a:solidFill>
            <a:srgbClr val="376B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4" name="Google Shape;2394;p27"/>
          <p:cNvSpPr/>
          <p:nvPr/>
        </p:nvSpPr>
        <p:spPr>
          <a:xfrm>
            <a:off x="1092288" y="4402164"/>
            <a:ext cx="20922" cy="36096"/>
          </a:xfrm>
          <a:custGeom>
            <a:avLst/>
            <a:gdLst/>
            <a:ahLst/>
            <a:cxnLst/>
            <a:rect l="l" t="t" r="r" b="b"/>
            <a:pathLst>
              <a:path w="666" h="1149" extrusionOk="0">
                <a:moveTo>
                  <a:pt x="425" y="0"/>
                </a:moveTo>
                <a:cubicBezTo>
                  <a:pt x="349" y="0"/>
                  <a:pt x="280" y="57"/>
                  <a:pt x="254" y="135"/>
                </a:cubicBezTo>
                <a:cubicBezTo>
                  <a:pt x="159" y="452"/>
                  <a:pt x="95" y="642"/>
                  <a:pt x="64" y="769"/>
                </a:cubicBezTo>
                <a:cubicBezTo>
                  <a:pt x="32" y="832"/>
                  <a:pt x="32" y="895"/>
                  <a:pt x="32" y="895"/>
                </a:cubicBezTo>
                <a:cubicBezTo>
                  <a:pt x="0" y="1022"/>
                  <a:pt x="64" y="1117"/>
                  <a:pt x="159" y="1149"/>
                </a:cubicBezTo>
                <a:lnTo>
                  <a:pt x="222" y="1149"/>
                </a:lnTo>
                <a:cubicBezTo>
                  <a:pt x="317" y="1149"/>
                  <a:pt x="380" y="1085"/>
                  <a:pt x="412" y="990"/>
                </a:cubicBezTo>
                <a:cubicBezTo>
                  <a:pt x="412" y="990"/>
                  <a:pt x="412" y="959"/>
                  <a:pt x="444" y="895"/>
                </a:cubicBezTo>
                <a:cubicBezTo>
                  <a:pt x="475" y="769"/>
                  <a:pt x="539" y="579"/>
                  <a:pt x="634" y="262"/>
                </a:cubicBezTo>
                <a:cubicBezTo>
                  <a:pt x="665" y="135"/>
                  <a:pt x="602" y="40"/>
                  <a:pt x="475" y="9"/>
                </a:cubicBezTo>
                <a:cubicBezTo>
                  <a:pt x="459" y="3"/>
                  <a:pt x="442" y="0"/>
                  <a:pt x="425" y="0"/>
                </a:cubicBezTo>
                <a:close/>
              </a:path>
            </a:pathLst>
          </a:custGeom>
          <a:solidFill>
            <a:srgbClr val="376B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5" name="Google Shape;2395;p27"/>
          <p:cNvSpPr/>
          <p:nvPr/>
        </p:nvSpPr>
        <p:spPr>
          <a:xfrm>
            <a:off x="1277323" y="4134791"/>
            <a:ext cx="15959" cy="36850"/>
          </a:xfrm>
          <a:custGeom>
            <a:avLst/>
            <a:gdLst/>
            <a:ahLst/>
            <a:cxnLst/>
            <a:rect l="l" t="t" r="r" b="b"/>
            <a:pathLst>
              <a:path w="508" h="1173" extrusionOk="0">
                <a:moveTo>
                  <a:pt x="318" y="1"/>
                </a:moveTo>
                <a:cubicBezTo>
                  <a:pt x="223" y="1"/>
                  <a:pt x="96" y="64"/>
                  <a:pt x="96" y="159"/>
                </a:cubicBezTo>
                <a:cubicBezTo>
                  <a:pt x="64" y="444"/>
                  <a:pt x="33" y="729"/>
                  <a:pt x="33" y="982"/>
                </a:cubicBezTo>
                <a:cubicBezTo>
                  <a:pt x="1" y="1077"/>
                  <a:pt x="96" y="1172"/>
                  <a:pt x="191" y="1172"/>
                </a:cubicBezTo>
                <a:lnTo>
                  <a:pt x="223" y="1172"/>
                </a:lnTo>
                <a:cubicBezTo>
                  <a:pt x="318" y="1172"/>
                  <a:pt x="413" y="1109"/>
                  <a:pt x="413" y="1014"/>
                </a:cubicBezTo>
                <a:cubicBezTo>
                  <a:pt x="444" y="761"/>
                  <a:pt x="444" y="476"/>
                  <a:pt x="508" y="222"/>
                </a:cubicBezTo>
                <a:cubicBezTo>
                  <a:pt x="508" y="96"/>
                  <a:pt x="413" y="1"/>
                  <a:pt x="318" y="1"/>
                </a:cubicBezTo>
                <a:close/>
              </a:path>
            </a:pathLst>
          </a:custGeom>
          <a:solidFill>
            <a:srgbClr val="376B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6" name="Google Shape;2396;p27"/>
          <p:cNvSpPr/>
          <p:nvPr/>
        </p:nvSpPr>
        <p:spPr>
          <a:xfrm>
            <a:off x="1275343" y="4211412"/>
            <a:ext cx="27897" cy="167159"/>
          </a:xfrm>
          <a:custGeom>
            <a:avLst/>
            <a:gdLst/>
            <a:ahLst/>
            <a:cxnLst/>
            <a:rect l="l" t="t" r="r" b="b"/>
            <a:pathLst>
              <a:path w="888" h="5321" extrusionOk="0">
                <a:moveTo>
                  <a:pt x="191" y="0"/>
                </a:moveTo>
                <a:cubicBezTo>
                  <a:pt x="96" y="0"/>
                  <a:pt x="1" y="95"/>
                  <a:pt x="1" y="190"/>
                </a:cubicBezTo>
                <a:lnTo>
                  <a:pt x="1" y="507"/>
                </a:lnTo>
                <a:cubicBezTo>
                  <a:pt x="1" y="950"/>
                  <a:pt x="1" y="1394"/>
                  <a:pt x="32" y="1869"/>
                </a:cubicBezTo>
                <a:cubicBezTo>
                  <a:pt x="32" y="1964"/>
                  <a:pt x="127" y="2059"/>
                  <a:pt x="222" y="2059"/>
                </a:cubicBezTo>
                <a:cubicBezTo>
                  <a:pt x="349" y="2059"/>
                  <a:pt x="444" y="1964"/>
                  <a:pt x="412" y="1837"/>
                </a:cubicBezTo>
                <a:cubicBezTo>
                  <a:pt x="412" y="1394"/>
                  <a:pt x="412" y="950"/>
                  <a:pt x="412" y="507"/>
                </a:cubicBezTo>
                <a:lnTo>
                  <a:pt x="412" y="190"/>
                </a:lnTo>
                <a:cubicBezTo>
                  <a:pt x="412" y="95"/>
                  <a:pt x="317" y="0"/>
                  <a:pt x="191" y="0"/>
                </a:cubicBezTo>
                <a:close/>
                <a:moveTo>
                  <a:pt x="381" y="3294"/>
                </a:moveTo>
                <a:cubicBezTo>
                  <a:pt x="254" y="3325"/>
                  <a:pt x="191" y="3420"/>
                  <a:pt x="191" y="3515"/>
                </a:cubicBezTo>
                <a:cubicBezTo>
                  <a:pt x="286" y="4022"/>
                  <a:pt x="381" y="4624"/>
                  <a:pt x="476" y="5162"/>
                </a:cubicBezTo>
                <a:cubicBezTo>
                  <a:pt x="507" y="5257"/>
                  <a:pt x="602" y="5320"/>
                  <a:pt x="697" y="5320"/>
                </a:cubicBezTo>
                <a:lnTo>
                  <a:pt x="729" y="5320"/>
                </a:lnTo>
                <a:cubicBezTo>
                  <a:pt x="824" y="5289"/>
                  <a:pt x="887" y="5194"/>
                  <a:pt x="887" y="5099"/>
                </a:cubicBezTo>
                <a:cubicBezTo>
                  <a:pt x="761" y="4529"/>
                  <a:pt x="666" y="3959"/>
                  <a:pt x="602" y="3484"/>
                </a:cubicBezTo>
                <a:cubicBezTo>
                  <a:pt x="571" y="3357"/>
                  <a:pt x="476" y="3294"/>
                  <a:pt x="381" y="3294"/>
                </a:cubicBezTo>
                <a:close/>
              </a:path>
            </a:pathLst>
          </a:custGeom>
          <a:solidFill>
            <a:srgbClr val="376B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7" name="Google Shape;2397;p27"/>
          <p:cNvSpPr/>
          <p:nvPr/>
        </p:nvSpPr>
        <p:spPr>
          <a:xfrm>
            <a:off x="1300224" y="4417086"/>
            <a:ext cx="18912" cy="37101"/>
          </a:xfrm>
          <a:custGeom>
            <a:avLst/>
            <a:gdLst/>
            <a:ahLst/>
            <a:cxnLst/>
            <a:rect l="l" t="t" r="r" b="b"/>
            <a:pathLst>
              <a:path w="602" h="1181" extrusionOk="0">
                <a:moveTo>
                  <a:pt x="239" y="0"/>
                </a:moveTo>
                <a:cubicBezTo>
                  <a:pt x="223" y="0"/>
                  <a:pt x="207" y="3"/>
                  <a:pt x="190" y="9"/>
                </a:cubicBezTo>
                <a:cubicBezTo>
                  <a:pt x="64" y="40"/>
                  <a:pt x="0" y="135"/>
                  <a:pt x="32" y="230"/>
                </a:cubicBezTo>
                <a:cubicBezTo>
                  <a:pt x="95" y="674"/>
                  <a:pt x="190" y="959"/>
                  <a:pt x="190" y="1022"/>
                </a:cubicBezTo>
                <a:cubicBezTo>
                  <a:pt x="222" y="1117"/>
                  <a:pt x="285" y="1180"/>
                  <a:pt x="380" y="1180"/>
                </a:cubicBezTo>
                <a:lnTo>
                  <a:pt x="444" y="1180"/>
                </a:lnTo>
                <a:cubicBezTo>
                  <a:pt x="539" y="1149"/>
                  <a:pt x="602" y="1022"/>
                  <a:pt x="570" y="927"/>
                </a:cubicBezTo>
                <a:cubicBezTo>
                  <a:pt x="570" y="864"/>
                  <a:pt x="507" y="579"/>
                  <a:pt x="412" y="167"/>
                </a:cubicBezTo>
                <a:cubicBezTo>
                  <a:pt x="386" y="62"/>
                  <a:pt x="316" y="0"/>
                  <a:pt x="239" y="0"/>
                </a:cubicBezTo>
                <a:close/>
              </a:path>
            </a:pathLst>
          </a:custGeom>
          <a:solidFill>
            <a:srgbClr val="376B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0" name="Google Shape;2400;p27"/>
          <p:cNvSpPr/>
          <p:nvPr/>
        </p:nvSpPr>
        <p:spPr>
          <a:xfrm>
            <a:off x="710250" y="1090458"/>
            <a:ext cx="998903" cy="998903"/>
          </a:xfrm>
          <a:custGeom>
            <a:avLst/>
            <a:gdLst/>
            <a:ahLst/>
            <a:cxnLst/>
            <a:rect l="l" t="t" r="r" b="b"/>
            <a:pathLst>
              <a:path w="31797" h="31797" extrusionOk="0">
                <a:moveTo>
                  <a:pt x="15898" y="1"/>
                </a:moveTo>
                <a:cubicBezTo>
                  <a:pt x="7126" y="1"/>
                  <a:pt x="1" y="7095"/>
                  <a:pt x="1" y="15899"/>
                </a:cubicBezTo>
                <a:cubicBezTo>
                  <a:pt x="1" y="24671"/>
                  <a:pt x="7126" y="31796"/>
                  <a:pt x="15898" y="31796"/>
                </a:cubicBezTo>
                <a:cubicBezTo>
                  <a:pt x="24671" y="31796"/>
                  <a:pt x="31796" y="24671"/>
                  <a:pt x="31796" y="15899"/>
                </a:cubicBezTo>
                <a:cubicBezTo>
                  <a:pt x="31796" y="7095"/>
                  <a:pt x="24671" y="1"/>
                  <a:pt x="15898" y="1"/>
                </a:cubicBezTo>
                <a:close/>
              </a:path>
            </a:pathLst>
          </a:custGeom>
          <a:solidFill>
            <a:srgbClr val="EDEDED"/>
          </a:solidFill>
          <a:ln w="10300" cap="flat" cmpd="sng">
            <a:solidFill>
              <a:srgbClr val="376B8C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1" name="Google Shape;2401;p27"/>
          <p:cNvSpPr/>
          <p:nvPr/>
        </p:nvSpPr>
        <p:spPr>
          <a:xfrm>
            <a:off x="881368" y="1696359"/>
            <a:ext cx="29876" cy="142279"/>
          </a:xfrm>
          <a:custGeom>
            <a:avLst/>
            <a:gdLst/>
            <a:ahLst/>
            <a:cxnLst/>
            <a:rect l="l" t="t" r="r" b="b"/>
            <a:pathLst>
              <a:path w="951" h="4529" extrusionOk="0">
                <a:moveTo>
                  <a:pt x="476" y="0"/>
                </a:moveTo>
                <a:cubicBezTo>
                  <a:pt x="222" y="0"/>
                  <a:pt x="1" y="190"/>
                  <a:pt x="1" y="475"/>
                </a:cubicBezTo>
                <a:lnTo>
                  <a:pt x="1" y="4054"/>
                </a:lnTo>
                <a:cubicBezTo>
                  <a:pt x="1" y="4307"/>
                  <a:pt x="222" y="4529"/>
                  <a:pt x="476" y="4529"/>
                </a:cubicBezTo>
                <a:cubicBezTo>
                  <a:pt x="729" y="4529"/>
                  <a:pt x="951" y="4307"/>
                  <a:pt x="951" y="4054"/>
                </a:cubicBezTo>
                <a:lnTo>
                  <a:pt x="951" y="475"/>
                </a:lnTo>
                <a:cubicBezTo>
                  <a:pt x="951" y="190"/>
                  <a:pt x="761" y="0"/>
                  <a:pt x="476" y="0"/>
                </a:cubicBezTo>
                <a:close/>
              </a:path>
            </a:pathLst>
          </a:custGeom>
          <a:solidFill>
            <a:srgbClr val="376B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2" name="Google Shape;2402;p27"/>
          <p:cNvSpPr/>
          <p:nvPr/>
        </p:nvSpPr>
        <p:spPr>
          <a:xfrm>
            <a:off x="1115158" y="1781902"/>
            <a:ext cx="30881" cy="142310"/>
          </a:xfrm>
          <a:custGeom>
            <a:avLst/>
            <a:gdLst/>
            <a:ahLst/>
            <a:cxnLst/>
            <a:rect l="l" t="t" r="r" b="b"/>
            <a:pathLst>
              <a:path w="983" h="4530" extrusionOk="0">
                <a:moveTo>
                  <a:pt x="508" y="1"/>
                </a:moveTo>
                <a:cubicBezTo>
                  <a:pt x="223" y="1"/>
                  <a:pt x="1" y="222"/>
                  <a:pt x="1" y="476"/>
                </a:cubicBezTo>
                <a:lnTo>
                  <a:pt x="1" y="4054"/>
                </a:lnTo>
                <a:cubicBezTo>
                  <a:pt x="1" y="4308"/>
                  <a:pt x="223" y="4529"/>
                  <a:pt x="508" y="4529"/>
                </a:cubicBezTo>
                <a:cubicBezTo>
                  <a:pt x="761" y="4529"/>
                  <a:pt x="983" y="4308"/>
                  <a:pt x="983" y="4054"/>
                </a:cubicBezTo>
                <a:lnTo>
                  <a:pt x="983" y="476"/>
                </a:lnTo>
                <a:cubicBezTo>
                  <a:pt x="983" y="222"/>
                  <a:pt x="761" y="1"/>
                  <a:pt x="508" y="1"/>
                </a:cubicBezTo>
                <a:close/>
              </a:path>
            </a:pathLst>
          </a:custGeom>
          <a:solidFill>
            <a:srgbClr val="376B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3" name="Google Shape;2403;p27"/>
          <p:cNvSpPr/>
          <p:nvPr/>
        </p:nvSpPr>
        <p:spPr>
          <a:xfrm>
            <a:off x="1479290" y="1416797"/>
            <a:ext cx="30881" cy="366142"/>
          </a:xfrm>
          <a:custGeom>
            <a:avLst/>
            <a:gdLst/>
            <a:ahLst/>
            <a:cxnLst/>
            <a:rect l="l" t="t" r="r" b="b"/>
            <a:pathLst>
              <a:path w="983" h="11655" extrusionOk="0">
                <a:moveTo>
                  <a:pt x="476" y="0"/>
                </a:moveTo>
                <a:cubicBezTo>
                  <a:pt x="222" y="0"/>
                  <a:pt x="1" y="190"/>
                  <a:pt x="1" y="475"/>
                </a:cubicBezTo>
                <a:lnTo>
                  <a:pt x="1" y="11179"/>
                </a:lnTo>
                <a:cubicBezTo>
                  <a:pt x="1" y="11433"/>
                  <a:pt x="222" y="11654"/>
                  <a:pt x="476" y="11654"/>
                </a:cubicBezTo>
                <a:cubicBezTo>
                  <a:pt x="761" y="11654"/>
                  <a:pt x="982" y="11464"/>
                  <a:pt x="982" y="11179"/>
                </a:cubicBezTo>
                <a:lnTo>
                  <a:pt x="982" y="475"/>
                </a:lnTo>
                <a:cubicBezTo>
                  <a:pt x="982" y="190"/>
                  <a:pt x="761" y="0"/>
                  <a:pt x="476" y="0"/>
                </a:cubicBezTo>
                <a:close/>
              </a:path>
            </a:pathLst>
          </a:custGeom>
          <a:solidFill>
            <a:srgbClr val="376B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4" name="Google Shape;2404;p27"/>
          <p:cNvSpPr/>
          <p:nvPr/>
        </p:nvSpPr>
        <p:spPr>
          <a:xfrm>
            <a:off x="1270380" y="1374010"/>
            <a:ext cx="30850" cy="367147"/>
          </a:xfrm>
          <a:custGeom>
            <a:avLst/>
            <a:gdLst/>
            <a:ahLst/>
            <a:cxnLst/>
            <a:rect l="l" t="t" r="r" b="b"/>
            <a:pathLst>
              <a:path w="982" h="11687" extrusionOk="0">
                <a:moveTo>
                  <a:pt x="475" y="0"/>
                </a:moveTo>
                <a:cubicBezTo>
                  <a:pt x="222" y="0"/>
                  <a:pt x="0" y="222"/>
                  <a:pt x="0" y="475"/>
                </a:cubicBezTo>
                <a:lnTo>
                  <a:pt x="0" y="11180"/>
                </a:lnTo>
                <a:cubicBezTo>
                  <a:pt x="0" y="11465"/>
                  <a:pt x="222" y="11686"/>
                  <a:pt x="475" y="11686"/>
                </a:cubicBezTo>
                <a:cubicBezTo>
                  <a:pt x="760" y="11686"/>
                  <a:pt x="982" y="11465"/>
                  <a:pt x="982" y="11180"/>
                </a:cubicBezTo>
                <a:lnTo>
                  <a:pt x="982" y="475"/>
                </a:lnTo>
                <a:cubicBezTo>
                  <a:pt x="982" y="222"/>
                  <a:pt x="760" y="0"/>
                  <a:pt x="475" y="0"/>
                </a:cubicBezTo>
                <a:close/>
              </a:path>
            </a:pathLst>
          </a:custGeom>
          <a:solidFill>
            <a:srgbClr val="376B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5" name="Google Shape;2405;p27"/>
          <p:cNvSpPr/>
          <p:nvPr/>
        </p:nvSpPr>
        <p:spPr>
          <a:xfrm>
            <a:off x="1285302" y="1423174"/>
            <a:ext cx="208941" cy="176709"/>
          </a:xfrm>
          <a:custGeom>
            <a:avLst/>
            <a:gdLst/>
            <a:ahLst/>
            <a:cxnLst/>
            <a:rect l="l" t="t" r="r" b="b"/>
            <a:pathLst>
              <a:path w="6651" h="5625" extrusionOk="0">
                <a:moveTo>
                  <a:pt x="2397" y="0"/>
                </a:moveTo>
                <a:cubicBezTo>
                  <a:pt x="1242" y="0"/>
                  <a:pt x="397" y="503"/>
                  <a:pt x="0" y="1571"/>
                </a:cubicBezTo>
                <a:lnTo>
                  <a:pt x="0" y="3882"/>
                </a:lnTo>
                <a:lnTo>
                  <a:pt x="6651" y="5624"/>
                </a:lnTo>
                <a:lnTo>
                  <a:pt x="6651" y="3186"/>
                </a:lnTo>
                <a:cubicBezTo>
                  <a:pt x="6651" y="3186"/>
                  <a:pt x="6176" y="652"/>
                  <a:pt x="3420" y="114"/>
                </a:cubicBezTo>
                <a:cubicBezTo>
                  <a:pt x="3058" y="39"/>
                  <a:pt x="2715" y="0"/>
                  <a:pt x="2397" y="0"/>
                </a:cubicBezTo>
                <a:close/>
              </a:path>
            </a:pathLst>
          </a:custGeom>
          <a:solidFill>
            <a:srgbClr val="376B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6" name="Google Shape;2406;p27"/>
          <p:cNvSpPr/>
          <p:nvPr/>
        </p:nvSpPr>
        <p:spPr>
          <a:xfrm>
            <a:off x="881368" y="1671478"/>
            <a:ext cx="249749" cy="192040"/>
          </a:xfrm>
          <a:custGeom>
            <a:avLst/>
            <a:gdLst/>
            <a:ahLst/>
            <a:cxnLst/>
            <a:rect l="l" t="t" r="r" b="b"/>
            <a:pathLst>
              <a:path w="7950" h="6113" extrusionOk="0">
                <a:moveTo>
                  <a:pt x="1" y="0"/>
                </a:moveTo>
                <a:lnTo>
                  <a:pt x="1" y="3231"/>
                </a:lnTo>
                <a:lnTo>
                  <a:pt x="7950" y="6113"/>
                </a:lnTo>
                <a:lnTo>
                  <a:pt x="7950" y="2851"/>
                </a:lnTo>
                <a:lnTo>
                  <a:pt x="1" y="0"/>
                </a:lnTo>
                <a:close/>
              </a:path>
            </a:pathLst>
          </a:custGeom>
          <a:solidFill>
            <a:srgbClr val="D197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7" name="Google Shape;2407;p27"/>
          <p:cNvSpPr/>
          <p:nvPr/>
        </p:nvSpPr>
        <p:spPr>
          <a:xfrm>
            <a:off x="881368" y="1582919"/>
            <a:ext cx="467644" cy="178123"/>
          </a:xfrm>
          <a:custGeom>
            <a:avLst/>
            <a:gdLst/>
            <a:ahLst/>
            <a:cxnLst/>
            <a:rect l="l" t="t" r="r" b="b"/>
            <a:pathLst>
              <a:path w="14886" h="5670" extrusionOk="0">
                <a:moveTo>
                  <a:pt x="7823" y="1"/>
                </a:moveTo>
                <a:lnTo>
                  <a:pt x="1" y="2819"/>
                </a:lnTo>
                <a:lnTo>
                  <a:pt x="7950" y="5670"/>
                </a:lnTo>
                <a:lnTo>
                  <a:pt x="14885" y="2598"/>
                </a:lnTo>
                <a:lnTo>
                  <a:pt x="7823" y="1"/>
                </a:lnTo>
                <a:close/>
              </a:path>
            </a:pathLst>
          </a:custGeom>
          <a:solidFill>
            <a:srgbClr val="F2B8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8" name="Google Shape;2408;p27"/>
          <p:cNvSpPr/>
          <p:nvPr/>
        </p:nvSpPr>
        <p:spPr>
          <a:xfrm>
            <a:off x="1127096" y="1530205"/>
            <a:ext cx="367147" cy="134331"/>
          </a:xfrm>
          <a:custGeom>
            <a:avLst/>
            <a:gdLst/>
            <a:ahLst/>
            <a:cxnLst/>
            <a:rect l="l" t="t" r="r" b="b"/>
            <a:pathLst>
              <a:path w="11687" h="4276" extrusionOk="0">
                <a:moveTo>
                  <a:pt x="4561" y="0"/>
                </a:moveTo>
                <a:lnTo>
                  <a:pt x="1" y="1679"/>
                </a:lnTo>
                <a:lnTo>
                  <a:pt x="7063" y="4276"/>
                </a:lnTo>
                <a:lnTo>
                  <a:pt x="11687" y="2217"/>
                </a:lnTo>
                <a:lnTo>
                  <a:pt x="456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9" name="Google Shape;2409;p27"/>
          <p:cNvSpPr/>
          <p:nvPr/>
        </p:nvSpPr>
        <p:spPr>
          <a:xfrm>
            <a:off x="1131086" y="1664504"/>
            <a:ext cx="217926" cy="199014"/>
          </a:xfrm>
          <a:custGeom>
            <a:avLst/>
            <a:gdLst/>
            <a:ahLst/>
            <a:cxnLst/>
            <a:rect l="l" t="t" r="r" b="b"/>
            <a:pathLst>
              <a:path w="6937" h="6335" extrusionOk="0">
                <a:moveTo>
                  <a:pt x="6936" y="1"/>
                </a:moveTo>
                <a:lnTo>
                  <a:pt x="1" y="3073"/>
                </a:lnTo>
                <a:lnTo>
                  <a:pt x="1" y="6335"/>
                </a:lnTo>
                <a:lnTo>
                  <a:pt x="6936" y="3231"/>
                </a:lnTo>
                <a:lnTo>
                  <a:pt x="6936" y="1"/>
                </a:lnTo>
                <a:close/>
              </a:path>
            </a:pathLst>
          </a:custGeom>
          <a:solidFill>
            <a:srgbClr val="E2A7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0" name="Google Shape;2410;p27"/>
          <p:cNvSpPr/>
          <p:nvPr/>
        </p:nvSpPr>
        <p:spPr>
          <a:xfrm>
            <a:off x="1348980" y="1599852"/>
            <a:ext cx="145263" cy="166154"/>
          </a:xfrm>
          <a:custGeom>
            <a:avLst/>
            <a:gdLst/>
            <a:ahLst/>
            <a:cxnLst/>
            <a:rect l="l" t="t" r="r" b="b"/>
            <a:pathLst>
              <a:path w="4624" h="5289" extrusionOk="0">
                <a:moveTo>
                  <a:pt x="4624" y="0"/>
                </a:moveTo>
                <a:lnTo>
                  <a:pt x="0" y="2059"/>
                </a:lnTo>
                <a:lnTo>
                  <a:pt x="0" y="5289"/>
                </a:lnTo>
                <a:lnTo>
                  <a:pt x="4624" y="3230"/>
                </a:lnTo>
                <a:lnTo>
                  <a:pt x="4624" y="0"/>
                </a:lnTo>
                <a:close/>
              </a:path>
            </a:pathLst>
          </a:custGeom>
          <a:solidFill>
            <a:srgbClr val="D8D6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1" name="Google Shape;2411;p27"/>
          <p:cNvSpPr/>
          <p:nvPr/>
        </p:nvSpPr>
        <p:spPr>
          <a:xfrm>
            <a:off x="1204377" y="1481229"/>
            <a:ext cx="300830" cy="148499"/>
          </a:xfrm>
          <a:custGeom>
            <a:avLst/>
            <a:gdLst/>
            <a:ahLst/>
            <a:cxnLst/>
            <a:rect l="l" t="t" r="r" b="b"/>
            <a:pathLst>
              <a:path w="9576" h="4727" extrusionOk="0">
                <a:moveTo>
                  <a:pt x="2324" y="1"/>
                </a:moveTo>
                <a:cubicBezTo>
                  <a:pt x="876" y="1"/>
                  <a:pt x="1" y="2020"/>
                  <a:pt x="676" y="2414"/>
                </a:cubicBezTo>
                <a:cubicBezTo>
                  <a:pt x="1413" y="2857"/>
                  <a:pt x="6076" y="4727"/>
                  <a:pt x="7278" y="4727"/>
                </a:cubicBezTo>
                <a:cubicBezTo>
                  <a:pt x="7367" y="4727"/>
                  <a:pt x="7437" y="4716"/>
                  <a:pt x="7485" y="4695"/>
                </a:cubicBezTo>
                <a:cubicBezTo>
                  <a:pt x="8213" y="4378"/>
                  <a:pt x="9575" y="3143"/>
                  <a:pt x="9037" y="2161"/>
                </a:cubicBezTo>
                <a:cubicBezTo>
                  <a:pt x="8593" y="1401"/>
                  <a:pt x="3210" y="198"/>
                  <a:pt x="2893" y="103"/>
                </a:cubicBezTo>
                <a:cubicBezTo>
                  <a:pt x="2696" y="32"/>
                  <a:pt x="2505" y="1"/>
                  <a:pt x="2324" y="1"/>
                </a:cubicBezTo>
                <a:close/>
              </a:path>
            </a:pathLst>
          </a:custGeom>
          <a:solidFill>
            <a:srgbClr val="D8D6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2" name="Google Shape;2412;p27"/>
          <p:cNvSpPr/>
          <p:nvPr/>
        </p:nvSpPr>
        <p:spPr>
          <a:xfrm>
            <a:off x="905243" y="1354124"/>
            <a:ext cx="139326" cy="159211"/>
          </a:xfrm>
          <a:custGeom>
            <a:avLst/>
            <a:gdLst/>
            <a:ahLst/>
            <a:cxnLst/>
            <a:rect l="l" t="t" r="r" b="b"/>
            <a:pathLst>
              <a:path w="4435" h="5068" extrusionOk="0">
                <a:moveTo>
                  <a:pt x="64" y="0"/>
                </a:moveTo>
                <a:lnTo>
                  <a:pt x="64" y="950"/>
                </a:lnTo>
                <a:lnTo>
                  <a:pt x="2788" y="950"/>
                </a:lnTo>
                <a:lnTo>
                  <a:pt x="1" y="4307"/>
                </a:lnTo>
                <a:lnTo>
                  <a:pt x="1" y="5067"/>
                </a:lnTo>
                <a:lnTo>
                  <a:pt x="4434" y="5067"/>
                </a:lnTo>
                <a:lnTo>
                  <a:pt x="4434" y="4117"/>
                </a:lnTo>
                <a:lnTo>
                  <a:pt x="1552" y="4117"/>
                </a:lnTo>
                <a:lnTo>
                  <a:pt x="4308" y="760"/>
                </a:lnTo>
                <a:lnTo>
                  <a:pt x="4308" y="0"/>
                </a:lnTo>
                <a:close/>
              </a:path>
            </a:pathLst>
          </a:custGeom>
          <a:solidFill>
            <a:srgbClr val="376B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3" name="Google Shape;2413;p27"/>
          <p:cNvSpPr/>
          <p:nvPr/>
        </p:nvSpPr>
        <p:spPr>
          <a:xfrm>
            <a:off x="1053491" y="1293430"/>
            <a:ext cx="99523" cy="113440"/>
          </a:xfrm>
          <a:custGeom>
            <a:avLst/>
            <a:gdLst/>
            <a:ahLst/>
            <a:cxnLst/>
            <a:rect l="l" t="t" r="r" b="b"/>
            <a:pathLst>
              <a:path w="3168" h="3611" extrusionOk="0">
                <a:moveTo>
                  <a:pt x="64" y="0"/>
                </a:moveTo>
                <a:lnTo>
                  <a:pt x="64" y="665"/>
                </a:lnTo>
                <a:lnTo>
                  <a:pt x="1995" y="665"/>
                </a:lnTo>
                <a:lnTo>
                  <a:pt x="0" y="3072"/>
                </a:lnTo>
                <a:lnTo>
                  <a:pt x="0" y="3610"/>
                </a:lnTo>
                <a:lnTo>
                  <a:pt x="3167" y="3610"/>
                </a:lnTo>
                <a:lnTo>
                  <a:pt x="3167" y="2945"/>
                </a:lnTo>
                <a:lnTo>
                  <a:pt x="1109" y="2945"/>
                </a:lnTo>
                <a:lnTo>
                  <a:pt x="3104" y="539"/>
                </a:lnTo>
                <a:lnTo>
                  <a:pt x="3104" y="0"/>
                </a:lnTo>
                <a:close/>
              </a:path>
            </a:pathLst>
          </a:custGeom>
          <a:solidFill>
            <a:srgbClr val="376B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4" name="Google Shape;2414;p27"/>
          <p:cNvSpPr/>
          <p:nvPr/>
        </p:nvSpPr>
        <p:spPr>
          <a:xfrm>
            <a:off x="1168878" y="1232736"/>
            <a:ext cx="78632" cy="89564"/>
          </a:xfrm>
          <a:custGeom>
            <a:avLst/>
            <a:gdLst/>
            <a:ahLst/>
            <a:cxnLst/>
            <a:rect l="l" t="t" r="r" b="b"/>
            <a:pathLst>
              <a:path w="2503" h="2851" extrusionOk="0">
                <a:moveTo>
                  <a:pt x="33" y="0"/>
                </a:moveTo>
                <a:lnTo>
                  <a:pt x="33" y="539"/>
                </a:lnTo>
                <a:lnTo>
                  <a:pt x="1584" y="539"/>
                </a:lnTo>
                <a:lnTo>
                  <a:pt x="1" y="2439"/>
                </a:lnTo>
                <a:lnTo>
                  <a:pt x="1" y="2851"/>
                </a:lnTo>
                <a:lnTo>
                  <a:pt x="2503" y="2851"/>
                </a:lnTo>
                <a:lnTo>
                  <a:pt x="2503" y="2312"/>
                </a:lnTo>
                <a:lnTo>
                  <a:pt x="888" y="2312"/>
                </a:lnTo>
                <a:lnTo>
                  <a:pt x="2439" y="444"/>
                </a:lnTo>
                <a:lnTo>
                  <a:pt x="2439" y="0"/>
                </a:lnTo>
                <a:close/>
              </a:path>
            </a:pathLst>
          </a:custGeom>
          <a:solidFill>
            <a:srgbClr val="376B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8129" y="1043438"/>
            <a:ext cx="7006481" cy="390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7446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3" name="Google Shape;2323;p27"/>
          <p:cNvSpPr txBox="1"/>
          <p:nvPr/>
        </p:nvSpPr>
        <p:spPr>
          <a:xfrm>
            <a:off x="710250" y="457200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 smtClean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Ward.D2 Linkage</a:t>
            </a:r>
            <a:endParaRPr sz="2500" dirty="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366" name="Google Shape;2366;p27"/>
          <p:cNvSpPr/>
          <p:nvPr/>
        </p:nvSpPr>
        <p:spPr>
          <a:xfrm>
            <a:off x="710250" y="2377845"/>
            <a:ext cx="998903" cy="998871"/>
          </a:xfrm>
          <a:custGeom>
            <a:avLst/>
            <a:gdLst/>
            <a:ahLst/>
            <a:cxnLst/>
            <a:rect l="l" t="t" r="r" b="b"/>
            <a:pathLst>
              <a:path w="31797" h="31796" extrusionOk="0">
                <a:moveTo>
                  <a:pt x="15898" y="0"/>
                </a:moveTo>
                <a:cubicBezTo>
                  <a:pt x="7126" y="0"/>
                  <a:pt x="1" y="7126"/>
                  <a:pt x="1" y="15898"/>
                </a:cubicBezTo>
                <a:cubicBezTo>
                  <a:pt x="1" y="24702"/>
                  <a:pt x="7126" y="31796"/>
                  <a:pt x="15898" y="31796"/>
                </a:cubicBezTo>
                <a:cubicBezTo>
                  <a:pt x="24671" y="31796"/>
                  <a:pt x="31796" y="24702"/>
                  <a:pt x="31796" y="15898"/>
                </a:cubicBezTo>
                <a:cubicBezTo>
                  <a:pt x="31796" y="7126"/>
                  <a:pt x="24671" y="0"/>
                  <a:pt x="15898" y="0"/>
                </a:cubicBezTo>
                <a:close/>
              </a:path>
            </a:pathLst>
          </a:custGeom>
          <a:solidFill>
            <a:srgbClr val="EDEDED"/>
          </a:solidFill>
          <a:ln w="10300" cap="flat" cmpd="sng">
            <a:solidFill>
              <a:srgbClr val="376B8C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7" name="Google Shape;2367;p27"/>
          <p:cNvSpPr/>
          <p:nvPr/>
        </p:nvSpPr>
        <p:spPr>
          <a:xfrm>
            <a:off x="1168878" y="2629542"/>
            <a:ext cx="47814" cy="224869"/>
          </a:xfrm>
          <a:custGeom>
            <a:avLst/>
            <a:gdLst/>
            <a:ahLst/>
            <a:cxnLst/>
            <a:rect l="l" t="t" r="r" b="b"/>
            <a:pathLst>
              <a:path w="1522" h="7158" extrusionOk="0">
                <a:moveTo>
                  <a:pt x="1" y="1"/>
                </a:moveTo>
                <a:lnTo>
                  <a:pt x="1" y="7158"/>
                </a:lnTo>
                <a:lnTo>
                  <a:pt x="1521" y="7158"/>
                </a:lnTo>
                <a:lnTo>
                  <a:pt x="1521" y="1"/>
                </a:lnTo>
                <a:close/>
              </a:path>
            </a:pathLst>
          </a:custGeom>
          <a:solidFill>
            <a:srgbClr val="F2B8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8" name="Google Shape;2368;p27"/>
          <p:cNvSpPr/>
          <p:nvPr/>
        </p:nvSpPr>
        <p:spPr>
          <a:xfrm>
            <a:off x="980859" y="2816586"/>
            <a:ext cx="423851" cy="455675"/>
          </a:xfrm>
          <a:custGeom>
            <a:avLst/>
            <a:gdLst/>
            <a:ahLst/>
            <a:cxnLst/>
            <a:rect l="l" t="t" r="r" b="b"/>
            <a:pathLst>
              <a:path w="13492" h="14505" extrusionOk="0">
                <a:moveTo>
                  <a:pt x="6746" y="0"/>
                </a:moveTo>
                <a:cubicBezTo>
                  <a:pt x="3009" y="0"/>
                  <a:pt x="0" y="2502"/>
                  <a:pt x="286" y="5004"/>
                </a:cubicBezTo>
                <a:cubicBezTo>
                  <a:pt x="571" y="7506"/>
                  <a:pt x="1901" y="14505"/>
                  <a:pt x="6746" y="14505"/>
                </a:cubicBezTo>
                <a:cubicBezTo>
                  <a:pt x="11591" y="14505"/>
                  <a:pt x="12921" y="7506"/>
                  <a:pt x="13206" y="5004"/>
                </a:cubicBezTo>
                <a:cubicBezTo>
                  <a:pt x="13492" y="2502"/>
                  <a:pt x="10483" y="0"/>
                  <a:pt x="6746" y="0"/>
                </a:cubicBezTo>
                <a:close/>
              </a:path>
            </a:pathLst>
          </a:custGeom>
          <a:solidFill>
            <a:srgbClr val="376B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9" name="Google Shape;2369;p27"/>
          <p:cNvSpPr/>
          <p:nvPr/>
        </p:nvSpPr>
        <p:spPr>
          <a:xfrm>
            <a:off x="1054496" y="2816586"/>
            <a:ext cx="276578" cy="455675"/>
          </a:xfrm>
          <a:custGeom>
            <a:avLst/>
            <a:gdLst/>
            <a:ahLst/>
            <a:cxnLst/>
            <a:rect l="l" t="t" r="r" b="b"/>
            <a:pathLst>
              <a:path w="8804" h="14505" extrusionOk="0">
                <a:moveTo>
                  <a:pt x="4402" y="0"/>
                </a:moveTo>
                <a:cubicBezTo>
                  <a:pt x="1963" y="0"/>
                  <a:pt x="0" y="2502"/>
                  <a:pt x="190" y="5004"/>
                </a:cubicBezTo>
                <a:cubicBezTo>
                  <a:pt x="348" y="7506"/>
                  <a:pt x="1235" y="14505"/>
                  <a:pt x="4402" y="14505"/>
                </a:cubicBezTo>
                <a:cubicBezTo>
                  <a:pt x="7569" y="14505"/>
                  <a:pt x="8456" y="7506"/>
                  <a:pt x="8614" y="5004"/>
                </a:cubicBezTo>
                <a:cubicBezTo>
                  <a:pt x="8804" y="2502"/>
                  <a:pt x="6872" y="0"/>
                  <a:pt x="4402" y="0"/>
                </a:cubicBezTo>
                <a:close/>
              </a:path>
            </a:pathLst>
          </a:custGeom>
          <a:solidFill>
            <a:srgbClr val="43AE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0" name="Google Shape;2370;p27"/>
          <p:cNvSpPr/>
          <p:nvPr/>
        </p:nvSpPr>
        <p:spPr>
          <a:xfrm>
            <a:off x="1031594" y="2895187"/>
            <a:ext cx="322381" cy="170144"/>
          </a:xfrm>
          <a:custGeom>
            <a:avLst/>
            <a:gdLst/>
            <a:ahLst/>
            <a:cxnLst/>
            <a:rect l="l" t="t" r="r" b="b"/>
            <a:pathLst>
              <a:path w="10262" h="5416" extrusionOk="0">
                <a:moveTo>
                  <a:pt x="2027" y="0"/>
                </a:moveTo>
                <a:cubicBezTo>
                  <a:pt x="919" y="0"/>
                  <a:pt x="1" y="919"/>
                  <a:pt x="1" y="2059"/>
                </a:cubicBezTo>
                <a:lnTo>
                  <a:pt x="1" y="3389"/>
                </a:lnTo>
                <a:cubicBezTo>
                  <a:pt x="1" y="4497"/>
                  <a:pt x="919" y="5416"/>
                  <a:pt x="2027" y="5416"/>
                </a:cubicBezTo>
                <a:lnTo>
                  <a:pt x="8235" y="5416"/>
                </a:lnTo>
                <a:cubicBezTo>
                  <a:pt x="9343" y="5416"/>
                  <a:pt x="10261" y="4497"/>
                  <a:pt x="10261" y="3389"/>
                </a:cubicBezTo>
                <a:lnTo>
                  <a:pt x="10261" y="2059"/>
                </a:lnTo>
                <a:cubicBezTo>
                  <a:pt x="10261" y="919"/>
                  <a:pt x="9343" y="0"/>
                  <a:pt x="8235" y="0"/>
                </a:cubicBezTo>
                <a:close/>
              </a:path>
            </a:pathLst>
          </a:custGeom>
          <a:solidFill>
            <a:srgbClr val="F2B8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1" name="Google Shape;2371;p27"/>
          <p:cNvSpPr/>
          <p:nvPr/>
        </p:nvSpPr>
        <p:spPr>
          <a:xfrm>
            <a:off x="1060465" y="3111071"/>
            <a:ext cx="65689" cy="65689"/>
          </a:xfrm>
          <a:custGeom>
            <a:avLst/>
            <a:gdLst/>
            <a:ahLst/>
            <a:cxnLst/>
            <a:rect l="l" t="t" r="r" b="b"/>
            <a:pathLst>
              <a:path w="2091" h="2091" extrusionOk="0">
                <a:moveTo>
                  <a:pt x="1045" y="0"/>
                </a:moveTo>
                <a:cubicBezTo>
                  <a:pt x="475" y="0"/>
                  <a:pt x="0" y="475"/>
                  <a:pt x="0" y="1045"/>
                </a:cubicBezTo>
                <a:cubicBezTo>
                  <a:pt x="0" y="1615"/>
                  <a:pt x="475" y="2090"/>
                  <a:pt x="1045" y="2090"/>
                </a:cubicBezTo>
                <a:cubicBezTo>
                  <a:pt x="1615" y="2090"/>
                  <a:pt x="2090" y="1615"/>
                  <a:pt x="2090" y="1045"/>
                </a:cubicBezTo>
                <a:cubicBezTo>
                  <a:pt x="2090" y="475"/>
                  <a:pt x="1615" y="0"/>
                  <a:pt x="1045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2" name="Google Shape;2372;p27"/>
          <p:cNvSpPr/>
          <p:nvPr/>
        </p:nvSpPr>
        <p:spPr>
          <a:xfrm>
            <a:off x="1278328" y="3088169"/>
            <a:ext cx="45803" cy="45803"/>
          </a:xfrm>
          <a:custGeom>
            <a:avLst/>
            <a:gdLst/>
            <a:ahLst/>
            <a:cxnLst/>
            <a:rect l="l" t="t" r="r" b="b"/>
            <a:pathLst>
              <a:path w="1458" h="1458" extrusionOk="0">
                <a:moveTo>
                  <a:pt x="729" y="1"/>
                </a:moveTo>
                <a:cubicBezTo>
                  <a:pt x="349" y="1"/>
                  <a:pt x="1" y="349"/>
                  <a:pt x="1" y="729"/>
                </a:cubicBezTo>
                <a:cubicBezTo>
                  <a:pt x="1" y="1141"/>
                  <a:pt x="349" y="1458"/>
                  <a:pt x="729" y="1458"/>
                </a:cubicBezTo>
                <a:cubicBezTo>
                  <a:pt x="1141" y="1458"/>
                  <a:pt x="1457" y="1141"/>
                  <a:pt x="1457" y="729"/>
                </a:cubicBezTo>
                <a:cubicBezTo>
                  <a:pt x="1457" y="349"/>
                  <a:pt x="1141" y="1"/>
                  <a:pt x="729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3" name="Google Shape;2373;p27"/>
          <p:cNvSpPr/>
          <p:nvPr/>
        </p:nvSpPr>
        <p:spPr>
          <a:xfrm>
            <a:off x="1256432" y="3156842"/>
            <a:ext cx="44798" cy="45772"/>
          </a:xfrm>
          <a:custGeom>
            <a:avLst/>
            <a:gdLst/>
            <a:ahLst/>
            <a:cxnLst/>
            <a:rect l="l" t="t" r="r" b="b"/>
            <a:pathLst>
              <a:path w="1426" h="1457" extrusionOk="0">
                <a:moveTo>
                  <a:pt x="698" y="0"/>
                </a:moveTo>
                <a:cubicBezTo>
                  <a:pt x="318" y="0"/>
                  <a:pt x="1" y="317"/>
                  <a:pt x="1" y="728"/>
                </a:cubicBezTo>
                <a:cubicBezTo>
                  <a:pt x="1" y="1140"/>
                  <a:pt x="318" y="1457"/>
                  <a:pt x="698" y="1457"/>
                </a:cubicBezTo>
                <a:cubicBezTo>
                  <a:pt x="1109" y="1457"/>
                  <a:pt x="1426" y="1140"/>
                  <a:pt x="1426" y="728"/>
                </a:cubicBezTo>
                <a:cubicBezTo>
                  <a:pt x="1426" y="317"/>
                  <a:pt x="1109" y="0"/>
                  <a:pt x="698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4" name="Google Shape;2374;p27"/>
          <p:cNvSpPr/>
          <p:nvPr/>
        </p:nvSpPr>
        <p:spPr>
          <a:xfrm>
            <a:off x="1155966" y="2465398"/>
            <a:ext cx="61699" cy="110989"/>
          </a:xfrm>
          <a:custGeom>
            <a:avLst/>
            <a:gdLst/>
            <a:ahLst/>
            <a:cxnLst/>
            <a:rect l="l" t="t" r="r" b="b"/>
            <a:pathLst>
              <a:path w="1964" h="3533" extrusionOk="0">
                <a:moveTo>
                  <a:pt x="1045" y="0"/>
                </a:moveTo>
                <a:cubicBezTo>
                  <a:pt x="1014" y="380"/>
                  <a:pt x="887" y="760"/>
                  <a:pt x="697" y="1077"/>
                </a:cubicBezTo>
                <a:cubicBezTo>
                  <a:pt x="475" y="1457"/>
                  <a:pt x="190" y="1837"/>
                  <a:pt x="95" y="2280"/>
                </a:cubicBezTo>
                <a:cubicBezTo>
                  <a:pt x="0" y="2692"/>
                  <a:pt x="95" y="3230"/>
                  <a:pt x="507" y="3452"/>
                </a:cubicBezTo>
                <a:cubicBezTo>
                  <a:pt x="611" y="3508"/>
                  <a:pt x="721" y="3533"/>
                  <a:pt x="832" y="3533"/>
                </a:cubicBezTo>
                <a:cubicBezTo>
                  <a:pt x="1226" y="3533"/>
                  <a:pt x="1625" y="3214"/>
                  <a:pt x="1774" y="2819"/>
                </a:cubicBezTo>
                <a:cubicBezTo>
                  <a:pt x="1964" y="2344"/>
                  <a:pt x="1805" y="1774"/>
                  <a:pt x="1584" y="1267"/>
                </a:cubicBezTo>
                <a:cubicBezTo>
                  <a:pt x="1394" y="855"/>
                  <a:pt x="1172" y="444"/>
                  <a:pt x="1045" y="0"/>
                </a:cubicBezTo>
                <a:close/>
              </a:path>
            </a:pathLst>
          </a:custGeom>
          <a:solidFill>
            <a:srgbClr val="E276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5" name="Google Shape;2375;p27"/>
          <p:cNvSpPr/>
          <p:nvPr/>
        </p:nvSpPr>
        <p:spPr>
          <a:xfrm>
            <a:off x="1145003" y="2936969"/>
            <a:ext cx="8985" cy="36818"/>
          </a:xfrm>
          <a:custGeom>
            <a:avLst/>
            <a:gdLst/>
            <a:ahLst/>
            <a:cxnLst/>
            <a:rect l="l" t="t" r="r" b="b"/>
            <a:pathLst>
              <a:path w="286" h="1172" extrusionOk="0">
                <a:moveTo>
                  <a:pt x="128" y="0"/>
                </a:moveTo>
                <a:cubicBezTo>
                  <a:pt x="64" y="0"/>
                  <a:pt x="1" y="64"/>
                  <a:pt x="1" y="127"/>
                </a:cubicBezTo>
                <a:lnTo>
                  <a:pt x="1" y="1045"/>
                </a:lnTo>
                <a:cubicBezTo>
                  <a:pt x="1" y="1109"/>
                  <a:pt x="64" y="1172"/>
                  <a:pt x="159" y="1172"/>
                </a:cubicBezTo>
                <a:cubicBezTo>
                  <a:pt x="223" y="1172"/>
                  <a:pt x="286" y="1109"/>
                  <a:pt x="286" y="1045"/>
                </a:cubicBezTo>
                <a:lnTo>
                  <a:pt x="286" y="127"/>
                </a:lnTo>
                <a:cubicBezTo>
                  <a:pt x="286" y="64"/>
                  <a:pt x="223" y="0"/>
                  <a:pt x="1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6" name="Google Shape;2376;p27"/>
          <p:cNvSpPr/>
          <p:nvPr/>
        </p:nvSpPr>
        <p:spPr>
          <a:xfrm>
            <a:off x="1145003" y="2986699"/>
            <a:ext cx="8985" cy="37855"/>
          </a:xfrm>
          <a:custGeom>
            <a:avLst/>
            <a:gdLst/>
            <a:ahLst/>
            <a:cxnLst/>
            <a:rect l="l" t="t" r="r" b="b"/>
            <a:pathLst>
              <a:path w="286" h="1205" extrusionOk="0">
                <a:moveTo>
                  <a:pt x="128" y="1"/>
                </a:moveTo>
                <a:cubicBezTo>
                  <a:pt x="64" y="1"/>
                  <a:pt x="1" y="64"/>
                  <a:pt x="1" y="159"/>
                </a:cubicBezTo>
                <a:lnTo>
                  <a:pt x="1" y="1077"/>
                </a:lnTo>
                <a:cubicBezTo>
                  <a:pt x="1" y="1141"/>
                  <a:pt x="64" y="1204"/>
                  <a:pt x="159" y="1204"/>
                </a:cubicBezTo>
                <a:cubicBezTo>
                  <a:pt x="223" y="1204"/>
                  <a:pt x="286" y="1141"/>
                  <a:pt x="286" y="1077"/>
                </a:cubicBezTo>
                <a:lnTo>
                  <a:pt x="286" y="159"/>
                </a:lnTo>
                <a:cubicBezTo>
                  <a:pt x="286" y="64"/>
                  <a:pt x="223" y="1"/>
                  <a:pt x="12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7" name="Google Shape;2377;p27"/>
          <p:cNvSpPr/>
          <p:nvPr/>
        </p:nvSpPr>
        <p:spPr>
          <a:xfrm>
            <a:off x="1174847" y="2936969"/>
            <a:ext cx="8985" cy="36818"/>
          </a:xfrm>
          <a:custGeom>
            <a:avLst/>
            <a:gdLst/>
            <a:ahLst/>
            <a:cxnLst/>
            <a:rect l="l" t="t" r="r" b="b"/>
            <a:pathLst>
              <a:path w="286" h="1172" extrusionOk="0">
                <a:moveTo>
                  <a:pt x="128" y="0"/>
                </a:moveTo>
                <a:cubicBezTo>
                  <a:pt x="64" y="0"/>
                  <a:pt x="1" y="64"/>
                  <a:pt x="1" y="127"/>
                </a:cubicBezTo>
                <a:lnTo>
                  <a:pt x="1" y="1045"/>
                </a:lnTo>
                <a:cubicBezTo>
                  <a:pt x="1" y="1109"/>
                  <a:pt x="64" y="1172"/>
                  <a:pt x="159" y="1172"/>
                </a:cubicBezTo>
                <a:cubicBezTo>
                  <a:pt x="223" y="1172"/>
                  <a:pt x="286" y="1109"/>
                  <a:pt x="286" y="1045"/>
                </a:cubicBezTo>
                <a:lnTo>
                  <a:pt x="286" y="127"/>
                </a:lnTo>
                <a:cubicBezTo>
                  <a:pt x="286" y="64"/>
                  <a:pt x="223" y="0"/>
                  <a:pt x="1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8" name="Google Shape;2378;p27"/>
          <p:cNvSpPr/>
          <p:nvPr/>
        </p:nvSpPr>
        <p:spPr>
          <a:xfrm>
            <a:off x="1211665" y="2936969"/>
            <a:ext cx="8011" cy="36818"/>
          </a:xfrm>
          <a:custGeom>
            <a:avLst/>
            <a:gdLst/>
            <a:ahLst/>
            <a:cxnLst/>
            <a:rect l="l" t="t" r="r" b="b"/>
            <a:pathLst>
              <a:path w="255" h="1172" extrusionOk="0">
                <a:moveTo>
                  <a:pt x="127" y="0"/>
                </a:moveTo>
                <a:cubicBezTo>
                  <a:pt x="64" y="0"/>
                  <a:pt x="1" y="64"/>
                  <a:pt x="1" y="127"/>
                </a:cubicBezTo>
                <a:lnTo>
                  <a:pt x="1" y="1045"/>
                </a:lnTo>
                <a:cubicBezTo>
                  <a:pt x="1" y="1109"/>
                  <a:pt x="64" y="1172"/>
                  <a:pt x="127" y="1172"/>
                </a:cubicBezTo>
                <a:cubicBezTo>
                  <a:pt x="222" y="1172"/>
                  <a:pt x="254" y="1109"/>
                  <a:pt x="254" y="1045"/>
                </a:cubicBezTo>
                <a:lnTo>
                  <a:pt x="254" y="127"/>
                </a:lnTo>
                <a:cubicBezTo>
                  <a:pt x="254" y="64"/>
                  <a:pt x="191" y="0"/>
                  <a:pt x="12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9" name="Google Shape;2379;p27"/>
          <p:cNvSpPr/>
          <p:nvPr/>
        </p:nvSpPr>
        <p:spPr>
          <a:xfrm>
            <a:off x="1174847" y="2986699"/>
            <a:ext cx="8985" cy="37855"/>
          </a:xfrm>
          <a:custGeom>
            <a:avLst/>
            <a:gdLst/>
            <a:ahLst/>
            <a:cxnLst/>
            <a:rect l="l" t="t" r="r" b="b"/>
            <a:pathLst>
              <a:path w="286" h="1205" extrusionOk="0">
                <a:moveTo>
                  <a:pt x="128" y="1"/>
                </a:moveTo>
                <a:cubicBezTo>
                  <a:pt x="64" y="1"/>
                  <a:pt x="1" y="64"/>
                  <a:pt x="1" y="159"/>
                </a:cubicBezTo>
                <a:lnTo>
                  <a:pt x="1" y="1077"/>
                </a:lnTo>
                <a:cubicBezTo>
                  <a:pt x="1" y="1141"/>
                  <a:pt x="64" y="1204"/>
                  <a:pt x="159" y="1204"/>
                </a:cubicBezTo>
                <a:cubicBezTo>
                  <a:pt x="223" y="1204"/>
                  <a:pt x="286" y="1141"/>
                  <a:pt x="286" y="1077"/>
                </a:cubicBezTo>
                <a:lnTo>
                  <a:pt x="286" y="159"/>
                </a:lnTo>
                <a:cubicBezTo>
                  <a:pt x="286" y="64"/>
                  <a:pt x="223" y="1"/>
                  <a:pt x="12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0" name="Google Shape;2380;p27"/>
          <p:cNvSpPr/>
          <p:nvPr/>
        </p:nvSpPr>
        <p:spPr>
          <a:xfrm>
            <a:off x="1211665" y="2986699"/>
            <a:ext cx="8011" cy="37855"/>
          </a:xfrm>
          <a:custGeom>
            <a:avLst/>
            <a:gdLst/>
            <a:ahLst/>
            <a:cxnLst/>
            <a:rect l="l" t="t" r="r" b="b"/>
            <a:pathLst>
              <a:path w="255" h="1205" extrusionOk="0">
                <a:moveTo>
                  <a:pt x="127" y="1"/>
                </a:moveTo>
                <a:cubicBezTo>
                  <a:pt x="64" y="1"/>
                  <a:pt x="1" y="64"/>
                  <a:pt x="1" y="159"/>
                </a:cubicBezTo>
                <a:lnTo>
                  <a:pt x="1" y="1077"/>
                </a:lnTo>
                <a:cubicBezTo>
                  <a:pt x="1" y="1141"/>
                  <a:pt x="64" y="1204"/>
                  <a:pt x="127" y="1204"/>
                </a:cubicBezTo>
                <a:cubicBezTo>
                  <a:pt x="222" y="1204"/>
                  <a:pt x="254" y="1141"/>
                  <a:pt x="254" y="1077"/>
                </a:cubicBezTo>
                <a:lnTo>
                  <a:pt x="254" y="159"/>
                </a:lnTo>
                <a:cubicBezTo>
                  <a:pt x="254" y="64"/>
                  <a:pt x="191" y="1"/>
                  <a:pt x="12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1" name="Google Shape;2381;p27"/>
          <p:cNvSpPr/>
          <p:nvPr/>
        </p:nvSpPr>
        <p:spPr>
          <a:xfrm>
            <a:off x="1178837" y="3026501"/>
            <a:ext cx="37855" cy="8985"/>
          </a:xfrm>
          <a:custGeom>
            <a:avLst/>
            <a:gdLst/>
            <a:ahLst/>
            <a:cxnLst/>
            <a:rect l="l" t="t" r="r" b="b"/>
            <a:pathLst>
              <a:path w="1205" h="286" extrusionOk="0">
                <a:moveTo>
                  <a:pt x="127" y="0"/>
                </a:moveTo>
                <a:cubicBezTo>
                  <a:pt x="64" y="0"/>
                  <a:pt x="1" y="64"/>
                  <a:pt x="1" y="127"/>
                </a:cubicBezTo>
                <a:cubicBezTo>
                  <a:pt x="1" y="222"/>
                  <a:pt x="64" y="285"/>
                  <a:pt x="127" y="285"/>
                </a:cubicBezTo>
                <a:lnTo>
                  <a:pt x="1046" y="285"/>
                </a:lnTo>
                <a:cubicBezTo>
                  <a:pt x="1141" y="285"/>
                  <a:pt x="1204" y="222"/>
                  <a:pt x="1204" y="127"/>
                </a:cubicBezTo>
                <a:cubicBezTo>
                  <a:pt x="1204" y="64"/>
                  <a:pt x="1141" y="0"/>
                  <a:pt x="104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2" name="Google Shape;2382;p27"/>
          <p:cNvSpPr/>
          <p:nvPr/>
        </p:nvSpPr>
        <p:spPr>
          <a:xfrm>
            <a:off x="1178837" y="2926005"/>
            <a:ext cx="37855" cy="8011"/>
          </a:xfrm>
          <a:custGeom>
            <a:avLst/>
            <a:gdLst/>
            <a:ahLst/>
            <a:cxnLst/>
            <a:rect l="l" t="t" r="r" b="b"/>
            <a:pathLst>
              <a:path w="1205" h="255" extrusionOk="0">
                <a:moveTo>
                  <a:pt x="127" y="1"/>
                </a:moveTo>
                <a:cubicBezTo>
                  <a:pt x="64" y="1"/>
                  <a:pt x="1" y="64"/>
                  <a:pt x="1" y="128"/>
                </a:cubicBezTo>
                <a:cubicBezTo>
                  <a:pt x="1" y="223"/>
                  <a:pt x="64" y="254"/>
                  <a:pt x="127" y="254"/>
                </a:cubicBezTo>
                <a:lnTo>
                  <a:pt x="1046" y="254"/>
                </a:lnTo>
                <a:cubicBezTo>
                  <a:pt x="1141" y="254"/>
                  <a:pt x="1204" y="191"/>
                  <a:pt x="1204" y="128"/>
                </a:cubicBezTo>
                <a:cubicBezTo>
                  <a:pt x="1204" y="64"/>
                  <a:pt x="1141" y="1"/>
                  <a:pt x="104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3" name="Google Shape;2383;p27"/>
          <p:cNvSpPr/>
          <p:nvPr/>
        </p:nvSpPr>
        <p:spPr>
          <a:xfrm>
            <a:off x="1242515" y="2936969"/>
            <a:ext cx="7979" cy="36818"/>
          </a:xfrm>
          <a:custGeom>
            <a:avLst/>
            <a:gdLst/>
            <a:ahLst/>
            <a:cxnLst/>
            <a:rect l="l" t="t" r="r" b="b"/>
            <a:pathLst>
              <a:path w="254" h="1172" extrusionOk="0">
                <a:moveTo>
                  <a:pt x="127" y="0"/>
                </a:moveTo>
                <a:cubicBezTo>
                  <a:pt x="64" y="0"/>
                  <a:pt x="0" y="64"/>
                  <a:pt x="0" y="127"/>
                </a:cubicBezTo>
                <a:lnTo>
                  <a:pt x="0" y="1045"/>
                </a:lnTo>
                <a:cubicBezTo>
                  <a:pt x="0" y="1109"/>
                  <a:pt x="64" y="1172"/>
                  <a:pt x="127" y="1172"/>
                </a:cubicBezTo>
                <a:cubicBezTo>
                  <a:pt x="190" y="1172"/>
                  <a:pt x="254" y="1109"/>
                  <a:pt x="254" y="1045"/>
                </a:cubicBezTo>
                <a:lnTo>
                  <a:pt x="254" y="127"/>
                </a:lnTo>
                <a:cubicBezTo>
                  <a:pt x="254" y="64"/>
                  <a:pt x="190" y="0"/>
                  <a:pt x="12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4" name="Google Shape;2384;p27"/>
          <p:cNvSpPr/>
          <p:nvPr/>
        </p:nvSpPr>
        <p:spPr>
          <a:xfrm>
            <a:off x="1246504" y="2975766"/>
            <a:ext cx="36818" cy="8985"/>
          </a:xfrm>
          <a:custGeom>
            <a:avLst/>
            <a:gdLst/>
            <a:ahLst/>
            <a:cxnLst/>
            <a:rect l="l" t="t" r="r" b="b"/>
            <a:pathLst>
              <a:path w="1172" h="286" extrusionOk="0">
                <a:moveTo>
                  <a:pt x="127" y="0"/>
                </a:moveTo>
                <a:cubicBezTo>
                  <a:pt x="63" y="0"/>
                  <a:pt x="0" y="64"/>
                  <a:pt x="0" y="159"/>
                </a:cubicBezTo>
                <a:cubicBezTo>
                  <a:pt x="0" y="222"/>
                  <a:pt x="63" y="285"/>
                  <a:pt x="127" y="285"/>
                </a:cubicBezTo>
                <a:lnTo>
                  <a:pt x="1045" y="285"/>
                </a:lnTo>
                <a:cubicBezTo>
                  <a:pt x="1109" y="285"/>
                  <a:pt x="1172" y="222"/>
                  <a:pt x="1172" y="159"/>
                </a:cubicBezTo>
                <a:cubicBezTo>
                  <a:pt x="1172" y="64"/>
                  <a:pt x="1109" y="0"/>
                  <a:pt x="104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5" name="Google Shape;2385;p27"/>
          <p:cNvSpPr/>
          <p:nvPr/>
        </p:nvSpPr>
        <p:spPr>
          <a:xfrm>
            <a:off x="1278328" y="2986699"/>
            <a:ext cx="8985" cy="37855"/>
          </a:xfrm>
          <a:custGeom>
            <a:avLst/>
            <a:gdLst/>
            <a:ahLst/>
            <a:cxnLst/>
            <a:rect l="l" t="t" r="r" b="b"/>
            <a:pathLst>
              <a:path w="286" h="1205" extrusionOk="0">
                <a:moveTo>
                  <a:pt x="159" y="1"/>
                </a:moveTo>
                <a:cubicBezTo>
                  <a:pt x="64" y="1"/>
                  <a:pt x="1" y="64"/>
                  <a:pt x="1" y="159"/>
                </a:cubicBezTo>
                <a:lnTo>
                  <a:pt x="1" y="1077"/>
                </a:lnTo>
                <a:cubicBezTo>
                  <a:pt x="1" y="1141"/>
                  <a:pt x="64" y="1204"/>
                  <a:pt x="159" y="1204"/>
                </a:cubicBezTo>
                <a:cubicBezTo>
                  <a:pt x="222" y="1204"/>
                  <a:pt x="286" y="1141"/>
                  <a:pt x="286" y="1077"/>
                </a:cubicBezTo>
                <a:lnTo>
                  <a:pt x="286" y="159"/>
                </a:lnTo>
                <a:cubicBezTo>
                  <a:pt x="286" y="64"/>
                  <a:pt x="222" y="1"/>
                  <a:pt x="15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6" name="Google Shape;2386;p27"/>
          <p:cNvSpPr/>
          <p:nvPr/>
        </p:nvSpPr>
        <p:spPr>
          <a:xfrm>
            <a:off x="1246504" y="3026501"/>
            <a:ext cx="36818" cy="8985"/>
          </a:xfrm>
          <a:custGeom>
            <a:avLst/>
            <a:gdLst/>
            <a:ahLst/>
            <a:cxnLst/>
            <a:rect l="l" t="t" r="r" b="b"/>
            <a:pathLst>
              <a:path w="1172" h="286" extrusionOk="0">
                <a:moveTo>
                  <a:pt x="127" y="0"/>
                </a:moveTo>
                <a:cubicBezTo>
                  <a:pt x="63" y="0"/>
                  <a:pt x="0" y="64"/>
                  <a:pt x="0" y="127"/>
                </a:cubicBezTo>
                <a:cubicBezTo>
                  <a:pt x="0" y="222"/>
                  <a:pt x="63" y="285"/>
                  <a:pt x="127" y="285"/>
                </a:cubicBezTo>
                <a:lnTo>
                  <a:pt x="1045" y="285"/>
                </a:lnTo>
                <a:cubicBezTo>
                  <a:pt x="1109" y="285"/>
                  <a:pt x="1172" y="222"/>
                  <a:pt x="1172" y="127"/>
                </a:cubicBezTo>
                <a:cubicBezTo>
                  <a:pt x="1172" y="64"/>
                  <a:pt x="1109" y="0"/>
                  <a:pt x="104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7" name="Google Shape;2387;p27"/>
          <p:cNvSpPr/>
          <p:nvPr/>
        </p:nvSpPr>
        <p:spPr>
          <a:xfrm>
            <a:off x="1246504" y="2926005"/>
            <a:ext cx="36818" cy="8011"/>
          </a:xfrm>
          <a:custGeom>
            <a:avLst/>
            <a:gdLst/>
            <a:ahLst/>
            <a:cxnLst/>
            <a:rect l="l" t="t" r="r" b="b"/>
            <a:pathLst>
              <a:path w="1172" h="255" extrusionOk="0">
                <a:moveTo>
                  <a:pt x="127" y="1"/>
                </a:moveTo>
                <a:cubicBezTo>
                  <a:pt x="63" y="1"/>
                  <a:pt x="0" y="64"/>
                  <a:pt x="0" y="128"/>
                </a:cubicBezTo>
                <a:cubicBezTo>
                  <a:pt x="0" y="223"/>
                  <a:pt x="63" y="254"/>
                  <a:pt x="127" y="254"/>
                </a:cubicBezTo>
                <a:lnTo>
                  <a:pt x="1045" y="254"/>
                </a:lnTo>
                <a:cubicBezTo>
                  <a:pt x="1109" y="254"/>
                  <a:pt x="1172" y="191"/>
                  <a:pt x="1172" y="128"/>
                </a:cubicBezTo>
                <a:cubicBezTo>
                  <a:pt x="1172" y="64"/>
                  <a:pt x="1109" y="1"/>
                  <a:pt x="104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0" name="Google Shape;2390;p27"/>
          <p:cNvSpPr/>
          <p:nvPr/>
        </p:nvSpPr>
        <p:spPr>
          <a:xfrm>
            <a:off x="710250" y="3666205"/>
            <a:ext cx="998903" cy="998903"/>
          </a:xfrm>
          <a:custGeom>
            <a:avLst/>
            <a:gdLst/>
            <a:ahLst/>
            <a:cxnLst/>
            <a:rect l="l" t="t" r="r" b="b"/>
            <a:pathLst>
              <a:path w="31797" h="31797" extrusionOk="0">
                <a:moveTo>
                  <a:pt x="15898" y="1"/>
                </a:moveTo>
                <a:cubicBezTo>
                  <a:pt x="7126" y="1"/>
                  <a:pt x="1" y="7126"/>
                  <a:pt x="1" y="15898"/>
                </a:cubicBezTo>
                <a:cubicBezTo>
                  <a:pt x="1" y="24671"/>
                  <a:pt x="7126" y="31796"/>
                  <a:pt x="15898" y="31796"/>
                </a:cubicBezTo>
                <a:cubicBezTo>
                  <a:pt x="24671" y="31796"/>
                  <a:pt x="31796" y="24671"/>
                  <a:pt x="31796" y="15898"/>
                </a:cubicBezTo>
                <a:cubicBezTo>
                  <a:pt x="31796" y="7126"/>
                  <a:pt x="24671" y="1"/>
                  <a:pt x="15898" y="1"/>
                </a:cubicBezTo>
                <a:close/>
              </a:path>
            </a:pathLst>
          </a:custGeom>
          <a:solidFill>
            <a:srgbClr val="EDEDED"/>
          </a:solidFill>
          <a:ln w="10300" cap="flat" cmpd="sng">
            <a:solidFill>
              <a:srgbClr val="376B8C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1" name="Google Shape;2391;p27"/>
          <p:cNvSpPr/>
          <p:nvPr/>
        </p:nvSpPr>
        <p:spPr>
          <a:xfrm>
            <a:off x="997760" y="3756617"/>
            <a:ext cx="406950" cy="811858"/>
          </a:xfrm>
          <a:custGeom>
            <a:avLst/>
            <a:gdLst/>
            <a:ahLst/>
            <a:cxnLst/>
            <a:rect l="l" t="t" r="r" b="b"/>
            <a:pathLst>
              <a:path w="12954" h="25843" extrusionOk="0">
                <a:moveTo>
                  <a:pt x="6659" y="1"/>
                </a:moveTo>
                <a:cubicBezTo>
                  <a:pt x="6463" y="1"/>
                  <a:pt x="6269" y="21"/>
                  <a:pt x="6081" y="68"/>
                </a:cubicBezTo>
                <a:cubicBezTo>
                  <a:pt x="4783" y="416"/>
                  <a:pt x="3864" y="2031"/>
                  <a:pt x="3991" y="3298"/>
                </a:cubicBezTo>
                <a:cubicBezTo>
                  <a:pt x="3971" y="3121"/>
                  <a:pt x="3781" y="3017"/>
                  <a:pt x="3593" y="3017"/>
                </a:cubicBezTo>
                <a:cubicBezTo>
                  <a:pt x="3479" y="3017"/>
                  <a:pt x="3366" y="3056"/>
                  <a:pt x="3294" y="3140"/>
                </a:cubicBezTo>
                <a:cubicBezTo>
                  <a:pt x="3073" y="3330"/>
                  <a:pt x="3104" y="3710"/>
                  <a:pt x="3326" y="3931"/>
                </a:cubicBezTo>
                <a:cubicBezTo>
                  <a:pt x="3548" y="4153"/>
                  <a:pt x="3864" y="4216"/>
                  <a:pt x="4181" y="4216"/>
                </a:cubicBezTo>
                <a:cubicBezTo>
                  <a:pt x="3833" y="4786"/>
                  <a:pt x="4086" y="5578"/>
                  <a:pt x="4625" y="6021"/>
                </a:cubicBezTo>
                <a:cubicBezTo>
                  <a:pt x="4973" y="6307"/>
                  <a:pt x="5416" y="6465"/>
                  <a:pt x="5891" y="6560"/>
                </a:cubicBezTo>
                <a:cubicBezTo>
                  <a:pt x="5828" y="6877"/>
                  <a:pt x="5891" y="7288"/>
                  <a:pt x="5923" y="7763"/>
                </a:cubicBezTo>
                <a:cubicBezTo>
                  <a:pt x="5720" y="7743"/>
                  <a:pt x="5511" y="7729"/>
                  <a:pt x="5312" y="7729"/>
                </a:cubicBezTo>
                <a:cubicBezTo>
                  <a:pt x="4892" y="7729"/>
                  <a:pt x="4522" y="7791"/>
                  <a:pt x="4371" y="7985"/>
                </a:cubicBezTo>
                <a:cubicBezTo>
                  <a:pt x="3136" y="8872"/>
                  <a:pt x="951" y="13147"/>
                  <a:pt x="444" y="14034"/>
                </a:cubicBezTo>
                <a:cubicBezTo>
                  <a:pt x="223" y="14414"/>
                  <a:pt x="1" y="14825"/>
                  <a:pt x="33" y="15300"/>
                </a:cubicBezTo>
                <a:cubicBezTo>
                  <a:pt x="90" y="15761"/>
                  <a:pt x="539" y="16168"/>
                  <a:pt x="1001" y="16168"/>
                </a:cubicBezTo>
                <a:cubicBezTo>
                  <a:pt x="1047" y="16168"/>
                  <a:pt x="1094" y="16164"/>
                  <a:pt x="1141" y="16156"/>
                </a:cubicBezTo>
                <a:cubicBezTo>
                  <a:pt x="1584" y="16061"/>
                  <a:pt x="1901" y="15554"/>
                  <a:pt x="1774" y="15142"/>
                </a:cubicBezTo>
                <a:lnTo>
                  <a:pt x="1774" y="15142"/>
                </a:lnTo>
                <a:cubicBezTo>
                  <a:pt x="1838" y="15269"/>
                  <a:pt x="1933" y="15395"/>
                  <a:pt x="2059" y="15490"/>
                </a:cubicBezTo>
                <a:cubicBezTo>
                  <a:pt x="2103" y="15512"/>
                  <a:pt x="2153" y="15522"/>
                  <a:pt x="2204" y="15522"/>
                </a:cubicBezTo>
                <a:cubicBezTo>
                  <a:pt x="2376" y="15522"/>
                  <a:pt x="2559" y="15408"/>
                  <a:pt x="2534" y="15237"/>
                </a:cubicBezTo>
                <a:cubicBezTo>
                  <a:pt x="2534" y="15047"/>
                  <a:pt x="2313" y="14952"/>
                  <a:pt x="2154" y="14857"/>
                </a:cubicBezTo>
                <a:cubicBezTo>
                  <a:pt x="1743" y="14604"/>
                  <a:pt x="1616" y="14034"/>
                  <a:pt x="1743" y="13559"/>
                </a:cubicBezTo>
                <a:cubicBezTo>
                  <a:pt x="1869" y="13210"/>
                  <a:pt x="3801" y="10518"/>
                  <a:pt x="4656" y="9030"/>
                </a:cubicBezTo>
                <a:cubicBezTo>
                  <a:pt x="4846" y="9252"/>
                  <a:pt x="5005" y="9442"/>
                  <a:pt x="5068" y="9695"/>
                </a:cubicBezTo>
                <a:cubicBezTo>
                  <a:pt x="5416" y="10930"/>
                  <a:pt x="5575" y="12324"/>
                  <a:pt x="5606" y="13654"/>
                </a:cubicBezTo>
                <a:cubicBezTo>
                  <a:pt x="5606" y="13654"/>
                  <a:pt x="5353" y="15554"/>
                  <a:pt x="5290" y="16092"/>
                </a:cubicBezTo>
                <a:lnTo>
                  <a:pt x="4593" y="21508"/>
                </a:lnTo>
                <a:cubicBezTo>
                  <a:pt x="4530" y="21951"/>
                  <a:pt x="4466" y="22426"/>
                  <a:pt x="4276" y="22806"/>
                </a:cubicBezTo>
                <a:cubicBezTo>
                  <a:pt x="3864" y="23693"/>
                  <a:pt x="1489" y="23788"/>
                  <a:pt x="2028" y="24516"/>
                </a:cubicBezTo>
                <a:cubicBezTo>
                  <a:pt x="2370" y="25000"/>
                  <a:pt x="2841" y="25188"/>
                  <a:pt x="3317" y="25188"/>
                </a:cubicBezTo>
                <a:cubicBezTo>
                  <a:pt x="3590" y="25188"/>
                  <a:pt x="3864" y="25127"/>
                  <a:pt x="4118" y="25023"/>
                </a:cubicBezTo>
                <a:cubicBezTo>
                  <a:pt x="4466" y="24864"/>
                  <a:pt x="4783" y="24643"/>
                  <a:pt x="4973" y="24294"/>
                </a:cubicBezTo>
                <a:cubicBezTo>
                  <a:pt x="5163" y="23946"/>
                  <a:pt x="5195" y="23534"/>
                  <a:pt x="5258" y="23123"/>
                </a:cubicBezTo>
                <a:cubicBezTo>
                  <a:pt x="5480" y="20621"/>
                  <a:pt x="5891" y="17992"/>
                  <a:pt x="6145" y="15490"/>
                </a:cubicBezTo>
                <a:cubicBezTo>
                  <a:pt x="6231" y="15431"/>
                  <a:pt x="6341" y="15407"/>
                  <a:pt x="6460" y="15407"/>
                </a:cubicBezTo>
                <a:cubicBezTo>
                  <a:pt x="6912" y="15407"/>
                  <a:pt x="7506" y="15744"/>
                  <a:pt x="7506" y="15744"/>
                </a:cubicBezTo>
                <a:cubicBezTo>
                  <a:pt x="7791" y="16187"/>
                  <a:pt x="7665" y="17011"/>
                  <a:pt x="7665" y="17549"/>
                </a:cubicBezTo>
                <a:lnTo>
                  <a:pt x="7918" y="23819"/>
                </a:lnTo>
                <a:cubicBezTo>
                  <a:pt x="7918" y="24104"/>
                  <a:pt x="7950" y="24389"/>
                  <a:pt x="8045" y="24674"/>
                </a:cubicBezTo>
                <a:cubicBezTo>
                  <a:pt x="8235" y="25118"/>
                  <a:pt x="8678" y="25403"/>
                  <a:pt x="9153" y="25561"/>
                </a:cubicBezTo>
                <a:cubicBezTo>
                  <a:pt x="9470" y="25646"/>
                  <a:pt x="9941" y="25843"/>
                  <a:pt x="10361" y="25843"/>
                </a:cubicBezTo>
                <a:cubicBezTo>
                  <a:pt x="10571" y="25843"/>
                  <a:pt x="10768" y="25793"/>
                  <a:pt x="10927" y="25656"/>
                </a:cubicBezTo>
                <a:cubicBezTo>
                  <a:pt x="11433" y="25276"/>
                  <a:pt x="11180" y="24516"/>
                  <a:pt x="10642" y="24453"/>
                </a:cubicBezTo>
                <a:cubicBezTo>
                  <a:pt x="10262" y="24389"/>
                  <a:pt x="9533" y="24421"/>
                  <a:pt x="9217" y="24199"/>
                </a:cubicBezTo>
                <a:cubicBezTo>
                  <a:pt x="8710" y="23819"/>
                  <a:pt x="8615" y="23091"/>
                  <a:pt x="8552" y="22426"/>
                </a:cubicBezTo>
                <a:cubicBezTo>
                  <a:pt x="8298" y="19702"/>
                  <a:pt x="8457" y="16789"/>
                  <a:pt x="8235" y="14065"/>
                </a:cubicBezTo>
                <a:cubicBezTo>
                  <a:pt x="8266" y="12482"/>
                  <a:pt x="7855" y="10233"/>
                  <a:pt x="8457" y="9473"/>
                </a:cubicBezTo>
                <a:cubicBezTo>
                  <a:pt x="9407" y="10994"/>
                  <a:pt x="11117" y="13432"/>
                  <a:pt x="11212" y="13749"/>
                </a:cubicBezTo>
                <a:cubicBezTo>
                  <a:pt x="11370" y="14224"/>
                  <a:pt x="11243" y="14825"/>
                  <a:pt x="10832" y="15079"/>
                </a:cubicBezTo>
                <a:cubicBezTo>
                  <a:pt x="10673" y="15174"/>
                  <a:pt x="10452" y="15269"/>
                  <a:pt x="10420" y="15459"/>
                </a:cubicBezTo>
                <a:cubicBezTo>
                  <a:pt x="10420" y="15604"/>
                  <a:pt x="10587" y="15713"/>
                  <a:pt x="10751" y="15713"/>
                </a:cubicBezTo>
                <a:cubicBezTo>
                  <a:pt x="10801" y="15713"/>
                  <a:pt x="10851" y="15703"/>
                  <a:pt x="10895" y="15681"/>
                </a:cubicBezTo>
                <a:cubicBezTo>
                  <a:pt x="11053" y="15617"/>
                  <a:pt x="11117" y="15490"/>
                  <a:pt x="11180" y="15332"/>
                </a:cubicBezTo>
                <a:lnTo>
                  <a:pt x="11180" y="15332"/>
                </a:lnTo>
                <a:cubicBezTo>
                  <a:pt x="11085" y="15744"/>
                  <a:pt x="11402" y="16282"/>
                  <a:pt x="11845" y="16346"/>
                </a:cubicBezTo>
                <a:cubicBezTo>
                  <a:pt x="11892" y="16354"/>
                  <a:pt x="11938" y="16358"/>
                  <a:pt x="11985" y="16358"/>
                </a:cubicBezTo>
                <a:cubicBezTo>
                  <a:pt x="12441" y="16358"/>
                  <a:pt x="12864" y="15951"/>
                  <a:pt x="12922" y="15490"/>
                </a:cubicBezTo>
                <a:cubicBezTo>
                  <a:pt x="12954" y="15047"/>
                  <a:pt x="12732" y="14635"/>
                  <a:pt x="12510" y="14224"/>
                </a:cubicBezTo>
                <a:cubicBezTo>
                  <a:pt x="11972" y="13337"/>
                  <a:pt x="9597" y="8713"/>
                  <a:pt x="8425" y="8048"/>
                </a:cubicBezTo>
                <a:cubicBezTo>
                  <a:pt x="8425" y="8048"/>
                  <a:pt x="8393" y="8017"/>
                  <a:pt x="8362" y="8017"/>
                </a:cubicBezTo>
                <a:cubicBezTo>
                  <a:pt x="8076" y="7858"/>
                  <a:pt x="7000" y="7732"/>
                  <a:pt x="7000" y="7732"/>
                </a:cubicBezTo>
                <a:cubicBezTo>
                  <a:pt x="7000" y="7732"/>
                  <a:pt x="6905" y="7288"/>
                  <a:pt x="6873" y="7035"/>
                </a:cubicBezTo>
                <a:cubicBezTo>
                  <a:pt x="6841" y="6908"/>
                  <a:pt x="6841" y="6782"/>
                  <a:pt x="6873" y="6655"/>
                </a:cubicBezTo>
                <a:cubicBezTo>
                  <a:pt x="7348" y="6655"/>
                  <a:pt x="7855" y="6592"/>
                  <a:pt x="8266" y="6338"/>
                </a:cubicBezTo>
                <a:cubicBezTo>
                  <a:pt x="8773" y="6021"/>
                  <a:pt x="9090" y="5325"/>
                  <a:pt x="8773" y="4818"/>
                </a:cubicBezTo>
                <a:lnTo>
                  <a:pt x="8773" y="4818"/>
                </a:lnTo>
                <a:cubicBezTo>
                  <a:pt x="8795" y="4820"/>
                  <a:pt x="8817" y="4820"/>
                  <a:pt x="8839" y="4820"/>
                </a:cubicBezTo>
                <a:cubicBezTo>
                  <a:pt x="9297" y="4820"/>
                  <a:pt x="9790" y="4511"/>
                  <a:pt x="9850" y="4058"/>
                </a:cubicBezTo>
                <a:cubicBezTo>
                  <a:pt x="9902" y="3666"/>
                  <a:pt x="9544" y="3274"/>
                  <a:pt x="9168" y="3274"/>
                </a:cubicBezTo>
                <a:cubicBezTo>
                  <a:pt x="9133" y="3274"/>
                  <a:pt x="9098" y="3277"/>
                  <a:pt x="9063" y="3284"/>
                </a:cubicBezTo>
                <a:lnTo>
                  <a:pt x="9063" y="3284"/>
                </a:lnTo>
                <a:cubicBezTo>
                  <a:pt x="9607" y="3041"/>
                  <a:pt x="9852" y="2216"/>
                  <a:pt x="9470" y="1746"/>
                </a:cubicBezTo>
                <a:cubicBezTo>
                  <a:pt x="9692" y="1461"/>
                  <a:pt x="9597" y="1049"/>
                  <a:pt x="9375" y="796"/>
                </a:cubicBezTo>
                <a:cubicBezTo>
                  <a:pt x="9122" y="574"/>
                  <a:pt x="8773" y="448"/>
                  <a:pt x="8457" y="353"/>
                </a:cubicBezTo>
                <a:cubicBezTo>
                  <a:pt x="7884" y="186"/>
                  <a:pt x="7258" y="1"/>
                  <a:pt x="6659" y="1"/>
                </a:cubicBezTo>
                <a:close/>
              </a:path>
            </a:pathLst>
          </a:custGeom>
          <a:solidFill>
            <a:srgbClr val="F2856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2" name="Google Shape;2392;p27"/>
          <p:cNvSpPr/>
          <p:nvPr/>
        </p:nvSpPr>
        <p:spPr>
          <a:xfrm>
            <a:off x="1128101" y="4108937"/>
            <a:ext cx="14954" cy="37824"/>
          </a:xfrm>
          <a:custGeom>
            <a:avLst/>
            <a:gdLst/>
            <a:ahLst/>
            <a:cxnLst/>
            <a:rect l="l" t="t" r="r" b="b"/>
            <a:pathLst>
              <a:path w="476" h="1204" extrusionOk="0">
                <a:moveTo>
                  <a:pt x="191" y="0"/>
                </a:moveTo>
                <a:cubicBezTo>
                  <a:pt x="64" y="32"/>
                  <a:pt x="1" y="127"/>
                  <a:pt x="1" y="222"/>
                </a:cubicBezTo>
                <a:cubicBezTo>
                  <a:pt x="32" y="507"/>
                  <a:pt x="64" y="760"/>
                  <a:pt x="96" y="1014"/>
                </a:cubicBezTo>
                <a:cubicBezTo>
                  <a:pt x="96" y="1109"/>
                  <a:pt x="191" y="1172"/>
                  <a:pt x="286" y="1172"/>
                </a:cubicBezTo>
                <a:cubicBezTo>
                  <a:pt x="286" y="1172"/>
                  <a:pt x="286" y="1172"/>
                  <a:pt x="286" y="1204"/>
                </a:cubicBezTo>
                <a:cubicBezTo>
                  <a:pt x="412" y="1172"/>
                  <a:pt x="476" y="1077"/>
                  <a:pt x="476" y="982"/>
                </a:cubicBezTo>
                <a:cubicBezTo>
                  <a:pt x="476" y="729"/>
                  <a:pt x="444" y="444"/>
                  <a:pt x="412" y="190"/>
                </a:cubicBezTo>
                <a:cubicBezTo>
                  <a:pt x="381" y="64"/>
                  <a:pt x="286" y="0"/>
                  <a:pt x="191" y="0"/>
                </a:cubicBezTo>
                <a:close/>
              </a:path>
            </a:pathLst>
          </a:custGeom>
          <a:solidFill>
            <a:srgbClr val="376B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3" name="Google Shape;2393;p27"/>
          <p:cNvSpPr/>
          <p:nvPr/>
        </p:nvSpPr>
        <p:spPr>
          <a:xfrm>
            <a:off x="1111200" y="4187537"/>
            <a:ext cx="33834" cy="174133"/>
          </a:xfrm>
          <a:custGeom>
            <a:avLst/>
            <a:gdLst/>
            <a:ahLst/>
            <a:cxnLst/>
            <a:rect l="l" t="t" r="r" b="b"/>
            <a:pathLst>
              <a:path w="1077" h="5543" extrusionOk="0">
                <a:moveTo>
                  <a:pt x="855" y="0"/>
                </a:moveTo>
                <a:cubicBezTo>
                  <a:pt x="760" y="0"/>
                  <a:pt x="665" y="95"/>
                  <a:pt x="665" y="190"/>
                </a:cubicBezTo>
                <a:cubicBezTo>
                  <a:pt x="665" y="697"/>
                  <a:pt x="602" y="1203"/>
                  <a:pt x="539" y="1773"/>
                </a:cubicBezTo>
                <a:lnTo>
                  <a:pt x="539" y="1900"/>
                </a:lnTo>
                <a:cubicBezTo>
                  <a:pt x="507" y="2027"/>
                  <a:pt x="602" y="2122"/>
                  <a:pt x="697" y="2122"/>
                </a:cubicBezTo>
                <a:lnTo>
                  <a:pt x="729" y="2122"/>
                </a:lnTo>
                <a:cubicBezTo>
                  <a:pt x="824" y="2122"/>
                  <a:pt x="919" y="2059"/>
                  <a:pt x="919" y="1964"/>
                </a:cubicBezTo>
                <a:lnTo>
                  <a:pt x="950" y="1837"/>
                </a:lnTo>
                <a:cubicBezTo>
                  <a:pt x="1014" y="1235"/>
                  <a:pt x="1045" y="728"/>
                  <a:pt x="1077" y="222"/>
                </a:cubicBezTo>
                <a:cubicBezTo>
                  <a:pt x="1077" y="95"/>
                  <a:pt x="982" y="0"/>
                  <a:pt x="855" y="0"/>
                </a:cubicBezTo>
                <a:close/>
                <a:moveTo>
                  <a:pt x="489" y="3446"/>
                </a:moveTo>
                <a:cubicBezTo>
                  <a:pt x="388" y="3446"/>
                  <a:pt x="317" y="3528"/>
                  <a:pt x="317" y="3610"/>
                </a:cubicBezTo>
                <a:cubicBezTo>
                  <a:pt x="222" y="4212"/>
                  <a:pt x="127" y="4782"/>
                  <a:pt x="32" y="5320"/>
                </a:cubicBezTo>
                <a:cubicBezTo>
                  <a:pt x="0" y="5415"/>
                  <a:pt x="63" y="5510"/>
                  <a:pt x="190" y="5542"/>
                </a:cubicBezTo>
                <a:lnTo>
                  <a:pt x="222" y="5542"/>
                </a:lnTo>
                <a:cubicBezTo>
                  <a:pt x="317" y="5542"/>
                  <a:pt x="380" y="5479"/>
                  <a:pt x="412" y="5384"/>
                </a:cubicBezTo>
                <a:cubicBezTo>
                  <a:pt x="507" y="4845"/>
                  <a:pt x="602" y="4275"/>
                  <a:pt x="697" y="3674"/>
                </a:cubicBezTo>
                <a:cubicBezTo>
                  <a:pt x="729" y="3547"/>
                  <a:pt x="634" y="3452"/>
                  <a:pt x="539" y="3452"/>
                </a:cubicBezTo>
                <a:cubicBezTo>
                  <a:pt x="522" y="3448"/>
                  <a:pt x="505" y="3446"/>
                  <a:pt x="489" y="3446"/>
                </a:cubicBezTo>
                <a:close/>
              </a:path>
            </a:pathLst>
          </a:custGeom>
          <a:solidFill>
            <a:srgbClr val="376B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4" name="Google Shape;2394;p27"/>
          <p:cNvSpPr/>
          <p:nvPr/>
        </p:nvSpPr>
        <p:spPr>
          <a:xfrm>
            <a:off x="1092288" y="4402164"/>
            <a:ext cx="20922" cy="36096"/>
          </a:xfrm>
          <a:custGeom>
            <a:avLst/>
            <a:gdLst/>
            <a:ahLst/>
            <a:cxnLst/>
            <a:rect l="l" t="t" r="r" b="b"/>
            <a:pathLst>
              <a:path w="666" h="1149" extrusionOk="0">
                <a:moveTo>
                  <a:pt x="425" y="0"/>
                </a:moveTo>
                <a:cubicBezTo>
                  <a:pt x="349" y="0"/>
                  <a:pt x="280" y="57"/>
                  <a:pt x="254" y="135"/>
                </a:cubicBezTo>
                <a:cubicBezTo>
                  <a:pt x="159" y="452"/>
                  <a:pt x="95" y="642"/>
                  <a:pt x="64" y="769"/>
                </a:cubicBezTo>
                <a:cubicBezTo>
                  <a:pt x="32" y="832"/>
                  <a:pt x="32" y="895"/>
                  <a:pt x="32" y="895"/>
                </a:cubicBezTo>
                <a:cubicBezTo>
                  <a:pt x="0" y="1022"/>
                  <a:pt x="64" y="1117"/>
                  <a:pt x="159" y="1149"/>
                </a:cubicBezTo>
                <a:lnTo>
                  <a:pt x="222" y="1149"/>
                </a:lnTo>
                <a:cubicBezTo>
                  <a:pt x="317" y="1149"/>
                  <a:pt x="380" y="1085"/>
                  <a:pt x="412" y="990"/>
                </a:cubicBezTo>
                <a:cubicBezTo>
                  <a:pt x="412" y="990"/>
                  <a:pt x="412" y="959"/>
                  <a:pt x="444" y="895"/>
                </a:cubicBezTo>
                <a:cubicBezTo>
                  <a:pt x="475" y="769"/>
                  <a:pt x="539" y="579"/>
                  <a:pt x="634" y="262"/>
                </a:cubicBezTo>
                <a:cubicBezTo>
                  <a:pt x="665" y="135"/>
                  <a:pt x="602" y="40"/>
                  <a:pt x="475" y="9"/>
                </a:cubicBezTo>
                <a:cubicBezTo>
                  <a:pt x="459" y="3"/>
                  <a:pt x="442" y="0"/>
                  <a:pt x="425" y="0"/>
                </a:cubicBezTo>
                <a:close/>
              </a:path>
            </a:pathLst>
          </a:custGeom>
          <a:solidFill>
            <a:srgbClr val="376B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5" name="Google Shape;2395;p27"/>
          <p:cNvSpPr/>
          <p:nvPr/>
        </p:nvSpPr>
        <p:spPr>
          <a:xfrm>
            <a:off x="1277323" y="4134791"/>
            <a:ext cx="15959" cy="36850"/>
          </a:xfrm>
          <a:custGeom>
            <a:avLst/>
            <a:gdLst/>
            <a:ahLst/>
            <a:cxnLst/>
            <a:rect l="l" t="t" r="r" b="b"/>
            <a:pathLst>
              <a:path w="508" h="1173" extrusionOk="0">
                <a:moveTo>
                  <a:pt x="318" y="1"/>
                </a:moveTo>
                <a:cubicBezTo>
                  <a:pt x="223" y="1"/>
                  <a:pt x="96" y="64"/>
                  <a:pt x="96" y="159"/>
                </a:cubicBezTo>
                <a:cubicBezTo>
                  <a:pt x="64" y="444"/>
                  <a:pt x="33" y="729"/>
                  <a:pt x="33" y="982"/>
                </a:cubicBezTo>
                <a:cubicBezTo>
                  <a:pt x="1" y="1077"/>
                  <a:pt x="96" y="1172"/>
                  <a:pt x="191" y="1172"/>
                </a:cubicBezTo>
                <a:lnTo>
                  <a:pt x="223" y="1172"/>
                </a:lnTo>
                <a:cubicBezTo>
                  <a:pt x="318" y="1172"/>
                  <a:pt x="413" y="1109"/>
                  <a:pt x="413" y="1014"/>
                </a:cubicBezTo>
                <a:cubicBezTo>
                  <a:pt x="444" y="761"/>
                  <a:pt x="444" y="476"/>
                  <a:pt x="508" y="222"/>
                </a:cubicBezTo>
                <a:cubicBezTo>
                  <a:pt x="508" y="96"/>
                  <a:pt x="413" y="1"/>
                  <a:pt x="318" y="1"/>
                </a:cubicBezTo>
                <a:close/>
              </a:path>
            </a:pathLst>
          </a:custGeom>
          <a:solidFill>
            <a:srgbClr val="376B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6" name="Google Shape;2396;p27"/>
          <p:cNvSpPr/>
          <p:nvPr/>
        </p:nvSpPr>
        <p:spPr>
          <a:xfrm>
            <a:off x="1275343" y="4211412"/>
            <a:ext cx="27897" cy="167159"/>
          </a:xfrm>
          <a:custGeom>
            <a:avLst/>
            <a:gdLst/>
            <a:ahLst/>
            <a:cxnLst/>
            <a:rect l="l" t="t" r="r" b="b"/>
            <a:pathLst>
              <a:path w="888" h="5321" extrusionOk="0">
                <a:moveTo>
                  <a:pt x="191" y="0"/>
                </a:moveTo>
                <a:cubicBezTo>
                  <a:pt x="96" y="0"/>
                  <a:pt x="1" y="95"/>
                  <a:pt x="1" y="190"/>
                </a:cubicBezTo>
                <a:lnTo>
                  <a:pt x="1" y="507"/>
                </a:lnTo>
                <a:cubicBezTo>
                  <a:pt x="1" y="950"/>
                  <a:pt x="1" y="1394"/>
                  <a:pt x="32" y="1869"/>
                </a:cubicBezTo>
                <a:cubicBezTo>
                  <a:pt x="32" y="1964"/>
                  <a:pt x="127" y="2059"/>
                  <a:pt x="222" y="2059"/>
                </a:cubicBezTo>
                <a:cubicBezTo>
                  <a:pt x="349" y="2059"/>
                  <a:pt x="444" y="1964"/>
                  <a:pt x="412" y="1837"/>
                </a:cubicBezTo>
                <a:cubicBezTo>
                  <a:pt x="412" y="1394"/>
                  <a:pt x="412" y="950"/>
                  <a:pt x="412" y="507"/>
                </a:cubicBezTo>
                <a:lnTo>
                  <a:pt x="412" y="190"/>
                </a:lnTo>
                <a:cubicBezTo>
                  <a:pt x="412" y="95"/>
                  <a:pt x="317" y="0"/>
                  <a:pt x="191" y="0"/>
                </a:cubicBezTo>
                <a:close/>
                <a:moveTo>
                  <a:pt x="381" y="3294"/>
                </a:moveTo>
                <a:cubicBezTo>
                  <a:pt x="254" y="3325"/>
                  <a:pt x="191" y="3420"/>
                  <a:pt x="191" y="3515"/>
                </a:cubicBezTo>
                <a:cubicBezTo>
                  <a:pt x="286" y="4022"/>
                  <a:pt x="381" y="4624"/>
                  <a:pt x="476" y="5162"/>
                </a:cubicBezTo>
                <a:cubicBezTo>
                  <a:pt x="507" y="5257"/>
                  <a:pt x="602" y="5320"/>
                  <a:pt x="697" y="5320"/>
                </a:cubicBezTo>
                <a:lnTo>
                  <a:pt x="729" y="5320"/>
                </a:lnTo>
                <a:cubicBezTo>
                  <a:pt x="824" y="5289"/>
                  <a:pt x="887" y="5194"/>
                  <a:pt x="887" y="5099"/>
                </a:cubicBezTo>
                <a:cubicBezTo>
                  <a:pt x="761" y="4529"/>
                  <a:pt x="666" y="3959"/>
                  <a:pt x="602" y="3484"/>
                </a:cubicBezTo>
                <a:cubicBezTo>
                  <a:pt x="571" y="3357"/>
                  <a:pt x="476" y="3294"/>
                  <a:pt x="381" y="3294"/>
                </a:cubicBezTo>
                <a:close/>
              </a:path>
            </a:pathLst>
          </a:custGeom>
          <a:solidFill>
            <a:srgbClr val="376B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7" name="Google Shape;2397;p27"/>
          <p:cNvSpPr/>
          <p:nvPr/>
        </p:nvSpPr>
        <p:spPr>
          <a:xfrm>
            <a:off x="1300224" y="4417086"/>
            <a:ext cx="18912" cy="37101"/>
          </a:xfrm>
          <a:custGeom>
            <a:avLst/>
            <a:gdLst/>
            <a:ahLst/>
            <a:cxnLst/>
            <a:rect l="l" t="t" r="r" b="b"/>
            <a:pathLst>
              <a:path w="602" h="1181" extrusionOk="0">
                <a:moveTo>
                  <a:pt x="239" y="0"/>
                </a:moveTo>
                <a:cubicBezTo>
                  <a:pt x="223" y="0"/>
                  <a:pt x="207" y="3"/>
                  <a:pt x="190" y="9"/>
                </a:cubicBezTo>
                <a:cubicBezTo>
                  <a:pt x="64" y="40"/>
                  <a:pt x="0" y="135"/>
                  <a:pt x="32" y="230"/>
                </a:cubicBezTo>
                <a:cubicBezTo>
                  <a:pt x="95" y="674"/>
                  <a:pt x="190" y="959"/>
                  <a:pt x="190" y="1022"/>
                </a:cubicBezTo>
                <a:cubicBezTo>
                  <a:pt x="222" y="1117"/>
                  <a:pt x="285" y="1180"/>
                  <a:pt x="380" y="1180"/>
                </a:cubicBezTo>
                <a:lnTo>
                  <a:pt x="444" y="1180"/>
                </a:lnTo>
                <a:cubicBezTo>
                  <a:pt x="539" y="1149"/>
                  <a:pt x="602" y="1022"/>
                  <a:pt x="570" y="927"/>
                </a:cubicBezTo>
                <a:cubicBezTo>
                  <a:pt x="570" y="864"/>
                  <a:pt x="507" y="579"/>
                  <a:pt x="412" y="167"/>
                </a:cubicBezTo>
                <a:cubicBezTo>
                  <a:pt x="386" y="62"/>
                  <a:pt x="316" y="0"/>
                  <a:pt x="239" y="0"/>
                </a:cubicBezTo>
                <a:close/>
              </a:path>
            </a:pathLst>
          </a:custGeom>
          <a:solidFill>
            <a:srgbClr val="376B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0" name="Google Shape;2400;p27"/>
          <p:cNvSpPr/>
          <p:nvPr/>
        </p:nvSpPr>
        <p:spPr>
          <a:xfrm>
            <a:off x="710250" y="1090458"/>
            <a:ext cx="998903" cy="998903"/>
          </a:xfrm>
          <a:custGeom>
            <a:avLst/>
            <a:gdLst/>
            <a:ahLst/>
            <a:cxnLst/>
            <a:rect l="l" t="t" r="r" b="b"/>
            <a:pathLst>
              <a:path w="31797" h="31797" extrusionOk="0">
                <a:moveTo>
                  <a:pt x="15898" y="1"/>
                </a:moveTo>
                <a:cubicBezTo>
                  <a:pt x="7126" y="1"/>
                  <a:pt x="1" y="7095"/>
                  <a:pt x="1" y="15899"/>
                </a:cubicBezTo>
                <a:cubicBezTo>
                  <a:pt x="1" y="24671"/>
                  <a:pt x="7126" y="31796"/>
                  <a:pt x="15898" y="31796"/>
                </a:cubicBezTo>
                <a:cubicBezTo>
                  <a:pt x="24671" y="31796"/>
                  <a:pt x="31796" y="24671"/>
                  <a:pt x="31796" y="15899"/>
                </a:cubicBezTo>
                <a:cubicBezTo>
                  <a:pt x="31796" y="7095"/>
                  <a:pt x="24671" y="1"/>
                  <a:pt x="15898" y="1"/>
                </a:cubicBezTo>
                <a:close/>
              </a:path>
            </a:pathLst>
          </a:custGeom>
          <a:solidFill>
            <a:srgbClr val="EDEDED"/>
          </a:solidFill>
          <a:ln w="10300" cap="flat" cmpd="sng">
            <a:solidFill>
              <a:srgbClr val="376B8C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1" name="Google Shape;2401;p27"/>
          <p:cNvSpPr/>
          <p:nvPr/>
        </p:nvSpPr>
        <p:spPr>
          <a:xfrm>
            <a:off x="881368" y="1696359"/>
            <a:ext cx="29876" cy="142279"/>
          </a:xfrm>
          <a:custGeom>
            <a:avLst/>
            <a:gdLst/>
            <a:ahLst/>
            <a:cxnLst/>
            <a:rect l="l" t="t" r="r" b="b"/>
            <a:pathLst>
              <a:path w="951" h="4529" extrusionOk="0">
                <a:moveTo>
                  <a:pt x="476" y="0"/>
                </a:moveTo>
                <a:cubicBezTo>
                  <a:pt x="222" y="0"/>
                  <a:pt x="1" y="190"/>
                  <a:pt x="1" y="475"/>
                </a:cubicBezTo>
                <a:lnTo>
                  <a:pt x="1" y="4054"/>
                </a:lnTo>
                <a:cubicBezTo>
                  <a:pt x="1" y="4307"/>
                  <a:pt x="222" y="4529"/>
                  <a:pt x="476" y="4529"/>
                </a:cubicBezTo>
                <a:cubicBezTo>
                  <a:pt x="729" y="4529"/>
                  <a:pt x="951" y="4307"/>
                  <a:pt x="951" y="4054"/>
                </a:cubicBezTo>
                <a:lnTo>
                  <a:pt x="951" y="475"/>
                </a:lnTo>
                <a:cubicBezTo>
                  <a:pt x="951" y="190"/>
                  <a:pt x="761" y="0"/>
                  <a:pt x="476" y="0"/>
                </a:cubicBezTo>
                <a:close/>
              </a:path>
            </a:pathLst>
          </a:custGeom>
          <a:solidFill>
            <a:srgbClr val="376B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2" name="Google Shape;2402;p27"/>
          <p:cNvSpPr/>
          <p:nvPr/>
        </p:nvSpPr>
        <p:spPr>
          <a:xfrm>
            <a:off x="1115158" y="1781902"/>
            <a:ext cx="30881" cy="142310"/>
          </a:xfrm>
          <a:custGeom>
            <a:avLst/>
            <a:gdLst/>
            <a:ahLst/>
            <a:cxnLst/>
            <a:rect l="l" t="t" r="r" b="b"/>
            <a:pathLst>
              <a:path w="983" h="4530" extrusionOk="0">
                <a:moveTo>
                  <a:pt x="508" y="1"/>
                </a:moveTo>
                <a:cubicBezTo>
                  <a:pt x="223" y="1"/>
                  <a:pt x="1" y="222"/>
                  <a:pt x="1" y="476"/>
                </a:cubicBezTo>
                <a:lnTo>
                  <a:pt x="1" y="4054"/>
                </a:lnTo>
                <a:cubicBezTo>
                  <a:pt x="1" y="4308"/>
                  <a:pt x="223" y="4529"/>
                  <a:pt x="508" y="4529"/>
                </a:cubicBezTo>
                <a:cubicBezTo>
                  <a:pt x="761" y="4529"/>
                  <a:pt x="983" y="4308"/>
                  <a:pt x="983" y="4054"/>
                </a:cubicBezTo>
                <a:lnTo>
                  <a:pt x="983" y="476"/>
                </a:lnTo>
                <a:cubicBezTo>
                  <a:pt x="983" y="222"/>
                  <a:pt x="761" y="1"/>
                  <a:pt x="508" y="1"/>
                </a:cubicBezTo>
                <a:close/>
              </a:path>
            </a:pathLst>
          </a:custGeom>
          <a:solidFill>
            <a:srgbClr val="376B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3" name="Google Shape;2403;p27"/>
          <p:cNvSpPr/>
          <p:nvPr/>
        </p:nvSpPr>
        <p:spPr>
          <a:xfrm>
            <a:off x="1479290" y="1416797"/>
            <a:ext cx="30881" cy="366142"/>
          </a:xfrm>
          <a:custGeom>
            <a:avLst/>
            <a:gdLst/>
            <a:ahLst/>
            <a:cxnLst/>
            <a:rect l="l" t="t" r="r" b="b"/>
            <a:pathLst>
              <a:path w="983" h="11655" extrusionOk="0">
                <a:moveTo>
                  <a:pt x="476" y="0"/>
                </a:moveTo>
                <a:cubicBezTo>
                  <a:pt x="222" y="0"/>
                  <a:pt x="1" y="190"/>
                  <a:pt x="1" y="475"/>
                </a:cubicBezTo>
                <a:lnTo>
                  <a:pt x="1" y="11179"/>
                </a:lnTo>
                <a:cubicBezTo>
                  <a:pt x="1" y="11433"/>
                  <a:pt x="222" y="11654"/>
                  <a:pt x="476" y="11654"/>
                </a:cubicBezTo>
                <a:cubicBezTo>
                  <a:pt x="761" y="11654"/>
                  <a:pt x="982" y="11464"/>
                  <a:pt x="982" y="11179"/>
                </a:cubicBezTo>
                <a:lnTo>
                  <a:pt x="982" y="475"/>
                </a:lnTo>
                <a:cubicBezTo>
                  <a:pt x="982" y="190"/>
                  <a:pt x="761" y="0"/>
                  <a:pt x="476" y="0"/>
                </a:cubicBezTo>
                <a:close/>
              </a:path>
            </a:pathLst>
          </a:custGeom>
          <a:solidFill>
            <a:srgbClr val="376B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4" name="Google Shape;2404;p27"/>
          <p:cNvSpPr/>
          <p:nvPr/>
        </p:nvSpPr>
        <p:spPr>
          <a:xfrm>
            <a:off x="1270380" y="1374010"/>
            <a:ext cx="30850" cy="367147"/>
          </a:xfrm>
          <a:custGeom>
            <a:avLst/>
            <a:gdLst/>
            <a:ahLst/>
            <a:cxnLst/>
            <a:rect l="l" t="t" r="r" b="b"/>
            <a:pathLst>
              <a:path w="982" h="11687" extrusionOk="0">
                <a:moveTo>
                  <a:pt x="475" y="0"/>
                </a:moveTo>
                <a:cubicBezTo>
                  <a:pt x="222" y="0"/>
                  <a:pt x="0" y="222"/>
                  <a:pt x="0" y="475"/>
                </a:cubicBezTo>
                <a:lnTo>
                  <a:pt x="0" y="11180"/>
                </a:lnTo>
                <a:cubicBezTo>
                  <a:pt x="0" y="11465"/>
                  <a:pt x="222" y="11686"/>
                  <a:pt x="475" y="11686"/>
                </a:cubicBezTo>
                <a:cubicBezTo>
                  <a:pt x="760" y="11686"/>
                  <a:pt x="982" y="11465"/>
                  <a:pt x="982" y="11180"/>
                </a:cubicBezTo>
                <a:lnTo>
                  <a:pt x="982" y="475"/>
                </a:lnTo>
                <a:cubicBezTo>
                  <a:pt x="982" y="222"/>
                  <a:pt x="760" y="0"/>
                  <a:pt x="475" y="0"/>
                </a:cubicBezTo>
                <a:close/>
              </a:path>
            </a:pathLst>
          </a:custGeom>
          <a:solidFill>
            <a:srgbClr val="376B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5" name="Google Shape;2405;p27"/>
          <p:cNvSpPr/>
          <p:nvPr/>
        </p:nvSpPr>
        <p:spPr>
          <a:xfrm>
            <a:off x="1285302" y="1423174"/>
            <a:ext cx="208941" cy="176709"/>
          </a:xfrm>
          <a:custGeom>
            <a:avLst/>
            <a:gdLst/>
            <a:ahLst/>
            <a:cxnLst/>
            <a:rect l="l" t="t" r="r" b="b"/>
            <a:pathLst>
              <a:path w="6651" h="5625" extrusionOk="0">
                <a:moveTo>
                  <a:pt x="2397" y="0"/>
                </a:moveTo>
                <a:cubicBezTo>
                  <a:pt x="1242" y="0"/>
                  <a:pt x="397" y="503"/>
                  <a:pt x="0" y="1571"/>
                </a:cubicBezTo>
                <a:lnTo>
                  <a:pt x="0" y="3882"/>
                </a:lnTo>
                <a:lnTo>
                  <a:pt x="6651" y="5624"/>
                </a:lnTo>
                <a:lnTo>
                  <a:pt x="6651" y="3186"/>
                </a:lnTo>
                <a:cubicBezTo>
                  <a:pt x="6651" y="3186"/>
                  <a:pt x="6176" y="652"/>
                  <a:pt x="3420" y="114"/>
                </a:cubicBezTo>
                <a:cubicBezTo>
                  <a:pt x="3058" y="39"/>
                  <a:pt x="2715" y="0"/>
                  <a:pt x="2397" y="0"/>
                </a:cubicBezTo>
                <a:close/>
              </a:path>
            </a:pathLst>
          </a:custGeom>
          <a:solidFill>
            <a:srgbClr val="376B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6" name="Google Shape;2406;p27"/>
          <p:cNvSpPr/>
          <p:nvPr/>
        </p:nvSpPr>
        <p:spPr>
          <a:xfrm>
            <a:off x="881368" y="1671478"/>
            <a:ext cx="249749" cy="192040"/>
          </a:xfrm>
          <a:custGeom>
            <a:avLst/>
            <a:gdLst/>
            <a:ahLst/>
            <a:cxnLst/>
            <a:rect l="l" t="t" r="r" b="b"/>
            <a:pathLst>
              <a:path w="7950" h="6113" extrusionOk="0">
                <a:moveTo>
                  <a:pt x="1" y="0"/>
                </a:moveTo>
                <a:lnTo>
                  <a:pt x="1" y="3231"/>
                </a:lnTo>
                <a:lnTo>
                  <a:pt x="7950" y="6113"/>
                </a:lnTo>
                <a:lnTo>
                  <a:pt x="7950" y="2851"/>
                </a:lnTo>
                <a:lnTo>
                  <a:pt x="1" y="0"/>
                </a:lnTo>
                <a:close/>
              </a:path>
            </a:pathLst>
          </a:custGeom>
          <a:solidFill>
            <a:srgbClr val="D197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7" name="Google Shape;2407;p27"/>
          <p:cNvSpPr/>
          <p:nvPr/>
        </p:nvSpPr>
        <p:spPr>
          <a:xfrm>
            <a:off x="881368" y="1582919"/>
            <a:ext cx="467644" cy="178123"/>
          </a:xfrm>
          <a:custGeom>
            <a:avLst/>
            <a:gdLst/>
            <a:ahLst/>
            <a:cxnLst/>
            <a:rect l="l" t="t" r="r" b="b"/>
            <a:pathLst>
              <a:path w="14886" h="5670" extrusionOk="0">
                <a:moveTo>
                  <a:pt x="7823" y="1"/>
                </a:moveTo>
                <a:lnTo>
                  <a:pt x="1" y="2819"/>
                </a:lnTo>
                <a:lnTo>
                  <a:pt x="7950" y="5670"/>
                </a:lnTo>
                <a:lnTo>
                  <a:pt x="14885" y="2598"/>
                </a:lnTo>
                <a:lnTo>
                  <a:pt x="7823" y="1"/>
                </a:lnTo>
                <a:close/>
              </a:path>
            </a:pathLst>
          </a:custGeom>
          <a:solidFill>
            <a:srgbClr val="F2B8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8" name="Google Shape;2408;p27"/>
          <p:cNvSpPr/>
          <p:nvPr/>
        </p:nvSpPr>
        <p:spPr>
          <a:xfrm>
            <a:off x="1127096" y="1530205"/>
            <a:ext cx="367147" cy="134331"/>
          </a:xfrm>
          <a:custGeom>
            <a:avLst/>
            <a:gdLst/>
            <a:ahLst/>
            <a:cxnLst/>
            <a:rect l="l" t="t" r="r" b="b"/>
            <a:pathLst>
              <a:path w="11687" h="4276" extrusionOk="0">
                <a:moveTo>
                  <a:pt x="4561" y="0"/>
                </a:moveTo>
                <a:lnTo>
                  <a:pt x="1" y="1679"/>
                </a:lnTo>
                <a:lnTo>
                  <a:pt x="7063" y="4276"/>
                </a:lnTo>
                <a:lnTo>
                  <a:pt x="11687" y="2217"/>
                </a:lnTo>
                <a:lnTo>
                  <a:pt x="456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9" name="Google Shape;2409;p27"/>
          <p:cNvSpPr/>
          <p:nvPr/>
        </p:nvSpPr>
        <p:spPr>
          <a:xfrm>
            <a:off x="1131086" y="1664504"/>
            <a:ext cx="217926" cy="199014"/>
          </a:xfrm>
          <a:custGeom>
            <a:avLst/>
            <a:gdLst/>
            <a:ahLst/>
            <a:cxnLst/>
            <a:rect l="l" t="t" r="r" b="b"/>
            <a:pathLst>
              <a:path w="6937" h="6335" extrusionOk="0">
                <a:moveTo>
                  <a:pt x="6936" y="1"/>
                </a:moveTo>
                <a:lnTo>
                  <a:pt x="1" y="3073"/>
                </a:lnTo>
                <a:lnTo>
                  <a:pt x="1" y="6335"/>
                </a:lnTo>
                <a:lnTo>
                  <a:pt x="6936" y="3231"/>
                </a:lnTo>
                <a:lnTo>
                  <a:pt x="6936" y="1"/>
                </a:lnTo>
                <a:close/>
              </a:path>
            </a:pathLst>
          </a:custGeom>
          <a:solidFill>
            <a:srgbClr val="E2A7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0" name="Google Shape;2410;p27"/>
          <p:cNvSpPr/>
          <p:nvPr/>
        </p:nvSpPr>
        <p:spPr>
          <a:xfrm>
            <a:off x="1348980" y="1599852"/>
            <a:ext cx="145263" cy="166154"/>
          </a:xfrm>
          <a:custGeom>
            <a:avLst/>
            <a:gdLst/>
            <a:ahLst/>
            <a:cxnLst/>
            <a:rect l="l" t="t" r="r" b="b"/>
            <a:pathLst>
              <a:path w="4624" h="5289" extrusionOk="0">
                <a:moveTo>
                  <a:pt x="4624" y="0"/>
                </a:moveTo>
                <a:lnTo>
                  <a:pt x="0" y="2059"/>
                </a:lnTo>
                <a:lnTo>
                  <a:pt x="0" y="5289"/>
                </a:lnTo>
                <a:lnTo>
                  <a:pt x="4624" y="3230"/>
                </a:lnTo>
                <a:lnTo>
                  <a:pt x="4624" y="0"/>
                </a:lnTo>
                <a:close/>
              </a:path>
            </a:pathLst>
          </a:custGeom>
          <a:solidFill>
            <a:srgbClr val="D8D6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1" name="Google Shape;2411;p27"/>
          <p:cNvSpPr/>
          <p:nvPr/>
        </p:nvSpPr>
        <p:spPr>
          <a:xfrm>
            <a:off x="1204377" y="1481229"/>
            <a:ext cx="300830" cy="148499"/>
          </a:xfrm>
          <a:custGeom>
            <a:avLst/>
            <a:gdLst/>
            <a:ahLst/>
            <a:cxnLst/>
            <a:rect l="l" t="t" r="r" b="b"/>
            <a:pathLst>
              <a:path w="9576" h="4727" extrusionOk="0">
                <a:moveTo>
                  <a:pt x="2324" y="1"/>
                </a:moveTo>
                <a:cubicBezTo>
                  <a:pt x="876" y="1"/>
                  <a:pt x="1" y="2020"/>
                  <a:pt x="676" y="2414"/>
                </a:cubicBezTo>
                <a:cubicBezTo>
                  <a:pt x="1413" y="2857"/>
                  <a:pt x="6076" y="4727"/>
                  <a:pt x="7278" y="4727"/>
                </a:cubicBezTo>
                <a:cubicBezTo>
                  <a:pt x="7367" y="4727"/>
                  <a:pt x="7437" y="4716"/>
                  <a:pt x="7485" y="4695"/>
                </a:cubicBezTo>
                <a:cubicBezTo>
                  <a:pt x="8213" y="4378"/>
                  <a:pt x="9575" y="3143"/>
                  <a:pt x="9037" y="2161"/>
                </a:cubicBezTo>
                <a:cubicBezTo>
                  <a:pt x="8593" y="1401"/>
                  <a:pt x="3210" y="198"/>
                  <a:pt x="2893" y="103"/>
                </a:cubicBezTo>
                <a:cubicBezTo>
                  <a:pt x="2696" y="32"/>
                  <a:pt x="2505" y="1"/>
                  <a:pt x="2324" y="1"/>
                </a:cubicBezTo>
                <a:close/>
              </a:path>
            </a:pathLst>
          </a:custGeom>
          <a:solidFill>
            <a:srgbClr val="D8D6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2" name="Google Shape;2412;p27"/>
          <p:cNvSpPr/>
          <p:nvPr/>
        </p:nvSpPr>
        <p:spPr>
          <a:xfrm>
            <a:off x="905243" y="1354124"/>
            <a:ext cx="139326" cy="159211"/>
          </a:xfrm>
          <a:custGeom>
            <a:avLst/>
            <a:gdLst/>
            <a:ahLst/>
            <a:cxnLst/>
            <a:rect l="l" t="t" r="r" b="b"/>
            <a:pathLst>
              <a:path w="4435" h="5068" extrusionOk="0">
                <a:moveTo>
                  <a:pt x="64" y="0"/>
                </a:moveTo>
                <a:lnTo>
                  <a:pt x="64" y="950"/>
                </a:lnTo>
                <a:lnTo>
                  <a:pt x="2788" y="950"/>
                </a:lnTo>
                <a:lnTo>
                  <a:pt x="1" y="4307"/>
                </a:lnTo>
                <a:lnTo>
                  <a:pt x="1" y="5067"/>
                </a:lnTo>
                <a:lnTo>
                  <a:pt x="4434" y="5067"/>
                </a:lnTo>
                <a:lnTo>
                  <a:pt x="4434" y="4117"/>
                </a:lnTo>
                <a:lnTo>
                  <a:pt x="1552" y="4117"/>
                </a:lnTo>
                <a:lnTo>
                  <a:pt x="4308" y="760"/>
                </a:lnTo>
                <a:lnTo>
                  <a:pt x="4308" y="0"/>
                </a:lnTo>
                <a:close/>
              </a:path>
            </a:pathLst>
          </a:custGeom>
          <a:solidFill>
            <a:srgbClr val="376B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3" name="Google Shape;2413;p27"/>
          <p:cNvSpPr/>
          <p:nvPr/>
        </p:nvSpPr>
        <p:spPr>
          <a:xfrm>
            <a:off x="1053491" y="1293430"/>
            <a:ext cx="99523" cy="113440"/>
          </a:xfrm>
          <a:custGeom>
            <a:avLst/>
            <a:gdLst/>
            <a:ahLst/>
            <a:cxnLst/>
            <a:rect l="l" t="t" r="r" b="b"/>
            <a:pathLst>
              <a:path w="3168" h="3611" extrusionOk="0">
                <a:moveTo>
                  <a:pt x="64" y="0"/>
                </a:moveTo>
                <a:lnTo>
                  <a:pt x="64" y="665"/>
                </a:lnTo>
                <a:lnTo>
                  <a:pt x="1995" y="665"/>
                </a:lnTo>
                <a:lnTo>
                  <a:pt x="0" y="3072"/>
                </a:lnTo>
                <a:lnTo>
                  <a:pt x="0" y="3610"/>
                </a:lnTo>
                <a:lnTo>
                  <a:pt x="3167" y="3610"/>
                </a:lnTo>
                <a:lnTo>
                  <a:pt x="3167" y="2945"/>
                </a:lnTo>
                <a:lnTo>
                  <a:pt x="1109" y="2945"/>
                </a:lnTo>
                <a:lnTo>
                  <a:pt x="3104" y="539"/>
                </a:lnTo>
                <a:lnTo>
                  <a:pt x="3104" y="0"/>
                </a:lnTo>
                <a:close/>
              </a:path>
            </a:pathLst>
          </a:custGeom>
          <a:solidFill>
            <a:srgbClr val="376B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4" name="Google Shape;2414;p27"/>
          <p:cNvSpPr/>
          <p:nvPr/>
        </p:nvSpPr>
        <p:spPr>
          <a:xfrm>
            <a:off x="1168878" y="1232736"/>
            <a:ext cx="78632" cy="89564"/>
          </a:xfrm>
          <a:custGeom>
            <a:avLst/>
            <a:gdLst/>
            <a:ahLst/>
            <a:cxnLst/>
            <a:rect l="l" t="t" r="r" b="b"/>
            <a:pathLst>
              <a:path w="2503" h="2851" extrusionOk="0">
                <a:moveTo>
                  <a:pt x="33" y="0"/>
                </a:moveTo>
                <a:lnTo>
                  <a:pt x="33" y="539"/>
                </a:lnTo>
                <a:lnTo>
                  <a:pt x="1584" y="539"/>
                </a:lnTo>
                <a:lnTo>
                  <a:pt x="1" y="2439"/>
                </a:lnTo>
                <a:lnTo>
                  <a:pt x="1" y="2851"/>
                </a:lnTo>
                <a:lnTo>
                  <a:pt x="2503" y="2851"/>
                </a:lnTo>
                <a:lnTo>
                  <a:pt x="2503" y="2312"/>
                </a:lnTo>
                <a:lnTo>
                  <a:pt x="888" y="2312"/>
                </a:lnTo>
                <a:lnTo>
                  <a:pt x="2439" y="444"/>
                </a:lnTo>
                <a:lnTo>
                  <a:pt x="2439" y="0"/>
                </a:lnTo>
                <a:close/>
              </a:path>
            </a:pathLst>
          </a:custGeom>
          <a:solidFill>
            <a:srgbClr val="376B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2871" y="1032641"/>
            <a:ext cx="6939886" cy="3908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32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10" name="Google Shape;4010;p34"/>
          <p:cNvGrpSpPr/>
          <p:nvPr/>
        </p:nvGrpSpPr>
        <p:grpSpPr>
          <a:xfrm>
            <a:off x="7614761" y="1280800"/>
            <a:ext cx="1008347" cy="916763"/>
            <a:chOff x="7410436" y="1280800"/>
            <a:chExt cx="1008347" cy="916763"/>
          </a:xfrm>
        </p:grpSpPr>
        <p:sp>
          <p:nvSpPr>
            <p:cNvPr id="4011" name="Google Shape;4011;p34"/>
            <p:cNvSpPr/>
            <p:nvPr/>
          </p:nvSpPr>
          <p:spPr>
            <a:xfrm>
              <a:off x="7410436" y="1280800"/>
              <a:ext cx="1008347" cy="916763"/>
            </a:xfrm>
            <a:custGeom>
              <a:avLst/>
              <a:gdLst/>
              <a:ahLst/>
              <a:cxnLst/>
              <a:rect l="l" t="t" r="r" b="b"/>
              <a:pathLst>
                <a:path w="34109" h="31011" extrusionOk="0">
                  <a:moveTo>
                    <a:pt x="17003" y="0"/>
                  </a:moveTo>
                  <a:cubicBezTo>
                    <a:pt x="9976" y="0"/>
                    <a:pt x="3620" y="4840"/>
                    <a:pt x="1964" y="12006"/>
                  </a:cubicBezTo>
                  <a:cubicBezTo>
                    <a:pt x="1" y="20335"/>
                    <a:pt x="5195" y="28664"/>
                    <a:pt x="13555" y="30596"/>
                  </a:cubicBezTo>
                  <a:cubicBezTo>
                    <a:pt x="14745" y="30876"/>
                    <a:pt x="15935" y="31011"/>
                    <a:pt x="17106" y="31011"/>
                  </a:cubicBezTo>
                  <a:cubicBezTo>
                    <a:pt x="24133" y="31011"/>
                    <a:pt x="30489" y="26171"/>
                    <a:pt x="32145" y="19005"/>
                  </a:cubicBezTo>
                  <a:cubicBezTo>
                    <a:pt x="34108" y="10676"/>
                    <a:pt x="28915" y="2347"/>
                    <a:pt x="20554" y="415"/>
                  </a:cubicBezTo>
                  <a:cubicBezTo>
                    <a:pt x="19364" y="135"/>
                    <a:pt x="18174" y="0"/>
                    <a:pt x="17003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2" name="Google Shape;4012;p34"/>
            <p:cNvSpPr/>
            <p:nvPr/>
          </p:nvSpPr>
          <p:spPr>
            <a:xfrm>
              <a:off x="7947801" y="1684489"/>
              <a:ext cx="206021" cy="60840"/>
            </a:xfrm>
            <a:custGeom>
              <a:avLst/>
              <a:gdLst/>
              <a:ahLst/>
              <a:cxnLst/>
              <a:rect l="l" t="t" r="r" b="b"/>
              <a:pathLst>
                <a:path w="6969" h="2058" extrusionOk="0">
                  <a:moveTo>
                    <a:pt x="1784" y="0"/>
                  </a:moveTo>
                  <a:cubicBezTo>
                    <a:pt x="849" y="0"/>
                    <a:pt x="1" y="28"/>
                    <a:pt x="1" y="28"/>
                  </a:cubicBezTo>
                  <a:lnTo>
                    <a:pt x="634" y="598"/>
                  </a:lnTo>
                  <a:cubicBezTo>
                    <a:pt x="634" y="598"/>
                    <a:pt x="3187" y="2057"/>
                    <a:pt x="4035" y="2057"/>
                  </a:cubicBezTo>
                  <a:cubicBezTo>
                    <a:pt x="4053" y="2057"/>
                    <a:pt x="4070" y="2057"/>
                    <a:pt x="4086" y="2055"/>
                  </a:cubicBezTo>
                  <a:cubicBezTo>
                    <a:pt x="4910" y="1992"/>
                    <a:pt x="6968" y="725"/>
                    <a:pt x="6968" y="725"/>
                  </a:cubicBezTo>
                  <a:cubicBezTo>
                    <a:pt x="6968" y="725"/>
                    <a:pt x="4910" y="250"/>
                    <a:pt x="3864" y="92"/>
                  </a:cubicBezTo>
                  <a:cubicBezTo>
                    <a:pt x="3404" y="20"/>
                    <a:pt x="2564" y="0"/>
                    <a:pt x="1784" y="0"/>
                  </a:cubicBezTo>
                  <a:close/>
                </a:path>
              </a:pathLst>
            </a:custGeom>
            <a:solidFill>
              <a:srgbClr val="E276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3" name="Google Shape;4013;p34"/>
            <p:cNvSpPr/>
            <p:nvPr/>
          </p:nvSpPr>
          <p:spPr>
            <a:xfrm>
              <a:off x="8053601" y="1576708"/>
              <a:ext cx="29060" cy="182608"/>
            </a:xfrm>
            <a:custGeom>
              <a:avLst/>
              <a:gdLst/>
              <a:ahLst/>
              <a:cxnLst/>
              <a:rect l="l" t="t" r="r" b="b"/>
              <a:pathLst>
                <a:path w="983" h="6177" extrusionOk="0">
                  <a:moveTo>
                    <a:pt x="0" y="1"/>
                  </a:moveTo>
                  <a:lnTo>
                    <a:pt x="349" y="6176"/>
                  </a:lnTo>
                  <a:lnTo>
                    <a:pt x="982" y="6018"/>
                  </a:lnTo>
                  <a:lnTo>
                    <a:pt x="792" y="1"/>
                  </a:ln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4" name="Google Shape;4014;p34"/>
            <p:cNvSpPr/>
            <p:nvPr/>
          </p:nvSpPr>
          <p:spPr>
            <a:xfrm>
              <a:off x="7949693" y="1629150"/>
              <a:ext cx="41210" cy="78666"/>
            </a:xfrm>
            <a:custGeom>
              <a:avLst/>
              <a:gdLst/>
              <a:ahLst/>
              <a:cxnLst/>
              <a:rect l="l" t="t" r="r" b="b"/>
              <a:pathLst>
                <a:path w="1394" h="2661" extrusionOk="0">
                  <a:moveTo>
                    <a:pt x="602" y="0"/>
                  </a:moveTo>
                  <a:lnTo>
                    <a:pt x="0" y="349"/>
                  </a:lnTo>
                  <a:lnTo>
                    <a:pt x="982" y="2661"/>
                  </a:lnTo>
                  <a:lnTo>
                    <a:pt x="1394" y="2502"/>
                  </a:lnTo>
                  <a:lnTo>
                    <a:pt x="602" y="0"/>
                  </a:ln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5" name="Google Shape;4015;p34"/>
            <p:cNvSpPr/>
            <p:nvPr/>
          </p:nvSpPr>
          <p:spPr>
            <a:xfrm>
              <a:off x="7963734" y="1598258"/>
              <a:ext cx="60869" cy="79612"/>
            </a:xfrm>
            <a:custGeom>
              <a:avLst/>
              <a:gdLst/>
              <a:ahLst/>
              <a:cxnLst/>
              <a:rect l="l" t="t" r="r" b="b"/>
              <a:pathLst>
                <a:path w="2059" h="2693" extrusionOk="0">
                  <a:moveTo>
                    <a:pt x="539" y="0"/>
                  </a:moveTo>
                  <a:lnTo>
                    <a:pt x="0" y="570"/>
                  </a:lnTo>
                  <a:lnTo>
                    <a:pt x="1805" y="2692"/>
                  </a:lnTo>
                  <a:lnTo>
                    <a:pt x="2059" y="1805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6" name="Google Shape;4016;p34"/>
            <p:cNvSpPr/>
            <p:nvPr/>
          </p:nvSpPr>
          <p:spPr>
            <a:xfrm>
              <a:off x="7974968" y="1613216"/>
              <a:ext cx="49635" cy="64653"/>
            </a:xfrm>
            <a:custGeom>
              <a:avLst/>
              <a:gdLst/>
              <a:ahLst/>
              <a:cxnLst/>
              <a:rect l="l" t="t" r="r" b="b"/>
              <a:pathLst>
                <a:path w="1679" h="2187" extrusionOk="0">
                  <a:moveTo>
                    <a:pt x="570" y="1"/>
                  </a:moveTo>
                  <a:cubicBezTo>
                    <a:pt x="484" y="259"/>
                    <a:pt x="373" y="517"/>
                    <a:pt x="94" y="517"/>
                  </a:cubicBezTo>
                  <a:cubicBezTo>
                    <a:pt x="65" y="517"/>
                    <a:pt x="33" y="514"/>
                    <a:pt x="0" y="508"/>
                  </a:cubicBezTo>
                  <a:lnTo>
                    <a:pt x="0" y="508"/>
                  </a:lnTo>
                  <a:lnTo>
                    <a:pt x="1457" y="2186"/>
                  </a:lnTo>
                  <a:lnTo>
                    <a:pt x="1679" y="1299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rgbClr val="D197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7" name="Google Shape;4017;p34"/>
            <p:cNvSpPr/>
            <p:nvPr/>
          </p:nvSpPr>
          <p:spPr>
            <a:xfrm>
              <a:off x="8036751" y="1593558"/>
              <a:ext cx="25305" cy="63707"/>
            </a:xfrm>
            <a:custGeom>
              <a:avLst/>
              <a:gdLst/>
              <a:ahLst/>
              <a:cxnLst/>
              <a:rect l="l" t="t" r="r" b="b"/>
              <a:pathLst>
                <a:path w="856" h="2155" extrusionOk="0">
                  <a:moveTo>
                    <a:pt x="0" y="1"/>
                  </a:moveTo>
                  <a:lnTo>
                    <a:pt x="222" y="2059"/>
                  </a:lnTo>
                  <a:lnTo>
                    <a:pt x="760" y="2154"/>
                  </a:lnTo>
                  <a:lnTo>
                    <a:pt x="855" y="12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197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8" name="Google Shape;4018;p34"/>
            <p:cNvSpPr/>
            <p:nvPr/>
          </p:nvSpPr>
          <p:spPr>
            <a:xfrm>
              <a:off x="8078876" y="1620725"/>
              <a:ext cx="20635" cy="116122"/>
            </a:xfrm>
            <a:custGeom>
              <a:avLst/>
              <a:gdLst/>
              <a:ahLst/>
              <a:cxnLst/>
              <a:rect l="l" t="t" r="r" b="b"/>
              <a:pathLst>
                <a:path w="698" h="3928" extrusionOk="0">
                  <a:moveTo>
                    <a:pt x="666" y="0"/>
                  </a:moveTo>
                  <a:lnTo>
                    <a:pt x="64" y="95"/>
                  </a:lnTo>
                  <a:lnTo>
                    <a:pt x="1" y="3927"/>
                  </a:lnTo>
                  <a:lnTo>
                    <a:pt x="697" y="3864"/>
                  </a:lnTo>
                  <a:lnTo>
                    <a:pt x="666" y="0"/>
                  </a:ln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9" name="Google Shape;4019;p34"/>
            <p:cNvSpPr/>
            <p:nvPr/>
          </p:nvSpPr>
          <p:spPr>
            <a:xfrm>
              <a:off x="8048930" y="1610408"/>
              <a:ext cx="106750" cy="140481"/>
            </a:xfrm>
            <a:custGeom>
              <a:avLst/>
              <a:gdLst/>
              <a:ahLst/>
              <a:cxnLst/>
              <a:rect l="l" t="t" r="r" b="b"/>
              <a:pathLst>
                <a:path w="3611" h="4752" extrusionOk="0">
                  <a:moveTo>
                    <a:pt x="2819" y="1"/>
                  </a:moveTo>
                  <a:lnTo>
                    <a:pt x="0" y="3928"/>
                  </a:lnTo>
                  <a:lnTo>
                    <a:pt x="443" y="4751"/>
                  </a:lnTo>
                  <a:lnTo>
                    <a:pt x="3610" y="634"/>
                  </a:lnTo>
                  <a:lnTo>
                    <a:pt x="2819" y="1"/>
                  </a:ln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0" name="Google Shape;4020;p34"/>
            <p:cNvSpPr/>
            <p:nvPr/>
          </p:nvSpPr>
          <p:spPr>
            <a:xfrm>
              <a:off x="8020847" y="1587941"/>
              <a:ext cx="92708" cy="162003"/>
            </a:xfrm>
            <a:custGeom>
              <a:avLst/>
              <a:gdLst/>
              <a:ahLst/>
              <a:cxnLst/>
              <a:rect l="l" t="t" r="r" b="b"/>
              <a:pathLst>
                <a:path w="3136" h="5480" extrusionOk="0">
                  <a:moveTo>
                    <a:pt x="2217" y="1"/>
                  </a:moveTo>
                  <a:lnTo>
                    <a:pt x="0" y="5226"/>
                  </a:lnTo>
                  <a:lnTo>
                    <a:pt x="887" y="5480"/>
                  </a:lnTo>
                  <a:lnTo>
                    <a:pt x="3135" y="476"/>
                  </a:lnTo>
                  <a:lnTo>
                    <a:pt x="2217" y="1"/>
                  </a:ln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1" name="Google Shape;4021;p34"/>
            <p:cNvSpPr/>
            <p:nvPr/>
          </p:nvSpPr>
          <p:spPr>
            <a:xfrm>
              <a:off x="8020847" y="1652562"/>
              <a:ext cx="59923" cy="97379"/>
            </a:xfrm>
            <a:custGeom>
              <a:avLst/>
              <a:gdLst/>
              <a:ahLst/>
              <a:cxnLst/>
              <a:rect l="l" t="t" r="r" b="b"/>
              <a:pathLst>
                <a:path w="2027" h="3294" extrusionOk="0">
                  <a:moveTo>
                    <a:pt x="1298" y="0"/>
                  </a:moveTo>
                  <a:lnTo>
                    <a:pt x="0" y="3040"/>
                  </a:lnTo>
                  <a:lnTo>
                    <a:pt x="887" y="3294"/>
                  </a:lnTo>
                  <a:lnTo>
                    <a:pt x="2027" y="728"/>
                  </a:lnTo>
                  <a:cubicBezTo>
                    <a:pt x="1869" y="697"/>
                    <a:pt x="1678" y="602"/>
                    <a:pt x="1552" y="412"/>
                  </a:cubicBezTo>
                  <a:cubicBezTo>
                    <a:pt x="1457" y="285"/>
                    <a:pt x="1362" y="127"/>
                    <a:pt x="1298" y="0"/>
                  </a:cubicBezTo>
                  <a:close/>
                </a:path>
              </a:pathLst>
            </a:custGeom>
            <a:solidFill>
              <a:srgbClr val="D197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2" name="Google Shape;4022;p34"/>
            <p:cNvSpPr/>
            <p:nvPr/>
          </p:nvSpPr>
          <p:spPr>
            <a:xfrm>
              <a:off x="8106959" y="1661904"/>
              <a:ext cx="49665" cy="59953"/>
            </a:xfrm>
            <a:custGeom>
              <a:avLst/>
              <a:gdLst/>
              <a:ahLst/>
              <a:cxnLst/>
              <a:rect l="l" t="t" r="r" b="b"/>
              <a:pathLst>
                <a:path w="1680" h="2028" extrusionOk="0">
                  <a:moveTo>
                    <a:pt x="1046" y="1"/>
                  </a:moveTo>
                  <a:lnTo>
                    <a:pt x="1" y="1838"/>
                  </a:lnTo>
                  <a:lnTo>
                    <a:pt x="476" y="2028"/>
                  </a:lnTo>
                  <a:lnTo>
                    <a:pt x="1679" y="507"/>
                  </a:lnTo>
                  <a:lnTo>
                    <a:pt x="1046" y="1"/>
                  </a:ln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3" name="Google Shape;4023;p34"/>
            <p:cNvSpPr/>
            <p:nvPr/>
          </p:nvSpPr>
          <p:spPr>
            <a:xfrm>
              <a:off x="8014284" y="1583271"/>
              <a:ext cx="36539" cy="88037"/>
            </a:xfrm>
            <a:custGeom>
              <a:avLst/>
              <a:gdLst/>
              <a:ahLst/>
              <a:cxnLst/>
              <a:rect l="l" t="t" r="r" b="b"/>
              <a:pathLst>
                <a:path w="1236" h="2978" extrusionOk="0">
                  <a:moveTo>
                    <a:pt x="792" y="1"/>
                  </a:moveTo>
                  <a:lnTo>
                    <a:pt x="0" y="159"/>
                  </a:lnTo>
                  <a:lnTo>
                    <a:pt x="665" y="2977"/>
                  </a:lnTo>
                  <a:lnTo>
                    <a:pt x="1235" y="2819"/>
                  </a:lnTo>
                  <a:lnTo>
                    <a:pt x="792" y="1"/>
                  </a:ln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4" name="Google Shape;4024;p34"/>
            <p:cNvSpPr/>
            <p:nvPr/>
          </p:nvSpPr>
          <p:spPr>
            <a:xfrm>
              <a:off x="8022709" y="1623533"/>
              <a:ext cx="28114" cy="47773"/>
            </a:xfrm>
            <a:custGeom>
              <a:avLst/>
              <a:gdLst/>
              <a:ahLst/>
              <a:cxnLst/>
              <a:rect l="l" t="t" r="r" b="b"/>
              <a:pathLst>
                <a:path w="951" h="1616" extrusionOk="0">
                  <a:moveTo>
                    <a:pt x="729" y="0"/>
                  </a:moveTo>
                  <a:cubicBezTo>
                    <a:pt x="665" y="32"/>
                    <a:pt x="602" y="64"/>
                    <a:pt x="539" y="64"/>
                  </a:cubicBezTo>
                  <a:cubicBezTo>
                    <a:pt x="469" y="99"/>
                    <a:pt x="403" y="112"/>
                    <a:pt x="339" y="112"/>
                  </a:cubicBezTo>
                  <a:cubicBezTo>
                    <a:pt x="228" y="112"/>
                    <a:pt x="121" y="72"/>
                    <a:pt x="0" y="32"/>
                  </a:cubicBezTo>
                  <a:lnTo>
                    <a:pt x="0" y="32"/>
                  </a:lnTo>
                  <a:lnTo>
                    <a:pt x="380" y="1615"/>
                  </a:lnTo>
                  <a:lnTo>
                    <a:pt x="950" y="1457"/>
                  </a:lnTo>
                  <a:lnTo>
                    <a:pt x="729" y="0"/>
                  </a:lnTo>
                  <a:close/>
                </a:path>
              </a:pathLst>
            </a:custGeom>
            <a:solidFill>
              <a:srgbClr val="D197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5" name="Google Shape;4025;p34"/>
            <p:cNvSpPr/>
            <p:nvPr/>
          </p:nvSpPr>
          <p:spPr>
            <a:xfrm>
              <a:off x="8096671" y="1611354"/>
              <a:ext cx="27168" cy="93654"/>
            </a:xfrm>
            <a:custGeom>
              <a:avLst/>
              <a:gdLst/>
              <a:ahLst/>
              <a:cxnLst/>
              <a:rect l="l" t="t" r="r" b="b"/>
              <a:pathLst>
                <a:path w="919" h="3168" extrusionOk="0">
                  <a:moveTo>
                    <a:pt x="919" y="1"/>
                  </a:moveTo>
                  <a:lnTo>
                    <a:pt x="0" y="32"/>
                  </a:lnTo>
                  <a:lnTo>
                    <a:pt x="190" y="3168"/>
                  </a:lnTo>
                  <a:lnTo>
                    <a:pt x="729" y="3168"/>
                  </a:lnTo>
                  <a:lnTo>
                    <a:pt x="919" y="1"/>
                  </a:ln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6" name="Google Shape;4026;p34"/>
            <p:cNvSpPr/>
            <p:nvPr/>
          </p:nvSpPr>
          <p:spPr>
            <a:xfrm>
              <a:off x="8099480" y="1654425"/>
              <a:ext cx="21551" cy="50581"/>
            </a:xfrm>
            <a:custGeom>
              <a:avLst/>
              <a:gdLst/>
              <a:ahLst/>
              <a:cxnLst/>
              <a:rect l="l" t="t" r="r" b="b"/>
              <a:pathLst>
                <a:path w="729" h="1711" extrusionOk="0">
                  <a:moveTo>
                    <a:pt x="0" y="0"/>
                  </a:moveTo>
                  <a:lnTo>
                    <a:pt x="95" y="1711"/>
                  </a:lnTo>
                  <a:lnTo>
                    <a:pt x="634" y="1711"/>
                  </a:lnTo>
                  <a:lnTo>
                    <a:pt x="729" y="64"/>
                  </a:lnTo>
                  <a:lnTo>
                    <a:pt x="729" y="64"/>
                  </a:lnTo>
                  <a:cubicBezTo>
                    <a:pt x="615" y="149"/>
                    <a:pt x="528" y="259"/>
                    <a:pt x="397" y="259"/>
                  </a:cubicBezTo>
                  <a:cubicBezTo>
                    <a:pt x="382" y="259"/>
                    <a:pt x="366" y="257"/>
                    <a:pt x="349" y="254"/>
                  </a:cubicBezTo>
                  <a:cubicBezTo>
                    <a:pt x="222" y="222"/>
                    <a:pt x="95" y="64"/>
                    <a:pt x="0" y="0"/>
                  </a:cubicBezTo>
                  <a:close/>
                </a:path>
              </a:pathLst>
            </a:custGeom>
            <a:solidFill>
              <a:srgbClr val="D197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7" name="Google Shape;4027;p34"/>
            <p:cNvSpPr/>
            <p:nvPr/>
          </p:nvSpPr>
          <p:spPr>
            <a:xfrm>
              <a:off x="7989926" y="1608546"/>
              <a:ext cx="35623" cy="137643"/>
            </a:xfrm>
            <a:custGeom>
              <a:avLst/>
              <a:gdLst/>
              <a:ahLst/>
              <a:cxnLst/>
              <a:rect l="l" t="t" r="r" b="b"/>
              <a:pathLst>
                <a:path w="1205" h="4656" extrusionOk="0">
                  <a:moveTo>
                    <a:pt x="223" y="1"/>
                  </a:moveTo>
                  <a:lnTo>
                    <a:pt x="1" y="4149"/>
                  </a:lnTo>
                  <a:lnTo>
                    <a:pt x="666" y="4656"/>
                  </a:lnTo>
                  <a:lnTo>
                    <a:pt x="1204" y="317"/>
                  </a:lnTo>
                  <a:lnTo>
                    <a:pt x="223" y="1"/>
                  </a:ln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8" name="Google Shape;4028;p34"/>
            <p:cNvSpPr/>
            <p:nvPr/>
          </p:nvSpPr>
          <p:spPr>
            <a:xfrm>
              <a:off x="7989926" y="1664712"/>
              <a:ext cx="28114" cy="81474"/>
            </a:xfrm>
            <a:custGeom>
              <a:avLst/>
              <a:gdLst/>
              <a:ahLst/>
              <a:cxnLst/>
              <a:rect l="l" t="t" r="r" b="b"/>
              <a:pathLst>
                <a:path w="951" h="2756" extrusionOk="0">
                  <a:moveTo>
                    <a:pt x="128" y="1"/>
                  </a:moveTo>
                  <a:lnTo>
                    <a:pt x="1" y="2249"/>
                  </a:lnTo>
                  <a:lnTo>
                    <a:pt x="666" y="2756"/>
                  </a:lnTo>
                  <a:lnTo>
                    <a:pt x="951" y="476"/>
                  </a:lnTo>
                  <a:lnTo>
                    <a:pt x="951" y="476"/>
                  </a:lnTo>
                  <a:cubicBezTo>
                    <a:pt x="888" y="539"/>
                    <a:pt x="793" y="539"/>
                    <a:pt x="729" y="539"/>
                  </a:cubicBezTo>
                  <a:cubicBezTo>
                    <a:pt x="508" y="476"/>
                    <a:pt x="381" y="286"/>
                    <a:pt x="223" y="127"/>
                  </a:cubicBezTo>
                  <a:cubicBezTo>
                    <a:pt x="191" y="96"/>
                    <a:pt x="159" y="32"/>
                    <a:pt x="128" y="1"/>
                  </a:cubicBezTo>
                  <a:close/>
                </a:path>
              </a:pathLst>
            </a:custGeom>
            <a:solidFill>
              <a:srgbClr val="D197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9" name="Google Shape;4029;p34"/>
            <p:cNvSpPr/>
            <p:nvPr/>
          </p:nvSpPr>
          <p:spPr>
            <a:xfrm>
              <a:off x="8084492" y="1647419"/>
              <a:ext cx="61815" cy="89427"/>
            </a:xfrm>
            <a:custGeom>
              <a:avLst/>
              <a:gdLst/>
              <a:ahLst/>
              <a:cxnLst/>
              <a:rect l="l" t="t" r="r" b="b"/>
              <a:pathLst>
                <a:path w="2091" h="3025" extrusionOk="0">
                  <a:moveTo>
                    <a:pt x="1514" y="0"/>
                  </a:moveTo>
                  <a:cubicBezTo>
                    <a:pt x="1415" y="0"/>
                    <a:pt x="1332" y="14"/>
                    <a:pt x="1299" y="47"/>
                  </a:cubicBezTo>
                  <a:cubicBezTo>
                    <a:pt x="1204" y="142"/>
                    <a:pt x="1" y="3024"/>
                    <a:pt x="1" y="3024"/>
                  </a:cubicBezTo>
                  <a:lnTo>
                    <a:pt x="507" y="2834"/>
                  </a:lnTo>
                  <a:lnTo>
                    <a:pt x="2027" y="522"/>
                  </a:lnTo>
                  <a:cubicBezTo>
                    <a:pt x="2027" y="522"/>
                    <a:pt x="2091" y="206"/>
                    <a:pt x="1996" y="111"/>
                  </a:cubicBezTo>
                  <a:cubicBezTo>
                    <a:pt x="1934" y="49"/>
                    <a:pt x="1697" y="0"/>
                    <a:pt x="1514" y="0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0" name="Google Shape;4030;p34"/>
            <p:cNvSpPr/>
            <p:nvPr/>
          </p:nvSpPr>
          <p:spPr>
            <a:xfrm>
              <a:off x="8084492" y="1648808"/>
              <a:ext cx="59953" cy="88037"/>
            </a:xfrm>
            <a:custGeom>
              <a:avLst/>
              <a:gdLst/>
              <a:ahLst/>
              <a:cxnLst/>
              <a:rect l="l" t="t" r="r" b="b"/>
              <a:pathLst>
                <a:path w="2028" h="2978" extrusionOk="0">
                  <a:moveTo>
                    <a:pt x="1299" y="0"/>
                  </a:moveTo>
                  <a:cubicBezTo>
                    <a:pt x="1141" y="222"/>
                    <a:pt x="1" y="2977"/>
                    <a:pt x="1" y="2977"/>
                  </a:cubicBezTo>
                  <a:lnTo>
                    <a:pt x="507" y="2787"/>
                  </a:lnTo>
                  <a:lnTo>
                    <a:pt x="2027" y="475"/>
                  </a:lnTo>
                  <a:cubicBezTo>
                    <a:pt x="1996" y="475"/>
                    <a:pt x="1964" y="475"/>
                    <a:pt x="1932" y="444"/>
                  </a:cubicBezTo>
                  <a:lnTo>
                    <a:pt x="1552" y="444"/>
                  </a:lnTo>
                  <a:cubicBezTo>
                    <a:pt x="1299" y="412"/>
                    <a:pt x="1267" y="222"/>
                    <a:pt x="1299" y="0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1" name="Google Shape;4031;p34"/>
            <p:cNvSpPr/>
            <p:nvPr/>
          </p:nvSpPr>
          <p:spPr>
            <a:xfrm>
              <a:off x="8084492" y="1648808"/>
              <a:ext cx="43102" cy="88037"/>
            </a:xfrm>
            <a:custGeom>
              <a:avLst/>
              <a:gdLst/>
              <a:ahLst/>
              <a:cxnLst/>
              <a:rect l="l" t="t" r="r" b="b"/>
              <a:pathLst>
                <a:path w="1458" h="2978" extrusionOk="0">
                  <a:moveTo>
                    <a:pt x="1299" y="0"/>
                  </a:moveTo>
                  <a:cubicBezTo>
                    <a:pt x="1141" y="222"/>
                    <a:pt x="1" y="2977"/>
                    <a:pt x="1" y="2977"/>
                  </a:cubicBezTo>
                  <a:lnTo>
                    <a:pt x="159" y="2914"/>
                  </a:lnTo>
                  <a:cubicBezTo>
                    <a:pt x="286" y="2439"/>
                    <a:pt x="602" y="2027"/>
                    <a:pt x="792" y="1584"/>
                  </a:cubicBezTo>
                  <a:cubicBezTo>
                    <a:pt x="951" y="1140"/>
                    <a:pt x="1204" y="792"/>
                    <a:pt x="1457" y="412"/>
                  </a:cubicBezTo>
                  <a:cubicBezTo>
                    <a:pt x="1299" y="349"/>
                    <a:pt x="1267" y="159"/>
                    <a:pt x="1299" y="0"/>
                  </a:cubicBezTo>
                  <a:close/>
                </a:path>
              </a:pathLst>
            </a:custGeom>
            <a:solidFill>
              <a:srgbClr val="D197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2" name="Google Shape;4032;p34"/>
            <p:cNvSpPr/>
            <p:nvPr/>
          </p:nvSpPr>
          <p:spPr>
            <a:xfrm>
              <a:off x="7996488" y="1611354"/>
              <a:ext cx="81474" cy="128301"/>
            </a:xfrm>
            <a:custGeom>
              <a:avLst/>
              <a:gdLst/>
              <a:ahLst/>
              <a:cxnLst/>
              <a:rect l="l" t="t" r="r" b="b"/>
              <a:pathLst>
                <a:path w="2756" h="4340" extrusionOk="0">
                  <a:moveTo>
                    <a:pt x="1932" y="1"/>
                  </a:moveTo>
                  <a:lnTo>
                    <a:pt x="1" y="3959"/>
                  </a:lnTo>
                  <a:lnTo>
                    <a:pt x="761" y="4339"/>
                  </a:lnTo>
                  <a:lnTo>
                    <a:pt x="2756" y="412"/>
                  </a:lnTo>
                  <a:lnTo>
                    <a:pt x="1932" y="1"/>
                  </a:ln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3" name="Google Shape;4033;p34"/>
            <p:cNvSpPr/>
            <p:nvPr/>
          </p:nvSpPr>
          <p:spPr>
            <a:xfrm>
              <a:off x="7996488" y="1617917"/>
              <a:ext cx="81474" cy="121738"/>
            </a:xfrm>
            <a:custGeom>
              <a:avLst/>
              <a:gdLst/>
              <a:ahLst/>
              <a:cxnLst/>
              <a:rect l="l" t="t" r="r" b="b"/>
              <a:pathLst>
                <a:path w="2756" h="4118" extrusionOk="0">
                  <a:moveTo>
                    <a:pt x="1837" y="0"/>
                  </a:moveTo>
                  <a:lnTo>
                    <a:pt x="1" y="3737"/>
                  </a:lnTo>
                  <a:lnTo>
                    <a:pt x="761" y="4117"/>
                  </a:lnTo>
                  <a:lnTo>
                    <a:pt x="2756" y="222"/>
                  </a:lnTo>
                  <a:lnTo>
                    <a:pt x="2756" y="222"/>
                  </a:lnTo>
                  <a:cubicBezTo>
                    <a:pt x="2629" y="285"/>
                    <a:pt x="2502" y="317"/>
                    <a:pt x="2376" y="317"/>
                  </a:cubicBezTo>
                  <a:cubicBezTo>
                    <a:pt x="2154" y="285"/>
                    <a:pt x="1996" y="159"/>
                    <a:pt x="1837" y="0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4" name="Google Shape;4034;p34"/>
            <p:cNvSpPr/>
            <p:nvPr/>
          </p:nvSpPr>
          <p:spPr>
            <a:xfrm>
              <a:off x="7996488" y="1652562"/>
              <a:ext cx="56198" cy="87091"/>
            </a:xfrm>
            <a:custGeom>
              <a:avLst/>
              <a:gdLst/>
              <a:ahLst/>
              <a:cxnLst/>
              <a:rect l="l" t="t" r="r" b="b"/>
              <a:pathLst>
                <a:path w="1901" h="2946" extrusionOk="0">
                  <a:moveTo>
                    <a:pt x="1267" y="0"/>
                  </a:moveTo>
                  <a:lnTo>
                    <a:pt x="1" y="2565"/>
                  </a:lnTo>
                  <a:lnTo>
                    <a:pt x="761" y="2945"/>
                  </a:lnTo>
                  <a:lnTo>
                    <a:pt x="1901" y="728"/>
                  </a:lnTo>
                  <a:cubicBezTo>
                    <a:pt x="1742" y="697"/>
                    <a:pt x="1616" y="633"/>
                    <a:pt x="1489" y="475"/>
                  </a:cubicBezTo>
                  <a:cubicBezTo>
                    <a:pt x="1394" y="317"/>
                    <a:pt x="1331" y="158"/>
                    <a:pt x="1267" y="0"/>
                  </a:cubicBezTo>
                  <a:close/>
                </a:path>
              </a:pathLst>
            </a:custGeom>
            <a:solidFill>
              <a:srgbClr val="D197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5" name="Google Shape;4035;p34"/>
            <p:cNvSpPr/>
            <p:nvPr/>
          </p:nvSpPr>
          <p:spPr>
            <a:xfrm>
              <a:off x="7996488" y="1617917"/>
              <a:ext cx="60899" cy="118930"/>
            </a:xfrm>
            <a:custGeom>
              <a:avLst/>
              <a:gdLst/>
              <a:ahLst/>
              <a:cxnLst/>
              <a:rect l="l" t="t" r="r" b="b"/>
              <a:pathLst>
                <a:path w="2060" h="4023" extrusionOk="0">
                  <a:moveTo>
                    <a:pt x="1837" y="0"/>
                  </a:moveTo>
                  <a:lnTo>
                    <a:pt x="1" y="3737"/>
                  </a:lnTo>
                  <a:lnTo>
                    <a:pt x="539" y="4022"/>
                  </a:lnTo>
                  <a:cubicBezTo>
                    <a:pt x="666" y="3262"/>
                    <a:pt x="919" y="2565"/>
                    <a:pt x="1236" y="1869"/>
                  </a:cubicBezTo>
                  <a:cubicBezTo>
                    <a:pt x="1426" y="1489"/>
                    <a:pt x="1552" y="1109"/>
                    <a:pt x="1742" y="729"/>
                  </a:cubicBezTo>
                  <a:cubicBezTo>
                    <a:pt x="1837" y="539"/>
                    <a:pt x="1964" y="380"/>
                    <a:pt x="2059" y="190"/>
                  </a:cubicBezTo>
                  <a:cubicBezTo>
                    <a:pt x="1964" y="127"/>
                    <a:pt x="1901" y="95"/>
                    <a:pt x="1837" y="0"/>
                  </a:cubicBezTo>
                  <a:close/>
                </a:path>
              </a:pathLst>
            </a:custGeom>
            <a:solidFill>
              <a:srgbClr val="D197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6" name="Google Shape;4036;p34"/>
            <p:cNvSpPr/>
            <p:nvPr/>
          </p:nvSpPr>
          <p:spPr>
            <a:xfrm>
              <a:off x="8004913" y="1635476"/>
              <a:ext cx="38431" cy="106041"/>
            </a:xfrm>
            <a:custGeom>
              <a:avLst/>
              <a:gdLst/>
              <a:ahLst/>
              <a:cxnLst/>
              <a:rect l="l" t="t" r="r" b="b"/>
              <a:pathLst>
                <a:path w="1300" h="3587" extrusionOk="0">
                  <a:moveTo>
                    <a:pt x="650" y="0"/>
                  </a:moveTo>
                  <a:cubicBezTo>
                    <a:pt x="453" y="0"/>
                    <a:pt x="1" y="293"/>
                    <a:pt x="1" y="293"/>
                  </a:cubicBezTo>
                  <a:lnTo>
                    <a:pt x="602" y="3302"/>
                  </a:lnTo>
                  <a:lnTo>
                    <a:pt x="1299" y="3587"/>
                  </a:lnTo>
                  <a:cubicBezTo>
                    <a:pt x="1299" y="3587"/>
                    <a:pt x="1014" y="515"/>
                    <a:pt x="982" y="293"/>
                  </a:cubicBezTo>
                  <a:cubicBezTo>
                    <a:pt x="951" y="103"/>
                    <a:pt x="856" y="71"/>
                    <a:pt x="697" y="8"/>
                  </a:cubicBezTo>
                  <a:cubicBezTo>
                    <a:pt x="684" y="3"/>
                    <a:pt x="668" y="0"/>
                    <a:pt x="650" y="0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7" name="Google Shape;4037;p34"/>
            <p:cNvSpPr/>
            <p:nvPr/>
          </p:nvSpPr>
          <p:spPr>
            <a:xfrm>
              <a:off x="8004913" y="1646946"/>
              <a:ext cx="38431" cy="94570"/>
            </a:xfrm>
            <a:custGeom>
              <a:avLst/>
              <a:gdLst/>
              <a:ahLst/>
              <a:cxnLst/>
              <a:rect l="l" t="t" r="r" b="b"/>
              <a:pathLst>
                <a:path w="1300" h="3199" extrusionOk="0">
                  <a:moveTo>
                    <a:pt x="1014" y="0"/>
                  </a:moveTo>
                  <a:cubicBezTo>
                    <a:pt x="951" y="63"/>
                    <a:pt x="887" y="95"/>
                    <a:pt x="824" y="127"/>
                  </a:cubicBezTo>
                  <a:cubicBezTo>
                    <a:pt x="726" y="200"/>
                    <a:pt x="571" y="274"/>
                    <a:pt x="432" y="274"/>
                  </a:cubicBezTo>
                  <a:cubicBezTo>
                    <a:pt x="392" y="274"/>
                    <a:pt x="353" y="268"/>
                    <a:pt x="317" y="253"/>
                  </a:cubicBezTo>
                  <a:cubicBezTo>
                    <a:pt x="254" y="222"/>
                    <a:pt x="191" y="158"/>
                    <a:pt x="127" y="127"/>
                  </a:cubicBezTo>
                  <a:cubicBezTo>
                    <a:pt x="64" y="95"/>
                    <a:pt x="32" y="32"/>
                    <a:pt x="1" y="0"/>
                  </a:cubicBezTo>
                  <a:lnTo>
                    <a:pt x="1" y="0"/>
                  </a:lnTo>
                  <a:lnTo>
                    <a:pt x="602" y="2914"/>
                  </a:lnTo>
                  <a:lnTo>
                    <a:pt x="1299" y="3199"/>
                  </a:lnTo>
                  <a:cubicBezTo>
                    <a:pt x="1299" y="3199"/>
                    <a:pt x="1046" y="507"/>
                    <a:pt x="1014" y="0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8" name="Google Shape;4038;p34"/>
            <p:cNvSpPr/>
            <p:nvPr/>
          </p:nvSpPr>
          <p:spPr>
            <a:xfrm>
              <a:off x="8004913" y="1646000"/>
              <a:ext cx="23443" cy="88954"/>
            </a:xfrm>
            <a:custGeom>
              <a:avLst/>
              <a:gdLst/>
              <a:ahLst/>
              <a:cxnLst/>
              <a:rect l="l" t="t" r="r" b="b"/>
              <a:pathLst>
                <a:path w="793" h="3009" extrusionOk="0">
                  <a:moveTo>
                    <a:pt x="1" y="0"/>
                  </a:moveTo>
                  <a:lnTo>
                    <a:pt x="602" y="2946"/>
                  </a:lnTo>
                  <a:lnTo>
                    <a:pt x="792" y="3009"/>
                  </a:lnTo>
                  <a:cubicBezTo>
                    <a:pt x="761" y="2756"/>
                    <a:pt x="729" y="2502"/>
                    <a:pt x="729" y="2344"/>
                  </a:cubicBezTo>
                  <a:cubicBezTo>
                    <a:pt x="602" y="1647"/>
                    <a:pt x="476" y="982"/>
                    <a:pt x="444" y="317"/>
                  </a:cubicBezTo>
                  <a:cubicBezTo>
                    <a:pt x="381" y="317"/>
                    <a:pt x="349" y="285"/>
                    <a:pt x="317" y="285"/>
                  </a:cubicBezTo>
                  <a:cubicBezTo>
                    <a:pt x="254" y="222"/>
                    <a:pt x="191" y="190"/>
                    <a:pt x="127" y="159"/>
                  </a:cubicBezTo>
                  <a:cubicBezTo>
                    <a:pt x="64" y="95"/>
                    <a:pt x="32" y="64"/>
                    <a:pt x="1" y="0"/>
                  </a:cubicBezTo>
                  <a:close/>
                </a:path>
              </a:pathLst>
            </a:custGeom>
            <a:solidFill>
              <a:srgbClr val="D197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9" name="Google Shape;4039;p34"/>
            <p:cNvSpPr/>
            <p:nvPr/>
          </p:nvSpPr>
          <p:spPr>
            <a:xfrm>
              <a:off x="8066696" y="1637072"/>
              <a:ext cx="26251" cy="106780"/>
            </a:xfrm>
            <a:custGeom>
              <a:avLst/>
              <a:gdLst/>
              <a:ahLst/>
              <a:cxnLst/>
              <a:rect l="l" t="t" r="r" b="b"/>
              <a:pathLst>
                <a:path w="888" h="3612" extrusionOk="0">
                  <a:moveTo>
                    <a:pt x="626" y="1"/>
                  </a:moveTo>
                  <a:cubicBezTo>
                    <a:pt x="418" y="1"/>
                    <a:pt x="1" y="271"/>
                    <a:pt x="1" y="271"/>
                  </a:cubicBezTo>
                  <a:lnTo>
                    <a:pt x="1" y="3406"/>
                  </a:lnTo>
                  <a:cubicBezTo>
                    <a:pt x="56" y="3561"/>
                    <a:pt x="147" y="3612"/>
                    <a:pt x="241" y="3612"/>
                  </a:cubicBezTo>
                  <a:cubicBezTo>
                    <a:pt x="415" y="3612"/>
                    <a:pt x="603" y="3438"/>
                    <a:pt x="603" y="3438"/>
                  </a:cubicBezTo>
                  <a:cubicBezTo>
                    <a:pt x="603" y="3438"/>
                    <a:pt x="793" y="492"/>
                    <a:pt x="856" y="397"/>
                  </a:cubicBezTo>
                  <a:cubicBezTo>
                    <a:pt x="888" y="271"/>
                    <a:pt x="856" y="144"/>
                    <a:pt x="698" y="17"/>
                  </a:cubicBezTo>
                  <a:cubicBezTo>
                    <a:pt x="679" y="6"/>
                    <a:pt x="654" y="1"/>
                    <a:pt x="626" y="1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0" name="Google Shape;4040;p34"/>
            <p:cNvSpPr/>
            <p:nvPr/>
          </p:nvSpPr>
          <p:spPr>
            <a:xfrm>
              <a:off x="8066696" y="1647862"/>
              <a:ext cx="25305" cy="96403"/>
            </a:xfrm>
            <a:custGeom>
              <a:avLst/>
              <a:gdLst/>
              <a:ahLst/>
              <a:cxnLst/>
              <a:rect l="l" t="t" r="r" b="b"/>
              <a:pathLst>
                <a:path w="856" h="3261" extrusionOk="0">
                  <a:moveTo>
                    <a:pt x="1" y="1"/>
                  </a:moveTo>
                  <a:lnTo>
                    <a:pt x="1" y="3041"/>
                  </a:lnTo>
                  <a:cubicBezTo>
                    <a:pt x="56" y="3207"/>
                    <a:pt x="146" y="3261"/>
                    <a:pt x="240" y="3261"/>
                  </a:cubicBezTo>
                  <a:cubicBezTo>
                    <a:pt x="415" y="3261"/>
                    <a:pt x="603" y="3073"/>
                    <a:pt x="603" y="3073"/>
                  </a:cubicBezTo>
                  <a:cubicBezTo>
                    <a:pt x="603" y="3073"/>
                    <a:pt x="793" y="127"/>
                    <a:pt x="856" y="32"/>
                  </a:cubicBezTo>
                  <a:cubicBezTo>
                    <a:pt x="856" y="1"/>
                    <a:pt x="856" y="1"/>
                    <a:pt x="856" y="1"/>
                  </a:cubicBezTo>
                  <a:cubicBezTo>
                    <a:pt x="698" y="96"/>
                    <a:pt x="476" y="254"/>
                    <a:pt x="286" y="254"/>
                  </a:cubicBezTo>
                  <a:cubicBezTo>
                    <a:pt x="159" y="254"/>
                    <a:pt x="64" y="127"/>
                    <a:pt x="1" y="1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1" name="Google Shape;4041;p34"/>
            <p:cNvSpPr/>
            <p:nvPr/>
          </p:nvSpPr>
          <p:spPr>
            <a:xfrm>
              <a:off x="8066696" y="1647862"/>
              <a:ext cx="9401" cy="95842"/>
            </a:xfrm>
            <a:custGeom>
              <a:avLst/>
              <a:gdLst/>
              <a:ahLst/>
              <a:cxnLst/>
              <a:rect l="l" t="t" r="r" b="b"/>
              <a:pathLst>
                <a:path w="318" h="3242" extrusionOk="0">
                  <a:moveTo>
                    <a:pt x="1" y="1"/>
                  </a:moveTo>
                  <a:lnTo>
                    <a:pt x="1" y="3041"/>
                  </a:lnTo>
                  <a:cubicBezTo>
                    <a:pt x="51" y="3190"/>
                    <a:pt x="120" y="3242"/>
                    <a:pt x="193" y="3242"/>
                  </a:cubicBezTo>
                  <a:cubicBezTo>
                    <a:pt x="213" y="3242"/>
                    <a:pt x="234" y="3238"/>
                    <a:pt x="254" y="3231"/>
                  </a:cubicBezTo>
                  <a:cubicBezTo>
                    <a:pt x="286" y="2883"/>
                    <a:pt x="286" y="2534"/>
                    <a:pt x="318" y="2154"/>
                  </a:cubicBezTo>
                  <a:cubicBezTo>
                    <a:pt x="318" y="2028"/>
                    <a:pt x="318" y="1901"/>
                    <a:pt x="318" y="1774"/>
                  </a:cubicBezTo>
                  <a:cubicBezTo>
                    <a:pt x="318" y="1426"/>
                    <a:pt x="318" y="1109"/>
                    <a:pt x="286" y="761"/>
                  </a:cubicBezTo>
                  <a:cubicBezTo>
                    <a:pt x="286" y="602"/>
                    <a:pt x="286" y="412"/>
                    <a:pt x="254" y="254"/>
                  </a:cubicBezTo>
                  <a:cubicBezTo>
                    <a:pt x="127" y="222"/>
                    <a:pt x="64" y="127"/>
                    <a:pt x="1" y="1"/>
                  </a:cubicBezTo>
                  <a:close/>
                </a:path>
              </a:pathLst>
            </a:custGeom>
            <a:solidFill>
              <a:srgbClr val="D197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2" name="Google Shape;4042;p34"/>
            <p:cNvSpPr/>
            <p:nvPr/>
          </p:nvSpPr>
          <p:spPr>
            <a:xfrm>
              <a:off x="8039559" y="1682744"/>
              <a:ext cx="24360" cy="63441"/>
            </a:xfrm>
            <a:custGeom>
              <a:avLst/>
              <a:gdLst/>
              <a:ahLst/>
              <a:cxnLst/>
              <a:rect l="l" t="t" r="r" b="b"/>
              <a:pathLst>
                <a:path w="824" h="2146" extrusionOk="0">
                  <a:moveTo>
                    <a:pt x="490" y="1"/>
                  </a:moveTo>
                  <a:cubicBezTo>
                    <a:pt x="313" y="1"/>
                    <a:pt x="114" y="50"/>
                    <a:pt x="95" y="87"/>
                  </a:cubicBezTo>
                  <a:cubicBezTo>
                    <a:pt x="32" y="182"/>
                    <a:pt x="0" y="1893"/>
                    <a:pt x="0" y="1893"/>
                  </a:cubicBezTo>
                  <a:cubicBezTo>
                    <a:pt x="64" y="2146"/>
                    <a:pt x="665" y="2146"/>
                    <a:pt x="665" y="2146"/>
                  </a:cubicBezTo>
                  <a:cubicBezTo>
                    <a:pt x="665" y="2146"/>
                    <a:pt x="792" y="657"/>
                    <a:pt x="792" y="594"/>
                  </a:cubicBezTo>
                  <a:cubicBezTo>
                    <a:pt x="824" y="562"/>
                    <a:pt x="824" y="246"/>
                    <a:pt x="760" y="87"/>
                  </a:cubicBezTo>
                  <a:cubicBezTo>
                    <a:pt x="722" y="23"/>
                    <a:pt x="611" y="1"/>
                    <a:pt x="490" y="1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3" name="Google Shape;4043;p34"/>
            <p:cNvSpPr/>
            <p:nvPr/>
          </p:nvSpPr>
          <p:spPr>
            <a:xfrm>
              <a:off x="8039559" y="1686262"/>
              <a:ext cx="24360" cy="59923"/>
            </a:xfrm>
            <a:custGeom>
              <a:avLst/>
              <a:gdLst/>
              <a:ahLst/>
              <a:cxnLst/>
              <a:rect l="l" t="t" r="r" b="b"/>
              <a:pathLst>
                <a:path w="824" h="2027" extrusionOk="0">
                  <a:moveTo>
                    <a:pt x="95" y="0"/>
                  </a:moveTo>
                  <a:cubicBezTo>
                    <a:pt x="32" y="253"/>
                    <a:pt x="0" y="1774"/>
                    <a:pt x="0" y="1774"/>
                  </a:cubicBezTo>
                  <a:cubicBezTo>
                    <a:pt x="64" y="2027"/>
                    <a:pt x="634" y="2027"/>
                    <a:pt x="634" y="2027"/>
                  </a:cubicBezTo>
                  <a:cubicBezTo>
                    <a:pt x="634" y="2027"/>
                    <a:pt x="792" y="538"/>
                    <a:pt x="792" y="475"/>
                  </a:cubicBezTo>
                  <a:cubicBezTo>
                    <a:pt x="792" y="475"/>
                    <a:pt x="824" y="443"/>
                    <a:pt x="824" y="380"/>
                  </a:cubicBezTo>
                  <a:lnTo>
                    <a:pt x="824" y="380"/>
                  </a:lnTo>
                  <a:cubicBezTo>
                    <a:pt x="760" y="412"/>
                    <a:pt x="697" y="443"/>
                    <a:pt x="634" y="443"/>
                  </a:cubicBezTo>
                  <a:cubicBezTo>
                    <a:pt x="475" y="443"/>
                    <a:pt x="285" y="443"/>
                    <a:pt x="159" y="317"/>
                  </a:cubicBezTo>
                  <a:cubicBezTo>
                    <a:pt x="95" y="253"/>
                    <a:pt x="95" y="127"/>
                    <a:pt x="95" y="0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4" name="Google Shape;4044;p34"/>
            <p:cNvSpPr/>
            <p:nvPr/>
          </p:nvSpPr>
          <p:spPr>
            <a:xfrm>
              <a:off x="8039559" y="1686262"/>
              <a:ext cx="9401" cy="55252"/>
            </a:xfrm>
            <a:custGeom>
              <a:avLst/>
              <a:gdLst/>
              <a:ahLst/>
              <a:cxnLst/>
              <a:rect l="l" t="t" r="r" b="b"/>
              <a:pathLst>
                <a:path w="318" h="1869" extrusionOk="0">
                  <a:moveTo>
                    <a:pt x="95" y="0"/>
                  </a:moveTo>
                  <a:cubicBezTo>
                    <a:pt x="32" y="253"/>
                    <a:pt x="0" y="1774"/>
                    <a:pt x="0" y="1774"/>
                  </a:cubicBezTo>
                  <a:cubicBezTo>
                    <a:pt x="0" y="1805"/>
                    <a:pt x="32" y="1837"/>
                    <a:pt x="95" y="1869"/>
                  </a:cubicBezTo>
                  <a:cubicBezTo>
                    <a:pt x="95" y="1710"/>
                    <a:pt x="127" y="1520"/>
                    <a:pt x="159" y="1330"/>
                  </a:cubicBezTo>
                  <a:cubicBezTo>
                    <a:pt x="190" y="1014"/>
                    <a:pt x="254" y="729"/>
                    <a:pt x="317" y="412"/>
                  </a:cubicBezTo>
                  <a:cubicBezTo>
                    <a:pt x="254" y="412"/>
                    <a:pt x="222" y="380"/>
                    <a:pt x="159" y="317"/>
                  </a:cubicBezTo>
                  <a:cubicBezTo>
                    <a:pt x="95" y="222"/>
                    <a:pt x="95" y="127"/>
                    <a:pt x="95" y="0"/>
                  </a:cubicBezTo>
                  <a:close/>
                </a:path>
              </a:pathLst>
            </a:custGeom>
            <a:solidFill>
              <a:srgbClr val="D197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5" name="Google Shape;4045;p34"/>
            <p:cNvSpPr/>
            <p:nvPr/>
          </p:nvSpPr>
          <p:spPr>
            <a:xfrm>
              <a:off x="7959980" y="1634530"/>
              <a:ext cx="44019" cy="82657"/>
            </a:xfrm>
            <a:custGeom>
              <a:avLst/>
              <a:gdLst/>
              <a:ahLst/>
              <a:cxnLst/>
              <a:rect l="l" t="t" r="r" b="b"/>
              <a:pathLst>
                <a:path w="1489" h="2796" extrusionOk="0">
                  <a:moveTo>
                    <a:pt x="747" y="0"/>
                  </a:moveTo>
                  <a:cubicBezTo>
                    <a:pt x="562" y="0"/>
                    <a:pt x="61" y="267"/>
                    <a:pt x="32" y="325"/>
                  </a:cubicBezTo>
                  <a:cubicBezTo>
                    <a:pt x="1" y="388"/>
                    <a:pt x="856" y="2574"/>
                    <a:pt x="856" y="2574"/>
                  </a:cubicBezTo>
                  <a:cubicBezTo>
                    <a:pt x="982" y="2669"/>
                    <a:pt x="1489" y="2795"/>
                    <a:pt x="1489" y="2795"/>
                  </a:cubicBezTo>
                  <a:cubicBezTo>
                    <a:pt x="1489" y="2795"/>
                    <a:pt x="1109" y="452"/>
                    <a:pt x="1077" y="325"/>
                  </a:cubicBezTo>
                  <a:cubicBezTo>
                    <a:pt x="1046" y="167"/>
                    <a:pt x="919" y="72"/>
                    <a:pt x="792" y="8"/>
                  </a:cubicBezTo>
                  <a:cubicBezTo>
                    <a:pt x="781" y="3"/>
                    <a:pt x="766" y="0"/>
                    <a:pt x="747" y="0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6" name="Google Shape;4046;p34"/>
            <p:cNvSpPr/>
            <p:nvPr/>
          </p:nvSpPr>
          <p:spPr>
            <a:xfrm>
              <a:off x="7960926" y="1643191"/>
              <a:ext cx="42156" cy="73995"/>
            </a:xfrm>
            <a:custGeom>
              <a:avLst/>
              <a:gdLst/>
              <a:ahLst/>
              <a:cxnLst/>
              <a:rect l="l" t="t" r="r" b="b"/>
              <a:pathLst>
                <a:path w="1426" h="2503" extrusionOk="0">
                  <a:moveTo>
                    <a:pt x="1045" y="0"/>
                  </a:moveTo>
                  <a:cubicBezTo>
                    <a:pt x="919" y="64"/>
                    <a:pt x="760" y="127"/>
                    <a:pt x="634" y="222"/>
                  </a:cubicBezTo>
                  <a:cubicBezTo>
                    <a:pt x="582" y="274"/>
                    <a:pt x="509" y="325"/>
                    <a:pt x="415" y="325"/>
                  </a:cubicBezTo>
                  <a:cubicBezTo>
                    <a:pt x="394" y="325"/>
                    <a:pt x="372" y="323"/>
                    <a:pt x="349" y="317"/>
                  </a:cubicBezTo>
                  <a:cubicBezTo>
                    <a:pt x="254" y="317"/>
                    <a:pt x="190" y="222"/>
                    <a:pt x="95" y="159"/>
                  </a:cubicBezTo>
                  <a:cubicBezTo>
                    <a:pt x="64" y="127"/>
                    <a:pt x="32" y="95"/>
                    <a:pt x="0" y="64"/>
                  </a:cubicBezTo>
                  <a:lnTo>
                    <a:pt x="0" y="64"/>
                  </a:lnTo>
                  <a:cubicBezTo>
                    <a:pt x="32" y="285"/>
                    <a:pt x="824" y="2281"/>
                    <a:pt x="824" y="2281"/>
                  </a:cubicBezTo>
                  <a:cubicBezTo>
                    <a:pt x="919" y="2376"/>
                    <a:pt x="1425" y="2502"/>
                    <a:pt x="1425" y="2502"/>
                  </a:cubicBezTo>
                  <a:cubicBezTo>
                    <a:pt x="1425" y="2502"/>
                    <a:pt x="1077" y="159"/>
                    <a:pt x="1045" y="32"/>
                  </a:cubicBezTo>
                  <a:cubicBezTo>
                    <a:pt x="1045" y="0"/>
                    <a:pt x="1045" y="0"/>
                    <a:pt x="1045" y="0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7" name="Google Shape;4047;p34"/>
            <p:cNvSpPr/>
            <p:nvPr/>
          </p:nvSpPr>
          <p:spPr>
            <a:xfrm>
              <a:off x="7960926" y="1645054"/>
              <a:ext cx="33731" cy="73995"/>
            </a:xfrm>
            <a:custGeom>
              <a:avLst/>
              <a:gdLst/>
              <a:ahLst/>
              <a:cxnLst/>
              <a:rect l="l" t="t" r="r" b="b"/>
              <a:pathLst>
                <a:path w="1141" h="2503" extrusionOk="0">
                  <a:moveTo>
                    <a:pt x="0" y="1"/>
                  </a:moveTo>
                  <a:cubicBezTo>
                    <a:pt x="32" y="222"/>
                    <a:pt x="824" y="2218"/>
                    <a:pt x="824" y="2218"/>
                  </a:cubicBezTo>
                  <a:cubicBezTo>
                    <a:pt x="950" y="2313"/>
                    <a:pt x="1140" y="2503"/>
                    <a:pt x="1140" y="2503"/>
                  </a:cubicBezTo>
                  <a:cubicBezTo>
                    <a:pt x="1140" y="2503"/>
                    <a:pt x="475" y="286"/>
                    <a:pt x="380" y="254"/>
                  </a:cubicBezTo>
                  <a:cubicBezTo>
                    <a:pt x="254" y="254"/>
                    <a:pt x="190" y="159"/>
                    <a:pt x="95" y="96"/>
                  </a:cubicBezTo>
                  <a:cubicBezTo>
                    <a:pt x="64" y="64"/>
                    <a:pt x="32" y="32"/>
                    <a:pt x="0" y="1"/>
                  </a:cubicBezTo>
                  <a:close/>
                </a:path>
              </a:pathLst>
            </a:custGeom>
            <a:solidFill>
              <a:srgbClr val="D197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8" name="Google Shape;4048;p34"/>
            <p:cNvSpPr/>
            <p:nvPr/>
          </p:nvSpPr>
          <p:spPr>
            <a:xfrm>
              <a:off x="7972159" y="1693741"/>
              <a:ext cx="165727" cy="65570"/>
            </a:xfrm>
            <a:custGeom>
              <a:avLst/>
              <a:gdLst/>
              <a:ahLst/>
              <a:cxnLst/>
              <a:rect l="l" t="t" r="r" b="b"/>
              <a:pathLst>
                <a:path w="5606" h="2218" extrusionOk="0">
                  <a:moveTo>
                    <a:pt x="0" y="0"/>
                  </a:moveTo>
                  <a:lnTo>
                    <a:pt x="222" y="476"/>
                  </a:lnTo>
                  <a:lnTo>
                    <a:pt x="380" y="412"/>
                  </a:lnTo>
                  <a:cubicBezTo>
                    <a:pt x="412" y="476"/>
                    <a:pt x="444" y="507"/>
                    <a:pt x="444" y="539"/>
                  </a:cubicBezTo>
                  <a:cubicBezTo>
                    <a:pt x="444" y="539"/>
                    <a:pt x="444" y="571"/>
                    <a:pt x="444" y="571"/>
                  </a:cubicBezTo>
                  <a:cubicBezTo>
                    <a:pt x="507" y="602"/>
                    <a:pt x="570" y="666"/>
                    <a:pt x="634" y="729"/>
                  </a:cubicBezTo>
                  <a:lnTo>
                    <a:pt x="602" y="1267"/>
                  </a:lnTo>
                  <a:lnTo>
                    <a:pt x="1267" y="1742"/>
                  </a:lnTo>
                  <a:lnTo>
                    <a:pt x="1330" y="1394"/>
                  </a:lnTo>
                  <a:lnTo>
                    <a:pt x="1362" y="1426"/>
                  </a:lnTo>
                  <a:lnTo>
                    <a:pt x="1615" y="1552"/>
                  </a:lnTo>
                  <a:lnTo>
                    <a:pt x="1742" y="1299"/>
                  </a:lnTo>
                  <a:lnTo>
                    <a:pt x="1805" y="1331"/>
                  </a:lnTo>
                  <a:lnTo>
                    <a:pt x="1647" y="1647"/>
                  </a:lnTo>
                  <a:lnTo>
                    <a:pt x="2534" y="1869"/>
                  </a:lnTo>
                  <a:lnTo>
                    <a:pt x="2597" y="1742"/>
                  </a:lnTo>
                  <a:cubicBezTo>
                    <a:pt x="2755" y="1774"/>
                    <a:pt x="2945" y="1774"/>
                    <a:pt x="2945" y="1774"/>
                  </a:cubicBezTo>
                  <a:cubicBezTo>
                    <a:pt x="2945" y="1774"/>
                    <a:pt x="2945" y="1774"/>
                    <a:pt x="2945" y="1711"/>
                  </a:cubicBezTo>
                  <a:lnTo>
                    <a:pt x="3040" y="1932"/>
                  </a:lnTo>
                  <a:lnTo>
                    <a:pt x="3104" y="1869"/>
                  </a:lnTo>
                  <a:lnTo>
                    <a:pt x="3104" y="2217"/>
                  </a:lnTo>
                  <a:lnTo>
                    <a:pt x="3737" y="2059"/>
                  </a:lnTo>
                  <a:lnTo>
                    <a:pt x="3706" y="1584"/>
                  </a:lnTo>
                  <a:cubicBezTo>
                    <a:pt x="3769" y="1552"/>
                    <a:pt x="3801" y="1521"/>
                    <a:pt x="3801" y="1521"/>
                  </a:cubicBezTo>
                  <a:cubicBezTo>
                    <a:pt x="3801" y="1521"/>
                    <a:pt x="3801" y="1489"/>
                    <a:pt x="3801" y="1457"/>
                  </a:cubicBezTo>
                  <a:lnTo>
                    <a:pt x="4307" y="1362"/>
                  </a:lnTo>
                  <a:lnTo>
                    <a:pt x="4307" y="1267"/>
                  </a:lnTo>
                  <a:lnTo>
                    <a:pt x="4339" y="1267"/>
                  </a:lnTo>
                  <a:lnTo>
                    <a:pt x="4624" y="792"/>
                  </a:lnTo>
                  <a:lnTo>
                    <a:pt x="5036" y="951"/>
                  </a:lnTo>
                  <a:lnTo>
                    <a:pt x="5606" y="222"/>
                  </a:lnTo>
                  <a:lnTo>
                    <a:pt x="5574" y="222"/>
                  </a:lnTo>
                  <a:cubicBezTo>
                    <a:pt x="5534" y="230"/>
                    <a:pt x="5493" y="234"/>
                    <a:pt x="5450" y="234"/>
                  </a:cubicBezTo>
                  <a:cubicBezTo>
                    <a:pt x="5323" y="234"/>
                    <a:pt x="5186" y="198"/>
                    <a:pt x="5067" y="127"/>
                  </a:cubicBezTo>
                  <a:lnTo>
                    <a:pt x="5036" y="127"/>
                  </a:lnTo>
                  <a:cubicBezTo>
                    <a:pt x="4972" y="285"/>
                    <a:pt x="4877" y="412"/>
                    <a:pt x="4751" y="476"/>
                  </a:cubicBezTo>
                  <a:cubicBezTo>
                    <a:pt x="4658" y="550"/>
                    <a:pt x="4554" y="580"/>
                    <a:pt x="4440" y="580"/>
                  </a:cubicBezTo>
                  <a:cubicBezTo>
                    <a:pt x="4359" y="580"/>
                    <a:pt x="4272" y="565"/>
                    <a:pt x="4181" y="539"/>
                  </a:cubicBezTo>
                  <a:cubicBezTo>
                    <a:pt x="4086" y="571"/>
                    <a:pt x="3991" y="602"/>
                    <a:pt x="3896" y="602"/>
                  </a:cubicBezTo>
                  <a:cubicBezTo>
                    <a:pt x="3864" y="634"/>
                    <a:pt x="3864" y="666"/>
                    <a:pt x="3864" y="697"/>
                  </a:cubicBezTo>
                  <a:cubicBezTo>
                    <a:pt x="3769" y="792"/>
                    <a:pt x="3674" y="856"/>
                    <a:pt x="3547" y="856"/>
                  </a:cubicBezTo>
                  <a:cubicBezTo>
                    <a:pt x="3484" y="856"/>
                    <a:pt x="3389" y="792"/>
                    <a:pt x="3325" y="792"/>
                  </a:cubicBezTo>
                  <a:cubicBezTo>
                    <a:pt x="3262" y="761"/>
                    <a:pt x="3230" y="697"/>
                    <a:pt x="3230" y="634"/>
                  </a:cubicBezTo>
                  <a:lnTo>
                    <a:pt x="3040" y="634"/>
                  </a:lnTo>
                  <a:cubicBezTo>
                    <a:pt x="3104" y="729"/>
                    <a:pt x="3072" y="856"/>
                    <a:pt x="2914" y="887"/>
                  </a:cubicBezTo>
                  <a:cubicBezTo>
                    <a:pt x="2875" y="893"/>
                    <a:pt x="2836" y="895"/>
                    <a:pt x="2799" y="895"/>
                  </a:cubicBezTo>
                  <a:cubicBezTo>
                    <a:pt x="2625" y="895"/>
                    <a:pt x="2468" y="839"/>
                    <a:pt x="2312" y="761"/>
                  </a:cubicBezTo>
                  <a:cubicBezTo>
                    <a:pt x="2312" y="761"/>
                    <a:pt x="2280" y="729"/>
                    <a:pt x="2280" y="729"/>
                  </a:cubicBezTo>
                  <a:lnTo>
                    <a:pt x="2217" y="729"/>
                  </a:lnTo>
                  <a:cubicBezTo>
                    <a:pt x="2160" y="750"/>
                    <a:pt x="2100" y="760"/>
                    <a:pt x="2039" y="760"/>
                  </a:cubicBezTo>
                  <a:cubicBezTo>
                    <a:pt x="1831" y="760"/>
                    <a:pt x="1619" y="640"/>
                    <a:pt x="1520" y="444"/>
                  </a:cubicBezTo>
                  <a:cubicBezTo>
                    <a:pt x="1520" y="444"/>
                    <a:pt x="1520" y="444"/>
                    <a:pt x="1520" y="412"/>
                  </a:cubicBezTo>
                  <a:cubicBezTo>
                    <a:pt x="1394" y="381"/>
                    <a:pt x="1235" y="317"/>
                    <a:pt x="1109" y="222"/>
                  </a:cubicBezTo>
                  <a:cubicBezTo>
                    <a:pt x="1045" y="159"/>
                    <a:pt x="982" y="95"/>
                    <a:pt x="919" y="32"/>
                  </a:cubicBezTo>
                  <a:cubicBezTo>
                    <a:pt x="801" y="45"/>
                    <a:pt x="666" y="53"/>
                    <a:pt x="531" y="53"/>
                  </a:cubicBezTo>
                  <a:cubicBezTo>
                    <a:pt x="341" y="53"/>
                    <a:pt x="149" y="38"/>
                    <a:pt x="0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9" name="Google Shape;4049;p34"/>
            <p:cNvSpPr/>
            <p:nvPr/>
          </p:nvSpPr>
          <p:spPr>
            <a:xfrm>
              <a:off x="7947801" y="1685316"/>
              <a:ext cx="206021" cy="176045"/>
            </a:xfrm>
            <a:custGeom>
              <a:avLst/>
              <a:gdLst/>
              <a:ahLst/>
              <a:cxnLst/>
              <a:rect l="l" t="t" r="r" b="b"/>
              <a:pathLst>
                <a:path w="6969" h="5955" extrusionOk="0">
                  <a:moveTo>
                    <a:pt x="1" y="0"/>
                  </a:moveTo>
                  <a:cubicBezTo>
                    <a:pt x="1" y="1"/>
                    <a:pt x="983" y="3547"/>
                    <a:pt x="793" y="5257"/>
                  </a:cubicBezTo>
                  <a:lnTo>
                    <a:pt x="1363" y="5669"/>
                  </a:lnTo>
                  <a:cubicBezTo>
                    <a:pt x="1363" y="5669"/>
                    <a:pt x="3991" y="5701"/>
                    <a:pt x="5575" y="5954"/>
                  </a:cubicBezTo>
                  <a:cubicBezTo>
                    <a:pt x="5575" y="5954"/>
                    <a:pt x="6208" y="2186"/>
                    <a:pt x="6968" y="697"/>
                  </a:cubicBezTo>
                  <a:lnTo>
                    <a:pt x="5765" y="666"/>
                  </a:lnTo>
                  <a:cubicBezTo>
                    <a:pt x="5765" y="666"/>
                    <a:pt x="5500" y="1513"/>
                    <a:pt x="4002" y="1513"/>
                  </a:cubicBezTo>
                  <a:cubicBezTo>
                    <a:pt x="3862" y="1513"/>
                    <a:pt x="3711" y="1505"/>
                    <a:pt x="3548" y="1489"/>
                  </a:cubicBezTo>
                  <a:cubicBezTo>
                    <a:pt x="2123" y="1362"/>
                    <a:pt x="1679" y="412"/>
                    <a:pt x="1679" y="412"/>
                  </a:cubicBezTo>
                  <a:lnTo>
                    <a:pt x="729" y="41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8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0" name="Google Shape;4050;p34"/>
            <p:cNvSpPr/>
            <p:nvPr/>
          </p:nvSpPr>
          <p:spPr>
            <a:xfrm>
              <a:off x="7947801" y="1685316"/>
              <a:ext cx="41240" cy="167619"/>
            </a:xfrm>
            <a:custGeom>
              <a:avLst/>
              <a:gdLst/>
              <a:ahLst/>
              <a:cxnLst/>
              <a:rect l="l" t="t" r="r" b="b"/>
              <a:pathLst>
                <a:path w="1395" h="5670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1"/>
                    <a:pt x="983" y="3547"/>
                    <a:pt x="793" y="5257"/>
                  </a:cubicBezTo>
                  <a:lnTo>
                    <a:pt x="1363" y="5669"/>
                  </a:lnTo>
                  <a:cubicBezTo>
                    <a:pt x="1394" y="5289"/>
                    <a:pt x="1236" y="3484"/>
                    <a:pt x="1204" y="3009"/>
                  </a:cubicBezTo>
                  <a:cubicBezTo>
                    <a:pt x="1109" y="2059"/>
                    <a:pt x="919" y="1141"/>
                    <a:pt x="698" y="412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28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1" name="Google Shape;4051;p34"/>
            <p:cNvSpPr/>
            <p:nvPr/>
          </p:nvSpPr>
          <p:spPr>
            <a:xfrm>
              <a:off x="7976830" y="1701220"/>
              <a:ext cx="148877" cy="154523"/>
            </a:xfrm>
            <a:custGeom>
              <a:avLst/>
              <a:gdLst/>
              <a:ahLst/>
              <a:cxnLst/>
              <a:rect l="l" t="t" r="r" b="b"/>
              <a:pathLst>
                <a:path w="5036" h="5227" extrusionOk="0">
                  <a:moveTo>
                    <a:pt x="666" y="1"/>
                  </a:moveTo>
                  <a:cubicBezTo>
                    <a:pt x="444" y="1"/>
                    <a:pt x="222" y="1"/>
                    <a:pt x="1" y="32"/>
                  </a:cubicBezTo>
                  <a:cubicBezTo>
                    <a:pt x="317" y="1046"/>
                    <a:pt x="602" y="4181"/>
                    <a:pt x="602" y="4973"/>
                  </a:cubicBezTo>
                  <a:cubicBezTo>
                    <a:pt x="697" y="4973"/>
                    <a:pt x="3738" y="5163"/>
                    <a:pt x="4466" y="5226"/>
                  </a:cubicBezTo>
                  <a:cubicBezTo>
                    <a:pt x="4624" y="4371"/>
                    <a:pt x="5036" y="2693"/>
                    <a:pt x="5036" y="2693"/>
                  </a:cubicBezTo>
                  <a:lnTo>
                    <a:pt x="5036" y="2693"/>
                  </a:lnTo>
                  <a:cubicBezTo>
                    <a:pt x="4783" y="2914"/>
                    <a:pt x="4529" y="3104"/>
                    <a:pt x="4213" y="3231"/>
                  </a:cubicBezTo>
                  <a:cubicBezTo>
                    <a:pt x="4057" y="3293"/>
                    <a:pt x="3879" y="3321"/>
                    <a:pt x="3694" y="3321"/>
                  </a:cubicBezTo>
                  <a:cubicBezTo>
                    <a:pt x="3313" y="3321"/>
                    <a:pt x="2906" y="3201"/>
                    <a:pt x="2629" y="3009"/>
                  </a:cubicBezTo>
                  <a:cubicBezTo>
                    <a:pt x="2059" y="2598"/>
                    <a:pt x="1711" y="1996"/>
                    <a:pt x="1331" y="1426"/>
                  </a:cubicBezTo>
                  <a:cubicBezTo>
                    <a:pt x="1077" y="983"/>
                    <a:pt x="792" y="508"/>
                    <a:pt x="666" y="1"/>
                  </a:cubicBezTo>
                  <a:close/>
                </a:path>
              </a:pathLst>
            </a:custGeom>
            <a:solidFill>
              <a:srgbClr val="F28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2" name="Google Shape;4052;p34"/>
            <p:cNvSpPr/>
            <p:nvPr/>
          </p:nvSpPr>
          <p:spPr>
            <a:xfrm>
              <a:off x="7722189" y="1907174"/>
              <a:ext cx="82420" cy="33080"/>
            </a:xfrm>
            <a:custGeom>
              <a:avLst/>
              <a:gdLst/>
              <a:ahLst/>
              <a:cxnLst/>
              <a:rect l="l" t="t" r="r" b="b"/>
              <a:pathLst>
                <a:path w="2788" h="1119" extrusionOk="0">
                  <a:moveTo>
                    <a:pt x="2787" y="1"/>
                  </a:moveTo>
                  <a:lnTo>
                    <a:pt x="2787" y="1"/>
                  </a:lnTo>
                  <a:cubicBezTo>
                    <a:pt x="2629" y="33"/>
                    <a:pt x="2471" y="96"/>
                    <a:pt x="2281" y="96"/>
                  </a:cubicBezTo>
                  <a:cubicBezTo>
                    <a:pt x="1869" y="159"/>
                    <a:pt x="1489" y="159"/>
                    <a:pt x="1109" y="159"/>
                  </a:cubicBezTo>
                  <a:cubicBezTo>
                    <a:pt x="1014" y="151"/>
                    <a:pt x="919" y="149"/>
                    <a:pt x="824" y="149"/>
                  </a:cubicBezTo>
                  <a:cubicBezTo>
                    <a:pt x="730" y="149"/>
                    <a:pt x="636" y="151"/>
                    <a:pt x="543" y="151"/>
                  </a:cubicBezTo>
                  <a:cubicBezTo>
                    <a:pt x="357" y="151"/>
                    <a:pt x="175" y="143"/>
                    <a:pt x="1" y="96"/>
                  </a:cubicBezTo>
                  <a:lnTo>
                    <a:pt x="1" y="96"/>
                  </a:lnTo>
                  <a:lnTo>
                    <a:pt x="96" y="888"/>
                  </a:lnTo>
                  <a:cubicBezTo>
                    <a:pt x="96" y="888"/>
                    <a:pt x="814" y="1119"/>
                    <a:pt x="1373" y="1119"/>
                  </a:cubicBezTo>
                  <a:cubicBezTo>
                    <a:pt x="1435" y="1119"/>
                    <a:pt x="1495" y="1116"/>
                    <a:pt x="1552" y="1109"/>
                  </a:cubicBezTo>
                  <a:cubicBezTo>
                    <a:pt x="2154" y="1046"/>
                    <a:pt x="2661" y="856"/>
                    <a:pt x="2661" y="856"/>
                  </a:cubicBezTo>
                  <a:lnTo>
                    <a:pt x="27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3" name="Google Shape;4053;p34"/>
            <p:cNvSpPr/>
            <p:nvPr/>
          </p:nvSpPr>
          <p:spPr>
            <a:xfrm>
              <a:off x="7722189" y="1907174"/>
              <a:ext cx="83366" cy="22527"/>
            </a:xfrm>
            <a:custGeom>
              <a:avLst/>
              <a:gdLst/>
              <a:ahLst/>
              <a:cxnLst/>
              <a:rect l="l" t="t" r="r" b="b"/>
              <a:pathLst>
                <a:path w="2820" h="762" extrusionOk="0">
                  <a:moveTo>
                    <a:pt x="2819" y="1"/>
                  </a:moveTo>
                  <a:lnTo>
                    <a:pt x="2819" y="1"/>
                  </a:lnTo>
                  <a:cubicBezTo>
                    <a:pt x="2629" y="33"/>
                    <a:pt x="2471" y="64"/>
                    <a:pt x="2281" y="96"/>
                  </a:cubicBezTo>
                  <a:cubicBezTo>
                    <a:pt x="1990" y="118"/>
                    <a:pt x="1714" y="141"/>
                    <a:pt x="1444" y="141"/>
                  </a:cubicBezTo>
                  <a:cubicBezTo>
                    <a:pt x="1332" y="141"/>
                    <a:pt x="1220" y="137"/>
                    <a:pt x="1109" y="128"/>
                  </a:cubicBezTo>
                  <a:cubicBezTo>
                    <a:pt x="892" y="128"/>
                    <a:pt x="675" y="148"/>
                    <a:pt x="463" y="148"/>
                  </a:cubicBezTo>
                  <a:cubicBezTo>
                    <a:pt x="305" y="148"/>
                    <a:pt x="150" y="137"/>
                    <a:pt x="1" y="96"/>
                  </a:cubicBezTo>
                  <a:lnTo>
                    <a:pt x="1" y="96"/>
                  </a:lnTo>
                  <a:lnTo>
                    <a:pt x="64" y="603"/>
                  </a:lnTo>
                  <a:cubicBezTo>
                    <a:pt x="191" y="634"/>
                    <a:pt x="317" y="666"/>
                    <a:pt x="444" y="698"/>
                  </a:cubicBezTo>
                  <a:cubicBezTo>
                    <a:pt x="792" y="761"/>
                    <a:pt x="1172" y="761"/>
                    <a:pt x="1552" y="761"/>
                  </a:cubicBezTo>
                  <a:cubicBezTo>
                    <a:pt x="1932" y="761"/>
                    <a:pt x="2344" y="603"/>
                    <a:pt x="2724" y="508"/>
                  </a:cubicBezTo>
                  <a:lnTo>
                    <a:pt x="2819" y="1"/>
                  </a:ln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4" name="Google Shape;4054;p34"/>
            <p:cNvSpPr/>
            <p:nvPr/>
          </p:nvSpPr>
          <p:spPr>
            <a:xfrm>
              <a:off x="7681011" y="1750854"/>
              <a:ext cx="158248" cy="169541"/>
            </a:xfrm>
            <a:custGeom>
              <a:avLst/>
              <a:gdLst/>
              <a:ahLst/>
              <a:cxnLst/>
              <a:rect l="l" t="t" r="r" b="b"/>
              <a:pathLst>
                <a:path w="5353" h="5735" extrusionOk="0">
                  <a:moveTo>
                    <a:pt x="0" y="0"/>
                  </a:moveTo>
                  <a:cubicBezTo>
                    <a:pt x="0" y="0"/>
                    <a:pt x="1172" y="3991"/>
                    <a:pt x="1109" y="5289"/>
                  </a:cubicBezTo>
                  <a:cubicBezTo>
                    <a:pt x="1109" y="5289"/>
                    <a:pt x="1489" y="5701"/>
                    <a:pt x="2787" y="5732"/>
                  </a:cubicBezTo>
                  <a:cubicBezTo>
                    <a:pt x="2836" y="5734"/>
                    <a:pt x="2884" y="5734"/>
                    <a:pt x="2931" y="5734"/>
                  </a:cubicBezTo>
                  <a:cubicBezTo>
                    <a:pt x="4138" y="5734"/>
                    <a:pt x="4402" y="5352"/>
                    <a:pt x="4402" y="5352"/>
                  </a:cubicBezTo>
                  <a:cubicBezTo>
                    <a:pt x="4402" y="5352"/>
                    <a:pt x="4434" y="2439"/>
                    <a:pt x="5352" y="64"/>
                  </a:cubicBezTo>
                  <a:lnTo>
                    <a:pt x="5352" y="64"/>
                  </a:lnTo>
                  <a:cubicBezTo>
                    <a:pt x="5352" y="64"/>
                    <a:pt x="4475" y="299"/>
                    <a:pt x="2991" y="299"/>
                  </a:cubicBezTo>
                  <a:cubicBezTo>
                    <a:pt x="2166" y="299"/>
                    <a:pt x="1154" y="226"/>
                    <a:pt x="0" y="0"/>
                  </a:cubicBezTo>
                  <a:close/>
                </a:path>
              </a:pathLst>
            </a:custGeom>
            <a:solidFill>
              <a:srgbClr val="F28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5" name="Google Shape;4055;p34"/>
            <p:cNvSpPr/>
            <p:nvPr/>
          </p:nvSpPr>
          <p:spPr>
            <a:xfrm>
              <a:off x="7681011" y="1750854"/>
              <a:ext cx="158248" cy="48778"/>
            </a:xfrm>
            <a:custGeom>
              <a:avLst/>
              <a:gdLst/>
              <a:ahLst/>
              <a:cxnLst/>
              <a:rect l="l" t="t" r="r" b="b"/>
              <a:pathLst>
                <a:path w="5353" h="1650" extrusionOk="0">
                  <a:moveTo>
                    <a:pt x="0" y="0"/>
                  </a:moveTo>
                  <a:cubicBezTo>
                    <a:pt x="0" y="0"/>
                    <a:pt x="159" y="475"/>
                    <a:pt x="349" y="1172"/>
                  </a:cubicBezTo>
                  <a:cubicBezTo>
                    <a:pt x="587" y="1411"/>
                    <a:pt x="1417" y="1650"/>
                    <a:pt x="2334" y="1650"/>
                  </a:cubicBezTo>
                  <a:cubicBezTo>
                    <a:pt x="2390" y="1650"/>
                    <a:pt x="2446" y="1649"/>
                    <a:pt x="2502" y="1647"/>
                  </a:cubicBezTo>
                  <a:cubicBezTo>
                    <a:pt x="3325" y="1615"/>
                    <a:pt x="4497" y="1330"/>
                    <a:pt x="5099" y="824"/>
                  </a:cubicBezTo>
                  <a:cubicBezTo>
                    <a:pt x="5194" y="570"/>
                    <a:pt x="5257" y="317"/>
                    <a:pt x="5352" y="64"/>
                  </a:cubicBezTo>
                  <a:lnTo>
                    <a:pt x="5352" y="64"/>
                  </a:lnTo>
                  <a:cubicBezTo>
                    <a:pt x="5352" y="64"/>
                    <a:pt x="4475" y="299"/>
                    <a:pt x="2991" y="299"/>
                  </a:cubicBezTo>
                  <a:cubicBezTo>
                    <a:pt x="2166" y="299"/>
                    <a:pt x="1154" y="226"/>
                    <a:pt x="0" y="0"/>
                  </a:cubicBezTo>
                  <a:close/>
                </a:path>
              </a:pathLst>
            </a:custGeom>
            <a:solidFill>
              <a:srgbClr val="E276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6" name="Google Shape;4056;p34"/>
            <p:cNvSpPr/>
            <p:nvPr/>
          </p:nvSpPr>
          <p:spPr>
            <a:xfrm>
              <a:off x="7667885" y="1728387"/>
              <a:ext cx="186332" cy="51261"/>
            </a:xfrm>
            <a:custGeom>
              <a:avLst/>
              <a:gdLst/>
              <a:ahLst/>
              <a:cxnLst/>
              <a:rect l="l" t="t" r="r" b="b"/>
              <a:pathLst>
                <a:path w="6303" h="1734" extrusionOk="0">
                  <a:moveTo>
                    <a:pt x="5511" y="0"/>
                  </a:moveTo>
                  <a:lnTo>
                    <a:pt x="761" y="190"/>
                  </a:lnTo>
                  <a:cubicBezTo>
                    <a:pt x="761" y="190"/>
                    <a:pt x="317" y="729"/>
                    <a:pt x="1" y="855"/>
                  </a:cubicBezTo>
                  <a:cubicBezTo>
                    <a:pt x="1" y="855"/>
                    <a:pt x="1092" y="1733"/>
                    <a:pt x="2810" y="1733"/>
                  </a:cubicBezTo>
                  <a:cubicBezTo>
                    <a:pt x="2967" y="1733"/>
                    <a:pt x="3128" y="1726"/>
                    <a:pt x="3294" y="1710"/>
                  </a:cubicBezTo>
                  <a:cubicBezTo>
                    <a:pt x="5258" y="1552"/>
                    <a:pt x="6050" y="982"/>
                    <a:pt x="6303" y="760"/>
                  </a:cubicBezTo>
                  <a:cubicBezTo>
                    <a:pt x="6303" y="760"/>
                    <a:pt x="5796" y="444"/>
                    <a:pt x="5511" y="0"/>
                  </a:cubicBez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7" name="Google Shape;4057;p34"/>
            <p:cNvSpPr/>
            <p:nvPr/>
          </p:nvSpPr>
          <p:spPr>
            <a:xfrm>
              <a:off x="7678202" y="1734920"/>
              <a:ext cx="70240" cy="44994"/>
            </a:xfrm>
            <a:custGeom>
              <a:avLst/>
              <a:gdLst/>
              <a:ahLst/>
              <a:cxnLst/>
              <a:rect l="l" t="t" r="r" b="b"/>
              <a:pathLst>
                <a:path w="2376" h="1522" extrusionOk="0">
                  <a:moveTo>
                    <a:pt x="760" y="1"/>
                  </a:moveTo>
                  <a:cubicBezTo>
                    <a:pt x="697" y="64"/>
                    <a:pt x="634" y="191"/>
                    <a:pt x="570" y="254"/>
                  </a:cubicBezTo>
                  <a:cubicBezTo>
                    <a:pt x="475" y="413"/>
                    <a:pt x="349" y="539"/>
                    <a:pt x="222" y="666"/>
                  </a:cubicBezTo>
                  <a:cubicBezTo>
                    <a:pt x="158" y="729"/>
                    <a:pt x="63" y="793"/>
                    <a:pt x="0" y="856"/>
                  </a:cubicBezTo>
                  <a:cubicBezTo>
                    <a:pt x="444" y="1109"/>
                    <a:pt x="1267" y="1489"/>
                    <a:pt x="2375" y="1521"/>
                  </a:cubicBezTo>
                  <a:cubicBezTo>
                    <a:pt x="2217" y="1173"/>
                    <a:pt x="2122" y="793"/>
                    <a:pt x="2154" y="444"/>
                  </a:cubicBezTo>
                  <a:cubicBezTo>
                    <a:pt x="2059" y="444"/>
                    <a:pt x="1964" y="444"/>
                    <a:pt x="1869" y="413"/>
                  </a:cubicBezTo>
                  <a:cubicBezTo>
                    <a:pt x="1425" y="381"/>
                    <a:pt x="1077" y="223"/>
                    <a:pt x="760" y="1"/>
                  </a:cubicBez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8" name="Google Shape;4058;p34"/>
            <p:cNvSpPr/>
            <p:nvPr/>
          </p:nvSpPr>
          <p:spPr>
            <a:xfrm>
              <a:off x="7690352" y="1720997"/>
              <a:ext cx="140481" cy="30154"/>
            </a:xfrm>
            <a:custGeom>
              <a:avLst/>
              <a:gdLst/>
              <a:ahLst/>
              <a:cxnLst/>
              <a:rect l="l" t="t" r="r" b="b"/>
              <a:pathLst>
                <a:path w="4752" h="1020" extrusionOk="0">
                  <a:moveTo>
                    <a:pt x="3091" y="1"/>
                  </a:moveTo>
                  <a:cubicBezTo>
                    <a:pt x="2884" y="1"/>
                    <a:pt x="2656" y="9"/>
                    <a:pt x="2408" y="29"/>
                  </a:cubicBezTo>
                  <a:cubicBezTo>
                    <a:pt x="761" y="124"/>
                    <a:pt x="349" y="187"/>
                    <a:pt x="1" y="440"/>
                  </a:cubicBezTo>
                  <a:cubicBezTo>
                    <a:pt x="1" y="440"/>
                    <a:pt x="470" y="1020"/>
                    <a:pt x="2154" y="1020"/>
                  </a:cubicBezTo>
                  <a:cubicBezTo>
                    <a:pt x="2275" y="1020"/>
                    <a:pt x="2401" y="1017"/>
                    <a:pt x="2534" y="1010"/>
                  </a:cubicBezTo>
                  <a:cubicBezTo>
                    <a:pt x="4244" y="915"/>
                    <a:pt x="4688" y="409"/>
                    <a:pt x="4751" y="250"/>
                  </a:cubicBezTo>
                  <a:cubicBezTo>
                    <a:pt x="4751" y="250"/>
                    <a:pt x="4230" y="1"/>
                    <a:pt x="30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9" name="Google Shape;4059;p34"/>
            <p:cNvSpPr/>
            <p:nvPr/>
          </p:nvSpPr>
          <p:spPr>
            <a:xfrm>
              <a:off x="7704394" y="1719519"/>
              <a:ext cx="112397" cy="23000"/>
            </a:xfrm>
            <a:custGeom>
              <a:avLst/>
              <a:gdLst/>
              <a:ahLst/>
              <a:cxnLst/>
              <a:rect l="l" t="t" r="r" b="b"/>
              <a:pathLst>
                <a:path w="3802" h="778" extrusionOk="0">
                  <a:moveTo>
                    <a:pt x="2050" y="1"/>
                  </a:moveTo>
                  <a:cubicBezTo>
                    <a:pt x="1431" y="1"/>
                    <a:pt x="711" y="102"/>
                    <a:pt x="1" y="427"/>
                  </a:cubicBezTo>
                  <a:cubicBezTo>
                    <a:pt x="1" y="427"/>
                    <a:pt x="526" y="777"/>
                    <a:pt x="1885" y="777"/>
                  </a:cubicBezTo>
                  <a:cubicBezTo>
                    <a:pt x="1942" y="777"/>
                    <a:pt x="2000" y="777"/>
                    <a:pt x="2059" y="775"/>
                  </a:cubicBezTo>
                  <a:cubicBezTo>
                    <a:pt x="3263" y="744"/>
                    <a:pt x="3801" y="269"/>
                    <a:pt x="3801" y="269"/>
                  </a:cubicBezTo>
                  <a:cubicBezTo>
                    <a:pt x="3801" y="269"/>
                    <a:pt x="3059" y="1"/>
                    <a:pt x="2050" y="1"/>
                  </a:cubicBez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0" name="Google Shape;4060;p34"/>
            <p:cNvSpPr/>
            <p:nvPr/>
          </p:nvSpPr>
          <p:spPr>
            <a:xfrm>
              <a:off x="7710956" y="1708729"/>
              <a:ext cx="100217" cy="28439"/>
            </a:xfrm>
            <a:custGeom>
              <a:avLst/>
              <a:gdLst/>
              <a:ahLst/>
              <a:cxnLst/>
              <a:rect l="l" t="t" r="r" b="b"/>
              <a:pathLst>
                <a:path w="3390" h="962" extrusionOk="0">
                  <a:moveTo>
                    <a:pt x="3389" y="0"/>
                  </a:moveTo>
                  <a:lnTo>
                    <a:pt x="1" y="254"/>
                  </a:lnTo>
                  <a:cubicBezTo>
                    <a:pt x="1" y="254"/>
                    <a:pt x="159" y="380"/>
                    <a:pt x="159" y="792"/>
                  </a:cubicBezTo>
                  <a:cubicBezTo>
                    <a:pt x="159" y="792"/>
                    <a:pt x="935" y="962"/>
                    <a:pt x="1617" y="962"/>
                  </a:cubicBezTo>
                  <a:cubicBezTo>
                    <a:pt x="1714" y="962"/>
                    <a:pt x="1810" y="958"/>
                    <a:pt x="1901" y="950"/>
                  </a:cubicBezTo>
                  <a:cubicBezTo>
                    <a:pt x="2566" y="887"/>
                    <a:pt x="3231" y="665"/>
                    <a:pt x="3231" y="665"/>
                  </a:cubicBezTo>
                  <a:cubicBezTo>
                    <a:pt x="3231" y="665"/>
                    <a:pt x="3199" y="475"/>
                    <a:pt x="3389" y="0"/>
                  </a:cubicBez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1" name="Google Shape;4061;p34"/>
            <p:cNvSpPr/>
            <p:nvPr/>
          </p:nvSpPr>
          <p:spPr>
            <a:xfrm>
              <a:off x="7720327" y="1713399"/>
              <a:ext cx="33731" cy="23443"/>
            </a:xfrm>
            <a:custGeom>
              <a:avLst/>
              <a:gdLst/>
              <a:ahLst/>
              <a:cxnLst/>
              <a:rect l="l" t="t" r="r" b="b"/>
              <a:pathLst>
                <a:path w="1141" h="793" extrusionOk="0">
                  <a:moveTo>
                    <a:pt x="1140" y="1"/>
                  </a:moveTo>
                  <a:lnTo>
                    <a:pt x="95" y="64"/>
                  </a:lnTo>
                  <a:cubicBezTo>
                    <a:pt x="64" y="191"/>
                    <a:pt x="64" y="317"/>
                    <a:pt x="32" y="412"/>
                  </a:cubicBezTo>
                  <a:cubicBezTo>
                    <a:pt x="32" y="507"/>
                    <a:pt x="0" y="571"/>
                    <a:pt x="0" y="666"/>
                  </a:cubicBezTo>
                  <a:cubicBezTo>
                    <a:pt x="222" y="697"/>
                    <a:pt x="665" y="761"/>
                    <a:pt x="1109" y="792"/>
                  </a:cubicBezTo>
                  <a:cubicBezTo>
                    <a:pt x="1109" y="539"/>
                    <a:pt x="1109" y="254"/>
                    <a:pt x="1140" y="1"/>
                  </a:cubicBez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2" name="Google Shape;4062;p34"/>
            <p:cNvSpPr/>
            <p:nvPr/>
          </p:nvSpPr>
          <p:spPr>
            <a:xfrm>
              <a:off x="7710956" y="1702078"/>
              <a:ext cx="100217" cy="24448"/>
            </a:xfrm>
            <a:custGeom>
              <a:avLst/>
              <a:gdLst/>
              <a:ahLst/>
              <a:cxnLst/>
              <a:rect l="l" t="t" r="r" b="b"/>
              <a:pathLst>
                <a:path w="3390" h="827" extrusionOk="0">
                  <a:moveTo>
                    <a:pt x="1731" y="1"/>
                  </a:moveTo>
                  <a:cubicBezTo>
                    <a:pt x="1681" y="1"/>
                    <a:pt x="1632" y="2"/>
                    <a:pt x="1584" y="3"/>
                  </a:cubicBezTo>
                  <a:cubicBezTo>
                    <a:pt x="792" y="67"/>
                    <a:pt x="349" y="225"/>
                    <a:pt x="1" y="479"/>
                  </a:cubicBezTo>
                  <a:cubicBezTo>
                    <a:pt x="1" y="479"/>
                    <a:pt x="444" y="827"/>
                    <a:pt x="1679" y="827"/>
                  </a:cubicBezTo>
                  <a:cubicBezTo>
                    <a:pt x="2914" y="827"/>
                    <a:pt x="3357" y="257"/>
                    <a:pt x="3357" y="257"/>
                  </a:cubicBezTo>
                  <a:lnTo>
                    <a:pt x="3389" y="225"/>
                  </a:lnTo>
                  <a:cubicBezTo>
                    <a:pt x="3389" y="225"/>
                    <a:pt x="2520" y="1"/>
                    <a:pt x="17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3" name="Google Shape;4063;p34"/>
            <p:cNvSpPr/>
            <p:nvPr/>
          </p:nvSpPr>
          <p:spPr>
            <a:xfrm>
              <a:off x="7733423" y="1710473"/>
              <a:ext cx="55282" cy="9519"/>
            </a:xfrm>
            <a:custGeom>
              <a:avLst/>
              <a:gdLst/>
              <a:ahLst/>
              <a:cxnLst/>
              <a:rect l="l" t="t" r="r" b="b"/>
              <a:pathLst>
                <a:path w="1870" h="322" extrusionOk="0">
                  <a:moveTo>
                    <a:pt x="960" y="1"/>
                  </a:moveTo>
                  <a:cubicBezTo>
                    <a:pt x="486" y="1"/>
                    <a:pt x="1" y="163"/>
                    <a:pt x="1" y="163"/>
                  </a:cubicBezTo>
                  <a:cubicBezTo>
                    <a:pt x="1" y="163"/>
                    <a:pt x="127" y="321"/>
                    <a:pt x="824" y="321"/>
                  </a:cubicBezTo>
                  <a:cubicBezTo>
                    <a:pt x="1521" y="321"/>
                    <a:pt x="1869" y="68"/>
                    <a:pt x="1869" y="68"/>
                  </a:cubicBezTo>
                  <a:cubicBezTo>
                    <a:pt x="1869" y="68"/>
                    <a:pt x="1616" y="5"/>
                    <a:pt x="1077" y="5"/>
                  </a:cubicBezTo>
                  <a:cubicBezTo>
                    <a:pt x="1038" y="2"/>
                    <a:pt x="999" y="1"/>
                    <a:pt x="960" y="1"/>
                  </a:cubicBez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4" name="Google Shape;4064;p34"/>
            <p:cNvSpPr/>
            <p:nvPr/>
          </p:nvSpPr>
          <p:spPr>
            <a:xfrm>
              <a:off x="7740902" y="1616971"/>
              <a:ext cx="38431" cy="98118"/>
            </a:xfrm>
            <a:custGeom>
              <a:avLst/>
              <a:gdLst/>
              <a:ahLst/>
              <a:cxnLst/>
              <a:rect l="l" t="t" r="r" b="b"/>
              <a:pathLst>
                <a:path w="1300" h="3319" extrusionOk="0">
                  <a:moveTo>
                    <a:pt x="381" y="1"/>
                  </a:moveTo>
                  <a:cubicBezTo>
                    <a:pt x="286" y="32"/>
                    <a:pt x="191" y="64"/>
                    <a:pt x="96" y="96"/>
                  </a:cubicBezTo>
                  <a:cubicBezTo>
                    <a:pt x="64" y="127"/>
                    <a:pt x="33" y="127"/>
                    <a:pt x="1" y="127"/>
                  </a:cubicBezTo>
                  <a:cubicBezTo>
                    <a:pt x="159" y="634"/>
                    <a:pt x="729" y="2692"/>
                    <a:pt x="856" y="3263"/>
                  </a:cubicBezTo>
                  <a:cubicBezTo>
                    <a:pt x="856" y="3263"/>
                    <a:pt x="912" y="3319"/>
                    <a:pt x="1044" y="3319"/>
                  </a:cubicBezTo>
                  <a:cubicBezTo>
                    <a:pt x="1109" y="3319"/>
                    <a:pt x="1194" y="3305"/>
                    <a:pt x="1299" y="3263"/>
                  </a:cubicBezTo>
                  <a:lnTo>
                    <a:pt x="381" y="1"/>
                  </a:ln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5" name="Google Shape;4065;p34"/>
            <p:cNvSpPr/>
            <p:nvPr/>
          </p:nvSpPr>
          <p:spPr>
            <a:xfrm>
              <a:off x="7747464" y="1617917"/>
              <a:ext cx="28114" cy="91762"/>
            </a:xfrm>
            <a:custGeom>
              <a:avLst/>
              <a:gdLst/>
              <a:ahLst/>
              <a:cxnLst/>
              <a:rect l="l" t="t" r="r" b="b"/>
              <a:pathLst>
                <a:path w="951" h="3104" extrusionOk="0">
                  <a:moveTo>
                    <a:pt x="64" y="0"/>
                  </a:moveTo>
                  <a:cubicBezTo>
                    <a:pt x="64" y="0"/>
                    <a:pt x="32" y="32"/>
                    <a:pt x="1" y="32"/>
                  </a:cubicBezTo>
                  <a:cubicBezTo>
                    <a:pt x="286" y="824"/>
                    <a:pt x="729" y="2470"/>
                    <a:pt x="887" y="3104"/>
                  </a:cubicBezTo>
                  <a:lnTo>
                    <a:pt x="951" y="3104"/>
                  </a:lnTo>
                  <a:cubicBezTo>
                    <a:pt x="792" y="2597"/>
                    <a:pt x="317" y="792"/>
                    <a:pt x="64" y="0"/>
                  </a:cubicBezTo>
                  <a:close/>
                </a:path>
              </a:pathLst>
            </a:custGeom>
            <a:solidFill>
              <a:srgbClr val="BAC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6" name="Google Shape;4066;p34"/>
            <p:cNvSpPr/>
            <p:nvPr/>
          </p:nvSpPr>
          <p:spPr>
            <a:xfrm>
              <a:off x="7748410" y="1531509"/>
              <a:ext cx="218171" cy="142491"/>
            </a:xfrm>
            <a:custGeom>
              <a:avLst/>
              <a:gdLst/>
              <a:ahLst/>
              <a:cxnLst/>
              <a:rect l="l" t="t" r="r" b="b"/>
              <a:pathLst>
                <a:path w="7380" h="4820" extrusionOk="0">
                  <a:moveTo>
                    <a:pt x="4108" y="1537"/>
                  </a:moveTo>
                  <a:cubicBezTo>
                    <a:pt x="4307" y="1537"/>
                    <a:pt x="4487" y="1572"/>
                    <a:pt x="4624" y="1657"/>
                  </a:cubicBezTo>
                  <a:cubicBezTo>
                    <a:pt x="4719" y="1688"/>
                    <a:pt x="4814" y="1752"/>
                    <a:pt x="4877" y="1815"/>
                  </a:cubicBezTo>
                  <a:lnTo>
                    <a:pt x="4909" y="1847"/>
                  </a:lnTo>
                  <a:cubicBezTo>
                    <a:pt x="5162" y="1973"/>
                    <a:pt x="5384" y="2163"/>
                    <a:pt x="5606" y="2322"/>
                  </a:cubicBezTo>
                  <a:cubicBezTo>
                    <a:pt x="6024" y="2609"/>
                    <a:pt x="5730" y="3200"/>
                    <a:pt x="5347" y="3200"/>
                  </a:cubicBezTo>
                  <a:cubicBezTo>
                    <a:pt x="5266" y="3200"/>
                    <a:pt x="5182" y="3174"/>
                    <a:pt x="5099" y="3113"/>
                  </a:cubicBezTo>
                  <a:cubicBezTo>
                    <a:pt x="4941" y="2987"/>
                    <a:pt x="4719" y="2797"/>
                    <a:pt x="4497" y="2670"/>
                  </a:cubicBezTo>
                  <a:cubicBezTo>
                    <a:pt x="4497" y="2670"/>
                    <a:pt x="4466" y="2670"/>
                    <a:pt x="4466" y="2638"/>
                  </a:cubicBezTo>
                  <a:cubicBezTo>
                    <a:pt x="4307" y="2607"/>
                    <a:pt x="4117" y="2543"/>
                    <a:pt x="3959" y="2512"/>
                  </a:cubicBezTo>
                  <a:cubicBezTo>
                    <a:pt x="3864" y="2512"/>
                    <a:pt x="3769" y="2543"/>
                    <a:pt x="3706" y="2543"/>
                  </a:cubicBezTo>
                  <a:cubicBezTo>
                    <a:pt x="3516" y="2575"/>
                    <a:pt x="3389" y="2575"/>
                    <a:pt x="3262" y="2670"/>
                  </a:cubicBezTo>
                  <a:cubicBezTo>
                    <a:pt x="3199" y="2702"/>
                    <a:pt x="3167" y="2733"/>
                    <a:pt x="3104" y="2765"/>
                  </a:cubicBezTo>
                  <a:cubicBezTo>
                    <a:pt x="3009" y="2828"/>
                    <a:pt x="2914" y="2892"/>
                    <a:pt x="2819" y="2987"/>
                  </a:cubicBezTo>
                  <a:cubicBezTo>
                    <a:pt x="2735" y="3064"/>
                    <a:pt x="2671" y="3097"/>
                    <a:pt x="2621" y="3097"/>
                  </a:cubicBezTo>
                  <a:cubicBezTo>
                    <a:pt x="2402" y="3097"/>
                    <a:pt x="2441" y="2490"/>
                    <a:pt x="2312" y="2258"/>
                  </a:cubicBezTo>
                  <a:cubicBezTo>
                    <a:pt x="2287" y="2057"/>
                    <a:pt x="3340" y="1537"/>
                    <a:pt x="4108" y="1537"/>
                  </a:cubicBezTo>
                  <a:close/>
                  <a:moveTo>
                    <a:pt x="3864" y="0"/>
                  </a:moveTo>
                  <a:cubicBezTo>
                    <a:pt x="3620" y="0"/>
                    <a:pt x="3384" y="23"/>
                    <a:pt x="3167" y="73"/>
                  </a:cubicBezTo>
                  <a:cubicBezTo>
                    <a:pt x="2724" y="200"/>
                    <a:pt x="2344" y="485"/>
                    <a:pt x="1964" y="643"/>
                  </a:cubicBezTo>
                  <a:cubicBezTo>
                    <a:pt x="0" y="1498"/>
                    <a:pt x="64" y="2733"/>
                    <a:pt x="919" y="3810"/>
                  </a:cubicBezTo>
                  <a:cubicBezTo>
                    <a:pt x="1365" y="4339"/>
                    <a:pt x="2448" y="4820"/>
                    <a:pt x="3651" y="4820"/>
                  </a:cubicBezTo>
                  <a:cubicBezTo>
                    <a:pt x="3815" y="4820"/>
                    <a:pt x="3981" y="4811"/>
                    <a:pt x="4149" y="4792"/>
                  </a:cubicBezTo>
                  <a:cubicBezTo>
                    <a:pt x="5542" y="4633"/>
                    <a:pt x="6207" y="4253"/>
                    <a:pt x="6587" y="3652"/>
                  </a:cubicBezTo>
                  <a:cubicBezTo>
                    <a:pt x="7379" y="2353"/>
                    <a:pt x="6809" y="1023"/>
                    <a:pt x="6809" y="1023"/>
                  </a:cubicBezTo>
                  <a:cubicBezTo>
                    <a:pt x="6676" y="624"/>
                    <a:pt x="5155" y="0"/>
                    <a:pt x="3864" y="0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7" name="Google Shape;4067;p34"/>
            <p:cNvSpPr/>
            <p:nvPr/>
          </p:nvSpPr>
          <p:spPr>
            <a:xfrm>
              <a:off x="7752135" y="1531361"/>
              <a:ext cx="207884" cy="134125"/>
            </a:xfrm>
            <a:custGeom>
              <a:avLst/>
              <a:gdLst/>
              <a:ahLst/>
              <a:cxnLst/>
              <a:rect l="l" t="t" r="r" b="b"/>
              <a:pathLst>
                <a:path w="7032" h="4537" extrusionOk="0">
                  <a:moveTo>
                    <a:pt x="3918" y="1415"/>
                  </a:moveTo>
                  <a:cubicBezTo>
                    <a:pt x="4117" y="1415"/>
                    <a:pt x="4298" y="1450"/>
                    <a:pt x="4435" y="1535"/>
                  </a:cubicBezTo>
                  <a:cubicBezTo>
                    <a:pt x="4530" y="1567"/>
                    <a:pt x="4625" y="1630"/>
                    <a:pt x="4688" y="1693"/>
                  </a:cubicBezTo>
                  <a:lnTo>
                    <a:pt x="4720" y="1725"/>
                  </a:lnTo>
                  <a:cubicBezTo>
                    <a:pt x="4973" y="1852"/>
                    <a:pt x="5195" y="2042"/>
                    <a:pt x="5416" y="2200"/>
                  </a:cubicBezTo>
                  <a:cubicBezTo>
                    <a:pt x="5543" y="2263"/>
                    <a:pt x="5606" y="2358"/>
                    <a:pt x="5606" y="2453"/>
                  </a:cubicBezTo>
                  <a:cubicBezTo>
                    <a:pt x="5835" y="2759"/>
                    <a:pt x="5574" y="3207"/>
                    <a:pt x="5232" y="3207"/>
                  </a:cubicBezTo>
                  <a:cubicBezTo>
                    <a:pt x="5148" y="3207"/>
                    <a:pt x="5060" y="3180"/>
                    <a:pt x="4973" y="3118"/>
                  </a:cubicBezTo>
                  <a:cubicBezTo>
                    <a:pt x="4815" y="2992"/>
                    <a:pt x="4593" y="2802"/>
                    <a:pt x="4371" y="2675"/>
                  </a:cubicBezTo>
                  <a:cubicBezTo>
                    <a:pt x="4371" y="2675"/>
                    <a:pt x="4340" y="2675"/>
                    <a:pt x="4340" y="2643"/>
                  </a:cubicBezTo>
                  <a:cubicBezTo>
                    <a:pt x="4181" y="2612"/>
                    <a:pt x="3991" y="2548"/>
                    <a:pt x="3833" y="2517"/>
                  </a:cubicBezTo>
                  <a:cubicBezTo>
                    <a:pt x="3738" y="2517"/>
                    <a:pt x="3643" y="2548"/>
                    <a:pt x="3580" y="2548"/>
                  </a:cubicBezTo>
                  <a:cubicBezTo>
                    <a:pt x="3390" y="2580"/>
                    <a:pt x="3263" y="2580"/>
                    <a:pt x="3136" y="2675"/>
                  </a:cubicBezTo>
                  <a:cubicBezTo>
                    <a:pt x="3073" y="2707"/>
                    <a:pt x="3041" y="2738"/>
                    <a:pt x="2978" y="2770"/>
                  </a:cubicBezTo>
                  <a:cubicBezTo>
                    <a:pt x="2883" y="2833"/>
                    <a:pt x="2788" y="2897"/>
                    <a:pt x="2693" y="2992"/>
                  </a:cubicBezTo>
                  <a:cubicBezTo>
                    <a:pt x="2608" y="3064"/>
                    <a:pt x="2547" y="3095"/>
                    <a:pt x="2499" y="3095"/>
                  </a:cubicBezTo>
                  <a:cubicBezTo>
                    <a:pt x="2423" y="3095"/>
                    <a:pt x="2384" y="3014"/>
                    <a:pt x="2345" y="2897"/>
                  </a:cubicBezTo>
                  <a:cubicBezTo>
                    <a:pt x="2250" y="2738"/>
                    <a:pt x="2250" y="2327"/>
                    <a:pt x="2154" y="2137"/>
                  </a:cubicBezTo>
                  <a:cubicBezTo>
                    <a:pt x="2104" y="1935"/>
                    <a:pt x="3152" y="1415"/>
                    <a:pt x="3918" y="1415"/>
                  </a:cubicBezTo>
                  <a:close/>
                  <a:moveTo>
                    <a:pt x="3751" y="1"/>
                  </a:moveTo>
                  <a:cubicBezTo>
                    <a:pt x="3502" y="1"/>
                    <a:pt x="3261" y="24"/>
                    <a:pt x="3041" y="78"/>
                  </a:cubicBezTo>
                  <a:cubicBezTo>
                    <a:pt x="2598" y="205"/>
                    <a:pt x="2218" y="490"/>
                    <a:pt x="1838" y="648"/>
                  </a:cubicBezTo>
                  <a:cubicBezTo>
                    <a:pt x="318" y="1313"/>
                    <a:pt x="1" y="2232"/>
                    <a:pt x="349" y="3087"/>
                  </a:cubicBezTo>
                  <a:lnTo>
                    <a:pt x="413" y="3150"/>
                  </a:lnTo>
                  <a:cubicBezTo>
                    <a:pt x="634" y="3308"/>
                    <a:pt x="983" y="3403"/>
                    <a:pt x="1204" y="3530"/>
                  </a:cubicBezTo>
                  <a:cubicBezTo>
                    <a:pt x="1606" y="3746"/>
                    <a:pt x="1826" y="4323"/>
                    <a:pt x="2306" y="4323"/>
                  </a:cubicBezTo>
                  <a:cubicBezTo>
                    <a:pt x="2319" y="4323"/>
                    <a:pt x="2332" y="4323"/>
                    <a:pt x="2345" y="4322"/>
                  </a:cubicBezTo>
                  <a:cubicBezTo>
                    <a:pt x="2432" y="4310"/>
                    <a:pt x="2512" y="4305"/>
                    <a:pt x="2589" y="4305"/>
                  </a:cubicBezTo>
                  <a:cubicBezTo>
                    <a:pt x="2929" y="4305"/>
                    <a:pt x="3186" y="4408"/>
                    <a:pt x="3548" y="4512"/>
                  </a:cubicBezTo>
                  <a:cubicBezTo>
                    <a:pt x="3604" y="4529"/>
                    <a:pt x="3658" y="4536"/>
                    <a:pt x="3710" y="4536"/>
                  </a:cubicBezTo>
                  <a:cubicBezTo>
                    <a:pt x="4006" y="4536"/>
                    <a:pt x="4262" y="4307"/>
                    <a:pt x="4561" y="4307"/>
                  </a:cubicBezTo>
                  <a:cubicBezTo>
                    <a:pt x="4602" y="4307"/>
                    <a:pt x="4645" y="4312"/>
                    <a:pt x="4688" y="4322"/>
                  </a:cubicBezTo>
                  <a:cubicBezTo>
                    <a:pt x="4781" y="4322"/>
                    <a:pt x="4929" y="4377"/>
                    <a:pt x="5061" y="4377"/>
                  </a:cubicBezTo>
                  <a:cubicBezTo>
                    <a:pt x="5153" y="4377"/>
                    <a:pt x="5238" y="4350"/>
                    <a:pt x="5290" y="4258"/>
                  </a:cubicBezTo>
                  <a:cubicBezTo>
                    <a:pt x="5353" y="4163"/>
                    <a:pt x="5385" y="4068"/>
                    <a:pt x="5480" y="3973"/>
                  </a:cubicBezTo>
                  <a:cubicBezTo>
                    <a:pt x="5796" y="3752"/>
                    <a:pt x="6240" y="3973"/>
                    <a:pt x="6303" y="3498"/>
                  </a:cubicBezTo>
                  <a:cubicBezTo>
                    <a:pt x="6366" y="3118"/>
                    <a:pt x="6557" y="2770"/>
                    <a:pt x="6842" y="2643"/>
                  </a:cubicBezTo>
                  <a:cubicBezTo>
                    <a:pt x="7032" y="1852"/>
                    <a:pt x="6747" y="1187"/>
                    <a:pt x="6652" y="965"/>
                  </a:cubicBezTo>
                  <a:cubicBezTo>
                    <a:pt x="6415" y="570"/>
                    <a:pt x="4976" y="1"/>
                    <a:pt x="3751" y="1"/>
                  </a:cubicBezTo>
                  <a:close/>
                </a:path>
              </a:pathLst>
            </a:custGeom>
            <a:solidFill>
              <a:srgbClr val="D197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8" name="Google Shape;4068;p34"/>
            <p:cNvSpPr/>
            <p:nvPr/>
          </p:nvSpPr>
          <p:spPr>
            <a:xfrm>
              <a:off x="7763398" y="1531509"/>
              <a:ext cx="189141" cy="70507"/>
            </a:xfrm>
            <a:custGeom>
              <a:avLst/>
              <a:gdLst/>
              <a:ahLst/>
              <a:cxnLst/>
              <a:rect l="l" t="t" r="r" b="b"/>
              <a:pathLst>
                <a:path w="6398" h="2385" extrusionOk="0">
                  <a:moveTo>
                    <a:pt x="3357" y="0"/>
                  </a:moveTo>
                  <a:cubicBezTo>
                    <a:pt x="3113" y="0"/>
                    <a:pt x="2877" y="23"/>
                    <a:pt x="2660" y="73"/>
                  </a:cubicBezTo>
                  <a:cubicBezTo>
                    <a:pt x="2217" y="200"/>
                    <a:pt x="1837" y="485"/>
                    <a:pt x="1457" y="643"/>
                  </a:cubicBezTo>
                  <a:cubicBezTo>
                    <a:pt x="633" y="991"/>
                    <a:pt x="158" y="1467"/>
                    <a:pt x="0" y="1942"/>
                  </a:cubicBezTo>
                  <a:cubicBezTo>
                    <a:pt x="127" y="1973"/>
                    <a:pt x="253" y="2068"/>
                    <a:pt x="317" y="2227"/>
                  </a:cubicBezTo>
                  <a:cubicBezTo>
                    <a:pt x="317" y="2290"/>
                    <a:pt x="348" y="2322"/>
                    <a:pt x="348" y="2385"/>
                  </a:cubicBezTo>
                  <a:lnTo>
                    <a:pt x="475" y="2385"/>
                  </a:lnTo>
                  <a:cubicBezTo>
                    <a:pt x="823" y="2385"/>
                    <a:pt x="1172" y="2322"/>
                    <a:pt x="1520" y="2322"/>
                  </a:cubicBezTo>
                  <a:lnTo>
                    <a:pt x="1837" y="2322"/>
                  </a:lnTo>
                  <a:cubicBezTo>
                    <a:pt x="1837" y="2290"/>
                    <a:pt x="1837" y="2290"/>
                    <a:pt x="1837" y="2258"/>
                  </a:cubicBezTo>
                  <a:cubicBezTo>
                    <a:pt x="1787" y="2057"/>
                    <a:pt x="2834" y="1537"/>
                    <a:pt x="3601" y="1537"/>
                  </a:cubicBezTo>
                  <a:cubicBezTo>
                    <a:pt x="3800" y="1537"/>
                    <a:pt x="3980" y="1572"/>
                    <a:pt x="4117" y="1657"/>
                  </a:cubicBezTo>
                  <a:cubicBezTo>
                    <a:pt x="4212" y="1688"/>
                    <a:pt x="4307" y="1752"/>
                    <a:pt x="4370" y="1815"/>
                  </a:cubicBezTo>
                  <a:lnTo>
                    <a:pt x="4402" y="1847"/>
                  </a:lnTo>
                  <a:cubicBezTo>
                    <a:pt x="4529" y="1942"/>
                    <a:pt x="4687" y="2037"/>
                    <a:pt x="4814" y="2100"/>
                  </a:cubicBezTo>
                  <a:cubicBezTo>
                    <a:pt x="5004" y="2005"/>
                    <a:pt x="5194" y="1910"/>
                    <a:pt x="5384" y="1815"/>
                  </a:cubicBezTo>
                  <a:cubicBezTo>
                    <a:pt x="5669" y="1657"/>
                    <a:pt x="6049" y="1467"/>
                    <a:pt x="6397" y="1372"/>
                  </a:cubicBezTo>
                  <a:cubicBezTo>
                    <a:pt x="6366" y="1150"/>
                    <a:pt x="6302" y="1023"/>
                    <a:pt x="6302" y="1023"/>
                  </a:cubicBezTo>
                  <a:cubicBezTo>
                    <a:pt x="6169" y="624"/>
                    <a:pt x="4648" y="0"/>
                    <a:pt x="3357" y="0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9" name="Google Shape;4069;p34"/>
            <p:cNvSpPr/>
            <p:nvPr/>
          </p:nvSpPr>
          <p:spPr>
            <a:xfrm>
              <a:off x="7755889" y="1510668"/>
              <a:ext cx="205075" cy="151271"/>
            </a:xfrm>
            <a:custGeom>
              <a:avLst/>
              <a:gdLst/>
              <a:ahLst/>
              <a:cxnLst/>
              <a:rect l="l" t="t" r="r" b="b"/>
              <a:pathLst>
                <a:path w="6937" h="5117" extrusionOk="0">
                  <a:moveTo>
                    <a:pt x="3374" y="1436"/>
                  </a:moveTo>
                  <a:cubicBezTo>
                    <a:pt x="3987" y="1436"/>
                    <a:pt x="4413" y="1976"/>
                    <a:pt x="4434" y="2172"/>
                  </a:cubicBezTo>
                  <a:cubicBezTo>
                    <a:pt x="4461" y="2607"/>
                    <a:pt x="3926" y="2795"/>
                    <a:pt x="3373" y="2795"/>
                  </a:cubicBezTo>
                  <a:cubicBezTo>
                    <a:pt x="2600" y="2795"/>
                    <a:pt x="1793" y="2427"/>
                    <a:pt x="2439" y="1855"/>
                  </a:cubicBezTo>
                  <a:cubicBezTo>
                    <a:pt x="2776" y="1548"/>
                    <a:pt x="3094" y="1436"/>
                    <a:pt x="3374" y="1436"/>
                  </a:cubicBezTo>
                  <a:close/>
                  <a:moveTo>
                    <a:pt x="3480" y="0"/>
                  </a:moveTo>
                  <a:cubicBezTo>
                    <a:pt x="2699" y="0"/>
                    <a:pt x="1795" y="205"/>
                    <a:pt x="982" y="873"/>
                  </a:cubicBezTo>
                  <a:cubicBezTo>
                    <a:pt x="127" y="1538"/>
                    <a:pt x="1" y="2235"/>
                    <a:pt x="159" y="3058"/>
                  </a:cubicBezTo>
                  <a:cubicBezTo>
                    <a:pt x="222" y="3343"/>
                    <a:pt x="539" y="3945"/>
                    <a:pt x="919" y="4072"/>
                  </a:cubicBezTo>
                  <a:cubicBezTo>
                    <a:pt x="1077" y="4103"/>
                    <a:pt x="1204" y="4072"/>
                    <a:pt x="1394" y="4167"/>
                  </a:cubicBezTo>
                  <a:cubicBezTo>
                    <a:pt x="1521" y="4262"/>
                    <a:pt x="1616" y="4388"/>
                    <a:pt x="1711" y="4547"/>
                  </a:cubicBezTo>
                  <a:cubicBezTo>
                    <a:pt x="1866" y="4831"/>
                    <a:pt x="2064" y="4905"/>
                    <a:pt x="2338" y="4905"/>
                  </a:cubicBezTo>
                  <a:cubicBezTo>
                    <a:pt x="2399" y="4905"/>
                    <a:pt x="2465" y="4901"/>
                    <a:pt x="2534" y="4895"/>
                  </a:cubicBezTo>
                  <a:cubicBezTo>
                    <a:pt x="2633" y="4881"/>
                    <a:pt x="2713" y="4867"/>
                    <a:pt x="2786" y="4867"/>
                  </a:cubicBezTo>
                  <a:cubicBezTo>
                    <a:pt x="2876" y="4867"/>
                    <a:pt x="2953" y="4888"/>
                    <a:pt x="3041" y="4958"/>
                  </a:cubicBezTo>
                  <a:cubicBezTo>
                    <a:pt x="3199" y="5053"/>
                    <a:pt x="3358" y="5117"/>
                    <a:pt x="3516" y="5117"/>
                  </a:cubicBezTo>
                  <a:cubicBezTo>
                    <a:pt x="3820" y="5117"/>
                    <a:pt x="3982" y="4792"/>
                    <a:pt x="4246" y="4792"/>
                  </a:cubicBezTo>
                  <a:cubicBezTo>
                    <a:pt x="4311" y="4792"/>
                    <a:pt x="4384" y="4813"/>
                    <a:pt x="4466" y="4863"/>
                  </a:cubicBezTo>
                  <a:cubicBezTo>
                    <a:pt x="4577" y="4930"/>
                    <a:pt x="4687" y="5012"/>
                    <a:pt x="4809" y="5012"/>
                  </a:cubicBezTo>
                  <a:cubicBezTo>
                    <a:pt x="4861" y="5012"/>
                    <a:pt x="4916" y="4997"/>
                    <a:pt x="4973" y="4958"/>
                  </a:cubicBezTo>
                  <a:cubicBezTo>
                    <a:pt x="5131" y="4863"/>
                    <a:pt x="5068" y="4673"/>
                    <a:pt x="5226" y="4547"/>
                  </a:cubicBezTo>
                  <a:cubicBezTo>
                    <a:pt x="5284" y="4495"/>
                    <a:pt x="5351" y="4478"/>
                    <a:pt x="5422" y="4478"/>
                  </a:cubicBezTo>
                  <a:cubicBezTo>
                    <a:pt x="5574" y="4478"/>
                    <a:pt x="5746" y="4557"/>
                    <a:pt x="5892" y="4557"/>
                  </a:cubicBezTo>
                  <a:cubicBezTo>
                    <a:pt x="6015" y="4557"/>
                    <a:pt x="6118" y="4501"/>
                    <a:pt x="6176" y="4293"/>
                  </a:cubicBezTo>
                  <a:cubicBezTo>
                    <a:pt x="6208" y="4135"/>
                    <a:pt x="6144" y="3787"/>
                    <a:pt x="6208" y="3660"/>
                  </a:cubicBezTo>
                  <a:cubicBezTo>
                    <a:pt x="6303" y="3533"/>
                    <a:pt x="6556" y="3470"/>
                    <a:pt x="6683" y="3375"/>
                  </a:cubicBezTo>
                  <a:cubicBezTo>
                    <a:pt x="6873" y="3217"/>
                    <a:pt x="6873" y="2900"/>
                    <a:pt x="6873" y="2678"/>
                  </a:cubicBezTo>
                  <a:cubicBezTo>
                    <a:pt x="6936" y="1665"/>
                    <a:pt x="6525" y="810"/>
                    <a:pt x="4941" y="240"/>
                  </a:cubicBezTo>
                  <a:cubicBezTo>
                    <a:pt x="4587" y="117"/>
                    <a:pt x="4069" y="0"/>
                    <a:pt x="3480" y="0"/>
                  </a:cubicBezTo>
                  <a:close/>
                </a:path>
              </a:pathLst>
            </a:custGeom>
            <a:solidFill>
              <a:srgbClr val="306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0" name="Google Shape;4070;p34"/>
            <p:cNvSpPr/>
            <p:nvPr/>
          </p:nvSpPr>
          <p:spPr>
            <a:xfrm>
              <a:off x="7780248" y="1519359"/>
              <a:ext cx="161057" cy="61372"/>
            </a:xfrm>
            <a:custGeom>
              <a:avLst/>
              <a:gdLst/>
              <a:ahLst/>
              <a:cxnLst/>
              <a:rect l="l" t="t" r="r" b="b"/>
              <a:pathLst>
                <a:path w="5448" h="2076" extrusionOk="0">
                  <a:moveTo>
                    <a:pt x="2684" y="0"/>
                  </a:moveTo>
                  <a:cubicBezTo>
                    <a:pt x="1933" y="0"/>
                    <a:pt x="1173" y="275"/>
                    <a:pt x="570" y="706"/>
                  </a:cubicBezTo>
                  <a:cubicBezTo>
                    <a:pt x="348" y="896"/>
                    <a:pt x="127" y="1117"/>
                    <a:pt x="63" y="1402"/>
                  </a:cubicBezTo>
                  <a:cubicBezTo>
                    <a:pt x="0" y="1656"/>
                    <a:pt x="158" y="2004"/>
                    <a:pt x="443" y="2068"/>
                  </a:cubicBezTo>
                  <a:cubicBezTo>
                    <a:pt x="471" y="2073"/>
                    <a:pt x="499" y="2076"/>
                    <a:pt x="527" y="2076"/>
                  </a:cubicBezTo>
                  <a:cubicBezTo>
                    <a:pt x="665" y="2076"/>
                    <a:pt x="814" y="2014"/>
                    <a:pt x="918" y="1909"/>
                  </a:cubicBezTo>
                  <a:cubicBezTo>
                    <a:pt x="1045" y="1783"/>
                    <a:pt x="1140" y="1624"/>
                    <a:pt x="1235" y="1466"/>
                  </a:cubicBezTo>
                  <a:cubicBezTo>
                    <a:pt x="1457" y="1117"/>
                    <a:pt x="1742" y="769"/>
                    <a:pt x="2122" y="547"/>
                  </a:cubicBezTo>
                  <a:cubicBezTo>
                    <a:pt x="2316" y="442"/>
                    <a:pt x="2559" y="375"/>
                    <a:pt x="2796" y="375"/>
                  </a:cubicBezTo>
                  <a:cubicBezTo>
                    <a:pt x="2985" y="375"/>
                    <a:pt x="3171" y="417"/>
                    <a:pt x="3325" y="516"/>
                  </a:cubicBezTo>
                  <a:cubicBezTo>
                    <a:pt x="3800" y="801"/>
                    <a:pt x="3959" y="1497"/>
                    <a:pt x="4465" y="1751"/>
                  </a:cubicBezTo>
                  <a:cubicBezTo>
                    <a:pt x="4584" y="1819"/>
                    <a:pt x="4712" y="1850"/>
                    <a:pt x="4834" y="1850"/>
                  </a:cubicBezTo>
                  <a:cubicBezTo>
                    <a:pt x="4940" y="1850"/>
                    <a:pt x="5042" y="1827"/>
                    <a:pt x="5130" y="1783"/>
                  </a:cubicBezTo>
                  <a:cubicBezTo>
                    <a:pt x="5352" y="1656"/>
                    <a:pt x="5447" y="1371"/>
                    <a:pt x="5352" y="1181"/>
                  </a:cubicBezTo>
                  <a:cubicBezTo>
                    <a:pt x="5320" y="1086"/>
                    <a:pt x="5257" y="1022"/>
                    <a:pt x="5194" y="959"/>
                  </a:cubicBezTo>
                  <a:cubicBezTo>
                    <a:pt x="4560" y="389"/>
                    <a:pt x="3769" y="41"/>
                    <a:pt x="2914" y="9"/>
                  </a:cubicBezTo>
                  <a:cubicBezTo>
                    <a:pt x="2837" y="3"/>
                    <a:pt x="2760" y="0"/>
                    <a:pt x="2684" y="0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1" name="Google Shape;4071;p34"/>
            <p:cNvSpPr/>
            <p:nvPr/>
          </p:nvSpPr>
          <p:spPr>
            <a:xfrm>
              <a:off x="7790535" y="1585990"/>
              <a:ext cx="132972" cy="45053"/>
            </a:xfrm>
            <a:custGeom>
              <a:avLst/>
              <a:gdLst/>
              <a:ahLst/>
              <a:cxnLst/>
              <a:rect l="l" t="t" r="r" b="b"/>
              <a:pathLst>
                <a:path w="4498" h="1524" extrusionOk="0">
                  <a:moveTo>
                    <a:pt x="4224" y="0"/>
                  </a:moveTo>
                  <a:cubicBezTo>
                    <a:pt x="3776" y="0"/>
                    <a:pt x="3449" y="766"/>
                    <a:pt x="2534" y="827"/>
                  </a:cubicBezTo>
                  <a:cubicBezTo>
                    <a:pt x="1964" y="827"/>
                    <a:pt x="1426" y="574"/>
                    <a:pt x="855" y="415"/>
                  </a:cubicBezTo>
                  <a:cubicBezTo>
                    <a:pt x="729" y="384"/>
                    <a:pt x="602" y="352"/>
                    <a:pt x="444" y="352"/>
                  </a:cubicBezTo>
                  <a:cubicBezTo>
                    <a:pt x="317" y="352"/>
                    <a:pt x="159" y="415"/>
                    <a:pt x="95" y="542"/>
                  </a:cubicBezTo>
                  <a:cubicBezTo>
                    <a:pt x="0" y="764"/>
                    <a:pt x="159" y="1017"/>
                    <a:pt x="380" y="1175"/>
                  </a:cubicBezTo>
                  <a:cubicBezTo>
                    <a:pt x="792" y="1429"/>
                    <a:pt x="1299" y="1492"/>
                    <a:pt x="1806" y="1492"/>
                  </a:cubicBezTo>
                  <a:cubicBezTo>
                    <a:pt x="2027" y="1508"/>
                    <a:pt x="2257" y="1524"/>
                    <a:pt x="2490" y="1524"/>
                  </a:cubicBezTo>
                  <a:cubicBezTo>
                    <a:pt x="2724" y="1524"/>
                    <a:pt x="2961" y="1508"/>
                    <a:pt x="3199" y="1460"/>
                  </a:cubicBezTo>
                  <a:cubicBezTo>
                    <a:pt x="3642" y="1334"/>
                    <a:pt x="4086" y="1112"/>
                    <a:pt x="4371" y="700"/>
                  </a:cubicBezTo>
                  <a:cubicBezTo>
                    <a:pt x="4434" y="605"/>
                    <a:pt x="4497" y="479"/>
                    <a:pt x="4497" y="320"/>
                  </a:cubicBezTo>
                  <a:cubicBezTo>
                    <a:pt x="4497" y="194"/>
                    <a:pt x="4434" y="4"/>
                    <a:pt x="4276" y="4"/>
                  </a:cubicBezTo>
                  <a:cubicBezTo>
                    <a:pt x="4258" y="1"/>
                    <a:pt x="4241" y="0"/>
                    <a:pt x="4224" y="0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2" name="Google Shape;4072;p34"/>
            <p:cNvSpPr/>
            <p:nvPr/>
          </p:nvSpPr>
          <p:spPr>
            <a:xfrm>
              <a:off x="7906622" y="1543008"/>
              <a:ext cx="15018" cy="6592"/>
            </a:xfrm>
            <a:custGeom>
              <a:avLst/>
              <a:gdLst/>
              <a:ahLst/>
              <a:cxnLst/>
              <a:rect l="l" t="t" r="r" b="b"/>
              <a:pathLst>
                <a:path w="508" h="223" extrusionOk="0">
                  <a:moveTo>
                    <a:pt x="285" y="1"/>
                  </a:moveTo>
                  <a:cubicBezTo>
                    <a:pt x="190" y="1"/>
                    <a:pt x="95" y="32"/>
                    <a:pt x="0" y="32"/>
                  </a:cubicBezTo>
                  <a:cubicBezTo>
                    <a:pt x="0" y="64"/>
                    <a:pt x="0" y="127"/>
                    <a:pt x="0" y="191"/>
                  </a:cubicBezTo>
                  <a:cubicBezTo>
                    <a:pt x="66" y="178"/>
                    <a:pt x="132" y="170"/>
                    <a:pt x="197" y="170"/>
                  </a:cubicBezTo>
                  <a:cubicBezTo>
                    <a:pt x="290" y="170"/>
                    <a:pt x="383" y="185"/>
                    <a:pt x="475" y="222"/>
                  </a:cubicBezTo>
                  <a:cubicBezTo>
                    <a:pt x="507" y="159"/>
                    <a:pt x="475" y="64"/>
                    <a:pt x="412" y="32"/>
                  </a:cubicBezTo>
                  <a:cubicBezTo>
                    <a:pt x="380" y="1"/>
                    <a:pt x="349" y="1"/>
                    <a:pt x="285" y="1"/>
                  </a:cubicBezTo>
                  <a:close/>
                </a:path>
              </a:pathLst>
            </a:custGeom>
            <a:solidFill>
              <a:srgbClr val="F28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3" name="Google Shape;4073;p34"/>
            <p:cNvSpPr/>
            <p:nvPr/>
          </p:nvSpPr>
          <p:spPr>
            <a:xfrm>
              <a:off x="7933759" y="1593558"/>
              <a:ext cx="15018" cy="5646"/>
            </a:xfrm>
            <a:custGeom>
              <a:avLst/>
              <a:gdLst/>
              <a:ahLst/>
              <a:cxnLst/>
              <a:rect l="l" t="t" r="r" b="b"/>
              <a:pathLst>
                <a:path w="508" h="191" extrusionOk="0">
                  <a:moveTo>
                    <a:pt x="1" y="1"/>
                  </a:moveTo>
                  <a:cubicBezTo>
                    <a:pt x="1" y="64"/>
                    <a:pt x="1" y="128"/>
                    <a:pt x="32" y="159"/>
                  </a:cubicBezTo>
                  <a:cubicBezTo>
                    <a:pt x="79" y="150"/>
                    <a:pt x="125" y="146"/>
                    <a:pt x="172" y="146"/>
                  </a:cubicBezTo>
                  <a:cubicBezTo>
                    <a:pt x="284" y="146"/>
                    <a:pt x="396" y="169"/>
                    <a:pt x="508" y="191"/>
                  </a:cubicBezTo>
                  <a:cubicBezTo>
                    <a:pt x="508" y="128"/>
                    <a:pt x="508" y="64"/>
                    <a:pt x="444" y="33"/>
                  </a:cubicBezTo>
                  <a:cubicBezTo>
                    <a:pt x="413" y="1"/>
                    <a:pt x="349" y="1"/>
                    <a:pt x="317" y="1"/>
                  </a:cubicBezTo>
                  <a:close/>
                </a:path>
              </a:pathLst>
            </a:custGeom>
            <a:solidFill>
              <a:srgbClr val="F28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4" name="Google Shape;4074;p34"/>
            <p:cNvSpPr/>
            <p:nvPr/>
          </p:nvSpPr>
          <p:spPr>
            <a:xfrm>
              <a:off x="7914101" y="1601067"/>
              <a:ext cx="24389" cy="15934"/>
            </a:xfrm>
            <a:custGeom>
              <a:avLst/>
              <a:gdLst/>
              <a:ahLst/>
              <a:cxnLst/>
              <a:rect l="l" t="t" r="r" b="b"/>
              <a:pathLst>
                <a:path w="825" h="539" extrusionOk="0">
                  <a:moveTo>
                    <a:pt x="571" y="0"/>
                  </a:moveTo>
                  <a:cubicBezTo>
                    <a:pt x="381" y="95"/>
                    <a:pt x="191" y="159"/>
                    <a:pt x="1" y="222"/>
                  </a:cubicBezTo>
                  <a:cubicBezTo>
                    <a:pt x="96" y="317"/>
                    <a:pt x="191" y="412"/>
                    <a:pt x="254" y="539"/>
                  </a:cubicBezTo>
                  <a:cubicBezTo>
                    <a:pt x="412" y="412"/>
                    <a:pt x="602" y="285"/>
                    <a:pt x="824" y="222"/>
                  </a:cubicBezTo>
                  <a:cubicBezTo>
                    <a:pt x="729" y="127"/>
                    <a:pt x="634" y="64"/>
                    <a:pt x="571" y="0"/>
                  </a:cubicBezTo>
                  <a:close/>
                </a:path>
              </a:pathLst>
            </a:custGeom>
            <a:solidFill>
              <a:srgbClr val="EAD4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5" name="Google Shape;4075;p34"/>
            <p:cNvSpPr/>
            <p:nvPr/>
          </p:nvSpPr>
          <p:spPr>
            <a:xfrm>
              <a:off x="7769014" y="1568283"/>
              <a:ext cx="23413" cy="15964"/>
            </a:xfrm>
            <a:custGeom>
              <a:avLst/>
              <a:gdLst/>
              <a:ahLst/>
              <a:cxnLst/>
              <a:rect l="l" t="t" r="r" b="b"/>
              <a:pathLst>
                <a:path w="792" h="540" extrusionOk="0">
                  <a:moveTo>
                    <a:pt x="570" y="1"/>
                  </a:moveTo>
                  <a:cubicBezTo>
                    <a:pt x="380" y="96"/>
                    <a:pt x="190" y="159"/>
                    <a:pt x="0" y="223"/>
                  </a:cubicBezTo>
                  <a:cubicBezTo>
                    <a:pt x="95" y="318"/>
                    <a:pt x="190" y="413"/>
                    <a:pt x="253" y="539"/>
                  </a:cubicBezTo>
                  <a:cubicBezTo>
                    <a:pt x="412" y="413"/>
                    <a:pt x="602" y="286"/>
                    <a:pt x="792" y="191"/>
                  </a:cubicBezTo>
                  <a:cubicBezTo>
                    <a:pt x="728" y="128"/>
                    <a:pt x="633" y="64"/>
                    <a:pt x="570" y="1"/>
                  </a:cubicBezTo>
                  <a:close/>
                </a:path>
              </a:pathLst>
            </a:custGeom>
            <a:solidFill>
              <a:srgbClr val="EAD4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6" name="Google Shape;4076;p34"/>
            <p:cNvSpPr/>
            <p:nvPr/>
          </p:nvSpPr>
          <p:spPr>
            <a:xfrm>
              <a:off x="7854180" y="1621641"/>
              <a:ext cx="17826" cy="12209"/>
            </a:xfrm>
            <a:custGeom>
              <a:avLst/>
              <a:gdLst/>
              <a:ahLst/>
              <a:cxnLst/>
              <a:rect l="l" t="t" r="r" b="b"/>
              <a:pathLst>
                <a:path w="603" h="413" extrusionOk="0">
                  <a:moveTo>
                    <a:pt x="191" y="1"/>
                  </a:moveTo>
                  <a:cubicBezTo>
                    <a:pt x="128" y="64"/>
                    <a:pt x="64" y="159"/>
                    <a:pt x="1" y="223"/>
                  </a:cubicBezTo>
                  <a:cubicBezTo>
                    <a:pt x="191" y="254"/>
                    <a:pt x="381" y="318"/>
                    <a:pt x="571" y="413"/>
                  </a:cubicBezTo>
                  <a:cubicBezTo>
                    <a:pt x="571" y="349"/>
                    <a:pt x="603" y="254"/>
                    <a:pt x="571" y="191"/>
                  </a:cubicBezTo>
                  <a:cubicBezTo>
                    <a:pt x="539" y="159"/>
                    <a:pt x="476" y="128"/>
                    <a:pt x="444" y="96"/>
                  </a:cubicBezTo>
                  <a:cubicBezTo>
                    <a:pt x="349" y="64"/>
                    <a:pt x="254" y="33"/>
                    <a:pt x="191" y="1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7" name="Google Shape;4077;p34"/>
            <p:cNvSpPr/>
            <p:nvPr/>
          </p:nvSpPr>
          <p:spPr>
            <a:xfrm>
              <a:off x="7894443" y="1579517"/>
              <a:ext cx="17826" cy="12209"/>
            </a:xfrm>
            <a:custGeom>
              <a:avLst/>
              <a:gdLst/>
              <a:ahLst/>
              <a:cxnLst/>
              <a:rect l="l" t="t" r="r" b="b"/>
              <a:pathLst>
                <a:path w="603" h="413" extrusionOk="0">
                  <a:moveTo>
                    <a:pt x="191" y="1"/>
                  </a:moveTo>
                  <a:cubicBezTo>
                    <a:pt x="127" y="96"/>
                    <a:pt x="64" y="159"/>
                    <a:pt x="1" y="254"/>
                  </a:cubicBezTo>
                  <a:cubicBezTo>
                    <a:pt x="191" y="254"/>
                    <a:pt x="381" y="318"/>
                    <a:pt x="571" y="413"/>
                  </a:cubicBezTo>
                  <a:cubicBezTo>
                    <a:pt x="571" y="349"/>
                    <a:pt x="602" y="254"/>
                    <a:pt x="571" y="191"/>
                  </a:cubicBezTo>
                  <a:cubicBezTo>
                    <a:pt x="539" y="159"/>
                    <a:pt x="476" y="128"/>
                    <a:pt x="444" y="128"/>
                  </a:cubicBezTo>
                  <a:cubicBezTo>
                    <a:pt x="349" y="64"/>
                    <a:pt x="286" y="33"/>
                    <a:pt x="191" y="1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8" name="Google Shape;4078;p34"/>
            <p:cNvSpPr/>
            <p:nvPr/>
          </p:nvSpPr>
          <p:spPr>
            <a:xfrm>
              <a:off x="7802714" y="1554242"/>
              <a:ext cx="18743" cy="10347"/>
            </a:xfrm>
            <a:custGeom>
              <a:avLst/>
              <a:gdLst/>
              <a:ahLst/>
              <a:cxnLst/>
              <a:rect l="l" t="t" r="r" b="b"/>
              <a:pathLst>
                <a:path w="634" h="350" extrusionOk="0">
                  <a:moveTo>
                    <a:pt x="63" y="1"/>
                  </a:moveTo>
                  <a:cubicBezTo>
                    <a:pt x="32" y="64"/>
                    <a:pt x="32" y="159"/>
                    <a:pt x="0" y="222"/>
                  </a:cubicBezTo>
                  <a:cubicBezTo>
                    <a:pt x="190" y="254"/>
                    <a:pt x="380" y="317"/>
                    <a:pt x="570" y="349"/>
                  </a:cubicBezTo>
                  <a:cubicBezTo>
                    <a:pt x="570" y="254"/>
                    <a:pt x="570" y="191"/>
                    <a:pt x="634" y="127"/>
                  </a:cubicBezTo>
                  <a:cubicBezTo>
                    <a:pt x="443" y="96"/>
                    <a:pt x="253" y="64"/>
                    <a:pt x="63" y="1"/>
                  </a:cubicBezTo>
                  <a:close/>
                </a:path>
              </a:pathLst>
            </a:custGeom>
            <a:solidFill>
              <a:srgbClr val="E2A7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9" name="Google Shape;4079;p34"/>
            <p:cNvSpPr/>
            <p:nvPr/>
          </p:nvSpPr>
          <p:spPr>
            <a:xfrm>
              <a:off x="7827043" y="1531775"/>
              <a:ext cx="17826" cy="6592"/>
            </a:xfrm>
            <a:custGeom>
              <a:avLst/>
              <a:gdLst/>
              <a:ahLst/>
              <a:cxnLst/>
              <a:rect l="l" t="t" r="r" b="b"/>
              <a:pathLst>
                <a:path w="603" h="223" extrusionOk="0">
                  <a:moveTo>
                    <a:pt x="96" y="1"/>
                  </a:moveTo>
                  <a:cubicBezTo>
                    <a:pt x="32" y="96"/>
                    <a:pt x="1" y="159"/>
                    <a:pt x="1" y="222"/>
                  </a:cubicBezTo>
                  <a:cubicBezTo>
                    <a:pt x="96" y="207"/>
                    <a:pt x="191" y="199"/>
                    <a:pt x="286" y="199"/>
                  </a:cubicBezTo>
                  <a:cubicBezTo>
                    <a:pt x="381" y="199"/>
                    <a:pt x="476" y="207"/>
                    <a:pt x="571" y="222"/>
                  </a:cubicBezTo>
                  <a:cubicBezTo>
                    <a:pt x="571" y="159"/>
                    <a:pt x="571" y="96"/>
                    <a:pt x="602" y="1"/>
                  </a:cubicBezTo>
                  <a:close/>
                </a:path>
              </a:pathLst>
            </a:custGeom>
            <a:solidFill>
              <a:srgbClr val="F28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0" name="Google Shape;4080;p34"/>
            <p:cNvSpPr/>
            <p:nvPr/>
          </p:nvSpPr>
          <p:spPr>
            <a:xfrm>
              <a:off x="7865414" y="1527104"/>
              <a:ext cx="7538" cy="15018"/>
            </a:xfrm>
            <a:custGeom>
              <a:avLst/>
              <a:gdLst/>
              <a:ahLst/>
              <a:cxnLst/>
              <a:rect l="l" t="t" r="r" b="b"/>
              <a:pathLst>
                <a:path w="255" h="508" extrusionOk="0">
                  <a:moveTo>
                    <a:pt x="1" y="0"/>
                  </a:moveTo>
                  <a:lnTo>
                    <a:pt x="1" y="507"/>
                  </a:lnTo>
                  <a:lnTo>
                    <a:pt x="254" y="507"/>
                  </a:lnTo>
                  <a:cubicBezTo>
                    <a:pt x="191" y="444"/>
                    <a:pt x="191" y="349"/>
                    <a:pt x="223" y="285"/>
                  </a:cubicBezTo>
                  <a:cubicBezTo>
                    <a:pt x="223" y="190"/>
                    <a:pt x="223" y="95"/>
                    <a:pt x="191" y="32"/>
                  </a:cubicBezTo>
                  <a:cubicBezTo>
                    <a:pt x="128" y="0"/>
                    <a:pt x="64" y="0"/>
                    <a:pt x="1" y="0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1" name="Google Shape;4081;p34"/>
            <p:cNvSpPr/>
            <p:nvPr/>
          </p:nvSpPr>
          <p:spPr>
            <a:xfrm>
              <a:off x="7808331" y="1567367"/>
              <a:ext cx="7509" cy="14988"/>
            </a:xfrm>
            <a:custGeom>
              <a:avLst/>
              <a:gdLst/>
              <a:ahLst/>
              <a:cxnLst/>
              <a:rect l="l" t="t" r="r" b="b"/>
              <a:pathLst>
                <a:path w="254" h="507" extrusionOk="0">
                  <a:moveTo>
                    <a:pt x="0" y="0"/>
                  </a:moveTo>
                  <a:lnTo>
                    <a:pt x="0" y="507"/>
                  </a:lnTo>
                  <a:lnTo>
                    <a:pt x="253" y="507"/>
                  </a:lnTo>
                  <a:cubicBezTo>
                    <a:pt x="190" y="444"/>
                    <a:pt x="190" y="349"/>
                    <a:pt x="222" y="254"/>
                  </a:cubicBezTo>
                  <a:cubicBezTo>
                    <a:pt x="222" y="190"/>
                    <a:pt x="222" y="95"/>
                    <a:pt x="190" y="32"/>
                  </a:cubicBezTo>
                  <a:cubicBezTo>
                    <a:pt x="127" y="0"/>
                    <a:pt x="63" y="0"/>
                    <a:pt x="0" y="0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2" name="Google Shape;4082;p34"/>
            <p:cNvSpPr/>
            <p:nvPr/>
          </p:nvSpPr>
          <p:spPr>
            <a:xfrm>
              <a:off x="7881347" y="1550517"/>
              <a:ext cx="15018" cy="9371"/>
            </a:xfrm>
            <a:custGeom>
              <a:avLst/>
              <a:gdLst/>
              <a:ahLst/>
              <a:cxnLst/>
              <a:rect l="l" t="t" r="r" b="b"/>
              <a:pathLst>
                <a:path w="508" h="317" extrusionOk="0">
                  <a:moveTo>
                    <a:pt x="412" y="0"/>
                  </a:moveTo>
                  <a:cubicBezTo>
                    <a:pt x="254" y="32"/>
                    <a:pt x="127" y="95"/>
                    <a:pt x="0" y="127"/>
                  </a:cubicBezTo>
                  <a:cubicBezTo>
                    <a:pt x="64" y="190"/>
                    <a:pt x="127" y="253"/>
                    <a:pt x="190" y="317"/>
                  </a:cubicBezTo>
                  <a:cubicBezTo>
                    <a:pt x="285" y="253"/>
                    <a:pt x="412" y="190"/>
                    <a:pt x="507" y="127"/>
                  </a:cubicBezTo>
                  <a:cubicBezTo>
                    <a:pt x="475" y="95"/>
                    <a:pt x="444" y="63"/>
                    <a:pt x="412" y="0"/>
                  </a:cubicBezTo>
                  <a:close/>
                </a:path>
              </a:pathLst>
            </a:custGeom>
            <a:solidFill>
              <a:srgbClr val="EAD4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3" name="Google Shape;4083;p34"/>
            <p:cNvSpPr/>
            <p:nvPr/>
          </p:nvSpPr>
          <p:spPr>
            <a:xfrm>
              <a:off x="7802714" y="1621641"/>
              <a:ext cx="15934" cy="9401"/>
            </a:xfrm>
            <a:custGeom>
              <a:avLst/>
              <a:gdLst/>
              <a:ahLst/>
              <a:cxnLst/>
              <a:rect l="l" t="t" r="r" b="b"/>
              <a:pathLst>
                <a:path w="539" h="318" extrusionOk="0">
                  <a:moveTo>
                    <a:pt x="412" y="1"/>
                  </a:moveTo>
                  <a:cubicBezTo>
                    <a:pt x="285" y="33"/>
                    <a:pt x="158" y="64"/>
                    <a:pt x="0" y="128"/>
                  </a:cubicBezTo>
                  <a:cubicBezTo>
                    <a:pt x="63" y="191"/>
                    <a:pt x="127" y="254"/>
                    <a:pt x="190" y="318"/>
                  </a:cubicBezTo>
                  <a:cubicBezTo>
                    <a:pt x="317" y="254"/>
                    <a:pt x="412" y="191"/>
                    <a:pt x="539" y="128"/>
                  </a:cubicBezTo>
                  <a:cubicBezTo>
                    <a:pt x="475" y="96"/>
                    <a:pt x="443" y="33"/>
                    <a:pt x="412" y="1"/>
                  </a:cubicBezTo>
                  <a:close/>
                </a:path>
              </a:pathLst>
            </a:custGeom>
            <a:solidFill>
              <a:srgbClr val="EAD4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4" name="Google Shape;4084;p34"/>
            <p:cNvSpPr/>
            <p:nvPr/>
          </p:nvSpPr>
          <p:spPr>
            <a:xfrm>
              <a:off x="7910376" y="1561987"/>
              <a:ext cx="11263" cy="14752"/>
            </a:xfrm>
            <a:custGeom>
              <a:avLst/>
              <a:gdLst/>
              <a:ahLst/>
              <a:cxnLst/>
              <a:rect l="l" t="t" r="r" b="b"/>
              <a:pathLst>
                <a:path w="381" h="499" extrusionOk="0">
                  <a:moveTo>
                    <a:pt x="253" y="0"/>
                  </a:moveTo>
                  <a:cubicBezTo>
                    <a:pt x="230" y="0"/>
                    <a:pt x="206" y="8"/>
                    <a:pt x="190" y="24"/>
                  </a:cubicBezTo>
                  <a:cubicBezTo>
                    <a:pt x="190" y="24"/>
                    <a:pt x="190" y="55"/>
                    <a:pt x="158" y="55"/>
                  </a:cubicBezTo>
                  <a:cubicBezTo>
                    <a:pt x="63" y="182"/>
                    <a:pt x="0" y="309"/>
                    <a:pt x="0" y="467"/>
                  </a:cubicBezTo>
                  <a:cubicBezTo>
                    <a:pt x="19" y="458"/>
                    <a:pt x="40" y="454"/>
                    <a:pt x="62" y="454"/>
                  </a:cubicBezTo>
                  <a:cubicBezTo>
                    <a:pt x="116" y="454"/>
                    <a:pt x="177" y="476"/>
                    <a:pt x="222" y="499"/>
                  </a:cubicBezTo>
                  <a:cubicBezTo>
                    <a:pt x="222" y="436"/>
                    <a:pt x="253" y="341"/>
                    <a:pt x="285" y="277"/>
                  </a:cubicBezTo>
                  <a:cubicBezTo>
                    <a:pt x="317" y="246"/>
                    <a:pt x="348" y="182"/>
                    <a:pt x="380" y="151"/>
                  </a:cubicBezTo>
                  <a:cubicBezTo>
                    <a:pt x="380" y="87"/>
                    <a:pt x="348" y="55"/>
                    <a:pt x="317" y="24"/>
                  </a:cubicBezTo>
                  <a:cubicBezTo>
                    <a:pt x="301" y="8"/>
                    <a:pt x="277" y="0"/>
                    <a:pt x="253" y="0"/>
                  </a:cubicBezTo>
                  <a:close/>
                </a:path>
              </a:pathLst>
            </a:custGeom>
            <a:solidFill>
              <a:srgbClr val="E2A7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5" name="Google Shape;4085;p34"/>
            <p:cNvSpPr/>
            <p:nvPr/>
          </p:nvSpPr>
          <p:spPr>
            <a:xfrm>
              <a:off x="7846701" y="1631249"/>
              <a:ext cx="11263" cy="14781"/>
            </a:xfrm>
            <a:custGeom>
              <a:avLst/>
              <a:gdLst/>
              <a:ahLst/>
              <a:cxnLst/>
              <a:rect l="l" t="t" r="r" b="b"/>
              <a:pathLst>
                <a:path w="381" h="500" extrusionOk="0">
                  <a:moveTo>
                    <a:pt x="254" y="1"/>
                  </a:moveTo>
                  <a:cubicBezTo>
                    <a:pt x="230" y="1"/>
                    <a:pt x="206" y="8"/>
                    <a:pt x="191" y="24"/>
                  </a:cubicBezTo>
                  <a:cubicBezTo>
                    <a:pt x="191" y="24"/>
                    <a:pt x="159" y="24"/>
                    <a:pt x="159" y="56"/>
                  </a:cubicBezTo>
                  <a:cubicBezTo>
                    <a:pt x="64" y="151"/>
                    <a:pt x="1" y="309"/>
                    <a:pt x="1" y="436"/>
                  </a:cubicBezTo>
                  <a:cubicBezTo>
                    <a:pt x="64" y="436"/>
                    <a:pt x="159" y="468"/>
                    <a:pt x="222" y="499"/>
                  </a:cubicBezTo>
                  <a:cubicBezTo>
                    <a:pt x="222" y="404"/>
                    <a:pt x="222" y="341"/>
                    <a:pt x="286" y="278"/>
                  </a:cubicBezTo>
                  <a:cubicBezTo>
                    <a:pt x="317" y="214"/>
                    <a:pt x="349" y="183"/>
                    <a:pt x="381" y="119"/>
                  </a:cubicBezTo>
                  <a:cubicBezTo>
                    <a:pt x="381" y="88"/>
                    <a:pt x="349" y="24"/>
                    <a:pt x="317" y="24"/>
                  </a:cubicBezTo>
                  <a:cubicBezTo>
                    <a:pt x="301" y="8"/>
                    <a:pt x="278" y="1"/>
                    <a:pt x="254" y="1"/>
                  </a:cubicBezTo>
                  <a:close/>
                </a:path>
              </a:pathLst>
            </a:custGeom>
            <a:solidFill>
              <a:srgbClr val="E2A7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6" name="Google Shape;4086;p34"/>
            <p:cNvSpPr/>
            <p:nvPr/>
          </p:nvSpPr>
          <p:spPr>
            <a:xfrm>
              <a:off x="7811139" y="1601983"/>
              <a:ext cx="13126" cy="11263"/>
            </a:xfrm>
            <a:custGeom>
              <a:avLst/>
              <a:gdLst/>
              <a:ahLst/>
              <a:cxnLst/>
              <a:rect l="l" t="t" r="r" b="b"/>
              <a:pathLst>
                <a:path w="444" h="381" extrusionOk="0">
                  <a:moveTo>
                    <a:pt x="254" y="1"/>
                  </a:moveTo>
                  <a:cubicBezTo>
                    <a:pt x="158" y="96"/>
                    <a:pt x="95" y="191"/>
                    <a:pt x="0" y="286"/>
                  </a:cubicBezTo>
                  <a:cubicBezTo>
                    <a:pt x="63" y="318"/>
                    <a:pt x="127" y="349"/>
                    <a:pt x="190" y="381"/>
                  </a:cubicBezTo>
                  <a:lnTo>
                    <a:pt x="444" y="1"/>
                  </a:lnTo>
                  <a:close/>
                </a:path>
              </a:pathLst>
            </a:custGeom>
            <a:solidFill>
              <a:srgbClr val="F28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7" name="Google Shape;4087;p34"/>
            <p:cNvSpPr/>
            <p:nvPr/>
          </p:nvSpPr>
          <p:spPr>
            <a:xfrm>
              <a:off x="7780248" y="1579517"/>
              <a:ext cx="16880" cy="15018"/>
            </a:xfrm>
            <a:custGeom>
              <a:avLst/>
              <a:gdLst/>
              <a:ahLst/>
              <a:cxnLst/>
              <a:rect l="l" t="t" r="r" b="b"/>
              <a:pathLst>
                <a:path w="571" h="508" extrusionOk="0">
                  <a:moveTo>
                    <a:pt x="285" y="1"/>
                  </a:moveTo>
                  <a:cubicBezTo>
                    <a:pt x="190" y="128"/>
                    <a:pt x="95" y="223"/>
                    <a:pt x="32" y="349"/>
                  </a:cubicBezTo>
                  <a:cubicBezTo>
                    <a:pt x="0" y="349"/>
                    <a:pt x="0" y="381"/>
                    <a:pt x="0" y="381"/>
                  </a:cubicBezTo>
                  <a:cubicBezTo>
                    <a:pt x="0" y="413"/>
                    <a:pt x="32" y="413"/>
                    <a:pt x="32" y="413"/>
                  </a:cubicBezTo>
                  <a:cubicBezTo>
                    <a:pt x="127" y="444"/>
                    <a:pt x="222" y="476"/>
                    <a:pt x="317" y="508"/>
                  </a:cubicBezTo>
                  <a:cubicBezTo>
                    <a:pt x="380" y="349"/>
                    <a:pt x="443" y="191"/>
                    <a:pt x="570" y="33"/>
                  </a:cubicBezTo>
                  <a:lnTo>
                    <a:pt x="570" y="33"/>
                  </a:lnTo>
                  <a:cubicBezTo>
                    <a:pt x="542" y="42"/>
                    <a:pt x="514" y="46"/>
                    <a:pt x="487" y="46"/>
                  </a:cubicBezTo>
                  <a:cubicBezTo>
                    <a:pt x="419" y="46"/>
                    <a:pt x="352" y="23"/>
                    <a:pt x="285" y="1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8" name="Google Shape;4088;p34"/>
            <p:cNvSpPr/>
            <p:nvPr/>
          </p:nvSpPr>
          <p:spPr>
            <a:xfrm>
              <a:off x="7908484" y="1620725"/>
              <a:ext cx="16880" cy="14072"/>
            </a:xfrm>
            <a:custGeom>
              <a:avLst/>
              <a:gdLst/>
              <a:ahLst/>
              <a:cxnLst/>
              <a:rect l="l" t="t" r="r" b="b"/>
              <a:pathLst>
                <a:path w="571" h="476" extrusionOk="0">
                  <a:moveTo>
                    <a:pt x="286" y="0"/>
                  </a:moveTo>
                  <a:cubicBezTo>
                    <a:pt x="191" y="95"/>
                    <a:pt x="96" y="222"/>
                    <a:pt x="32" y="317"/>
                  </a:cubicBezTo>
                  <a:cubicBezTo>
                    <a:pt x="1" y="349"/>
                    <a:pt x="1" y="349"/>
                    <a:pt x="1" y="380"/>
                  </a:cubicBezTo>
                  <a:cubicBezTo>
                    <a:pt x="1" y="380"/>
                    <a:pt x="32" y="380"/>
                    <a:pt x="32" y="412"/>
                  </a:cubicBezTo>
                  <a:cubicBezTo>
                    <a:pt x="127" y="444"/>
                    <a:pt x="222" y="444"/>
                    <a:pt x="317" y="475"/>
                  </a:cubicBezTo>
                  <a:cubicBezTo>
                    <a:pt x="349" y="317"/>
                    <a:pt x="444" y="159"/>
                    <a:pt x="571" y="32"/>
                  </a:cubicBezTo>
                  <a:cubicBezTo>
                    <a:pt x="476" y="32"/>
                    <a:pt x="381" y="32"/>
                    <a:pt x="286" y="0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9" name="Google Shape;4089;p34"/>
            <p:cNvSpPr/>
            <p:nvPr/>
          </p:nvSpPr>
          <p:spPr>
            <a:xfrm>
              <a:off x="7888826" y="1622587"/>
              <a:ext cx="15018" cy="13126"/>
            </a:xfrm>
            <a:custGeom>
              <a:avLst/>
              <a:gdLst/>
              <a:ahLst/>
              <a:cxnLst/>
              <a:rect l="l" t="t" r="r" b="b"/>
              <a:pathLst>
                <a:path w="508" h="444" extrusionOk="0">
                  <a:moveTo>
                    <a:pt x="317" y="1"/>
                  </a:moveTo>
                  <a:cubicBezTo>
                    <a:pt x="191" y="96"/>
                    <a:pt x="96" y="191"/>
                    <a:pt x="1" y="317"/>
                  </a:cubicBezTo>
                  <a:cubicBezTo>
                    <a:pt x="96" y="349"/>
                    <a:pt x="159" y="412"/>
                    <a:pt x="254" y="444"/>
                  </a:cubicBezTo>
                  <a:cubicBezTo>
                    <a:pt x="317" y="317"/>
                    <a:pt x="412" y="191"/>
                    <a:pt x="507" y="64"/>
                  </a:cubicBezTo>
                  <a:cubicBezTo>
                    <a:pt x="444" y="32"/>
                    <a:pt x="381" y="32"/>
                    <a:pt x="317" y="1"/>
                  </a:cubicBezTo>
                  <a:close/>
                </a:path>
              </a:pathLst>
            </a:custGeom>
            <a:solidFill>
              <a:srgbClr val="E2A7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0" name="Google Shape;4090;p34"/>
            <p:cNvSpPr/>
            <p:nvPr/>
          </p:nvSpPr>
          <p:spPr>
            <a:xfrm>
              <a:off x="7823289" y="1629150"/>
              <a:ext cx="15018" cy="13126"/>
            </a:xfrm>
            <a:custGeom>
              <a:avLst/>
              <a:gdLst/>
              <a:ahLst/>
              <a:cxnLst/>
              <a:rect l="l" t="t" r="r" b="b"/>
              <a:pathLst>
                <a:path w="508" h="444" extrusionOk="0">
                  <a:moveTo>
                    <a:pt x="413" y="0"/>
                  </a:moveTo>
                  <a:cubicBezTo>
                    <a:pt x="286" y="95"/>
                    <a:pt x="128" y="222"/>
                    <a:pt x="1" y="317"/>
                  </a:cubicBezTo>
                  <a:cubicBezTo>
                    <a:pt x="64" y="349"/>
                    <a:pt x="159" y="380"/>
                    <a:pt x="223" y="444"/>
                  </a:cubicBezTo>
                  <a:cubicBezTo>
                    <a:pt x="318" y="285"/>
                    <a:pt x="381" y="159"/>
                    <a:pt x="508" y="32"/>
                  </a:cubicBezTo>
                  <a:cubicBezTo>
                    <a:pt x="476" y="0"/>
                    <a:pt x="444" y="0"/>
                    <a:pt x="413" y="0"/>
                  </a:cubicBezTo>
                  <a:close/>
                </a:path>
              </a:pathLst>
            </a:custGeom>
            <a:solidFill>
              <a:srgbClr val="43A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1" name="Google Shape;4091;p34"/>
            <p:cNvSpPr/>
            <p:nvPr/>
          </p:nvSpPr>
          <p:spPr>
            <a:xfrm>
              <a:off x="7777439" y="1550517"/>
              <a:ext cx="13126" cy="13126"/>
            </a:xfrm>
            <a:custGeom>
              <a:avLst/>
              <a:gdLst/>
              <a:ahLst/>
              <a:cxnLst/>
              <a:rect l="l" t="t" r="r" b="b"/>
              <a:pathLst>
                <a:path w="444" h="444" extrusionOk="0">
                  <a:moveTo>
                    <a:pt x="253" y="0"/>
                  </a:moveTo>
                  <a:cubicBezTo>
                    <a:pt x="158" y="127"/>
                    <a:pt x="63" y="222"/>
                    <a:pt x="0" y="317"/>
                  </a:cubicBezTo>
                  <a:cubicBezTo>
                    <a:pt x="63" y="380"/>
                    <a:pt x="127" y="412"/>
                    <a:pt x="190" y="443"/>
                  </a:cubicBezTo>
                  <a:lnTo>
                    <a:pt x="443" y="63"/>
                  </a:lnTo>
                  <a:cubicBezTo>
                    <a:pt x="380" y="32"/>
                    <a:pt x="317" y="32"/>
                    <a:pt x="253" y="0"/>
                  </a:cubicBezTo>
                  <a:close/>
                </a:path>
              </a:pathLst>
            </a:custGeom>
            <a:solidFill>
              <a:srgbClr val="F28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2" name="Google Shape;4092;p34"/>
            <p:cNvSpPr/>
            <p:nvPr/>
          </p:nvSpPr>
          <p:spPr>
            <a:xfrm>
              <a:off x="7800822" y="1536475"/>
              <a:ext cx="15964" cy="8455"/>
            </a:xfrm>
            <a:custGeom>
              <a:avLst/>
              <a:gdLst/>
              <a:ahLst/>
              <a:cxnLst/>
              <a:rect l="l" t="t" r="r" b="b"/>
              <a:pathLst>
                <a:path w="540" h="286" extrusionOk="0">
                  <a:moveTo>
                    <a:pt x="254" y="0"/>
                  </a:moveTo>
                  <a:cubicBezTo>
                    <a:pt x="159" y="32"/>
                    <a:pt x="64" y="32"/>
                    <a:pt x="1" y="63"/>
                  </a:cubicBezTo>
                  <a:cubicBezTo>
                    <a:pt x="1" y="127"/>
                    <a:pt x="32" y="222"/>
                    <a:pt x="64" y="285"/>
                  </a:cubicBezTo>
                  <a:cubicBezTo>
                    <a:pt x="191" y="222"/>
                    <a:pt x="381" y="158"/>
                    <a:pt x="539" y="158"/>
                  </a:cubicBezTo>
                  <a:cubicBezTo>
                    <a:pt x="507" y="95"/>
                    <a:pt x="476" y="32"/>
                    <a:pt x="381" y="0"/>
                  </a:cubicBezTo>
                  <a:close/>
                </a:path>
              </a:pathLst>
            </a:custGeom>
            <a:solidFill>
              <a:srgbClr val="43A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3" name="Google Shape;4093;p34"/>
            <p:cNvSpPr/>
            <p:nvPr/>
          </p:nvSpPr>
          <p:spPr>
            <a:xfrm>
              <a:off x="7796152" y="1596899"/>
              <a:ext cx="15934" cy="8869"/>
            </a:xfrm>
            <a:custGeom>
              <a:avLst/>
              <a:gdLst/>
              <a:ahLst/>
              <a:cxnLst/>
              <a:rect l="l" t="t" r="r" b="b"/>
              <a:pathLst>
                <a:path w="539" h="300" extrusionOk="0">
                  <a:moveTo>
                    <a:pt x="350" y="1"/>
                  </a:moveTo>
                  <a:cubicBezTo>
                    <a:pt x="310" y="1"/>
                    <a:pt x="275" y="15"/>
                    <a:pt x="254" y="15"/>
                  </a:cubicBezTo>
                  <a:cubicBezTo>
                    <a:pt x="159" y="15"/>
                    <a:pt x="64" y="46"/>
                    <a:pt x="0" y="46"/>
                  </a:cubicBezTo>
                  <a:cubicBezTo>
                    <a:pt x="0" y="141"/>
                    <a:pt x="32" y="205"/>
                    <a:pt x="64" y="300"/>
                  </a:cubicBezTo>
                  <a:cubicBezTo>
                    <a:pt x="190" y="205"/>
                    <a:pt x="380" y="173"/>
                    <a:pt x="539" y="173"/>
                  </a:cubicBezTo>
                  <a:cubicBezTo>
                    <a:pt x="507" y="110"/>
                    <a:pt x="475" y="46"/>
                    <a:pt x="412" y="15"/>
                  </a:cubicBezTo>
                  <a:cubicBezTo>
                    <a:pt x="391" y="4"/>
                    <a:pt x="370" y="1"/>
                    <a:pt x="350" y="1"/>
                  </a:cubicBezTo>
                  <a:close/>
                </a:path>
              </a:pathLst>
            </a:custGeom>
            <a:solidFill>
              <a:srgbClr val="43A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4" name="Google Shape;4094;p34"/>
            <p:cNvSpPr/>
            <p:nvPr/>
          </p:nvSpPr>
          <p:spPr>
            <a:xfrm>
              <a:off x="7929089" y="1570175"/>
              <a:ext cx="15018" cy="13540"/>
            </a:xfrm>
            <a:custGeom>
              <a:avLst/>
              <a:gdLst/>
              <a:ahLst/>
              <a:cxnLst/>
              <a:rect l="l" t="t" r="r" b="b"/>
              <a:pathLst>
                <a:path w="508" h="458" extrusionOk="0">
                  <a:moveTo>
                    <a:pt x="254" y="0"/>
                  </a:moveTo>
                  <a:cubicBezTo>
                    <a:pt x="159" y="64"/>
                    <a:pt x="64" y="95"/>
                    <a:pt x="0" y="127"/>
                  </a:cubicBezTo>
                  <a:cubicBezTo>
                    <a:pt x="95" y="222"/>
                    <a:pt x="190" y="317"/>
                    <a:pt x="317" y="412"/>
                  </a:cubicBezTo>
                  <a:cubicBezTo>
                    <a:pt x="317" y="412"/>
                    <a:pt x="349" y="444"/>
                    <a:pt x="380" y="444"/>
                  </a:cubicBezTo>
                  <a:cubicBezTo>
                    <a:pt x="391" y="454"/>
                    <a:pt x="402" y="458"/>
                    <a:pt x="412" y="458"/>
                  </a:cubicBezTo>
                  <a:cubicBezTo>
                    <a:pt x="433" y="458"/>
                    <a:pt x="454" y="444"/>
                    <a:pt x="475" y="444"/>
                  </a:cubicBezTo>
                  <a:cubicBezTo>
                    <a:pt x="507" y="412"/>
                    <a:pt x="507" y="349"/>
                    <a:pt x="507" y="317"/>
                  </a:cubicBezTo>
                  <a:cubicBezTo>
                    <a:pt x="412" y="222"/>
                    <a:pt x="317" y="127"/>
                    <a:pt x="254" y="0"/>
                  </a:cubicBezTo>
                  <a:close/>
                </a:path>
              </a:pathLst>
            </a:custGeom>
            <a:solidFill>
              <a:srgbClr val="43A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5" name="Google Shape;4095;p34"/>
            <p:cNvSpPr/>
            <p:nvPr/>
          </p:nvSpPr>
          <p:spPr>
            <a:xfrm>
              <a:off x="7874785" y="1610408"/>
              <a:ext cx="15934" cy="13569"/>
            </a:xfrm>
            <a:custGeom>
              <a:avLst/>
              <a:gdLst/>
              <a:ahLst/>
              <a:cxnLst/>
              <a:rect l="l" t="t" r="r" b="b"/>
              <a:pathLst>
                <a:path w="539" h="459" extrusionOk="0">
                  <a:moveTo>
                    <a:pt x="254" y="1"/>
                  </a:moveTo>
                  <a:cubicBezTo>
                    <a:pt x="159" y="64"/>
                    <a:pt x="96" y="96"/>
                    <a:pt x="1" y="128"/>
                  </a:cubicBezTo>
                  <a:cubicBezTo>
                    <a:pt x="96" y="223"/>
                    <a:pt x="222" y="318"/>
                    <a:pt x="317" y="413"/>
                  </a:cubicBezTo>
                  <a:cubicBezTo>
                    <a:pt x="317" y="413"/>
                    <a:pt x="349" y="444"/>
                    <a:pt x="381" y="444"/>
                  </a:cubicBezTo>
                  <a:cubicBezTo>
                    <a:pt x="391" y="455"/>
                    <a:pt x="402" y="458"/>
                    <a:pt x="412" y="458"/>
                  </a:cubicBezTo>
                  <a:cubicBezTo>
                    <a:pt x="433" y="458"/>
                    <a:pt x="455" y="444"/>
                    <a:pt x="476" y="444"/>
                  </a:cubicBezTo>
                  <a:cubicBezTo>
                    <a:pt x="507" y="413"/>
                    <a:pt x="539" y="349"/>
                    <a:pt x="507" y="318"/>
                  </a:cubicBezTo>
                  <a:cubicBezTo>
                    <a:pt x="412" y="223"/>
                    <a:pt x="317" y="128"/>
                    <a:pt x="254" y="1"/>
                  </a:cubicBezTo>
                  <a:close/>
                </a:path>
              </a:pathLst>
            </a:custGeom>
            <a:solidFill>
              <a:srgbClr val="43A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6" name="Google Shape;4096;p34"/>
            <p:cNvSpPr/>
            <p:nvPr/>
          </p:nvSpPr>
          <p:spPr>
            <a:xfrm>
              <a:off x="7885101" y="1537392"/>
              <a:ext cx="15934" cy="13155"/>
            </a:xfrm>
            <a:custGeom>
              <a:avLst/>
              <a:gdLst/>
              <a:ahLst/>
              <a:cxnLst/>
              <a:rect l="l" t="t" r="r" b="b"/>
              <a:pathLst>
                <a:path w="539" h="445" extrusionOk="0">
                  <a:moveTo>
                    <a:pt x="253" y="1"/>
                  </a:moveTo>
                  <a:cubicBezTo>
                    <a:pt x="158" y="32"/>
                    <a:pt x="95" y="64"/>
                    <a:pt x="0" y="96"/>
                  </a:cubicBezTo>
                  <a:cubicBezTo>
                    <a:pt x="95" y="191"/>
                    <a:pt x="222" y="286"/>
                    <a:pt x="317" y="381"/>
                  </a:cubicBezTo>
                  <a:cubicBezTo>
                    <a:pt x="317" y="412"/>
                    <a:pt x="348" y="412"/>
                    <a:pt x="380" y="444"/>
                  </a:cubicBezTo>
                  <a:cubicBezTo>
                    <a:pt x="412" y="444"/>
                    <a:pt x="443" y="444"/>
                    <a:pt x="475" y="412"/>
                  </a:cubicBezTo>
                  <a:cubicBezTo>
                    <a:pt x="507" y="381"/>
                    <a:pt x="538" y="349"/>
                    <a:pt x="507" y="317"/>
                  </a:cubicBezTo>
                  <a:cubicBezTo>
                    <a:pt x="412" y="222"/>
                    <a:pt x="317" y="96"/>
                    <a:pt x="253" y="1"/>
                  </a:cubicBezTo>
                  <a:close/>
                </a:path>
              </a:pathLst>
            </a:custGeom>
            <a:solidFill>
              <a:srgbClr val="43A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7" name="Google Shape;4097;p34"/>
            <p:cNvSpPr/>
            <p:nvPr/>
          </p:nvSpPr>
          <p:spPr>
            <a:xfrm>
              <a:off x="7829851" y="1543954"/>
              <a:ext cx="15018" cy="13540"/>
            </a:xfrm>
            <a:custGeom>
              <a:avLst/>
              <a:gdLst/>
              <a:ahLst/>
              <a:cxnLst/>
              <a:rect l="l" t="t" r="r" b="b"/>
              <a:pathLst>
                <a:path w="508" h="458" extrusionOk="0">
                  <a:moveTo>
                    <a:pt x="222" y="0"/>
                  </a:moveTo>
                  <a:cubicBezTo>
                    <a:pt x="159" y="64"/>
                    <a:pt x="64" y="95"/>
                    <a:pt x="1" y="127"/>
                  </a:cubicBezTo>
                  <a:cubicBezTo>
                    <a:pt x="96" y="222"/>
                    <a:pt x="191" y="317"/>
                    <a:pt x="317" y="412"/>
                  </a:cubicBezTo>
                  <a:cubicBezTo>
                    <a:pt x="317" y="412"/>
                    <a:pt x="349" y="444"/>
                    <a:pt x="349" y="444"/>
                  </a:cubicBezTo>
                  <a:cubicBezTo>
                    <a:pt x="370" y="454"/>
                    <a:pt x="388" y="458"/>
                    <a:pt x="403" y="458"/>
                  </a:cubicBezTo>
                  <a:cubicBezTo>
                    <a:pt x="433" y="458"/>
                    <a:pt x="454" y="444"/>
                    <a:pt x="476" y="444"/>
                  </a:cubicBezTo>
                  <a:cubicBezTo>
                    <a:pt x="507" y="412"/>
                    <a:pt x="507" y="349"/>
                    <a:pt x="507" y="317"/>
                  </a:cubicBezTo>
                  <a:cubicBezTo>
                    <a:pt x="412" y="222"/>
                    <a:pt x="317" y="127"/>
                    <a:pt x="222" y="0"/>
                  </a:cubicBezTo>
                  <a:close/>
                </a:path>
              </a:pathLst>
            </a:custGeom>
            <a:solidFill>
              <a:srgbClr val="43A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8" name="Google Shape;4098;p34"/>
            <p:cNvSpPr/>
            <p:nvPr/>
          </p:nvSpPr>
          <p:spPr>
            <a:xfrm>
              <a:off x="7885101" y="1527104"/>
              <a:ext cx="14988" cy="6592"/>
            </a:xfrm>
            <a:custGeom>
              <a:avLst/>
              <a:gdLst/>
              <a:ahLst/>
              <a:cxnLst/>
              <a:rect l="l" t="t" r="r" b="b"/>
              <a:pathLst>
                <a:path w="507" h="223" extrusionOk="0">
                  <a:moveTo>
                    <a:pt x="63" y="0"/>
                  </a:moveTo>
                  <a:cubicBezTo>
                    <a:pt x="63" y="64"/>
                    <a:pt x="32" y="159"/>
                    <a:pt x="0" y="222"/>
                  </a:cubicBezTo>
                  <a:cubicBezTo>
                    <a:pt x="95" y="206"/>
                    <a:pt x="182" y="198"/>
                    <a:pt x="265" y="198"/>
                  </a:cubicBezTo>
                  <a:cubicBezTo>
                    <a:pt x="348" y="198"/>
                    <a:pt x="428" y="206"/>
                    <a:pt x="507" y="222"/>
                  </a:cubicBezTo>
                  <a:cubicBezTo>
                    <a:pt x="475" y="159"/>
                    <a:pt x="443" y="95"/>
                    <a:pt x="443" y="32"/>
                  </a:cubicBezTo>
                  <a:cubicBezTo>
                    <a:pt x="406" y="41"/>
                    <a:pt x="369" y="45"/>
                    <a:pt x="332" y="45"/>
                  </a:cubicBezTo>
                  <a:cubicBezTo>
                    <a:pt x="242" y="45"/>
                    <a:pt x="153" y="23"/>
                    <a:pt x="63" y="0"/>
                  </a:cubicBezTo>
                  <a:close/>
                </a:path>
              </a:pathLst>
            </a:custGeom>
            <a:solidFill>
              <a:srgbClr val="E2A7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9" name="Google Shape;4099;p34"/>
            <p:cNvSpPr/>
            <p:nvPr/>
          </p:nvSpPr>
          <p:spPr>
            <a:xfrm>
              <a:off x="7822372" y="1591696"/>
              <a:ext cx="14072" cy="15018"/>
            </a:xfrm>
            <a:custGeom>
              <a:avLst/>
              <a:gdLst/>
              <a:ahLst/>
              <a:cxnLst/>
              <a:rect l="l" t="t" r="r" b="b"/>
              <a:pathLst>
                <a:path w="476" h="508" extrusionOk="0">
                  <a:moveTo>
                    <a:pt x="222" y="1"/>
                  </a:moveTo>
                  <a:cubicBezTo>
                    <a:pt x="159" y="32"/>
                    <a:pt x="64" y="64"/>
                    <a:pt x="0" y="96"/>
                  </a:cubicBezTo>
                  <a:cubicBezTo>
                    <a:pt x="127" y="222"/>
                    <a:pt x="222" y="349"/>
                    <a:pt x="317" y="507"/>
                  </a:cubicBezTo>
                  <a:cubicBezTo>
                    <a:pt x="380" y="444"/>
                    <a:pt x="412" y="381"/>
                    <a:pt x="475" y="317"/>
                  </a:cubicBezTo>
                  <a:cubicBezTo>
                    <a:pt x="349" y="254"/>
                    <a:pt x="254" y="127"/>
                    <a:pt x="222" y="1"/>
                  </a:cubicBezTo>
                  <a:close/>
                </a:path>
              </a:pathLst>
            </a:custGeom>
            <a:solidFill>
              <a:srgbClr val="EAD4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0" name="Google Shape;4100;p34"/>
            <p:cNvSpPr/>
            <p:nvPr/>
          </p:nvSpPr>
          <p:spPr>
            <a:xfrm>
              <a:off x="7842947" y="1517734"/>
              <a:ext cx="14072" cy="14072"/>
            </a:xfrm>
            <a:custGeom>
              <a:avLst/>
              <a:gdLst/>
              <a:ahLst/>
              <a:cxnLst/>
              <a:rect l="l" t="t" r="r" b="b"/>
              <a:pathLst>
                <a:path w="476" h="476" extrusionOk="0">
                  <a:moveTo>
                    <a:pt x="223" y="1"/>
                  </a:moveTo>
                  <a:cubicBezTo>
                    <a:pt x="159" y="32"/>
                    <a:pt x="64" y="64"/>
                    <a:pt x="1" y="96"/>
                  </a:cubicBezTo>
                  <a:cubicBezTo>
                    <a:pt x="128" y="191"/>
                    <a:pt x="223" y="349"/>
                    <a:pt x="318" y="476"/>
                  </a:cubicBezTo>
                  <a:cubicBezTo>
                    <a:pt x="381" y="412"/>
                    <a:pt x="413" y="381"/>
                    <a:pt x="476" y="317"/>
                  </a:cubicBezTo>
                  <a:cubicBezTo>
                    <a:pt x="349" y="254"/>
                    <a:pt x="254" y="127"/>
                    <a:pt x="223" y="1"/>
                  </a:cubicBezTo>
                  <a:close/>
                </a:path>
              </a:pathLst>
            </a:custGeom>
            <a:solidFill>
              <a:srgbClr val="EAD4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1" name="Google Shape;4101;p34"/>
            <p:cNvSpPr/>
            <p:nvPr/>
          </p:nvSpPr>
          <p:spPr>
            <a:xfrm>
              <a:off x="7874785" y="1635712"/>
              <a:ext cx="14072" cy="14072"/>
            </a:xfrm>
            <a:custGeom>
              <a:avLst/>
              <a:gdLst/>
              <a:ahLst/>
              <a:cxnLst/>
              <a:rect l="l" t="t" r="r" b="b"/>
              <a:pathLst>
                <a:path w="476" h="476" extrusionOk="0">
                  <a:moveTo>
                    <a:pt x="222" y="0"/>
                  </a:moveTo>
                  <a:cubicBezTo>
                    <a:pt x="159" y="32"/>
                    <a:pt x="64" y="63"/>
                    <a:pt x="1" y="95"/>
                  </a:cubicBezTo>
                  <a:cubicBezTo>
                    <a:pt x="127" y="222"/>
                    <a:pt x="222" y="348"/>
                    <a:pt x="317" y="475"/>
                  </a:cubicBezTo>
                  <a:cubicBezTo>
                    <a:pt x="381" y="443"/>
                    <a:pt x="412" y="380"/>
                    <a:pt x="476" y="317"/>
                  </a:cubicBezTo>
                  <a:cubicBezTo>
                    <a:pt x="349" y="253"/>
                    <a:pt x="254" y="127"/>
                    <a:pt x="222" y="0"/>
                  </a:cubicBezTo>
                  <a:close/>
                </a:path>
              </a:pathLst>
            </a:custGeom>
            <a:solidFill>
              <a:srgbClr val="EAD4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2" name="Google Shape;4102;p34"/>
            <p:cNvSpPr/>
            <p:nvPr/>
          </p:nvSpPr>
          <p:spPr>
            <a:xfrm>
              <a:off x="7883210" y="1599175"/>
              <a:ext cx="8455" cy="11263"/>
            </a:xfrm>
            <a:custGeom>
              <a:avLst/>
              <a:gdLst/>
              <a:ahLst/>
              <a:cxnLst/>
              <a:rect l="l" t="t" r="r" b="b"/>
              <a:pathLst>
                <a:path w="286" h="381" extrusionOk="0">
                  <a:moveTo>
                    <a:pt x="96" y="1"/>
                  </a:moveTo>
                  <a:cubicBezTo>
                    <a:pt x="32" y="64"/>
                    <a:pt x="1" y="159"/>
                    <a:pt x="1" y="254"/>
                  </a:cubicBezTo>
                  <a:cubicBezTo>
                    <a:pt x="1" y="286"/>
                    <a:pt x="1" y="286"/>
                    <a:pt x="1" y="318"/>
                  </a:cubicBezTo>
                  <a:cubicBezTo>
                    <a:pt x="1" y="349"/>
                    <a:pt x="32" y="381"/>
                    <a:pt x="64" y="381"/>
                  </a:cubicBezTo>
                  <a:cubicBezTo>
                    <a:pt x="96" y="381"/>
                    <a:pt x="159" y="381"/>
                    <a:pt x="191" y="349"/>
                  </a:cubicBezTo>
                  <a:cubicBezTo>
                    <a:pt x="222" y="223"/>
                    <a:pt x="254" y="128"/>
                    <a:pt x="286" y="1"/>
                  </a:cubicBezTo>
                  <a:close/>
                </a:path>
              </a:pathLst>
            </a:custGeom>
            <a:solidFill>
              <a:srgbClr val="F28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3" name="Google Shape;4103;p34"/>
            <p:cNvSpPr/>
            <p:nvPr/>
          </p:nvSpPr>
          <p:spPr>
            <a:xfrm>
              <a:off x="7842947" y="1601067"/>
              <a:ext cx="14072" cy="13126"/>
            </a:xfrm>
            <a:custGeom>
              <a:avLst/>
              <a:gdLst/>
              <a:ahLst/>
              <a:cxnLst/>
              <a:rect l="l" t="t" r="r" b="b"/>
              <a:pathLst>
                <a:path w="476" h="444" extrusionOk="0">
                  <a:moveTo>
                    <a:pt x="254" y="0"/>
                  </a:moveTo>
                  <a:cubicBezTo>
                    <a:pt x="159" y="127"/>
                    <a:pt x="64" y="254"/>
                    <a:pt x="1" y="349"/>
                  </a:cubicBezTo>
                  <a:cubicBezTo>
                    <a:pt x="64" y="380"/>
                    <a:pt x="128" y="412"/>
                    <a:pt x="191" y="444"/>
                  </a:cubicBezTo>
                  <a:lnTo>
                    <a:pt x="444" y="95"/>
                  </a:lnTo>
                  <a:cubicBezTo>
                    <a:pt x="444" y="95"/>
                    <a:pt x="476" y="64"/>
                    <a:pt x="476" y="64"/>
                  </a:cubicBezTo>
                  <a:cubicBezTo>
                    <a:pt x="476" y="32"/>
                    <a:pt x="444" y="32"/>
                    <a:pt x="413" y="32"/>
                  </a:cubicBezTo>
                  <a:cubicBezTo>
                    <a:pt x="349" y="32"/>
                    <a:pt x="286" y="32"/>
                    <a:pt x="254" y="0"/>
                  </a:cubicBezTo>
                  <a:close/>
                </a:path>
              </a:pathLst>
            </a:custGeom>
            <a:solidFill>
              <a:srgbClr val="E2A7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4" name="Google Shape;4104;p34"/>
            <p:cNvSpPr/>
            <p:nvPr/>
          </p:nvSpPr>
          <p:spPr>
            <a:xfrm>
              <a:off x="7781164" y="1605737"/>
              <a:ext cx="16880" cy="12209"/>
            </a:xfrm>
            <a:custGeom>
              <a:avLst/>
              <a:gdLst/>
              <a:ahLst/>
              <a:cxnLst/>
              <a:rect l="l" t="t" r="r" b="b"/>
              <a:pathLst>
                <a:path w="571" h="413" extrusionOk="0">
                  <a:moveTo>
                    <a:pt x="159" y="1"/>
                  </a:moveTo>
                  <a:cubicBezTo>
                    <a:pt x="96" y="64"/>
                    <a:pt x="64" y="127"/>
                    <a:pt x="1" y="159"/>
                  </a:cubicBezTo>
                  <a:cubicBezTo>
                    <a:pt x="159" y="222"/>
                    <a:pt x="286" y="317"/>
                    <a:pt x="444" y="412"/>
                  </a:cubicBezTo>
                  <a:lnTo>
                    <a:pt x="571" y="191"/>
                  </a:lnTo>
                  <a:cubicBezTo>
                    <a:pt x="444" y="127"/>
                    <a:pt x="286" y="96"/>
                    <a:pt x="159" y="1"/>
                  </a:cubicBezTo>
                  <a:close/>
                </a:path>
              </a:pathLst>
            </a:custGeom>
            <a:solidFill>
              <a:srgbClr val="E2A7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5" name="Google Shape;4105;p34"/>
            <p:cNvSpPr/>
            <p:nvPr/>
          </p:nvSpPr>
          <p:spPr>
            <a:xfrm>
              <a:off x="7831714" y="1961300"/>
              <a:ext cx="193841" cy="47300"/>
            </a:xfrm>
            <a:custGeom>
              <a:avLst/>
              <a:gdLst/>
              <a:ahLst/>
              <a:cxnLst/>
              <a:rect l="l" t="t" r="r" b="b"/>
              <a:pathLst>
                <a:path w="6557" h="1600" extrusionOk="0">
                  <a:moveTo>
                    <a:pt x="6412" y="1"/>
                  </a:moveTo>
                  <a:cubicBezTo>
                    <a:pt x="6098" y="1"/>
                    <a:pt x="5088" y="426"/>
                    <a:pt x="2747" y="426"/>
                  </a:cubicBezTo>
                  <a:cubicBezTo>
                    <a:pt x="1981" y="426"/>
                    <a:pt x="1073" y="381"/>
                    <a:pt x="1" y="260"/>
                  </a:cubicBezTo>
                  <a:lnTo>
                    <a:pt x="1" y="260"/>
                  </a:lnTo>
                  <a:cubicBezTo>
                    <a:pt x="1" y="260"/>
                    <a:pt x="96" y="1084"/>
                    <a:pt x="286" y="1274"/>
                  </a:cubicBezTo>
                  <a:cubicBezTo>
                    <a:pt x="403" y="1371"/>
                    <a:pt x="1753" y="1600"/>
                    <a:pt x="3276" y="1600"/>
                  </a:cubicBezTo>
                  <a:cubicBezTo>
                    <a:pt x="4230" y="1600"/>
                    <a:pt x="5252" y="1510"/>
                    <a:pt x="6081" y="1242"/>
                  </a:cubicBezTo>
                  <a:cubicBezTo>
                    <a:pt x="6145" y="1210"/>
                    <a:pt x="6208" y="1179"/>
                    <a:pt x="6240" y="1115"/>
                  </a:cubicBezTo>
                  <a:cubicBezTo>
                    <a:pt x="6335" y="894"/>
                    <a:pt x="6556" y="323"/>
                    <a:pt x="6525" y="70"/>
                  </a:cubicBezTo>
                  <a:cubicBezTo>
                    <a:pt x="6516" y="21"/>
                    <a:pt x="6480" y="1"/>
                    <a:pt x="6412" y="1"/>
                  </a:cubicBezTo>
                  <a:close/>
                </a:path>
              </a:pathLst>
            </a:custGeom>
            <a:solidFill>
              <a:srgbClr val="E2A7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6" name="Google Shape;4106;p34"/>
            <p:cNvSpPr/>
            <p:nvPr/>
          </p:nvSpPr>
          <p:spPr>
            <a:xfrm>
              <a:off x="7830797" y="1961596"/>
              <a:ext cx="194758" cy="28912"/>
            </a:xfrm>
            <a:custGeom>
              <a:avLst/>
              <a:gdLst/>
              <a:ahLst/>
              <a:cxnLst/>
              <a:rect l="l" t="t" r="r" b="b"/>
              <a:pathLst>
                <a:path w="6588" h="978" extrusionOk="0">
                  <a:moveTo>
                    <a:pt x="6445" y="1"/>
                  </a:moveTo>
                  <a:cubicBezTo>
                    <a:pt x="6136" y="1"/>
                    <a:pt x="5150" y="420"/>
                    <a:pt x="2809" y="420"/>
                  </a:cubicBezTo>
                  <a:cubicBezTo>
                    <a:pt x="2031" y="420"/>
                    <a:pt x="1103" y="373"/>
                    <a:pt x="0" y="250"/>
                  </a:cubicBezTo>
                  <a:lnTo>
                    <a:pt x="0" y="250"/>
                  </a:lnTo>
                  <a:cubicBezTo>
                    <a:pt x="0" y="250"/>
                    <a:pt x="64" y="630"/>
                    <a:pt x="159" y="915"/>
                  </a:cubicBezTo>
                  <a:cubicBezTo>
                    <a:pt x="215" y="957"/>
                    <a:pt x="275" y="973"/>
                    <a:pt x="338" y="973"/>
                  </a:cubicBezTo>
                  <a:cubicBezTo>
                    <a:pt x="526" y="973"/>
                    <a:pt x="736" y="835"/>
                    <a:pt x="915" y="835"/>
                  </a:cubicBezTo>
                  <a:cubicBezTo>
                    <a:pt x="949" y="835"/>
                    <a:pt x="982" y="840"/>
                    <a:pt x="1014" y="852"/>
                  </a:cubicBezTo>
                  <a:cubicBezTo>
                    <a:pt x="1080" y="881"/>
                    <a:pt x="1145" y="892"/>
                    <a:pt x="1209" y="892"/>
                  </a:cubicBezTo>
                  <a:cubicBezTo>
                    <a:pt x="1367" y="892"/>
                    <a:pt x="1516" y="827"/>
                    <a:pt x="1663" y="827"/>
                  </a:cubicBezTo>
                  <a:cubicBezTo>
                    <a:pt x="1711" y="827"/>
                    <a:pt x="1758" y="834"/>
                    <a:pt x="1805" y="852"/>
                  </a:cubicBezTo>
                  <a:cubicBezTo>
                    <a:pt x="1952" y="925"/>
                    <a:pt x="2035" y="977"/>
                    <a:pt x="2122" y="977"/>
                  </a:cubicBezTo>
                  <a:cubicBezTo>
                    <a:pt x="2185" y="977"/>
                    <a:pt x="2251" y="950"/>
                    <a:pt x="2344" y="884"/>
                  </a:cubicBezTo>
                  <a:cubicBezTo>
                    <a:pt x="2354" y="873"/>
                    <a:pt x="2368" y="869"/>
                    <a:pt x="2384" y="869"/>
                  </a:cubicBezTo>
                  <a:cubicBezTo>
                    <a:pt x="2414" y="869"/>
                    <a:pt x="2449" y="884"/>
                    <a:pt x="2470" y="884"/>
                  </a:cubicBezTo>
                  <a:cubicBezTo>
                    <a:pt x="2640" y="934"/>
                    <a:pt x="2764" y="967"/>
                    <a:pt x="2896" y="967"/>
                  </a:cubicBezTo>
                  <a:cubicBezTo>
                    <a:pt x="3011" y="967"/>
                    <a:pt x="3132" y="942"/>
                    <a:pt x="3294" y="884"/>
                  </a:cubicBezTo>
                  <a:cubicBezTo>
                    <a:pt x="3389" y="852"/>
                    <a:pt x="3420" y="852"/>
                    <a:pt x="3515" y="852"/>
                  </a:cubicBezTo>
                  <a:cubicBezTo>
                    <a:pt x="3586" y="870"/>
                    <a:pt x="3654" y="877"/>
                    <a:pt x="3720" y="877"/>
                  </a:cubicBezTo>
                  <a:cubicBezTo>
                    <a:pt x="3890" y="877"/>
                    <a:pt x="4044" y="825"/>
                    <a:pt x="4181" y="757"/>
                  </a:cubicBezTo>
                  <a:cubicBezTo>
                    <a:pt x="4212" y="725"/>
                    <a:pt x="4212" y="725"/>
                    <a:pt x="4244" y="725"/>
                  </a:cubicBezTo>
                  <a:cubicBezTo>
                    <a:pt x="4402" y="725"/>
                    <a:pt x="4466" y="852"/>
                    <a:pt x="4656" y="884"/>
                  </a:cubicBezTo>
                  <a:cubicBezTo>
                    <a:pt x="4765" y="896"/>
                    <a:pt x="4870" y="912"/>
                    <a:pt x="4966" y="912"/>
                  </a:cubicBezTo>
                  <a:cubicBezTo>
                    <a:pt x="5121" y="912"/>
                    <a:pt x="5255" y="869"/>
                    <a:pt x="5352" y="693"/>
                  </a:cubicBezTo>
                  <a:cubicBezTo>
                    <a:pt x="5384" y="662"/>
                    <a:pt x="5416" y="630"/>
                    <a:pt x="5479" y="630"/>
                  </a:cubicBezTo>
                  <a:cubicBezTo>
                    <a:pt x="5518" y="616"/>
                    <a:pt x="5553" y="610"/>
                    <a:pt x="5586" y="610"/>
                  </a:cubicBezTo>
                  <a:cubicBezTo>
                    <a:pt x="5696" y="610"/>
                    <a:pt x="5777" y="675"/>
                    <a:pt x="5872" y="675"/>
                  </a:cubicBezTo>
                  <a:cubicBezTo>
                    <a:pt x="5932" y="675"/>
                    <a:pt x="5998" y="649"/>
                    <a:pt x="6081" y="567"/>
                  </a:cubicBezTo>
                  <a:cubicBezTo>
                    <a:pt x="6133" y="525"/>
                    <a:pt x="6183" y="511"/>
                    <a:pt x="6228" y="511"/>
                  </a:cubicBezTo>
                  <a:cubicBezTo>
                    <a:pt x="6320" y="511"/>
                    <a:pt x="6397" y="567"/>
                    <a:pt x="6461" y="567"/>
                  </a:cubicBezTo>
                  <a:cubicBezTo>
                    <a:pt x="6524" y="377"/>
                    <a:pt x="6587" y="187"/>
                    <a:pt x="6556" y="60"/>
                  </a:cubicBezTo>
                  <a:cubicBezTo>
                    <a:pt x="6543" y="18"/>
                    <a:pt x="6508" y="1"/>
                    <a:pt x="6445" y="1"/>
                  </a:cubicBezTo>
                  <a:close/>
                </a:path>
              </a:pathLst>
            </a:custGeom>
            <a:solidFill>
              <a:srgbClr val="D197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7" name="Google Shape;4107;p34"/>
            <p:cNvSpPr/>
            <p:nvPr/>
          </p:nvSpPr>
          <p:spPr>
            <a:xfrm>
              <a:off x="7836414" y="1970849"/>
              <a:ext cx="127355" cy="32814"/>
            </a:xfrm>
            <a:custGeom>
              <a:avLst/>
              <a:gdLst/>
              <a:ahLst/>
              <a:cxnLst/>
              <a:rect l="l" t="t" r="r" b="b"/>
              <a:pathLst>
                <a:path w="4308" h="1110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1"/>
                    <a:pt x="95" y="697"/>
                    <a:pt x="254" y="824"/>
                  </a:cubicBezTo>
                  <a:cubicBezTo>
                    <a:pt x="374" y="920"/>
                    <a:pt x="1618" y="1109"/>
                    <a:pt x="3002" y="1109"/>
                  </a:cubicBezTo>
                  <a:cubicBezTo>
                    <a:pt x="3433" y="1109"/>
                    <a:pt x="3878" y="1091"/>
                    <a:pt x="4307" y="1046"/>
                  </a:cubicBezTo>
                  <a:cubicBezTo>
                    <a:pt x="4244" y="1014"/>
                    <a:pt x="4181" y="982"/>
                    <a:pt x="4086" y="919"/>
                  </a:cubicBezTo>
                  <a:cubicBezTo>
                    <a:pt x="3769" y="761"/>
                    <a:pt x="3357" y="475"/>
                    <a:pt x="3167" y="127"/>
                  </a:cubicBezTo>
                  <a:cubicBezTo>
                    <a:pt x="2913" y="137"/>
                    <a:pt x="2637" y="144"/>
                    <a:pt x="2339" y="144"/>
                  </a:cubicBezTo>
                  <a:cubicBezTo>
                    <a:pt x="1674" y="144"/>
                    <a:pt x="897" y="110"/>
                    <a:pt x="0" y="0"/>
                  </a:cubicBezTo>
                  <a:close/>
                </a:path>
              </a:pathLst>
            </a:custGeom>
            <a:solidFill>
              <a:srgbClr val="D197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8" name="Google Shape;4108;p34"/>
            <p:cNvSpPr/>
            <p:nvPr/>
          </p:nvSpPr>
          <p:spPr>
            <a:xfrm>
              <a:off x="7827989" y="1916811"/>
              <a:ext cx="204129" cy="57174"/>
            </a:xfrm>
            <a:custGeom>
              <a:avLst/>
              <a:gdLst/>
              <a:ahLst/>
              <a:cxnLst/>
              <a:rect l="l" t="t" r="r" b="b"/>
              <a:pathLst>
                <a:path w="6905" h="1934" extrusionOk="0">
                  <a:moveTo>
                    <a:pt x="5171" y="0"/>
                  </a:moveTo>
                  <a:cubicBezTo>
                    <a:pt x="4352" y="0"/>
                    <a:pt x="3390" y="89"/>
                    <a:pt x="3003" y="89"/>
                  </a:cubicBezTo>
                  <a:cubicBezTo>
                    <a:pt x="2969" y="89"/>
                    <a:pt x="2939" y="88"/>
                    <a:pt x="2914" y="87"/>
                  </a:cubicBezTo>
                  <a:cubicBezTo>
                    <a:pt x="2914" y="87"/>
                    <a:pt x="222" y="403"/>
                    <a:pt x="127" y="688"/>
                  </a:cubicBezTo>
                  <a:cubicBezTo>
                    <a:pt x="0" y="1005"/>
                    <a:pt x="64" y="1575"/>
                    <a:pt x="285" y="1733"/>
                  </a:cubicBezTo>
                  <a:cubicBezTo>
                    <a:pt x="475" y="1892"/>
                    <a:pt x="3199" y="1892"/>
                    <a:pt x="3642" y="1923"/>
                  </a:cubicBezTo>
                  <a:cubicBezTo>
                    <a:pt x="3767" y="1930"/>
                    <a:pt x="3889" y="1934"/>
                    <a:pt x="4007" y="1934"/>
                  </a:cubicBezTo>
                  <a:cubicBezTo>
                    <a:pt x="5500" y="1934"/>
                    <a:pt x="6402" y="1417"/>
                    <a:pt x="6461" y="1417"/>
                  </a:cubicBezTo>
                  <a:cubicBezTo>
                    <a:pt x="6524" y="1385"/>
                    <a:pt x="6904" y="688"/>
                    <a:pt x="6461" y="213"/>
                  </a:cubicBezTo>
                  <a:cubicBezTo>
                    <a:pt x="6295" y="48"/>
                    <a:pt x="5771" y="0"/>
                    <a:pt x="5171" y="0"/>
                  </a:cubicBezTo>
                  <a:close/>
                </a:path>
              </a:pathLst>
            </a:custGeom>
            <a:solidFill>
              <a:srgbClr val="306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9" name="Google Shape;4109;p34"/>
            <p:cNvSpPr/>
            <p:nvPr/>
          </p:nvSpPr>
          <p:spPr>
            <a:xfrm>
              <a:off x="7829851" y="1916811"/>
              <a:ext cx="193841" cy="40708"/>
            </a:xfrm>
            <a:custGeom>
              <a:avLst/>
              <a:gdLst/>
              <a:ahLst/>
              <a:cxnLst/>
              <a:rect l="l" t="t" r="r" b="b"/>
              <a:pathLst>
                <a:path w="6557" h="1377" extrusionOk="0">
                  <a:moveTo>
                    <a:pt x="5108" y="0"/>
                  </a:moveTo>
                  <a:cubicBezTo>
                    <a:pt x="4289" y="0"/>
                    <a:pt x="3327" y="89"/>
                    <a:pt x="2940" y="89"/>
                  </a:cubicBezTo>
                  <a:cubicBezTo>
                    <a:pt x="2906" y="89"/>
                    <a:pt x="2876" y="88"/>
                    <a:pt x="2851" y="87"/>
                  </a:cubicBezTo>
                  <a:cubicBezTo>
                    <a:pt x="2851" y="87"/>
                    <a:pt x="191" y="403"/>
                    <a:pt x="64" y="688"/>
                  </a:cubicBezTo>
                  <a:cubicBezTo>
                    <a:pt x="32" y="752"/>
                    <a:pt x="1" y="847"/>
                    <a:pt x="1" y="942"/>
                  </a:cubicBezTo>
                  <a:cubicBezTo>
                    <a:pt x="634" y="752"/>
                    <a:pt x="1299" y="688"/>
                    <a:pt x="1996" y="657"/>
                  </a:cubicBezTo>
                  <a:cubicBezTo>
                    <a:pt x="2439" y="657"/>
                    <a:pt x="2819" y="783"/>
                    <a:pt x="3262" y="847"/>
                  </a:cubicBezTo>
                  <a:cubicBezTo>
                    <a:pt x="3611" y="910"/>
                    <a:pt x="3959" y="942"/>
                    <a:pt x="4308" y="1068"/>
                  </a:cubicBezTo>
                  <a:cubicBezTo>
                    <a:pt x="4493" y="1138"/>
                    <a:pt x="4864" y="1376"/>
                    <a:pt x="5124" y="1376"/>
                  </a:cubicBezTo>
                  <a:cubicBezTo>
                    <a:pt x="5220" y="1376"/>
                    <a:pt x="5301" y="1344"/>
                    <a:pt x="5353" y="1258"/>
                  </a:cubicBezTo>
                  <a:cubicBezTo>
                    <a:pt x="5479" y="1037"/>
                    <a:pt x="5733" y="910"/>
                    <a:pt x="5954" y="783"/>
                  </a:cubicBezTo>
                  <a:cubicBezTo>
                    <a:pt x="6113" y="688"/>
                    <a:pt x="6334" y="562"/>
                    <a:pt x="6556" y="498"/>
                  </a:cubicBezTo>
                  <a:cubicBezTo>
                    <a:pt x="6524" y="403"/>
                    <a:pt x="6493" y="308"/>
                    <a:pt x="6398" y="213"/>
                  </a:cubicBezTo>
                  <a:cubicBezTo>
                    <a:pt x="6232" y="48"/>
                    <a:pt x="5708" y="0"/>
                    <a:pt x="5108" y="0"/>
                  </a:cubicBezTo>
                  <a:close/>
                </a:path>
              </a:pathLst>
            </a:custGeom>
            <a:solidFill>
              <a:srgbClr val="953E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0" name="Google Shape;4110;p34"/>
            <p:cNvSpPr/>
            <p:nvPr/>
          </p:nvSpPr>
          <p:spPr>
            <a:xfrm>
              <a:off x="7831714" y="1954235"/>
              <a:ext cx="202267" cy="27848"/>
            </a:xfrm>
            <a:custGeom>
              <a:avLst/>
              <a:gdLst/>
              <a:ahLst/>
              <a:cxnLst/>
              <a:rect l="l" t="t" r="r" b="b"/>
              <a:pathLst>
                <a:path w="6842" h="942" extrusionOk="0">
                  <a:moveTo>
                    <a:pt x="6631" y="0"/>
                  </a:moveTo>
                  <a:cubicBezTo>
                    <a:pt x="6544" y="0"/>
                    <a:pt x="6383" y="99"/>
                    <a:pt x="6210" y="99"/>
                  </a:cubicBezTo>
                  <a:cubicBezTo>
                    <a:pt x="6178" y="99"/>
                    <a:pt x="6146" y="96"/>
                    <a:pt x="6113" y="87"/>
                  </a:cubicBezTo>
                  <a:cubicBezTo>
                    <a:pt x="6104" y="86"/>
                    <a:pt x="6095" y="86"/>
                    <a:pt x="6085" y="86"/>
                  </a:cubicBezTo>
                  <a:cubicBezTo>
                    <a:pt x="5822" y="86"/>
                    <a:pt x="5205" y="469"/>
                    <a:pt x="5051" y="469"/>
                  </a:cubicBezTo>
                  <a:cubicBezTo>
                    <a:pt x="5046" y="469"/>
                    <a:pt x="5041" y="469"/>
                    <a:pt x="5036" y="467"/>
                  </a:cubicBezTo>
                  <a:cubicBezTo>
                    <a:pt x="4927" y="446"/>
                    <a:pt x="4607" y="409"/>
                    <a:pt x="4346" y="409"/>
                  </a:cubicBezTo>
                  <a:cubicBezTo>
                    <a:pt x="4229" y="409"/>
                    <a:pt x="4123" y="416"/>
                    <a:pt x="4055" y="436"/>
                  </a:cubicBezTo>
                  <a:cubicBezTo>
                    <a:pt x="4023" y="451"/>
                    <a:pt x="3992" y="458"/>
                    <a:pt x="3959" y="458"/>
                  </a:cubicBezTo>
                  <a:cubicBezTo>
                    <a:pt x="3832" y="458"/>
                    <a:pt x="3677" y="368"/>
                    <a:pt x="3383" y="368"/>
                  </a:cubicBezTo>
                  <a:cubicBezTo>
                    <a:pt x="3286" y="368"/>
                    <a:pt x="3173" y="378"/>
                    <a:pt x="3041" y="404"/>
                  </a:cubicBezTo>
                  <a:cubicBezTo>
                    <a:pt x="2937" y="424"/>
                    <a:pt x="2849" y="432"/>
                    <a:pt x="2774" y="432"/>
                  </a:cubicBezTo>
                  <a:cubicBezTo>
                    <a:pt x="2431" y="432"/>
                    <a:pt x="2345" y="261"/>
                    <a:pt x="2044" y="261"/>
                  </a:cubicBezTo>
                  <a:cubicBezTo>
                    <a:pt x="1993" y="261"/>
                    <a:pt x="1935" y="266"/>
                    <a:pt x="1869" y="277"/>
                  </a:cubicBezTo>
                  <a:cubicBezTo>
                    <a:pt x="1724" y="310"/>
                    <a:pt x="1578" y="322"/>
                    <a:pt x="1439" y="322"/>
                  </a:cubicBezTo>
                  <a:cubicBezTo>
                    <a:pt x="1076" y="322"/>
                    <a:pt x="756" y="242"/>
                    <a:pt x="591" y="242"/>
                  </a:cubicBezTo>
                  <a:cubicBezTo>
                    <a:pt x="572" y="242"/>
                    <a:pt x="554" y="243"/>
                    <a:pt x="539" y="246"/>
                  </a:cubicBezTo>
                  <a:cubicBezTo>
                    <a:pt x="318" y="277"/>
                    <a:pt x="1" y="436"/>
                    <a:pt x="1" y="436"/>
                  </a:cubicBezTo>
                  <a:cubicBezTo>
                    <a:pt x="1" y="521"/>
                    <a:pt x="284" y="762"/>
                    <a:pt x="433" y="762"/>
                  </a:cubicBezTo>
                  <a:cubicBezTo>
                    <a:pt x="449" y="762"/>
                    <a:pt x="463" y="759"/>
                    <a:pt x="476" y="752"/>
                  </a:cubicBezTo>
                  <a:cubicBezTo>
                    <a:pt x="501" y="736"/>
                    <a:pt x="552" y="728"/>
                    <a:pt x="615" y="728"/>
                  </a:cubicBezTo>
                  <a:cubicBezTo>
                    <a:pt x="788" y="728"/>
                    <a:pt x="1057" y="786"/>
                    <a:pt x="1173" y="879"/>
                  </a:cubicBezTo>
                  <a:cubicBezTo>
                    <a:pt x="1218" y="925"/>
                    <a:pt x="1313" y="942"/>
                    <a:pt x="1424" y="942"/>
                  </a:cubicBezTo>
                  <a:cubicBezTo>
                    <a:pt x="1623" y="942"/>
                    <a:pt x="1874" y="888"/>
                    <a:pt x="1996" y="847"/>
                  </a:cubicBezTo>
                  <a:cubicBezTo>
                    <a:pt x="2036" y="824"/>
                    <a:pt x="2099" y="816"/>
                    <a:pt x="2178" y="816"/>
                  </a:cubicBezTo>
                  <a:cubicBezTo>
                    <a:pt x="2335" y="816"/>
                    <a:pt x="2554" y="847"/>
                    <a:pt x="2766" y="847"/>
                  </a:cubicBezTo>
                  <a:cubicBezTo>
                    <a:pt x="2873" y="847"/>
                    <a:pt x="2978" y="840"/>
                    <a:pt x="3073" y="816"/>
                  </a:cubicBezTo>
                  <a:cubicBezTo>
                    <a:pt x="3172" y="799"/>
                    <a:pt x="3254" y="794"/>
                    <a:pt x="3327" y="794"/>
                  </a:cubicBezTo>
                  <a:cubicBezTo>
                    <a:pt x="3490" y="794"/>
                    <a:pt x="3606" y="822"/>
                    <a:pt x="3765" y="822"/>
                  </a:cubicBezTo>
                  <a:cubicBezTo>
                    <a:pt x="3805" y="822"/>
                    <a:pt x="3849" y="821"/>
                    <a:pt x="3896" y="816"/>
                  </a:cubicBezTo>
                  <a:cubicBezTo>
                    <a:pt x="4027" y="790"/>
                    <a:pt x="4169" y="774"/>
                    <a:pt x="4298" y="774"/>
                  </a:cubicBezTo>
                  <a:cubicBezTo>
                    <a:pt x="4479" y="774"/>
                    <a:pt x="4632" y="805"/>
                    <a:pt x="4688" y="879"/>
                  </a:cubicBezTo>
                  <a:cubicBezTo>
                    <a:pt x="4703" y="894"/>
                    <a:pt x="4728" y="901"/>
                    <a:pt x="4761" y="901"/>
                  </a:cubicBezTo>
                  <a:cubicBezTo>
                    <a:pt x="4990" y="901"/>
                    <a:pt x="5593" y="588"/>
                    <a:pt x="5790" y="588"/>
                  </a:cubicBezTo>
                  <a:cubicBezTo>
                    <a:pt x="5805" y="588"/>
                    <a:pt x="5818" y="590"/>
                    <a:pt x="5828" y="594"/>
                  </a:cubicBezTo>
                  <a:cubicBezTo>
                    <a:pt x="5858" y="606"/>
                    <a:pt x="5888" y="611"/>
                    <a:pt x="5920" y="611"/>
                  </a:cubicBezTo>
                  <a:cubicBezTo>
                    <a:pt x="6054" y="611"/>
                    <a:pt x="6211" y="519"/>
                    <a:pt x="6493" y="467"/>
                  </a:cubicBezTo>
                  <a:cubicBezTo>
                    <a:pt x="6841" y="372"/>
                    <a:pt x="6746" y="151"/>
                    <a:pt x="6683" y="24"/>
                  </a:cubicBezTo>
                  <a:cubicBezTo>
                    <a:pt x="6672" y="7"/>
                    <a:pt x="6654" y="0"/>
                    <a:pt x="6631" y="0"/>
                  </a:cubicBezTo>
                  <a:close/>
                </a:path>
              </a:pathLst>
            </a:custGeom>
            <a:solidFill>
              <a:srgbClr val="3DA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1" name="Google Shape;4111;p34"/>
            <p:cNvSpPr/>
            <p:nvPr/>
          </p:nvSpPr>
          <p:spPr>
            <a:xfrm>
              <a:off x="7817672" y="1951722"/>
              <a:ext cx="218171" cy="35445"/>
            </a:xfrm>
            <a:custGeom>
              <a:avLst/>
              <a:gdLst/>
              <a:ahLst/>
              <a:cxnLst/>
              <a:rect l="l" t="t" r="r" b="b"/>
              <a:pathLst>
                <a:path w="7380" h="1199" extrusionOk="0">
                  <a:moveTo>
                    <a:pt x="6706" y="1"/>
                  </a:moveTo>
                  <a:cubicBezTo>
                    <a:pt x="6688" y="1"/>
                    <a:pt x="6670" y="5"/>
                    <a:pt x="6651" y="14"/>
                  </a:cubicBezTo>
                  <a:cubicBezTo>
                    <a:pt x="6443" y="133"/>
                    <a:pt x="6347" y="558"/>
                    <a:pt x="6101" y="558"/>
                  </a:cubicBezTo>
                  <a:cubicBezTo>
                    <a:pt x="6084" y="558"/>
                    <a:pt x="6067" y="556"/>
                    <a:pt x="6050" y="552"/>
                  </a:cubicBezTo>
                  <a:cubicBezTo>
                    <a:pt x="6039" y="556"/>
                    <a:pt x="6030" y="557"/>
                    <a:pt x="6021" y="557"/>
                  </a:cubicBezTo>
                  <a:cubicBezTo>
                    <a:pt x="5947" y="557"/>
                    <a:pt x="5916" y="451"/>
                    <a:pt x="5860" y="394"/>
                  </a:cubicBezTo>
                  <a:cubicBezTo>
                    <a:pt x="5796" y="331"/>
                    <a:pt x="5733" y="299"/>
                    <a:pt x="5638" y="299"/>
                  </a:cubicBezTo>
                  <a:cubicBezTo>
                    <a:pt x="5606" y="299"/>
                    <a:pt x="5543" y="299"/>
                    <a:pt x="5480" y="331"/>
                  </a:cubicBezTo>
                  <a:cubicBezTo>
                    <a:pt x="5416" y="394"/>
                    <a:pt x="5385" y="426"/>
                    <a:pt x="5353" y="489"/>
                  </a:cubicBezTo>
                  <a:cubicBezTo>
                    <a:pt x="5298" y="571"/>
                    <a:pt x="5220" y="723"/>
                    <a:pt x="5119" y="723"/>
                  </a:cubicBezTo>
                  <a:cubicBezTo>
                    <a:pt x="5102" y="723"/>
                    <a:pt x="5085" y="720"/>
                    <a:pt x="5068" y="711"/>
                  </a:cubicBezTo>
                  <a:cubicBezTo>
                    <a:pt x="5059" y="720"/>
                    <a:pt x="5041" y="724"/>
                    <a:pt x="5020" y="724"/>
                  </a:cubicBezTo>
                  <a:cubicBezTo>
                    <a:pt x="4970" y="724"/>
                    <a:pt x="4900" y="702"/>
                    <a:pt x="4878" y="679"/>
                  </a:cubicBezTo>
                  <a:cubicBezTo>
                    <a:pt x="4878" y="679"/>
                    <a:pt x="4878" y="679"/>
                    <a:pt x="4878" y="647"/>
                  </a:cubicBezTo>
                  <a:cubicBezTo>
                    <a:pt x="4878" y="647"/>
                    <a:pt x="4878" y="647"/>
                    <a:pt x="4878" y="616"/>
                  </a:cubicBezTo>
                  <a:cubicBezTo>
                    <a:pt x="4973" y="521"/>
                    <a:pt x="5068" y="457"/>
                    <a:pt x="4973" y="331"/>
                  </a:cubicBezTo>
                  <a:cubicBezTo>
                    <a:pt x="4952" y="320"/>
                    <a:pt x="4934" y="317"/>
                    <a:pt x="4918" y="317"/>
                  </a:cubicBezTo>
                  <a:cubicBezTo>
                    <a:pt x="4885" y="317"/>
                    <a:pt x="4857" y="331"/>
                    <a:pt x="4815" y="331"/>
                  </a:cubicBezTo>
                  <a:cubicBezTo>
                    <a:pt x="4777" y="388"/>
                    <a:pt x="4704" y="399"/>
                    <a:pt x="4632" y="399"/>
                  </a:cubicBezTo>
                  <a:cubicBezTo>
                    <a:pt x="4584" y="399"/>
                    <a:pt x="4536" y="394"/>
                    <a:pt x="4498" y="394"/>
                  </a:cubicBezTo>
                  <a:cubicBezTo>
                    <a:pt x="4340" y="394"/>
                    <a:pt x="4466" y="552"/>
                    <a:pt x="4403" y="616"/>
                  </a:cubicBezTo>
                  <a:cubicBezTo>
                    <a:pt x="4403" y="679"/>
                    <a:pt x="4371" y="679"/>
                    <a:pt x="4340" y="679"/>
                  </a:cubicBezTo>
                  <a:lnTo>
                    <a:pt x="4340" y="711"/>
                  </a:lnTo>
                  <a:lnTo>
                    <a:pt x="4244" y="711"/>
                  </a:lnTo>
                  <a:cubicBezTo>
                    <a:pt x="4213" y="711"/>
                    <a:pt x="4118" y="711"/>
                    <a:pt x="4086" y="679"/>
                  </a:cubicBezTo>
                  <a:cubicBezTo>
                    <a:pt x="4054" y="679"/>
                    <a:pt x="4054" y="679"/>
                    <a:pt x="4023" y="647"/>
                  </a:cubicBezTo>
                  <a:lnTo>
                    <a:pt x="4023" y="616"/>
                  </a:lnTo>
                  <a:cubicBezTo>
                    <a:pt x="4054" y="584"/>
                    <a:pt x="4086" y="584"/>
                    <a:pt x="4118" y="552"/>
                  </a:cubicBezTo>
                  <a:cubicBezTo>
                    <a:pt x="4181" y="521"/>
                    <a:pt x="4244" y="457"/>
                    <a:pt x="4213" y="362"/>
                  </a:cubicBezTo>
                  <a:cubicBezTo>
                    <a:pt x="4108" y="292"/>
                    <a:pt x="3974" y="271"/>
                    <a:pt x="3837" y="271"/>
                  </a:cubicBezTo>
                  <a:cubicBezTo>
                    <a:pt x="3727" y="271"/>
                    <a:pt x="3615" y="285"/>
                    <a:pt x="3516" y="299"/>
                  </a:cubicBezTo>
                  <a:cubicBezTo>
                    <a:pt x="3453" y="331"/>
                    <a:pt x="3294" y="362"/>
                    <a:pt x="3389" y="457"/>
                  </a:cubicBezTo>
                  <a:cubicBezTo>
                    <a:pt x="3421" y="489"/>
                    <a:pt x="3611" y="584"/>
                    <a:pt x="3516" y="616"/>
                  </a:cubicBezTo>
                  <a:cubicBezTo>
                    <a:pt x="3484" y="616"/>
                    <a:pt x="3421" y="647"/>
                    <a:pt x="3389" y="647"/>
                  </a:cubicBezTo>
                  <a:lnTo>
                    <a:pt x="3326" y="647"/>
                  </a:lnTo>
                  <a:cubicBezTo>
                    <a:pt x="3294" y="654"/>
                    <a:pt x="3264" y="656"/>
                    <a:pt x="3234" y="656"/>
                  </a:cubicBezTo>
                  <a:cubicBezTo>
                    <a:pt x="3116" y="656"/>
                    <a:pt x="3009" y="616"/>
                    <a:pt x="2883" y="616"/>
                  </a:cubicBezTo>
                  <a:lnTo>
                    <a:pt x="2851" y="616"/>
                  </a:lnTo>
                  <a:cubicBezTo>
                    <a:pt x="2819" y="584"/>
                    <a:pt x="2788" y="584"/>
                    <a:pt x="2788" y="521"/>
                  </a:cubicBezTo>
                  <a:cubicBezTo>
                    <a:pt x="2819" y="489"/>
                    <a:pt x="2819" y="457"/>
                    <a:pt x="2851" y="457"/>
                  </a:cubicBezTo>
                  <a:cubicBezTo>
                    <a:pt x="2883" y="426"/>
                    <a:pt x="2946" y="426"/>
                    <a:pt x="2946" y="394"/>
                  </a:cubicBezTo>
                  <a:cubicBezTo>
                    <a:pt x="2978" y="331"/>
                    <a:pt x="2946" y="267"/>
                    <a:pt x="2914" y="236"/>
                  </a:cubicBezTo>
                  <a:cubicBezTo>
                    <a:pt x="2851" y="204"/>
                    <a:pt x="2819" y="172"/>
                    <a:pt x="2788" y="141"/>
                  </a:cubicBezTo>
                  <a:lnTo>
                    <a:pt x="2566" y="141"/>
                  </a:lnTo>
                  <a:cubicBezTo>
                    <a:pt x="2524" y="141"/>
                    <a:pt x="2468" y="155"/>
                    <a:pt x="2416" y="155"/>
                  </a:cubicBezTo>
                  <a:cubicBezTo>
                    <a:pt x="2390" y="155"/>
                    <a:pt x="2365" y="151"/>
                    <a:pt x="2344" y="141"/>
                  </a:cubicBezTo>
                  <a:cubicBezTo>
                    <a:pt x="2313" y="172"/>
                    <a:pt x="2249" y="204"/>
                    <a:pt x="2186" y="204"/>
                  </a:cubicBezTo>
                  <a:cubicBezTo>
                    <a:pt x="2154" y="204"/>
                    <a:pt x="2123" y="267"/>
                    <a:pt x="2123" y="299"/>
                  </a:cubicBezTo>
                  <a:cubicBezTo>
                    <a:pt x="2123" y="362"/>
                    <a:pt x="2186" y="362"/>
                    <a:pt x="2186" y="426"/>
                  </a:cubicBezTo>
                  <a:cubicBezTo>
                    <a:pt x="2186" y="552"/>
                    <a:pt x="1964" y="584"/>
                    <a:pt x="1869" y="584"/>
                  </a:cubicBezTo>
                  <a:cubicBezTo>
                    <a:pt x="1806" y="584"/>
                    <a:pt x="1735" y="592"/>
                    <a:pt x="1667" y="592"/>
                  </a:cubicBezTo>
                  <a:cubicBezTo>
                    <a:pt x="1600" y="592"/>
                    <a:pt x="1537" y="584"/>
                    <a:pt x="1489" y="552"/>
                  </a:cubicBezTo>
                  <a:cubicBezTo>
                    <a:pt x="1458" y="552"/>
                    <a:pt x="1394" y="489"/>
                    <a:pt x="1394" y="457"/>
                  </a:cubicBezTo>
                  <a:cubicBezTo>
                    <a:pt x="1363" y="362"/>
                    <a:pt x="1426" y="362"/>
                    <a:pt x="1458" y="331"/>
                  </a:cubicBezTo>
                  <a:cubicBezTo>
                    <a:pt x="1521" y="204"/>
                    <a:pt x="1394" y="141"/>
                    <a:pt x="1299" y="141"/>
                  </a:cubicBezTo>
                  <a:cubicBezTo>
                    <a:pt x="1236" y="141"/>
                    <a:pt x="1109" y="172"/>
                    <a:pt x="1014" y="172"/>
                  </a:cubicBezTo>
                  <a:cubicBezTo>
                    <a:pt x="983" y="204"/>
                    <a:pt x="951" y="236"/>
                    <a:pt x="888" y="236"/>
                  </a:cubicBezTo>
                  <a:lnTo>
                    <a:pt x="888" y="267"/>
                  </a:lnTo>
                  <a:cubicBezTo>
                    <a:pt x="856" y="267"/>
                    <a:pt x="824" y="299"/>
                    <a:pt x="824" y="299"/>
                  </a:cubicBezTo>
                  <a:cubicBezTo>
                    <a:pt x="807" y="299"/>
                    <a:pt x="799" y="299"/>
                    <a:pt x="795" y="304"/>
                  </a:cubicBezTo>
                  <a:lnTo>
                    <a:pt x="795" y="304"/>
                  </a:lnTo>
                  <a:cubicBezTo>
                    <a:pt x="794" y="303"/>
                    <a:pt x="793" y="301"/>
                    <a:pt x="793" y="299"/>
                  </a:cubicBezTo>
                  <a:cubicBezTo>
                    <a:pt x="793" y="299"/>
                    <a:pt x="793" y="331"/>
                    <a:pt x="793" y="331"/>
                  </a:cubicBezTo>
                  <a:cubicBezTo>
                    <a:pt x="793" y="316"/>
                    <a:pt x="793" y="309"/>
                    <a:pt x="795" y="304"/>
                  </a:cubicBezTo>
                  <a:lnTo>
                    <a:pt x="795" y="304"/>
                  </a:lnTo>
                  <a:cubicBezTo>
                    <a:pt x="831" y="363"/>
                    <a:pt x="951" y="365"/>
                    <a:pt x="951" y="457"/>
                  </a:cubicBezTo>
                  <a:cubicBezTo>
                    <a:pt x="936" y="531"/>
                    <a:pt x="887" y="557"/>
                    <a:pt x="833" y="557"/>
                  </a:cubicBezTo>
                  <a:cubicBezTo>
                    <a:pt x="770" y="557"/>
                    <a:pt x="700" y="523"/>
                    <a:pt x="666" y="489"/>
                  </a:cubicBezTo>
                  <a:cubicBezTo>
                    <a:pt x="539" y="426"/>
                    <a:pt x="444" y="362"/>
                    <a:pt x="318" y="362"/>
                  </a:cubicBezTo>
                  <a:cubicBezTo>
                    <a:pt x="1" y="362"/>
                    <a:pt x="64" y="774"/>
                    <a:pt x="349" y="774"/>
                  </a:cubicBezTo>
                  <a:cubicBezTo>
                    <a:pt x="413" y="774"/>
                    <a:pt x="571" y="774"/>
                    <a:pt x="603" y="806"/>
                  </a:cubicBezTo>
                  <a:cubicBezTo>
                    <a:pt x="634" y="901"/>
                    <a:pt x="666" y="1059"/>
                    <a:pt x="761" y="1122"/>
                  </a:cubicBezTo>
                  <a:cubicBezTo>
                    <a:pt x="817" y="1160"/>
                    <a:pt x="883" y="1175"/>
                    <a:pt x="954" y="1175"/>
                  </a:cubicBezTo>
                  <a:cubicBezTo>
                    <a:pt x="1004" y="1175"/>
                    <a:pt x="1057" y="1167"/>
                    <a:pt x="1109" y="1154"/>
                  </a:cubicBezTo>
                  <a:cubicBezTo>
                    <a:pt x="1204" y="996"/>
                    <a:pt x="1173" y="932"/>
                    <a:pt x="1109" y="806"/>
                  </a:cubicBezTo>
                  <a:cubicBezTo>
                    <a:pt x="1078" y="742"/>
                    <a:pt x="1078" y="711"/>
                    <a:pt x="1109" y="647"/>
                  </a:cubicBezTo>
                  <a:cubicBezTo>
                    <a:pt x="1141" y="632"/>
                    <a:pt x="1165" y="624"/>
                    <a:pt x="1188" y="624"/>
                  </a:cubicBezTo>
                  <a:cubicBezTo>
                    <a:pt x="1212" y="624"/>
                    <a:pt x="1236" y="632"/>
                    <a:pt x="1268" y="647"/>
                  </a:cubicBezTo>
                  <a:cubicBezTo>
                    <a:pt x="1299" y="647"/>
                    <a:pt x="1394" y="679"/>
                    <a:pt x="1394" y="742"/>
                  </a:cubicBezTo>
                  <a:cubicBezTo>
                    <a:pt x="1426" y="774"/>
                    <a:pt x="1394" y="869"/>
                    <a:pt x="1394" y="932"/>
                  </a:cubicBezTo>
                  <a:cubicBezTo>
                    <a:pt x="1443" y="1055"/>
                    <a:pt x="1588" y="1102"/>
                    <a:pt x="1709" y="1102"/>
                  </a:cubicBezTo>
                  <a:cubicBezTo>
                    <a:pt x="1744" y="1102"/>
                    <a:pt x="1778" y="1098"/>
                    <a:pt x="1806" y="1091"/>
                  </a:cubicBezTo>
                  <a:lnTo>
                    <a:pt x="1838" y="1091"/>
                  </a:lnTo>
                  <a:cubicBezTo>
                    <a:pt x="1933" y="996"/>
                    <a:pt x="1774" y="932"/>
                    <a:pt x="1838" y="837"/>
                  </a:cubicBezTo>
                  <a:cubicBezTo>
                    <a:pt x="1901" y="774"/>
                    <a:pt x="2059" y="742"/>
                    <a:pt x="2123" y="742"/>
                  </a:cubicBezTo>
                  <a:cubicBezTo>
                    <a:pt x="2324" y="800"/>
                    <a:pt x="2238" y="1198"/>
                    <a:pt x="2459" y="1198"/>
                  </a:cubicBezTo>
                  <a:cubicBezTo>
                    <a:pt x="2481" y="1198"/>
                    <a:pt x="2506" y="1194"/>
                    <a:pt x="2534" y="1186"/>
                  </a:cubicBezTo>
                  <a:lnTo>
                    <a:pt x="2534" y="1154"/>
                  </a:lnTo>
                  <a:cubicBezTo>
                    <a:pt x="2598" y="1122"/>
                    <a:pt x="2598" y="1059"/>
                    <a:pt x="2598" y="996"/>
                  </a:cubicBezTo>
                  <a:cubicBezTo>
                    <a:pt x="2598" y="901"/>
                    <a:pt x="2534" y="869"/>
                    <a:pt x="2503" y="806"/>
                  </a:cubicBezTo>
                  <a:cubicBezTo>
                    <a:pt x="2488" y="716"/>
                    <a:pt x="2536" y="683"/>
                    <a:pt x="2599" y="683"/>
                  </a:cubicBezTo>
                  <a:cubicBezTo>
                    <a:pt x="2668" y="683"/>
                    <a:pt x="2754" y="724"/>
                    <a:pt x="2788" y="774"/>
                  </a:cubicBezTo>
                  <a:cubicBezTo>
                    <a:pt x="2819" y="837"/>
                    <a:pt x="2788" y="901"/>
                    <a:pt x="2819" y="964"/>
                  </a:cubicBezTo>
                  <a:cubicBezTo>
                    <a:pt x="2851" y="996"/>
                    <a:pt x="2946" y="1027"/>
                    <a:pt x="2978" y="1059"/>
                  </a:cubicBezTo>
                  <a:cubicBezTo>
                    <a:pt x="3136" y="1154"/>
                    <a:pt x="3294" y="1154"/>
                    <a:pt x="3484" y="1154"/>
                  </a:cubicBezTo>
                  <a:lnTo>
                    <a:pt x="3516" y="1154"/>
                  </a:lnTo>
                  <a:cubicBezTo>
                    <a:pt x="3548" y="1122"/>
                    <a:pt x="3579" y="1091"/>
                    <a:pt x="3611" y="1027"/>
                  </a:cubicBezTo>
                  <a:cubicBezTo>
                    <a:pt x="3643" y="996"/>
                    <a:pt x="3643" y="932"/>
                    <a:pt x="3674" y="901"/>
                  </a:cubicBezTo>
                  <a:cubicBezTo>
                    <a:pt x="3674" y="869"/>
                    <a:pt x="3674" y="806"/>
                    <a:pt x="3674" y="774"/>
                  </a:cubicBezTo>
                  <a:cubicBezTo>
                    <a:pt x="3643" y="742"/>
                    <a:pt x="3611" y="711"/>
                    <a:pt x="3611" y="679"/>
                  </a:cubicBezTo>
                  <a:cubicBezTo>
                    <a:pt x="3591" y="619"/>
                    <a:pt x="3660" y="597"/>
                    <a:pt x="3721" y="597"/>
                  </a:cubicBezTo>
                  <a:cubicBezTo>
                    <a:pt x="3757" y="597"/>
                    <a:pt x="3790" y="604"/>
                    <a:pt x="3801" y="616"/>
                  </a:cubicBezTo>
                  <a:cubicBezTo>
                    <a:pt x="3864" y="647"/>
                    <a:pt x="3928" y="711"/>
                    <a:pt x="3928" y="774"/>
                  </a:cubicBezTo>
                  <a:cubicBezTo>
                    <a:pt x="3896" y="837"/>
                    <a:pt x="3833" y="869"/>
                    <a:pt x="3833" y="932"/>
                  </a:cubicBezTo>
                  <a:cubicBezTo>
                    <a:pt x="3833" y="1042"/>
                    <a:pt x="3969" y="1076"/>
                    <a:pt x="4095" y="1076"/>
                  </a:cubicBezTo>
                  <a:cubicBezTo>
                    <a:pt x="4151" y="1076"/>
                    <a:pt x="4205" y="1069"/>
                    <a:pt x="4244" y="1059"/>
                  </a:cubicBezTo>
                  <a:cubicBezTo>
                    <a:pt x="4371" y="1059"/>
                    <a:pt x="4498" y="996"/>
                    <a:pt x="4530" y="869"/>
                  </a:cubicBezTo>
                  <a:cubicBezTo>
                    <a:pt x="4561" y="774"/>
                    <a:pt x="4530" y="584"/>
                    <a:pt x="4688" y="584"/>
                  </a:cubicBezTo>
                  <a:cubicBezTo>
                    <a:pt x="4696" y="576"/>
                    <a:pt x="4707" y="572"/>
                    <a:pt x="4719" y="572"/>
                  </a:cubicBezTo>
                  <a:cubicBezTo>
                    <a:pt x="4751" y="572"/>
                    <a:pt x="4791" y="601"/>
                    <a:pt x="4815" y="647"/>
                  </a:cubicBezTo>
                  <a:cubicBezTo>
                    <a:pt x="4846" y="679"/>
                    <a:pt x="4815" y="742"/>
                    <a:pt x="4815" y="806"/>
                  </a:cubicBezTo>
                  <a:cubicBezTo>
                    <a:pt x="4783" y="932"/>
                    <a:pt x="4846" y="964"/>
                    <a:pt x="4973" y="1027"/>
                  </a:cubicBezTo>
                  <a:cubicBezTo>
                    <a:pt x="5100" y="1091"/>
                    <a:pt x="5258" y="1122"/>
                    <a:pt x="5385" y="1122"/>
                  </a:cubicBezTo>
                  <a:cubicBezTo>
                    <a:pt x="5543" y="1091"/>
                    <a:pt x="5638" y="1059"/>
                    <a:pt x="5701" y="964"/>
                  </a:cubicBezTo>
                  <a:cubicBezTo>
                    <a:pt x="5701" y="901"/>
                    <a:pt x="5701" y="837"/>
                    <a:pt x="5701" y="774"/>
                  </a:cubicBezTo>
                  <a:cubicBezTo>
                    <a:pt x="5701" y="711"/>
                    <a:pt x="5701" y="679"/>
                    <a:pt x="5701" y="616"/>
                  </a:cubicBezTo>
                  <a:cubicBezTo>
                    <a:pt x="5724" y="547"/>
                    <a:pt x="5751" y="524"/>
                    <a:pt x="5780" y="524"/>
                  </a:cubicBezTo>
                  <a:cubicBezTo>
                    <a:pt x="5829" y="524"/>
                    <a:pt x="5883" y="596"/>
                    <a:pt x="5923" y="616"/>
                  </a:cubicBezTo>
                  <a:cubicBezTo>
                    <a:pt x="5975" y="772"/>
                    <a:pt x="6113" y="886"/>
                    <a:pt x="6248" y="886"/>
                  </a:cubicBezTo>
                  <a:cubicBezTo>
                    <a:pt x="6278" y="886"/>
                    <a:pt x="6307" y="880"/>
                    <a:pt x="6335" y="869"/>
                  </a:cubicBezTo>
                  <a:lnTo>
                    <a:pt x="6366" y="837"/>
                  </a:lnTo>
                  <a:cubicBezTo>
                    <a:pt x="6398" y="806"/>
                    <a:pt x="6430" y="711"/>
                    <a:pt x="6430" y="647"/>
                  </a:cubicBezTo>
                  <a:cubicBezTo>
                    <a:pt x="6461" y="584"/>
                    <a:pt x="6461" y="489"/>
                    <a:pt x="6493" y="457"/>
                  </a:cubicBezTo>
                  <a:cubicBezTo>
                    <a:pt x="6493" y="362"/>
                    <a:pt x="6588" y="299"/>
                    <a:pt x="6683" y="299"/>
                  </a:cubicBezTo>
                  <a:cubicBezTo>
                    <a:pt x="6746" y="331"/>
                    <a:pt x="6746" y="489"/>
                    <a:pt x="6746" y="552"/>
                  </a:cubicBezTo>
                  <a:cubicBezTo>
                    <a:pt x="6746" y="657"/>
                    <a:pt x="6812" y="719"/>
                    <a:pt x="6888" y="719"/>
                  </a:cubicBezTo>
                  <a:cubicBezTo>
                    <a:pt x="6904" y="719"/>
                    <a:pt x="6920" y="716"/>
                    <a:pt x="6936" y="711"/>
                  </a:cubicBezTo>
                  <a:cubicBezTo>
                    <a:pt x="7000" y="711"/>
                    <a:pt x="7158" y="584"/>
                    <a:pt x="7158" y="552"/>
                  </a:cubicBezTo>
                  <a:cubicBezTo>
                    <a:pt x="7253" y="521"/>
                    <a:pt x="7380" y="299"/>
                    <a:pt x="7380" y="204"/>
                  </a:cubicBezTo>
                  <a:cubicBezTo>
                    <a:pt x="7380" y="81"/>
                    <a:pt x="7300" y="12"/>
                    <a:pt x="7219" y="12"/>
                  </a:cubicBezTo>
                  <a:cubicBezTo>
                    <a:pt x="7174" y="12"/>
                    <a:pt x="7128" y="33"/>
                    <a:pt x="7095" y="77"/>
                  </a:cubicBezTo>
                  <a:cubicBezTo>
                    <a:pt x="7063" y="141"/>
                    <a:pt x="7063" y="204"/>
                    <a:pt x="7000" y="267"/>
                  </a:cubicBezTo>
                  <a:cubicBezTo>
                    <a:pt x="6987" y="281"/>
                    <a:pt x="6963" y="288"/>
                    <a:pt x="6937" y="288"/>
                  </a:cubicBezTo>
                  <a:cubicBezTo>
                    <a:pt x="6900" y="288"/>
                    <a:pt x="6860" y="273"/>
                    <a:pt x="6841" y="236"/>
                  </a:cubicBezTo>
                  <a:cubicBezTo>
                    <a:pt x="6810" y="172"/>
                    <a:pt x="6841" y="109"/>
                    <a:pt x="6810" y="46"/>
                  </a:cubicBezTo>
                  <a:cubicBezTo>
                    <a:pt x="6787" y="23"/>
                    <a:pt x="6749" y="1"/>
                    <a:pt x="6706" y="1"/>
                  </a:cubicBezTo>
                  <a:close/>
                </a:path>
              </a:pathLst>
            </a:custGeom>
            <a:solidFill>
              <a:srgbClr val="43A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2" name="Google Shape;4112;p34"/>
            <p:cNvSpPr/>
            <p:nvPr/>
          </p:nvSpPr>
          <p:spPr>
            <a:xfrm>
              <a:off x="7818618" y="1909006"/>
              <a:ext cx="219117" cy="41269"/>
            </a:xfrm>
            <a:custGeom>
              <a:avLst/>
              <a:gdLst/>
              <a:ahLst/>
              <a:cxnLst/>
              <a:rect l="l" t="t" r="r" b="b"/>
              <a:pathLst>
                <a:path w="7412" h="1396" extrusionOk="0">
                  <a:moveTo>
                    <a:pt x="6473" y="1"/>
                  </a:moveTo>
                  <a:cubicBezTo>
                    <a:pt x="6021" y="1"/>
                    <a:pt x="4187" y="252"/>
                    <a:pt x="2580" y="252"/>
                  </a:cubicBezTo>
                  <a:cubicBezTo>
                    <a:pt x="2071" y="252"/>
                    <a:pt x="1585" y="227"/>
                    <a:pt x="1172" y="161"/>
                  </a:cubicBezTo>
                  <a:cubicBezTo>
                    <a:pt x="1172" y="161"/>
                    <a:pt x="286" y="446"/>
                    <a:pt x="1" y="889"/>
                  </a:cubicBezTo>
                  <a:lnTo>
                    <a:pt x="96" y="1047"/>
                  </a:lnTo>
                  <a:cubicBezTo>
                    <a:pt x="96" y="1047"/>
                    <a:pt x="1143" y="758"/>
                    <a:pt x="2172" y="758"/>
                  </a:cubicBezTo>
                  <a:cubicBezTo>
                    <a:pt x="2369" y="758"/>
                    <a:pt x="2567" y="769"/>
                    <a:pt x="2756" y="794"/>
                  </a:cubicBezTo>
                  <a:cubicBezTo>
                    <a:pt x="3896" y="952"/>
                    <a:pt x="5163" y="1237"/>
                    <a:pt x="5543" y="1396"/>
                  </a:cubicBezTo>
                  <a:cubicBezTo>
                    <a:pt x="5543" y="1396"/>
                    <a:pt x="6286" y="474"/>
                    <a:pt x="7311" y="474"/>
                  </a:cubicBezTo>
                  <a:cubicBezTo>
                    <a:pt x="7344" y="474"/>
                    <a:pt x="7377" y="475"/>
                    <a:pt x="7411" y="477"/>
                  </a:cubicBezTo>
                  <a:lnTo>
                    <a:pt x="7411" y="287"/>
                  </a:lnTo>
                  <a:cubicBezTo>
                    <a:pt x="7411" y="287"/>
                    <a:pt x="6999" y="34"/>
                    <a:pt x="6524" y="2"/>
                  </a:cubicBezTo>
                  <a:cubicBezTo>
                    <a:pt x="6510" y="1"/>
                    <a:pt x="6493" y="1"/>
                    <a:pt x="6473" y="1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3" name="Google Shape;4113;p34"/>
            <p:cNvSpPr/>
            <p:nvPr/>
          </p:nvSpPr>
          <p:spPr>
            <a:xfrm>
              <a:off x="7818618" y="1917490"/>
              <a:ext cx="219117" cy="32785"/>
            </a:xfrm>
            <a:custGeom>
              <a:avLst/>
              <a:gdLst/>
              <a:ahLst/>
              <a:cxnLst/>
              <a:rect l="l" t="t" r="r" b="b"/>
              <a:pathLst>
                <a:path w="7412" h="1109" extrusionOk="0">
                  <a:moveTo>
                    <a:pt x="7411" y="0"/>
                  </a:moveTo>
                  <a:cubicBezTo>
                    <a:pt x="6556" y="32"/>
                    <a:pt x="6049" y="507"/>
                    <a:pt x="5796" y="665"/>
                  </a:cubicBezTo>
                  <a:cubicBezTo>
                    <a:pt x="5638" y="792"/>
                    <a:pt x="5479" y="887"/>
                    <a:pt x="5479" y="887"/>
                  </a:cubicBezTo>
                  <a:cubicBezTo>
                    <a:pt x="4244" y="602"/>
                    <a:pt x="3357" y="349"/>
                    <a:pt x="2471" y="349"/>
                  </a:cubicBezTo>
                  <a:cubicBezTo>
                    <a:pt x="1077" y="349"/>
                    <a:pt x="1" y="602"/>
                    <a:pt x="1" y="602"/>
                  </a:cubicBezTo>
                  <a:lnTo>
                    <a:pt x="96" y="760"/>
                  </a:lnTo>
                  <a:cubicBezTo>
                    <a:pt x="96" y="760"/>
                    <a:pt x="1143" y="471"/>
                    <a:pt x="2172" y="471"/>
                  </a:cubicBezTo>
                  <a:cubicBezTo>
                    <a:pt x="2369" y="471"/>
                    <a:pt x="2567" y="482"/>
                    <a:pt x="2756" y="507"/>
                  </a:cubicBezTo>
                  <a:cubicBezTo>
                    <a:pt x="3896" y="665"/>
                    <a:pt x="5163" y="950"/>
                    <a:pt x="5543" y="1109"/>
                  </a:cubicBezTo>
                  <a:cubicBezTo>
                    <a:pt x="5543" y="1109"/>
                    <a:pt x="6286" y="187"/>
                    <a:pt x="7311" y="187"/>
                  </a:cubicBezTo>
                  <a:cubicBezTo>
                    <a:pt x="7344" y="187"/>
                    <a:pt x="7377" y="188"/>
                    <a:pt x="7411" y="190"/>
                  </a:cubicBezTo>
                  <a:lnTo>
                    <a:pt x="7411" y="0"/>
                  </a:lnTo>
                  <a:close/>
                </a:path>
              </a:pathLst>
            </a:custGeom>
            <a:solidFill>
              <a:srgbClr val="D197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4" name="Google Shape;4114;p34"/>
            <p:cNvSpPr/>
            <p:nvPr/>
          </p:nvSpPr>
          <p:spPr>
            <a:xfrm>
              <a:off x="7834522" y="1895940"/>
              <a:ext cx="184470" cy="27050"/>
            </a:xfrm>
            <a:custGeom>
              <a:avLst/>
              <a:gdLst/>
              <a:ahLst/>
              <a:cxnLst/>
              <a:rect l="l" t="t" r="r" b="b"/>
              <a:pathLst>
                <a:path w="6240" h="915" extrusionOk="0">
                  <a:moveTo>
                    <a:pt x="6018" y="1"/>
                  </a:moveTo>
                  <a:cubicBezTo>
                    <a:pt x="6018" y="1"/>
                    <a:pt x="5575" y="381"/>
                    <a:pt x="3453" y="444"/>
                  </a:cubicBezTo>
                  <a:cubicBezTo>
                    <a:pt x="3068" y="458"/>
                    <a:pt x="2723" y="464"/>
                    <a:pt x="2414" y="464"/>
                  </a:cubicBezTo>
                  <a:cubicBezTo>
                    <a:pt x="560" y="464"/>
                    <a:pt x="1" y="254"/>
                    <a:pt x="1" y="254"/>
                  </a:cubicBezTo>
                  <a:lnTo>
                    <a:pt x="1" y="254"/>
                  </a:lnTo>
                  <a:cubicBezTo>
                    <a:pt x="64" y="761"/>
                    <a:pt x="159" y="824"/>
                    <a:pt x="159" y="824"/>
                  </a:cubicBezTo>
                  <a:cubicBezTo>
                    <a:pt x="820" y="890"/>
                    <a:pt x="1528" y="915"/>
                    <a:pt x="2216" y="915"/>
                  </a:cubicBezTo>
                  <a:cubicBezTo>
                    <a:pt x="4197" y="915"/>
                    <a:pt x="6019" y="705"/>
                    <a:pt x="6113" y="634"/>
                  </a:cubicBezTo>
                  <a:cubicBezTo>
                    <a:pt x="6176" y="571"/>
                    <a:pt x="6240" y="318"/>
                    <a:pt x="6208" y="191"/>
                  </a:cubicBezTo>
                  <a:cubicBezTo>
                    <a:pt x="6176" y="64"/>
                    <a:pt x="6018" y="1"/>
                    <a:pt x="6018" y="1"/>
                  </a:cubicBezTo>
                  <a:close/>
                </a:path>
              </a:pathLst>
            </a:custGeom>
            <a:solidFill>
              <a:srgbClr val="F28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5" name="Google Shape;4115;p34"/>
            <p:cNvSpPr/>
            <p:nvPr/>
          </p:nvSpPr>
          <p:spPr>
            <a:xfrm>
              <a:off x="7835468" y="1895940"/>
              <a:ext cx="182578" cy="23207"/>
            </a:xfrm>
            <a:custGeom>
              <a:avLst/>
              <a:gdLst/>
              <a:ahLst/>
              <a:cxnLst/>
              <a:rect l="l" t="t" r="r" b="b"/>
              <a:pathLst>
                <a:path w="6176" h="785" extrusionOk="0">
                  <a:moveTo>
                    <a:pt x="5986" y="1"/>
                  </a:moveTo>
                  <a:cubicBezTo>
                    <a:pt x="5986" y="1"/>
                    <a:pt x="5511" y="381"/>
                    <a:pt x="3421" y="444"/>
                  </a:cubicBezTo>
                  <a:cubicBezTo>
                    <a:pt x="2996" y="459"/>
                    <a:pt x="2620" y="466"/>
                    <a:pt x="2288" y="466"/>
                  </a:cubicBezTo>
                  <a:cubicBezTo>
                    <a:pt x="517" y="466"/>
                    <a:pt x="1" y="286"/>
                    <a:pt x="1" y="286"/>
                  </a:cubicBezTo>
                  <a:lnTo>
                    <a:pt x="1" y="286"/>
                  </a:lnTo>
                  <a:cubicBezTo>
                    <a:pt x="1" y="476"/>
                    <a:pt x="32" y="571"/>
                    <a:pt x="64" y="666"/>
                  </a:cubicBezTo>
                  <a:cubicBezTo>
                    <a:pt x="481" y="757"/>
                    <a:pt x="915" y="784"/>
                    <a:pt x="1353" y="784"/>
                  </a:cubicBezTo>
                  <a:cubicBezTo>
                    <a:pt x="1979" y="784"/>
                    <a:pt x="2616" y="729"/>
                    <a:pt x="3231" y="729"/>
                  </a:cubicBezTo>
                  <a:cubicBezTo>
                    <a:pt x="3769" y="729"/>
                    <a:pt x="4339" y="634"/>
                    <a:pt x="4878" y="571"/>
                  </a:cubicBezTo>
                  <a:cubicBezTo>
                    <a:pt x="5353" y="508"/>
                    <a:pt x="5764" y="444"/>
                    <a:pt x="6176" y="191"/>
                  </a:cubicBezTo>
                  <a:cubicBezTo>
                    <a:pt x="6144" y="64"/>
                    <a:pt x="5986" y="1"/>
                    <a:pt x="5986" y="1"/>
                  </a:cubicBezTo>
                  <a:close/>
                </a:path>
              </a:pathLst>
            </a:custGeom>
            <a:solidFill>
              <a:srgbClr val="E276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6" name="Google Shape;4116;p34"/>
            <p:cNvSpPr/>
            <p:nvPr/>
          </p:nvSpPr>
          <p:spPr>
            <a:xfrm>
              <a:off x="7821427" y="1835103"/>
              <a:ext cx="203183" cy="78932"/>
            </a:xfrm>
            <a:custGeom>
              <a:avLst/>
              <a:gdLst/>
              <a:ahLst/>
              <a:cxnLst/>
              <a:rect l="l" t="t" r="r" b="b"/>
              <a:pathLst>
                <a:path w="6873" h="2670" extrusionOk="0">
                  <a:moveTo>
                    <a:pt x="3579" y="0"/>
                  </a:moveTo>
                  <a:cubicBezTo>
                    <a:pt x="3009" y="0"/>
                    <a:pt x="2407" y="95"/>
                    <a:pt x="1869" y="222"/>
                  </a:cubicBezTo>
                  <a:cubicBezTo>
                    <a:pt x="1489" y="349"/>
                    <a:pt x="1141" y="476"/>
                    <a:pt x="824" y="697"/>
                  </a:cubicBezTo>
                  <a:cubicBezTo>
                    <a:pt x="507" y="887"/>
                    <a:pt x="317" y="1141"/>
                    <a:pt x="159" y="1489"/>
                  </a:cubicBezTo>
                  <a:cubicBezTo>
                    <a:pt x="159" y="1489"/>
                    <a:pt x="1" y="1964"/>
                    <a:pt x="349" y="2407"/>
                  </a:cubicBezTo>
                  <a:cubicBezTo>
                    <a:pt x="471" y="2590"/>
                    <a:pt x="1319" y="2670"/>
                    <a:pt x="2358" y="2670"/>
                  </a:cubicBezTo>
                  <a:cubicBezTo>
                    <a:pt x="4020" y="2670"/>
                    <a:pt x="6171" y="2466"/>
                    <a:pt x="6619" y="2154"/>
                  </a:cubicBezTo>
                  <a:cubicBezTo>
                    <a:pt x="6619" y="2154"/>
                    <a:pt x="6873" y="1837"/>
                    <a:pt x="6683" y="1331"/>
                  </a:cubicBezTo>
                  <a:cubicBezTo>
                    <a:pt x="6588" y="1077"/>
                    <a:pt x="6334" y="824"/>
                    <a:pt x="6113" y="666"/>
                  </a:cubicBezTo>
                  <a:cubicBezTo>
                    <a:pt x="5764" y="412"/>
                    <a:pt x="5353" y="254"/>
                    <a:pt x="4909" y="159"/>
                  </a:cubicBezTo>
                  <a:cubicBezTo>
                    <a:pt x="4466" y="32"/>
                    <a:pt x="4022" y="0"/>
                    <a:pt x="3579" y="0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7" name="Google Shape;4117;p34"/>
            <p:cNvSpPr/>
            <p:nvPr/>
          </p:nvSpPr>
          <p:spPr>
            <a:xfrm>
              <a:off x="7822372" y="1875366"/>
              <a:ext cx="201321" cy="38934"/>
            </a:xfrm>
            <a:custGeom>
              <a:avLst/>
              <a:gdLst/>
              <a:ahLst/>
              <a:cxnLst/>
              <a:rect l="l" t="t" r="r" b="b"/>
              <a:pathLst>
                <a:path w="6810" h="1317" extrusionOk="0">
                  <a:moveTo>
                    <a:pt x="6682" y="0"/>
                  </a:moveTo>
                  <a:cubicBezTo>
                    <a:pt x="6302" y="222"/>
                    <a:pt x="5891" y="285"/>
                    <a:pt x="5479" y="444"/>
                  </a:cubicBezTo>
                  <a:cubicBezTo>
                    <a:pt x="5013" y="580"/>
                    <a:pt x="4559" y="596"/>
                    <a:pt x="4102" y="596"/>
                  </a:cubicBezTo>
                  <a:cubicBezTo>
                    <a:pt x="3951" y="596"/>
                    <a:pt x="3800" y="595"/>
                    <a:pt x="3649" y="595"/>
                  </a:cubicBezTo>
                  <a:cubicBezTo>
                    <a:pt x="3510" y="595"/>
                    <a:pt x="3371" y="596"/>
                    <a:pt x="3230" y="602"/>
                  </a:cubicBezTo>
                  <a:cubicBezTo>
                    <a:pt x="2816" y="602"/>
                    <a:pt x="2382" y="630"/>
                    <a:pt x="1951" y="630"/>
                  </a:cubicBezTo>
                  <a:cubicBezTo>
                    <a:pt x="1591" y="630"/>
                    <a:pt x="1232" y="611"/>
                    <a:pt x="887" y="539"/>
                  </a:cubicBezTo>
                  <a:cubicBezTo>
                    <a:pt x="539" y="475"/>
                    <a:pt x="285" y="380"/>
                    <a:pt x="127" y="159"/>
                  </a:cubicBezTo>
                  <a:lnTo>
                    <a:pt x="127" y="159"/>
                  </a:lnTo>
                  <a:cubicBezTo>
                    <a:pt x="95" y="254"/>
                    <a:pt x="0" y="665"/>
                    <a:pt x="317" y="1045"/>
                  </a:cubicBezTo>
                  <a:cubicBezTo>
                    <a:pt x="442" y="1233"/>
                    <a:pt x="1329" y="1316"/>
                    <a:pt x="2403" y="1316"/>
                  </a:cubicBezTo>
                  <a:cubicBezTo>
                    <a:pt x="4054" y="1316"/>
                    <a:pt x="6146" y="1118"/>
                    <a:pt x="6587" y="792"/>
                  </a:cubicBezTo>
                  <a:cubicBezTo>
                    <a:pt x="6587" y="792"/>
                    <a:pt x="6809" y="507"/>
                    <a:pt x="6682" y="0"/>
                  </a:cubicBezTo>
                  <a:close/>
                </a:path>
              </a:pathLst>
            </a:custGeom>
            <a:solidFill>
              <a:srgbClr val="E2A7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8" name="Google Shape;4118;p34"/>
            <p:cNvSpPr/>
            <p:nvPr/>
          </p:nvSpPr>
          <p:spPr>
            <a:xfrm>
              <a:off x="7876647" y="1855087"/>
              <a:ext cx="11263" cy="7331"/>
            </a:xfrm>
            <a:custGeom>
              <a:avLst/>
              <a:gdLst/>
              <a:ahLst/>
              <a:cxnLst/>
              <a:rect l="l" t="t" r="r" b="b"/>
              <a:pathLst>
                <a:path w="381" h="248" extrusionOk="0">
                  <a:moveTo>
                    <a:pt x="273" y="0"/>
                  </a:moveTo>
                  <a:cubicBezTo>
                    <a:pt x="238" y="0"/>
                    <a:pt x="199" y="8"/>
                    <a:pt x="159" y="21"/>
                  </a:cubicBezTo>
                  <a:cubicBezTo>
                    <a:pt x="64" y="85"/>
                    <a:pt x="1" y="148"/>
                    <a:pt x="33" y="211"/>
                  </a:cubicBezTo>
                  <a:cubicBezTo>
                    <a:pt x="51" y="229"/>
                    <a:pt x="90" y="248"/>
                    <a:pt x="139" y="248"/>
                  </a:cubicBezTo>
                  <a:cubicBezTo>
                    <a:pt x="174" y="248"/>
                    <a:pt x="214" y="238"/>
                    <a:pt x="254" y="211"/>
                  </a:cubicBezTo>
                  <a:cubicBezTo>
                    <a:pt x="349" y="180"/>
                    <a:pt x="381" y="85"/>
                    <a:pt x="381" y="53"/>
                  </a:cubicBezTo>
                  <a:cubicBezTo>
                    <a:pt x="362" y="16"/>
                    <a:pt x="322" y="0"/>
                    <a:pt x="273" y="0"/>
                  </a:cubicBezTo>
                  <a:close/>
                </a:path>
              </a:pathLst>
            </a:custGeom>
            <a:solidFill>
              <a:srgbClr val="FBD1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9" name="Google Shape;4119;p34"/>
            <p:cNvSpPr/>
            <p:nvPr/>
          </p:nvSpPr>
          <p:spPr>
            <a:xfrm>
              <a:off x="7920664" y="1878410"/>
              <a:ext cx="11263" cy="7036"/>
            </a:xfrm>
            <a:custGeom>
              <a:avLst/>
              <a:gdLst/>
              <a:ahLst/>
              <a:cxnLst/>
              <a:rect l="l" t="t" r="r" b="b"/>
              <a:pathLst>
                <a:path w="381" h="238" extrusionOk="0">
                  <a:moveTo>
                    <a:pt x="289" y="0"/>
                  </a:moveTo>
                  <a:cubicBezTo>
                    <a:pt x="254" y="0"/>
                    <a:pt x="206" y="8"/>
                    <a:pt x="159" y="24"/>
                  </a:cubicBezTo>
                  <a:cubicBezTo>
                    <a:pt x="64" y="56"/>
                    <a:pt x="0" y="151"/>
                    <a:pt x="32" y="214"/>
                  </a:cubicBezTo>
                  <a:cubicBezTo>
                    <a:pt x="48" y="230"/>
                    <a:pt x="80" y="238"/>
                    <a:pt x="119" y="238"/>
                  </a:cubicBezTo>
                  <a:cubicBezTo>
                    <a:pt x="159" y="238"/>
                    <a:pt x="206" y="230"/>
                    <a:pt x="254" y="214"/>
                  </a:cubicBezTo>
                  <a:cubicBezTo>
                    <a:pt x="349" y="182"/>
                    <a:pt x="380" y="87"/>
                    <a:pt x="349" y="24"/>
                  </a:cubicBezTo>
                  <a:cubicBezTo>
                    <a:pt x="349" y="8"/>
                    <a:pt x="325" y="0"/>
                    <a:pt x="289" y="0"/>
                  </a:cubicBezTo>
                  <a:close/>
                </a:path>
              </a:pathLst>
            </a:custGeom>
            <a:solidFill>
              <a:srgbClr val="FBD1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0" name="Google Shape;4120;p34"/>
            <p:cNvSpPr/>
            <p:nvPr/>
          </p:nvSpPr>
          <p:spPr>
            <a:xfrm>
              <a:off x="7957172" y="1874745"/>
              <a:ext cx="11263" cy="7657"/>
            </a:xfrm>
            <a:custGeom>
              <a:avLst/>
              <a:gdLst/>
              <a:ahLst/>
              <a:cxnLst/>
              <a:rect l="l" t="t" r="r" b="b"/>
              <a:pathLst>
                <a:path w="381" h="259" extrusionOk="0">
                  <a:moveTo>
                    <a:pt x="247" y="0"/>
                  </a:moveTo>
                  <a:cubicBezTo>
                    <a:pt x="217" y="0"/>
                    <a:pt x="185" y="8"/>
                    <a:pt x="159" y="21"/>
                  </a:cubicBezTo>
                  <a:cubicBezTo>
                    <a:pt x="64" y="85"/>
                    <a:pt x="1" y="148"/>
                    <a:pt x="32" y="211"/>
                  </a:cubicBezTo>
                  <a:cubicBezTo>
                    <a:pt x="48" y="243"/>
                    <a:pt x="80" y="259"/>
                    <a:pt x="119" y="259"/>
                  </a:cubicBezTo>
                  <a:cubicBezTo>
                    <a:pt x="159" y="259"/>
                    <a:pt x="206" y="243"/>
                    <a:pt x="254" y="211"/>
                  </a:cubicBezTo>
                  <a:cubicBezTo>
                    <a:pt x="317" y="180"/>
                    <a:pt x="381" y="85"/>
                    <a:pt x="349" y="53"/>
                  </a:cubicBezTo>
                  <a:cubicBezTo>
                    <a:pt x="330" y="16"/>
                    <a:pt x="290" y="0"/>
                    <a:pt x="247" y="0"/>
                  </a:cubicBezTo>
                  <a:close/>
                </a:path>
              </a:pathLst>
            </a:custGeom>
            <a:solidFill>
              <a:srgbClr val="FBD1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1" name="Google Shape;4121;p34"/>
            <p:cNvSpPr/>
            <p:nvPr/>
          </p:nvSpPr>
          <p:spPr>
            <a:xfrm>
              <a:off x="7851372" y="1865285"/>
              <a:ext cx="11263" cy="7065"/>
            </a:xfrm>
            <a:custGeom>
              <a:avLst/>
              <a:gdLst/>
              <a:ahLst/>
              <a:cxnLst/>
              <a:rect l="l" t="t" r="r" b="b"/>
              <a:pathLst>
                <a:path w="381" h="239" extrusionOk="0">
                  <a:moveTo>
                    <a:pt x="262" y="1"/>
                  </a:moveTo>
                  <a:cubicBezTo>
                    <a:pt x="223" y="1"/>
                    <a:pt x="175" y="9"/>
                    <a:pt x="128" y="25"/>
                  </a:cubicBezTo>
                  <a:cubicBezTo>
                    <a:pt x="64" y="88"/>
                    <a:pt x="1" y="151"/>
                    <a:pt x="33" y="215"/>
                  </a:cubicBezTo>
                  <a:cubicBezTo>
                    <a:pt x="48" y="230"/>
                    <a:pt x="80" y="238"/>
                    <a:pt x="116" y="238"/>
                  </a:cubicBezTo>
                  <a:cubicBezTo>
                    <a:pt x="151" y="238"/>
                    <a:pt x="191" y="230"/>
                    <a:pt x="223" y="215"/>
                  </a:cubicBezTo>
                  <a:cubicBezTo>
                    <a:pt x="318" y="183"/>
                    <a:pt x="381" y="88"/>
                    <a:pt x="349" y="25"/>
                  </a:cubicBezTo>
                  <a:cubicBezTo>
                    <a:pt x="333" y="9"/>
                    <a:pt x="302" y="1"/>
                    <a:pt x="262" y="1"/>
                  </a:cubicBezTo>
                  <a:close/>
                </a:path>
              </a:pathLst>
            </a:custGeom>
            <a:solidFill>
              <a:srgbClr val="FBD1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2" name="Google Shape;4122;p34"/>
            <p:cNvSpPr/>
            <p:nvPr/>
          </p:nvSpPr>
          <p:spPr>
            <a:xfrm>
              <a:off x="7992734" y="1863512"/>
              <a:ext cx="11263" cy="7657"/>
            </a:xfrm>
            <a:custGeom>
              <a:avLst/>
              <a:gdLst/>
              <a:ahLst/>
              <a:cxnLst/>
              <a:rect l="l" t="t" r="r" b="b"/>
              <a:pathLst>
                <a:path w="381" h="259" extrusionOk="0">
                  <a:moveTo>
                    <a:pt x="248" y="0"/>
                  </a:moveTo>
                  <a:cubicBezTo>
                    <a:pt x="217" y="0"/>
                    <a:pt x="186" y="8"/>
                    <a:pt x="159" y="21"/>
                  </a:cubicBezTo>
                  <a:cubicBezTo>
                    <a:pt x="64" y="85"/>
                    <a:pt x="1" y="148"/>
                    <a:pt x="33" y="211"/>
                  </a:cubicBezTo>
                  <a:cubicBezTo>
                    <a:pt x="48" y="243"/>
                    <a:pt x="80" y="259"/>
                    <a:pt x="120" y="259"/>
                  </a:cubicBezTo>
                  <a:cubicBezTo>
                    <a:pt x="159" y="259"/>
                    <a:pt x="207" y="243"/>
                    <a:pt x="254" y="211"/>
                  </a:cubicBezTo>
                  <a:cubicBezTo>
                    <a:pt x="318" y="180"/>
                    <a:pt x="381" y="85"/>
                    <a:pt x="349" y="53"/>
                  </a:cubicBezTo>
                  <a:cubicBezTo>
                    <a:pt x="331" y="16"/>
                    <a:pt x="290" y="0"/>
                    <a:pt x="248" y="0"/>
                  </a:cubicBezTo>
                  <a:close/>
                </a:path>
              </a:pathLst>
            </a:custGeom>
            <a:solidFill>
              <a:srgbClr val="FBD1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3" name="Google Shape;4123;p34"/>
            <p:cNvSpPr/>
            <p:nvPr/>
          </p:nvSpPr>
          <p:spPr>
            <a:xfrm>
              <a:off x="7931897" y="1865374"/>
              <a:ext cx="11263" cy="6977"/>
            </a:xfrm>
            <a:custGeom>
              <a:avLst/>
              <a:gdLst/>
              <a:ahLst/>
              <a:cxnLst/>
              <a:rect l="l" t="t" r="r" b="b"/>
              <a:pathLst>
                <a:path w="381" h="236" extrusionOk="0">
                  <a:moveTo>
                    <a:pt x="140" y="1"/>
                  </a:moveTo>
                  <a:cubicBezTo>
                    <a:pt x="91" y="1"/>
                    <a:pt x="51" y="16"/>
                    <a:pt x="32" y="53"/>
                  </a:cubicBezTo>
                  <a:cubicBezTo>
                    <a:pt x="0" y="85"/>
                    <a:pt x="64" y="180"/>
                    <a:pt x="159" y="212"/>
                  </a:cubicBezTo>
                  <a:cubicBezTo>
                    <a:pt x="206" y="227"/>
                    <a:pt x="254" y="235"/>
                    <a:pt x="289" y="235"/>
                  </a:cubicBezTo>
                  <a:cubicBezTo>
                    <a:pt x="325" y="235"/>
                    <a:pt x="349" y="227"/>
                    <a:pt x="349" y="212"/>
                  </a:cubicBezTo>
                  <a:cubicBezTo>
                    <a:pt x="380" y="148"/>
                    <a:pt x="349" y="53"/>
                    <a:pt x="254" y="22"/>
                  </a:cubicBezTo>
                  <a:cubicBezTo>
                    <a:pt x="214" y="8"/>
                    <a:pt x="175" y="1"/>
                    <a:pt x="140" y="1"/>
                  </a:cubicBezTo>
                  <a:close/>
                </a:path>
              </a:pathLst>
            </a:custGeom>
            <a:solidFill>
              <a:srgbClr val="FBD1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4" name="Google Shape;4124;p34"/>
            <p:cNvSpPr/>
            <p:nvPr/>
          </p:nvSpPr>
          <p:spPr>
            <a:xfrm>
              <a:off x="7963734" y="1858516"/>
              <a:ext cx="11263" cy="6563"/>
            </a:xfrm>
            <a:custGeom>
              <a:avLst/>
              <a:gdLst/>
              <a:ahLst/>
              <a:cxnLst/>
              <a:rect l="l" t="t" r="r" b="b"/>
              <a:pathLst>
                <a:path w="381" h="222" extrusionOk="0">
                  <a:moveTo>
                    <a:pt x="190" y="0"/>
                  </a:moveTo>
                  <a:cubicBezTo>
                    <a:pt x="64" y="32"/>
                    <a:pt x="0" y="95"/>
                    <a:pt x="32" y="159"/>
                  </a:cubicBezTo>
                  <a:cubicBezTo>
                    <a:pt x="32" y="222"/>
                    <a:pt x="127" y="222"/>
                    <a:pt x="222" y="222"/>
                  </a:cubicBezTo>
                  <a:cubicBezTo>
                    <a:pt x="317" y="190"/>
                    <a:pt x="380" y="127"/>
                    <a:pt x="380" y="64"/>
                  </a:cubicBezTo>
                  <a:cubicBezTo>
                    <a:pt x="349" y="32"/>
                    <a:pt x="285" y="0"/>
                    <a:pt x="190" y="0"/>
                  </a:cubicBezTo>
                  <a:close/>
                </a:path>
              </a:pathLst>
            </a:custGeom>
            <a:solidFill>
              <a:srgbClr val="FBD1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5" name="Google Shape;4125;p34"/>
            <p:cNvSpPr/>
            <p:nvPr/>
          </p:nvSpPr>
          <p:spPr>
            <a:xfrm>
              <a:off x="7876647" y="1876607"/>
              <a:ext cx="11263" cy="6977"/>
            </a:xfrm>
            <a:custGeom>
              <a:avLst/>
              <a:gdLst/>
              <a:ahLst/>
              <a:cxnLst/>
              <a:rect l="l" t="t" r="r" b="b"/>
              <a:pathLst>
                <a:path w="381" h="236" extrusionOk="0">
                  <a:moveTo>
                    <a:pt x="141" y="1"/>
                  </a:moveTo>
                  <a:cubicBezTo>
                    <a:pt x="91" y="1"/>
                    <a:pt x="51" y="16"/>
                    <a:pt x="33" y="53"/>
                  </a:cubicBezTo>
                  <a:cubicBezTo>
                    <a:pt x="1" y="85"/>
                    <a:pt x="64" y="180"/>
                    <a:pt x="159" y="212"/>
                  </a:cubicBezTo>
                  <a:cubicBezTo>
                    <a:pt x="207" y="227"/>
                    <a:pt x="254" y="235"/>
                    <a:pt x="294" y="235"/>
                  </a:cubicBezTo>
                  <a:cubicBezTo>
                    <a:pt x="334" y="235"/>
                    <a:pt x="365" y="227"/>
                    <a:pt x="381" y="212"/>
                  </a:cubicBezTo>
                  <a:cubicBezTo>
                    <a:pt x="381" y="148"/>
                    <a:pt x="349" y="53"/>
                    <a:pt x="254" y="22"/>
                  </a:cubicBezTo>
                  <a:cubicBezTo>
                    <a:pt x="215" y="8"/>
                    <a:pt x="176" y="1"/>
                    <a:pt x="141" y="1"/>
                  </a:cubicBezTo>
                  <a:close/>
                </a:path>
              </a:pathLst>
            </a:custGeom>
            <a:solidFill>
              <a:srgbClr val="FBD1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6" name="Google Shape;4126;p34"/>
            <p:cNvSpPr/>
            <p:nvPr/>
          </p:nvSpPr>
          <p:spPr>
            <a:xfrm>
              <a:off x="7901951" y="1866468"/>
              <a:ext cx="11263" cy="6799"/>
            </a:xfrm>
            <a:custGeom>
              <a:avLst/>
              <a:gdLst/>
              <a:ahLst/>
              <a:cxnLst/>
              <a:rect l="l" t="t" r="r" b="b"/>
              <a:pathLst>
                <a:path w="381" h="230" extrusionOk="0">
                  <a:moveTo>
                    <a:pt x="119" y="0"/>
                  </a:moveTo>
                  <a:cubicBezTo>
                    <a:pt x="79" y="0"/>
                    <a:pt x="48" y="16"/>
                    <a:pt x="32" y="48"/>
                  </a:cubicBezTo>
                  <a:cubicBezTo>
                    <a:pt x="0" y="80"/>
                    <a:pt x="63" y="143"/>
                    <a:pt x="158" y="206"/>
                  </a:cubicBezTo>
                  <a:cubicBezTo>
                    <a:pt x="206" y="222"/>
                    <a:pt x="253" y="230"/>
                    <a:pt x="289" y="230"/>
                  </a:cubicBezTo>
                  <a:cubicBezTo>
                    <a:pt x="325" y="230"/>
                    <a:pt x="348" y="222"/>
                    <a:pt x="348" y="206"/>
                  </a:cubicBezTo>
                  <a:cubicBezTo>
                    <a:pt x="380" y="175"/>
                    <a:pt x="348" y="80"/>
                    <a:pt x="253" y="48"/>
                  </a:cubicBezTo>
                  <a:cubicBezTo>
                    <a:pt x="206" y="16"/>
                    <a:pt x="158" y="0"/>
                    <a:pt x="119" y="0"/>
                  </a:cubicBezTo>
                  <a:close/>
                </a:path>
              </a:pathLst>
            </a:custGeom>
            <a:solidFill>
              <a:srgbClr val="FBD1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7" name="Google Shape;4127;p34"/>
            <p:cNvSpPr/>
            <p:nvPr/>
          </p:nvSpPr>
          <p:spPr>
            <a:xfrm>
              <a:off x="7844839" y="1879652"/>
              <a:ext cx="11263" cy="5499"/>
            </a:xfrm>
            <a:custGeom>
              <a:avLst/>
              <a:gdLst/>
              <a:ahLst/>
              <a:cxnLst/>
              <a:rect l="l" t="t" r="r" b="b"/>
              <a:pathLst>
                <a:path w="381" h="186" extrusionOk="0">
                  <a:moveTo>
                    <a:pt x="141" y="0"/>
                  </a:moveTo>
                  <a:cubicBezTo>
                    <a:pt x="79" y="0"/>
                    <a:pt x="32" y="23"/>
                    <a:pt x="32" y="45"/>
                  </a:cubicBezTo>
                  <a:cubicBezTo>
                    <a:pt x="0" y="109"/>
                    <a:pt x="64" y="172"/>
                    <a:pt x="190" y="172"/>
                  </a:cubicBezTo>
                  <a:cubicBezTo>
                    <a:pt x="218" y="181"/>
                    <a:pt x="243" y="185"/>
                    <a:pt x="266" y="185"/>
                  </a:cubicBezTo>
                  <a:cubicBezTo>
                    <a:pt x="320" y="185"/>
                    <a:pt x="358" y="163"/>
                    <a:pt x="380" y="140"/>
                  </a:cubicBezTo>
                  <a:cubicBezTo>
                    <a:pt x="380" y="77"/>
                    <a:pt x="317" y="14"/>
                    <a:pt x="222" y="14"/>
                  </a:cubicBezTo>
                  <a:cubicBezTo>
                    <a:pt x="194" y="4"/>
                    <a:pt x="166" y="0"/>
                    <a:pt x="141" y="0"/>
                  </a:cubicBezTo>
                  <a:close/>
                </a:path>
              </a:pathLst>
            </a:custGeom>
            <a:solidFill>
              <a:srgbClr val="FBD1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8" name="Google Shape;4128;p34"/>
            <p:cNvSpPr/>
            <p:nvPr/>
          </p:nvSpPr>
          <p:spPr>
            <a:xfrm>
              <a:off x="7944993" y="1844001"/>
              <a:ext cx="11263" cy="7509"/>
            </a:xfrm>
            <a:custGeom>
              <a:avLst/>
              <a:gdLst/>
              <a:ahLst/>
              <a:cxnLst/>
              <a:rect l="l" t="t" r="r" b="b"/>
              <a:pathLst>
                <a:path w="381" h="254" extrusionOk="0">
                  <a:moveTo>
                    <a:pt x="116" y="0"/>
                  </a:moveTo>
                  <a:cubicBezTo>
                    <a:pt x="80" y="0"/>
                    <a:pt x="48" y="16"/>
                    <a:pt x="33" y="48"/>
                  </a:cubicBezTo>
                  <a:cubicBezTo>
                    <a:pt x="1" y="80"/>
                    <a:pt x="64" y="175"/>
                    <a:pt x="159" y="206"/>
                  </a:cubicBezTo>
                  <a:cubicBezTo>
                    <a:pt x="191" y="238"/>
                    <a:pt x="230" y="254"/>
                    <a:pt x="266" y="254"/>
                  </a:cubicBezTo>
                  <a:cubicBezTo>
                    <a:pt x="302" y="254"/>
                    <a:pt x="333" y="238"/>
                    <a:pt x="349" y="206"/>
                  </a:cubicBezTo>
                  <a:cubicBezTo>
                    <a:pt x="381" y="175"/>
                    <a:pt x="318" y="80"/>
                    <a:pt x="223" y="48"/>
                  </a:cubicBezTo>
                  <a:cubicBezTo>
                    <a:pt x="191" y="16"/>
                    <a:pt x="151" y="0"/>
                    <a:pt x="116" y="0"/>
                  </a:cubicBezTo>
                  <a:close/>
                </a:path>
              </a:pathLst>
            </a:custGeom>
            <a:solidFill>
              <a:srgbClr val="FBD1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9" name="Google Shape;4129;p34"/>
            <p:cNvSpPr/>
            <p:nvPr/>
          </p:nvSpPr>
          <p:spPr>
            <a:xfrm>
              <a:off x="7979638" y="1848672"/>
              <a:ext cx="10317" cy="7538"/>
            </a:xfrm>
            <a:custGeom>
              <a:avLst/>
              <a:gdLst/>
              <a:ahLst/>
              <a:cxnLst/>
              <a:rect l="l" t="t" r="r" b="b"/>
              <a:pathLst>
                <a:path w="349" h="255" extrusionOk="0">
                  <a:moveTo>
                    <a:pt x="92" y="1"/>
                  </a:moveTo>
                  <a:cubicBezTo>
                    <a:pt x="56" y="1"/>
                    <a:pt x="32" y="17"/>
                    <a:pt x="32" y="48"/>
                  </a:cubicBezTo>
                  <a:cubicBezTo>
                    <a:pt x="1" y="80"/>
                    <a:pt x="32" y="175"/>
                    <a:pt x="127" y="207"/>
                  </a:cubicBezTo>
                  <a:cubicBezTo>
                    <a:pt x="175" y="238"/>
                    <a:pt x="222" y="254"/>
                    <a:pt x="262" y="254"/>
                  </a:cubicBezTo>
                  <a:cubicBezTo>
                    <a:pt x="301" y="254"/>
                    <a:pt x="333" y="238"/>
                    <a:pt x="349" y="207"/>
                  </a:cubicBezTo>
                  <a:cubicBezTo>
                    <a:pt x="349" y="175"/>
                    <a:pt x="317" y="80"/>
                    <a:pt x="222" y="48"/>
                  </a:cubicBezTo>
                  <a:cubicBezTo>
                    <a:pt x="175" y="17"/>
                    <a:pt x="127" y="1"/>
                    <a:pt x="92" y="1"/>
                  </a:cubicBezTo>
                  <a:close/>
                </a:path>
              </a:pathLst>
            </a:custGeom>
            <a:solidFill>
              <a:srgbClr val="FBD1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0" name="Google Shape;4130;p34"/>
            <p:cNvSpPr/>
            <p:nvPr/>
          </p:nvSpPr>
          <p:spPr>
            <a:xfrm>
              <a:off x="7891635" y="1842109"/>
              <a:ext cx="10347" cy="7538"/>
            </a:xfrm>
            <a:custGeom>
              <a:avLst/>
              <a:gdLst/>
              <a:ahLst/>
              <a:cxnLst/>
              <a:rect l="l" t="t" r="r" b="b"/>
              <a:pathLst>
                <a:path w="350" h="255" extrusionOk="0">
                  <a:moveTo>
                    <a:pt x="92" y="1"/>
                  </a:moveTo>
                  <a:cubicBezTo>
                    <a:pt x="56" y="1"/>
                    <a:pt x="32" y="17"/>
                    <a:pt x="32" y="48"/>
                  </a:cubicBezTo>
                  <a:cubicBezTo>
                    <a:pt x="1" y="80"/>
                    <a:pt x="32" y="175"/>
                    <a:pt x="127" y="207"/>
                  </a:cubicBezTo>
                  <a:cubicBezTo>
                    <a:pt x="175" y="239"/>
                    <a:pt x="222" y="254"/>
                    <a:pt x="258" y="254"/>
                  </a:cubicBezTo>
                  <a:cubicBezTo>
                    <a:pt x="294" y="254"/>
                    <a:pt x="317" y="239"/>
                    <a:pt x="317" y="207"/>
                  </a:cubicBezTo>
                  <a:cubicBezTo>
                    <a:pt x="349" y="175"/>
                    <a:pt x="317" y="80"/>
                    <a:pt x="222" y="48"/>
                  </a:cubicBezTo>
                  <a:cubicBezTo>
                    <a:pt x="175" y="17"/>
                    <a:pt x="127" y="1"/>
                    <a:pt x="92" y="1"/>
                  </a:cubicBezTo>
                  <a:close/>
                </a:path>
              </a:pathLst>
            </a:custGeom>
            <a:solidFill>
              <a:srgbClr val="FBD1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1" name="Google Shape;4131;p34"/>
            <p:cNvSpPr/>
            <p:nvPr/>
          </p:nvSpPr>
          <p:spPr>
            <a:xfrm>
              <a:off x="7824235" y="1882845"/>
              <a:ext cx="92708" cy="28823"/>
            </a:xfrm>
            <a:custGeom>
              <a:avLst/>
              <a:gdLst/>
              <a:ahLst/>
              <a:cxnLst/>
              <a:rect l="l" t="t" r="r" b="b"/>
              <a:pathLst>
                <a:path w="3136" h="975" extrusionOk="0">
                  <a:moveTo>
                    <a:pt x="127" y="1"/>
                  </a:moveTo>
                  <a:lnTo>
                    <a:pt x="127" y="1"/>
                  </a:lnTo>
                  <a:cubicBezTo>
                    <a:pt x="96" y="96"/>
                    <a:pt x="1" y="412"/>
                    <a:pt x="286" y="761"/>
                  </a:cubicBezTo>
                  <a:cubicBezTo>
                    <a:pt x="404" y="903"/>
                    <a:pt x="1182" y="974"/>
                    <a:pt x="2138" y="974"/>
                  </a:cubicBezTo>
                  <a:cubicBezTo>
                    <a:pt x="2457" y="974"/>
                    <a:pt x="2795" y="966"/>
                    <a:pt x="3136" y="951"/>
                  </a:cubicBezTo>
                  <a:cubicBezTo>
                    <a:pt x="3072" y="887"/>
                    <a:pt x="3009" y="824"/>
                    <a:pt x="2977" y="761"/>
                  </a:cubicBezTo>
                  <a:cubicBezTo>
                    <a:pt x="2882" y="634"/>
                    <a:pt x="2787" y="507"/>
                    <a:pt x="2724" y="381"/>
                  </a:cubicBezTo>
                  <a:cubicBezTo>
                    <a:pt x="2492" y="392"/>
                    <a:pt x="2260" y="400"/>
                    <a:pt x="2030" y="400"/>
                  </a:cubicBezTo>
                  <a:cubicBezTo>
                    <a:pt x="1631" y="400"/>
                    <a:pt x="1237" y="378"/>
                    <a:pt x="856" y="317"/>
                  </a:cubicBezTo>
                  <a:cubicBezTo>
                    <a:pt x="507" y="254"/>
                    <a:pt x="254" y="191"/>
                    <a:pt x="127" y="1"/>
                  </a:cubicBezTo>
                  <a:close/>
                </a:path>
              </a:pathLst>
            </a:custGeom>
            <a:solidFill>
              <a:srgbClr val="D197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2" name="Google Shape;4132;p34"/>
            <p:cNvSpPr/>
            <p:nvPr/>
          </p:nvSpPr>
          <p:spPr>
            <a:xfrm>
              <a:off x="7593007" y="1422251"/>
              <a:ext cx="644137" cy="642275"/>
            </a:xfrm>
            <a:custGeom>
              <a:avLst/>
              <a:gdLst/>
              <a:ahLst/>
              <a:cxnLst/>
              <a:rect l="l" t="t" r="r" b="b"/>
              <a:pathLst>
                <a:path w="21789" h="21726" extrusionOk="0">
                  <a:moveTo>
                    <a:pt x="10863" y="1141"/>
                  </a:moveTo>
                  <a:cubicBezTo>
                    <a:pt x="16246" y="1141"/>
                    <a:pt x="20585" y="5479"/>
                    <a:pt x="20585" y="10863"/>
                  </a:cubicBezTo>
                  <a:cubicBezTo>
                    <a:pt x="20585" y="12605"/>
                    <a:pt x="20110" y="14220"/>
                    <a:pt x="19318" y="15645"/>
                  </a:cubicBezTo>
                  <a:lnTo>
                    <a:pt x="4054" y="3959"/>
                  </a:lnTo>
                  <a:cubicBezTo>
                    <a:pt x="5796" y="2217"/>
                    <a:pt x="8203" y="1141"/>
                    <a:pt x="10863" y="1141"/>
                  </a:cubicBezTo>
                  <a:close/>
                  <a:moveTo>
                    <a:pt x="2407" y="6081"/>
                  </a:moveTo>
                  <a:lnTo>
                    <a:pt x="17703" y="17767"/>
                  </a:lnTo>
                  <a:cubicBezTo>
                    <a:pt x="15930" y="19509"/>
                    <a:pt x="13523" y="20554"/>
                    <a:pt x="10863" y="20554"/>
                  </a:cubicBezTo>
                  <a:cubicBezTo>
                    <a:pt x="5511" y="20554"/>
                    <a:pt x="1172" y="16215"/>
                    <a:pt x="1172" y="10863"/>
                  </a:cubicBezTo>
                  <a:cubicBezTo>
                    <a:pt x="1172" y="9121"/>
                    <a:pt x="1615" y="7474"/>
                    <a:pt x="2407" y="6081"/>
                  </a:cubicBezTo>
                  <a:close/>
                  <a:moveTo>
                    <a:pt x="10863" y="0"/>
                  </a:moveTo>
                  <a:cubicBezTo>
                    <a:pt x="4877" y="0"/>
                    <a:pt x="0" y="4846"/>
                    <a:pt x="0" y="10863"/>
                  </a:cubicBezTo>
                  <a:cubicBezTo>
                    <a:pt x="0" y="16829"/>
                    <a:pt x="4846" y="21726"/>
                    <a:pt x="10805" y="21726"/>
                  </a:cubicBezTo>
                  <a:cubicBezTo>
                    <a:pt x="10824" y="21726"/>
                    <a:pt x="10844" y="21725"/>
                    <a:pt x="10863" y="21725"/>
                  </a:cubicBezTo>
                  <a:cubicBezTo>
                    <a:pt x="16880" y="21662"/>
                    <a:pt x="21789" y="16658"/>
                    <a:pt x="21725" y="10863"/>
                  </a:cubicBezTo>
                  <a:cubicBezTo>
                    <a:pt x="21662" y="4846"/>
                    <a:pt x="16880" y="0"/>
                    <a:pt x="10863" y="0"/>
                  </a:cubicBezTo>
                  <a:close/>
                </a:path>
              </a:pathLst>
            </a:custGeom>
            <a:solidFill>
              <a:srgbClr val="E276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07" name="Google Shape;4207;p34"/>
          <p:cNvGrpSpPr/>
          <p:nvPr/>
        </p:nvGrpSpPr>
        <p:grpSpPr>
          <a:xfrm>
            <a:off x="7595103" y="2550101"/>
            <a:ext cx="1006455" cy="916822"/>
            <a:chOff x="7390778" y="2550101"/>
            <a:chExt cx="1006455" cy="916822"/>
          </a:xfrm>
        </p:grpSpPr>
        <p:sp>
          <p:nvSpPr>
            <p:cNvPr id="4208" name="Google Shape;4208;p34"/>
            <p:cNvSpPr/>
            <p:nvPr/>
          </p:nvSpPr>
          <p:spPr>
            <a:xfrm>
              <a:off x="7390778" y="2550101"/>
              <a:ext cx="1006455" cy="916822"/>
            </a:xfrm>
            <a:custGeom>
              <a:avLst/>
              <a:gdLst/>
              <a:ahLst/>
              <a:cxnLst/>
              <a:rect l="l" t="t" r="r" b="b"/>
              <a:pathLst>
                <a:path w="34045" h="31013" extrusionOk="0">
                  <a:moveTo>
                    <a:pt x="17039" y="1"/>
                  </a:moveTo>
                  <a:cubicBezTo>
                    <a:pt x="13072" y="1"/>
                    <a:pt x="9106" y="1513"/>
                    <a:pt x="6081" y="4537"/>
                  </a:cubicBezTo>
                  <a:cubicBezTo>
                    <a:pt x="1" y="10586"/>
                    <a:pt x="1" y="20403"/>
                    <a:pt x="6081" y="26452"/>
                  </a:cubicBezTo>
                  <a:cubicBezTo>
                    <a:pt x="9106" y="29492"/>
                    <a:pt x="13072" y="31012"/>
                    <a:pt x="17039" y="31012"/>
                  </a:cubicBezTo>
                  <a:cubicBezTo>
                    <a:pt x="21005" y="31012"/>
                    <a:pt x="24972" y="29492"/>
                    <a:pt x="27996" y="26452"/>
                  </a:cubicBezTo>
                  <a:cubicBezTo>
                    <a:pt x="34045" y="20403"/>
                    <a:pt x="34045" y="10586"/>
                    <a:pt x="27996" y="4537"/>
                  </a:cubicBezTo>
                  <a:cubicBezTo>
                    <a:pt x="24972" y="1513"/>
                    <a:pt x="21005" y="1"/>
                    <a:pt x="17039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9" name="Google Shape;4209;p34"/>
            <p:cNvSpPr/>
            <p:nvPr/>
          </p:nvSpPr>
          <p:spPr>
            <a:xfrm>
              <a:off x="7666969" y="2726346"/>
              <a:ext cx="444709" cy="594502"/>
            </a:xfrm>
            <a:custGeom>
              <a:avLst/>
              <a:gdLst/>
              <a:ahLst/>
              <a:cxnLst/>
              <a:rect l="l" t="t" r="r" b="b"/>
              <a:pathLst>
                <a:path w="15043" h="20110" extrusionOk="0">
                  <a:moveTo>
                    <a:pt x="412" y="0"/>
                  </a:moveTo>
                  <a:cubicBezTo>
                    <a:pt x="190" y="0"/>
                    <a:pt x="0" y="222"/>
                    <a:pt x="0" y="444"/>
                  </a:cubicBezTo>
                  <a:lnTo>
                    <a:pt x="0" y="19698"/>
                  </a:lnTo>
                  <a:cubicBezTo>
                    <a:pt x="0" y="19920"/>
                    <a:pt x="190" y="20110"/>
                    <a:pt x="412" y="20110"/>
                  </a:cubicBezTo>
                  <a:lnTo>
                    <a:pt x="14600" y="20110"/>
                  </a:lnTo>
                  <a:cubicBezTo>
                    <a:pt x="14821" y="20110"/>
                    <a:pt x="15043" y="19920"/>
                    <a:pt x="15043" y="19698"/>
                  </a:cubicBezTo>
                  <a:lnTo>
                    <a:pt x="15043" y="444"/>
                  </a:lnTo>
                  <a:cubicBezTo>
                    <a:pt x="15043" y="222"/>
                    <a:pt x="14821" y="0"/>
                    <a:pt x="14600" y="0"/>
                  </a:cubicBezTo>
                  <a:close/>
                </a:path>
              </a:pathLst>
            </a:custGeom>
            <a:solidFill>
              <a:srgbClr val="43A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0" name="Google Shape;4210;p34"/>
            <p:cNvSpPr/>
            <p:nvPr/>
          </p:nvSpPr>
          <p:spPr>
            <a:xfrm>
              <a:off x="7704394" y="2778758"/>
              <a:ext cx="368910" cy="503715"/>
            </a:xfrm>
            <a:custGeom>
              <a:avLst/>
              <a:gdLst/>
              <a:ahLst/>
              <a:cxnLst/>
              <a:rect l="l" t="t" r="r" b="b"/>
              <a:pathLst>
                <a:path w="12479" h="17039" extrusionOk="0">
                  <a:moveTo>
                    <a:pt x="1" y="1"/>
                  </a:moveTo>
                  <a:lnTo>
                    <a:pt x="1" y="17039"/>
                  </a:lnTo>
                  <a:lnTo>
                    <a:pt x="12478" y="17039"/>
                  </a:lnTo>
                  <a:lnTo>
                    <a:pt x="12478" y="1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1" name="Google Shape;4211;p34"/>
            <p:cNvSpPr/>
            <p:nvPr/>
          </p:nvSpPr>
          <p:spPr>
            <a:xfrm>
              <a:off x="7724998" y="2790937"/>
              <a:ext cx="327700" cy="96462"/>
            </a:xfrm>
            <a:custGeom>
              <a:avLst/>
              <a:gdLst/>
              <a:ahLst/>
              <a:cxnLst/>
              <a:rect l="l" t="t" r="r" b="b"/>
              <a:pathLst>
                <a:path w="11085" h="3263" extrusionOk="0">
                  <a:moveTo>
                    <a:pt x="1" y="0"/>
                  </a:moveTo>
                  <a:lnTo>
                    <a:pt x="1" y="3262"/>
                  </a:lnTo>
                  <a:lnTo>
                    <a:pt x="11085" y="3262"/>
                  </a:lnTo>
                  <a:lnTo>
                    <a:pt x="11085" y="0"/>
                  </a:lnTo>
                  <a:close/>
                </a:path>
              </a:pathLst>
            </a:custGeom>
            <a:solidFill>
              <a:srgbClr val="E276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2" name="Google Shape;4212;p34"/>
            <p:cNvSpPr/>
            <p:nvPr/>
          </p:nvSpPr>
          <p:spPr>
            <a:xfrm>
              <a:off x="7738093" y="3116732"/>
              <a:ext cx="294029" cy="14988"/>
            </a:xfrm>
            <a:custGeom>
              <a:avLst/>
              <a:gdLst/>
              <a:ahLst/>
              <a:cxnLst/>
              <a:rect l="l" t="t" r="r" b="b"/>
              <a:pathLst>
                <a:path w="9946" h="507" extrusionOk="0">
                  <a:moveTo>
                    <a:pt x="1" y="0"/>
                  </a:moveTo>
                  <a:lnTo>
                    <a:pt x="1" y="507"/>
                  </a:lnTo>
                  <a:lnTo>
                    <a:pt x="9945" y="507"/>
                  </a:lnTo>
                  <a:lnTo>
                    <a:pt x="9945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3" name="Google Shape;4213;p34"/>
            <p:cNvSpPr/>
            <p:nvPr/>
          </p:nvSpPr>
          <p:spPr>
            <a:xfrm>
              <a:off x="7738093" y="3145731"/>
              <a:ext cx="294029" cy="15018"/>
            </a:xfrm>
            <a:custGeom>
              <a:avLst/>
              <a:gdLst/>
              <a:ahLst/>
              <a:cxnLst/>
              <a:rect l="l" t="t" r="r" b="b"/>
              <a:pathLst>
                <a:path w="9946" h="508" extrusionOk="0">
                  <a:moveTo>
                    <a:pt x="1" y="1"/>
                  </a:moveTo>
                  <a:lnTo>
                    <a:pt x="1" y="508"/>
                  </a:lnTo>
                  <a:lnTo>
                    <a:pt x="9945" y="508"/>
                  </a:lnTo>
                  <a:lnTo>
                    <a:pt x="9945" y="1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4" name="Google Shape;4214;p34"/>
            <p:cNvSpPr/>
            <p:nvPr/>
          </p:nvSpPr>
          <p:spPr>
            <a:xfrm>
              <a:off x="7738093" y="3173814"/>
              <a:ext cx="294029" cy="15018"/>
            </a:xfrm>
            <a:custGeom>
              <a:avLst/>
              <a:gdLst/>
              <a:ahLst/>
              <a:cxnLst/>
              <a:rect l="l" t="t" r="r" b="b"/>
              <a:pathLst>
                <a:path w="9946" h="508" extrusionOk="0">
                  <a:moveTo>
                    <a:pt x="1" y="1"/>
                  </a:moveTo>
                  <a:lnTo>
                    <a:pt x="1" y="508"/>
                  </a:lnTo>
                  <a:lnTo>
                    <a:pt x="9945" y="508"/>
                  </a:lnTo>
                  <a:lnTo>
                    <a:pt x="9945" y="1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5" name="Google Shape;4215;p34"/>
            <p:cNvSpPr/>
            <p:nvPr/>
          </p:nvSpPr>
          <p:spPr>
            <a:xfrm>
              <a:off x="7738093" y="3201927"/>
              <a:ext cx="294029" cy="15934"/>
            </a:xfrm>
            <a:custGeom>
              <a:avLst/>
              <a:gdLst/>
              <a:ahLst/>
              <a:cxnLst/>
              <a:rect l="l" t="t" r="r" b="b"/>
              <a:pathLst>
                <a:path w="9946" h="539" extrusionOk="0">
                  <a:moveTo>
                    <a:pt x="1" y="0"/>
                  </a:moveTo>
                  <a:lnTo>
                    <a:pt x="1" y="538"/>
                  </a:lnTo>
                  <a:lnTo>
                    <a:pt x="9945" y="538"/>
                  </a:lnTo>
                  <a:lnTo>
                    <a:pt x="9945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6" name="Google Shape;4216;p34"/>
            <p:cNvSpPr/>
            <p:nvPr/>
          </p:nvSpPr>
          <p:spPr>
            <a:xfrm>
              <a:off x="7738093" y="3230010"/>
              <a:ext cx="231297" cy="15934"/>
            </a:xfrm>
            <a:custGeom>
              <a:avLst/>
              <a:gdLst/>
              <a:ahLst/>
              <a:cxnLst/>
              <a:rect l="l" t="t" r="r" b="b"/>
              <a:pathLst>
                <a:path w="7824" h="539" extrusionOk="0">
                  <a:moveTo>
                    <a:pt x="1" y="0"/>
                  </a:moveTo>
                  <a:lnTo>
                    <a:pt x="1" y="538"/>
                  </a:lnTo>
                  <a:lnTo>
                    <a:pt x="7823" y="538"/>
                  </a:lnTo>
                  <a:lnTo>
                    <a:pt x="7823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7" name="Google Shape;4217;p34"/>
            <p:cNvSpPr/>
            <p:nvPr/>
          </p:nvSpPr>
          <p:spPr>
            <a:xfrm>
              <a:off x="7801768" y="2664563"/>
              <a:ext cx="174153" cy="80528"/>
            </a:xfrm>
            <a:custGeom>
              <a:avLst/>
              <a:gdLst/>
              <a:ahLst/>
              <a:cxnLst/>
              <a:rect l="l" t="t" r="r" b="b"/>
              <a:pathLst>
                <a:path w="5891" h="2724" extrusionOk="0">
                  <a:moveTo>
                    <a:pt x="2946" y="728"/>
                  </a:moveTo>
                  <a:cubicBezTo>
                    <a:pt x="3136" y="728"/>
                    <a:pt x="3294" y="887"/>
                    <a:pt x="3294" y="1077"/>
                  </a:cubicBezTo>
                  <a:cubicBezTo>
                    <a:pt x="3294" y="1267"/>
                    <a:pt x="3136" y="1394"/>
                    <a:pt x="2946" y="1394"/>
                  </a:cubicBezTo>
                  <a:cubicBezTo>
                    <a:pt x="2756" y="1394"/>
                    <a:pt x="2597" y="1267"/>
                    <a:pt x="2597" y="1077"/>
                  </a:cubicBezTo>
                  <a:cubicBezTo>
                    <a:pt x="2597" y="887"/>
                    <a:pt x="2756" y="728"/>
                    <a:pt x="2946" y="728"/>
                  </a:cubicBezTo>
                  <a:close/>
                  <a:moveTo>
                    <a:pt x="2946" y="0"/>
                  </a:moveTo>
                  <a:cubicBezTo>
                    <a:pt x="2407" y="0"/>
                    <a:pt x="1964" y="443"/>
                    <a:pt x="1964" y="982"/>
                  </a:cubicBezTo>
                  <a:lnTo>
                    <a:pt x="1964" y="1014"/>
                  </a:lnTo>
                  <a:lnTo>
                    <a:pt x="1679" y="1014"/>
                  </a:lnTo>
                  <a:cubicBezTo>
                    <a:pt x="761" y="1014"/>
                    <a:pt x="0" y="1774"/>
                    <a:pt x="0" y="2692"/>
                  </a:cubicBezTo>
                  <a:lnTo>
                    <a:pt x="0" y="2724"/>
                  </a:lnTo>
                  <a:lnTo>
                    <a:pt x="5891" y="2724"/>
                  </a:lnTo>
                  <a:lnTo>
                    <a:pt x="5891" y="2692"/>
                  </a:lnTo>
                  <a:cubicBezTo>
                    <a:pt x="5891" y="1774"/>
                    <a:pt x="5131" y="1014"/>
                    <a:pt x="4212" y="1014"/>
                  </a:cubicBezTo>
                  <a:lnTo>
                    <a:pt x="3959" y="1014"/>
                  </a:lnTo>
                  <a:lnTo>
                    <a:pt x="3959" y="982"/>
                  </a:lnTo>
                  <a:cubicBezTo>
                    <a:pt x="3959" y="443"/>
                    <a:pt x="3516" y="0"/>
                    <a:pt x="2946" y="0"/>
                  </a:cubicBezTo>
                  <a:close/>
                </a:path>
              </a:pathLst>
            </a:custGeom>
            <a:solidFill>
              <a:srgbClr val="306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8" name="Google Shape;4218;p34"/>
            <p:cNvSpPr/>
            <p:nvPr/>
          </p:nvSpPr>
          <p:spPr>
            <a:xfrm>
              <a:off x="7737177" y="2808733"/>
              <a:ext cx="61815" cy="61815"/>
            </a:xfrm>
            <a:custGeom>
              <a:avLst/>
              <a:gdLst/>
              <a:ahLst/>
              <a:cxnLst/>
              <a:rect l="l" t="t" r="r" b="b"/>
              <a:pathLst>
                <a:path w="2091" h="2091" extrusionOk="0">
                  <a:moveTo>
                    <a:pt x="697" y="0"/>
                  </a:moveTo>
                  <a:lnTo>
                    <a:pt x="697" y="697"/>
                  </a:lnTo>
                  <a:lnTo>
                    <a:pt x="0" y="697"/>
                  </a:lnTo>
                  <a:lnTo>
                    <a:pt x="0" y="1394"/>
                  </a:lnTo>
                  <a:lnTo>
                    <a:pt x="697" y="1394"/>
                  </a:lnTo>
                  <a:lnTo>
                    <a:pt x="697" y="2090"/>
                  </a:lnTo>
                  <a:lnTo>
                    <a:pt x="1394" y="2090"/>
                  </a:lnTo>
                  <a:lnTo>
                    <a:pt x="1394" y="1394"/>
                  </a:lnTo>
                  <a:lnTo>
                    <a:pt x="2090" y="1394"/>
                  </a:lnTo>
                  <a:lnTo>
                    <a:pt x="2090" y="697"/>
                  </a:lnTo>
                  <a:lnTo>
                    <a:pt x="1394" y="697"/>
                  </a:lnTo>
                  <a:lnTo>
                    <a:pt x="1394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9" name="Google Shape;4219;p34"/>
            <p:cNvSpPr/>
            <p:nvPr/>
          </p:nvSpPr>
          <p:spPr>
            <a:xfrm>
              <a:off x="7966543" y="2933245"/>
              <a:ext cx="94570" cy="72103"/>
            </a:xfrm>
            <a:custGeom>
              <a:avLst/>
              <a:gdLst/>
              <a:ahLst/>
              <a:cxnLst/>
              <a:rect l="l" t="t" r="r" b="b"/>
              <a:pathLst>
                <a:path w="3199" h="2439" extrusionOk="0">
                  <a:moveTo>
                    <a:pt x="1584" y="0"/>
                  </a:moveTo>
                  <a:lnTo>
                    <a:pt x="1584" y="0"/>
                  </a:lnTo>
                  <a:cubicBezTo>
                    <a:pt x="1584" y="0"/>
                    <a:pt x="0" y="2439"/>
                    <a:pt x="1615" y="2439"/>
                  </a:cubicBezTo>
                  <a:cubicBezTo>
                    <a:pt x="3199" y="2407"/>
                    <a:pt x="1584" y="0"/>
                    <a:pt x="1584" y="0"/>
                  </a:cubicBezTo>
                  <a:close/>
                </a:path>
              </a:pathLst>
            </a:custGeom>
            <a:solidFill>
              <a:srgbClr val="E276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0" name="Google Shape;4220;p34"/>
            <p:cNvSpPr/>
            <p:nvPr/>
          </p:nvSpPr>
          <p:spPr>
            <a:xfrm>
              <a:off x="8013338" y="2975370"/>
              <a:ext cx="17826" cy="17797"/>
            </a:xfrm>
            <a:custGeom>
              <a:avLst/>
              <a:gdLst/>
              <a:ahLst/>
              <a:cxnLst/>
              <a:rect l="l" t="t" r="r" b="b"/>
              <a:pathLst>
                <a:path w="603" h="602" extrusionOk="0">
                  <a:moveTo>
                    <a:pt x="317" y="0"/>
                  </a:moveTo>
                  <a:cubicBezTo>
                    <a:pt x="159" y="0"/>
                    <a:pt x="1" y="127"/>
                    <a:pt x="1" y="285"/>
                  </a:cubicBezTo>
                  <a:cubicBezTo>
                    <a:pt x="1" y="475"/>
                    <a:pt x="159" y="602"/>
                    <a:pt x="317" y="602"/>
                  </a:cubicBezTo>
                  <a:cubicBezTo>
                    <a:pt x="476" y="602"/>
                    <a:pt x="602" y="475"/>
                    <a:pt x="602" y="285"/>
                  </a:cubicBezTo>
                  <a:cubicBezTo>
                    <a:pt x="602" y="127"/>
                    <a:pt x="476" y="0"/>
                    <a:pt x="317" y="0"/>
                  </a:cubicBezTo>
                  <a:close/>
                </a:path>
              </a:pathLst>
            </a:custGeom>
            <a:solidFill>
              <a:srgbClr val="FEE6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1" name="Google Shape;4221;p34"/>
            <p:cNvSpPr/>
            <p:nvPr/>
          </p:nvSpPr>
          <p:spPr>
            <a:xfrm>
              <a:off x="7727806" y="2922012"/>
              <a:ext cx="310850" cy="176015"/>
            </a:xfrm>
            <a:custGeom>
              <a:avLst/>
              <a:gdLst/>
              <a:ahLst/>
              <a:cxnLst/>
              <a:rect l="l" t="t" r="r" b="b"/>
              <a:pathLst>
                <a:path w="10515" h="5954" extrusionOk="0">
                  <a:moveTo>
                    <a:pt x="317" y="0"/>
                  </a:moveTo>
                  <a:lnTo>
                    <a:pt x="1" y="760"/>
                  </a:lnTo>
                  <a:lnTo>
                    <a:pt x="1" y="760"/>
                  </a:lnTo>
                  <a:lnTo>
                    <a:pt x="254" y="633"/>
                  </a:lnTo>
                  <a:lnTo>
                    <a:pt x="254" y="5669"/>
                  </a:lnTo>
                  <a:lnTo>
                    <a:pt x="9976" y="5669"/>
                  </a:lnTo>
                  <a:lnTo>
                    <a:pt x="9881" y="5954"/>
                  </a:lnTo>
                  <a:cubicBezTo>
                    <a:pt x="10040" y="5827"/>
                    <a:pt x="10325" y="5669"/>
                    <a:pt x="10515" y="5605"/>
                  </a:cubicBezTo>
                  <a:cubicBezTo>
                    <a:pt x="10293" y="5510"/>
                    <a:pt x="10040" y="5384"/>
                    <a:pt x="9881" y="5225"/>
                  </a:cubicBezTo>
                  <a:lnTo>
                    <a:pt x="9881" y="5225"/>
                  </a:lnTo>
                  <a:lnTo>
                    <a:pt x="9976" y="5510"/>
                  </a:lnTo>
                  <a:lnTo>
                    <a:pt x="381" y="5510"/>
                  </a:lnTo>
                  <a:lnTo>
                    <a:pt x="381" y="633"/>
                  </a:lnTo>
                  <a:lnTo>
                    <a:pt x="634" y="760"/>
                  </a:lnTo>
                  <a:lnTo>
                    <a:pt x="634" y="760"/>
                  </a:lnTo>
                  <a:lnTo>
                    <a:pt x="317" y="0"/>
                  </a:lnTo>
                  <a:close/>
                </a:path>
              </a:pathLst>
            </a:custGeom>
            <a:solidFill>
              <a:srgbClr val="9898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2" name="Google Shape;4222;p34"/>
            <p:cNvSpPr/>
            <p:nvPr/>
          </p:nvSpPr>
          <p:spPr>
            <a:xfrm>
              <a:off x="7774631" y="2993136"/>
              <a:ext cx="17797" cy="91792"/>
            </a:xfrm>
            <a:custGeom>
              <a:avLst/>
              <a:gdLst/>
              <a:ahLst/>
              <a:cxnLst/>
              <a:rect l="l" t="t" r="r" b="b"/>
              <a:pathLst>
                <a:path w="602" h="3105" extrusionOk="0">
                  <a:moveTo>
                    <a:pt x="0" y="1"/>
                  </a:moveTo>
                  <a:lnTo>
                    <a:pt x="0" y="3104"/>
                  </a:lnTo>
                  <a:lnTo>
                    <a:pt x="602" y="3104"/>
                  </a:lnTo>
                  <a:lnTo>
                    <a:pt x="602" y="1"/>
                  </a:lnTo>
                  <a:close/>
                </a:path>
              </a:pathLst>
            </a:custGeom>
            <a:solidFill>
              <a:srgbClr val="E2A7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3" name="Google Shape;4223;p34"/>
            <p:cNvSpPr/>
            <p:nvPr/>
          </p:nvSpPr>
          <p:spPr>
            <a:xfrm>
              <a:off x="7815810" y="2968807"/>
              <a:ext cx="17826" cy="116122"/>
            </a:xfrm>
            <a:custGeom>
              <a:avLst/>
              <a:gdLst/>
              <a:ahLst/>
              <a:cxnLst/>
              <a:rect l="l" t="t" r="r" b="b"/>
              <a:pathLst>
                <a:path w="603" h="3928" extrusionOk="0">
                  <a:moveTo>
                    <a:pt x="0" y="1"/>
                  </a:moveTo>
                  <a:lnTo>
                    <a:pt x="0" y="3927"/>
                  </a:lnTo>
                  <a:lnTo>
                    <a:pt x="602" y="3927"/>
                  </a:lnTo>
                  <a:lnTo>
                    <a:pt x="602" y="1"/>
                  </a:lnTo>
                  <a:close/>
                </a:path>
              </a:pathLst>
            </a:custGeom>
            <a:solidFill>
              <a:srgbClr val="43A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4" name="Google Shape;4224;p34"/>
            <p:cNvSpPr/>
            <p:nvPr/>
          </p:nvSpPr>
          <p:spPr>
            <a:xfrm>
              <a:off x="7856989" y="2951957"/>
              <a:ext cx="17826" cy="132972"/>
            </a:xfrm>
            <a:custGeom>
              <a:avLst/>
              <a:gdLst/>
              <a:ahLst/>
              <a:cxnLst/>
              <a:rect l="l" t="t" r="r" b="b"/>
              <a:pathLst>
                <a:path w="603" h="4498" extrusionOk="0">
                  <a:moveTo>
                    <a:pt x="1" y="0"/>
                  </a:moveTo>
                  <a:lnTo>
                    <a:pt x="1" y="4497"/>
                  </a:lnTo>
                  <a:lnTo>
                    <a:pt x="603" y="4497"/>
                  </a:lnTo>
                  <a:lnTo>
                    <a:pt x="603" y="0"/>
                  </a:lnTo>
                  <a:close/>
                </a:path>
              </a:pathLst>
            </a:custGeom>
            <a:solidFill>
              <a:srgbClr val="E276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5" name="Google Shape;4225;p34"/>
            <p:cNvSpPr/>
            <p:nvPr/>
          </p:nvSpPr>
          <p:spPr>
            <a:xfrm>
              <a:off x="7898197" y="2980040"/>
              <a:ext cx="18743" cy="104888"/>
            </a:xfrm>
            <a:custGeom>
              <a:avLst/>
              <a:gdLst/>
              <a:ahLst/>
              <a:cxnLst/>
              <a:rect l="l" t="t" r="r" b="b"/>
              <a:pathLst>
                <a:path w="634" h="3548" extrusionOk="0">
                  <a:moveTo>
                    <a:pt x="0" y="1"/>
                  </a:moveTo>
                  <a:lnTo>
                    <a:pt x="0" y="3547"/>
                  </a:lnTo>
                  <a:lnTo>
                    <a:pt x="634" y="3547"/>
                  </a:lnTo>
                  <a:lnTo>
                    <a:pt x="634" y="1"/>
                  </a:lnTo>
                  <a:close/>
                </a:path>
              </a:pathLst>
            </a:custGeom>
            <a:solidFill>
              <a:srgbClr val="43A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6" name="Google Shape;4226;p34"/>
            <p:cNvSpPr/>
            <p:nvPr/>
          </p:nvSpPr>
          <p:spPr>
            <a:xfrm>
              <a:off x="7939376" y="3024028"/>
              <a:ext cx="18772" cy="60899"/>
            </a:xfrm>
            <a:custGeom>
              <a:avLst/>
              <a:gdLst/>
              <a:ahLst/>
              <a:cxnLst/>
              <a:rect l="l" t="t" r="r" b="b"/>
              <a:pathLst>
                <a:path w="635" h="2060" extrusionOk="0">
                  <a:moveTo>
                    <a:pt x="1" y="1"/>
                  </a:moveTo>
                  <a:lnTo>
                    <a:pt x="1" y="2059"/>
                  </a:lnTo>
                  <a:lnTo>
                    <a:pt x="634" y="2059"/>
                  </a:lnTo>
                  <a:lnTo>
                    <a:pt x="634" y="1"/>
                  </a:lnTo>
                  <a:close/>
                </a:path>
              </a:pathLst>
            </a:custGeom>
            <a:solidFill>
              <a:srgbClr val="E2A7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7" name="Google Shape;4227;p34"/>
          <p:cNvGrpSpPr/>
          <p:nvPr/>
        </p:nvGrpSpPr>
        <p:grpSpPr>
          <a:xfrm>
            <a:off x="7632557" y="3819551"/>
            <a:ext cx="1005539" cy="917058"/>
            <a:chOff x="7428232" y="3819551"/>
            <a:chExt cx="1005539" cy="917058"/>
          </a:xfrm>
        </p:grpSpPr>
        <p:sp>
          <p:nvSpPr>
            <p:cNvPr id="4228" name="Google Shape;4228;p34"/>
            <p:cNvSpPr/>
            <p:nvPr/>
          </p:nvSpPr>
          <p:spPr>
            <a:xfrm>
              <a:off x="7428232" y="3819551"/>
              <a:ext cx="1005539" cy="917058"/>
            </a:xfrm>
            <a:custGeom>
              <a:avLst/>
              <a:gdLst/>
              <a:ahLst/>
              <a:cxnLst/>
              <a:rect l="l" t="t" r="r" b="b"/>
              <a:pathLst>
                <a:path w="34014" h="31021" extrusionOk="0">
                  <a:moveTo>
                    <a:pt x="17007" y="1"/>
                  </a:moveTo>
                  <a:cubicBezTo>
                    <a:pt x="13040" y="1"/>
                    <a:pt x="9074" y="1513"/>
                    <a:pt x="6049" y="4537"/>
                  </a:cubicBezTo>
                  <a:cubicBezTo>
                    <a:pt x="0" y="10586"/>
                    <a:pt x="0" y="20403"/>
                    <a:pt x="6049" y="26484"/>
                  </a:cubicBezTo>
                  <a:cubicBezTo>
                    <a:pt x="9074" y="29508"/>
                    <a:pt x="13040" y="31020"/>
                    <a:pt x="17007" y="31020"/>
                  </a:cubicBezTo>
                  <a:cubicBezTo>
                    <a:pt x="20973" y="31020"/>
                    <a:pt x="24940" y="29508"/>
                    <a:pt x="27964" y="26484"/>
                  </a:cubicBezTo>
                  <a:cubicBezTo>
                    <a:pt x="34013" y="20403"/>
                    <a:pt x="34013" y="10586"/>
                    <a:pt x="27964" y="4537"/>
                  </a:cubicBezTo>
                  <a:cubicBezTo>
                    <a:pt x="24940" y="1513"/>
                    <a:pt x="20973" y="1"/>
                    <a:pt x="17007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9" name="Google Shape;4229;p34"/>
            <p:cNvSpPr/>
            <p:nvPr/>
          </p:nvSpPr>
          <p:spPr>
            <a:xfrm>
              <a:off x="7689436" y="4268202"/>
              <a:ext cx="420379" cy="57144"/>
            </a:xfrm>
            <a:custGeom>
              <a:avLst/>
              <a:gdLst/>
              <a:ahLst/>
              <a:cxnLst/>
              <a:rect l="l" t="t" r="r" b="b"/>
              <a:pathLst>
                <a:path w="14220" h="1933" extrusionOk="0">
                  <a:moveTo>
                    <a:pt x="0" y="1"/>
                  </a:moveTo>
                  <a:lnTo>
                    <a:pt x="0" y="1933"/>
                  </a:lnTo>
                  <a:lnTo>
                    <a:pt x="14220" y="1933"/>
                  </a:lnTo>
                  <a:lnTo>
                    <a:pt x="14220" y="1"/>
                  </a:lnTo>
                  <a:close/>
                </a:path>
              </a:pathLst>
            </a:custGeom>
            <a:solidFill>
              <a:srgbClr val="F7F1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0" name="Google Shape;4230;p34"/>
            <p:cNvSpPr/>
            <p:nvPr/>
          </p:nvSpPr>
          <p:spPr>
            <a:xfrm>
              <a:off x="8087301" y="4268202"/>
              <a:ext cx="22497" cy="57144"/>
            </a:xfrm>
            <a:custGeom>
              <a:avLst/>
              <a:gdLst/>
              <a:ahLst/>
              <a:cxnLst/>
              <a:rect l="l" t="t" r="r" b="b"/>
              <a:pathLst>
                <a:path w="761" h="1933" extrusionOk="0">
                  <a:moveTo>
                    <a:pt x="1" y="1"/>
                  </a:moveTo>
                  <a:lnTo>
                    <a:pt x="1" y="1933"/>
                  </a:lnTo>
                  <a:lnTo>
                    <a:pt x="761" y="1933"/>
                  </a:lnTo>
                  <a:lnTo>
                    <a:pt x="761" y="1"/>
                  </a:lnTo>
                  <a:close/>
                </a:path>
              </a:pathLst>
            </a:custGeom>
            <a:solidFill>
              <a:srgbClr val="F28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1" name="Google Shape;4231;p34"/>
            <p:cNvSpPr/>
            <p:nvPr/>
          </p:nvSpPr>
          <p:spPr>
            <a:xfrm>
              <a:off x="7689436" y="4268202"/>
              <a:ext cx="196620" cy="57144"/>
            </a:xfrm>
            <a:custGeom>
              <a:avLst/>
              <a:gdLst/>
              <a:ahLst/>
              <a:cxnLst/>
              <a:rect l="l" t="t" r="r" b="b"/>
              <a:pathLst>
                <a:path w="6651" h="1933" extrusionOk="0">
                  <a:moveTo>
                    <a:pt x="0" y="1"/>
                  </a:moveTo>
                  <a:lnTo>
                    <a:pt x="0" y="1933"/>
                  </a:lnTo>
                  <a:lnTo>
                    <a:pt x="6651" y="1933"/>
                  </a:lnTo>
                  <a:lnTo>
                    <a:pt x="6651" y="1"/>
                  </a:lnTo>
                  <a:close/>
                </a:path>
              </a:pathLst>
            </a:custGeom>
            <a:solidFill>
              <a:srgbClr val="E2A7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2" name="Google Shape;4232;p34"/>
            <p:cNvSpPr/>
            <p:nvPr/>
          </p:nvSpPr>
          <p:spPr>
            <a:xfrm>
              <a:off x="7689436" y="4294423"/>
              <a:ext cx="420379" cy="30922"/>
            </a:xfrm>
            <a:custGeom>
              <a:avLst/>
              <a:gdLst/>
              <a:ahLst/>
              <a:cxnLst/>
              <a:rect l="l" t="t" r="r" b="b"/>
              <a:pathLst>
                <a:path w="14220" h="1046" extrusionOk="0">
                  <a:moveTo>
                    <a:pt x="0" y="1"/>
                  </a:moveTo>
                  <a:lnTo>
                    <a:pt x="0" y="1046"/>
                  </a:lnTo>
                  <a:lnTo>
                    <a:pt x="14220" y="1046"/>
                  </a:lnTo>
                  <a:lnTo>
                    <a:pt x="14220" y="1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3" name="Google Shape;4233;p34"/>
            <p:cNvSpPr/>
            <p:nvPr/>
          </p:nvSpPr>
          <p:spPr>
            <a:xfrm>
              <a:off x="8047984" y="3981842"/>
              <a:ext cx="206938" cy="312623"/>
            </a:xfrm>
            <a:custGeom>
              <a:avLst/>
              <a:gdLst/>
              <a:ahLst/>
              <a:cxnLst/>
              <a:rect l="l" t="t" r="r" b="b"/>
              <a:pathLst>
                <a:path w="7000" h="10575" extrusionOk="0">
                  <a:moveTo>
                    <a:pt x="4471" y="0"/>
                  </a:moveTo>
                  <a:cubicBezTo>
                    <a:pt x="4184" y="0"/>
                    <a:pt x="3886" y="23"/>
                    <a:pt x="3547" y="61"/>
                  </a:cubicBezTo>
                  <a:cubicBezTo>
                    <a:pt x="1204" y="377"/>
                    <a:pt x="0" y="3449"/>
                    <a:pt x="760" y="5476"/>
                  </a:cubicBezTo>
                  <a:cubicBezTo>
                    <a:pt x="1299" y="6996"/>
                    <a:pt x="4719" y="8928"/>
                    <a:pt x="2756" y="10575"/>
                  </a:cubicBezTo>
                  <a:cubicBezTo>
                    <a:pt x="3737" y="10131"/>
                    <a:pt x="4402" y="9181"/>
                    <a:pt x="3769" y="7914"/>
                  </a:cubicBezTo>
                  <a:cubicBezTo>
                    <a:pt x="3357" y="7028"/>
                    <a:pt x="2439" y="6553"/>
                    <a:pt x="2154" y="5539"/>
                  </a:cubicBezTo>
                  <a:cubicBezTo>
                    <a:pt x="1869" y="4431"/>
                    <a:pt x="2407" y="3512"/>
                    <a:pt x="3389" y="3006"/>
                  </a:cubicBezTo>
                  <a:cubicBezTo>
                    <a:pt x="4466" y="2436"/>
                    <a:pt x="5036" y="2721"/>
                    <a:pt x="6049" y="2151"/>
                  </a:cubicBezTo>
                  <a:cubicBezTo>
                    <a:pt x="6999" y="1644"/>
                    <a:pt x="6651" y="441"/>
                    <a:pt x="5796" y="187"/>
                  </a:cubicBezTo>
                  <a:cubicBezTo>
                    <a:pt x="5317" y="53"/>
                    <a:pt x="4908" y="0"/>
                    <a:pt x="4471" y="0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4" name="Google Shape;4234;p34"/>
            <p:cNvSpPr/>
            <p:nvPr/>
          </p:nvSpPr>
          <p:spPr>
            <a:xfrm>
              <a:off x="8086355" y="4002830"/>
              <a:ext cx="132972" cy="217669"/>
            </a:xfrm>
            <a:custGeom>
              <a:avLst/>
              <a:gdLst/>
              <a:ahLst/>
              <a:cxnLst/>
              <a:rect l="l" t="t" r="r" b="b"/>
              <a:pathLst>
                <a:path w="4498" h="7363" extrusionOk="0">
                  <a:moveTo>
                    <a:pt x="3416" y="0"/>
                  </a:moveTo>
                  <a:cubicBezTo>
                    <a:pt x="3071" y="0"/>
                    <a:pt x="2718" y="92"/>
                    <a:pt x="2376" y="206"/>
                  </a:cubicBezTo>
                  <a:cubicBezTo>
                    <a:pt x="2249" y="269"/>
                    <a:pt x="2123" y="332"/>
                    <a:pt x="1964" y="396"/>
                  </a:cubicBezTo>
                  <a:cubicBezTo>
                    <a:pt x="1616" y="522"/>
                    <a:pt x="1363" y="807"/>
                    <a:pt x="1109" y="1092"/>
                  </a:cubicBezTo>
                  <a:cubicBezTo>
                    <a:pt x="856" y="1409"/>
                    <a:pt x="603" y="1726"/>
                    <a:pt x="413" y="2106"/>
                  </a:cubicBezTo>
                  <a:cubicBezTo>
                    <a:pt x="128" y="2739"/>
                    <a:pt x="1" y="3436"/>
                    <a:pt x="1" y="4101"/>
                  </a:cubicBezTo>
                  <a:cubicBezTo>
                    <a:pt x="33" y="4798"/>
                    <a:pt x="223" y="5399"/>
                    <a:pt x="634" y="5938"/>
                  </a:cubicBezTo>
                  <a:cubicBezTo>
                    <a:pt x="983" y="6444"/>
                    <a:pt x="1553" y="6793"/>
                    <a:pt x="2123" y="7363"/>
                  </a:cubicBezTo>
                  <a:cubicBezTo>
                    <a:pt x="1394" y="6159"/>
                    <a:pt x="128" y="5779"/>
                    <a:pt x="444" y="3689"/>
                  </a:cubicBezTo>
                  <a:cubicBezTo>
                    <a:pt x="539" y="3056"/>
                    <a:pt x="824" y="2327"/>
                    <a:pt x="1331" y="1884"/>
                  </a:cubicBezTo>
                  <a:cubicBezTo>
                    <a:pt x="1806" y="1441"/>
                    <a:pt x="2503" y="1282"/>
                    <a:pt x="3136" y="1219"/>
                  </a:cubicBezTo>
                  <a:cubicBezTo>
                    <a:pt x="3326" y="1187"/>
                    <a:pt x="3548" y="1124"/>
                    <a:pt x="3738" y="1092"/>
                  </a:cubicBezTo>
                  <a:cubicBezTo>
                    <a:pt x="3896" y="1061"/>
                    <a:pt x="4086" y="1029"/>
                    <a:pt x="4245" y="902"/>
                  </a:cubicBezTo>
                  <a:cubicBezTo>
                    <a:pt x="4498" y="681"/>
                    <a:pt x="4371" y="269"/>
                    <a:pt x="4086" y="142"/>
                  </a:cubicBezTo>
                  <a:cubicBezTo>
                    <a:pt x="3871" y="41"/>
                    <a:pt x="3645" y="0"/>
                    <a:pt x="3416" y="0"/>
                  </a:cubicBezTo>
                  <a:close/>
                </a:path>
              </a:pathLst>
            </a:custGeom>
            <a:solidFill>
              <a:srgbClr val="CAC9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5" name="Google Shape;4235;p34"/>
            <p:cNvSpPr/>
            <p:nvPr/>
          </p:nvSpPr>
          <p:spPr>
            <a:xfrm>
              <a:off x="7618282" y="3979861"/>
              <a:ext cx="623532" cy="621699"/>
            </a:xfrm>
            <a:custGeom>
              <a:avLst/>
              <a:gdLst/>
              <a:ahLst/>
              <a:cxnLst/>
              <a:rect l="l" t="t" r="r" b="b"/>
              <a:pathLst>
                <a:path w="21092" h="21030" extrusionOk="0">
                  <a:moveTo>
                    <a:pt x="10514" y="1109"/>
                  </a:moveTo>
                  <a:cubicBezTo>
                    <a:pt x="15708" y="1109"/>
                    <a:pt x="19920" y="5321"/>
                    <a:pt x="19920" y="10515"/>
                  </a:cubicBezTo>
                  <a:cubicBezTo>
                    <a:pt x="19920" y="12193"/>
                    <a:pt x="19477" y="13777"/>
                    <a:pt x="18717" y="15139"/>
                  </a:cubicBezTo>
                  <a:lnTo>
                    <a:pt x="3927" y="3833"/>
                  </a:lnTo>
                  <a:cubicBezTo>
                    <a:pt x="5606" y="2154"/>
                    <a:pt x="7949" y="1109"/>
                    <a:pt x="10514" y="1109"/>
                  </a:cubicBezTo>
                  <a:close/>
                  <a:moveTo>
                    <a:pt x="2344" y="5891"/>
                  </a:moveTo>
                  <a:lnTo>
                    <a:pt x="17133" y="17197"/>
                  </a:lnTo>
                  <a:cubicBezTo>
                    <a:pt x="15455" y="18876"/>
                    <a:pt x="13111" y="19921"/>
                    <a:pt x="10514" y="19921"/>
                  </a:cubicBezTo>
                  <a:cubicBezTo>
                    <a:pt x="5321" y="19921"/>
                    <a:pt x="1140" y="15709"/>
                    <a:pt x="1140" y="10515"/>
                  </a:cubicBezTo>
                  <a:cubicBezTo>
                    <a:pt x="1140" y="8837"/>
                    <a:pt x="1584" y="7253"/>
                    <a:pt x="2344" y="5891"/>
                  </a:cubicBezTo>
                  <a:close/>
                  <a:moveTo>
                    <a:pt x="10514" y="1"/>
                  </a:moveTo>
                  <a:cubicBezTo>
                    <a:pt x="4719" y="1"/>
                    <a:pt x="0" y="4720"/>
                    <a:pt x="0" y="10515"/>
                  </a:cubicBezTo>
                  <a:cubicBezTo>
                    <a:pt x="0" y="16304"/>
                    <a:pt x="4657" y="21030"/>
                    <a:pt x="10400" y="21030"/>
                  </a:cubicBezTo>
                  <a:cubicBezTo>
                    <a:pt x="10438" y="21030"/>
                    <a:pt x="10476" y="21029"/>
                    <a:pt x="10514" y="21029"/>
                  </a:cubicBezTo>
                  <a:cubicBezTo>
                    <a:pt x="16342" y="20997"/>
                    <a:pt x="21092" y="16152"/>
                    <a:pt x="21060" y="10515"/>
                  </a:cubicBezTo>
                  <a:cubicBezTo>
                    <a:pt x="20997" y="4720"/>
                    <a:pt x="16342" y="1"/>
                    <a:pt x="10514" y="1"/>
                  </a:cubicBezTo>
                  <a:close/>
                </a:path>
              </a:pathLst>
            </a:custGeom>
            <a:solidFill>
              <a:srgbClr val="F28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44" name="Google Shape;4344;p34"/>
          <p:cNvSpPr txBox="1"/>
          <p:nvPr/>
        </p:nvSpPr>
        <p:spPr>
          <a:xfrm>
            <a:off x="710250" y="457200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 smtClean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Complete Linkage</a:t>
            </a:r>
            <a:endParaRPr sz="2500" dirty="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914" y="1005441"/>
            <a:ext cx="7082106" cy="3922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949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33" name="Google Shape;4133;p34"/>
          <p:cNvGrpSpPr/>
          <p:nvPr/>
        </p:nvGrpSpPr>
        <p:grpSpPr>
          <a:xfrm>
            <a:off x="457204" y="2549865"/>
            <a:ext cx="1037348" cy="916585"/>
            <a:chOff x="710229" y="2549865"/>
            <a:chExt cx="1037348" cy="916585"/>
          </a:xfrm>
        </p:grpSpPr>
        <p:sp>
          <p:nvSpPr>
            <p:cNvPr id="4134" name="Google Shape;4134;p34"/>
            <p:cNvSpPr/>
            <p:nvPr/>
          </p:nvSpPr>
          <p:spPr>
            <a:xfrm>
              <a:off x="710229" y="2549865"/>
              <a:ext cx="1037348" cy="916585"/>
            </a:xfrm>
            <a:custGeom>
              <a:avLst/>
              <a:gdLst/>
              <a:ahLst/>
              <a:cxnLst/>
              <a:rect l="l" t="t" r="r" b="b"/>
              <a:pathLst>
                <a:path w="35090" h="31005" extrusionOk="0">
                  <a:moveTo>
                    <a:pt x="17554" y="0"/>
                  </a:moveTo>
                  <a:cubicBezTo>
                    <a:pt x="12815" y="0"/>
                    <a:pt x="8136" y="2161"/>
                    <a:pt x="5099" y="6255"/>
                  </a:cubicBezTo>
                  <a:cubicBezTo>
                    <a:pt x="0" y="13127"/>
                    <a:pt x="1425" y="22818"/>
                    <a:pt x="8298" y="27948"/>
                  </a:cubicBezTo>
                  <a:cubicBezTo>
                    <a:pt x="11076" y="30010"/>
                    <a:pt x="14315" y="31005"/>
                    <a:pt x="17526" y="31005"/>
                  </a:cubicBezTo>
                  <a:cubicBezTo>
                    <a:pt x="22260" y="31005"/>
                    <a:pt x="26935" y="28844"/>
                    <a:pt x="29991" y="24750"/>
                  </a:cubicBezTo>
                  <a:cubicBezTo>
                    <a:pt x="35090" y="17878"/>
                    <a:pt x="33664" y="8187"/>
                    <a:pt x="26792" y="3057"/>
                  </a:cubicBezTo>
                  <a:cubicBezTo>
                    <a:pt x="24014" y="996"/>
                    <a:pt x="20770" y="0"/>
                    <a:pt x="17554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5" name="Google Shape;4135;p34"/>
            <p:cNvSpPr/>
            <p:nvPr/>
          </p:nvSpPr>
          <p:spPr>
            <a:xfrm>
              <a:off x="1027599" y="2683482"/>
              <a:ext cx="540225" cy="478706"/>
            </a:xfrm>
            <a:custGeom>
              <a:avLst/>
              <a:gdLst/>
              <a:ahLst/>
              <a:cxnLst/>
              <a:rect l="l" t="t" r="r" b="b"/>
              <a:pathLst>
                <a:path w="18274" h="16193" extrusionOk="0">
                  <a:moveTo>
                    <a:pt x="8630" y="0"/>
                  </a:moveTo>
                  <a:cubicBezTo>
                    <a:pt x="7266" y="0"/>
                    <a:pt x="5921" y="227"/>
                    <a:pt x="4687" y="817"/>
                  </a:cubicBezTo>
                  <a:cubicBezTo>
                    <a:pt x="2565" y="1830"/>
                    <a:pt x="982" y="3952"/>
                    <a:pt x="475" y="6327"/>
                  </a:cubicBezTo>
                  <a:cubicBezTo>
                    <a:pt x="0" y="8702"/>
                    <a:pt x="633" y="11331"/>
                    <a:pt x="2122" y="13168"/>
                  </a:cubicBezTo>
                  <a:cubicBezTo>
                    <a:pt x="3784" y="15184"/>
                    <a:pt x="6361" y="16192"/>
                    <a:pt x="8904" y="16192"/>
                  </a:cubicBezTo>
                  <a:cubicBezTo>
                    <a:pt x="9316" y="16192"/>
                    <a:pt x="9728" y="16166"/>
                    <a:pt x="10134" y="16113"/>
                  </a:cubicBezTo>
                  <a:cubicBezTo>
                    <a:pt x="12256" y="15828"/>
                    <a:pt x="14314" y="14846"/>
                    <a:pt x="15835" y="13263"/>
                  </a:cubicBezTo>
                  <a:cubicBezTo>
                    <a:pt x="17355" y="11648"/>
                    <a:pt x="18273" y="9431"/>
                    <a:pt x="18210" y="7151"/>
                  </a:cubicBezTo>
                  <a:cubicBezTo>
                    <a:pt x="18115" y="4902"/>
                    <a:pt x="16975" y="2685"/>
                    <a:pt x="15138" y="1514"/>
                  </a:cubicBezTo>
                  <a:cubicBezTo>
                    <a:pt x="14124" y="880"/>
                    <a:pt x="12953" y="564"/>
                    <a:pt x="11781" y="342"/>
                  </a:cubicBezTo>
                  <a:cubicBezTo>
                    <a:pt x="10747" y="135"/>
                    <a:pt x="9683" y="0"/>
                    <a:pt x="8630" y="0"/>
                  </a:cubicBezTo>
                  <a:close/>
                </a:path>
              </a:pathLst>
            </a:custGeom>
            <a:solidFill>
              <a:srgbClr val="E2A7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6" name="Google Shape;4136;p34"/>
            <p:cNvSpPr/>
            <p:nvPr/>
          </p:nvSpPr>
          <p:spPr>
            <a:xfrm>
              <a:off x="1211085" y="2887366"/>
              <a:ext cx="195704" cy="272448"/>
            </a:xfrm>
            <a:custGeom>
              <a:avLst/>
              <a:gdLst/>
              <a:ahLst/>
              <a:cxnLst/>
              <a:rect l="l" t="t" r="r" b="b"/>
              <a:pathLst>
                <a:path w="6620" h="9216" extrusionOk="0">
                  <a:moveTo>
                    <a:pt x="5669" y="0"/>
                  </a:moveTo>
                  <a:lnTo>
                    <a:pt x="5669" y="0"/>
                  </a:lnTo>
                  <a:cubicBezTo>
                    <a:pt x="5701" y="1900"/>
                    <a:pt x="5194" y="3579"/>
                    <a:pt x="4212" y="5194"/>
                  </a:cubicBezTo>
                  <a:cubicBezTo>
                    <a:pt x="3230" y="6777"/>
                    <a:pt x="1647" y="8171"/>
                    <a:pt x="0" y="8899"/>
                  </a:cubicBezTo>
                  <a:cubicBezTo>
                    <a:pt x="507" y="9184"/>
                    <a:pt x="1267" y="9216"/>
                    <a:pt x="1299" y="9216"/>
                  </a:cubicBezTo>
                  <a:cubicBezTo>
                    <a:pt x="1679" y="9121"/>
                    <a:pt x="1774" y="8994"/>
                    <a:pt x="2059" y="8741"/>
                  </a:cubicBezTo>
                  <a:cubicBezTo>
                    <a:pt x="4086" y="7126"/>
                    <a:pt x="5194" y="4592"/>
                    <a:pt x="6239" y="2154"/>
                  </a:cubicBezTo>
                  <a:cubicBezTo>
                    <a:pt x="6429" y="1679"/>
                    <a:pt x="6619" y="1647"/>
                    <a:pt x="6556" y="1140"/>
                  </a:cubicBezTo>
                  <a:cubicBezTo>
                    <a:pt x="6524" y="634"/>
                    <a:pt x="5764" y="64"/>
                    <a:pt x="5669" y="0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7" name="Google Shape;4137;p34"/>
            <p:cNvSpPr/>
            <p:nvPr/>
          </p:nvSpPr>
          <p:spPr>
            <a:xfrm>
              <a:off x="1371160" y="2922928"/>
              <a:ext cx="140451" cy="79819"/>
            </a:xfrm>
            <a:custGeom>
              <a:avLst/>
              <a:gdLst/>
              <a:ahLst/>
              <a:cxnLst/>
              <a:rect l="l" t="t" r="r" b="b"/>
              <a:pathLst>
                <a:path w="4751" h="2700" extrusionOk="0">
                  <a:moveTo>
                    <a:pt x="3864" y="1"/>
                  </a:moveTo>
                  <a:cubicBezTo>
                    <a:pt x="2978" y="982"/>
                    <a:pt x="1774" y="1616"/>
                    <a:pt x="507" y="1743"/>
                  </a:cubicBezTo>
                  <a:cubicBezTo>
                    <a:pt x="317" y="2059"/>
                    <a:pt x="159" y="2376"/>
                    <a:pt x="1" y="2693"/>
                  </a:cubicBezTo>
                  <a:cubicBezTo>
                    <a:pt x="86" y="2697"/>
                    <a:pt x="172" y="2699"/>
                    <a:pt x="257" y="2699"/>
                  </a:cubicBezTo>
                  <a:cubicBezTo>
                    <a:pt x="1981" y="2699"/>
                    <a:pt x="3725" y="1796"/>
                    <a:pt x="4751" y="317"/>
                  </a:cubicBezTo>
                  <a:cubicBezTo>
                    <a:pt x="4434" y="222"/>
                    <a:pt x="4149" y="127"/>
                    <a:pt x="3864" y="1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8" name="Google Shape;4138;p34"/>
            <p:cNvSpPr/>
            <p:nvPr/>
          </p:nvSpPr>
          <p:spPr>
            <a:xfrm>
              <a:off x="1314047" y="3043006"/>
              <a:ext cx="197566" cy="54099"/>
            </a:xfrm>
            <a:custGeom>
              <a:avLst/>
              <a:gdLst/>
              <a:ahLst/>
              <a:cxnLst/>
              <a:rect l="l" t="t" r="r" b="b"/>
              <a:pathLst>
                <a:path w="6683" h="1830" extrusionOk="0">
                  <a:moveTo>
                    <a:pt x="3680" y="1"/>
                  </a:moveTo>
                  <a:cubicBezTo>
                    <a:pt x="3180" y="1"/>
                    <a:pt x="2687" y="46"/>
                    <a:pt x="2218" y="151"/>
                  </a:cubicBezTo>
                  <a:cubicBezTo>
                    <a:pt x="1299" y="372"/>
                    <a:pt x="286" y="879"/>
                    <a:pt x="1" y="1829"/>
                  </a:cubicBezTo>
                  <a:cubicBezTo>
                    <a:pt x="1204" y="1354"/>
                    <a:pt x="2471" y="1037"/>
                    <a:pt x="3738" y="942"/>
                  </a:cubicBezTo>
                  <a:cubicBezTo>
                    <a:pt x="3865" y="931"/>
                    <a:pt x="3989" y="923"/>
                    <a:pt x="4109" y="923"/>
                  </a:cubicBezTo>
                  <a:cubicBezTo>
                    <a:pt x="4318" y="923"/>
                    <a:pt x="4519" y="946"/>
                    <a:pt x="4720" y="1006"/>
                  </a:cubicBezTo>
                  <a:cubicBezTo>
                    <a:pt x="5036" y="1132"/>
                    <a:pt x="5416" y="1386"/>
                    <a:pt x="5480" y="1702"/>
                  </a:cubicBezTo>
                  <a:cubicBezTo>
                    <a:pt x="5955" y="1354"/>
                    <a:pt x="6303" y="942"/>
                    <a:pt x="6683" y="467"/>
                  </a:cubicBezTo>
                  <a:cubicBezTo>
                    <a:pt x="5748" y="191"/>
                    <a:pt x="4699" y="1"/>
                    <a:pt x="3680" y="1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9" name="Google Shape;4139;p34"/>
            <p:cNvSpPr/>
            <p:nvPr/>
          </p:nvSpPr>
          <p:spPr>
            <a:xfrm>
              <a:off x="1198906" y="2829307"/>
              <a:ext cx="160110" cy="221926"/>
            </a:xfrm>
            <a:custGeom>
              <a:avLst/>
              <a:gdLst/>
              <a:ahLst/>
              <a:cxnLst/>
              <a:rect l="l" t="t" r="r" b="b"/>
              <a:pathLst>
                <a:path w="5416" h="7507" extrusionOk="0">
                  <a:moveTo>
                    <a:pt x="286" y="1"/>
                  </a:moveTo>
                  <a:cubicBezTo>
                    <a:pt x="1" y="1299"/>
                    <a:pt x="602" y="2724"/>
                    <a:pt x="1647" y="3421"/>
                  </a:cubicBezTo>
                  <a:cubicBezTo>
                    <a:pt x="2091" y="3738"/>
                    <a:pt x="2597" y="3896"/>
                    <a:pt x="3041" y="4181"/>
                  </a:cubicBezTo>
                  <a:cubicBezTo>
                    <a:pt x="4086" y="4878"/>
                    <a:pt x="4656" y="6240"/>
                    <a:pt x="4466" y="7506"/>
                  </a:cubicBezTo>
                  <a:cubicBezTo>
                    <a:pt x="5321" y="6810"/>
                    <a:pt x="5416" y="5321"/>
                    <a:pt x="4688" y="4498"/>
                  </a:cubicBezTo>
                  <a:cubicBezTo>
                    <a:pt x="4022" y="3738"/>
                    <a:pt x="2914" y="3611"/>
                    <a:pt x="2091" y="3041"/>
                  </a:cubicBezTo>
                  <a:cubicBezTo>
                    <a:pt x="1204" y="2376"/>
                    <a:pt x="729" y="1173"/>
                    <a:pt x="982" y="64"/>
                  </a:cubicBezTo>
                  <a:cubicBezTo>
                    <a:pt x="729" y="33"/>
                    <a:pt x="507" y="33"/>
                    <a:pt x="286" y="1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0" name="Google Shape;4140;p34"/>
            <p:cNvSpPr/>
            <p:nvPr/>
          </p:nvSpPr>
          <p:spPr>
            <a:xfrm>
              <a:off x="1107148" y="2863007"/>
              <a:ext cx="191033" cy="255627"/>
            </a:xfrm>
            <a:custGeom>
              <a:avLst/>
              <a:gdLst/>
              <a:ahLst/>
              <a:cxnLst/>
              <a:rect l="l" t="t" r="r" b="b"/>
              <a:pathLst>
                <a:path w="6462" h="8647" extrusionOk="0">
                  <a:moveTo>
                    <a:pt x="191" y="1"/>
                  </a:moveTo>
                  <a:cubicBezTo>
                    <a:pt x="1" y="1173"/>
                    <a:pt x="191" y="2439"/>
                    <a:pt x="761" y="3453"/>
                  </a:cubicBezTo>
                  <a:cubicBezTo>
                    <a:pt x="1331" y="4498"/>
                    <a:pt x="2249" y="5321"/>
                    <a:pt x="3326" y="5765"/>
                  </a:cubicBezTo>
                  <a:cubicBezTo>
                    <a:pt x="3896" y="5986"/>
                    <a:pt x="4561" y="6113"/>
                    <a:pt x="5068" y="6525"/>
                  </a:cubicBezTo>
                  <a:cubicBezTo>
                    <a:pt x="5638" y="7031"/>
                    <a:pt x="5828" y="7918"/>
                    <a:pt x="5575" y="8647"/>
                  </a:cubicBezTo>
                  <a:cubicBezTo>
                    <a:pt x="6240" y="8425"/>
                    <a:pt x="6461" y="7443"/>
                    <a:pt x="6145" y="6778"/>
                  </a:cubicBezTo>
                  <a:cubicBezTo>
                    <a:pt x="5828" y="6113"/>
                    <a:pt x="5195" y="5701"/>
                    <a:pt x="4530" y="5416"/>
                  </a:cubicBezTo>
                  <a:cubicBezTo>
                    <a:pt x="3865" y="5131"/>
                    <a:pt x="3200" y="4910"/>
                    <a:pt x="2629" y="4435"/>
                  </a:cubicBezTo>
                  <a:cubicBezTo>
                    <a:pt x="2059" y="3928"/>
                    <a:pt x="1711" y="3199"/>
                    <a:pt x="1363" y="2471"/>
                  </a:cubicBezTo>
                  <a:cubicBezTo>
                    <a:pt x="983" y="1648"/>
                    <a:pt x="603" y="824"/>
                    <a:pt x="191" y="1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1" name="Google Shape;4141;p34"/>
            <p:cNvSpPr/>
            <p:nvPr/>
          </p:nvSpPr>
          <p:spPr>
            <a:xfrm>
              <a:off x="1321556" y="2738495"/>
              <a:ext cx="180716" cy="150769"/>
            </a:xfrm>
            <a:custGeom>
              <a:avLst/>
              <a:gdLst/>
              <a:ahLst/>
              <a:cxnLst/>
              <a:rect l="l" t="t" r="r" b="b"/>
              <a:pathLst>
                <a:path w="6113" h="5100" extrusionOk="0">
                  <a:moveTo>
                    <a:pt x="5606" y="1"/>
                  </a:moveTo>
                  <a:cubicBezTo>
                    <a:pt x="5289" y="856"/>
                    <a:pt x="4497" y="1394"/>
                    <a:pt x="3705" y="1743"/>
                  </a:cubicBezTo>
                  <a:cubicBezTo>
                    <a:pt x="2914" y="2091"/>
                    <a:pt x="2027" y="2313"/>
                    <a:pt x="1330" y="2819"/>
                  </a:cubicBezTo>
                  <a:cubicBezTo>
                    <a:pt x="602" y="3326"/>
                    <a:pt x="0" y="4213"/>
                    <a:pt x="190" y="5100"/>
                  </a:cubicBezTo>
                  <a:cubicBezTo>
                    <a:pt x="444" y="5068"/>
                    <a:pt x="729" y="5036"/>
                    <a:pt x="982" y="5005"/>
                  </a:cubicBezTo>
                  <a:cubicBezTo>
                    <a:pt x="950" y="4150"/>
                    <a:pt x="1615" y="3453"/>
                    <a:pt x="2344" y="3105"/>
                  </a:cubicBezTo>
                  <a:cubicBezTo>
                    <a:pt x="3072" y="2756"/>
                    <a:pt x="3864" y="2629"/>
                    <a:pt x="4624" y="2313"/>
                  </a:cubicBezTo>
                  <a:cubicBezTo>
                    <a:pt x="5352" y="1996"/>
                    <a:pt x="6049" y="1363"/>
                    <a:pt x="6112" y="508"/>
                  </a:cubicBezTo>
                  <a:cubicBezTo>
                    <a:pt x="5922" y="349"/>
                    <a:pt x="5764" y="191"/>
                    <a:pt x="5606" y="1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2" name="Google Shape;4142;p34"/>
            <p:cNvSpPr/>
            <p:nvPr/>
          </p:nvSpPr>
          <p:spPr>
            <a:xfrm>
              <a:off x="1268198" y="2751768"/>
              <a:ext cx="174153" cy="47980"/>
            </a:xfrm>
            <a:custGeom>
              <a:avLst/>
              <a:gdLst/>
              <a:ahLst/>
              <a:cxnLst/>
              <a:rect l="l" t="t" r="r" b="b"/>
              <a:pathLst>
                <a:path w="5891" h="1623" extrusionOk="0">
                  <a:moveTo>
                    <a:pt x="980" y="1"/>
                  </a:moveTo>
                  <a:cubicBezTo>
                    <a:pt x="895" y="1"/>
                    <a:pt x="812" y="8"/>
                    <a:pt x="728" y="27"/>
                  </a:cubicBezTo>
                  <a:cubicBezTo>
                    <a:pt x="412" y="59"/>
                    <a:pt x="127" y="249"/>
                    <a:pt x="0" y="534"/>
                  </a:cubicBezTo>
                  <a:cubicBezTo>
                    <a:pt x="1457" y="914"/>
                    <a:pt x="2914" y="1230"/>
                    <a:pt x="4370" y="1547"/>
                  </a:cubicBezTo>
                  <a:cubicBezTo>
                    <a:pt x="4579" y="1593"/>
                    <a:pt x="4788" y="1623"/>
                    <a:pt x="5009" y="1623"/>
                  </a:cubicBezTo>
                  <a:cubicBezTo>
                    <a:pt x="5090" y="1623"/>
                    <a:pt x="5172" y="1619"/>
                    <a:pt x="5257" y="1610"/>
                  </a:cubicBezTo>
                  <a:cubicBezTo>
                    <a:pt x="5542" y="1547"/>
                    <a:pt x="5795" y="1357"/>
                    <a:pt x="5890" y="1072"/>
                  </a:cubicBezTo>
                  <a:cubicBezTo>
                    <a:pt x="4465" y="755"/>
                    <a:pt x="3040" y="439"/>
                    <a:pt x="1615" y="90"/>
                  </a:cubicBezTo>
                  <a:cubicBezTo>
                    <a:pt x="1391" y="46"/>
                    <a:pt x="1183" y="1"/>
                    <a:pt x="980" y="1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3" name="Google Shape;4143;p34"/>
            <p:cNvSpPr/>
            <p:nvPr/>
          </p:nvSpPr>
          <p:spPr>
            <a:xfrm>
              <a:off x="1453547" y="2783458"/>
              <a:ext cx="62761" cy="137643"/>
            </a:xfrm>
            <a:custGeom>
              <a:avLst/>
              <a:gdLst/>
              <a:ahLst/>
              <a:cxnLst/>
              <a:rect l="l" t="t" r="r" b="b"/>
              <a:pathLst>
                <a:path w="2123" h="4656" extrusionOk="0">
                  <a:moveTo>
                    <a:pt x="856" y="0"/>
                  </a:moveTo>
                  <a:lnTo>
                    <a:pt x="856" y="0"/>
                  </a:lnTo>
                  <a:cubicBezTo>
                    <a:pt x="539" y="63"/>
                    <a:pt x="317" y="443"/>
                    <a:pt x="286" y="792"/>
                  </a:cubicBezTo>
                  <a:cubicBezTo>
                    <a:pt x="254" y="1172"/>
                    <a:pt x="349" y="1520"/>
                    <a:pt x="507" y="1837"/>
                  </a:cubicBezTo>
                  <a:cubicBezTo>
                    <a:pt x="634" y="2185"/>
                    <a:pt x="792" y="2502"/>
                    <a:pt x="856" y="2882"/>
                  </a:cubicBezTo>
                  <a:cubicBezTo>
                    <a:pt x="982" y="3579"/>
                    <a:pt x="602" y="4339"/>
                    <a:pt x="1" y="4655"/>
                  </a:cubicBezTo>
                  <a:cubicBezTo>
                    <a:pt x="349" y="4624"/>
                    <a:pt x="666" y="4592"/>
                    <a:pt x="982" y="4560"/>
                  </a:cubicBezTo>
                  <a:cubicBezTo>
                    <a:pt x="1267" y="4307"/>
                    <a:pt x="1552" y="4022"/>
                    <a:pt x="1774" y="3674"/>
                  </a:cubicBezTo>
                  <a:cubicBezTo>
                    <a:pt x="1996" y="3325"/>
                    <a:pt x="2122" y="2914"/>
                    <a:pt x="2027" y="2502"/>
                  </a:cubicBezTo>
                  <a:cubicBezTo>
                    <a:pt x="1932" y="2027"/>
                    <a:pt x="1552" y="1679"/>
                    <a:pt x="1267" y="1330"/>
                  </a:cubicBezTo>
                  <a:cubicBezTo>
                    <a:pt x="951" y="950"/>
                    <a:pt x="697" y="443"/>
                    <a:pt x="856" y="0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4" name="Google Shape;4144;p34"/>
            <p:cNvSpPr/>
            <p:nvPr/>
          </p:nvSpPr>
          <p:spPr>
            <a:xfrm>
              <a:off x="1098723" y="2734209"/>
              <a:ext cx="139535" cy="98887"/>
            </a:xfrm>
            <a:custGeom>
              <a:avLst/>
              <a:gdLst/>
              <a:ahLst/>
              <a:cxnLst/>
              <a:rect l="l" t="t" r="r" b="b"/>
              <a:pathLst>
                <a:path w="4720" h="3345" extrusionOk="0">
                  <a:moveTo>
                    <a:pt x="1191" y="0"/>
                  </a:moveTo>
                  <a:cubicBezTo>
                    <a:pt x="1042" y="0"/>
                    <a:pt x="902" y="22"/>
                    <a:pt x="761" y="83"/>
                  </a:cubicBezTo>
                  <a:cubicBezTo>
                    <a:pt x="413" y="241"/>
                    <a:pt x="159" y="684"/>
                    <a:pt x="1" y="811"/>
                  </a:cubicBezTo>
                  <a:cubicBezTo>
                    <a:pt x="331" y="652"/>
                    <a:pt x="701" y="577"/>
                    <a:pt x="1074" y="577"/>
                  </a:cubicBezTo>
                  <a:cubicBezTo>
                    <a:pt x="1595" y="577"/>
                    <a:pt x="2123" y="724"/>
                    <a:pt x="2566" y="1001"/>
                  </a:cubicBezTo>
                  <a:cubicBezTo>
                    <a:pt x="3326" y="1508"/>
                    <a:pt x="3833" y="2394"/>
                    <a:pt x="3865" y="3345"/>
                  </a:cubicBezTo>
                  <a:cubicBezTo>
                    <a:pt x="4371" y="3250"/>
                    <a:pt x="4720" y="2679"/>
                    <a:pt x="4593" y="2173"/>
                  </a:cubicBezTo>
                  <a:cubicBezTo>
                    <a:pt x="4150" y="1603"/>
                    <a:pt x="3643" y="1128"/>
                    <a:pt x="3073" y="684"/>
                  </a:cubicBezTo>
                  <a:cubicBezTo>
                    <a:pt x="2598" y="336"/>
                    <a:pt x="2028" y="51"/>
                    <a:pt x="1458" y="19"/>
                  </a:cubicBezTo>
                  <a:cubicBezTo>
                    <a:pt x="1365" y="8"/>
                    <a:pt x="1276" y="0"/>
                    <a:pt x="1191" y="0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5" name="Google Shape;4145;p34"/>
            <p:cNvSpPr/>
            <p:nvPr/>
          </p:nvSpPr>
          <p:spPr>
            <a:xfrm>
              <a:off x="1168015" y="2685137"/>
              <a:ext cx="100217" cy="66516"/>
            </a:xfrm>
            <a:custGeom>
              <a:avLst/>
              <a:gdLst/>
              <a:ahLst/>
              <a:cxnLst/>
              <a:rect l="l" t="t" r="r" b="b"/>
              <a:pathLst>
                <a:path w="3390" h="2250" extrusionOk="0">
                  <a:moveTo>
                    <a:pt x="3389" y="1"/>
                  </a:moveTo>
                  <a:cubicBezTo>
                    <a:pt x="2914" y="223"/>
                    <a:pt x="2471" y="476"/>
                    <a:pt x="2027" y="761"/>
                  </a:cubicBezTo>
                  <a:cubicBezTo>
                    <a:pt x="1331" y="1173"/>
                    <a:pt x="665" y="1616"/>
                    <a:pt x="0" y="2028"/>
                  </a:cubicBezTo>
                  <a:cubicBezTo>
                    <a:pt x="127" y="2028"/>
                    <a:pt x="285" y="2123"/>
                    <a:pt x="317" y="2249"/>
                  </a:cubicBezTo>
                  <a:cubicBezTo>
                    <a:pt x="1616" y="2123"/>
                    <a:pt x="2851" y="1236"/>
                    <a:pt x="3389" y="1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6" name="Google Shape;4146;p34"/>
            <p:cNvSpPr/>
            <p:nvPr/>
          </p:nvSpPr>
          <p:spPr>
            <a:xfrm>
              <a:off x="1094998" y="2746004"/>
              <a:ext cx="70241" cy="136697"/>
            </a:xfrm>
            <a:custGeom>
              <a:avLst/>
              <a:gdLst/>
              <a:ahLst/>
              <a:cxnLst/>
              <a:rect l="l" t="t" r="r" b="b"/>
              <a:pathLst>
                <a:path w="2376" h="4624" extrusionOk="0">
                  <a:moveTo>
                    <a:pt x="1774" y="0"/>
                  </a:moveTo>
                  <a:cubicBezTo>
                    <a:pt x="1584" y="0"/>
                    <a:pt x="1394" y="32"/>
                    <a:pt x="1204" y="64"/>
                  </a:cubicBezTo>
                  <a:cubicBezTo>
                    <a:pt x="1552" y="697"/>
                    <a:pt x="1552" y="1520"/>
                    <a:pt x="1204" y="2154"/>
                  </a:cubicBezTo>
                  <a:cubicBezTo>
                    <a:pt x="1014" y="2565"/>
                    <a:pt x="665" y="2914"/>
                    <a:pt x="412" y="3294"/>
                  </a:cubicBezTo>
                  <a:cubicBezTo>
                    <a:pt x="159" y="3674"/>
                    <a:pt x="0" y="4212"/>
                    <a:pt x="222" y="4624"/>
                  </a:cubicBezTo>
                  <a:cubicBezTo>
                    <a:pt x="315" y="4392"/>
                    <a:pt x="560" y="4245"/>
                    <a:pt x="809" y="4245"/>
                  </a:cubicBezTo>
                  <a:cubicBezTo>
                    <a:pt x="900" y="4245"/>
                    <a:pt x="992" y="4265"/>
                    <a:pt x="1077" y="4307"/>
                  </a:cubicBezTo>
                  <a:cubicBezTo>
                    <a:pt x="887" y="3991"/>
                    <a:pt x="1014" y="3579"/>
                    <a:pt x="1204" y="3262"/>
                  </a:cubicBezTo>
                  <a:cubicBezTo>
                    <a:pt x="1425" y="2946"/>
                    <a:pt x="1710" y="2692"/>
                    <a:pt x="1900" y="2407"/>
                  </a:cubicBezTo>
                  <a:cubicBezTo>
                    <a:pt x="2375" y="1679"/>
                    <a:pt x="2312" y="634"/>
                    <a:pt x="1774" y="0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7" name="Google Shape;4147;p34"/>
            <p:cNvSpPr/>
            <p:nvPr/>
          </p:nvSpPr>
          <p:spPr>
            <a:xfrm>
              <a:off x="1223235" y="2687029"/>
              <a:ext cx="319305" cy="347359"/>
            </a:xfrm>
            <a:custGeom>
              <a:avLst/>
              <a:gdLst/>
              <a:ahLst/>
              <a:cxnLst/>
              <a:rect l="l" t="t" r="r" b="b"/>
              <a:pathLst>
                <a:path w="10801" h="11750" extrusionOk="0">
                  <a:moveTo>
                    <a:pt x="3073" y="0"/>
                  </a:moveTo>
                  <a:cubicBezTo>
                    <a:pt x="2946" y="0"/>
                    <a:pt x="2788" y="0"/>
                    <a:pt x="2661" y="32"/>
                  </a:cubicBezTo>
                  <a:cubicBezTo>
                    <a:pt x="2819" y="539"/>
                    <a:pt x="2566" y="1077"/>
                    <a:pt x="2218" y="1457"/>
                  </a:cubicBezTo>
                  <a:cubicBezTo>
                    <a:pt x="1838" y="1837"/>
                    <a:pt x="1394" y="2090"/>
                    <a:pt x="1014" y="2470"/>
                  </a:cubicBezTo>
                  <a:cubicBezTo>
                    <a:pt x="254" y="3262"/>
                    <a:pt x="1" y="4592"/>
                    <a:pt x="444" y="5606"/>
                  </a:cubicBezTo>
                  <a:cubicBezTo>
                    <a:pt x="869" y="6607"/>
                    <a:pt x="1875" y="7288"/>
                    <a:pt x="2905" y="7288"/>
                  </a:cubicBezTo>
                  <a:cubicBezTo>
                    <a:pt x="2950" y="7288"/>
                    <a:pt x="2996" y="7287"/>
                    <a:pt x="3041" y="7284"/>
                  </a:cubicBezTo>
                  <a:cubicBezTo>
                    <a:pt x="3518" y="7244"/>
                    <a:pt x="4031" y="7080"/>
                    <a:pt x="4512" y="7080"/>
                  </a:cubicBezTo>
                  <a:cubicBezTo>
                    <a:pt x="4798" y="7080"/>
                    <a:pt x="5073" y="7138"/>
                    <a:pt x="5321" y="7316"/>
                  </a:cubicBezTo>
                  <a:cubicBezTo>
                    <a:pt x="5765" y="7632"/>
                    <a:pt x="5955" y="8297"/>
                    <a:pt x="6398" y="8646"/>
                  </a:cubicBezTo>
                  <a:cubicBezTo>
                    <a:pt x="6657" y="8836"/>
                    <a:pt x="6963" y="8884"/>
                    <a:pt x="7279" y="8884"/>
                  </a:cubicBezTo>
                  <a:cubicBezTo>
                    <a:pt x="7544" y="8884"/>
                    <a:pt x="7817" y="8850"/>
                    <a:pt x="8077" y="8836"/>
                  </a:cubicBezTo>
                  <a:cubicBezTo>
                    <a:pt x="8207" y="8821"/>
                    <a:pt x="8342" y="8812"/>
                    <a:pt x="8477" y="8812"/>
                  </a:cubicBezTo>
                  <a:cubicBezTo>
                    <a:pt x="8933" y="8812"/>
                    <a:pt x="9384" y="8920"/>
                    <a:pt x="9628" y="9311"/>
                  </a:cubicBezTo>
                  <a:cubicBezTo>
                    <a:pt x="10103" y="10008"/>
                    <a:pt x="9565" y="11243"/>
                    <a:pt x="10230" y="11749"/>
                  </a:cubicBezTo>
                  <a:cubicBezTo>
                    <a:pt x="10388" y="11401"/>
                    <a:pt x="10515" y="11053"/>
                    <a:pt x="10673" y="10736"/>
                  </a:cubicBezTo>
                  <a:cubicBezTo>
                    <a:pt x="10800" y="10008"/>
                    <a:pt x="10578" y="9247"/>
                    <a:pt x="10167" y="8709"/>
                  </a:cubicBezTo>
                  <a:cubicBezTo>
                    <a:pt x="9723" y="8171"/>
                    <a:pt x="9027" y="7854"/>
                    <a:pt x="8362" y="7854"/>
                  </a:cubicBezTo>
                  <a:cubicBezTo>
                    <a:pt x="7951" y="7875"/>
                    <a:pt x="7528" y="7988"/>
                    <a:pt x="7134" y="7988"/>
                  </a:cubicBezTo>
                  <a:cubicBezTo>
                    <a:pt x="6920" y="7988"/>
                    <a:pt x="6714" y="7954"/>
                    <a:pt x="6525" y="7854"/>
                  </a:cubicBezTo>
                  <a:cubicBezTo>
                    <a:pt x="6050" y="7601"/>
                    <a:pt x="5828" y="7031"/>
                    <a:pt x="5416" y="6682"/>
                  </a:cubicBezTo>
                  <a:cubicBezTo>
                    <a:pt x="5014" y="6356"/>
                    <a:pt x="4506" y="6274"/>
                    <a:pt x="3979" y="6274"/>
                  </a:cubicBezTo>
                  <a:cubicBezTo>
                    <a:pt x="3635" y="6274"/>
                    <a:pt x="3283" y="6309"/>
                    <a:pt x="2946" y="6334"/>
                  </a:cubicBezTo>
                  <a:cubicBezTo>
                    <a:pt x="2798" y="6351"/>
                    <a:pt x="2643" y="6361"/>
                    <a:pt x="2486" y="6361"/>
                  </a:cubicBezTo>
                  <a:cubicBezTo>
                    <a:pt x="1769" y="6361"/>
                    <a:pt x="1009" y="6154"/>
                    <a:pt x="698" y="5479"/>
                  </a:cubicBezTo>
                  <a:cubicBezTo>
                    <a:pt x="413" y="4846"/>
                    <a:pt x="698" y="4054"/>
                    <a:pt x="1141" y="3484"/>
                  </a:cubicBezTo>
                  <a:cubicBezTo>
                    <a:pt x="1584" y="2945"/>
                    <a:pt x="2186" y="2534"/>
                    <a:pt x="2661" y="1995"/>
                  </a:cubicBezTo>
                  <a:cubicBezTo>
                    <a:pt x="3104" y="1425"/>
                    <a:pt x="3390" y="634"/>
                    <a:pt x="3073" y="0"/>
                  </a:cubicBezTo>
                  <a:close/>
                </a:path>
              </a:pathLst>
            </a:custGeom>
            <a:solidFill>
              <a:srgbClr val="D197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8" name="Google Shape;4148;p34"/>
            <p:cNvSpPr/>
            <p:nvPr/>
          </p:nvSpPr>
          <p:spPr>
            <a:xfrm>
              <a:off x="1033215" y="2822065"/>
              <a:ext cx="207854" cy="119639"/>
            </a:xfrm>
            <a:custGeom>
              <a:avLst/>
              <a:gdLst/>
              <a:ahLst/>
              <a:cxnLst/>
              <a:rect l="l" t="t" r="r" b="b"/>
              <a:pathLst>
                <a:path w="7031" h="4047" extrusionOk="0">
                  <a:moveTo>
                    <a:pt x="5962" y="0"/>
                  </a:moveTo>
                  <a:cubicBezTo>
                    <a:pt x="5495" y="0"/>
                    <a:pt x="5023" y="162"/>
                    <a:pt x="4655" y="468"/>
                  </a:cubicBezTo>
                  <a:cubicBezTo>
                    <a:pt x="4244" y="816"/>
                    <a:pt x="3990" y="1323"/>
                    <a:pt x="3515" y="1544"/>
                  </a:cubicBezTo>
                  <a:cubicBezTo>
                    <a:pt x="3277" y="1650"/>
                    <a:pt x="3027" y="1673"/>
                    <a:pt x="2774" y="1673"/>
                  </a:cubicBezTo>
                  <a:cubicBezTo>
                    <a:pt x="2581" y="1673"/>
                    <a:pt x="2387" y="1660"/>
                    <a:pt x="2193" y="1660"/>
                  </a:cubicBezTo>
                  <a:cubicBezTo>
                    <a:pt x="2031" y="1660"/>
                    <a:pt x="1869" y="1669"/>
                    <a:pt x="1710" y="1703"/>
                  </a:cubicBezTo>
                  <a:cubicBezTo>
                    <a:pt x="728" y="1861"/>
                    <a:pt x="0" y="3001"/>
                    <a:pt x="253" y="4046"/>
                  </a:cubicBezTo>
                  <a:cubicBezTo>
                    <a:pt x="475" y="3191"/>
                    <a:pt x="1235" y="2494"/>
                    <a:pt x="2059" y="2399"/>
                  </a:cubicBezTo>
                  <a:cubicBezTo>
                    <a:pt x="2175" y="2387"/>
                    <a:pt x="2292" y="2383"/>
                    <a:pt x="2408" y="2383"/>
                  </a:cubicBezTo>
                  <a:cubicBezTo>
                    <a:pt x="2617" y="2383"/>
                    <a:pt x="2825" y="2396"/>
                    <a:pt x="3029" y="2396"/>
                  </a:cubicBezTo>
                  <a:cubicBezTo>
                    <a:pt x="3295" y="2396"/>
                    <a:pt x="3554" y="2374"/>
                    <a:pt x="3800" y="2273"/>
                  </a:cubicBezTo>
                  <a:cubicBezTo>
                    <a:pt x="4180" y="2146"/>
                    <a:pt x="4465" y="1829"/>
                    <a:pt x="4750" y="1544"/>
                  </a:cubicBezTo>
                  <a:cubicBezTo>
                    <a:pt x="5035" y="1259"/>
                    <a:pt x="5320" y="974"/>
                    <a:pt x="5701" y="816"/>
                  </a:cubicBezTo>
                  <a:cubicBezTo>
                    <a:pt x="5821" y="776"/>
                    <a:pt x="5976" y="755"/>
                    <a:pt x="6139" y="755"/>
                  </a:cubicBezTo>
                  <a:cubicBezTo>
                    <a:pt x="6491" y="755"/>
                    <a:pt x="6879" y="853"/>
                    <a:pt x="7031" y="1069"/>
                  </a:cubicBezTo>
                  <a:cubicBezTo>
                    <a:pt x="6999" y="784"/>
                    <a:pt x="6746" y="468"/>
                    <a:pt x="6714" y="151"/>
                  </a:cubicBezTo>
                  <a:cubicBezTo>
                    <a:pt x="6477" y="49"/>
                    <a:pt x="6220" y="0"/>
                    <a:pt x="5962" y="0"/>
                  </a:cubicBezTo>
                  <a:close/>
                </a:path>
              </a:pathLst>
            </a:custGeom>
            <a:solidFill>
              <a:srgbClr val="D197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9" name="Google Shape;4149;p34"/>
            <p:cNvSpPr/>
            <p:nvPr/>
          </p:nvSpPr>
          <p:spPr>
            <a:xfrm>
              <a:off x="1329981" y="3042415"/>
              <a:ext cx="251873" cy="196502"/>
            </a:xfrm>
            <a:custGeom>
              <a:avLst/>
              <a:gdLst/>
              <a:ahLst/>
              <a:cxnLst/>
              <a:rect l="l" t="t" r="r" b="b"/>
              <a:pathLst>
                <a:path w="8520" h="6647" extrusionOk="0">
                  <a:moveTo>
                    <a:pt x="4650" y="1"/>
                  </a:moveTo>
                  <a:cubicBezTo>
                    <a:pt x="4536" y="1"/>
                    <a:pt x="4421" y="4"/>
                    <a:pt x="4307" y="12"/>
                  </a:cubicBezTo>
                  <a:cubicBezTo>
                    <a:pt x="3420" y="44"/>
                    <a:pt x="2502" y="297"/>
                    <a:pt x="1774" y="804"/>
                  </a:cubicBezTo>
                  <a:cubicBezTo>
                    <a:pt x="1014" y="1311"/>
                    <a:pt x="444" y="2039"/>
                    <a:pt x="222" y="2926"/>
                  </a:cubicBezTo>
                  <a:cubicBezTo>
                    <a:pt x="0" y="3781"/>
                    <a:pt x="159" y="4763"/>
                    <a:pt x="729" y="5459"/>
                  </a:cubicBezTo>
                  <a:cubicBezTo>
                    <a:pt x="1140" y="5966"/>
                    <a:pt x="1710" y="6314"/>
                    <a:pt x="2344" y="6473"/>
                  </a:cubicBezTo>
                  <a:cubicBezTo>
                    <a:pt x="2793" y="6608"/>
                    <a:pt x="3259" y="6647"/>
                    <a:pt x="3730" y="6647"/>
                  </a:cubicBezTo>
                  <a:cubicBezTo>
                    <a:pt x="3922" y="6647"/>
                    <a:pt x="4114" y="6640"/>
                    <a:pt x="4307" y="6631"/>
                  </a:cubicBezTo>
                  <a:cubicBezTo>
                    <a:pt x="5321" y="6536"/>
                    <a:pt x="6366" y="6219"/>
                    <a:pt x="7157" y="5554"/>
                  </a:cubicBezTo>
                  <a:cubicBezTo>
                    <a:pt x="7981" y="4921"/>
                    <a:pt x="8519" y="3908"/>
                    <a:pt x="8424" y="2863"/>
                  </a:cubicBezTo>
                  <a:cubicBezTo>
                    <a:pt x="8329" y="1944"/>
                    <a:pt x="7727" y="1121"/>
                    <a:pt x="6967" y="614"/>
                  </a:cubicBezTo>
                  <a:cubicBezTo>
                    <a:pt x="6274" y="198"/>
                    <a:pt x="5459" y="1"/>
                    <a:pt x="4650" y="1"/>
                  </a:cubicBezTo>
                  <a:close/>
                </a:path>
              </a:pathLst>
            </a:custGeom>
            <a:solidFill>
              <a:srgbClr val="F28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0" name="Google Shape;4150;p34"/>
            <p:cNvSpPr/>
            <p:nvPr/>
          </p:nvSpPr>
          <p:spPr>
            <a:xfrm>
              <a:off x="1376776" y="3046524"/>
              <a:ext cx="142343" cy="66250"/>
            </a:xfrm>
            <a:custGeom>
              <a:avLst/>
              <a:gdLst/>
              <a:ahLst/>
              <a:cxnLst/>
              <a:rect l="l" t="t" r="r" b="b"/>
              <a:pathLst>
                <a:path w="4815" h="2241" extrusionOk="0">
                  <a:moveTo>
                    <a:pt x="3068" y="0"/>
                  </a:moveTo>
                  <a:cubicBezTo>
                    <a:pt x="2893" y="0"/>
                    <a:pt x="2714" y="11"/>
                    <a:pt x="2534" y="32"/>
                  </a:cubicBezTo>
                  <a:cubicBezTo>
                    <a:pt x="2027" y="63"/>
                    <a:pt x="1521" y="158"/>
                    <a:pt x="1077" y="348"/>
                  </a:cubicBezTo>
                  <a:cubicBezTo>
                    <a:pt x="634" y="538"/>
                    <a:pt x="286" y="823"/>
                    <a:pt x="127" y="1108"/>
                  </a:cubicBezTo>
                  <a:cubicBezTo>
                    <a:pt x="1" y="1393"/>
                    <a:pt x="64" y="1710"/>
                    <a:pt x="349" y="1932"/>
                  </a:cubicBezTo>
                  <a:cubicBezTo>
                    <a:pt x="571" y="2090"/>
                    <a:pt x="887" y="2185"/>
                    <a:pt x="1236" y="2217"/>
                  </a:cubicBezTo>
                  <a:cubicBezTo>
                    <a:pt x="1410" y="2233"/>
                    <a:pt x="1592" y="2241"/>
                    <a:pt x="1778" y="2241"/>
                  </a:cubicBezTo>
                  <a:cubicBezTo>
                    <a:pt x="1964" y="2241"/>
                    <a:pt x="2154" y="2233"/>
                    <a:pt x="2344" y="2217"/>
                  </a:cubicBezTo>
                  <a:cubicBezTo>
                    <a:pt x="2914" y="2154"/>
                    <a:pt x="3516" y="2027"/>
                    <a:pt x="3991" y="1773"/>
                  </a:cubicBezTo>
                  <a:cubicBezTo>
                    <a:pt x="4498" y="1520"/>
                    <a:pt x="4814" y="1172"/>
                    <a:pt x="4783" y="823"/>
                  </a:cubicBezTo>
                  <a:cubicBezTo>
                    <a:pt x="4783" y="538"/>
                    <a:pt x="4466" y="285"/>
                    <a:pt x="4023" y="127"/>
                  </a:cubicBezTo>
                  <a:cubicBezTo>
                    <a:pt x="3748" y="42"/>
                    <a:pt x="3417" y="0"/>
                    <a:pt x="3068" y="0"/>
                  </a:cubicBezTo>
                  <a:close/>
                </a:path>
              </a:pathLst>
            </a:custGeom>
            <a:solidFill>
              <a:srgbClr val="E276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1" name="Google Shape;4151;p34"/>
            <p:cNvSpPr/>
            <p:nvPr/>
          </p:nvSpPr>
          <p:spPr>
            <a:xfrm>
              <a:off x="1353364" y="3140115"/>
              <a:ext cx="217255" cy="87978"/>
            </a:xfrm>
            <a:custGeom>
              <a:avLst/>
              <a:gdLst/>
              <a:ahLst/>
              <a:cxnLst/>
              <a:rect l="l" t="t" r="r" b="b"/>
              <a:pathLst>
                <a:path w="7349" h="2976" extrusionOk="0">
                  <a:moveTo>
                    <a:pt x="7348" y="1"/>
                  </a:moveTo>
                  <a:cubicBezTo>
                    <a:pt x="6715" y="761"/>
                    <a:pt x="5828" y="1299"/>
                    <a:pt x="4846" y="1489"/>
                  </a:cubicBezTo>
                  <a:cubicBezTo>
                    <a:pt x="4574" y="1538"/>
                    <a:pt x="4288" y="1563"/>
                    <a:pt x="3995" y="1563"/>
                  </a:cubicBezTo>
                  <a:cubicBezTo>
                    <a:pt x="3334" y="1563"/>
                    <a:pt x="2643" y="1436"/>
                    <a:pt x="2028" y="1173"/>
                  </a:cubicBezTo>
                  <a:cubicBezTo>
                    <a:pt x="1869" y="1141"/>
                    <a:pt x="1711" y="1046"/>
                    <a:pt x="1584" y="951"/>
                  </a:cubicBezTo>
                  <a:cubicBezTo>
                    <a:pt x="1553" y="919"/>
                    <a:pt x="1521" y="888"/>
                    <a:pt x="1489" y="888"/>
                  </a:cubicBezTo>
                  <a:cubicBezTo>
                    <a:pt x="1331" y="761"/>
                    <a:pt x="1173" y="634"/>
                    <a:pt x="1046" y="508"/>
                  </a:cubicBezTo>
                  <a:lnTo>
                    <a:pt x="1014" y="508"/>
                  </a:lnTo>
                  <a:cubicBezTo>
                    <a:pt x="878" y="417"/>
                    <a:pt x="710" y="342"/>
                    <a:pt x="555" y="342"/>
                  </a:cubicBezTo>
                  <a:cubicBezTo>
                    <a:pt x="494" y="342"/>
                    <a:pt x="435" y="354"/>
                    <a:pt x="381" y="381"/>
                  </a:cubicBezTo>
                  <a:cubicBezTo>
                    <a:pt x="33" y="539"/>
                    <a:pt x="1" y="983"/>
                    <a:pt x="96" y="1331"/>
                  </a:cubicBezTo>
                  <a:cubicBezTo>
                    <a:pt x="318" y="1964"/>
                    <a:pt x="951" y="2439"/>
                    <a:pt x="1616" y="2693"/>
                  </a:cubicBezTo>
                  <a:cubicBezTo>
                    <a:pt x="2107" y="2884"/>
                    <a:pt x="2635" y="2975"/>
                    <a:pt x="3166" y="2975"/>
                  </a:cubicBezTo>
                  <a:cubicBezTo>
                    <a:pt x="4485" y="2975"/>
                    <a:pt x="5825" y="2410"/>
                    <a:pt x="6683" y="1394"/>
                  </a:cubicBezTo>
                  <a:cubicBezTo>
                    <a:pt x="7000" y="983"/>
                    <a:pt x="7253" y="508"/>
                    <a:pt x="7348" y="1"/>
                  </a:cubicBezTo>
                  <a:close/>
                </a:path>
              </a:pathLst>
            </a:custGeom>
            <a:solidFill>
              <a:srgbClr val="E276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2" name="Google Shape;4152;p34"/>
            <p:cNvSpPr/>
            <p:nvPr/>
          </p:nvSpPr>
          <p:spPr>
            <a:xfrm>
              <a:off x="1366548" y="2993136"/>
              <a:ext cx="22438" cy="14072"/>
            </a:xfrm>
            <a:custGeom>
              <a:avLst/>
              <a:gdLst/>
              <a:ahLst/>
              <a:cxnLst/>
              <a:rect l="l" t="t" r="r" b="b"/>
              <a:pathLst>
                <a:path w="759" h="476" extrusionOk="0">
                  <a:moveTo>
                    <a:pt x="537" y="1"/>
                  </a:moveTo>
                  <a:cubicBezTo>
                    <a:pt x="0" y="32"/>
                    <a:pt x="218" y="473"/>
                    <a:pt x="189" y="476"/>
                  </a:cubicBezTo>
                  <a:lnTo>
                    <a:pt x="189" y="476"/>
                  </a:lnTo>
                  <a:cubicBezTo>
                    <a:pt x="758" y="444"/>
                    <a:pt x="537" y="1"/>
                    <a:pt x="537" y="1"/>
                  </a:cubicBezTo>
                  <a:close/>
                  <a:moveTo>
                    <a:pt x="189" y="476"/>
                  </a:moveTo>
                  <a:cubicBezTo>
                    <a:pt x="189" y="476"/>
                    <a:pt x="188" y="476"/>
                    <a:pt x="188" y="476"/>
                  </a:cubicBezTo>
                  <a:cubicBezTo>
                    <a:pt x="188" y="476"/>
                    <a:pt x="189" y="476"/>
                    <a:pt x="189" y="476"/>
                  </a:cubicBezTo>
                  <a:close/>
                </a:path>
              </a:pathLst>
            </a:custGeom>
            <a:solidFill>
              <a:srgbClr val="8EB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3" name="Google Shape;4153;p34"/>
            <p:cNvSpPr/>
            <p:nvPr/>
          </p:nvSpPr>
          <p:spPr>
            <a:xfrm>
              <a:off x="1363681" y="2993136"/>
              <a:ext cx="150739" cy="117747"/>
            </a:xfrm>
            <a:custGeom>
              <a:avLst/>
              <a:gdLst/>
              <a:ahLst/>
              <a:cxnLst/>
              <a:rect l="l" t="t" r="r" b="b"/>
              <a:pathLst>
                <a:path w="5099" h="3983" extrusionOk="0">
                  <a:moveTo>
                    <a:pt x="634" y="1"/>
                  </a:moveTo>
                  <a:cubicBezTo>
                    <a:pt x="634" y="286"/>
                    <a:pt x="570" y="381"/>
                    <a:pt x="317" y="476"/>
                  </a:cubicBezTo>
                  <a:cubicBezTo>
                    <a:pt x="327" y="475"/>
                    <a:pt x="338" y="475"/>
                    <a:pt x="348" y="475"/>
                  </a:cubicBezTo>
                  <a:cubicBezTo>
                    <a:pt x="736" y="475"/>
                    <a:pt x="1433" y="1023"/>
                    <a:pt x="1710" y="1331"/>
                  </a:cubicBezTo>
                  <a:cubicBezTo>
                    <a:pt x="1869" y="1521"/>
                    <a:pt x="2185" y="1933"/>
                    <a:pt x="2375" y="2313"/>
                  </a:cubicBezTo>
                  <a:cubicBezTo>
                    <a:pt x="2089" y="2373"/>
                    <a:pt x="1843" y="2401"/>
                    <a:pt x="1624" y="2401"/>
                  </a:cubicBezTo>
                  <a:cubicBezTo>
                    <a:pt x="1045" y="2401"/>
                    <a:pt x="659" y="2209"/>
                    <a:pt x="222" y="1933"/>
                  </a:cubicBezTo>
                  <a:lnTo>
                    <a:pt x="222" y="1933"/>
                  </a:lnTo>
                  <a:cubicBezTo>
                    <a:pt x="466" y="2544"/>
                    <a:pt x="908" y="2736"/>
                    <a:pt x="1360" y="2736"/>
                  </a:cubicBezTo>
                  <a:cubicBezTo>
                    <a:pt x="1610" y="2736"/>
                    <a:pt x="1865" y="2677"/>
                    <a:pt x="2090" y="2598"/>
                  </a:cubicBezTo>
                  <a:lnTo>
                    <a:pt x="2090" y="2598"/>
                  </a:lnTo>
                  <a:cubicBezTo>
                    <a:pt x="1489" y="2978"/>
                    <a:pt x="729" y="3104"/>
                    <a:pt x="0" y="3104"/>
                  </a:cubicBezTo>
                  <a:cubicBezTo>
                    <a:pt x="380" y="3301"/>
                    <a:pt x="728" y="3411"/>
                    <a:pt x="1062" y="3411"/>
                  </a:cubicBezTo>
                  <a:cubicBezTo>
                    <a:pt x="1480" y="3411"/>
                    <a:pt x="1875" y="3239"/>
                    <a:pt x="2280" y="2851"/>
                  </a:cubicBezTo>
                  <a:lnTo>
                    <a:pt x="2280" y="2851"/>
                  </a:lnTo>
                  <a:cubicBezTo>
                    <a:pt x="2154" y="3326"/>
                    <a:pt x="1742" y="3706"/>
                    <a:pt x="1330" y="3960"/>
                  </a:cubicBezTo>
                  <a:cubicBezTo>
                    <a:pt x="1415" y="3975"/>
                    <a:pt x="1499" y="3983"/>
                    <a:pt x="1583" y="3983"/>
                  </a:cubicBezTo>
                  <a:cubicBezTo>
                    <a:pt x="1844" y="3983"/>
                    <a:pt x="2096" y="3906"/>
                    <a:pt x="2312" y="3738"/>
                  </a:cubicBezTo>
                  <a:cubicBezTo>
                    <a:pt x="2565" y="3516"/>
                    <a:pt x="2755" y="3168"/>
                    <a:pt x="2724" y="2819"/>
                  </a:cubicBezTo>
                  <a:lnTo>
                    <a:pt x="2724" y="2819"/>
                  </a:lnTo>
                  <a:cubicBezTo>
                    <a:pt x="2834" y="3397"/>
                    <a:pt x="3374" y="3832"/>
                    <a:pt x="3930" y="3832"/>
                  </a:cubicBezTo>
                  <a:cubicBezTo>
                    <a:pt x="4014" y="3832"/>
                    <a:pt x="4098" y="3822"/>
                    <a:pt x="4181" y="3801"/>
                  </a:cubicBezTo>
                  <a:cubicBezTo>
                    <a:pt x="3706" y="3611"/>
                    <a:pt x="3389" y="3263"/>
                    <a:pt x="3167" y="2788"/>
                  </a:cubicBezTo>
                  <a:lnTo>
                    <a:pt x="3167" y="2788"/>
                  </a:lnTo>
                  <a:cubicBezTo>
                    <a:pt x="3432" y="2911"/>
                    <a:pt x="3657" y="2976"/>
                    <a:pt x="3887" y="2976"/>
                  </a:cubicBezTo>
                  <a:cubicBezTo>
                    <a:pt x="4070" y="2976"/>
                    <a:pt x="4255" y="2935"/>
                    <a:pt x="4466" y="2851"/>
                  </a:cubicBezTo>
                  <a:cubicBezTo>
                    <a:pt x="4941" y="2661"/>
                    <a:pt x="5099" y="2281"/>
                    <a:pt x="5099" y="1774"/>
                  </a:cubicBezTo>
                  <a:lnTo>
                    <a:pt x="5099" y="1774"/>
                  </a:lnTo>
                  <a:cubicBezTo>
                    <a:pt x="4466" y="2313"/>
                    <a:pt x="4244" y="2376"/>
                    <a:pt x="3452" y="2471"/>
                  </a:cubicBezTo>
                  <a:cubicBezTo>
                    <a:pt x="3927" y="2028"/>
                    <a:pt x="4117" y="1394"/>
                    <a:pt x="3864" y="793"/>
                  </a:cubicBezTo>
                  <a:lnTo>
                    <a:pt x="3864" y="793"/>
                  </a:lnTo>
                  <a:cubicBezTo>
                    <a:pt x="3896" y="1299"/>
                    <a:pt x="3611" y="1806"/>
                    <a:pt x="3167" y="2091"/>
                  </a:cubicBezTo>
                  <a:cubicBezTo>
                    <a:pt x="3104" y="2123"/>
                    <a:pt x="3041" y="2123"/>
                    <a:pt x="2977" y="2154"/>
                  </a:cubicBezTo>
                  <a:cubicBezTo>
                    <a:pt x="2660" y="983"/>
                    <a:pt x="1362" y="191"/>
                    <a:pt x="634" y="1"/>
                  </a:cubicBezTo>
                  <a:close/>
                </a:path>
              </a:pathLst>
            </a:custGeom>
            <a:solidFill>
              <a:srgbClr val="306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4" name="Google Shape;4154;p34"/>
            <p:cNvSpPr/>
            <p:nvPr/>
          </p:nvSpPr>
          <p:spPr>
            <a:xfrm>
              <a:off x="1385201" y="2999699"/>
              <a:ext cx="62761" cy="61283"/>
            </a:xfrm>
            <a:custGeom>
              <a:avLst/>
              <a:gdLst/>
              <a:ahLst/>
              <a:cxnLst/>
              <a:rect l="l" t="t" r="r" b="b"/>
              <a:pathLst>
                <a:path w="2123" h="2073" extrusionOk="0">
                  <a:moveTo>
                    <a:pt x="127" y="1"/>
                  </a:moveTo>
                  <a:cubicBezTo>
                    <a:pt x="64" y="32"/>
                    <a:pt x="1" y="96"/>
                    <a:pt x="32" y="159"/>
                  </a:cubicBezTo>
                  <a:cubicBezTo>
                    <a:pt x="254" y="191"/>
                    <a:pt x="887" y="381"/>
                    <a:pt x="1521" y="1172"/>
                  </a:cubicBezTo>
                  <a:cubicBezTo>
                    <a:pt x="1647" y="1362"/>
                    <a:pt x="1806" y="1679"/>
                    <a:pt x="1837" y="1932"/>
                  </a:cubicBezTo>
                  <a:cubicBezTo>
                    <a:pt x="1869" y="1964"/>
                    <a:pt x="1901" y="1996"/>
                    <a:pt x="1932" y="2027"/>
                  </a:cubicBezTo>
                  <a:cubicBezTo>
                    <a:pt x="1955" y="2050"/>
                    <a:pt x="1993" y="2072"/>
                    <a:pt x="2025" y="2072"/>
                  </a:cubicBezTo>
                  <a:cubicBezTo>
                    <a:pt x="2038" y="2072"/>
                    <a:pt x="2050" y="2068"/>
                    <a:pt x="2059" y="2059"/>
                  </a:cubicBezTo>
                  <a:cubicBezTo>
                    <a:pt x="2122" y="2027"/>
                    <a:pt x="2091" y="1901"/>
                    <a:pt x="2059" y="1837"/>
                  </a:cubicBezTo>
                  <a:cubicBezTo>
                    <a:pt x="1774" y="887"/>
                    <a:pt x="761" y="191"/>
                    <a:pt x="317" y="32"/>
                  </a:cubicBezTo>
                  <a:cubicBezTo>
                    <a:pt x="254" y="1"/>
                    <a:pt x="191" y="1"/>
                    <a:pt x="127" y="1"/>
                  </a:cubicBezTo>
                  <a:close/>
                </a:path>
              </a:pathLst>
            </a:custGeom>
            <a:solidFill>
              <a:srgbClr val="8EB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5" name="Google Shape;4155;p34"/>
            <p:cNvSpPr/>
            <p:nvPr/>
          </p:nvSpPr>
          <p:spPr>
            <a:xfrm>
              <a:off x="875476" y="2963959"/>
              <a:ext cx="277592" cy="242797"/>
            </a:xfrm>
            <a:custGeom>
              <a:avLst/>
              <a:gdLst/>
              <a:ahLst/>
              <a:cxnLst/>
              <a:rect l="l" t="t" r="r" b="b"/>
              <a:pathLst>
                <a:path w="9390" h="8213" extrusionOk="0">
                  <a:moveTo>
                    <a:pt x="6260" y="1"/>
                  </a:moveTo>
                  <a:cubicBezTo>
                    <a:pt x="5492" y="1"/>
                    <a:pt x="5028" y="419"/>
                    <a:pt x="4674" y="419"/>
                  </a:cubicBezTo>
                  <a:cubicBezTo>
                    <a:pt x="4663" y="419"/>
                    <a:pt x="4651" y="419"/>
                    <a:pt x="4639" y="418"/>
                  </a:cubicBezTo>
                  <a:cubicBezTo>
                    <a:pt x="4132" y="392"/>
                    <a:pt x="3909" y="62"/>
                    <a:pt x="3319" y="62"/>
                  </a:cubicBezTo>
                  <a:cubicBezTo>
                    <a:pt x="3173" y="62"/>
                    <a:pt x="3004" y="82"/>
                    <a:pt x="2803" y="133"/>
                  </a:cubicBezTo>
                  <a:cubicBezTo>
                    <a:pt x="2366" y="220"/>
                    <a:pt x="2250" y="682"/>
                    <a:pt x="1865" y="682"/>
                  </a:cubicBezTo>
                  <a:cubicBezTo>
                    <a:pt x="1832" y="682"/>
                    <a:pt x="1796" y="679"/>
                    <a:pt x="1757" y="671"/>
                  </a:cubicBezTo>
                  <a:cubicBezTo>
                    <a:pt x="1581" y="635"/>
                    <a:pt x="1422" y="619"/>
                    <a:pt x="1279" y="619"/>
                  </a:cubicBezTo>
                  <a:cubicBezTo>
                    <a:pt x="37" y="619"/>
                    <a:pt x="0" y="1881"/>
                    <a:pt x="142" y="2761"/>
                  </a:cubicBezTo>
                  <a:cubicBezTo>
                    <a:pt x="237" y="3300"/>
                    <a:pt x="491" y="4155"/>
                    <a:pt x="681" y="4630"/>
                  </a:cubicBezTo>
                  <a:cubicBezTo>
                    <a:pt x="1029" y="5485"/>
                    <a:pt x="1346" y="6340"/>
                    <a:pt x="1694" y="7163"/>
                  </a:cubicBezTo>
                  <a:cubicBezTo>
                    <a:pt x="1852" y="7575"/>
                    <a:pt x="2011" y="7987"/>
                    <a:pt x="2391" y="8145"/>
                  </a:cubicBezTo>
                  <a:cubicBezTo>
                    <a:pt x="2486" y="8193"/>
                    <a:pt x="2587" y="8212"/>
                    <a:pt x="2691" y="8212"/>
                  </a:cubicBezTo>
                  <a:cubicBezTo>
                    <a:pt x="3004" y="8212"/>
                    <a:pt x="3349" y="8034"/>
                    <a:pt x="3658" y="7892"/>
                  </a:cubicBezTo>
                  <a:cubicBezTo>
                    <a:pt x="4222" y="7670"/>
                    <a:pt x="4826" y="7551"/>
                    <a:pt x="5418" y="7551"/>
                  </a:cubicBezTo>
                  <a:cubicBezTo>
                    <a:pt x="5756" y="7551"/>
                    <a:pt x="6091" y="7590"/>
                    <a:pt x="6413" y="7670"/>
                  </a:cubicBezTo>
                  <a:cubicBezTo>
                    <a:pt x="6706" y="7748"/>
                    <a:pt x="7011" y="7850"/>
                    <a:pt x="7291" y="7850"/>
                  </a:cubicBezTo>
                  <a:cubicBezTo>
                    <a:pt x="7465" y="7850"/>
                    <a:pt x="7629" y="7811"/>
                    <a:pt x="7775" y="7702"/>
                  </a:cubicBezTo>
                  <a:cubicBezTo>
                    <a:pt x="8155" y="7448"/>
                    <a:pt x="8281" y="6942"/>
                    <a:pt x="8376" y="6498"/>
                  </a:cubicBezTo>
                  <a:cubicBezTo>
                    <a:pt x="8503" y="5738"/>
                    <a:pt x="8661" y="4978"/>
                    <a:pt x="8820" y="4186"/>
                  </a:cubicBezTo>
                  <a:cubicBezTo>
                    <a:pt x="9010" y="3300"/>
                    <a:pt x="9390" y="2065"/>
                    <a:pt x="9073" y="1210"/>
                  </a:cubicBezTo>
                  <a:cubicBezTo>
                    <a:pt x="8903" y="727"/>
                    <a:pt x="8758" y="372"/>
                    <a:pt x="7772" y="372"/>
                  </a:cubicBezTo>
                  <a:cubicBezTo>
                    <a:pt x="7658" y="372"/>
                    <a:pt x="7532" y="376"/>
                    <a:pt x="7395" y="386"/>
                  </a:cubicBezTo>
                  <a:cubicBezTo>
                    <a:pt x="7381" y="388"/>
                    <a:pt x="7368" y="388"/>
                    <a:pt x="7355" y="388"/>
                  </a:cubicBezTo>
                  <a:cubicBezTo>
                    <a:pt x="7071" y="388"/>
                    <a:pt x="6988" y="67"/>
                    <a:pt x="6413" y="6"/>
                  </a:cubicBezTo>
                  <a:cubicBezTo>
                    <a:pt x="6361" y="2"/>
                    <a:pt x="6310" y="1"/>
                    <a:pt x="6260" y="1"/>
                  </a:cubicBezTo>
                  <a:close/>
                </a:path>
              </a:pathLst>
            </a:custGeom>
            <a:solidFill>
              <a:srgbClr val="F28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6" name="Google Shape;4156;p34"/>
            <p:cNvSpPr/>
            <p:nvPr/>
          </p:nvSpPr>
          <p:spPr>
            <a:xfrm>
              <a:off x="876866" y="2989411"/>
              <a:ext cx="276202" cy="217344"/>
            </a:xfrm>
            <a:custGeom>
              <a:avLst/>
              <a:gdLst/>
              <a:ahLst/>
              <a:cxnLst/>
              <a:rect l="l" t="t" r="r" b="b"/>
              <a:pathLst>
                <a:path w="9343" h="7352" extrusionOk="0">
                  <a:moveTo>
                    <a:pt x="8899" y="0"/>
                  </a:moveTo>
                  <a:cubicBezTo>
                    <a:pt x="8709" y="950"/>
                    <a:pt x="8393" y="1742"/>
                    <a:pt x="7791" y="2027"/>
                  </a:cubicBezTo>
                  <a:cubicBezTo>
                    <a:pt x="7701" y="2054"/>
                    <a:pt x="7615" y="2066"/>
                    <a:pt x="7533" y="2066"/>
                  </a:cubicBezTo>
                  <a:cubicBezTo>
                    <a:pt x="6831" y="2066"/>
                    <a:pt x="6393" y="1147"/>
                    <a:pt x="6081" y="127"/>
                  </a:cubicBezTo>
                  <a:cubicBezTo>
                    <a:pt x="5922" y="412"/>
                    <a:pt x="5701" y="634"/>
                    <a:pt x="5447" y="824"/>
                  </a:cubicBezTo>
                  <a:cubicBezTo>
                    <a:pt x="5151" y="972"/>
                    <a:pt x="4807" y="1048"/>
                    <a:pt x="4455" y="1048"/>
                  </a:cubicBezTo>
                  <a:cubicBezTo>
                    <a:pt x="3906" y="1048"/>
                    <a:pt x="3339" y="862"/>
                    <a:pt x="2914" y="475"/>
                  </a:cubicBezTo>
                  <a:cubicBezTo>
                    <a:pt x="2819" y="1299"/>
                    <a:pt x="2566" y="2059"/>
                    <a:pt x="1996" y="2534"/>
                  </a:cubicBezTo>
                  <a:cubicBezTo>
                    <a:pt x="1758" y="2764"/>
                    <a:pt x="1549" y="2863"/>
                    <a:pt x="1363" y="2863"/>
                  </a:cubicBezTo>
                  <a:cubicBezTo>
                    <a:pt x="730" y="2863"/>
                    <a:pt x="372" y="1711"/>
                    <a:pt x="127" y="634"/>
                  </a:cubicBezTo>
                  <a:cubicBezTo>
                    <a:pt x="0" y="1014"/>
                    <a:pt x="32" y="1520"/>
                    <a:pt x="95" y="1900"/>
                  </a:cubicBezTo>
                  <a:cubicBezTo>
                    <a:pt x="190" y="2439"/>
                    <a:pt x="444" y="3294"/>
                    <a:pt x="634" y="3769"/>
                  </a:cubicBezTo>
                  <a:cubicBezTo>
                    <a:pt x="982" y="4624"/>
                    <a:pt x="1299" y="5479"/>
                    <a:pt x="1647" y="6302"/>
                  </a:cubicBezTo>
                  <a:cubicBezTo>
                    <a:pt x="1805" y="6714"/>
                    <a:pt x="1964" y="7126"/>
                    <a:pt x="2344" y="7284"/>
                  </a:cubicBezTo>
                  <a:cubicBezTo>
                    <a:pt x="2439" y="7332"/>
                    <a:pt x="2540" y="7351"/>
                    <a:pt x="2644" y="7351"/>
                  </a:cubicBezTo>
                  <a:cubicBezTo>
                    <a:pt x="2957" y="7351"/>
                    <a:pt x="3302" y="7173"/>
                    <a:pt x="3611" y="7031"/>
                  </a:cubicBezTo>
                  <a:cubicBezTo>
                    <a:pt x="4175" y="6809"/>
                    <a:pt x="4779" y="6690"/>
                    <a:pt x="5371" y="6690"/>
                  </a:cubicBezTo>
                  <a:cubicBezTo>
                    <a:pt x="5709" y="6690"/>
                    <a:pt x="6044" y="6729"/>
                    <a:pt x="6366" y="6809"/>
                  </a:cubicBezTo>
                  <a:cubicBezTo>
                    <a:pt x="6659" y="6887"/>
                    <a:pt x="6964" y="6989"/>
                    <a:pt x="7244" y="6989"/>
                  </a:cubicBezTo>
                  <a:cubicBezTo>
                    <a:pt x="7418" y="6989"/>
                    <a:pt x="7582" y="6950"/>
                    <a:pt x="7728" y="6841"/>
                  </a:cubicBezTo>
                  <a:cubicBezTo>
                    <a:pt x="8108" y="6587"/>
                    <a:pt x="8234" y="6081"/>
                    <a:pt x="8329" y="5637"/>
                  </a:cubicBezTo>
                  <a:cubicBezTo>
                    <a:pt x="8488" y="4877"/>
                    <a:pt x="8646" y="4117"/>
                    <a:pt x="8773" y="3357"/>
                  </a:cubicBezTo>
                  <a:cubicBezTo>
                    <a:pt x="8963" y="2439"/>
                    <a:pt x="9343" y="1204"/>
                    <a:pt x="9026" y="349"/>
                  </a:cubicBezTo>
                  <a:cubicBezTo>
                    <a:pt x="8994" y="222"/>
                    <a:pt x="8963" y="95"/>
                    <a:pt x="8899" y="0"/>
                  </a:cubicBezTo>
                  <a:close/>
                </a:path>
              </a:pathLst>
            </a:custGeom>
            <a:solidFill>
              <a:srgbClr val="E276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7" name="Google Shape;4157;p34"/>
            <p:cNvSpPr/>
            <p:nvPr/>
          </p:nvSpPr>
          <p:spPr>
            <a:xfrm>
              <a:off x="952690" y="2981371"/>
              <a:ext cx="120792" cy="46975"/>
            </a:xfrm>
            <a:custGeom>
              <a:avLst/>
              <a:gdLst/>
              <a:ahLst/>
              <a:cxnLst/>
              <a:rect l="l" t="t" r="r" b="b"/>
              <a:pathLst>
                <a:path w="4086" h="1589" extrusionOk="0">
                  <a:moveTo>
                    <a:pt x="2419" y="1"/>
                  </a:moveTo>
                  <a:cubicBezTo>
                    <a:pt x="2282" y="1"/>
                    <a:pt x="2141" y="6"/>
                    <a:pt x="1996" y="19"/>
                  </a:cubicBezTo>
                  <a:cubicBezTo>
                    <a:pt x="887" y="114"/>
                    <a:pt x="1" y="526"/>
                    <a:pt x="32" y="969"/>
                  </a:cubicBezTo>
                  <a:cubicBezTo>
                    <a:pt x="60" y="1327"/>
                    <a:pt x="757" y="1589"/>
                    <a:pt x="1667" y="1589"/>
                  </a:cubicBezTo>
                  <a:cubicBezTo>
                    <a:pt x="1804" y="1589"/>
                    <a:pt x="1946" y="1583"/>
                    <a:pt x="2091" y="1571"/>
                  </a:cubicBezTo>
                  <a:cubicBezTo>
                    <a:pt x="3199" y="1476"/>
                    <a:pt x="4086" y="1032"/>
                    <a:pt x="4054" y="621"/>
                  </a:cubicBezTo>
                  <a:cubicBezTo>
                    <a:pt x="4027" y="263"/>
                    <a:pt x="3329" y="1"/>
                    <a:pt x="2419" y="1"/>
                  </a:cubicBezTo>
                  <a:close/>
                </a:path>
              </a:pathLst>
            </a:custGeom>
            <a:solidFill>
              <a:srgbClr val="E276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8" name="Google Shape;4158;p34"/>
            <p:cNvSpPr/>
            <p:nvPr/>
          </p:nvSpPr>
          <p:spPr>
            <a:xfrm>
              <a:off x="1086485" y="3041321"/>
              <a:ext cx="48808" cy="136460"/>
            </a:xfrm>
            <a:custGeom>
              <a:avLst/>
              <a:gdLst/>
              <a:ahLst/>
              <a:cxnLst/>
              <a:rect l="l" t="t" r="r" b="b"/>
              <a:pathLst>
                <a:path w="1651" h="4616" extrusionOk="0">
                  <a:moveTo>
                    <a:pt x="1200" y="1"/>
                  </a:moveTo>
                  <a:cubicBezTo>
                    <a:pt x="849" y="1"/>
                    <a:pt x="811" y="1812"/>
                    <a:pt x="700" y="2646"/>
                  </a:cubicBezTo>
                  <a:cubicBezTo>
                    <a:pt x="638" y="3235"/>
                    <a:pt x="0" y="4612"/>
                    <a:pt x="299" y="4612"/>
                  </a:cubicBezTo>
                  <a:cubicBezTo>
                    <a:pt x="305" y="4612"/>
                    <a:pt x="312" y="4611"/>
                    <a:pt x="320" y="4610"/>
                  </a:cubicBezTo>
                  <a:cubicBezTo>
                    <a:pt x="341" y="4614"/>
                    <a:pt x="361" y="4616"/>
                    <a:pt x="381" y="4616"/>
                  </a:cubicBezTo>
                  <a:cubicBezTo>
                    <a:pt x="511" y="4616"/>
                    <a:pt x="617" y="4530"/>
                    <a:pt x="700" y="4420"/>
                  </a:cubicBezTo>
                  <a:cubicBezTo>
                    <a:pt x="763" y="4293"/>
                    <a:pt x="795" y="4135"/>
                    <a:pt x="858" y="4008"/>
                  </a:cubicBezTo>
                  <a:cubicBezTo>
                    <a:pt x="1048" y="3121"/>
                    <a:pt x="1270" y="2266"/>
                    <a:pt x="1460" y="1379"/>
                  </a:cubicBezTo>
                  <a:cubicBezTo>
                    <a:pt x="1555" y="936"/>
                    <a:pt x="1650" y="398"/>
                    <a:pt x="1365" y="113"/>
                  </a:cubicBezTo>
                  <a:cubicBezTo>
                    <a:pt x="1303" y="36"/>
                    <a:pt x="1249" y="1"/>
                    <a:pt x="1200" y="1"/>
                  </a:cubicBezTo>
                  <a:close/>
                </a:path>
              </a:pathLst>
            </a:custGeom>
            <a:solidFill>
              <a:srgbClr val="E276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9" name="Google Shape;4159;p34"/>
            <p:cNvSpPr/>
            <p:nvPr/>
          </p:nvSpPr>
          <p:spPr>
            <a:xfrm>
              <a:off x="888099" y="3060329"/>
              <a:ext cx="67432" cy="125966"/>
            </a:xfrm>
            <a:custGeom>
              <a:avLst/>
              <a:gdLst/>
              <a:ahLst/>
              <a:cxnLst/>
              <a:rect l="l" t="t" r="r" b="b"/>
              <a:pathLst>
                <a:path w="2281" h="4261" extrusionOk="0">
                  <a:moveTo>
                    <a:pt x="484" y="0"/>
                  </a:moveTo>
                  <a:cubicBezTo>
                    <a:pt x="446" y="0"/>
                    <a:pt x="411" y="3"/>
                    <a:pt x="380" y="8"/>
                  </a:cubicBezTo>
                  <a:cubicBezTo>
                    <a:pt x="0" y="103"/>
                    <a:pt x="1140" y="2732"/>
                    <a:pt x="1520" y="3777"/>
                  </a:cubicBezTo>
                  <a:cubicBezTo>
                    <a:pt x="1584" y="3998"/>
                    <a:pt x="1711" y="4252"/>
                    <a:pt x="1932" y="4252"/>
                  </a:cubicBezTo>
                  <a:cubicBezTo>
                    <a:pt x="1950" y="4258"/>
                    <a:pt x="1967" y="4260"/>
                    <a:pt x="1983" y="4260"/>
                  </a:cubicBezTo>
                  <a:cubicBezTo>
                    <a:pt x="2051" y="4260"/>
                    <a:pt x="2103" y="4214"/>
                    <a:pt x="2154" y="4188"/>
                  </a:cubicBezTo>
                  <a:cubicBezTo>
                    <a:pt x="2281" y="4062"/>
                    <a:pt x="2281" y="3840"/>
                    <a:pt x="2217" y="3682"/>
                  </a:cubicBezTo>
                  <a:cubicBezTo>
                    <a:pt x="2122" y="3492"/>
                    <a:pt x="2027" y="3365"/>
                    <a:pt x="1901" y="3238"/>
                  </a:cubicBezTo>
                  <a:cubicBezTo>
                    <a:pt x="1520" y="2795"/>
                    <a:pt x="1394" y="2067"/>
                    <a:pt x="1267" y="1433"/>
                  </a:cubicBezTo>
                  <a:cubicBezTo>
                    <a:pt x="1235" y="1211"/>
                    <a:pt x="1077" y="451"/>
                    <a:pt x="1014" y="230"/>
                  </a:cubicBezTo>
                  <a:cubicBezTo>
                    <a:pt x="934" y="71"/>
                    <a:pt x="677" y="0"/>
                    <a:pt x="484" y="0"/>
                  </a:cubicBezTo>
                  <a:close/>
                </a:path>
              </a:pathLst>
            </a:custGeom>
            <a:solidFill>
              <a:srgbClr val="E276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0" name="Google Shape;4160;p34"/>
            <p:cNvSpPr/>
            <p:nvPr/>
          </p:nvSpPr>
          <p:spPr>
            <a:xfrm>
              <a:off x="975157" y="2905753"/>
              <a:ext cx="59007" cy="116713"/>
            </a:xfrm>
            <a:custGeom>
              <a:avLst/>
              <a:gdLst/>
              <a:ahLst/>
              <a:cxnLst/>
              <a:rect l="l" t="t" r="r" b="b"/>
              <a:pathLst>
                <a:path w="1996" h="3948" extrusionOk="0">
                  <a:moveTo>
                    <a:pt x="447" y="1"/>
                  </a:moveTo>
                  <a:cubicBezTo>
                    <a:pt x="393" y="1"/>
                    <a:pt x="339" y="5"/>
                    <a:pt x="286" y="12"/>
                  </a:cubicBezTo>
                  <a:cubicBezTo>
                    <a:pt x="191" y="392"/>
                    <a:pt x="96" y="645"/>
                    <a:pt x="1" y="993"/>
                  </a:cubicBezTo>
                  <a:cubicBezTo>
                    <a:pt x="32" y="1025"/>
                    <a:pt x="444" y="993"/>
                    <a:pt x="634" y="1152"/>
                  </a:cubicBezTo>
                  <a:cubicBezTo>
                    <a:pt x="824" y="1278"/>
                    <a:pt x="982" y="1532"/>
                    <a:pt x="982" y="1785"/>
                  </a:cubicBezTo>
                  <a:cubicBezTo>
                    <a:pt x="1014" y="2134"/>
                    <a:pt x="824" y="2450"/>
                    <a:pt x="666" y="2799"/>
                  </a:cubicBezTo>
                  <a:cubicBezTo>
                    <a:pt x="539" y="3115"/>
                    <a:pt x="476" y="3527"/>
                    <a:pt x="697" y="3780"/>
                  </a:cubicBezTo>
                  <a:cubicBezTo>
                    <a:pt x="786" y="3898"/>
                    <a:pt x="915" y="3947"/>
                    <a:pt x="1050" y="3947"/>
                  </a:cubicBezTo>
                  <a:cubicBezTo>
                    <a:pt x="1206" y="3947"/>
                    <a:pt x="1370" y="3882"/>
                    <a:pt x="1489" y="3780"/>
                  </a:cubicBezTo>
                  <a:cubicBezTo>
                    <a:pt x="1742" y="3590"/>
                    <a:pt x="1869" y="3274"/>
                    <a:pt x="1996" y="2989"/>
                  </a:cubicBezTo>
                  <a:lnTo>
                    <a:pt x="1996" y="2989"/>
                  </a:lnTo>
                  <a:cubicBezTo>
                    <a:pt x="1984" y="2991"/>
                    <a:pt x="1972" y="2992"/>
                    <a:pt x="1961" y="2992"/>
                  </a:cubicBezTo>
                  <a:cubicBezTo>
                    <a:pt x="1815" y="2992"/>
                    <a:pt x="1679" y="2816"/>
                    <a:pt x="1679" y="2640"/>
                  </a:cubicBezTo>
                  <a:cubicBezTo>
                    <a:pt x="1679" y="2419"/>
                    <a:pt x="1742" y="2260"/>
                    <a:pt x="1806" y="2070"/>
                  </a:cubicBezTo>
                  <a:cubicBezTo>
                    <a:pt x="1932" y="1563"/>
                    <a:pt x="1806" y="993"/>
                    <a:pt x="1521" y="582"/>
                  </a:cubicBezTo>
                  <a:cubicBezTo>
                    <a:pt x="1268" y="217"/>
                    <a:pt x="866" y="1"/>
                    <a:pt x="447" y="1"/>
                  </a:cubicBezTo>
                  <a:close/>
                </a:path>
              </a:pathLst>
            </a:custGeom>
            <a:solidFill>
              <a:srgbClr val="D197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1" name="Google Shape;4161;p34"/>
            <p:cNvSpPr/>
            <p:nvPr/>
          </p:nvSpPr>
          <p:spPr>
            <a:xfrm>
              <a:off x="989199" y="2952903"/>
              <a:ext cx="44965" cy="69561"/>
            </a:xfrm>
            <a:custGeom>
              <a:avLst/>
              <a:gdLst/>
              <a:ahLst/>
              <a:cxnLst/>
              <a:rect l="l" t="t" r="r" b="b"/>
              <a:pathLst>
                <a:path w="1521" h="2353" extrusionOk="0">
                  <a:moveTo>
                    <a:pt x="1394" y="0"/>
                  </a:moveTo>
                  <a:cubicBezTo>
                    <a:pt x="1331" y="158"/>
                    <a:pt x="1014" y="1204"/>
                    <a:pt x="919" y="1330"/>
                  </a:cubicBezTo>
                  <a:cubicBezTo>
                    <a:pt x="875" y="1404"/>
                    <a:pt x="816" y="1431"/>
                    <a:pt x="750" y="1431"/>
                  </a:cubicBezTo>
                  <a:cubicBezTo>
                    <a:pt x="556" y="1431"/>
                    <a:pt x="308" y="1192"/>
                    <a:pt x="239" y="1192"/>
                  </a:cubicBezTo>
                  <a:cubicBezTo>
                    <a:pt x="231" y="1192"/>
                    <a:pt x="225" y="1196"/>
                    <a:pt x="222" y="1204"/>
                  </a:cubicBezTo>
                  <a:cubicBezTo>
                    <a:pt x="64" y="1520"/>
                    <a:pt x="1" y="1932"/>
                    <a:pt x="222" y="2185"/>
                  </a:cubicBezTo>
                  <a:cubicBezTo>
                    <a:pt x="325" y="2303"/>
                    <a:pt x="456" y="2352"/>
                    <a:pt x="588" y="2352"/>
                  </a:cubicBezTo>
                  <a:cubicBezTo>
                    <a:pt x="740" y="2352"/>
                    <a:pt x="895" y="2287"/>
                    <a:pt x="1014" y="2185"/>
                  </a:cubicBezTo>
                  <a:cubicBezTo>
                    <a:pt x="1267" y="1995"/>
                    <a:pt x="1394" y="1710"/>
                    <a:pt x="1521" y="1394"/>
                  </a:cubicBezTo>
                  <a:lnTo>
                    <a:pt x="1521" y="1394"/>
                  </a:lnTo>
                  <a:cubicBezTo>
                    <a:pt x="1509" y="1396"/>
                    <a:pt x="1497" y="1397"/>
                    <a:pt x="1486" y="1397"/>
                  </a:cubicBezTo>
                  <a:cubicBezTo>
                    <a:pt x="1344" y="1397"/>
                    <a:pt x="1233" y="1221"/>
                    <a:pt x="1204" y="1045"/>
                  </a:cubicBezTo>
                  <a:cubicBezTo>
                    <a:pt x="1204" y="824"/>
                    <a:pt x="1299" y="665"/>
                    <a:pt x="1331" y="475"/>
                  </a:cubicBezTo>
                  <a:cubicBezTo>
                    <a:pt x="1362" y="317"/>
                    <a:pt x="1394" y="158"/>
                    <a:pt x="1394" y="0"/>
                  </a:cubicBezTo>
                  <a:close/>
                </a:path>
              </a:pathLst>
            </a:custGeom>
            <a:solidFill>
              <a:srgbClr val="D197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2" name="Google Shape;4162;p34"/>
            <p:cNvSpPr/>
            <p:nvPr/>
          </p:nvSpPr>
          <p:spPr>
            <a:xfrm>
              <a:off x="975157" y="2906078"/>
              <a:ext cx="26251" cy="29622"/>
            </a:xfrm>
            <a:custGeom>
              <a:avLst/>
              <a:gdLst/>
              <a:ahLst/>
              <a:cxnLst/>
              <a:rect l="l" t="t" r="r" b="b"/>
              <a:pathLst>
                <a:path w="888" h="1002" extrusionOk="0">
                  <a:moveTo>
                    <a:pt x="286" y="1"/>
                  </a:moveTo>
                  <a:lnTo>
                    <a:pt x="1" y="982"/>
                  </a:lnTo>
                  <a:cubicBezTo>
                    <a:pt x="58" y="995"/>
                    <a:pt x="116" y="1001"/>
                    <a:pt x="174" y="1001"/>
                  </a:cubicBezTo>
                  <a:cubicBezTo>
                    <a:pt x="406" y="1001"/>
                    <a:pt x="634" y="900"/>
                    <a:pt x="761" y="697"/>
                  </a:cubicBezTo>
                  <a:cubicBezTo>
                    <a:pt x="887" y="412"/>
                    <a:pt x="539" y="96"/>
                    <a:pt x="286" y="1"/>
                  </a:cubicBezTo>
                  <a:close/>
                </a:path>
              </a:pathLst>
            </a:custGeom>
            <a:solidFill>
              <a:srgbClr val="6FA1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3" name="Google Shape;4163;p34"/>
            <p:cNvSpPr/>
            <p:nvPr/>
          </p:nvSpPr>
          <p:spPr>
            <a:xfrm>
              <a:off x="923661" y="2987431"/>
              <a:ext cx="184470" cy="223788"/>
            </a:xfrm>
            <a:custGeom>
              <a:avLst/>
              <a:gdLst/>
              <a:ahLst/>
              <a:cxnLst/>
              <a:rect l="l" t="t" r="r" b="b"/>
              <a:pathLst>
                <a:path w="6240" h="7570" extrusionOk="0">
                  <a:moveTo>
                    <a:pt x="4502" y="1"/>
                  </a:moveTo>
                  <a:cubicBezTo>
                    <a:pt x="4479" y="1"/>
                    <a:pt x="4457" y="2"/>
                    <a:pt x="4434" y="4"/>
                  </a:cubicBezTo>
                  <a:cubicBezTo>
                    <a:pt x="3844" y="31"/>
                    <a:pt x="3344" y="604"/>
                    <a:pt x="2878" y="604"/>
                  </a:cubicBezTo>
                  <a:cubicBezTo>
                    <a:pt x="2794" y="604"/>
                    <a:pt x="2711" y="586"/>
                    <a:pt x="2629" y="542"/>
                  </a:cubicBezTo>
                  <a:cubicBezTo>
                    <a:pt x="2260" y="340"/>
                    <a:pt x="1909" y="254"/>
                    <a:pt x="1591" y="254"/>
                  </a:cubicBezTo>
                  <a:cubicBezTo>
                    <a:pt x="1063" y="254"/>
                    <a:pt x="626" y="491"/>
                    <a:pt x="349" y="827"/>
                  </a:cubicBezTo>
                  <a:cubicBezTo>
                    <a:pt x="32" y="1239"/>
                    <a:pt x="1" y="2157"/>
                    <a:pt x="32" y="2727"/>
                  </a:cubicBezTo>
                  <a:cubicBezTo>
                    <a:pt x="96" y="3266"/>
                    <a:pt x="286" y="3772"/>
                    <a:pt x="476" y="4279"/>
                  </a:cubicBezTo>
                  <a:cubicBezTo>
                    <a:pt x="824" y="5103"/>
                    <a:pt x="1204" y="5894"/>
                    <a:pt x="1616" y="6654"/>
                  </a:cubicBezTo>
                  <a:cubicBezTo>
                    <a:pt x="1866" y="7100"/>
                    <a:pt x="2239" y="7569"/>
                    <a:pt x="2670" y="7569"/>
                  </a:cubicBezTo>
                  <a:cubicBezTo>
                    <a:pt x="2729" y="7569"/>
                    <a:pt x="2790" y="7560"/>
                    <a:pt x="2851" y="7541"/>
                  </a:cubicBezTo>
                  <a:cubicBezTo>
                    <a:pt x="3168" y="7446"/>
                    <a:pt x="3421" y="7066"/>
                    <a:pt x="3738" y="7034"/>
                  </a:cubicBezTo>
                  <a:cubicBezTo>
                    <a:pt x="3753" y="7033"/>
                    <a:pt x="3768" y="7032"/>
                    <a:pt x="3782" y="7032"/>
                  </a:cubicBezTo>
                  <a:cubicBezTo>
                    <a:pt x="4050" y="7032"/>
                    <a:pt x="4293" y="7289"/>
                    <a:pt x="4593" y="7319"/>
                  </a:cubicBezTo>
                  <a:cubicBezTo>
                    <a:pt x="4614" y="7322"/>
                    <a:pt x="4636" y="7323"/>
                    <a:pt x="4657" y="7323"/>
                  </a:cubicBezTo>
                  <a:cubicBezTo>
                    <a:pt x="4889" y="7323"/>
                    <a:pt x="5113" y="7171"/>
                    <a:pt x="5258" y="6939"/>
                  </a:cubicBezTo>
                  <a:cubicBezTo>
                    <a:pt x="5416" y="6718"/>
                    <a:pt x="5511" y="6433"/>
                    <a:pt x="5606" y="6148"/>
                  </a:cubicBezTo>
                  <a:cubicBezTo>
                    <a:pt x="5955" y="4818"/>
                    <a:pt x="6240" y="3266"/>
                    <a:pt x="6050" y="1872"/>
                  </a:cubicBezTo>
                  <a:cubicBezTo>
                    <a:pt x="5986" y="1366"/>
                    <a:pt x="5765" y="701"/>
                    <a:pt x="5416" y="416"/>
                  </a:cubicBezTo>
                  <a:cubicBezTo>
                    <a:pt x="5120" y="208"/>
                    <a:pt x="4824" y="1"/>
                    <a:pt x="4502" y="1"/>
                  </a:cubicBezTo>
                  <a:close/>
                </a:path>
              </a:pathLst>
            </a:custGeom>
            <a:solidFill>
              <a:srgbClr val="F28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4" name="Google Shape;4164;p34"/>
            <p:cNvSpPr/>
            <p:nvPr/>
          </p:nvSpPr>
          <p:spPr>
            <a:xfrm>
              <a:off x="923661" y="3017494"/>
              <a:ext cx="184470" cy="193723"/>
            </a:xfrm>
            <a:custGeom>
              <a:avLst/>
              <a:gdLst/>
              <a:ahLst/>
              <a:cxnLst/>
              <a:rect l="l" t="t" r="r" b="b"/>
              <a:pathLst>
                <a:path w="6240" h="6553" extrusionOk="0">
                  <a:moveTo>
                    <a:pt x="5828" y="0"/>
                  </a:moveTo>
                  <a:cubicBezTo>
                    <a:pt x="5410" y="1922"/>
                    <a:pt x="4576" y="3648"/>
                    <a:pt x="2937" y="3648"/>
                  </a:cubicBezTo>
                  <a:cubicBezTo>
                    <a:pt x="2713" y="3648"/>
                    <a:pt x="2473" y="3616"/>
                    <a:pt x="2218" y="3547"/>
                  </a:cubicBezTo>
                  <a:cubicBezTo>
                    <a:pt x="1173" y="3262"/>
                    <a:pt x="603" y="2090"/>
                    <a:pt x="32" y="919"/>
                  </a:cubicBezTo>
                  <a:cubicBezTo>
                    <a:pt x="1" y="1204"/>
                    <a:pt x="32" y="1489"/>
                    <a:pt x="32" y="1710"/>
                  </a:cubicBezTo>
                  <a:cubicBezTo>
                    <a:pt x="96" y="2249"/>
                    <a:pt x="286" y="2755"/>
                    <a:pt x="476" y="3262"/>
                  </a:cubicBezTo>
                  <a:cubicBezTo>
                    <a:pt x="824" y="4086"/>
                    <a:pt x="1204" y="4877"/>
                    <a:pt x="1616" y="5637"/>
                  </a:cubicBezTo>
                  <a:cubicBezTo>
                    <a:pt x="1866" y="6083"/>
                    <a:pt x="2239" y="6552"/>
                    <a:pt x="2670" y="6552"/>
                  </a:cubicBezTo>
                  <a:cubicBezTo>
                    <a:pt x="2729" y="6552"/>
                    <a:pt x="2790" y="6543"/>
                    <a:pt x="2851" y="6524"/>
                  </a:cubicBezTo>
                  <a:cubicBezTo>
                    <a:pt x="3168" y="6429"/>
                    <a:pt x="3421" y="6049"/>
                    <a:pt x="3738" y="6017"/>
                  </a:cubicBezTo>
                  <a:cubicBezTo>
                    <a:pt x="4023" y="6017"/>
                    <a:pt x="4308" y="6271"/>
                    <a:pt x="4593" y="6302"/>
                  </a:cubicBezTo>
                  <a:cubicBezTo>
                    <a:pt x="4614" y="6305"/>
                    <a:pt x="4636" y="6306"/>
                    <a:pt x="4657" y="6306"/>
                  </a:cubicBezTo>
                  <a:cubicBezTo>
                    <a:pt x="4889" y="6306"/>
                    <a:pt x="5113" y="6154"/>
                    <a:pt x="5258" y="5922"/>
                  </a:cubicBezTo>
                  <a:cubicBezTo>
                    <a:pt x="5416" y="5701"/>
                    <a:pt x="5511" y="5416"/>
                    <a:pt x="5606" y="5131"/>
                  </a:cubicBezTo>
                  <a:cubicBezTo>
                    <a:pt x="5955" y="3801"/>
                    <a:pt x="6240" y="2249"/>
                    <a:pt x="6050" y="855"/>
                  </a:cubicBezTo>
                  <a:cubicBezTo>
                    <a:pt x="6018" y="602"/>
                    <a:pt x="5955" y="285"/>
                    <a:pt x="5828" y="0"/>
                  </a:cubicBezTo>
                  <a:close/>
                </a:path>
              </a:pathLst>
            </a:custGeom>
            <a:solidFill>
              <a:srgbClr val="E276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5" name="Google Shape;4165;p34"/>
            <p:cNvSpPr/>
            <p:nvPr/>
          </p:nvSpPr>
          <p:spPr>
            <a:xfrm>
              <a:off x="945211" y="3058673"/>
              <a:ext cx="148877" cy="119344"/>
            </a:xfrm>
            <a:custGeom>
              <a:avLst/>
              <a:gdLst/>
              <a:ahLst/>
              <a:cxnLst/>
              <a:rect l="l" t="t" r="r" b="b"/>
              <a:pathLst>
                <a:path w="5036" h="4037" extrusionOk="0">
                  <a:moveTo>
                    <a:pt x="3959" y="1"/>
                  </a:moveTo>
                  <a:cubicBezTo>
                    <a:pt x="3573" y="1"/>
                    <a:pt x="2964" y="418"/>
                    <a:pt x="2524" y="418"/>
                  </a:cubicBezTo>
                  <a:cubicBezTo>
                    <a:pt x="2495" y="418"/>
                    <a:pt x="2466" y="416"/>
                    <a:pt x="2439" y="412"/>
                  </a:cubicBezTo>
                  <a:cubicBezTo>
                    <a:pt x="1995" y="353"/>
                    <a:pt x="1579" y="156"/>
                    <a:pt x="1165" y="156"/>
                  </a:cubicBezTo>
                  <a:cubicBezTo>
                    <a:pt x="1136" y="156"/>
                    <a:pt x="1106" y="157"/>
                    <a:pt x="1077" y="159"/>
                  </a:cubicBezTo>
                  <a:cubicBezTo>
                    <a:pt x="792" y="159"/>
                    <a:pt x="444" y="191"/>
                    <a:pt x="222" y="476"/>
                  </a:cubicBezTo>
                  <a:cubicBezTo>
                    <a:pt x="95" y="666"/>
                    <a:pt x="0" y="1172"/>
                    <a:pt x="32" y="1457"/>
                  </a:cubicBezTo>
                  <a:cubicBezTo>
                    <a:pt x="159" y="2851"/>
                    <a:pt x="950" y="3896"/>
                    <a:pt x="1932" y="4023"/>
                  </a:cubicBezTo>
                  <a:cubicBezTo>
                    <a:pt x="1985" y="4033"/>
                    <a:pt x="2041" y="4037"/>
                    <a:pt x="2100" y="4037"/>
                  </a:cubicBezTo>
                  <a:cubicBezTo>
                    <a:pt x="2217" y="4037"/>
                    <a:pt x="2344" y="4023"/>
                    <a:pt x="2470" y="4023"/>
                  </a:cubicBezTo>
                  <a:cubicBezTo>
                    <a:pt x="2724" y="3991"/>
                    <a:pt x="2977" y="3991"/>
                    <a:pt x="3199" y="3959"/>
                  </a:cubicBezTo>
                  <a:cubicBezTo>
                    <a:pt x="3484" y="3959"/>
                    <a:pt x="3769" y="3928"/>
                    <a:pt x="4022" y="3801"/>
                  </a:cubicBezTo>
                  <a:cubicBezTo>
                    <a:pt x="4529" y="3484"/>
                    <a:pt x="4751" y="2756"/>
                    <a:pt x="4877" y="2091"/>
                  </a:cubicBezTo>
                  <a:cubicBezTo>
                    <a:pt x="4941" y="1521"/>
                    <a:pt x="5036" y="571"/>
                    <a:pt x="4656" y="254"/>
                  </a:cubicBezTo>
                  <a:cubicBezTo>
                    <a:pt x="4434" y="64"/>
                    <a:pt x="4244" y="1"/>
                    <a:pt x="3959" y="1"/>
                  </a:cubicBezTo>
                  <a:close/>
                </a:path>
              </a:pathLst>
            </a:custGeom>
            <a:solidFill>
              <a:srgbClr val="E276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6" name="Google Shape;4166;p34"/>
            <p:cNvSpPr/>
            <p:nvPr/>
          </p:nvSpPr>
          <p:spPr>
            <a:xfrm>
              <a:off x="1021775" y="3069552"/>
              <a:ext cx="370980" cy="272034"/>
            </a:xfrm>
            <a:custGeom>
              <a:avLst/>
              <a:gdLst/>
              <a:ahLst/>
              <a:cxnLst/>
              <a:rect l="l" t="t" r="r" b="b"/>
              <a:pathLst>
                <a:path w="12549" h="9202" extrusionOk="0">
                  <a:moveTo>
                    <a:pt x="8088" y="0"/>
                  </a:moveTo>
                  <a:cubicBezTo>
                    <a:pt x="7049" y="0"/>
                    <a:pt x="6486" y="935"/>
                    <a:pt x="6214" y="1660"/>
                  </a:cubicBezTo>
                  <a:cubicBezTo>
                    <a:pt x="6214" y="1660"/>
                    <a:pt x="5156" y="511"/>
                    <a:pt x="3823" y="511"/>
                  </a:cubicBezTo>
                  <a:cubicBezTo>
                    <a:pt x="3227" y="511"/>
                    <a:pt x="2575" y="741"/>
                    <a:pt x="1939" y="1406"/>
                  </a:cubicBezTo>
                  <a:cubicBezTo>
                    <a:pt x="0" y="3436"/>
                    <a:pt x="3131" y="9202"/>
                    <a:pt x="6622" y="9202"/>
                  </a:cubicBezTo>
                  <a:cubicBezTo>
                    <a:pt x="6781" y="9202"/>
                    <a:pt x="6941" y="9190"/>
                    <a:pt x="7101" y="9165"/>
                  </a:cubicBezTo>
                  <a:cubicBezTo>
                    <a:pt x="10806" y="8595"/>
                    <a:pt x="12548" y="2356"/>
                    <a:pt x="9571" y="519"/>
                  </a:cubicBezTo>
                  <a:cubicBezTo>
                    <a:pt x="8993" y="149"/>
                    <a:pt x="8503" y="0"/>
                    <a:pt x="8088" y="0"/>
                  </a:cubicBezTo>
                  <a:close/>
                </a:path>
              </a:pathLst>
            </a:custGeom>
            <a:solidFill>
              <a:srgbClr val="E2A7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7" name="Google Shape;4167;p34"/>
            <p:cNvSpPr/>
            <p:nvPr/>
          </p:nvSpPr>
          <p:spPr>
            <a:xfrm>
              <a:off x="1051425" y="3128881"/>
              <a:ext cx="282322" cy="208770"/>
            </a:xfrm>
            <a:custGeom>
              <a:avLst/>
              <a:gdLst/>
              <a:ahLst/>
              <a:cxnLst/>
              <a:rect l="l" t="t" r="r" b="b"/>
              <a:pathLst>
                <a:path w="9550" h="7062" extrusionOk="0">
                  <a:moveTo>
                    <a:pt x="1031" y="1"/>
                  </a:moveTo>
                  <a:lnTo>
                    <a:pt x="1031" y="1"/>
                  </a:lnTo>
                  <a:cubicBezTo>
                    <a:pt x="0" y="2153"/>
                    <a:pt x="2683" y="7062"/>
                    <a:pt x="5637" y="7062"/>
                  </a:cubicBezTo>
                  <a:cubicBezTo>
                    <a:pt x="5769" y="7062"/>
                    <a:pt x="5902" y="7052"/>
                    <a:pt x="6035" y="7031"/>
                  </a:cubicBezTo>
                  <a:cubicBezTo>
                    <a:pt x="7903" y="6746"/>
                    <a:pt x="9233" y="4846"/>
                    <a:pt x="9550" y="2914"/>
                  </a:cubicBezTo>
                  <a:lnTo>
                    <a:pt x="9550" y="2914"/>
                  </a:lnTo>
                  <a:cubicBezTo>
                    <a:pt x="8231" y="3677"/>
                    <a:pt x="7142" y="3916"/>
                    <a:pt x="6256" y="3916"/>
                  </a:cubicBezTo>
                  <a:cubicBezTo>
                    <a:pt x="5227" y="3916"/>
                    <a:pt x="4472" y="3594"/>
                    <a:pt x="3944" y="3389"/>
                  </a:cubicBezTo>
                  <a:cubicBezTo>
                    <a:pt x="2646" y="2883"/>
                    <a:pt x="2393" y="824"/>
                    <a:pt x="1031" y="1"/>
                  </a:cubicBezTo>
                  <a:close/>
                </a:path>
              </a:pathLst>
            </a:custGeom>
            <a:solidFill>
              <a:srgbClr val="D197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8" name="Google Shape;4168;p34"/>
            <p:cNvSpPr/>
            <p:nvPr/>
          </p:nvSpPr>
          <p:spPr>
            <a:xfrm>
              <a:off x="1126806" y="3103547"/>
              <a:ext cx="135810" cy="71985"/>
            </a:xfrm>
            <a:custGeom>
              <a:avLst/>
              <a:gdLst/>
              <a:ahLst/>
              <a:cxnLst/>
              <a:rect l="l" t="t" r="r" b="b"/>
              <a:pathLst>
                <a:path w="4594" h="2435" extrusionOk="0">
                  <a:moveTo>
                    <a:pt x="4071" y="0"/>
                  </a:moveTo>
                  <a:cubicBezTo>
                    <a:pt x="3604" y="0"/>
                    <a:pt x="2886" y="607"/>
                    <a:pt x="2480" y="607"/>
                  </a:cubicBezTo>
                  <a:cubicBezTo>
                    <a:pt x="2466" y="607"/>
                    <a:pt x="2453" y="606"/>
                    <a:pt x="2440" y="605"/>
                  </a:cubicBezTo>
                  <a:cubicBezTo>
                    <a:pt x="1938" y="561"/>
                    <a:pt x="1452" y="158"/>
                    <a:pt x="971" y="158"/>
                  </a:cubicBezTo>
                  <a:cubicBezTo>
                    <a:pt x="753" y="158"/>
                    <a:pt x="535" y="241"/>
                    <a:pt x="318" y="478"/>
                  </a:cubicBezTo>
                  <a:cubicBezTo>
                    <a:pt x="1" y="826"/>
                    <a:pt x="1046" y="1460"/>
                    <a:pt x="1299" y="1650"/>
                  </a:cubicBezTo>
                  <a:cubicBezTo>
                    <a:pt x="1744" y="2042"/>
                    <a:pt x="2383" y="2434"/>
                    <a:pt x="3056" y="2434"/>
                  </a:cubicBezTo>
                  <a:cubicBezTo>
                    <a:pt x="3198" y="2434"/>
                    <a:pt x="3341" y="2417"/>
                    <a:pt x="3485" y="2378"/>
                  </a:cubicBezTo>
                  <a:cubicBezTo>
                    <a:pt x="4371" y="2093"/>
                    <a:pt x="4593" y="1301"/>
                    <a:pt x="4498" y="478"/>
                  </a:cubicBezTo>
                  <a:cubicBezTo>
                    <a:pt x="4440" y="123"/>
                    <a:pt x="4281" y="0"/>
                    <a:pt x="4071" y="0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9" name="Google Shape;4169;p34"/>
            <p:cNvSpPr/>
            <p:nvPr/>
          </p:nvSpPr>
          <p:spPr>
            <a:xfrm>
              <a:off x="1183002" y="3018854"/>
              <a:ext cx="64003" cy="133475"/>
            </a:xfrm>
            <a:custGeom>
              <a:avLst/>
              <a:gdLst/>
              <a:ahLst/>
              <a:cxnLst/>
              <a:rect l="l" t="t" r="r" b="b"/>
              <a:pathLst>
                <a:path w="2165" h="4515" extrusionOk="0">
                  <a:moveTo>
                    <a:pt x="1648" y="0"/>
                  </a:moveTo>
                  <a:cubicBezTo>
                    <a:pt x="1548" y="0"/>
                    <a:pt x="1404" y="53"/>
                    <a:pt x="1204" y="176"/>
                  </a:cubicBezTo>
                  <a:cubicBezTo>
                    <a:pt x="0" y="936"/>
                    <a:pt x="824" y="4515"/>
                    <a:pt x="824" y="4515"/>
                  </a:cubicBezTo>
                  <a:cubicBezTo>
                    <a:pt x="1140" y="3786"/>
                    <a:pt x="792" y="2013"/>
                    <a:pt x="1172" y="1696"/>
                  </a:cubicBezTo>
                  <a:cubicBezTo>
                    <a:pt x="1490" y="1404"/>
                    <a:pt x="2165" y="0"/>
                    <a:pt x="1648" y="0"/>
                  </a:cubicBezTo>
                  <a:close/>
                </a:path>
              </a:pathLst>
            </a:custGeom>
            <a:solidFill>
              <a:srgbClr val="306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70" name="Google Shape;4170;p34"/>
          <p:cNvGrpSpPr/>
          <p:nvPr/>
        </p:nvGrpSpPr>
        <p:grpSpPr>
          <a:xfrm>
            <a:off x="466545" y="3819491"/>
            <a:ext cx="1017719" cy="917147"/>
            <a:chOff x="719570" y="3819491"/>
            <a:chExt cx="1017719" cy="917147"/>
          </a:xfrm>
        </p:grpSpPr>
        <p:sp>
          <p:nvSpPr>
            <p:cNvPr id="4171" name="Google Shape;4171;p34"/>
            <p:cNvSpPr/>
            <p:nvPr/>
          </p:nvSpPr>
          <p:spPr>
            <a:xfrm>
              <a:off x="719570" y="3819491"/>
              <a:ext cx="1017719" cy="917147"/>
            </a:xfrm>
            <a:custGeom>
              <a:avLst/>
              <a:gdLst/>
              <a:ahLst/>
              <a:cxnLst/>
              <a:rect l="l" t="t" r="r" b="b"/>
              <a:pathLst>
                <a:path w="34426" h="31024" extrusionOk="0">
                  <a:moveTo>
                    <a:pt x="17232" y="1"/>
                  </a:moveTo>
                  <a:cubicBezTo>
                    <a:pt x="10408" y="1"/>
                    <a:pt x="4159" y="4536"/>
                    <a:pt x="2281" y="11411"/>
                  </a:cubicBezTo>
                  <a:cubicBezTo>
                    <a:pt x="1" y="19677"/>
                    <a:pt x="4878" y="28196"/>
                    <a:pt x="13144" y="30476"/>
                  </a:cubicBezTo>
                  <a:cubicBezTo>
                    <a:pt x="14507" y="30847"/>
                    <a:pt x="15877" y="31024"/>
                    <a:pt x="17224" y="31024"/>
                  </a:cubicBezTo>
                  <a:cubicBezTo>
                    <a:pt x="24048" y="31024"/>
                    <a:pt x="30299" y="26484"/>
                    <a:pt x="32177" y="19582"/>
                  </a:cubicBezTo>
                  <a:cubicBezTo>
                    <a:pt x="34425" y="11316"/>
                    <a:pt x="29548" y="2797"/>
                    <a:pt x="21314" y="549"/>
                  </a:cubicBezTo>
                  <a:cubicBezTo>
                    <a:pt x="19951" y="178"/>
                    <a:pt x="18580" y="1"/>
                    <a:pt x="17232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2" name="Google Shape;4172;p34"/>
            <p:cNvSpPr/>
            <p:nvPr/>
          </p:nvSpPr>
          <p:spPr>
            <a:xfrm>
              <a:off x="917128" y="3991095"/>
              <a:ext cx="336126" cy="443792"/>
            </a:xfrm>
            <a:custGeom>
              <a:avLst/>
              <a:gdLst/>
              <a:ahLst/>
              <a:cxnLst/>
              <a:rect l="l" t="t" r="r" b="b"/>
              <a:pathLst>
                <a:path w="11370" h="15012" extrusionOk="0">
                  <a:moveTo>
                    <a:pt x="5685" y="2107"/>
                  </a:moveTo>
                  <a:cubicBezTo>
                    <a:pt x="7031" y="2107"/>
                    <a:pt x="8377" y="2376"/>
                    <a:pt x="8709" y="2914"/>
                  </a:cubicBezTo>
                  <a:cubicBezTo>
                    <a:pt x="9184" y="3643"/>
                    <a:pt x="8709" y="4815"/>
                    <a:pt x="8297" y="5543"/>
                  </a:cubicBezTo>
                  <a:cubicBezTo>
                    <a:pt x="7474" y="5258"/>
                    <a:pt x="6619" y="5068"/>
                    <a:pt x="5669" y="5068"/>
                  </a:cubicBezTo>
                  <a:cubicBezTo>
                    <a:pt x="4750" y="5068"/>
                    <a:pt x="3864" y="5258"/>
                    <a:pt x="3072" y="5543"/>
                  </a:cubicBezTo>
                  <a:cubicBezTo>
                    <a:pt x="2660" y="4815"/>
                    <a:pt x="2185" y="3643"/>
                    <a:pt x="2660" y="2914"/>
                  </a:cubicBezTo>
                  <a:cubicBezTo>
                    <a:pt x="2993" y="2376"/>
                    <a:pt x="4339" y="2107"/>
                    <a:pt x="5685" y="2107"/>
                  </a:cubicBezTo>
                  <a:close/>
                  <a:moveTo>
                    <a:pt x="5669" y="1"/>
                  </a:moveTo>
                  <a:cubicBezTo>
                    <a:pt x="3705" y="1"/>
                    <a:pt x="1710" y="413"/>
                    <a:pt x="1172" y="1236"/>
                  </a:cubicBezTo>
                  <a:cubicBezTo>
                    <a:pt x="475" y="2376"/>
                    <a:pt x="855" y="3643"/>
                    <a:pt x="950" y="5860"/>
                  </a:cubicBezTo>
                  <a:cubicBezTo>
                    <a:pt x="950" y="6081"/>
                    <a:pt x="824" y="6683"/>
                    <a:pt x="729" y="7126"/>
                  </a:cubicBezTo>
                  <a:cubicBezTo>
                    <a:pt x="665" y="7380"/>
                    <a:pt x="602" y="7665"/>
                    <a:pt x="475" y="7918"/>
                  </a:cubicBezTo>
                  <a:cubicBezTo>
                    <a:pt x="158" y="8520"/>
                    <a:pt x="0" y="9217"/>
                    <a:pt x="0" y="9945"/>
                  </a:cubicBezTo>
                  <a:cubicBezTo>
                    <a:pt x="0" y="12732"/>
                    <a:pt x="2534" y="15012"/>
                    <a:pt x="5669" y="15012"/>
                  </a:cubicBezTo>
                  <a:cubicBezTo>
                    <a:pt x="8804" y="15012"/>
                    <a:pt x="11338" y="12732"/>
                    <a:pt x="11338" y="9945"/>
                  </a:cubicBezTo>
                  <a:cubicBezTo>
                    <a:pt x="11369" y="9217"/>
                    <a:pt x="11179" y="8520"/>
                    <a:pt x="10894" y="7918"/>
                  </a:cubicBezTo>
                  <a:cubicBezTo>
                    <a:pt x="10768" y="7665"/>
                    <a:pt x="10673" y="7380"/>
                    <a:pt x="10609" y="7126"/>
                  </a:cubicBezTo>
                  <a:cubicBezTo>
                    <a:pt x="10546" y="6683"/>
                    <a:pt x="10419" y="6081"/>
                    <a:pt x="10419" y="5860"/>
                  </a:cubicBezTo>
                  <a:cubicBezTo>
                    <a:pt x="10514" y="3643"/>
                    <a:pt x="10894" y="2376"/>
                    <a:pt x="10166" y="1236"/>
                  </a:cubicBezTo>
                  <a:cubicBezTo>
                    <a:pt x="9659" y="413"/>
                    <a:pt x="7664" y="1"/>
                    <a:pt x="5669" y="1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3" name="Google Shape;4173;p34"/>
            <p:cNvSpPr/>
            <p:nvPr/>
          </p:nvSpPr>
          <p:spPr>
            <a:xfrm>
              <a:off x="917128" y="4237310"/>
              <a:ext cx="335180" cy="197566"/>
            </a:xfrm>
            <a:custGeom>
              <a:avLst/>
              <a:gdLst/>
              <a:ahLst/>
              <a:cxnLst/>
              <a:rect l="l" t="t" r="r" b="b"/>
              <a:pathLst>
                <a:path w="11338" h="6683" extrusionOk="0">
                  <a:moveTo>
                    <a:pt x="285" y="1"/>
                  </a:moveTo>
                  <a:cubicBezTo>
                    <a:pt x="95" y="508"/>
                    <a:pt x="0" y="1046"/>
                    <a:pt x="0" y="1616"/>
                  </a:cubicBezTo>
                  <a:cubicBezTo>
                    <a:pt x="0" y="4403"/>
                    <a:pt x="2534" y="6683"/>
                    <a:pt x="5669" y="6683"/>
                  </a:cubicBezTo>
                  <a:cubicBezTo>
                    <a:pt x="8709" y="6683"/>
                    <a:pt x="11148" y="4593"/>
                    <a:pt x="11338" y="1933"/>
                  </a:cubicBezTo>
                  <a:lnTo>
                    <a:pt x="11338" y="1933"/>
                  </a:lnTo>
                  <a:cubicBezTo>
                    <a:pt x="10578" y="3959"/>
                    <a:pt x="8456" y="5416"/>
                    <a:pt x="5954" y="5416"/>
                  </a:cubicBezTo>
                  <a:cubicBezTo>
                    <a:pt x="2819" y="5416"/>
                    <a:pt x="285" y="3136"/>
                    <a:pt x="285" y="318"/>
                  </a:cubicBezTo>
                  <a:cubicBezTo>
                    <a:pt x="285" y="223"/>
                    <a:pt x="285" y="96"/>
                    <a:pt x="285" y="1"/>
                  </a:cubicBezTo>
                  <a:close/>
                </a:path>
              </a:pathLst>
            </a:custGeom>
            <a:solidFill>
              <a:srgbClr val="306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4" name="Google Shape;4174;p34"/>
            <p:cNvSpPr/>
            <p:nvPr/>
          </p:nvSpPr>
          <p:spPr>
            <a:xfrm>
              <a:off x="951744" y="4210084"/>
              <a:ext cx="108642" cy="110179"/>
            </a:xfrm>
            <a:custGeom>
              <a:avLst/>
              <a:gdLst/>
              <a:ahLst/>
              <a:cxnLst/>
              <a:rect l="l" t="t" r="r" b="b"/>
              <a:pathLst>
                <a:path w="3675" h="3727" extrusionOk="0">
                  <a:moveTo>
                    <a:pt x="2249" y="0"/>
                  </a:moveTo>
                  <a:cubicBezTo>
                    <a:pt x="1779" y="0"/>
                    <a:pt x="1345" y="219"/>
                    <a:pt x="1078" y="605"/>
                  </a:cubicBezTo>
                  <a:cubicBezTo>
                    <a:pt x="634" y="1207"/>
                    <a:pt x="1" y="2315"/>
                    <a:pt x="634" y="3170"/>
                  </a:cubicBezTo>
                  <a:cubicBezTo>
                    <a:pt x="971" y="3592"/>
                    <a:pt x="1515" y="3726"/>
                    <a:pt x="2002" y="3726"/>
                  </a:cubicBezTo>
                  <a:cubicBezTo>
                    <a:pt x="2430" y="3726"/>
                    <a:pt x="2815" y="3622"/>
                    <a:pt x="2978" y="3519"/>
                  </a:cubicBezTo>
                  <a:cubicBezTo>
                    <a:pt x="2978" y="3519"/>
                    <a:pt x="2978" y="3487"/>
                    <a:pt x="2946" y="3487"/>
                  </a:cubicBezTo>
                  <a:cubicBezTo>
                    <a:pt x="2693" y="3075"/>
                    <a:pt x="2439" y="2569"/>
                    <a:pt x="2598" y="2062"/>
                  </a:cubicBezTo>
                  <a:cubicBezTo>
                    <a:pt x="2693" y="1745"/>
                    <a:pt x="2914" y="1587"/>
                    <a:pt x="3168" y="1460"/>
                  </a:cubicBezTo>
                  <a:cubicBezTo>
                    <a:pt x="3231" y="1365"/>
                    <a:pt x="3326" y="1302"/>
                    <a:pt x="3421" y="1239"/>
                  </a:cubicBezTo>
                  <a:cubicBezTo>
                    <a:pt x="3484" y="1049"/>
                    <a:pt x="3516" y="922"/>
                    <a:pt x="3548" y="795"/>
                  </a:cubicBezTo>
                  <a:cubicBezTo>
                    <a:pt x="3674" y="383"/>
                    <a:pt x="3009" y="67"/>
                    <a:pt x="2344" y="3"/>
                  </a:cubicBezTo>
                  <a:cubicBezTo>
                    <a:pt x="2312" y="1"/>
                    <a:pt x="2281" y="0"/>
                    <a:pt x="2249" y="0"/>
                  </a:cubicBezTo>
                  <a:close/>
                </a:path>
              </a:pathLst>
            </a:custGeom>
            <a:solidFill>
              <a:srgbClr val="306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5" name="Google Shape;4175;p34"/>
            <p:cNvSpPr/>
            <p:nvPr/>
          </p:nvSpPr>
          <p:spPr>
            <a:xfrm>
              <a:off x="1133369" y="4213159"/>
              <a:ext cx="90846" cy="92678"/>
            </a:xfrm>
            <a:custGeom>
              <a:avLst/>
              <a:gdLst/>
              <a:ahLst/>
              <a:cxnLst/>
              <a:rect l="l" t="t" r="r" b="b"/>
              <a:pathLst>
                <a:path w="3073" h="3135" extrusionOk="0">
                  <a:moveTo>
                    <a:pt x="1222" y="0"/>
                  </a:moveTo>
                  <a:cubicBezTo>
                    <a:pt x="1062" y="0"/>
                    <a:pt x="895" y="20"/>
                    <a:pt x="729" y="58"/>
                  </a:cubicBezTo>
                  <a:cubicBezTo>
                    <a:pt x="317" y="184"/>
                    <a:pt x="1" y="374"/>
                    <a:pt x="32" y="691"/>
                  </a:cubicBezTo>
                  <a:cubicBezTo>
                    <a:pt x="64" y="913"/>
                    <a:pt x="64" y="1198"/>
                    <a:pt x="96" y="1515"/>
                  </a:cubicBezTo>
                  <a:cubicBezTo>
                    <a:pt x="412" y="1895"/>
                    <a:pt x="507" y="2433"/>
                    <a:pt x="381" y="2971"/>
                  </a:cubicBezTo>
                  <a:cubicBezTo>
                    <a:pt x="530" y="3046"/>
                    <a:pt x="890" y="3135"/>
                    <a:pt x="1299" y="3135"/>
                  </a:cubicBezTo>
                  <a:cubicBezTo>
                    <a:pt x="1758" y="3135"/>
                    <a:pt x="2278" y="3023"/>
                    <a:pt x="2629" y="2655"/>
                  </a:cubicBezTo>
                  <a:cubicBezTo>
                    <a:pt x="3073" y="2243"/>
                    <a:pt x="2629" y="1071"/>
                    <a:pt x="2408" y="660"/>
                  </a:cubicBezTo>
                  <a:cubicBezTo>
                    <a:pt x="2191" y="201"/>
                    <a:pt x="1735" y="0"/>
                    <a:pt x="1222" y="0"/>
                  </a:cubicBezTo>
                  <a:close/>
                </a:path>
              </a:pathLst>
            </a:custGeom>
            <a:solidFill>
              <a:srgbClr val="306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6" name="Google Shape;4176;p34"/>
            <p:cNvSpPr/>
            <p:nvPr/>
          </p:nvSpPr>
          <p:spPr>
            <a:xfrm>
              <a:off x="1011665" y="4227023"/>
              <a:ext cx="146098" cy="108642"/>
            </a:xfrm>
            <a:custGeom>
              <a:avLst/>
              <a:gdLst/>
              <a:ahLst/>
              <a:cxnLst/>
              <a:rect l="l" t="t" r="r" b="b"/>
              <a:pathLst>
                <a:path w="4942" h="3675" extrusionOk="0">
                  <a:moveTo>
                    <a:pt x="2471" y="476"/>
                  </a:moveTo>
                  <a:cubicBezTo>
                    <a:pt x="3516" y="476"/>
                    <a:pt x="4339" y="1077"/>
                    <a:pt x="4339" y="1837"/>
                  </a:cubicBezTo>
                  <a:cubicBezTo>
                    <a:pt x="4339" y="2597"/>
                    <a:pt x="3516" y="3231"/>
                    <a:pt x="2471" y="3231"/>
                  </a:cubicBezTo>
                  <a:cubicBezTo>
                    <a:pt x="1457" y="3231"/>
                    <a:pt x="634" y="2597"/>
                    <a:pt x="634" y="1837"/>
                  </a:cubicBezTo>
                  <a:cubicBezTo>
                    <a:pt x="634" y="1077"/>
                    <a:pt x="1457" y="476"/>
                    <a:pt x="2471" y="476"/>
                  </a:cubicBezTo>
                  <a:close/>
                  <a:moveTo>
                    <a:pt x="2471" y="0"/>
                  </a:moveTo>
                  <a:cubicBezTo>
                    <a:pt x="1109" y="0"/>
                    <a:pt x="1" y="824"/>
                    <a:pt x="1" y="1837"/>
                  </a:cubicBezTo>
                  <a:cubicBezTo>
                    <a:pt x="1" y="2851"/>
                    <a:pt x="1109" y="3674"/>
                    <a:pt x="2471" y="3674"/>
                  </a:cubicBezTo>
                  <a:cubicBezTo>
                    <a:pt x="3833" y="3674"/>
                    <a:pt x="4941" y="2851"/>
                    <a:pt x="4941" y="1837"/>
                  </a:cubicBezTo>
                  <a:cubicBezTo>
                    <a:pt x="4941" y="824"/>
                    <a:pt x="3833" y="0"/>
                    <a:pt x="2471" y="0"/>
                  </a:cubicBezTo>
                  <a:close/>
                </a:path>
              </a:pathLst>
            </a:custGeom>
            <a:solidFill>
              <a:srgbClr val="306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7" name="Google Shape;4177;p34"/>
            <p:cNvSpPr/>
            <p:nvPr/>
          </p:nvSpPr>
          <p:spPr>
            <a:xfrm>
              <a:off x="1051928" y="4262585"/>
              <a:ext cx="30922" cy="37485"/>
            </a:xfrm>
            <a:custGeom>
              <a:avLst/>
              <a:gdLst/>
              <a:ahLst/>
              <a:cxnLst/>
              <a:rect l="l" t="t" r="r" b="b"/>
              <a:pathLst>
                <a:path w="1046" h="1268" extrusionOk="0">
                  <a:moveTo>
                    <a:pt x="539" y="1"/>
                  </a:moveTo>
                  <a:cubicBezTo>
                    <a:pt x="222" y="1"/>
                    <a:pt x="32" y="128"/>
                    <a:pt x="32" y="318"/>
                  </a:cubicBezTo>
                  <a:lnTo>
                    <a:pt x="32" y="381"/>
                  </a:lnTo>
                  <a:lnTo>
                    <a:pt x="349" y="381"/>
                  </a:lnTo>
                  <a:cubicBezTo>
                    <a:pt x="349" y="286"/>
                    <a:pt x="381" y="223"/>
                    <a:pt x="507" y="223"/>
                  </a:cubicBezTo>
                  <a:cubicBezTo>
                    <a:pt x="602" y="223"/>
                    <a:pt x="666" y="286"/>
                    <a:pt x="666" y="381"/>
                  </a:cubicBezTo>
                  <a:cubicBezTo>
                    <a:pt x="666" y="476"/>
                    <a:pt x="602" y="508"/>
                    <a:pt x="539" y="508"/>
                  </a:cubicBezTo>
                  <a:lnTo>
                    <a:pt x="444" y="508"/>
                  </a:lnTo>
                  <a:lnTo>
                    <a:pt x="444" y="729"/>
                  </a:lnTo>
                  <a:lnTo>
                    <a:pt x="571" y="729"/>
                  </a:lnTo>
                  <a:cubicBezTo>
                    <a:pt x="634" y="729"/>
                    <a:pt x="697" y="761"/>
                    <a:pt x="697" y="856"/>
                  </a:cubicBezTo>
                  <a:cubicBezTo>
                    <a:pt x="697" y="951"/>
                    <a:pt x="634" y="1014"/>
                    <a:pt x="507" y="1014"/>
                  </a:cubicBezTo>
                  <a:cubicBezTo>
                    <a:pt x="349" y="1014"/>
                    <a:pt x="317" y="951"/>
                    <a:pt x="317" y="888"/>
                  </a:cubicBezTo>
                  <a:lnTo>
                    <a:pt x="0" y="888"/>
                  </a:lnTo>
                  <a:lnTo>
                    <a:pt x="0" y="919"/>
                  </a:lnTo>
                  <a:cubicBezTo>
                    <a:pt x="0" y="1109"/>
                    <a:pt x="159" y="1268"/>
                    <a:pt x="539" y="1268"/>
                  </a:cubicBezTo>
                  <a:cubicBezTo>
                    <a:pt x="887" y="1268"/>
                    <a:pt x="1046" y="1109"/>
                    <a:pt x="1046" y="919"/>
                  </a:cubicBezTo>
                  <a:cubicBezTo>
                    <a:pt x="1046" y="761"/>
                    <a:pt x="982" y="666"/>
                    <a:pt x="824" y="603"/>
                  </a:cubicBezTo>
                  <a:cubicBezTo>
                    <a:pt x="951" y="571"/>
                    <a:pt x="1014" y="444"/>
                    <a:pt x="1014" y="318"/>
                  </a:cubicBezTo>
                  <a:cubicBezTo>
                    <a:pt x="1014" y="159"/>
                    <a:pt x="856" y="1"/>
                    <a:pt x="5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8" name="Google Shape;4178;p34"/>
            <p:cNvSpPr/>
            <p:nvPr/>
          </p:nvSpPr>
          <p:spPr>
            <a:xfrm>
              <a:off x="1087490" y="4262585"/>
              <a:ext cx="30922" cy="37485"/>
            </a:xfrm>
            <a:custGeom>
              <a:avLst/>
              <a:gdLst/>
              <a:ahLst/>
              <a:cxnLst/>
              <a:rect l="l" t="t" r="r" b="b"/>
              <a:pathLst>
                <a:path w="1046" h="1268" extrusionOk="0">
                  <a:moveTo>
                    <a:pt x="571" y="1"/>
                  </a:moveTo>
                  <a:cubicBezTo>
                    <a:pt x="191" y="1"/>
                    <a:pt x="33" y="159"/>
                    <a:pt x="33" y="413"/>
                  </a:cubicBezTo>
                  <a:lnTo>
                    <a:pt x="33" y="444"/>
                  </a:lnTo>
                  <a:lnTo>
                    <a:pt x="349" y="444"/>
                  </a:lnTo>
                  <a:lnTo>
                    <a:pt x="349" y="413"/>
                  </a:lnTo>
                  <a:cubicBezTo>
                    <a:pt x="349" y="318"/>
                    <a:pt x="413" y="254"/>
                    <a:pt x="508" y="254"/>
                  </a:cubicBezTo>
                  <a:cubicBezTo>
                    <a:pt x="634" y="254"/>
                    <a:pt x="666" y="318"/>
                    <a:pt x="666" y="381"/>
                  </a:cubicBezTo>
                  <a:cubicBezTo>
                    <a:pt x="666" y="508"/>
                    <a:pt x="476" y="603"/>
                    <a:pt x="191" y="856"/>
                  </a:cubicBezTo>
                  <a:cubicBezTo>
                    <a:pt x="96" y="951"/>
                    <a:pt x="1" y="1046"/>
                    <a:pt x="1" y="1173"/>
                  </a:cubicBezTo>
                  <a:lnTo>
                    <a:pt x="1" y="1268"/>
                  </a:lnTo>
                  <a:lnTo>
                    <a:pt x="1046" y="1268"/>
                  </a:lnTo>
                  <a:lnTo>
                    <a:pt x="1046" y="951"/>
                  </a:lnTo>
                  <a:lnTo>
                    <a:pt x="508" y="951"/>
                  </a:lnTo>
                  <a:cubicBezTo>
                    <a:pt x="761" y="761"/>
                    <a:pt x="1046" y="634"/>
                    <a:pt x="1046" y="381"/>
                  </a:cubicBezTo>
                  <a:cubicBezTo>
                    <a:pt x="1046" y="128"/>
                    <a:pt x="856" y="1"/>
                    <a:pt x="5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9" name="Google Shape;4179;p34"/>
            <p:cNvSpPr/>
            <p:nvPr/>
          </p:nvSpPr>
          <p:spPr>
            <a:xfrm>
              <a:off x="1432026" y="4084715"/>
              <a:ext cx="88037" cy="69324"/>
            </a:xfrm>
            <a:custGeom>
              <a:avLst/>
              <a:gdLst/>
              <a:ahLst/>
              <a:cxnLst/>
              <a:rect l="l" t="t" r="r" b="b"/>
              <a:pathLst>
                <a:path w="2978" h="2345" extrusionOk="0">
                  <a:moveTo>
                    <a:pt x="0" y="1"/>
                  </a:moveTo>
                  <a:lnTo>
                    <a:pt x="0" y="1"/>
                  </a:lnTo>
                  <a:cubicBezTo>
                    <a:pt x="665" y="824"/>
                    <a:pt x="2977" y="2344"/>
                    <a:pt x="2977" y="2344"/>
                  </a:cubicBezTo>
                  <a:cubicBezTo>
                    <a:pt x="1964" y="1363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0" name="Google Shape;4180;p34"/>
            <p:cNvSpPr/>
            <p:nvPr/>
          </p:nvSpPr>
          <p:spPr>
            <a:xfrm>
              <a:off x="1463834" y="4072565"/>
              <a:ext cx="75887" cy="59007"/>
            </a:xfrm>
            <a:custGeom>
              <a:avLst/>
              <a:gdLst/>
              <a:ahLst/>
              <a:cxnLst/>
              <a:rect l="l" t="t" r="r" b="b"/>
              <a:pathLst>
                <a:path w="2567" h="1996" extrusionOk="0">
                  <a:moveTo>
                    <a:pt x="1" y="0"/>
                  </a:moveTo>
                  <a:lnTo>
                    <a:pt x="1" y="0"/>
                  </a:lnTo>
                  <a:cubicBezTo>
                    <a:pt x="571" y="729"/>
                    <a:pt x="2566" y="1995"/>
                    <a:pt x="2566" y="1995"/>
                  </a:cubicBezTo>
                  <a:cubicBezTo>
                    <a:pt x="1679" y="1172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1" name="Google Shape;4181;p34"/>
            <p:cNvSpPr/>
            <p:nvPr/>
          </p:nvSpPr>
          <p:spPr>
            <a:xfrm>
              <a:off x="1397380" y="4095948"/>
              <a:ext cx="101133" cy="83366"/>
            </a:xfrm>
            <a:custGeom>
              <a:avLst/>
              <a:gdLst/>
              <a:ahLst/>
              <a:cxnLst/>
              <a:rect l="l" t="t" r="r" b="b"/>
              <a:pathLst>
                <a:path w="3421" h="2820" extrusionOk="0">
                  <a:moveTo>
                    <a:pt x="0" y="1"/>
                  </a:moveTo>
                  <a:lnTo>
                    <a:pt x="0" y="1"/>
                  </a:lnTo>
                  <a:cubicBezTo>
                    <a:pt x="887" y="888"/>
                    <a:pt x="3421" y="2819"/>
                    <a:pt x="3421" y="2819"/>
                  </a:cubicBezTo>
                  <a:cubicBezTo>
                    <a:pt x="2281" y="1648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2" name="Google Shape;4182;p34"/>
            <p:cNvSpPr/>
            <p:nvPr/>
          </p:nvSpPr>
          <p:spPr>
            <a:xfrm>
              <a:off x="1366489" y="4112798"/>
              <a:ext cx="100187" cy="83366"/>
            </a:xfrm>
            <a:custGeom>
              <a:avLst/>
              <a:gdLst/>
              <a:ahLst/>
              <a:cxnLst/>
              <a:rect l="l" t="t" r="r" b="b"/>
              <a:pathLst>
                <a:path w="3389" h="2820" extrusionOk="0">
                  <a:moveTo>
                    <a:pt x="0" y="1"/>
                  </a:moveTo>
                  <a:cubicBezTo>
                    <a:pt x="855" y="888"/>
                    <a:pt x="3389" y="2819"/>
                    <a:pt x="3389" y="2819"/>
                  </a:cubicBezTo>
                  <a:cubicBezTo>
                    <a:pt x="2249" y="1648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3" name="Google Shape;4183;p34"/>
            <p:cNvSpPr/>
            <p:nvPr/>
          </p:nvSpPr>
          <p:spPr>
            <a:xfrm>
              <a:off x="1334651" y="4129648"/>
              <a:ext cx="103025" cy="88983"/>
            </a:xfrm>
            <a:custGeom>
              <a:avLst/>
              <a:gdLst/>
              <a:ahLst/>
              <a:cxnLst/>
              <a:rect l="l" t="t" r="r" b="b"/>
              <a:pathLst>
                <a:path w="3485" h="3010" extrusionOk="0">
                  <a:moveTo>
                    <a:pt x="1" y="1"/>
                  </a:moveTo>
                  <a:lnTo>
                    <a:pt x="1" y="1"/>
                  </a:lnTo>
                  <a:cubicBezTo>
                    <a:pt x="254" y="539"/>
                    <a:pt x="3484" y="3009"/>
                    <a:pt x="3484" y="3009"/>
                  </a:cubicBezTo>
                  <a:cubicBezTo>
                    <a:pt x="2692" y="209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4" name="Google Shape;4184;p34"/>
            <p:cNvSpPr/>
            <p:nvPr/>
          </p:nvSpPr>
          <p:spPr>
            <a:xfrm>
              <a:off x="1306568" y="4148390"/>
              <a:ext cx="103025" cy="88954"/>
            </a:xfrm>
            <a:custGeom>
              <a:avLst/>
              <a:gdLst/>
              <a:ahLst/>
              <a:cxnLst/>
              <a:rect l="l" t="t" r="r" b="b"/>
              <a:pathLst>
                <a:path w="3485" h="3009" extrusionOk="0">
                  <a:moveTo>
                    <a:pt x="0" y="0"/>
                  </a:moveTo>
                  <a:cubicBezTo>
                    <a:pt x="247" y="493"/>
                    <a:pt x="3343" y="2876"/>
                    <a:pt x="3480" y="3004"/>
                  </a:cubicBezTo>
                  <a:lnTo>
                    <a:pt x="3480" y="3004"/>
                  </a:lnTo>
                  <a:cubicBezTo>
                    <a:pt x="2682" y="2051"/>
                    <a:pt x="1" y="0"/>
                    <a:pt x="0" y="0"/>
                  </a:cubicBezTo>
                  <a:close/>
                  <a:moveTo>
                    <a:pt x="3480" y="3004"/>
                  </a:moveTo>
                  <a:cubicBezTo>
                    <a:pt x="3481" y="3005"/>
                    <a:pt x="3483" y="3007"/>
                    <a:pt x="3484" y="3009"/>
                  </a:cubicBezTo>
                  <a:cubicBezTo>
                    <a:pt x="3485" y="3009"/>
                    <a:pt x="3483" y="3007"/>
                    <a:pt x="3480" y="3004"/>
                  </a:cubicBez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5" name="Google Shape;4185;p34"/>
            <p:cNvSpPr/>
            <p:nvPr/>
          </p:nvSpPr>
          <p:spPr>
            <a:xfrm>
              <a:off x="1279431" y="4168048"/>
              <a:ext cx="99241" cy="85229"/>
            </a:xfrm>
            <a:custGeom>
              <a:avLst/>
              <a:gdLst/>
              <a:ahLst/>
              <a:cxnLst/>
              <a:rect l="l" t="t" r="r" b="b"/>
              <a:pathLst>
                <a:path w="3357" h="2883" extrusionOk="0">
                  <a:moveTo>
                    <a:pt x="0" y="0"/>
                  </a:moveTo>
                  <a:cubicBezTo>
                    <a:pt x="348" y="602"/>
                    <a:pt x="3357" y="2882"/>
                    <a:pt x="3357" y="2882"/>
                  </a:cubicBezTo>
                  <a:cubicBezTo>
                    <a:pt x="2565" y="2027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6" name="Google Shape;4186;p34"/>
            <p:cNvSpPr/>
            <p:nvPr/>
          </p:nvSpPr>
          <p:spPr>
            <a:xfrm>
              <a:off x="1250402" y="4193323"/>
              <a:ext cx="96462" cy="78666"/>
            </a:xfrm>
            <a:custGeom>
              <a:avLst/>
              <a:gdLst/>
              <a:ahLst/>
              <a:cxnLst/>
              <a:rect l="l" t="t" r="r" b="b"/>
              <a:pathLst>
                <a:path w="3263" h="2661" extrusionOk="0">
                  <a:moveTo>
                    <a:pt x="0" y="0"/>
                  </a:moveTo>
                  <a:cubicBezTo>
                    <a:pt x="602" y="602"/>
                    <a:pt x="3262" y="2661"/>
                    <a:pt x="3262" y="2661"/>
                  </a:cubicBezTo>
                  <a:cubicBezTo>
                    <a:pt x="2059" y="1457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7" name="Google Shape;4187;p34"/>
            <p:cNvSpPr/>
            <p:nvPr/>
          </p:nvSpPr>
          <p:spPr>
            <a:xfrm>
              <a:off x="1228852" y="4219544"/>
              <a:ext cx="80558" cy="66486"/>
            </a:xfrm>
            <a:custGeom>
              <a:avLst/>
              <a:gdLst/>
              <a:ahLst/>
              <a:cxnLst/>
              <a:rect l="l" t="t" r="r" b="b"/>
              <a:pathLst>
                <a:path w="2725" h="2249" extrusionOk="0">
                  <a:moveTo>
                    <a:pt x="1" y="0"/>
                  </a:moveTo>
                  <a:lnTo>
                    <a:pt x="1" y="0"/>
                  </a:lnTo>
                  <a:cubicBezTo>
                    <a:pt x="1014" y="1014"/>
                    <a:pt x="2724" y="2249"/>
                    <a:pt x="2724" y="2249"/>
                  </a:cubicBezTo>
                  <a:cubicBezTo>
                    <a:pt x="1679" y="1172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8" name="Google Shape;4188;p34"/>
            <p:cNvSpPr/>
            <p:nvPr/>
          </p:nvSpPr>
          <p:spPr>
            <a:xfrm>
              <a:off x="1209193" y="4248544"/>
              <a:ext cx="61845" cy="55282"/>
            </a:xfrm>
            <a:custGeom>
              <a:avLst/>
              <a:gdLst/>
              <a:ahLst/>
              <a:cxnLst/>
              <a:rect l="l" t="t" r="r" b="b"/>
              <a:pathLst>
                <a:path w="2092" h="1870" extrusionOk="0">
                  <a:moveTo>
                    <a:pt x="1" y="1"/>
                  </a:moveTo>
                  <a:cubicBezTo>
                    <a:pt x="223" y="444"/>
                    <a:pt x="2091" y="1869"/>
                    <a:pt x="2091" y="1869"/>
                  </a:cubicBezTo>
                  <a:cubicBezTo>
                    <a:pt x="1078" y="76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9" name="Google Shape;4189;p34"/>
            <p:cNvSpPr/>
            <p:nvPr/>
          </p:nvSpPr>
          <p:spPr>
            <a:xfrm>
              <a:off x="1237277" y="4079098"/>
              <a:ext cx="205075" cy="132972"/>
            </a:xfrm>
            <a:custGeom>
              <a:avLst/>
              <a:gdLst/>
              <a:ahLst/>
              <a:cxnLst/>
              <a:rect l="l" t="t" r="r" b="b"/>
              <a:pathLst>
                <a:path w="6937" h="4498" extrusionOk="0">
                  <a:moveTo>
                    <a:pt x="6936" y="1"/>
                  </a:moveTo>
                  <a:cubicBezTo>
                    <a:pt x="6936" y="1"/>
                    <a:pt x="1711" y="3294"/>
                    <a:pt x="1" y="4498"/>
                  </a:cubicBezTo>
                  <a:cubicBezTo>
                    <a:pt x="1" y="4498"/>
                    <a:pt x="3041" y="2851"/>
                    <a:pt x="6936" y="1"/>
                  </a:cubicBez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0" name="Google Shape;4190;p34"/>
            <p:cNvSpPr/>
            <p:nvPr/>
          </p:nvSpPr>
          <p:spPr>
            <a:xfrm>
              <a:off x="1204523" y="4073482"/>
              <a:ext cx="291191" cy="185416"/>
            </a:xfrm>
            <a:custGeom>
              <a:avLst/>
              <a:gdLst/>
              <a:ahLst/>
              <a:cxnLst/>
              <a:rect l="l" t="t" r="r" b="b"/>
              <a:pathLst>
                <a:path w="9850" h="6272" extrusionOk="0">
                  <a:moveTo>
                    <a:pt x="9850" y="1"/>
                  </a:moveTo>
                  <a:lnTo>
                    <a:pt x="9850" y="1"/>
                  </a:lnTo>
                  <a:cubicBezTo>
                    <a:pt x="7506" y="1078"/>
                    <a:pt x="1" y="6271"/>
                    <a:pt x="1" y="6271"/>
                  </a:cubicBezTo>
                  <a:cubicBezTo>
                    <a:pt x="2914" y="4466"/>
                    <a:pt x="9849" y="1"/>
                    <a:pt x="9850" y="1"/>
                  </a:cubicBez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1" name="Google Shape;4191;p34"/>
            <p:cNvSpPr/>
            <p:nvPr/>
          </p:nvSpPr>
          <p:spPr>
            <a:xfrm>
              <a:off x="1195152" y="4076290"/>
              <a:ext cx="327730" cy="209746"/>
            </a:xfrm>
            <a:custGeom>
              <a:avLst/>
              <a:gdLst/>
              <a:ahLst/>
              <a:cxnLst/>
              <a:rect l="l" t="t" r="r" b="b"/>
              <a:pathLst>
                <a:path w="11086" h="7095" extrusionOk="0">
                  <a:moveTo>
                    <a:pt x="11085" y="1"/>
                  </a:moveTo>
                  <a:lnTo>
                    <a:pt x="11085" y="1"/>
                  </a:lnTo>
                  <a:cubicBezTo>
                    <a:pt x="8773" y="1109"/>
                    <a:pt x="1" y="7095"/>
                    <a:pt x="1" y="7095"/>
                  </a:cubicBezTo>
                  <a:cubicBezTo>
                    <a:pt x="1806" y="6240"/>
                    <a:pt x="11085" y="1"/>
                    <a:pt x="11085" y="1"/>
                  </a:cubicBez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2" name="Google Shape;4192;p34"/>
            <p:cNvSpPr/>
            <p:nvPr/>
          </p:nvSpPr>
          <p:spPr>
            <a:xfrm>
              <a:off x="1210139" y="4092224"/>
              <a:ext cx="327700" cy="209716"/>
            </a:xfrm>
            <a:custGeom>
              <a:avLst/>
              <a:gdLst/>
              <a:ahLst/>
              <a:cxnLst/>
              <a:rect l="l" t="t" r="r" b="b"/>
              <a:pathLst>
                <a:path w="11085" h="7094" extrusionOk="0">
                  <a:moveTo>
                    <a:pt x="11085" y="0"/>
                  </a:moveTo>
                  <a:lnTo>
                    <a:pt x="11085" y="0"/>
                  </a:lnTo>
                  <a:cubicBezTo>
                    <a:pt x="8773" y="1077"/>
                    <a:pt x="1" y="7094"/>
                    <a:pt x="1" y="7094"/>
                  </a:cubicBezTo>
                  <a:cubicBezTo>
                    <a:pt x="1806" y="6239"/>
                    <a:pt x="11084" y="0"/>
                    <a:pt x="11085" y="0"/>
                  </a:cubicBez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3" name="Google Shape;4193;p34"/>
            <p:cNvSpPr/>
            <p:nvPr/>
          </p:nvSpPr>
          <p:spPr>
            <a:xfrm>
              <a:off x="1231660" y="4114690"/>
              <a:ext cx="307125" cy="194758"/>
            </a:xfrm>
            <a:custGeom>
              <a:avLst/>
              <a:gdLst/>
              <a:ahLst/>
              <a:cxnLst/>
              <a:rect l="l" t="t" r="r" b="b"/>
              <a:pathLst>
                <a:path w="10389" h="6588" extrusionOk="0">
                  <a:moveTo>
                    <a:pt x="10388" y="0"/>
                  </a:moveTo>
                  <a:lnTo>
                    <a:pt x="10388" y="0"/>
                  </a:lnTo>
                  <a:cubicBezTo>
                    <a:pt x="10388" y="1"/>
                    <a:pt x="3579" y="4276"/>
                    <a:pt x="1" y="6587"/>
                  </a:cubicBezTo>
                  <a:cubicBezTo>
                    <a:pt x="1" y="6587"/>
                    <a:pt x="6113" y="3199"/>
                    <a:pt x="10388" y="0"/>
                  </a:cubicBez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4" name="Google Shape;4194;p34"/>
            <p:cNvSpPr/>
            <p:nvPr/>
          </p:nvSpPr>
          <p:spPr>
            <a:xfrm>
              <a:off x="1297197" y="4157731"/>
              <a:ext cx="218171" cy="132972"/>
            </a:xfrm>
            <a:custGeom>
              <a:avLst/>
              <a:gdLst/>
              <a:ahLst/>
              <a:cxnLst/>
              <a:rect l="l" t="t" r="r" b="b"/>
              <a:pathLst>
                <a:path w="7380" h="4498" extrusionOk="0">
                  <a:moveTo>
                    <a:pt x="7380" y="1"/>
                  </a:moveTo>
                  <a:lnTo>
                    <a:pt x="7380" y="1"/>
                  </a:lnTo>
                  <a:cubicBezTo>
                    <a:pt x="4624" y="1521"/>
                    <a:pt x="1" y="4498"/>
                    <a:pt x="1" y="4498"/>
                  </a:cubicBezTo>
                  <a:cubicBezTo>
                    <a:pt x="2186" y="3358"/>
                    <a:pt x="7379" y="1"/>
                    <a:pt x="7380" y="1"/>
                  </a:cubicBez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5" name="Google Shape;4195;p34"/>
            <p:cNvSpPr/>
            <p:nvPr/>
          </p:nvSpPr>
          <p:spPr>
            <a:xfrm>
              <a:off x="1098723" y="4089415"/>
              <a:ext cx="458780" cy="293999"/>
            </a:xfrm>
            <a:custGeom>
              <a:avLst/>
              <a:gdLst/>
              <a:ahLst/>
              <a:cxnLst/>
              <a:rect l="l" t="t" r="r" b="b"/>
              <a:pathLst>
                <a:path w="15519" h="9945" extrusionOk="0">
                  <a:moveTo>
                    <a:pt x="15265" y="0"/>
                  </a:moveTo>
                  <a:lnTo>
                    <a:pt x="15265" y="0"/>
                  </a:lnTo>
                  <a:cubicBezTo>
                    <a:pt x="15075" y="2280"/>
                    <a:pt x="12859" y="3674"/>
                    <a:pt x="11117" y="4782"/>
                  </a:cubicBezTo>
                  <a:cubicBezTo>
                    <a:pt x="9407" y="5891"/>
                    <a:pt x="7380" y="6682"/>
                    <a:pt x="5448" y="7442"/>
                  </a:cubicBezTo>
                  <a:cubicBezTo>
                    <a:pt x="5416" y="7379"/>
                    <a:pt x="5385" y="7379"/>
                    <a:pt x="5353" y="7316"/>
                  </a:cubicBezTo>
                  <a:cubicBezTo>
                    <a:pt x="3485" y="7822"/>
                    <a:pt x="1679" y="8582"/>
                    <a:pt x="1" y="9564"/>
                  </a:cubicBezTo>
                  <a:cubicBezTo>
                    <a:pt x="128" y="9691"/>
                    <a:pt x="159" y="9786"/>
                    <a:pt x="286" y="9944"/>
                  </a:cubicBezTo>
                  <a:cubicBezTo>
                    <a:pt x="1869" y="8962"/>
                    <a:pt x="3611" y="8234"/>
                    <a:pt x="5448" y="7822"/>
                  </a:cubicBezTo>
                  <a:cubicBezTo>
                    <a:pt x="7633" y="7411"/>
                    <a:pt x="9502" y="6461"/>
                    <a:pt x="11370" y="5352"/>
                  </a:cubicBezTo>
                  <a:cubicBezTo>
                    <a:pt x="12764" y="4560"/>
                    <a:pt x="14125" y="3547"/>
                    <a:pt x="15012" y="2154"/>
                  </a:cubicBezTo>
                  <a:cubicBezTo>
                    <a:pt x="15392" y="1520"/>
                    <a:pt x="15519" y="729"/>
                    <a:pt x="15265" y="0"/>
                  </a:cubicBezTo>
                  <a:close/>
                </a:path>
              </a:pathLst>
            </a:custGeom>
            <a:solidFill>
              <a:srgbClr val="3DA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6" name="Google Shape;4196;p34"/>
            <p:cNvSpPr/>
            <p:nvPr/>
          </p:nvSpPr>
          <p:spPr>
            <a:xfrm>
              <a:off x="1084681" y="4271956"/>
              <a:ext cx="172290" cy="102079"/>
            </a:xfrm>
            <a:custGeom>
              <a:avLst/>
              <a:gdLst/>
              <a:ahLst/>
              <a:cxnLst/>
              <a:rect l="l" t="t" r="r" b="b"/>
              <a:pathLst>
                <a:path w="5828" h="3453" extrusionOk="0">
                  <a:moveTo>
                    <a:pt x="3358" y="856"/>
                  </a:moveTo>
                  <a:cubicBezTo>
                    <a:pt x="3453" y="1299"/>
                    <a:pt x="3865" y="1489"/>
                    <a:pt x="3865" y="1489"/>
                  </a:cubicBezTo>
                  <a:cubicBezTo>
                    <a:pt x="3073" y="1647"/>
                    <a:pt x="2313" y="1996"/>
                    <a:pt x="1584" y="2376"/>
                  </a:cubicBezTo>
                  <a:cubicBezTo>
                    <a:pt x="2186" y="1901"/>
                    <a:pt x="2788" y="1362"/>
                    <a:pt x="3358" y="856"/>
                  </a:cubicBezTo>
                  <a:close/>
                  <a:moveTo>
                    <a:pt x="3675" y="1"/>
                  </a:moveTo>
                  <a:cubicBezTo>
                    <a:pt x="2566" y="1109"/>
                    <a:pt x="1363" y="2091"/>
                    <a:pt x="1" y="2882"/>
                  </a:cubicBezTo>
                  <a:cubicBezTo>
                    <a:pt x="159" y="3136"/>
                    <a:pt x="223" y="3199"/>
                    <a:pt x="381" y="3453"/>
                  </a:cubicBezTo>
                  <a:cubicBezTo>
                    <a:pt x="1648" y="2597"/>
                    <a:pt x="4181" y="1774"/>
                    <a:pt x="5828" y="1331"/>
                  </a:cubicBezTo>
                  <a:cubicBezTo>
                    <a:pt x="5036" y="1331"/>
                    <a:pt x="3421" y="1267"/>
                    <a:pt x="3706" y="32"/>
                  </a:cubicBezTo>
                  <a:cubicBezTo>
                    <a:pt x="3706" y="32"/>
                    <a:pt x="3675" y="1"/>
                    <a:pt x="3675" y="1"/>
                  </a:cubicBezTo>
                  <a:close/>
                </a:path>
              </a:pathLst>
            </a:custGeom>
            <a:solidFill>
              <a:srgbClr val="43A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7" name="Google Shape;4197;p34"/>
            <p:cNvSpPr/>
            <p:nvPr/>
          </p:nvSpPr>
          <p:spPr>
            <a:xfrm>
              <a:off x="1187673" y="4064554"/>
              <a:ext cx="374527" cy="249567"/>
            </a:xfrm>
            <a:custGeom>
              <a:avLst/>
              <a:gdLst/>
              <a:ahLst/>
              <a:cxnLst/>
              <a:rect l="l" t="t" r="r" b="b"/>
              <a:pathLst>
                <a:path w="12669" h="8442" extrusionOk="0">
                  <a:moveTo>
                    <a:pt x="10328" y="450"/>
                  </a:moveTo>
                  <a:cubicBezTo>
                    <a:pt x="10958" y="450"/>
                    <a:pt x="11496" y="612"/>
                    <a:pt x="11686" y="1095"/>
                  </a:cubicBezTo>
                  <a:cubicBezTo>
                    <a:pt x="12130" y="2235"/>
                    <a:pt x="10325" y="3755"/>
                    <a:pt x="9438" y="4356"/>
                  </a:cubicBezTo>
                  <a:cubicBezTo>
                    <a:pt x="8560" y="4950"/>
                    <a:pt x="3702" y="8029"/>
                    <a:pt x="1526" y="8029"/>
                  </a:cubicBezTo>
                  <a:cubicBezTo>
                    <a:pt x="1034" y="8029"/>
                    <a:pt x="679" y="7872"/>
                    <a:pt x="539" y="7492"/>
                  </a:cubicBezTo>
                  <a:cubicBezTo>
                    <a:pt x="476" y="7333"/>
                    <a:pt x="507" y="7112"/>
                    <a:pt x="602" y="6953"/>
                  </a:cubicBezTo>
                  <a:cubicBezTo>
                    <a:pt x="1964" y="4040"/>
                    <a:pt x="4909" y="2076"/>
                    <a:pt x="7728" y="1000"/>
                  </a:cubicBezTo>
                  <a:cubicBezTo>
                    <a:pt x="8240" y="810"/>
                    <a:pt x="9387" y="450"/>
                    <a:pt x="10328" y="450"/>
                  </a:cubicBezTo>
                  <a:close/>
                  <a:moveTo>
                    <a:pt x="10550" y="1"/>
                  </a:moveTo>
                  <a:cubicBezTo>
                    <a:pt x="9536" y="1"/>
                    <a:pt x="8365" y="346"/>
                    <a:pt x="7823" y="556"/>
                  </a:cubicBezTo>
                  <a:cubicBezTo>
                    <a:pt x="5669" y="1348"/>
                    <a:pt x="3547" y="2583"/>
                    <a:pt x="1901" y="4293"/>
                  </a:cubicBezTo>
                  <a:cubicBezTo>
                    <a:pt x="1141" y="5085"/>
                    <a:pt x="286" y="6257"/>
                    <a:pt x="64" y="7238"/>
                  </a:cubicBezTo>
                  <a:cubicBezTo>
                    <a:pt x="0" y="7555"/>
                    <a:pt x="95" y="7650"/>
                    <a:pt x="222" y="7872"/>
                  </a:cubicBezTo>
                  <a:cubicBezTo>
                    <a:pt x="446" y="8289"/>
                    <a:pt x="915" y="8441"/>
                    <a:pt x="1481" y="8441"/>
                  </a:cubicBezTo>
                  <a:cubicBezTo>
                    <a:pt x="2677" y="8441"/>
                    <a:pt x="4306" y="7761"/>
                    <a:pt x="4973" y="7460"/>
                  </a:cubicBezTo>
                  <a:cubicBezTo>
                    <a:pt x="6556" y="6700"/>
                    <a:pt x="7728" y="6193"/>
                    <a:pt x="9881" y="4578"/>
                  </a:cubicBezTo>
                  <a:cubicBezTo>
                    <a:pt x="10895" y="3850"/>
                    <a:pt x="12668" y="2298"/>
                    <a:pt x="12288" y="936"/>
                  </a:cubicBezTo>
                  <a:cubicBezTo>
                    <a:pt x="12090" y="228"/>
                    <a:pt x="11371" y="1"/>
                    <a:pt x="10550" y="1"/>
                  </a:cubicBezTo>
                  <a:close/>
                </a:path>
              </a:pathLst>
            </a:custGeom>
            <a:solidFill>
              <a:srgbClr val="43A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8" name="Google Shape;4198;p34"/>
            <p:cNvSpPr/>
            <p:nvPr/>
          </p:nvSpPr>
          <p:spPr>
            <a:xfrm>
              <a:off x="1090298" y="4362768"/>
              <a:ext cx="30922" cy="26251"/>
            </a:xfrm>
            <a:custGeom>
              <a:avLst/>
              <a:gdLst/>
              <a:ahLst/>
              <a:cxnLst/>
              <a:rect l="l" t="t" r="r" b="b"/>
              <a:pathLst>
                <a:path w="1046" h="888" extrusionOk="0">
                  <a:moveTo>
                    <a:pt x="856" y="0"/>
                  </a:moveTo>
                  <a:cubicBezTo>
                    <a:pt x="951" y="159"/>
                    <a:pt x="983" y="254"/>
                    <a:pt x="1046" y="412"/>
                  </a:cubicBezTo>
                  <a:cubicBezTo>
                    <a:pt x="761" y="602"/>
                    <a:pt x="603" y="697"/>
                    <a:pt x="286" y="887"/>
                  </a:cubicBezTo>
                  <a:cubicBezTo>
                    <a:pt x="191" y="729"/>
                    <a:pt x="96" y="602"/>
                    <a:pt x="1" y="444"/>
                  </a:cubicBezTo>
                  <a:cubicBezTo>
                    <a:pt x="349" y="254"/>
                    <a:pt x="539" y="159"/>
                    <a:pt x="856" y="0"/>
                  </a:cubicBezTo>
                  <a:close/>
                </a:path>
              </a:pathLst>
            </a:custGeom>
            <a:solidFill>
              <a:srgbClr val="FFCF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9" name="Google Shape;4199;p34"/>
            <p:cNvSpPr/>
            <p:nvPr/>
          </p:nvSpPr>
          <p:spPr>
            <a:xfrm>
              <a:off x="1090298" y="4362768"/>
              <a:ext cx="30922" cy="26251"/>
            </a:xfrm>
            <a:custGeom>
              <a:avLst/>
              <a:gdLst/>
              <a:ahLst/>
              <a:cxnLst/>
              <a:rect l="l" t="t" r="r" b="b"/>
              <a:pathLst>
                <a:path w="1046" h="888" extrusionOk="0">
                  <a:moveTo>
                    <a:pt x="856" y="0"/>
                  </a:moveTo>
                  <a:cubicBezTo>
                    <a:pt x="539" y="159"/>
                    <a:pt x="349" y="254"/>
                    <a:pt x="1" y="444"/>
                  </a:cubicBezTo>
                  <a:cubicBezTo>
                    <a:pt x="96" y="602"/>
                    <a:pt x="191" y="729"/>
                    <a:pt x="286" y="887"/>
                  </a:cubicBezTo>
                  <a:cubicBezTo>
                    <a:pt x="603" y="697"/>
                    <a:pt x="761" y="602"/>
                    <a:pt x="1046" y="412"/>
                  </a:cubicBezTo>
                  <a:cubicBezTo>
                    <a:pt x="983" y="254"/>
                    <a:pt x="951" y="159"/>
                    <a:pt x="856" y="0"/>
                  </a:cubicBezTo>
                  <a:close/>
                </a:path>
              </a:pathLst>
            </a:custGeom>
            <a:solidFill>
              <a:srgbClr val="E2A7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0" name="Google Shape;4200;p34"/>
            <p:cNvSpPr/>
            <p:nvPr/>
          </p:nvSpPr>
          <p:spPr>
            <a:xfrm>
              <a:off x="1065023" y="4353397"/>
              <a:ext cx="50581" cy="23443"/>
            </a:xfrm>
            <a:custGeom>
              <a:avLst/>
              <a:gdLst/>
              <a:ahLst/>
              <a:cxnLst/>
              <a:rect l="l" t="t" r="r" b="b"/>
              <a:pathLst>
                <a:path w="1711" h="793" extrusionOk="0">
                  <a:moveTo>
                    <a:pt x="856" y="1"/>
                  </a:moveTo>
                  <a:cubicBezTo>
                    <a:pt x="508" y="191"/>
                    <a:pt x="318" y="254"/>
                    <a:pt x="1" y="412"/>
                  </a:cubicBezTo>
                  <a:cubicBezTo>
                    <a:pt x="349" y="602"/>
                    <a:pt x="508" y="634"/>
                    <a:pt x="888" y="793"/>
                  </a:cubicBezTo>
                  <a:cubicBezTo>
                    <a:pt x="1299" y="507"/>
                    <a:pt x="1711" y="317"/>
                    <a:pt x="1711" y="317"/>
                  </a:cubicBezTo>
                  <a:cubicBezTo>
                    <a:pt x="1331" y="191"/>
                    <a:pt x="1204" y="127"/>
                    <a:pt x="856" y="1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1" name="Google Shape;4201;p34"/>
            <p:cNvSpPr/>
            <p:nvPr/>
          </p:nvSpPr>
          <p:spPr>
            <a:xfrm>
              <a:off x="904003" y="4451718"/>
              <a:ext cx="41240" cy="30922"/>
            </a:xfrm>
            <a:custGeom>
              <a:avLst/>
              <a:gdLst/>
              <a:ahLst/>
              <a:cxnLst/>
              <a:rect l="l" t="t" r="r" b="b"/>
              <a:pathLst>
                <a:path w="1395" h="1046" extrusionOk="0">
                  <a:moveTo>
                    <a:pt x="1" y="0"/>
                  </a:moveTo>
                  <a:lnTo>
                    <a:pt x="1" y="0"/>
                  </a:lnTo>
                  <a:cubicBezTo>
                    <a:pt x="127" y="285"/>
                    <a:pt x="222" y="412"/>
                    <a:pt x="381" y="697"/>
                  </a:cubicBezTo>
                  <a:cubicBezTo>
                    <a:pt x="792" y="855"/>
                    <a:pt x="982" y="918"/>
                    <a:pt x="1394" y="1045"/>
                  </a:cubicBezTo>
                  <a:cubicBezTo>
                    <a:pt x="1236" y="792"/>
                    <a:pt x="1173" y="633"/>
                    <a:pt x="1014" y="38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2" name="Google Shape;4202;p34"/>
            <p:cNvSpPr/>
            <p:nvPr/>
          </p:nvSpPr>
          <p:spPr>
            <a:xfrm>
              <a:off x="933978" y="4373056"/>
              <a:ext cx="168536" cy="109588"/>
            </a:xfrm>
            <a:custGeom>
              <a:avLst/>
              <a:gdLst/>
              <a:ahLst/>
              <a:cxnLst/>
              <a:rect l="l" t="t" r="r" b="b"/>
              <a:pathLst>
                <a:path w="5701" h="3707" extrusionOk="0">
                  <a:moveTo>
                    <a:pt x="5479" y="1"/>
                  </a:moveTo>
                  <a:cubicBezTo>
                    <a:pt x="3642" y="1014"/>
                    <a:pt x="1837" y="2028"/>
                    <a:pt x="0" y="3041"/>
                  </a:cubicBezTo>
                  <a:cubicBezTo>
                    <a:pt x="159" y="3294"/>
                    <a:pt x="222" y="3453"/>
                    <a:pt x="380" y="3706"/>
                  </a:cubicBezTo>
                  <a:cubicBezTo>
                    <a:pt x="1299" y="3231"/>
                    <a:pt x="2249" y="2724"/>
                    <a:pt x="3167" y="2186"/>
                  </a:cubicBezTo>
                  <a:cubicBezTo>
                    <a:pt x="4022" y="1648"/>
                    <a:pt x="4877" y="1078"/>
                    <a:pt x="5701" y="476"/>
                  </a:cubicBezTo>
                  <a:cubicBezTo>
                    <a:pt x="5606" y="286"/>
                    <a:pt x="5574" y="191"/>
                    <a:pt x="5479" y="1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3" name="Google Shape;4203;p34"/>
            <p:cNvSpPr/>
            <p:nvPr/>
          </p:nvSpPr>
          <p:spPr>
            <a:xfrm>
              <a:off x="904003" y="4364631"/>
              <a:ext cx="191949" cy="100217"/>
            </a:xfrm>
            <a:custGeom>
              <a:avLst/>
              <a:gdLst/>
              <a:ahLst/>
              <a:cxnLst/>
              <a:rect l="l" t="t" r="r" b="b"/>
              <a:pathLst>
                <a:path w="6493" h="3390" extrusionOk="0">
                  <a:moveTo>
                    <a:pt x="5511" y="1"/>
                  </a:moveTo>
                  <a:cubicBezTo>
                    <a:pt x="3611" y="824"/>
                    <a:pt x="1743" y="1806"/>
                    <a:pt x="1" y="2946"/>
                  </a:cubicBezTo>
                  <a:cubicBezTo>
                    <a:pt x="412" y="3136"/>
                    <a:pt x="634" y="3199"/>
                    <a:pt x="1046" y="3389"/>
                  </a:cubicBezTo>
                  <a:cubicBezTo>
                    <a:pt x="2851" y="2344"/>
                    <a:pt x="4688" y="1331"/>
                    <a:pt x="6493" y="286"/>
                  </a:cubicBezTo>
                  <a:cubicBezTo>
                    <a:pt x="6113" y="159"/>
                    <a:pt x="5923" y="127"/>
                    <a:pt x="5511" y="1"/>
                  </a:cubicBezTo>
                  <a:close/>
                </a:path>
              </a:pathLst>
            </a:custGeom>
            <a:solidFill>
              <a:srgbClr val="306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4" name="Google Shape;4204;p34"/>
            <p:cNvSpPr/>
            <p:nvPr/>
          </p:nvSpPr>
          <p:spPr>
            <a:xfrm>
              <a:off x="1134315" y="4305922"/>
              <a:ext cx="383869" cy="304050"/>
            </a:xfrm>
            <a:custGeom>
              <a:avLst/>
              <a:gdLst/>
              <a:ahLst/>
              <a:cxnLst/>
              <a:rect l="l" t="t" r="r" b="b"/>
              <a:pathLst>
                <a:path w="12985" h="10285" extrusionOk="0">
                  <a:moveTo>
                    <a:pt x="6186" y="1"/>
                  </a:moveTo>
                  <a:cubicBezTo>
                    <a:pt x="5223" y="1"/>
                    <a:pt x="4126" y="249"/>
                    <a:pt x="2914" y="910"/>
                  </a:cubicBezTo>
                  <a:cubicBezTo>
                    <a:pt x="539" y="2208"/>
                    <a:pt x="0" y="6579"/>
                    <a:pt x="2217" y="8827"/>
                  </a:cubicBezTo>
                  <a:cubicBezTo>
                    <a:pt x="3110" y="9720"/>
                    <a:pt x="4686" y="10284"/>
                    <a:pt x="6289" y="10284"/>
                  </a:cubicBezTo>
                  <a:cubicBezTo>
                    <a:pt x="7869" y="10284"/>
                    <a:pt x="9477" y="9736"/>
                    <a:pt x="10483" y="8416"/>
                  </a:cubicBezTo>
                  <a:cubicBezTo>
                    <a:pt x="12985" y="5122"/>
                    <a:pt x="11021" y="2525"/>
                    <a:pt x="10800" y="2272"/>
                  </a:cubicBezTo>
                  <a:cubicBezTo>
                    <a:pt x="10800" y="2272"/>
                    <a:pt x="9101" y="1"/>
                    <a:pt x="61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5" name="Google Shape;4205;p34"/>
            <p:cNvSpPr/>
            <p:nvPr/>
          </p:nvSpPr>
          <p:spPr>
            <a:xfrm>
              <a:off x="1143686" y="4354343"/>
              <a:ext cx="332371" cy="255627"/>
            </a:xfrm>
            <a:custGeom>
              <a:avLst/>
              <a:gdLst/>
              <a:ahLst/>
              <a:cxnLst/>
              <a:rect l="l" t="t" r="r" b="b"/>
              <a:pathLst>
                <a:path w="11243" h="8647" extrusionOk="0">
                  <a:moveTo>
                    <a:pt x="1710" y="0"/>
                  </a:moveTo>
                  <a:lnTo>
                    <a:pt x="1710" y="0"/>
                  </a:lnTo>
                  <a:cubicBezTo>
                    <a:pt x="127" y="1774"/>
                    <a:pt x="0" y="5257"/>
                    <a:pt x="1900" y="7189"/>
                  </a:cubicBezTo>
                  <a:cubicBezTo>
                    <a:pt x="2793" y="8082"/>
                    <a:pt x="4369" y="8646"/>
                    <a:pt x="5972" y="8646"/>
                  </a:cubicBezTo>
                  <a:cubicBezTo>
                    <a:pt x="7552" y="8646"/>
                    <a:pt x="9160" y="8098"/>
                    <a:pt x="10166" y="6778"/>
                  </a:cubicBezTo>
                  <a:cubicBezTo>
                    <a:pt x="10736" y="6018"/>
                    <a:pt x="11053" y="5321"/>
                    <a:pt x="11243" y="4656"/>
                  </a:cubicBezTo>
                  <a:lnTo>
                    <a:pt x="11243" y="4656"/>
                  </a:lnTo>
                  <a:cubicBezTo>
                    <a:pt x="10609" y="5099"/>
                    <a:pt x="9976" y="5416"/>
                    <a:pt x="8804" y="5606"/>
                  </a:cubicBezTo>
                  <a:cubicBezTo>
                    <a:pt x="8074" y="5743"/>
                    <a:pt x="7380" y="5836"/>
                    <a:pt x="6698" y="5836"/>
                  </a:cubicBezTo>
                  <a:cubicBezTo>
                    <a:pt x="5960" y="5836"/>
                    <a:pt x="5237" y="5727"/>
                    <a:pt x="4497" y="5448"/>
                  </a:cubicBezTo>
                  <a:cubicBezTo>
                    <a:pt x="2185" y="4529"/>
                    <a:pt x="1615" y="2249"/>
                    <a:pt x="1710" y="0"/>
                  </a:cubicBez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6" name="Google Shape;4206;p34"/>
            <p:cNvSpPr/>
            <p:nvPr/>
          </p:nvSpPr>
          <p:spPr>
            <a:xfrm>
              <a:off x="1158644" y="4305538"/>
              <a:ext cx="323029" cy="302543"/>
            </a:xfrm>
            <a:custGeom>
              <a:avLst/>
              <a:gdLst/>
              <a:ahLst/>
              <a:cxnLst/>
              <a:rect l="l" t="t" r="r" b="b"/>
              <a:pathLst>
                <a:path w="10927" h="10234" extrusionOk="0">
                  <a:moveTo>
                    <a:pt x="6493" y="3330"/>
                  </a:moveTo>
                  <a:lnTo>
                    <a:pt x="8646" y="3647"/>
                  </a:lnTo>
                  <a:lnTo>
                    <a:pt x="9596" y="5610"/>
                  </a:lnTo>
                  <a:lnTo>
                    <a:pt x="8615" y="7447"/>
                  </a:lnTo>
                  <a:lnTo>
                    <a:pt x="6240" y="7194"/>
                  </a:lnTo>
                  <a:lnTo>
                    <a:pt x="5131" y="5167"/>
                  </a:lnTo>
                  <a:lnTo>
                    <a:pt x="6493" y="3330"/>
                  </a:lnTo>
                  <a:close/>
                  <a:moveTo>
                    <a:pt x="2629" y="4565"/>
                  </a:moveTo>
                  <a:lnTo>
                    <a:pt x="5036" y="5262"/>
                  </a:lnTo>
                  <a:lnTo>
                    <a:pt x="5068" y="5230"/>
                  </a:lnTo>
                  <a:lnTo>
                    <a:pt x="6145" y="7289"/>
                  </a:lnTo>
                  <a:lnTo>
                    <a:pt x="4846" y="9125"/>
                  </a:lnTo>
                  <a:lnTo>
                    <a:pt x="2471" y="8429"/>
                  </a:lnTo>
                  <a:lnTo>
                    <a:pt x="1458" y="6180"/>
                  </a:lnTo>
                  <a:lnTo>
                    <a:pt x="2629" y="4565"/>
                  </a:lnTo>
                  <a:close/>
                  <a:moveTo>
                    <a:pt x="5370" y="0"/>
                  </a:moveTo>
                  <a:cubicBezTo>
                    <a:pt x="5048" y="0"/>
                    <a:pt x="4725" y="32"/>
                    <a:pt x="4403" y="100"/>
                  </a:cubicBezTo>
                  <a:lnTo>
                    <a:pt x="5670" y="670"/>
                  </a:lnTo>
                  <a:lnTo>
                    <a:pt x="4814" y="1588"/>
                  </a:lnTo>
                  <a:lnTo>
                    <a:pt x="2598" y="2317"/>
                  </a:lnTo>
                  <a:lnTo>
                    <a:pt x="1553" y="2095"/>
                  </a:lnTo>
                  <a:lnTo>
                    <a:pt x="2249" y="828"/>
                  </a:lnTo>
                  <a:lnTo>
                    <a:pt x="2249" y="828"/>
                  </a:lnTo>
                  <a:cubicBezTo>
                    <a:pt x="1774" y="1081"/>
                    <a:pt x="1363" y="1398"/>
                    <a:pt x="1014" y="1841"/>
                  </a:cubicBezTo>
                  <a:cubicBezTo>
                    <a:pt x="697" y="2285"/>
                    <a:pt x="444" y="2792"/>
                    <a:pt x="254" y="3298"/>
                  </a:cubicBezTo>
                  <a:lnTo>
                    <a:pt x="1521" y="2158"/>
                  </a:lnTo>
                  <a:lnTo>
                    <a:pt x="2566" y="2380"/>
                  </a:lnTo>
                  <a:lnTo>
                    <a:pt x="2566" y="4438"/>
                  </a:lnTo>
                  <a:lnTo>
                    <a:pt x="1363" y="6053"/>
                  </a:lnTo>
                  <a:lnTo>
                    <a:pt x="222" y="5515"/>
                  </a:lnTo>
                  <a:lnTo>
                    <a:pt x="1" y="4755"/>
                  </a:lnTo>
                  <a:cubicBezTo>
                    <a:pt x="1" y="4818"/>
                    <a:pt x="1" y="4913"/>
                    <a:pt x="1" y="5008"/>
                  </a:cubicBezTo>
                  <a:lnTo>
                    <a:pt x="159" y="5547"/>
                  </a:lnTo>
                  <a:lnTo>
                    <a:pt x="96" y="6275"/>
                  </a:lnTo>
                  <a:cubicBezTo>
                    <a:pt x="286" y="7352"/>
                    <a:pt x="824" y="8365"/>
                    <a:pt x="1648" y="9062"/>
                  </a:cubicBezTo>
                  <a:lnTo>
                    <a:pt x="2471" y="8524"/>
                  </a:lnTo>
                  <a:lnTo>
                    <a:pt x="4814" y="9220"/>
                  </a:lnTo>
                  <a:lnTo>
                    <a:pt x="6208" y="10234"/>
                  </a:lnTo>
                  <a:cubicBezTo>
                    <a:pt x="7095" y="10139"/>
                    <a:pt x="8045" y="9854"/>
                    <a:pt x="8773" y="9284"/>
                  </a:cubicBezTo>
                  <a:lnTo>
                    <a:pt x="8710" y="7542"/>
                  </a:lnTo>
                  <a:lnTo>
                    <a:pt x="9660" y="5673"/>
                  </a:lnTo>
                  <a:lnTo>
                    <a:pt x="10863" y="5673"/>
                  </a:lnTo>
                  <a:cubicBezTo>
                    <a:pt x="10895" y="5388"/>
                    <a:pt x="10927" y="5135"/>
                    <a:pt x="10927" y="4913"/>
                  </a:cubicBezTo>
                  <a:cubicBezTo>
                    <a:pt x="10895" y="4280"/>
                    <a:pt x="10737" y="3710"/>
                    <a:pt x="10515" y="3140"/>
                  </a:cubicBezTo>
                  <a:lnTo>
                    <a:pt x="9375" y="2253"/>
                  </a:lnTo>
                  <a:lnTo>
                    <a:pt x="8900" y="1240"/>
                  </a:lnTo>
                  <a:cubicBezTo>
                    <a:pt x="8868" y="1208"/>
                    <a:pt x="8805" y="1176"/>
                    <a:pt x="8773" y="1145"/>
                  </a:cubicBezTo>
                  <a:lnTo>
                    <a:pt x="8773" y="1145"/>
                  </a:lnTo>
                  <a:lnTo>
                    <a:pt x="9343" y="2348"/>
                  </a:lnTo>
                  <a:lnTo>
                    <a:pt x="8678" y="3520"/>
                  </a:lnTo>
                  <a:lnTo>
                    <a:pt x="6461" y="3172"/>
                  </a:lnTo>
                  <a:lnTo>
                    <a:pt x="4846" y="1651"/>
                  </a:lnTo>
                  <a:lnTo>
                    <a:pt x="5796" y="701"/>
                  </a:lnTo>
                  <a:lnTo>
                    <a:pt x="7601" y="1018"/>
                  </a:lnTo>
                  <a:lnTo>
                    <a:pt x="7886" y="606"/>
                  </a:lnTo>
                  <a:cubicBezTo>
                    <a:pt x="7823" y="606"/>
                    <a:pt x="7760" y="543"/>
                    <a:pt x="7728" y="511"/>
                  </a:cubicBezTo>
                  <a:lnTo>
                    <a:pt x="7506" y="416"/>
                  </a:lnTo>
                  <a:cubicBezTo>
                    <a:pt x="7348" y="385"/>
                    <a:pt x="7221" y="321"/>
                    <a:pt x="7095" y="290"/>
                  </a:cubicBezTo>
                  <a:cubicBezTo>
                    <a:pt x="6778" y="195"/>
                    <a:pt x="6493" y="100"/>
                    <a:pt x="6208" y="68"/>
                  </a:cubicBezTo>
                  <a:cubicBezTo>
                    <a:pt x="5929" y="24"/>
                    <a:pt x="5649" y="0"/>
                    <a:pt x="5370" y="0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36" name="Google Shape;4236;p34"/>
          <p:cNvGrpSpPr/>
          <p:nvPr/>
        </p:nvGrpSpPr>
        <p:grpSpPr>
          <a:xfrm>
            <a:off x="472162" y="1280209"/>
            <a:ext cx="1007401" cy="916999"/>
            <a:chOff x="725187" y="1280209"/>
            <a:chExt cx="1007401" cy="916999"/>
          </a:xfrm>
        </p:grpSpPr>
        <p:sp>
          <p:nvSpPr>
            <p:cNvPr id="4237" name="Google Shape;4237;p34"/>
            <p:cNvSpPr/>
            <p:nvPr/>
          </p:nvSpPr>
          <p:spPr>
            <a:xfrm>
              <a:off x="725187" y="1280209"/>
              <a:ext cx="1007401" cy="916999"/>
            </a:xfrm>
            <a:custGeom>
              <a:avLst/>
              <a:gdLst/>
              <a:ahLst/>
              <a:cxnLst/>
              <a:rect l="l" t="t" r="r" b="b"/>
              <a:pathLst>
                <a:path w="34077" h="31019" extrusionOk="0">
                  <a:moveTo>
                    <a:pt x="17035" y="0"/>
                  </a:moveTo>
                  <a:cubicBezTo>
                    <a:pt x="9971" y="0"/>
                    <a:pt x="3592" y="4845"/>
                    <a:pt x="1933" y="12026"/>
                  </a:cubicBezTo>
                  <a:cubicBezTo>
                    <a:pt x="1" y="20355"/>
                    <a:pt x="5195" y="28684"/>
                    <a:pt x="13524" y="30616"/>
                  </a:cubicBezTo>
                  <a:cubicBezTo>
                    <a:pt x="14704" y="30888"/>
                    <a:pt x="15883" y="31019"/>
                    <a:pt x="17044" y="31019"/>
                  </a:cubicBezTo>
                  <a:cubicBezTo>
                    <a:pt x="24108" y="31019"/>
                    <a:pt x="30486" y="26178"/>
                    <a:pt x="32145" y="19025"/>
                  </a:cubicBezTo>
                  <a:cubicBezTo>
                    <a:pt x="34077" y="10664"/>
                    <a:pt x="28883" y="2335"/>
                    <a:pt x="20554" y="404"/>
                  </a:cubicBezTo>
                  <a:cubicBezTo>
                    <a:pt x="19375" y="131"/>
                    <a:pt x="18196" y="0"/>
                    <a:pt x="17035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8" name="Google Shape;4238;p34"/>
            <p:cNvSpPr/>
            <p:nvPr/>
          </p:nvSpPr>
          <p:spPr>
            <a:xfrm>
              <a:off x="917128" y="1489650"/>
              <a:ext cx="622616" cy="592669"/>
            </a:xfrm>
            <a:custGeom>
              <a:avLst/>
              <a:gdLst/>
              <a:ahLst/>
              <a:cxnLst/>
              <a:rect l="l" t="t" r="r" b="b"/>
              <a:pathLst>
                <a:path w="21061" h="20048" extrusionOk="0">
                  <a:moveTo>
                    <a:pt x="1520" y="1"/>
                  </a:moveTo>
                  <a:cubicBezTo>
                    <a:pt x="697" y="1"/>
                    <a:pt x="0" y="697"/>
                    <a:pt x="0" y="1521"/>
                  </a:cubicBezTo>
                  <a:lnTo>
                    <a:pt x="0" y="18527"/>
                  </a:lnTo>
                  <a:cubicBezTo>
                    <a:pt x="0" y="19350"/>
                    <a:pt x="697" y="20047"/>
                    <a:pt x="1520" y="20047"/>
                  </a:cubicBezTo>
                  <a:lnTo>
                    <a:pt x="19572" y="20047"/>
                  </a:lnTo>
                  <a:cubicBezTo>
                    <a:pt x="20395" y="20047"/>
                    <a:pt x="21060" y="19350"/>
                    <a:pt x="21060" y="18527"/>
                  </a:cubicBezTo>
                  <a:lnTo>
                    <a:pt x="21060" y="1521"/>
                  </a:lnTo>
                  <a:cubicBezTo>
                    <a:pt x="21060" y="697"/>
                    <a:pt x="20395" y="1"/>
                    <a:pt x="19572" y="1"/>
                  </a:cubicBezTo>
                  <a:close/>
                </a:path>
              </a:pathLst>
            </a:custGeom>
            <a:solidFill>
              <a:srgbClr val="3DA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9" name="Google Shape;4239;p34"/>
            <p:cNvSpPr/>
            <p:nvPr/>
          </p:nvSpPr>
          <p:spPr>
            <a:xfrm>
              <a:off x="945211" y="1516817"/>
              <a:ext cx="566417" cy="538333"/>
            </a:xfrm>
            <a:custGeom>
              <a:avLst/>
              <a:gdLst/>
              <a:ahLst/>
              <a:cxnLst/>
              <a:rect l="l" t="t" r="r" b="b"/>
              <a:pathLst>
                <a:path w="19160" h="18210" extrusionOk="0">
                  <a:moveTo>
                    <a:pt x="1394" y="0"/>
                  </a:moveTo>
                  <a:cubicBezTo>
                    <a:pt x="634" y="0"/>
                    <a:pt x="0" y="602"/>
                    <a:pt x="0" y="1362"/>
                  </a:cubicBezTo>
                  <a:lnTo>
                    <a:pt x="0" y="16848"/>
                  </a:lnTo>
                  <a:cubicBezTo>
                    <a:pt x="0" y="17608"/>
                    <a:pt x="634" y="18210"/>
                    <a:pt x="1394" y="18210"/>
                  </a:cubicBezTo>
                  <a:lnTo>
                    <a:pt x="17798" y="18210"/>
                  </a:lnTo>
                  <a:cubicBezTo>
                    <a:pt x="18558" y="18210"/>
                    <a:pt x="19160" y="17608"/>
                    <a:pt x="19160" y="16848"/>
                  </a:cubicBezTo>
                  <a:lnTo>
                    <a:pt x="19160" y="1362"/>
                  </a:lnTo>
                  <a:cubicBezTo>
                    <a:pt x="19160" y="602"/>
                    <a:pt x="18558" y="0"/>
                    <a:pt x="17798" y="0"/>
                  </a:cubicBezTo>
                  <a:close/>
                </a:path>
              </a:pathLst>
            </a:custGeom>
            <a:solidFill>
              <a:srgbClr val="43A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0" name="Google Shape;4240;p34"/>
            <p:cNvSpPr/>
            <p:nvPr/>
          </p:nvSpPr>
          <p:spPr>
            <a:xfrm>
              <a:off x="1219510" y="1666604"/>
              <a:ext cx="18743" cy="394157"/>
            </a:xfrm>
            <a:custGeom>
              <a:avLst/>
              <a:gdLst/>
              <a:ahLst/>
              <a:cxnLst/>
              <a:rect l="l" t="t" r="r" b="b"/>
              <a:pathLst>
                <a:path w="634" h="13333" extrusionOk="0">
                  <a:moveTo>
                    <a:pt x="0" y="0"/>
                  </a:moveTo>
                  <a:lnTo>
                    <a:pt x="0" y="13333"/>
                  </a:lnTo>
                  <a:lnTo>
                    <a:pt x="634" y="13333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rgbClr val="3DA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1" name="Google Shape;4241;p34"/>
            <p:cNvSpPr/>
            <p:nvPr/>
          </p:nvSpPr>
          <p:spPr>
            <a:xfrm>
              <a:off x="1133369" y="1536475"/>
              <a:ext cx="191033" cy="88008"/>
            </a:xfrm>
            <a:custGeom>
              <a:avLst/>
              <a:gdLst/>
              <a:ahLst/>
              <a:cxnLst/>
              <a:rect l="l" t="t" r="r" b="b"/>
              <a:pathLst>
                <a:path w="6462" h="2977" extrusionOk="0">
                  <a:moveTo>
                    <a:pt x="286" y="0"/>
                  </a:moveTo>
                  <a:cubicBezTo>
                    <a:pt x="127" y="0"/>
                    <a:pt x="1" y="127"/>
                    <a:pt x="1" y="253"/>
                  </a:cubicBezTo>
                  <a:lnTo>
                    <a:pt x="1" y="2724"/>
                  </a:lnTo>
                  <a:cubicBezTo>
                    <a:pt x="1" y="2850"/>
                    <a:pt x="127" y="2977"/>
                    <a:pt x="286" y="2977"/>
                  </a:cubicBezTo>
                  <a:lnTo>
                    <a:pt x="6176" y="2977"/>
                  </a:lnTo>
                  <a:cubicBezTo>
                    <a:pt x="6334" y="2977"/>
                    <a:pt x="6430" y="2850"/>
                    <a:pt x="6461" y="2724"/>
                  </a:cubicBezTo>
                  <a:lnTo>
                    <a:pt x="6461" y="253"/>
                  </a:lnTo>
                  <a:cubicBezTo>
                    <a:pt x="6461" y="127"/>
                    <a:pt x="6334" y="0"/>
                    <a:pt x="6176" y="0"/>
                  </a:cubicBezTo>
                  <a:close/>
                </a:path>
              </a:pathLst>
            </a:custGeom>
            <a:solidFill>
              <a:srgbClr val="F7EA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2" name="Google Shape;4242;p34"/>
            <p:cNvSpPr/>
            <p:nvPr/>
          </p:nvSpPr>
          <p:spPr>
            <a:xfrm>
              <a:off x="1146494" y="1549571"/>
              <a:ext cx="164781" cy="61815"/>
            </a:xfrm>
            <a:custGeom>
              <a:avLst/>
              <a:gdLst/>
              <a:ahLst/>
              <a:cxnLst/>
              <a:rect l="l" t="t" r="r" b="b"/>
              <a:pathLst>
                <a:path w="5574" h="2091" extrusionOk="0">
                  <a:moveTo>
                    <a:pt x="253" y="0"/>
                  </a:moveTo>
                  <a:cubicBezTo>
                    <a:pt x="127" y="0"/>
                    <a:pt x="0" y="95"/>
                    <a:pt x="0" y="254"/>
                  </a:cubicBezTo>
                  <a:lnTo>
                    <a:pt x="0" y="1837"/>
                  </a:lnTo>
                  <a:cubicBezTo>
                    <a:pt x="0" y="1996"/>
                    <a:pt x="127" y="2091"/>
                    <a:pt x="253" y="2091"/>
                  </a:cubicBezTo>
                  <a:lnTo>
                    <a:pt x="5320" y="2091"/>
                  </a:lnTo>
                  <a:cubicBezTo>
                    <a:pt x="5447" y="2091"/>
                    <a:pt x="5574" y="1996"/>
                    <a:pt x="5574" y="1837"/>
                  </a:cubicBezTo>
                  <a:lnTo>
                    <a:pt x="5574" y="254"/>
                  </a:lnTo>
                  <a:cubicBezTo>
                    <a:pt x="5574" y="95"/>
                    <a:pt x="5447" y="0"/>
                    <a:pt x="5320" y="0"/>
                  </a:cubicBezTo>
                  <a:close/>
                </a:path>
              </a:pathLst>
            </a:custGeom>
            <a:solidFill>
              <a:srgbClr val="ABC0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3" name="Google Shape;4243;p34"/>
            <p:cNvSpPr/>
            <p:nvPr/>
          </p:nvSpPr>
          <p:spPr>
            <a:xfrm>
              <a:off x="1197044" y="1558942"/>
              <a:ext cx="6563" cy="25306"/>
            </a:xfrm>
            <a:custGeom>
              <a:avLst/>
              <a:gdLst/>
              <a:ahLst/>
              <a:cxnLst/>
              <a:rect l="l" t="t" r="r" b="b"/>
              <a:pathLst>
                <a:path w="222" h="856" extrusionOk="0">
                  <a:moveTo>
                    <a:pt x="32" y="0"/>
                  </a:moveTo>
                  <a:cubicBezTo>
                    <a:pt x="0" y="0"/>
                    <a:pt x="0" y="0"/>
                    <a:pt x="0" y="32"/>
                  </a:cubicBezTo>
                  <a:lnTo>
                    <a:pt x="0" y="824"/>
                  </a:lnTo>
                  <a:cubicBezTo>
                    <a:pt x="0" y="824"/>
                    <a:pt x="0" y="855"/>
                    <a:pt x="32" y="855"/>
                  </a:cubicBezTo>
                  <a:lnTo>
                    <a:pt x="222" y="665"/>
                  </a:lnTo>
                  <a:cubicBezTo>
                    <a:pt x="222" y="665"/>
                    <a:pt x="222" y="665"/>
                    <a:pt x="222" y="634"/>
                  </a:cubicBezTo>
                  <a:lnTo>
                    <a:pt x="222" y="127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1E22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4" name="Google Shape;4244;p34"/>
            <p:cNvSpPr/>
            <p:nvPr/>
          </p:nvSpPr>
          <p:spPr>
            <a:xfrm>
              <a:off x="1214810" y="1582857"/>
              <a:ext cx="7538" cy="21462"/>
            </a:xfrm>
            <a:custGeom>
              <a:avLst/>
              <a:gdLst/>
              <a:ahLst/>
              <a:cxnLst/>
              <a:rect l="l" t="t" r="r" b="b"/>
              <a:pathLst>
                <a:path w="255" h="726" extrusionOk="0">
                  <a:moveTo>
                    <a:pt x="221" y="0"/>
                  </a:moveTo>
                  <a:cubicBezTo>
                    <a:pt x="212" y="0"/>
                    <a:pt x="201" y="4"/>
                    <a:pt x="191" y="15"/>
                  </a:cubicBezTo>
                  <a:lnTo>
                    <a:pt x="33" y="141"/>
                  </a:lnTo>
                  <a:cubicBezTo>
                    <a:pt x="1" y="141"/>
                    <a:pt x="1" y="173"/>
                    <a:pt x="1" y="173"/>
                  </a:cubicBezTo>
                  <a:lnTo>
                    <a:pt x="1" y="553"/>
                  </a:lnTo>
                  <a:cubicBezTo>
                    <a:pt x="1" y="585"/>
                    <a:pt x="1" y="585"/>
                    <a:pt x="33" y="585"/>
                  </a:cubicBezTo>
                  <a:lnTo>
                    <a:pt x="191" y="711"/>
                  </a:lnTo>
                  <a:cubicBezTo>
                    <a:pt x="201" y="722"/>
                    <a:pt x="212" y="725"/>
                    <a:pt x="221" y="725"/>
                  </a:cubicBezTo>
                  <a:cubicBezTo>
                    <a:pt x="240" y="725"/>
                    <a:pt x="254" y="711"/>
                    <a:pt x="254" y="711"/>
                  </a:cubicBezTo>
                  <a:lnTo>
                    <a:pt x="254" y="15"/>
                  </a:lnTo>
                  <a:cubicBezTo>
                    <a:pt x="254" y="15"/>
                    <a:pt x="240" y="0"/>
                    <a:pt x="221" y="0"/>
                  </a:cubicBezTo>
                  <a:close/>
                </a:path>
              </a:pathLst>
            </a:custGeom>
            <a:solidFill>
              <a:srgbClr val="1E22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5" name="Google Shape;4245;p34"/>
            <p:cNvSpPr/>
            <p:nvPr/>
          </p:nvSpPr>
          <p:spPr>
            <a:xfrm>
              <a:off x="1197044" y="1555188"/>
              <a:ext cx="26222" cy="7509"/>
            </a:xfrm>
            <a:custGeom>
              <a:avLst/>
              <a:gdLst/>
              <a:ahLst/>
              <a:cxnLst/>
              <a:rect l="l" t="t" r="r" b="b"/>
              <a:pathLst>
                <a:path w="887" h="254" extrusionOk="0">
                  <a:moveTo>
                    <a:pt x="32" y="0"/>
                  </a:moveTo>
                  <a:cubicBezTo>
                    <a:pt x="0" y="0"/>
                    <a:pt x="0" y="32"/>
                    <a:pt x="0" y="64"/>
                  </a:cubicBezTo>
                  <a:lnTo>
                    <a:pt x="254" y="222"/>
                  </a:lnTo>
                  <a:cubicBezTo>
                    <a:pt x="254" y="254"/>
                    <a:pt x="254" y="254"/>
                    <a:pt x="285" y="254"/>
                  </a:cubicBezTo>
                  <a:lnTo>
                    <a:pt x="792" y="254"/>
                  </a:lnTo>
                  <a:cubicBezTo>
                    <a:pt x="792" y="254"/>
                    <a:pt x="792" y="254"/>
                    <a:pt x="792" y="222"/>
                  </a:cubicBezTo>
                  <a:lnTo>
                    <a:pt x="887" y="64"/>
                  </a:lnTo>
                  <a:cubicBezTo>
                    <a:pt x="887" y="32"/>
                    <a:pt x="855" y="0"/>
                    <a:pt x="855" y="0"/>
                  </a:cubicBezTo>
                  <a:close/>
                </a:path>
              </a:pathLst>
            </a:custGeom>
            <a:solidFill>
              <a:srgbClr val="1E22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6" name="Google Shape;4246;p34"/>
            <p:cNvSpPr/>
            <p:nvPr/>
          </p:nvSpPr>
          <p:spPr>
            <a:xfrm>
              <a:off x="1198906" y="1578600"/>
              <a:ext cx="23443" cy="7509"/>
            </a:xfrm>
            <a:custGeom>
              <a:avLst/>
              <a:gdLst/>
              <a:ahLst/>
              <a:cxnLst/>
              <a:rect l="l" t="t" r="r" b="b"/>
              <a:pathLst>
                <a:path w="793" h="254" extrusionOk="0">
                  <a:moveTo>
                    <a:pt x="222" y="0"/>
                  </a:moveTo>
                  <a:cubicBezTo>
                    <a:pt x="191" y="0"/>
                    <a:pt x="1" y="222"/>
                    <a:pt x="1" y="222"/>
                  </a:cubicBezTo>
                  <a:cubicBezTo>
                    <a:pt x="32" y="254"/>
                    <a:pt x="32" y="254"/>
                    <a:pt x="32" y="254"/>
                  </a:cubicBezTo>
                  <a:lnTo>
                    <a:pt x="507" y="254"/>
                  </a:lnTo>
                  <a:cubicBezTo>
                    <a:pt x="539" y="254"/>
                    <a:pt x="539" y="254"/>
                    <a:pt x="539" y="222"/>
                  </a:cubicBezTo>
                  <a:lnTo>
                    <a:pt x="761" y="64"/>
                  </a:lnTo>
                  <a:cubicBezTo>
                    <a:pt x="792" y="32"/>
                    <a:pt x="761" y="0"/>
                    <a:pt x="761" y="0"/>
                  </a:cubicBezTo>
                  <a:close/>
                </a:path>
              </a:pathLst>
            </a:custGeom>
            <a:solidFill>
              <a:srgbClr val="1E22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7" name="Google Shape;4247;p34"/>
            <p:cNvSpPr/>
            <p:nvPr/>
          </p:nvSpPr>
          <p:spPr>
            <a:xfrm>
              <a:off x="1195152" y="1600121"/>
              <a:ext cx="25306" cy="7509"/>
            </a:xfrm>
            <a:custGeom>
              <a:avLst/>
              <a:gdLst/>
              <a:ahLst/>
              <a:cxnLst/>
              <a:rect l="l" t="t" r="r" b="b"/>
              <a:pathLst>
                <a:path w="856" h="254" extrusionOk="0">
                  <a:moveTo>
                    <a:pt x="96" y="1"/>
                  </a:moveTo>
                  <a:cubicBezTo>
                    <a:pt x="96" y="1"/>
                    <a:pt x="96" y="1"/>
                    <a:pt x="96" y="32"/>
                  </a:cubicBezTo>
                  <a:lnTo>
                    <a:pt x="1" y="191"/>
                  </a:lnTo>
                  <a:cubicBezTo>
                    <a:pt x="1" y="222"/>
                    <a:pt x="1" y="254"/>
                    <a:pt x="33" y="254"/>
                  </a:cubicBezTo>
                  <a:lnTo>
                    <a:pt x="824" y="254"/>
                  </a:lnTo>
                  <a:cubicBezTo>
                    <a:pt x="856" y="254"/>
                    <a:pt x="856" y="222"/>
                    <a:pt x="856" y="191"/>
                  </a:cubicBezTo>
                  <a:lnTo>
                    <a:pt x="634" y="32"/>
                  </a:lnTo>
                  <a:cubicBezTo>
                    <a:pt x="634" y="1"/>
                    <a:pt x="603" y="1"/>
                    <a:pt x="603" y="1"/>
                  </a:cubicBezTo>
                  <a:close/>
                </a:path>
              </a:pathLst>
            </a:custGeom>
            <a:solidFill>
              <a:srgbClr val="1E22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8" name="Google Shape;4248;p34"/>
            <p:cNvSpPr/>
            <p:nvPr/>
          </p:nvSpPr>
          <p:spPr>
            <a:xfrm>
              <a:off x="1230744" y="1558942"/>
              <a:ext cx="6563" cy="25306"/>
            </a:xfrm>
            <a:custGeom>
              <a:avLst/>
              <a:gdLst/>
              <a:ahLst/>
              <a:cxnLst/>
              <a:rect l="l" t="t" r="r" b="b"/>
              <a:pathLst>
                <a:path w="222" h="856" extrusionOk="0">
                  <a:moveTo>
                    <a:pt x="32" y="0"/>
                  </a:moveTo>
                  <a:cubicBezTo>
                    <a:pt x="32" y="0"/>
                    <a:pt x="0" y="0"/>
                    <a:pt x="0" y="32"/>
                  </a:cubicBezTo>
                  <a:lnTo>
                    <a:pt x="0" y="824"/>
                  </a:lnTo>
                  <a:cubicBezTo>
                    <a:pt x="0" y="824"/>
                    <a:pt x="32" y="855"/>
                    <a:pt x="32" y="855"/>
                  </a:cubicBezTo>
                  <a:lnTo>
                    <a:pt x="222" y="665"/>
                  </a:lnTo>
                  <a:cubicBezTo>
                    <a:pt x="222" y="665"/>
                    <a:pt x="222" y="665"/>
                    <a:pt x="222" y="634"/>
                  </a:cubicBezTo>
                  <a:lnTo>
                    <a:pt x="222" y="127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1E22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9" name="Google Shape;4249;p34"/>
            <p:cNvSpPr/>
            <p:nvPr/>
          </p:nvSpPr>
          <p:spPr>
            <a:xfrm>
              <a:off x="1248510" y="1582857"/>
              <a:ext cx="7538" cy="21462"/>
            </a:xfrm>
            <a:custGeom>
              <a:avLst/>
              <a:gdLst/>
              <a:ahLst/>
              <a:cxnLst/>
              <a:rect l="l" t="t" r="r" b="b"/>
              <a:pathLst>
                <a:path w="255" h="726" extrusionOk="0">
                  <a:moveTo>
                    <a:pt x="231" y="0"/>
                  </a:moveTo>
                  <a:cubicBezTo>
                    <a:pt x="226" y="0"/>
                    <a:pt x="223" y="4"/>
                    <a:pt x="223" y="15"/>
                  </a:cubicBezTo>
                  <a:lnTo>
                    <a:pt x="33" y="141"/>
                  </a:lnTo>
                  <a:cubicBezTo>
                    <a:pt x="33" y="141"/>
                    <a:pt x="1" y="173"/>
                    <a:pt x="1" y="173"/>
                  </a:cubicBezTo>
                  <a:lnTo>
                    <a:pt x="1" y="553"/>
                  </a:lnTo>
                  <a:cubicBezTo>
                    <a:pt x="1" y="585"/>
                    <a:pt x="33" y="585"/>
                    <a:pt x="33" y="585"/>
                  </a:cubicBezTo>
                  <a:lnTo>
                    <a:pt x="223" y="711"/>
                  </a:lnTo>
                  <a:cubicBezTo>
                    <a:pt x="223" y="722"/>
                    <a:pt x="226" y="725"/>
                    <a:pt x="231" y="725"/>
                  </a:cubicBezTo>
                  <a:cubicBezTo>
                    <a:pt x="240" y="725"/>
                    <a:pt x="254" y="711"/>
                    <a:pt x="254" y="711"/>
                  </a:cubicBezTo>
                  <a:lnTo>
                    <a:pt x="254" y="15"/>
                  </a:lnTo>
                  <a:cubicBezTo>
                    <a:pt x="254" y="15"/>
                    <a:pt x="240" y="0"/>
                    <a:pt x="231" y="0"/>
                  </a:cubicBezTo>
                  <a:close/>
                </a:path>
              </a:pathLst>
            </a:custGeom>
            <a:solidFill>
              <a:srgbClr val="1E22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0" name="Google Shape;4250;p34"/>
            <p:cNvSpPr/>
            <p:nvPr/>
          </p:nvSpPr>
          <p:spPr>
            <a:xfrm>
              <a:off x="1229798" y="1581408"/>
              <a:ext cx="7509" cy="22911"/>
            </a:xfrm>
            <a:custGeom>
              <a:avLst/>
              <a:gdLst/>
              <a:ahLst/>
              <a:cxnLst/>
              <a:rect l="l" t="t" r="r" b="b"/>
              <a:pathLst>
                <a:path w="254" h="775" extrusionOk="0">
                  <a:moveTo>
                    <a:pt x="222" y="0"/>
                  </a:moveTo>
                  <a:cubicBezTo>
                    <a:pt x="222" y="0"/>
                    <a:pt x="1" y="222"/>
                    <a:pt x="1" y="222"/>
                  </a:cubicBezTo>
                  <a:lnTo>
                    <a:pt x="1" y="760"/>
                  </a:lnTo>
                  <a:cubicBezTo>
                    <a:pt x="1" y="760"/>
                    <a:pt x="15" y="774"/>
                    <a:pt x="33" y="774"/>
                  </a:cubicBezTo>
                  <a:cubicBezTo>
                    <a:pt x="43" y="774"/>
                    <a:pt x="53" y="771"/>
                    <a:pt x="64" y="760"/>
                  </a:cubicBezTo>
                  <a:lnTo>
                    <a:pt x="222" y="634"/>
                  </a:lnTo>
                  <a:cubicBezTo>
                    <a:pt x="254" y="634"/>
                    <a:pt x="254" y="634"/>
                    <a:pt x="254" y="602"/>
                  </a:cubicBezTo>
                  <a:lnTo>
                    <a:pt x="254" y="32"/>
                  </a:lnTo>
                  <a:cubicBezTo>
                    <a:pt x="254" y="32"/>
                    <a:pt x="254" y="0"/>
                    <a:pt x="222" y="0"/>
                  </a:cubicBezTo>
                  <a:close/>
                </a:path>
              </a:pathLst>
            </a:custGeom>
            <a:solidFill>
              <a:srgbClr val="1E22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1" name="Google Shape;4251;p34"/>
            <p:cNvSpPr/>
            <p:nvPr/>
          </p:nvSpPr>
          <p:spPr>
            <a:xfrm>
              <a:off x="1230744" y="1555188"/>
              <a:ext cx="26222" cy="7509"/>
            </a:xfrm>
            <a:custGeom>
              <a:avLst/>
              <a:gdLst/>
              <a:ahLst/>
              <a:cxnLst/>
              <a:rect l="l" t="t" r="r" b="b"/>
              <a:pathLst>
                <a:path w="887" h="254" extrusionOk="0">
                  <a:moveTo>
                    <a:pt x="32" y="0"/>
                  </a:moveTo>
                  <a:cubicBezTo>
                    <a:pt x="0" y="0"/>
                    <a:pt x="0" y="32"/>
                    <a:pt x="0" y="64"/>
                  </a:cubicBezTo>
                  <a:lnTo>
                    <a:pt x="254" y="222"/>
                  </a:lnTo>
                  <a:cubicBezTo>
                    <a:pt x="254" y="254"/>
                    <a:pt x="285" y="254"/>
                    <a:pt x="285" y="254"/>
                  </a:cubicBezTo>
                  <a:lnTo>
                    <a:pt x="792" y="254"/>
                  </a:lnTo>
                  <a:cubicBezTo>
                    <a:pt x="792" y="254"/>
                    <a:pt x="792" y="254"/>
                    <a:pt x="824" y="222"/>
                  </a:cubicBezTo>
                  <a:lnTo>
                    <a:pt x="887" y="64"/>
                  </a:lnTo>
                  <a:cubicBezTo>
                    <a:pt x="887" y="32"/>
                    <a:pt x="887" y="0"/>
                    <a:pt x="855" y="0"/>
                  </a:cubicBezTo>
                  <a:close/>
                </a:path>
              </a:pathLst>
            </a:custGeom>
            <a:solidFill>
              <a:srgbClr val="1E22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2" name="Google Shape;4252;p34"/>
            <p:cNvSpPr/>
            <p:nvPr/>
          </p:nvSpPr>
          <p:spPr>
            <a:xfrm>
              <a:off x="1238223" y="1578600"/>
              <a:ext cx="17826" cy="7509"/>
            </a:xfrm>
            <a:custGeom>
              <a:avLst/>
              <a:gdLst/>
              <a:ahLst/>
              <a:cxnLst/>
              <a:rect l="l" t="t" r="r" b="b"/>
              <a:pathLst>
                <a:path w="603" h="254" extrusionOk="0">
                  <a:moveTo>
                    <a:pt x="32" y="0"/>
                  </a:moveTo>
                  <a:cubicBezTo>
                    <a:pt x="1" y="0"/>
                    <a:pt x="1" y="222"/>
                    <a:pt x="1" y="222"/>
                  </a:cubicBezTo>
                  <a:cubicBezTo>
                    <a:pt x="1" y="254"/>
                    <a:pt x="32" y="254"/>
                    <a:pt x="32" y="254"/>
                  </a:cubicBezTo>
                  <a:lnTo>
                    <a:pt x="349" y="254"/>
                  </a:lnTo>
                  <a:cubicBezTo>
                    <a:pt x="349" y="254"/>
                    <a:pt x="349" y="254"/>
                    <a:pt x="349" y="222"/>
                  </a:cubicBezTo>
                  <a:lnTo>
                    <a:pt x="602" y="64"/>
                  </a:lnTo>
                  <a:cubicBezTo>
                    <a:pt x="602" y="32"/>
                    <a:pt x="602" y="0"/>
                    <a:pt x="571" y="0"/>
                  </a:cubicBezTo>
                  <a:close/>
                </a:path>
              </a:pathLst>
            </a:custGeom>
            <a:solidFill>
              <a:srgbClr val="1E22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3" name="Google Shape;4253;p34"/>
            <p:cNvSpPr/>
            <p:nvPr/>
          </p:nvSpPr>
          <p:spPr>
            <a:xfrm>
              <a:off x="1230744" y="1600121"/>
              <a:ext cx="23414" cy="6592"/>
            </a:xfrm>
            <a:custGeom>
              <a:avLst/>
              <a:gdLst/>
              <a:ahLst/>
              <a:cxnLst/>
              <a:rect l="l" t="t" r="r" b="b"/>
              <a:pathLst>
                <a:path w="792" h="223" extrusionOk="0">
                  <a:moveTo>
                    <a:pt x="254" y="1"/>
                  </a:moveTo>
                  <a:cubicBezTo>
                    <a:pt x="254" y="1"/>
                    <a:pt x="222" y="1"/>
                    <a:pt x="222" y="32"/>
                  </a:cubicBezTo>
                  <a:lnTo>
                    <a:pt x="0" y="191"/>
                  </a:lnTo>
                  <a:cubicBezTo>
                    <a:pt x="0" y="222"/>
                    <a:pt x="0" y="222"/>
                    <a:pt x="32" y="222"/>
                  </a:cubicBezTo>
                  <a:lnTo>
                    <a:pt x="760" y="222"/>
                  </a:lnTo>
                  <a:cubicBezTo>
                    <a:pt x="792" y="222"/>
                    <a:pt x="792" y="222"/>
                    <a:pt x="792" y="191"/>
                  </a:cubicBezTo>
                  <a:lnTo>
                    <a:pt x="570" y="32"/>
                  </a:lnTo>
                  <a:cubicBezTo>
                    <a:pt x="570" y="1"/>
                    <a:pt x="539" y="1"/>
                    <a:pt x="539" y="1"/>
                  </a:cubicBezTo>
                  <a:close/>
                </a:path>
              </a:pathLst>
            </a:custGeom>
            <a:solidFill>
              <a:srgbClr val="1E22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4" name="Google Shape;4254;p34"/>
            <p:cNvSpPr/>
            <p:nvPr/>
          </p:nvSpPr>
          <p:spPr>
            <a:xfrm>
              <a:off x="1273814" y="1558942"/>
              <a:ext cx="6563" cy="25306"/>
            </a:xfrm>
            <a:custGeom>
              <a:avLst/>
              <a:gdLst/>
              <a:ahLst/>
              <a:cxnLst/>
              <a:rect l="l" t="t" r="r" b="b"/>
              <a:pathLst>
                <a:path w="222" h="856" extrusionOk="0">
                  <a:moveTo>
                    <a:pt x="32" y="0"/>
                  </a:moveTo>
                  <a:cubicBezTo>
                    <a:pt x="0" y="0"/>
                    <a:pt x="0" y="0"/>
                    <a:pt x="0" y="32"/>
                  </a:cubicBezTo>
                  <a:lnTo>
                    <a:pt x="0" y="824"/>
                  </a:lnTo>
                  <a:cubicBezTo>
                    <a:pt x="0" y="824"/>
                    <a:pt x="0" y="855"/>
                    <a:pt x="32" y="855"/>
                  </a:cubicBezTo>
                  <a:lnTo>
                    <a:pt x="190" y="665"/>
                  </a:lnTo>
                  <a:cubicBezTo>
                    <a:pt x="222" y="665"/>
                    <a:pt x="222" y="665"/>
                    <a:pt x="222" y="634"/>
                  </a:cubicBezTo>
                  <a:lnTo>
                    <a:pt x="222" y="127"/>
                  </a:lnTo>
                  <a:lnTo>
                    <a:pt x="190" y="127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1E22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5" name="Google Shape;4255;p34"/>
            <p:cNvSpPr/>
            <p:nvPr/>
          </p:nvSpPr>
          <p:spPr>
            <a:xfrm>
              <a:off x="1272868" y="1581408"/>
              <a:ext cx="7509" cy="22911"/>
            </a:xfrm>
            <a:custGeom>
              <a:avLst/>
              <a:gdLst/>
              <a:ahLst/>
              <a:cxnLst/>
              <a:rect l="l" t="t" r="r" b="b"/>
              <a:pathLst>
                <a:path w="254" h="775" extrusionOk="0">
                  <a:moveTo>
                    <a:pt x="222" y="0"/>
                  </a:moveTo>
                  <a:cubicBezTo>
                    <a:pt x="222" y="0"/>
                    <a:pt x="0" y="222"/>
                    <a:pt x="0" y="222"/>
                  </a:cubicBezTo>
                  <a:lnTo>
                    <a:pt x="0" y="760"/>
                  </a:lnTo>
                  <a:cubicBezTo>
                    <a:pt x="0" y="760"/>
                    <a:pt x="14" y="774"/>
                    <a:pt x="24" y="774"/>
                  </a:cubicBezTo>
                  <a:cubicBezTo>
                    <a:pt x="29" y="774"/>
                    <a:pt x="32" y="771"/>
                    <a:pt x="32" y="760"/>
                  </a:cubicBezTo>
                  <a:lnTo>
                    <a:pt x="222" y="634"/>
                  </a:lnTo>
                  <a:cubicBezTo>
                    <a:pt x="222" y="634"/>
                    <a:pt x="254" y="634"/>
                    <a:pt x="254" y="602"/>
                  </a:cubicBezTo>
                  <a:lnTo>
                    <a:pt x="254" y="32"/>
                  </a:lnTo>
                  <a:cubicBezTo>
                    <a:pt x="254" y="32"/>
                    <a:pt x="222" y="0"/>
                    <a:pt x="222" y="0"/>
                  </a:cubicBezTo>
                  <a:close/>
                </a:path>
              </a:pathLst>
            </a:custGeom>
            <a:solidFill>
              <a:srgbClr val="1E22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6" name="Google Shape;4256;p34"/>
            <p:cNvSpPr/>
            <p:nvPr/>
          </p:nvSpPr>
          <p:spPr>
            <a:xfrm>
              <a:off x="1292527" y="1558942"/>
              <a:ext cx="6592" cy="25306"/>
            </a:xfrm>
            <a:custGeom>
              <a:avLst/>
              <a:gdLst/>
              <a:ahLst/>
              <a:cxnLst/>
              <a:rect l="l" t="t" r="r" b="b"/>
              <a:pathLst>
                <a:path w="223" h="856" extrusionOk="0">
                  <a:moveTo>
                    <a:pt x="190" y="0"/>
                  </a:moveTo>
                  <a:lnTo>
                    <a:pt x="0" y="127"/>
                  </a:lnTo>
                  <a:lnTo>
                    <a:pt x="0" y="634"/>
                  </a:lnTo>
                  <a:cubicBezTo>
                    <a:pt x="0" y="665"/>
                    <a:pt x="0" y="665"/>
                    <a:pt x="0" y="665"/>
                  </a:cubicBezTo>
                  <a:lnTo>
                    <a:pt x="190" y="855"/>
                  </a:lnTo>
                  <a:cubicBezTo>
                    <a:pt x="222" y="855"/>
                    <a:pt x="222" y="824"/>
                    <a:pt x="222" y="824"/>
                  </a:cubicBezTo>
                  <a:lnTo>
                    <a:pt x="222" y="32"/>
                  </a:lnTo>
                  <a:cubicBezTo>
                    <a:pt x="222" y="0"/>
                    <a:pt x="222" y="0"/>
                    <a:pt x="190" y="0"/>
                  </a:cubicBezTo>
                  <a:close/>
                </a:path>
              </a:pathLst>
            </a:custGeom>
            <a:solidFill>
              <a:srgbClr val="1E22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7" name="Google Shape;4257;p34"/>
            <p:cNvSpPr/>
            <p:nvPr/>
          </p:nvSpPr>
          <p:spPr>
            <a:xfrm>
              <a:off x="1292527" y="1581408"/>
              <a:ext cx="7509" cy="22911"/>
            </a:xfrm>
            <a:custGeom>
              <a:avLst/>
              <a:gdLst/>
              <a:ahLst/>
              <a:cxnLst/>
              <a:rect l="l" t="t" r="r" b="b"/>
              <a:pathLst>
                <a:path w="254" h="775" extrusionOk="0">
                  <a:moveTo>
                    <a:pt x="32" y="0"/>
                  </a:moveTo>
                  <a:cubicBezTo>
                    <a:pt x="0" y="0"/>
                    <a:pt x="0" y="32"/>
                    <a:pt x="0" y="32"/>
                  </a:cubicBezTo>
                  <a:lnTo>
                    <a:pt x="0" y="602"/>
                  </a:lnTo>
                  <a:cubicBezTo>
                    <a:pt x="0" y="634"/>
                    <a:pt x="0" y="634"/>
                    <a:pt x="32" y="634"/>
                  </a:cubicBezTo>
                  <a:lnTo>
                    <a:pt x="190" y="760"/>
                  </a:lnTo>
                  <a:cubicBezTo>
                    <a:pt x="201" y="771"/>
                    <a:pt x="212" y="774"/>
                    <a:pt x="221" y="774"/>
                  </a:cubicBezTo>
                  <a:cubicBezTo>
                    <a:pt x="240" y="774"/>
                    <a:pt x="254" y="760"/>
                    <a:pt x="254" y="760"/>
                  </a:cubicBezTo>
                  <a:lnTo>
                    <a:pt x="254" y="222"/>
                  </a:lnTo>
                  <a:cubicBezTo>
                    <a:pt x="254" y="222"/>
                    <a:pt x="32" y="0"/>
                    <a:pt x="32" y="0"/>
                  </a:cubicBezTo>
                  <a:close/>
                </a:path>
              </a:pathLst>
            </a:custGeom>
            <a:solidFill>
              <a:srgbClr val="1E22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8" name="Google Shape;4258;p34"/>
            <p:cNvSpPr/>
            <p:nvPr/>
          </p:nvSpPr>
          <p:spPr>
            <a:xfrm>
              <a:off x="1273814" y="1555188"/>
              <a:ext cx="25306" cy="7509"/>
            </a:xfrm>
            <a:custGeom>
              <a:avLst/>
              <a:gdLst/>
              <a:ahLst/>
              <a:cxnLst/>
              <a:rect l="l" t="t" r="r" b="b"/>
              <a:pathLst>
                <a:path w="856" h="254" extrusionOk="0">
                  <a:moveTo>
                    <a:pt x="32" y="0"/>
                  </a:moveTo>
                  <a:cubicBezTo>
                    <a:pt x="32" y="0"/>
                    <a:pt x="0" y="32"/>
                    <a:pt x="0" y="64"/>
                  </a:cubicBezTo>
                  <a:cubicBezTo>
                    <a:pt x="0" y="64"/>
                    <a:pt x="285" y="254"/>
                    <a:pt x="317" y="254"/>
                  </a:cubicBezTo>
                  <a:lnTo>
                    <a:pt x="538" y="254"/>
                  </a:lnTo>
                  <a:cubicBezTo>
                    <a:pt x="538" y="254"/>
                    <a:pt x="855" y="64"/>
                    <a:pt x="855" y="64"/>
                  </a:cubicBezTo>
                  <a:cubicBezTo>
                    <a:pt x="855" y="32"/>
                    <a:pt x="823" y="0"/>
                    <a:pt x="823" y="0"/>
                  </a:cubicBezTo>
                  <a:close/>
                </a:path>
              </a:pathLst>
            </a:custGeom>
            <a:solidFill>
              <a:srgbClr val="1E22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9" name="Google Shape;4259;p34"/>
            <p:cNvSpPr/>
            <p:nvPr/>
          </p:nvSpPr>
          <p:spPr>
            <a:xfrm>
              <a:off x="1273814" y="1600121"/>
              <a:ext cx="25306" cy="6592"/>
            </a:xfrm>
            <a:custGeom>
              <a:avLst/>
              <a:gdLst/>
              <a:ahLst/>
              <a:cxnLst/>
              <a:rect l="l" t="t" r="r" b="b"/>
              <a:pathLst>
                <a:path w="856" h="223" extrusionOk="0">
                  <a:moveTo>
                    <a:pt x="285" y="1"/>
                  </a:moveTo>
                  <a:cubicBezTo>
                    <a:pt x="253" y="1"/>
                    <a:pt x="253" y="1"/>
                    <a:pt x="253" y="32"/>
                  </a:cubicBezTo>
                  <a:lnTo>
                    <a:pt x="0" y="191"/>
                  </a:lnTo>
                  <a:cubicBezTo>
                    <a:pt x="0" y="222"/>
                    <a:pt x="32" y="222"/>
                    <a:pt x="32" y="222"/>
                  </a:cubicBezTo>
                  <a:lnTo>
                    <a:pt x="823" y="222"/>
                  </a:lnTo>
                  <a:cubicBezTo>
                    <a:pt x="855" y="222"/>
                    <a:pt x="855" y="222"/>
                    <a:pt x="855" y="191"/>
                  </a:cubicBezTo>
                  <a:lnTo>
                    <a:pt x="602" y="32"/>
                  </a:lnTo>
                  <a:cubicBezTo>
                    <a:pt x="602" y="1"/>
                    <a:pt x="602" y="1"/>
                    <a:pt x="570" y="1"/>
                  </a:cubicBezTo>
                  <a:close/>
                </a:path>
              </a:pathLst>
            </a:custGeom>
            <a:solidFill>
              <a:srgbClr val="1E22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0" name="Google Shape;4260;p34"/>
            <p:cNvSpPr/>
            <p:nvPr/>
          </p:nvSpPr>
          <p:spPr>
            <a:xfrm>
              <a:off x="1260689" y="1600121"/>
              <a:ext cx="7538" cy="7509"/>
            </a:xfrm>
            <a:custGeom>
              <a:avLst/>
              <a:gdLst/>
              <a:ahLst/>
              <a:cxnLst/>
              <a:rect l="l" t="t" r="r" b="b"/>
              <a:pathLst>
                <a:path w="255" h="254" extrusionOk="0">
                  <a:moveTo>
                    <a:pt x="1" y="1"/>
                  </a:moveTo>
                  <a:lnTo>
                    <a:pt x="1" y="254"/>
                  </a:lnTo>
                  <a:lnTo>
                    <a:pt x="254" y="254"/>
                  </a:lnTo>
                  <a:lnTo>
                    <a:pt x="254" y="1"/>
                  </a:lnTo>
                  <a:close/>
                </a:path>
              </a:pathLst>
            </a:custGeom>
            <a:solidFill>
              <a:srgbClr val="1E22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1" name="Google Shape;4261;p34"/>
            <p:cNvSpPr/>
            <p:nvPr/>
          </p:nvSpPr>
          <p:spPr>
            <a:xfrm>
              <a:off x="1121190" y="1668407"/>
              <a:ext cx="353006" cy="413905"/>
            </a:xfrm>
            <a:custGeom>
              <a:avLst/>
              <a:gdLst/>
              <a:ahLst/>
              <a:cxnLst/>
              <a:rect l="l" t="t" r="r" b="b"/>
              <a:pathLst>
                <a:path w="11941" h="14001" extrusionOk="0">
                  <a:moveTo>
                    <a:pt x="8191" y="715"/>
                  </a:moveTo>
                  <a:lnTo>
                    <a:pt x="8191" y="715"/>
                  </a:lnTo>
                  <a:cubicBezTo>
                    <a:pt x="8205" y="721"/>
                    <a:pt x="8220" y="726"/>
                    <a:pt x="8235" y="731"/>
                  </a:cubicBezTo>
                  <a:cubicBezTo>
                    <a:pt x="8219" y="725"/>
                    <a:pt x="8204" y="719"/>
                    <a:pt x="8191" y="715"/>
                  </a:cubicBezTo>
                  <a:close/>
                  <a:moveTo>
                    <a:pt x="6914" y="0"/>
                  </a:moveTo>
                  <a:cubicBezTo>
                    <a:pt x="6536" y="0"/>
                    <a:pt x="5914" y="202"/>
                    <a:pt x="5733" y="382"/>
                  </a:cubicBezTo>
                  <a:cubicBezTo>
                    <a:pt x="4435" y="1681"/>
                    <a:pt x="1933" y="9946"/>
                    <a:pt x="1" y="11277"/>
                  </a:cubicBezTo>
                  <a:lnTo>
                    <a:pt x="1" y="14000"/>
                  </a:lnTo>
                  <a:lnTo>
                    <a:pt x="8583" y="14000"/>
                  </a:lnTo>
                  <a:cubicBezTo>
                    <a:pt x="8488" y="11340"/>
                    <a:pt x="9533" y="8585"/>
                    <a:pt x="11022" y="6526"/>
                  </a:cubicBezTo>
                  <a:cubicBezTo>
                    <a:pt x="11244" y="6210"/>
                    <a:pt x="11529" y="5861"/>
                    <a:pt x="11687" y="5481"/>
                  </a:cubicBezTo>
                  <a:lnTo>
                    <a:pt x="11687" y="5481"/>
                  </a:lnTo>
                  <a:cubicBezTo>
                    <a:pt x="11590" y="5675"/>
                    <a:pt x="11529" y="5772"/>
                    <a:pt x="11508" y="5772"/>
                  </a:cubicBezTo>
                  <a:cubicBezTo>
                    <a:pt x="11480" y="5772"/>
                    <a:pt x="11517" y="5612"/>
                    <a:pt x="11624" y="5291"/>
                  </a:cubicBezTo>
                  <a:cubicBezTo>
                    <a:pt x="11719" y="4974"/>
                    <a:pt x="11845" y="4626"/>
                    <a:pt x="11940" y="4309"/>
                  </a:cubicBezTo>
                  <a:cubicBezTo>
                    <a:pt x="11719" y="3993"/>
                    <a:pt x="11465" y="3644"/>
                    <a:pt x="11244" y="3328"/>
                  </a:cubicBezTo>
                  <a:cubicBezTo>
                    <a:pt x="11022" y="3011"/>
                    <a:pt x="10800" y="2694"/>
                    <a:pt x="10578" y="2409"/>
                  </a:cubicBezTo>
                  <a:cubicBezTo>
                    <a:pt x="10578" y="2409"/>
                    <a:pt x="10452" y="2283"/>
                    <a:pt x="10262" y="2029"/>
                  </a:cubicBezTo>
                  <a:cubicBezTo>
                    <a:pt x="10103" y="1871"/>
                    <a:pt x="9977" y="1713"/>
                    <a:pt x="9818" y="1586"/>
                  </a:cubicBezTo>
                  <a:cubicBezTo>
                    <a:pt x="9787" y="1554"/>
                    <a:pt x="9628" y="1491"/>
                    <a:pt x="9375" y="1301"/>
                  </a:cubicBezTo>
                  <a:cubicBezTo>
                    <a:pt x="9238" y="1219"/>
                    <a:pt x="8038" y="687"/>
                    <a:pt x="8102" y="687"/>
                  </a:cubicBezTo>
                  <a:cubicBezTo>
                    <a:pt x="8110" y="687"/>
                    <a:pt x="8138" y="696"/>
                    <a:pt x="8191" y="715"/>
                  </a:cubicBezTo>
                  <a:lnTo>
                    <a:pt x="8191" y="715"/>
                  </a:lnTo>
                  <a:cubicBezTo>
                    <a:pt x="7828" y="573"/>
                    <a:pt x="7492" y="186"/>
                    <a:pt x="7127" y="34"/>
                  </a:cubicBezTo>
                  <a:cubicBezTo>
                    <a:pt x="7074" y="11"/>
                    <a:pt x="7000" y="0"/>
                    <a:pt x="6914" y="0"/>
                  </a:cubicBezTo>
                  <a:close/>
                </a:path>
              </a:pathLst>
            </a:custGeom>
            <a:solidFill>
              <a:srgbClr val="3DA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2" name="Google Shape;4262;p34"/>
            <p:cNvSpPr/>
            <p:nvPr/>
          </p:nvSpPr>
          <p:spPr>
            <a:xfrm>
              <a:off x="918045" y="1671363"/>
              <a:ext cx="211638" cy="410948"/>
            </a:xfrm>
            <a:custGeom>
              <a:avLst/>
              <a:gdLst/>
              <a:ahLst/>
              <a:cxnLst/>
              <a:rect l="l" t="t" r="r" b="b"/>
              <a:pathLst>
                <a:path w="7159" h="13901" extrusionOk="0">
                  <a:moveTo>
                    <a:pt x="6569" y="0"/>
                  </a:moveTo>
                  <a:cubicBezTo>
                    <a:pt x="6082" y="0"/>
                    <a:pt x="5064" y="254"/>
                    <a:pt x="4878" y="441"/>
                  </a:cubicBezTo>
                  <a:cubicBezTo>
                    <a:pt x="4529" y="757"/>
                    <a:pt x="4054" y="1518"/>
                    <a:pt x="3421" y="2119"/>
                  </a:cubicBezTo>
                  <a:cubicBezTo>
                    <a:pt x="2914" y="2594"/>
                    <a:pt x="2249" y="2784"/>
                    <a:pt x="1964" y="3861"/>
                  </a:cubicBezTo>
                  <a:cubicBezTo>
                    <a:pt x="1489" y="5571"/>
                    <a:pt x="698" y="8611"/>
                    <a:pt x="1" y="9466"/>
                  </a:cubicBezTo>
                  <a:lnTo>
                    <a:pt x="1" y="12380"/>
                  </a:lnTo>
                  <a:cubicBezTo>
                    <a:pt x="1" y="13203"/>
                    <a:pt x="666" y="13900"/>
                    <a:pt x="1489" y="13900"/>
                  </a:cubicBezTo>
                  <a:lnTo>
                    <a:pt x="6556" y="13900"/>
                  </a:lnTo>
                  <a:lnTo>
                    <a:pt x="6556" y="662"/>
                  </a:lnTo>
                  <a:cubicBezTo>
                    <a:pt x="6469" y="610"/>
                    <a:pt x="6420" y="587"/>
                    <a:pt x="6426" y="587"/>
                  </a:cubicBezTo>
                  <a:cubicBezTo>
                    <a:pt x="6430" y="587"/>
                    <a:pt x="6471" y="602"/>
                    <a:pt x="6556" y="631"/>
                  </a:cubicBezTo>
                  <a:cubicBezTo>
                    <a:pt x="6176" y="472"/>
                    <a:pt x="7158" y="219"/>
                    <a:pt x="6778" y="29"/>
                  </a:cubicBezTo>
                  <a:cubicBezTo>
                    <a:pt x="6733" y="9"/>
                    <a:pt x="6660" y="0"/>
                    <a:pt x="6569" y="0"/>
                  </a:cubicBezTo>
                  <a:close/>
                </a:path>
              </a:pathLst>
            </a:custGeom>
            <a:solidFill>
              <a:srgbClr val="3DA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3" name="Google Shape;4263;p34"/>
            <p:cNvSpPr/>
            <p:nvPr/>
          </p:nvSpPr>
          <p:spPr>
            <a:xfrm>
              <a:off x="1273814" y="1759279"/>
              <a:ext cx="34647" cy="200375"/>
            </a:xfrm>
            <a:custGeom>
              <a:avLst/>
              <a:gdLst/>
              <a:ahLst/>
              <a:cxnLst/>
              <a:rect l="l" t="t" r="r" b="b"/>
              <a:pathLst>
                <a:path w="1172" h="6778" extrusionOk="0">
                  <a:moveTo>
                    <a:pt x="697" y="0"/>
                  </a:moveTo>
                  <a:cubicBezTo>
                    <a:pt x="697" y="507"/>
                    <a:pt x="602" y="760"/>
                    <a:pt x="475" y="1679"/>
                  </a:cubicBezTo>
                  <a:cubicBezTo>
                    <a:pt x="222" y="3484"/>
                    <a:pt x="697" y="4307"/>
                    <a:pt x="0" y="6777"/>
                  </a:cubicBezTo>
                  <a:cubicBezTo>
                    <a:pt x="697" y="5859"/>
                    <a:pt x="1172" y="4846"/>
                    <a:pt x="1172" y="3611"/>
                  </a:cubicBezTo>
                  <a:cubicBezTo>
                    <a:pt x="1172" y="2502"/>
                    <a:pt x="1172" y="1109"/>
                    <a:pt x="697" y="0"/>
                  </a:cubicBezTo>
                  <a:close/>
                </a:path>
              </a:pathLst>
            </a:custGeom>
            <a:solidFill>
              <a:srgbClr val="F38C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4" name="Google Shape;4264;p34"/>
            <p:cNvSpPr/>
            <p:nvPr/>
          </p:nvSpPr>
          <p:spPr>
            <a:xfrm>
              <a:off x="1311239" y="1655252"/>
              <a:ext cx="65570" cy="62850"/>
            </a:xfrm>
            <a:custGeom>
              <a:avLst/>
              <a:gdLst/>
              <a:ahLst/>
              <a:cxnLst/>
              <a:rect l="l" t="t" r="r" b="b"/>
              <a:pathLst>
                <a:path w="2218" h="2126" extrusionOk="0">
                  <a:moveTo>
                    <a:pt x="831" y="0"/>
                  </a:moveTo>
                  <a:cubicBezTo>
                    <a:pt x="517" y="0"/>
                    <a:pt x="233" y="152"/>
                    <a:pt x="1" y="384"/>
                  </a:cubicBezTo>
                  <a:cubicBezTo>
                    <a:pt x="634" y="859"/>
                    <a:pt x="1078" y="1461"/>
                    <a:pt x="1426" y="2126"/>
                  </a:cubicBezTo>
                  <a:cubicBezTo>
                    <a:pt x="1743" y="1176"/>
                    <a:pt x="2218" y="194"/>
                    <a:pt x="919" y="4"/>
                  </a:cubicBezTo>
                  <a:cubicBezTo>
                    <a:pt x="890" y="1"/>
                    <a:pt x="860" y="0"/>
                    <a:pt x="831" y="0"/>
                  </a:cubicBezTo>
                  <a:close/>
                </a:path>
              </a:pathLst>
            </a:custGeom>
            <a:solidFill>
              <a:srgbClr val="FBA4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5" name="Google Shape;4265;p34"/>
            <p:cNvSpPr/>
            <p:nvPr/>
          </p:nvSpPr>
          <p:spPr>
            <a:xfrm>
              <a:off x="1351501" y="1700304"/>
              <a:ext cx="20635" cy="49635"/>
            </a:xfrm>
            <a:custGeom>
              <a:avLst/>
              <a:gdLst/>
              <a:ahLst/>
              <a:cxnLst/>
              <a:rect l="l" t="t" r="r" b="b"/>
              <a:pathLst>
                <a:path w="698" h="1679" extrusionOk="0">
                  <a:moveTo>
                    <a:pt x="349" y="0"/>
                  </a:moveTo>
                  <a:lnTo>
                    <a:pt x="349" y="0"/>
                  </a:lnTo>
                  <a:cubicBezTo>
                    <a:pt x="317" y="159"/>
                    <a:pt x="286" y="317"/>
                    <a:pt x="286" y="507"/>
                  </a:cubicBezTo>
                  <a:cubicBezTo>
                    <a:pt x="254" y="855"/>
                    <a:pt x="222" y="1362"/>
                    <a:pt x="1" y="1679"/>
                  </a:cubicBezTo>
                  <a:cubicBezTo>
                    <a:pt x="697" y="1330"/>
                    <a:pt x="444" y="159"/>
                    <a:pt x="349" y="0"/>
                  </a:cubicBezTo>
                  <a:close/>
                </a:path>
              </a:pathLst>
            </a:custGeom>
            <a:solidFill>
              <a:srgbClr val="F38C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6" name="Google Shape;4266;p34"/>
            <p:cNvSpPr/>
            <p:nvPr/>
          </p:nvSpPr>
          <p:spPr>
            <a:xfrm>
              <a:off x="1386147" y="1719016"/>
              <a:ext cx="21551" cy="47773"/>
            </a:xfrm>
            <a:custGeom>
              <a:avLst/>
              <a:gdLst/>
              <a:ahLst/>
              <a:cxnLst/>
              <a:rect l="l" t="t" r="r" b="b"/>
              <a:pathLst>
                <a:path w="729" h="1616" extrusionOk="0">
                  <a:moveTo>
                    <a:pt x="444" y="1"/>
                  </a:moveTo>
                  <a:lnTo>
                    <a:pt x="444" y="1"/>
                  </a:lnTo>
                  <a:cubicBezTo>
                    <a:pt x="349" y="286"/>
                    <a:pt x="349" y="381"/>
                    <a:pt x="317" y="571"/>
                  </a:cubicBezTo>
                  <a:cubicBezTo>
                    <a:pt x="254" y="887"/>
                    <a:pt x="190" y="1394"/>
                    <a:pt x="0" y="1616"/>
                  </a:cubicBezTo>
                  <a:cubicBezTo>
                    <a:pt x="729" y="1299"/>
                    <a:pt x="507" y="191"/>
                    <a:pt x="444" y="1"/>
                  </a:cubicBezTo>
                  <a:close/>
                </a:path>
              </a:pathLst>
            </a:custGeom>
            <a:solidFill>
              <a:srgbClr val="F38C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7" name="Google Shape;4267;p34"/>
            <p:cNvSpPr/>
            <p:nvPr/>
          </p:nvSpPr>
          <p:spPr>
            <a:xfrm>
              <a:off x="1417985" y="1756470"/>
              <a:ext cx="22497" cy="40294"/>
            </a:xfrm>
            <a:custGeom>
              <a:avLst/>
              <a:gdLst/>
              <a:ahLst/>
              <a:cxnLst/>
              <a:rect l="l" t="t" r="r" b="b"/>
              <a:pathLst>
                <a:path w="761" h="1363" extrusionOk="0">
                  <a:moveTo>
                    <a:pt x="412" y="0"/>
                  </a:moveTo>
                  <a:lnTo>
                    <a:pt x="412" y="0"/>
                  </a:lnTo>
                  <a:cubicBezTo>
                    <a:pt x="348" y="190"/>
                    <a:pt x="317" y="380"/>
                    <a:pt x="285" y="539"/>
                  </a:cubicBezTo>
                  <a:cubicBezTo>
                    <a:pt x="253" y="887"/>
                    <a:pt x="190" y="1204"/>
                    <a:pt x="0" y="1362"/>
                  </a:cubicBezTo>
                  <a:cubicBezTo>
                    <a:pt x="760" y="1140"/>
                    <a:pt x="507" y="159"/>
                    <a:pt x="412" y="0"/>
                  </a:cubicBezTo>
                  <a:close/>
                </a:path>
              </a:pathLst>
            </a:custGeom>
            <a:solidFill>
              <a:srgbClr val="F38C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8" name="Google Shape;4268;p34"/>
            <p:cNvSpPr/>
            <p:nvPr/>
          </p:nvSpPr>
          <p:spPr>
            <a:xfrm>
              <a:off x="1447930" y="1792032"/>
              <a:ext cx="16880" cy="32814"/>
            </a:xfrm>
            <a:custGeom>
              <a:avLst/>
              <a:gdLst/>
              <a:ahLst/>
              <a:cxnLst/>
              <a:rect l="l" t="t" r="r" b="b"/>
              <a:pathLst>
                <a:path w="571" h="1110" extrusionOk="0">
                  <a:moveTo>
                    <a:pt x="317" y="1"/>
                  </a:moveTo>
                  <a:cubicBezTo>
                    <a:pt x="286" y="191"/>
                    <a:pt x="222" y="412"/>
                    <a:pt x="191" y="571"/>
                  </a:cubicBezTo>
                  <a:cubicBezTo>
                    <a:pt x="159" y="856"/>
                    <a:pt x="127" y="1046"/>
                    <a:pt x="0" y="1109"/>
                  </a:cubicBezTo>
                  <a:cubicBezTo>
                    <a:pt x="571" y="919"/>
                    <a:pt x="444" y="159"/>
                    <a:pt x="317" y="1"/>
                  </a:cubicBezTo>
                  <a:close/>
                </a:path>
              </a:pathLst>
            </a:custGeom>
            <a:solidFill>
              <a:srgbClr val="F38C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9" name="Google Shape;4269;p34"/>
            <p:cNvSpPr/>
            <p:nvPr/>
          </p:nvSpPr>
          <p:spPr>
            <a:xfrm>
              <a:off x="1338406" y="1699358"/>
              <a:ext cx="21551" cy="49635"/>
            </a:xfrm>
            <a:custGeom>
              <a:avLst/>
              <a:gdLst/>
              <a:ahLst/>
              <a:cxnLst/>
              <a:rect l="l" t="t" r="r" b="b"/>
              <a:pathLst>
                <a:path w="729" h="1679" extrusionOk="0">
                  <a:moveTo>
                    <a:pt x="729" y="0"/>
                  </a:moveTo>
                  <a:lnTo>
                    <a:pt x="729" y="0"/>
                  </a:lnTo>
                  <a:cubicBezTo>
                    <a:pt x="0" y="317"/>
                    <a:pt x="127" y="1426"/>
                    <a:pt x="380" y="1679"/>
                  </a:cubicBezTo>
                  <a:cubicBezTo>
                    <a:pt x="349" y="1489"/>
                    <a:pt x="349" y="1362"/>
                    <a:pt x="380" y="1141"/>
                  </a:cubicBezTo>
                  <a:cubicBezTo>
                    <a:pt x="444" y="824"/>
                    <a:pt x="475" y="697"/>
                    <a:pt x="729" y="0"/>
                  </a:cubicBezTo>
                  <a:close/>
                </a:path>
              </a:pathLst>
            </a:custGeom>
            <a:solidFill>
              <a:srgbClr val="F38C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0" name="Google Shape;4270;p34"/>
            <p:cNvSpPr/>
            <p:nvPr/>
          </p:nvSpPr>
          <p:spPr>
            <a:xfrm>
              <a:off x="1154919" y="1759279"/>
              <a:ext cx="33731" cy="200375"/>
            </a:xfrm>
            <a:custGeom>
              <a:avLst/>
              <a:gdLst/>
              <a:ahLst/>
              <a:cxnLst/>
              <a:rect l="l" t="t" r="r" b="b"/>
              <a:pathLst>
                <a:path w="1141" h="6778" extrusionOk="0">
                  <a:moveTo>
                    <a:pt x="443" y="0"/>
                  </a:moveTo>
                  <a:cubicBezTo>
                    <a:pt x="0" y="1109"/>
                    <a:pt x="0" y="2502"/>
                    <a:pt x="0" y="3611"/>
                  </a:cubicBezTo>
                  <a:cubicBezTo>
                    <a:pt x="0" y="4846"/>
                    <a:pt x="475" y="5859"/>
                    <a:pt x="1140" y="6777"/>
                  </a:cubicBezTo>
                  <a:cubicBezTo>
                    <a:pt x="443" y="4307"/>
                    <a:pt x="950" y="3484"/>
                    <a:pt x="665" y="1679"/>
                  </a:cubicBezTo>
                  <a:cubicBezTo>
                    <a:pt x="538" y="760"/>
                    <a:pt x="443" y="507"/>
                    <a:pt x="443" y="0"/>
                  </a:cubicBezTo>
                  <a:close/>
                </a:path>
              </a:pathLst>
            </a:custGeom>
            <a:solidFill>
              <a:srgbClr val="F38C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1" name="Google Shape;4271;p34"/>
            <p:cNvSpPr/>
            <p:nvPr/>
          </p:nvSpPr>
          <p:spPr>
            <a:xfrm>
              <a:off x="1086573" y="1655252"/>
              <a:ext cx="65570" cy="62850"/>
            </a:xfrm>
            <a:custGeom>
              <a:avLst/>
              <a:gdLst/>
              <a:ahLst/>
              <a:cxnLst/>
              <a:rect l="l" t="t" r="r" b="b"/>
              <a:pathLst>
                <a:path w="2218" h="2126" extrusionOk="0">
                  <a:moveTo>
                    <a:pt x="1380" y="0"/>
                  </a:moveTo>
                  <a:cubicBezTo>
                    <a:pt x="1353" y="0"/>
                    <a:pt x="1326" y="1"/>
                    <a:pt x="1299" y="4"/>
                  </a:cubicBezTo>
                  <a:cubicBezTo>
                    <a:pt x="0" y="194"/>
                    <a:pt x="475" y="1176"/>
                    <a:pt x="760" y="2126"/>
                  </a:cubicBezTo>
                  <a:cubicBezTo>
                    <a:pt x="1109" y="1461"/>
                    <a:pt x="1584" y="859"/>
                    <a:pt x="2217" y="384"/>
                  </a:cubicBezTo>
                  <a:cubicBezTo>
                    <a:pt x="1956" y="152"/>
                    <a:pt x="1669" y="0"/>
                    <a:pt x="1380" y="0"/>
                  </a:cubicBezTo>
                  <a:close/>
                </a:path>
              </a:pathLst>
            </a:custGeom>
            <a:solidFill>
              <a:srgbClr val="FBA4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2" name="Google Shape;4272;p34"/>
            <p:cNvSpPr/>
            <p:nvPr/>
          </p:nvSpPr>
          <p:spPr>
            <a:xfrm>
              <a:off x="1262877" y="1656051"/>
              <a:ext cx="228163" cy="532982"/>
            </a:xfrm>
            <a:custGeom>
              <a:avLst/>
              <a:gdLst/>
              <a:ahLst/>
              <a:cxnLst/>
              <a:rect l="l" t="t" r="r" b="b"/>
              <a:pathLst>
                <a:path w="7718" h="18029" extrusionOk="0">
                  <a:moveTo>
                    <a:pt x="536" y="12695"/>
                  </a:moveTo>
                  <a:lnTo>
                    <a:pt x="536" y="12695"/>
                  </a:lnTo>
                  <a:cubicBezTo>
                    <a:pt x="568" y="12774"/>
                    <a:pt x="598" y="12840"/>
                    <a:pt x="625" y="12902"/>
                  </a:cubicBezTo>
                  <a:lnTo>
                    <a:pt x="625" y="12902"/>
                  </a:lnTo>
                  <a:cubicBezTo>
                    <a:pt x="597" y="12834"/>
                    <a:pt x="566" y="12765"/>
                    <a:pt x="536" y="12695"/>
                  </a:cubicBezTo>
                  <a:close/>
                  <a:moveTo>
                    <a:pt x="625" y="12902"/>
                  </a:moveTo>
                  <a:lnTo>
                    <a:pt x="625" y="12902"/>
                  </a:lnTo>
                  <a:cubicBezTo>
                    <a:pt x="703" y="13084"/>
                    <a:pt x="771" y="13261"/>
                    <a:pt x="813" y="13436"/>
                  </a:cubicBezTo>
                  <a:cubicBezTo>
                    <a:pt x="767" y="13206"/>
                    <a:pt x="705" y="13077"/>
                    <a:pt x="625" y="12902"/>
                  </a:cubicBezTo>
                  <a:close/>
                  <a:moveTo>
                    <a:pt x="2432" y="1"/>
                  </a:moveTo>
                  <a:cubicBezTo>
                    <a:pt x="1756" y="1"/>
                    <a:pt x="1186" y="726"/>
                    <a:pt x="1067" y="1592"/>
                  </a:cubicBezTo>
                  <a:cubicBezTo>
                    <a:pt x="1003" y="2194"/>
                    <a:pt x="1035" y="2796"/>
                    <a:pt x="1067" y="3207"/>
                  </a:cubicBezTo>
                  <a:cubicBezTo>
                    <a:pt x="1067" y="3967"/>
                    <a:pt x="1003" y="4094"/>
                    <a:pt x="845" y="5171"/>
                  </a:cubicBezTo>
                  <a:cubicBezTo>
                    <a:pt x="560" y="7071"/>
                    <a:pt x="1130" y="7863"/>
                    <a:pt x="243" y="10618"/>
                  </a:cubicBezTo>
                  <a:cubicBezTo>
                    <a:pt x="1" y="11455"/>
                    <a:pt x="280" y="12109"/>
                    <a:pt x="536" y="12695"/>
                  </a:cubicBezTo>
                  <a:lnTo>
                    <a:pt x="536" y="12695"/>
                  </a:lnTo>
                  <a:cubicBezTo>
                    <a:pt x="534" y="12689"/>
                    <a:pt x="531" y="12683"/>
                    <a:pt x="528" y="12676"/>
                  </a:cubicBezTo>
                  <a:cubicBezTo>
                    <a:pt x="877" y="12676"/>
                    <a:pt x="1288" y="13025"/>
                    <a:pt x="1510" y="13595"/>
                  </a:cubicBezTo>
                  <a:cubicBezTo>
                    <a:pt x="1605" y="13785"/>
                    <a:pt x="1668" y="16255"/>
                    <a:pt x="1732" y="18028"/>
                  </a:cubicBezTo>
                  <a:cubicBezTo>
                    <a:pt x="2904" y="17807"/>
                    <a:pt x="4075" y="17458"/>
                    <a:pt x="5152" y="16983"/>
                  </a:cubicBezTo>
                  <a:cubicBezTo>
                    <a:pt x="4867" y="14576"/>
                    <a:pt x="4550" y="11663"/>
                    <a:pt x="4709" y="11315"/>
                  </a:cubicBezTo>
                  <a:cubicBezTo>
                    <a:pt x="5184" y="10048"/>
                    <a:pt x="7369" y="7071"/>
                    <a:pt x="7717" y="4442"/>
                  </a:cubicBezTo>
                  <a:cubicBezTo>
                    <a:pt x="7717" y="4284"/>
                    <a:pt x="7686" y="4094"/>
                    <a:pt x="7527" y="3999"/>
                  </a:cubicBezTo>
                  <a:cubicBezTo>
                    <a:pt x="7496" y="3967"/>
                    <a:pt x="7432" y="3936"/>
                    <a:pt x="7369" y="3904"/>
                  </a:cubicBezTo>
                  <a:cubicBezTo>
                    <a:pt x="7316" y="3893"/>
                    <a:pt x="7249" y="3879"/>
                    <a:pt x="7177" y="3879"/>
                  </a:cubicBezTo>
                  <a:cubicBezTo>
                    <a:pt x="7031" y="3879"/>
                    <a:pt x="6862" y="3936"/>
                    <a:pt x="6736" y="4189"/>
                  </a:cubicBezTo>
                  <a:cubicBezTo>
                    <a:pt x="6641" y="4379"/>
                    <a:pt x="6514" y="4759"/>
                    <a:pt x="6451" y="5266"/>
                  </a:cubicBezTo>
                  <a:cubicBezTo>
                    <a:pt x="6451" y="5361"/>
                    <a:pt x="6419" y="5424"/>
                    <a:pt x="6387" y="5487"/>
                  </a:cubicBezTo>
                  <a:cubicBezTo>
                    <a:pt x="6359" y="5601"/>
                    <a:pt x="6305" y="5714"/>
                    <a:pt x="6249" y="5714"/>
                  </a:cubicBezTo>
                  <a:cubicBezTo>
                    <a:pt x="6242" y="5714"/>
                    <a:pt x="6236" y="5712"/>
                    <a:pt x="6229" y="5709"/>
                  </a:cubicBezTo>
                  <a:cubicBezTo>
                    <a:pt x="6039" y="5614"/>
                    <a:pt x="6514" y="4632"/>
                    <a:pt x="6767" y="3904"/>
                  </a:cubicBezTo>
                  <a:cubicBezTo>
                    <a:pt x="6926" y="3524"/>
                    <a:pt x="6957" y="3207"/>
                    <a:pt x="6831" y="3049"/>
                  </a:cubicBezTo>
                  <a:cubicBezTo>
                    <a:pt x="6635" y="2811"/>
                    <a:pt x="6427" y="2728"/>
                    <a:pt x="6247" y="2728"/>
                  </a:cubicBezTo>
                  <a:cubicBezTo>
                    <a:pt x="6020" y="2728"/>
                    <a:pt x="5839" y="2862"/>
                    <a:pt x="5785" y="2986"/>
                  </a:cubicBezTo>
                  <a:cubicBezTo>
                    <a:pt x="5659" y="3271"/>
                    <a:pt x="5564" y="3682"/>
                    <a:pt x="5500" y="4062"/>
                  </a:cubicBezTo>
                  <a:cubicBezTo>
                    <a:pt x="5437" y="4537"/>
                    <a:pt x="5310" y="4791"/>
                    <a:pt x="5247" y="4791"/>
                  </a:cubicBezTo>
                  <a:cubicBezTo>
                    <a:pt x="5057" y="4727"/>
                    <a:pt x="5785" y="2922"/>
                    <a:pt x="5912" y="2416"/>
                  </a:cubicBezTo>
                  <a:cubicBezTo>
                    <a:pt x="6007" y="1877"/>
                    <a:pt x="5912" y="1529"/>
                    <a:pt x="5279" y="1434"/>
                  </a:cubicBezTo>
                  <a:cubicBezTo>
                    <a:pt x="5252" y="1428"/>
                    <a:pt x="5225" y="1426"/>
                    <a:pt x="5197" y="1426"/>
                  </a:cubicBezTo>
                  <a:cubicBezTo>
                    <a:pt x="4900" y="1426"/>
                    <a:pt x="4571" y="1762"/>
                    <a:pt x="4455" y="2922"/>
                  </a:cubicBezTo>
                  <a:cubicBezTo>
                    <a:pt x="4397" y="3300"/>
                    <a:pt x="4206" y="3757"/>
                    <a:pt x="4150" y="3757"/>
                  </a:cubicBezTo>
                  <a:cubicBezTo>
                    <a:pt x="4145" y="3757"/>
                    <a:pt x="4141" y="3754"/>
                    <a:pt x="4139" y="3746"/>
                  </a:cubicBezTo>
                  <a:cubicBezTo>
                    <a:pt x="4044" y="3492"/>
                    <a:pt x="4550" y="2131"/>
                    <a:pt x="4772" y="1402"/>
                  </a:cubicBezTo>
                  <a:cubicBezTo>
                    <a:pt x="4962" y="705"/>
                    <a:pt x="4297" y="515"/>
                    <a:pt x="3980" y="515"/>
                  </a:cubicBezTo>
                  <a:cubicBezTo>
                    <a:pt x="3965" y="514"/>
                    <a:pt x="3950" y="513"/>
                    <a:pt x="3935" y="513"/>
                  </a:cubicBezTo>
                  <a:cubicBezTo>
                    <a:pt x="3582" y="513"/>
                    <a:pt x="3375" y="880"/>
                    <a:pt x="3284" y="2004"/>
                  </a:cubicBezTo>
                  <a:cubicBezTo>
                    <a:pt x="3221" y="2779"/>
                    <a:pt x="3061" y="3193"/>
                    <a:pt x="2969" y="3193"/>
                  </a:cubicBezTo>
                  <a:cubicBezTo>
                    <a:pt x="2922" y="3193"/>
                    <a:pt x="2893" y="3084"/>
                    <a:pt x="2904" y="2859"/>
                  </a:cubicBezTo>
                  <a:cubicBezTo>
                    <a:pt x="2935" y="1782"/>
                    <a:pt x="4202" y="199"/>
                    <a:pt x="2555" y="9"/>
                  </a:cubicBezTo>
                  <a:cubicBezTo>
                    <a:pt x="2514" y="3"/>
                    <a:pt x="2473" y="1"/>
                    <a:pt x="2432" y="1"/>
                  </a:cubicBezTo>
                  <a:close/>
                </a:path>
              </a:pathLst>
            </a:custGeom>
            <a:solidFill>
              <a:srgbClr val="FBA4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3" name="Google Shape;4273;p34"/>
            <p:cNvSpPr/>
            <p:nvPr/>
          </p:nvSpPr>
          <p:spPr>
            <a:xfrm>
              <a:off x="1278485" y="2029823"/>
              <a:ext cx="35593" cy="162919"/>
            </a:xfrm>
            <a:custGeom>
              <a:avLst/>
              <a:gdLst/>
              <a:ahLst/>
              <a:cxnLst/>
              <a:rect l="l" t="t" r="r" b="b"/>
              <a:pathLst>
                <a:path w="1204" h="5511" extrusionOk="0">
                  <a:moveTo>
                    <a:pt x="0" y="1"/>
                  </a:moveTo>
                  <a:cubicBezTo>
                    <a:pt x="159" y="349"/>
                    <a:pt x="222" y="476"/>
                    <a:pt x="285" y="792"/>
                  </a:cubicBezTo>
                  <a:cubicBezTo>
                    <a:pt x="349" y="982"/>
                    <a:pt x="380" y="3643"/>
                    <a:pt x="444" y="5511"/>
                  </a:cubicBezTo>
                  <a:cubicBezTo>
                    <a:pt x="697" y="5479"/>
                    <a:pt x="950" y="5448"/>
                    <a:pt x="1204" y="5384"/>
                  </a:cubicBezTo>
                  <a:cubicBezTo>
                    <a:pt x="1140" y="3611"/>
                    <a:pt x="1077" y="1141"/>
                    <a:pt x="982" y="919"/>
                  </a:cubicBezTo>
                  <a:cubicBezTo>
                    <a:pt x="760" y="381"/>
                    <a:pt x="380" y="1"/>
                    <a:pt x="0" y="1"/>
                  </a:cubicBezTo>
                  <a:close/>
                </a:path>
              </a:pathLst>
            </a:custGeom>
            <a:solidFill>
              <a:srgbClr val="F38C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4" name="Google Shape;4274;p34"/>
            <p:cNvSpPr/>
            <p:nvPr/>
          </p:nvSpPr>
          <p:spPr>
            <a:xfrm>
              <a:off x="971403" y="1655134"/>
              <a:ext cx="232213" cy="534815"/>
            </a:xfrm>
            <a:custGeom>
              <a:avLst/>
              <a:gdLst/>
              <a:ahLst/>
              <a:cxnLst/>
              <a:rect l="l" t="t" r="r" b="b"/>
              <a:pathLst>
                <a:path w="7855" h="18091" extrusionOk="0">
                  <a:moveTo>
                    <a:pt x="5318" y="0"/>
                  </a:moveTo>
                  <a:cubicBezTo>
                    <a:pt x="5277" y="0"/>
                    <a:pt x="5236" y="3"/>
                    <a:pt x="5195" y="8"/>
                  </a:cubicBezTo>
                  <a:cubicBezTo>
                    <a:pt x="3516" y="230"/>
                    <a:pt x="4783" y="1813"/>
                    <a:pt x="4846" y="2890"/>
                  </a:cubicBezTo>
                  <a:cubicBezTo>
                    <a:pt x="4857" y="3105"/>
                    <a:pt x="4828" y="3210"/>
                    <a:pt x="4781" y="3210"/>
                  </a:cubicBezTo>
                  <a:cubicBezTo>
                    <a:pt x="4689" y="3210"/>
                    <a:pt x="4529" y="2809"/>
                    <a:pt x="4466" y="2035"/>
                  </a:cubicBezTo>
                  <a:cubicBezTo>
                    <a:pt x="4375" y="911"/>
                    <a:pt x="4167" y="544"/>
                    <a:pt x="3787" y="544"/>
                  </a:cubicBezTo>
                  <a:cubicBezTo>
                    <a:pt x="3771" y="544"/>
                    <a:pt x="3755" y="545"/>
                    <a:pt x="3738" y="546"/>
                  </a:cubicBezTo>
                  <a:cubicBezTo>
                    <a:pt x="3421" y="546"/>
                    <a:pt x="2756" y="705"/>
                    <a:pt x="2978" y="1433"/>
                  </a:cubicBezTo>
                  <a:cubicBezTo>
                    <a:pt x="3168" y="2162"/>
                    <a:pt x="3706" y="3523"/>
                    <a:pt x="3580" y="3745"/>
                  </a:cubicBezTo>
                  <a:cubicBezTo>
                    <a:pt x="3576" y="3758"/>
                    <a:pt x="3571" y="3765"/>
                    <a:pt x="3563" y="3765"/>
                  </a:cubicBezTo>
                  <a:cubicBezTo>
                    <a:pt x="3503" y="3765"/>
                    <a:pt x="3323" y="3321"/>
                    <a:pt x="3295" y="2953"/>
                  </a:cubicBezTo>
                  <a:cubicBezTo>
                    <a:pt x="3150" y="1793"/>
                    <a:pt x="2819" y="1457"/>
                    <a:pt x="2545" y="1457"/>
                  </a:cubicBezTo>
                  <a:cubicBezTo>
                    <a:pt x="2520" y="1457"/>
                    <a:pt x="2495" y="1459"/>
                    <a:pt x="2471" y="1465"/>
                  </a:cubicBezTo>
                  <a:cubicBezTo>
                    <a:pt x="1806" y="1560"/>
                    <a:pt x="1711" y="1908"/>
                    <a:pt x="1838" y="2415"/>
                  </a:cubicBezTo>
                  <a:cubicBezTo>
                    <a:pt x="1933" y="2953"/>
                    <a:pt x="2661" y="4758"/>
                    <a:pt x="2503" y="4790"/>
                  </a:cubicBezTo>
                  <a:cubicBezTo>
                    <a:pt x="2497" y="4792"/>
                    <a:pt x="2492" y="4793"/>
                    <a:pt x="2487" y="4793"/>
                  </a:cubicBezTo>
                  <a:cubicBezTo>
                    <a:pt x="2394" y="4793"/>
                    <a:pt x="2278" y="4542"/>
                    <a:pt x="2218" y="4093"/>
                  </a:cubicBezTo>
                  <a:cubicBezTo>
                    <a:pt x="2154" y="3713"/>
                    <a:pt x="2091" y="3302"/>
                    <a:pt x="1933" y="3017"/>
                  </a:cubicBezTo>
                  <a:cubicBezTo>
                    <a:pt x="1879" y="2890"/>
                    <a:pt x="1690" y="2753"/>
                    <a:pt x="1462" y="2753"/>
                  </a:cubicBezTo>
                  <a:cubicBezTo>
                    <a:pt x="1290" y="2753"/>
                    <a:pt x="1096" y="2831"/>
                    <a:pt x="919" y="3048"/>
                  </a:cubicBezTo>
                  <a:cubicBezTo>
                    <a:pt x="793" y="3207"/>
                    <a:pt x="793" y="3555"/>
                    <a:pt x="951" y="3935"/>
                  </a:cubicBezTo>
                  <a:cubicBezTo>
                    <a:pt x="1236" y="4632"/>
                    <a:pt x="1711" y="5645"/>
                    <a:pt x="1521" y="5740"/>
                  </a:cubicBezTo>
                  <a:cubicBezTo>
                    <a:pt x="1511" y="5743"/>
                    <a:pt x="1501" y="5745"/>
                    <a:pt x="1492" y="5745"/>
                  </a:cubicBezTo>
                  <a:cubicBezTo>
                    <a:pt x="1413" y="5745"/>
                    <a:pt x="1359" y="5632"/>
                    <a:pt x="1331" y="5518"/>
                  </a:cubicBezTo>
                  <a:cubicBezTo>
                    <a:pt x="1299" y="5455"/>
                    <a:pt x="1299" y="5360"/>
                    <a:pt x="1268" y="5297"/>
                  </a:cubicBezTo>
                  <a:cubicBezTo>
                    <a:pt x="1204" y="4790"/>
                    <a:pt x="1109" y="4410"/>
                    <a:pt x="983" y="4188"/>
                  </a:cubicBezTo>
                  <a:cubicBezTo>
                    <a:pt x="858" y="3960"/>
                    <a:pt x="707" y="3895"/>
                    <a:pt x="563" y="3895"/>
                  </a:cubicBezTo>
                  <a:cubicBezTo>
                    <a:pt x="488" y="3895"/>
                    <a:pt x="415" y="3913"/>
                    <a:pt x="349" y="3935"/>
                  </a:cubicBezTo>
                  <a:cubicBezTo>
                    <a:pt x="286" y="3967"/>
                    <a:pt x="254" y="3998"/>
                    <a:pt x="191" y="4030"/>
                  </a:cubicBezTo>
                  <a:cubicBezTo>
                    <a:pt x="64" y="4125"/>
                    <a:pt x="1" y="4315"/>
                    <a:pt x="33" y="4473"/>
                  </a:cubicBezTo>
                  <a:cubicBezTo>
                    <a:pt x="349" y="7102"/>
                    <a:pt x="2534" y="10079"/>
                    <a:pt x="3041" y="11314"/>
                  </a:cubicBezTo>
                  <a:cubicBezTo>
                    <a:pt x="3168" y="11694"/>
                    <a:pt x="2883" y="14671"/>
                    <a:pt x="2566" y="17078"/>
                  </a:cubicBezTo>
                  <a:cubicBezTo>
                    <a:pt x="3675" y="17553"/>
                    <a:pt x="4815" y="17869"/>
                    <a:pt x="5986" y="18091"/>
                  </a:cubicBezTo>
                  <a:cubicBezTo>
                    <a:pt x="6050" y="16286"/>
                    <a:pt x="6145" y="13816"/>
                    <a:pt x="6208" y="13594"/>
                  </a:cubicBezTo>
                  <a:cubicBezTo>
                    <a:pt x="6430" y="13056"/>
                    <a:pt x="6841" y="12676"/>
                    <a:pt x="7190" y="12676"/>
                  </a:cubicBezTo>
                  <a:cubicBezTo>
                    <a:pt x="7063" y="13024"/>
                    <a:pt x="6968" y="13151"/>
                    <a:pt x="6905" y="13467"/>
                  </a:cubicBezTo>
                  <a:cubicBezTo>
                    <a:pt x="7095" y="12676"/>
                    <a:pt x="7855" y="11821"/>
                    <a:pt x="7475" y="10649"/>
                  </a:cubicBezTo>
                  <a:cubicBezTo>
                    <a:pt x="6588" y="7894"/>
                    <a:pt x="7158" y="7070"/>
                    <a:pt x="6873" y="5202"/>
                  </a:cubicBezTo>
                  <a:cubicBezTo>
                    <a:pt x="6715" y="4125"/>
                    <a:pt x="6651" y="3998"/>
                    <a:pt x="6683" y="3238"/>
                  </a:cubicBezTo>
                  <a:cubicBezTo>
                    <a:pt x="6683" y="2827"/>
                    <a:pt x="6715" y="2225"/>
                    <a:pt x="6651" y="1623"/>
                  </a:cubicBezTo>
                  <a:cubicBezTo>
                    <a:pt x="6562" y="727"/>
                    <a:pt x="5993" y="0"/>
                    <a:pt x="5318" y="0"/>
                  </a:cubicBezTo>
                  <a:close/>
                </a:path>
              </a:pathLst>
            </a:custGeom>
            <a:solidFill>
              <a:srgbClr val="FBA4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5" name="Google Shape;4275;p34"/>
            <p:cNvSpPr/>
            <p:nvPr/>
          </p:nvSpPr>
          <p:spPr>
            <a:xfrm>
              <a:off x="1148356" y="2029823"/>
              <a:ext cx="35593" cy="163865"/>
            </a:xfrm>
            <a:custGeom>
              <a:avLst/>
              <a:gdLst/>
              <a:ahLst/>
              <a:cxnLst/>
              <a:rect l="l" t="t" r="r" b="b"/>
              <a:pathLst>
                <a:path w="1204" h="5543" extrusionOk="0">
                  <a:moveTo>
                    <a:pt x="1204" y="1"/>
                  </a:moveTo>
                  <a:cubicBezTo>
                    <a:pt x="855" y="1"/>
                    <a:pt x="444" y="381"/>
                    <a:pt x="222" y="919"/>
                  </a:cubicBezTo>
                  <a:cubicBezTo>
                    <a:pt x="159" y="1141"/>
                    <a:pt x="64" y="3611"/>
                    <a:pt x="0" y="5416"/>
                  </a:cubicBezTo>
                  <a:cubicBezTo>
                    <a:pt x="285" y="5448"/>
                    <a:pt x="539" y="5511"/>
                    <a:pt x="792" y="5543"/>
                  </a:cubicBezTo>
                  <a:cubicBezTo>
                    <a:pt x="824" y="3674"/>
                    <a:pt x="887" y="982"/>
                    <a:pt x="919" y="792"/>
                  </a:cubicBezTo>
                  <a:cubicBezTo>
                    <a:pt x="982" y="476"/>
                    <a:pt x="1077" y="349"/>
                    <a:pt x="1204" y="1"/>
                  </a:cubicBezTo>
                  <a:close/>
                </a:path>
              </a:pathLst>
            </a:custGeom>
            <a:solidFill>
              <a:srgbClr val="F38C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6" name="Google Shape;4276;p34"/>
            <p:cNvSpPr/>
            <p:nvPr/>
          </p:nvSpPr>
          <p:spPr>
            <a:xfrm>
              <a:off x="1105286" y="1661549"/>
              <a:ext cx="53390" cy="37190"/>
            </a:xfrm>
            <a:custGeom>
              <a:avLst/>
              <a:gdLst/>
              <a:ahLst/>
              <a:cxnLst/>
              <a:rect l="l" t="t" r="r" b="b"/>
              <a:pathLst>
                <a:path w="1806" h="1258" extrusionOk="0">
                  <a:moveTo>
                    <a:pt x="899" y="0"/>
                  </a:moveTo>
                  <a:cubicBezTo>
                    <a:pt x="786" y="0"/>
                    <a:pt x="620" y="20"/>
                    <a:pt x="444" y="108"/>
                  </a:cubicBezTo>
                  <a:cubicBezTo>
                    <a:pt x="64" y="329"/>
                    <a:pt x="1" y="519"/>
                    <a:pt x="1" y="519"/>
                  </a:cubicBezTo>
                  <a:cubicBezTo>
                    <a:pt x="1" y="519"/>
                    <a:pt x="208" y="1257"/>
                    <a:pt x="741" y="1257"/>
                  </a:cubicBezTo>
                  <a:cubicBezTo>
                    <a:pt x="833" y="1257"/>
                    <a:pt x="934" y="1236"/>
                    <a:pt x="1046" y="1184"/>
                  </a:cubicBezTo>
                  <a:cubicBezTo>
                    <a:pt x="1806" y="804"/>
                    <a:pt x="1046" y="13"/>
                    <a:pt x="1046" y="13"/>
                  </a:cubicBezTo>
                  <a:cubicBezTo>
                    <a:pt x="1046" y="13"/>
                    <a:pt x="989" y="0"/>
                    <a:pt x="899" y="0"/>
                  </a:cubicBezTo>
                  <a:close/>
                </a:path>
              </a:pathLst>
            </a:custGeom>
            <a:solidFill>
              <a:srgbClr val="FFDA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7" name="Google Shape;4277;p34"/>
            <p:cNvSpPr/>
            <p:nvPr/>
          </p:nvSpPr>
          <p:spPr>
            <a:xfrm>
              <a:off x="1062215" y="1677423"/>
              <a:ext cx="33731" cy="22881"/>
            </a:xfrm>
            <a:custGeom>
              <a:avLst/>
              <a:gdLst/>
              <a:ahLst/>
              <a:cxnLst/>
              <a:rect l="l" t="t" r="r" b="b"/>
              <a:pathLst>
                <a:path w="1141" h="774" extrusionOk="0">
                  <a:moveTo>
                    <a:pt x="633" y="1"/>
                  </a:moveTo>
                  <a:cubicBezTo>
                    <a:pt x="434" y="1"/>
                    <a:pt x="175" y="67"/>
                    <a:pt x="1" y="362"/>
                  </a:cubicBezTo>
                  <a:cubicBezTo>
                    <a:pt x="1" y="362"/>
                    <a:pt x="152" y="773"/>
                    <a:pt x="490" y="773"/>
                  </a:cubicBezTo>
                  <a:cubicBezTo>
                    <a:pt x="562" y="773"/>
                    <a:pt x="641" y="755"/>
                    <a:pt x="729" y="711"/>
                  </a:cubicBezTo>
                  <a:cubicBezTo>
                    <a:pt x="1141" y="489"/>
                    <a:pt x="919" y="46"/>
                    <a:pt x="919" y="46"/>
                  </a:cubicBezTo>
                  <a:cubicBezTo>
                    <a:pt x="919" y="46"/>
                    <a:pt x="797" y="1"/>
                    <a:pt x="633" y="1"/>
                  </a:cubicBezTo>
                  <a:close/>
                </a:path>
              </a:pathLst>
            </a:custGeom>
            <a:solidFill>
              <a:srgbClr val="FFDA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8" name="Google Shape;4278;p34"/>
            <p:cNvSpPr/>
            <p:nvPr/>
          </p:nvSpPr>
          <p:spPr>
            <a:xfrm>
              <a:off x="1028515" y="1705270"/>
              <a:ext cx="31868" cy="21847"/>
            </a:xfrm>
            <a:custGeom>
              <a:avLst/>
              <a:gdLst/>
              <a:ahLst/>
              <a:cxnLst/>
              <a:rect l="l" t="t" r="r" b="b"/>
              <a:pathLst>
                <a:path w="1078" h="739" extrusionOk="0">
                  <a:moveTo>
                    <a:pt x="635" y="0"/>
                  </a:moveTo>
                  <a:cubicBezTo>
                    <a:pt x="445" y="0"/>
                    <a:pt x="160" y="63"/>
                    <a:pt x="1" y="402"/>
                  </a:cubicBezTo>
                  <a:cubicBezTo>
                    <a:pt x="1" y="402"/>
                    <a:pt x="179" y="739"/>
                    <a:pt x="473" y="739"/>
                  </a:cubicBezTo>
                  <a:cubicBezTo>
                    <a:pt x="550" y="739"/>
                    <a:pt x="636" y="715"/>
                    <a:pt x="729" y="656"/>
                  </a:cubicBezTo>
                  <a:cubicBezTo>
                    <a:pt x="1077" y="434"/>
                    <a:pt x="824" y="22"/>
                    <a:pt x="824" y="22"/>
                  </a:cubicBezTo>
                  <a:cubicBezTo>
                    <a:pt x="824" y="22"/>
                    <a:pt x="746" y="0"/>
                    <a:pt x="635" y="0"/>
                  </a:cubicBezTo>
                  <a:close/>
                </a:path>
              </a:pathLst>
            </a:custGeom>
            <a:solidFill>
              <a:srgbClr val="FFDA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9" name="Google Shape;4279;p34"/>
            <p:cNvSpPr/>
            <p:nvPr/>
          </p:nvSpPr>
          <p:spPr>
            <a:xfrm>
              <a:off x="1000432" y="1742931"/>
              <a:ext cx="28114" cy="19629"/>
            </a:xfrm>
            <a:custGeom>
              <a:avLst/>
              <a:gdLst/>
              <a:ahLst/>
              <a:cxnLst/>
              <a:rect l="l" t="t" r="r" b="b"/>
              <a:pathLst>
                <a:path w="951" h="664" extrusionOk="0">
                  <a:moveTo>
                    <a:pt x="589" y="1"/>
                  </a:moveTo>
                  <a:cubicBezTo>
                    <a:pt x="423" y="1"/>
                    <a:pt x="148" y="57"/>
                    <a:pt x="1" y="395"/>
                  </a:cubicBezTo>
                  <a:cubicBezTo>
                    <a:pt x="1" y="395"/>
                    <a:pt x="135" y="663"/>
                    <a:pt x="388" y="663"/>
                  </a:cubicBezTo>
                  <a:cubicBezTo>
                    <a:pt x="460" y="663"/>
                    <a:pt x="543" y="641"/>
                    <a:pt x="634" y="585"/>
                  </a:cubicBezTo>
                  <a:cubicBezTo>
                    <a:pt x="951" y="363"/>
                    <a:pt x="729" y="15"/>
                    <a:pt x="729" y="15"/>
                  </a:cubicBezTo>
                  <a:cubicBezTo>
                    <a:pt x="729" y="15"/>
                    <a:pt x="673" y="1"/>
                    <a:pt x="589" y="1"/>
                  </a:cubicBezTo>
                  <a:close/>
                </a:path>
              </a:pathLst>
            </a:custGeom>
            <a:solidFill>
              <a:srgbClr val="FFDA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0" name="Google Shape;4280;p34"/>
            <p:cNvSpPr/>
            <p:nvPr/>
          </p:nvSpPr>
          <p:spPr>
            <a:xfrm>
              <a:off x="976103" y="1776247"/>
              <a:ext cx="23443" cy="16821"/>
            </a:xfrm>
            <a:custGeom>
              <a:avLst/>
              <a:gdLst/>
              <a:ahLst/>
              <a:cxnLst/>
              <a:rect l="l" t="t" r="r" b="b"/>
              <a:pathLst>
                <a:path w="793" h="569" extrusionOk="0">
                  <a:moveTo>
                    <a:pt x="414" y="1"/>
                  </a:moveTo>
                  <a:cubicBezTo>
                    <a:pt x="287" y="1"/>
                    <a:pt x="111" y="54"/>
                    <a:pt x="0" y="313"/>
                  </a:cubicBezTo>
                  <a:cubicBezTo>
                    <a:pt x="0" y="313"/>
                    <a:pt x="99" y="569"/>
                    <a:pt x="326" y="569"/>
                  </a:cubicBezTo>
                  <a:cubicBezTo>
                    <a:pt x="387" y="569"/>
                    <a:pt x="458" y="550"/>
                    <a:pt x="539" y="503"/>
                  </a:cubicBezTo>
                  <a:cubicBezTo>
                    <a:pt x="792" y="313"/>
                    <a:pt x="570" y="28"/>
                    <a:pt x="570" y="28"/>
                  </a:cubicBezTo>
                  <a:cubicBezTo>
                    <a:pt x="570" y="28"/>
                    <a:pt x="504" y="1"/>
                    <a:pt x="414" y="1"/>
                  </a:cubicBezTo>
                  <a:close/>
                </a:path>
              </a:pathLst>
            </a:custGeom>
            <a:solidFill>
              <a:srgbClr val="FFDA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1" name="Google Shape;4281;p34"/>
            <p:cNvSpPr/>
            <p:nvPr/>
          </p:nvSpPr>
          <p:spPr>
            <a:xfrm>
              <a:off x="1091244" y="1700304"/>
              <a:ext cx="20635" cy="49635"/>
            </a:xfrm>
            <a:custGeom>
              <a:avLst/>
              <a:gdLst/>
              <a:ahLst/>
              <a:cxnLst/>
              <a:rect l="l" t="t" r="r" b="b"/>
              <a:pathLst>
                <a:path w="698" h="1679" extrusionOk="0">
                  <a:moveTo>
                    <a:pt x="349" y="0"/>
                  </a:moveTo>
                  <a:lnTo>
                    <a:pt x="349" y="0"/>
                  </a:lnTo>
                  <a:cubicBezTo>
                    <a:pt x="254" y="159"/>
                    <a:pt x="1" y="1330"/>
                    <a:pt x="697" y="1679"/>
                  </a:cubicBezTo>
                  <a:cubicBezTo>
                    <a:pt x="476" y="1362"/>
                    <a:pt x="412" y="855"/>
                    <a:pt x="412" y="507"/>
                  </a:cubicBezTo>
                  <a:cubicBezTo>
                    <a:pt x="381" y="317"/>
                    <a:pt x="349" y="159"/>
                    <a:pt x="349" y="0"/>
                  </a:cubicBezTo>
                  <a:close/>
                </a:path>
              </a:pathLst>
            </a:custGeom>
            <a:solidFill>
              <a:srgbClr val="F38C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2" name="Google Shape;4282;p34"/>
            <p:cNvSpPr/>
            <p:nvPr/>
          </p:nvSpPr>
          <p:spPr>
            <a:xfrm>
              <a:off x="1055682" y="1719016"/>
              <a:ext cx="20605" cy="47773"/>
            </a:xfrm>
            <a:custGeom>
              <a:avLst/>
              <a:gdLst/>
              <a:ahLst/>
              <a:cxnLst/>
              <a:rect l="l" t="t" r="r" b="b"/>
              <a:pathLst>
                <a:path w="697" h="1616" extrusionOk="0">
                  <a:moveTo>
                    <a:pt x="285" y="1"/>
                  </a:moveTo>
                  <a:cubicBezTo>
                    <a:pt x="190" y="191"/>
                    <a:pt x="0" y="1299"/>
                    <a:pt x="697" y="1616"/>
                  </a:cubicBezTo>
                  <a:cubicBezTo>
                    <a:pt x="539" y="1394"/>
                    <a:pt x="444" y="887"/>
                    <a:pt x="412" y="571"/>
                  </a:cubicBezTo>
                  <a:cubicBezTo>
                    <a:pt x="380" y="381"/>
                    <a:pt x="349" y="286"/>
                    <a:pt x="285" y="1"/>
                  </a:cubicBezTo>
                  <a:close/>
                </a:path>
              </a:pathLst>
            </a:custGeom>
            <a:solidFill>
              <a:srgbClr val="F38C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3" name="Google Shape;4283;p34"/>
            <p:cNvSpPr/>
            <p:nvPr/>
          </p:nvSpPr>
          <p:spPr>
            <a:xfrm>
              <a:off x="1022898" y="1756470"/>
              <a:ext cx="22497" cy="40294"/>
            </a:xfrm>
            <a:custGeom>
              <a:avLst/>
              <a:gdLst/>
              <a:ahLst/>
              <a:cxnLst/>
              <a:rect l="l" t="t" r="r" b="b"/>
              <a:pathLst>
                <a:path w="761" h="1363" extrusionOk="0">
                  <a:moveTo>
                    <a:pt x="349" y="0"/>
                  </a:moveTo>
                  <a:cubicBezTo>
                    <a:pt x="222" y="159"/>
                    <a:pt x="1" y="1140"/>
                    <a:pt x="761" y="1362"/>
                  </a:cubicBezTo>
                  <a:cubicBezTo>
                    <a:pt x="571" y="1204"/>
                    <a:pt x="507" y="887"/>
                    <a:pt x="444" y="539"/>
                  </a:cubicBezTo>
                  <a:cubicBezTo>
                    <a:pt x="412" y="380"/>
                    <a:pt x="381" y="190"/>
                    <a:pt x="349" y="0"/>
                  </a:cubicBezTo>
                  <a:close/>
                </a:path>
              </a:pathLst>
            </a:custGeom>
            <a:solidFill>
              <a:srgbClr val="F38C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4" name="Google Shape;4284;p34"/>
            <p:cNvSpPr/>
            <p:nvPr/>
          </p:nvSpPr>
          <p:spPr>
            <a:xfrm>
              <a:off x="997623" y="1792032"/>
              <a:ext cx="17826" cy="32814"/>
            </a:xfrm>
            <a:custGeom>
              <a:avLst/>
              <a:gdLst/>
              <a:ahLst/>
              <a:cxnLst/>
              <a:rect l="l" t="t" r="r" b="b"/>
              <a:pathLst>
                <a:path w="603" h="1110" extrusionOk="0">
                  <a:moveTo>
                    <a:pt x="254" y="1"/>
                  </a:moveTo>
                  <a:lnTo>
                    <a:pt x="254" y="1"/>
                  </a:lnTo>
                  <a:cubicBezTo>
                    <a:pt x="159" y="159"/>
                    <a:pt x="1" y="919"/>
                    <a:pt x="602" y="1109"/>
                  </a:cubicBezTo>
                  <a:cubicBezTo>
                    <a:pt x="476" y="1046"/>
                    <a:pt x="412" y="856"/>
                    <a:pt x="381" y="571"/>
                  </a:cubicBezTo>
                  <a:cubicBezTo>
                    <a:pt x="349" y="412"/>
                    <a:pt x="317" y="191"/>
                    <a:pt x="254" y="1"/>
                  </a:cubicBezTo>
                  <a:close/>
                </a:path>
              </a:pathLst>
            </a:custGeom>
            <a:solidFill>
              <a:srgbClr val="F38C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5" name="Google Shape;4285;p34"/>
            <p:cNvSpPr/>
            <p:nvPr/>
          </p:nvSpPr>
          <p:spPr>
            <a:xfrm>
              <a:off x="1103423" y="1699358"/>
              <a:ext cx="20605" cy="49635"/>
            </a:xfrm>
            <a:custGeom>
              <a:avLst/>
              <a:gdLst/>
              <a:ahLst/>
              <a:cxnLst/>
              <a:rect l="l" t="t" r="r" b="b"/>
              <a:pathLst>
                <a:path w="697" h="1679" extrusionOk="0">
                  <a:moveTo>
                    <a:pt x="0" y="0"/>
                  </a:moveTo>
                  <a:lnTo>
                    <a:pt x="0" y="0"/>
                  </a:lnTo>
                  <a:cubicBezTo>
                    <a:pt x="222" y="697"/>
                    <a:pt x="285" y="824"/>
                    <a:pt x="317" y="1141"/>
                  </a:cubicBezTo>
                  <a:cubicBezTo>
                    <a:pt x="349" y="1362"/>
                    <a:pt x="349" y="1489"/>
                    <a:pt x="349" y="1679"/>
                  </a:cubicBezTo>
                  <a:cubicBezTo>
                    <a:pt x="570" y="1426"/>
                    <a:pt x="697" y="317"/>
                    <a:pt x="0" y="0"/>
                  </a:cubicBezTo>
                  <a:close/>
                </a:path>
              </a:pathLst>
            </a:custGeom>
            <a:solidFill>
              <a:srgbClr val="F38C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6" name="Google Shape;4286;p34"/>
            <p:cNvSpPr/>
            <p:nvPr/>
          </p:nvSpPr>
          <p:spPr>
            <a:xfrm>
              <a:off x="1303760" y="1661549"/>
              <a:ext cx="53390" cy="37190"/>
            </a:xfrm>
            <a:custGeom>
              <a:avLst/>
              <a:gdLst/>
              <a:ahLst/>
              <a:cxnLst/>
              <a:rect l="l" t="t" r="r" b="b"/>
              <a:pathLst>
                <a:path w="1806" h="1258" extrusionOk="0">
                  <a:moveTo>
                    <a:pt x="907" y="0"/>
                  </a:moveTo>
                  <a:cubicBezTo>
                    <a:pt x="817" y="0"/>
                    <a:pt x="761" y="13"/>
                    <a:pt x="761" y="13"/>
                  </a:cubicBezTo>
                  <a:cubicBezTo>
                    <a:pt x="761" y="13"/>
                    <a:pt x="0" y="804"/>
                    <a:pt x="761" y="1184"/>
                  </a:cubicBezTo>
                  <a:cubicBezTo>
                    <a:pt x="877" y="1236"/>
                    <a:pt x="981" y="1257"/>
                    <a:pt x="1075" y="1257"/>
                  </a:cubicBezTo>
                  <a:cubicBezTo>
                    <a:pt x="1621" y="1257"/>
                    <a:pt x="1806" y="519"/>
                    <a:pt x="1806" y="519"/>
                  </a:cubicBezTo>
                  <a:cubicBezTo>
                    <a:pt x="1806" y="519"/>
                    <a:pt x="1774" y="329"/>
                    <a:pt x="1362" y="108"/>
                  </a:cubicBezTo>
                  <a:cubicBezTo>
                    <a:pt x="1186" y="20"/>
                    <a:pt x="1020" y="0"/>
                    <a:pt x="907" y="0"/>
                  </a:cubicBezTo>
                  <a:close/>
                </a:path>
              </a:pathLst>
            </a:custGeom>
            <a:solidFill>
              <a:srgbClr val="FFDA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7" name="Google Shape;4287;p34"/>
            <p:cNvSpPr/>
            <p:nvPr/>
          </p:nvSpPr>
          <p:spPr>
            <a:xfrm>
              <a:off x="1367405" y="1677423"/>
              <a:ext cx="33760" cy="22881"/>
            </a:xfrm>
            <a:custGeom>
              <a:avLst/>
              <a:gdLst/>
              <a:ahLst/>
              <a:cxnLst/>
              <a:rect l="l" t="t" r="r" b="b"/>
              <a:pathLst>
                <a:path w="1142" h="774" extrusionOk="0">
                  <a:moveTo>
                    <a:pt x="498" y="1"/>
                  </a:moveTo>
                  <a:cubicBezTo>
                    <a:pt x="339" y="1"/>
                    <a:pt x="223" y="46"/>
                    <a:pt x="223" y="46"/>
                  </a:cubicBezTo>
                  <a:cubicBezTo>
                    <a:pt x="223" y="46"/>
                    <a:pt x="1" y="489"/>
                    <a:pt x="381" y="711"/>
                  </a:cubicBezTo>
                  <a:cubicBezTo>
                    <a:pt x="469" y="755"/>
                    <a:pt x="550" y="773"/>
                    <a:pt x="622" y="773"/>
                  </a:cubicBezTo>
                  <a:cubicBezTo>
                    <a:pt x="968" y="773"/>
                    <a:pt x="1141" y="362"/>
                    <a:pt x="1141" y="362"/>
                  </a:cubicBezTo>
                  <a:cubicBezTo>
                    <a:pt x="950" y="67"/>
                    <a:pt x="692" y="1"/>
                    <a:pt x="498" y="1"/>
                  </a:cubicBezTo>
                  <a:close/>
                </a:path>
              </a:pathLst>
            </a:custGeom>
            <a:solidFill>
              <a:srgbClr val="FFDA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8" name="Google Shape;4288;p34"/>
            <p:cNvSpPr/>
            <p:nvPr/>
          </p:nvSpPr>
          <p:spPr>
            <a:xfrm>
              <a:off x="1402051" y="1705270"/>
              <a:ext cx="31868" cy="21847"/>
            </a:xfrm>
            <a:custGeom>
              <a:avLst/>
              <a:gdLst/>
              <a:ahLst/>
              <a:cxnLst/>
              <a:rect l="l" t="t" r="r" b="b"/>
              <a:pathLst>
                <a:path w="1078" h="739" extrusionOk="0">
                  <a:moveTo>
                    <a:pt x="444" y="0"/>
                  </a:moveTo>
                  <a:cubicBezTo>
                    <a:pt x="332" y="0"/>
                    <a:pt x="254" y="22"/>
                    <a:pt x="254" y="22"/>
                  </a:cubicBezTo>
                  <a:cubicBezTo>
                    <a:pt x="254" y="22"/>
                    <a:pt x="1" y="434"/>
                    <a:pt x="349" y="656"/>
                  </a:cubicBezTo>
                  <a:cubicBezTo>
                    <a:pt x="442" y="715"/>
                    <a:pt x="528" y="739"/>
                    <a:pt x="605" y="739"/>
                  </a:cubicBezTo>
                  <a:cubicBezTo>
                    <a:pt x="899" y="739"/>
                    <a:pt x="1077" y="402"/>
                    <a:pt x="1077" y="402"/>
                  </a:cubicBezTo>
                  <a:cubicBezTo>
                    <a:pt x="918" y="63"/>
                    <a:pt x="633" y="0"/>
                    <a:pt x="444" y="0"/>
                  </a:cubicBezTo>
                  <a:close/>
                </a:path>
              </a:pathLst>
            </a:custGeom>
            <a:solidFill>
              <a:srgbClr val="FFDA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9" name="Google Shape;4289;p34"/>
            <p:cNvSpPr/>
            <p:nvPr/>
          </p:nvSpPr>
          <p:spPr>
            <a:xfrm>
              <a:off x="1434835" y="1742931"/>
              <a:ext cx="28114" cy="19629"/>
            </a:xfrm>
            <a:custGeom>
              <a:avLst/>
              <a:gdLst/>
              <a:ahLst/>
              <a:cxnLst/>
              <a:rect l="l" t="t" r="r" b="b"/>
              <a:pathLst>
                <a:path w="951" h="664" extrusionOk="0">
                  <a:moveTo>
                    <a:pt x="338" y="1"/>
                  </a:moveTo>
                  <a:cubicBezTo>
                    <a:pt x="250" y="1"/>
                    <a:pt x="190" y="15"/>
                    <a:pt x="190" y="15"/>
                  </a:cubicBezTo>
                  <a:cubicBezTo>
                    <a:pt x="190" y="15"/>
                    <a:pt x="0" y="363"/>
                    <a:pt x="317" y="585"/>
                  </a:cubicBezTo>
                  <a:cubicBezTo>
                    <a:pt x="408" y="641"/>
                    <a:pt x="490" y="663"/>
                    <a:pt x="563" y="663"/>
                  </a:cubicBezTo>
                  <a:cubicBezTo>
                    <a:pt x="816" y="663"/>
                    <a:pt x="950" y="395"/>
                    <a:pt x="950" y="395"/>
                  </a:cubicBezTo>
                  <a:cubicBezTo>
                    <a:pt x="802" y="57"/>
                    <a:pt x="514" y="1"/>
                    <a:pt x="338" y="1"/>
                  </a:cubicBezTo>
                  <a:close/>
                </a:path>
              </a:pathLst>
            </a:custGeom>
            <a:solidFill>
              <a:srgbClr val="FFDA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0" name="Google Shape;4290;p34"/>
            <p:cNvSpPr/>
            <p:nvPr/>
          </p:nvSpPr>
          <p:spPr>
            <a:xfrm>
              <a:off x="1462918" y="1776247"/>
              <a:ext cx="24359" cy="16821"/>
            </a:xfrm>
            <a:custGeom>
              <a:avLst/>
              <a:gdLst/>
              <a:ahLst/>
              <a:cxnLst/>
              <a:rect l="l" t="t" r="r" b="b"/>
              <a:pathLst>
                <a:path w="824" h="569" extrusionOk="0">
                  <a:moveTo>
                    <a:pt x="381" y="1"/>
                  </a:moveTo>
                  <a:cubicBezTo>
                    <a:pt x="288" y="1"/>
                    <a:pt x="222" y="28"/>
                    <a:pt x="222" y="28"/>
                  </a:cubicBezTo>
                  <a:cubicBezTo>
                    <a:pt x="222" y="28"/>
                    <a:pt x="0" y="313"/>
                    <a:pt x="285" y="503"/>
                  </a:cubicBezTo>
                  <a:cubicBezTo>
                    <a:pt x="359" y="550"/>
                    <a:pt x="426" y="569"/>
                    <a:pt x="485" y="569"/>
                  </a:cubicBezTo>
                  <a:cubicBezTo>
                    <a:pt x="706" y="569"/>
                    <a:pt x="824" y="313"/>
                    <a:pt x="824" y="313"/>
                  </a:cubicBezTo>
                  <a:cubicBezTo>
                    <a:pt x="694" y="54"/>
                    <a:pt x="511" y="1"/>
                    <a:pt x="381" y="1"/>
                  </a:cubicBezTo>
                  <a:close/>
                </a:path>
              </a:pathLst>
            </a:custGeom>
            <a:solidFill>
              <a:srgbClr val="FFDA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44" name="Google Shape;4344;p34"/>
          <p:cNvSpPr txBox="1"/>
          <p:nvPr/>
        </p:nvSpPr>
        <p:spPr>
          <a:xfrm>
            <a:off x="710250" y="457200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 smtClean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Complete Linkage</a:t>
            </a:r>
            <a:endParaRPr sz="2500" dirty="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4308" y="1034413"/>
            <a:ext cx="6430359" cy="385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471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3" name="Google Shape;2323;p27"/>
          <p:cNvSpPr txBox="1"/>
          <p:nvPr/>
        </p:nvSpPr>
        <p:spPr>
          <a:xfrm>
            <a:off x="710250" y="457200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 smtClean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Complete Linkage</a:t>
            </a:r>
            <a:endParaRPr sz="2500" dirty="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366" name="Google Shape;2366;p27"/>
          <p:cNvSpPr/>
          <p:nvPr/>
        </p:nvSpPr>
        <p:spPr>
          <a:xfrm>
            <a:off x="710250" y="2377845"/>
            <a:ext cx="998903" cy="998871"/>
          </a:xfrm>
          <a:custGeom>
            <a:avLst/>
            <a:gdLst/>
            <a:ahLst/>
            <a:cxnLst/>
            <a:rect l="l" t="t" r="r" b="b"/>
            <a:pathLst>
              <a:path w="31797" h="31796" extrusionOk="0">
                <a:moveTo>
                  <a:pt x="15898" y="0"/>
                </a:moveTo>
                <a:cubicBezTo>
                  <a:pt x="7126" y="0"/>
                  <a:pt x="1" y="7126"/>
                  <a:pt x="1" y="15898"/>
                </a:cubicBezTo>
                <a:cubicBezTo>
                  <a:pt x="1" y="24702"/>
                  <a:pt x="7126" y="31796"/>
                  <a:pt x="15898" y="31796"/>
                </a:cubicBezTo>
                <a:cubicBezTo>
                  <a:pt x="24671" y="31796"/>
                  <a:pt x="31796" y="24702"/>
                  <a:pt x="31796" y="15898"/>
                </a:cubicBezTo>
                <a:cubicBezTo>
                  <a:pt x="31796" y="7126"/>
                  <a:pt x="24671" y="0"/>
                  <a:pt x="15898" y="0"/>
                </a:cubicBezTo>
                <a:close/>
              </a:path>
            </a:pathLst>
          </a:custGeom>
          <a:solidFill>
            <a:srgbClr val="EDEDED"/>
          </a:solidFill>
          <a:ln w="10300" cap="flat" cmpd="sng">
            <a:solidFill>
              <a:srgbClr val="376B8C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7" name="Google Shape;2367;p27"/>
          <p:cNvSpPr/>
          <p:nvPr/>
        </p:nvSpPr>
        <p:spPr>
          <a:xfrm>
            <a:off x="1168878" y="2629542"/>
            <a:ext cx="47814" cy="224869"/>
          </a:xfrm>
          <a:custGeom>
            <a:avLst/>
            <a:gdLst/>
            <a:ahLst/>
            <a:cxnLst/>
            <a:rect l="l" t="t" r="r" b="b"/>
            <a:pathLst>
              <a:path w="1522" h="7158" extrusionOk="0">
                <a:moveTo>
                  <a:pt x="1" y="1"/>
                </a:moveTo>
                <a:lnTo>
                  <a:pt x="1" y="7158"/>
                </a:lnTo>
                <a:lnTo>
                  <a:pt x="1521" y="7158"/>
                </a:lnTo>
                <a:lnTo>
                  <a:pt x="1521" y="1"/>
                </a:lnTo>
                <a:close/>
              </a:path>
            </a:pathLst>
          </a:custGeom>
          <a:solidFill>
            <a:srgbClr val="F2B8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8" name="Google Shape;2368;p27"/>
          <p:cNvSpPr/>
          <p:nvPr/>
        </p:nvSpPr>
        <p:spPr>
          <a:xfrm>
            <a:off x="980859" y="2816586"/>
            <a:ext cx="423851" cy="455675"/>
          </a:xfrm>
          <a:custGeom>
            <a:avLst/>
            <a:gdLst/>
            <a:ahLst/>
            <a:cxnLst/>
            <a:rect l="l" t="t" r="r" b="b"/>
            <a:pathLst>
              <a:path w="13492" h="14505" extrusionOk="0">
                <a:moveTo>
                  <a:pt x="6746" y="0"/>
                </a:moveTo>
                <a:cubicBezTo>
                  <a:pt x="3009" y="0"/>
                  <a:pt x="0" y="2502"/>
                  <a:pt x="286" y="5004"/>
                </a:cubicBezTo>
                <a:cubicBezTo>
                  <a:pt x="571" y="7506"/>
                  <a:pt x="1901" y="14505"/>
                  <a:pt x="6746" y="14505"/>
                </a:cubicBezTo>
                <a:cubicBezTo>
                  <a:pt x="11591" y="14505"/>
                  <a:pt x="12921" y="7506"/>
                  <a:pt x="13206" y="5004"/>
                </a:cubicBezTo>
                <a:cubicBezTo>
                  <a:pt x="13492" y="2502"/>
                  <a:pt x="10483" y="0"/>
                  <a:pt x="6746" y="0"/>
                </a:cubicBezTo>
                <a:close/>
              </a:path>
            </a:pathLst>
          </a:custGeom>
          <a:solidFill>
            <a:srgbClr val="376B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9" name="Google Shape;2369;p27"/>
          <p:cNvSpPr/>
          <p:nvPr/>
        </p:nvSpPr>
        <p:spPr>
          <a:xfrm>
            <a:off x="1054496" y="2816586"/>
            <a:ext cx="276578" cy="455675"/>
          </a:xfrm>
          <a:custGeom>
            <a:avLst/>
            <a:gdLst/>
            <a:ahLst/>
            <a:cxnLst/>
            <a:rect l="l" t="t" r="r" b="b"/>
            <a:pathLst>
              <a:path w="8804" h="14505" extrusionOk="0">
                <a:moveTo>
                  <a:pt x="4402" y="0"/>
                </a:moveTo>
                <a:cubicBezTo>
                  <a:pt x="1963" y="0"/>
                  <a:pt x="0" y="2502"/>
                  <a:pt x="190" y="5004"/>
                </a:cubicBezTo>
                <a:cubicBezTo>
                  <a:pt x="348" y="7506"/>
                  <a:pt x="1235" y="14505"/>
                  <a:pt x="4402" y="14505"/>
                </a:cubicBezTo>
                <a:cubicBezTo>
                  <a:pt x="7569" y="14505"/>
                  <a:pt x="8456" y="7506"/>
                  <a:pt x="8614" y="5004"/>
                </a:cubicBezTo>
                <a:cubicBezTo>
                  <a:pt x="8804" y="2502"/>
                  <a:pt x="6872" y="0"/>
                  <a:pt x="4402" y="0"/>
                </a:cubicBezTo>
                <a:close/>
              </a:path>
            </a:pathLst>
          </a:custGeom>
          <a:solidFill>
            <a:srgbClr val="43AE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0" name="Google Shape;2370;p27"/>
          <p:cNvSpPr/>
          <p:nvPr/>
        </p:nvSpPr>
        <p:spPr>
          <a:xfrm>
            <a:off x="1031594" y="2895187"/>
            <a:ext cx="322381" cy="170144"/>
          </a:xfrm>
          <a:custGeom>
            <a:avLst/>
            <a:gdLst/>
            <a:ahLst/>
            <a:cxnLst/>
            <a:rect l="l" t="t" r="r" b="b"/>
            <a:pathLst>
              <a:path w="10262" h="5416" extrusionOk="0">
                <a:moveTo>
                  <a:pt x="2027" y="0"/>
                </a:moveTo>
                <a:cubicBezTo>
                  <a:pt x="919" y="0"/>
                  <a:pt x="1" y="919"/>
                  <a:pt x="1" y="2059"/>
                </a:cubicBezTo>
                <a:lnTo>
                  <a:pt x="1" y="3389"/>
                </a:lnTo>
                <a:cubicBezTo>
                  <a:pt x="1" y="4497"/>
                  <a:pt x="919" y="5416"/>
                  <a:pt x="2027" y="5416"/>
                </a:cubicBezTo>
                <a:lnTo>
                  <a:pt x="8235" y="5416"/>
                </a:lnTo>
                <a:cubicBezTo>
                  <a:pt x="9343" y="5416"/>
                  <a:pt x="10261" y="4497"/>
                  <a:pt x="10261" y="3389"/>
                </a:cubicBezTo>
                <a:lnTo>
                  <a:pt x="10261" y="2059"/>
                </a:lnTo>
                <a:cubicBezTo>
                  <a:pt x="10261" y="919"/>
                  <a:pt x="9343" y="0"/>
                  <a:pt x="8235" y="0"/>
                </a:cubicBezTo>
                <a:close/>
              </a:path>
            </a:pathLst>
          </a:custGeom>
          <a:solidFill>
            <a:srgbClr val="F2B8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1" name="Google Shape;2371;p27"/>
          <p:cNvSpPr/>
          <p:nvPr/>
        </p:nvSpPr>
        <p:spPr>
          <a:xfrm>
            <a:off x="1060465" y="3111071"/>
            <a:ext cx="65689" cy="65689"/>
          </a:xfrm>
          <a:custGeom>
            <a:avLst/>
            <a:gdLst/>
            <a:ahLst/>
            <a:cxnLst/>
            <a:rect l="l" t="t" r="r" b="b"/>
            <a:pathLst>
              <a:path w="2091" h="2091" extrusionOk="0">
                <a:moveTo>
                  <a:pt x="1045" y="0"/>
                </a:moveTo>
                <a:cubicBezTo>
                  <a:pt x="475" y="0"/>
                  <a:pt x="0" y="475"/>
                  <a:pt x="0" y="1045"/>
                </a:cubicBezTo>
                <a:cubicBezTo>
                  <a:pt x="0" y="1615"/>
                  <a:pt x="475" y="2090"/>
                  <a:pt x="1045" y="2090"/>
                </a:cubicBezTo>
                <a:cubicBezTo>
                  <a:pt x="1615" y="2090"/>
                  <a:pt x="2090" y="1615"/>
                  <a:pt x="2090" y="1045"/>
                </a:cubicBezTo>
                <a:cubicBezTo>
                  <a:pt x="2090" y="475"/>
                  <a:pt x="1615" y="0"/>
                  <a:pt x="1045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2" name="Google Shape;2372;p27"/>
          <p:cNvSpPr/>
          <p:nvPr/>
        </p:nvSpPr>
        <p:spPr>
          <a:xfrm>
            <a:off x="1278328" y="3088169"/>
            <a:ext cx="45803" cy="45803"/>
          </a:xfrm>
          <a:custGeom>
            <a:avLst/>
            <a:gdLst/>
            <a:ahLst/>
            <a:cxnLst/>
            <a:rect l="l" t="t" r="r" b="b"/>
            <a:pathLst>
              <a:path w="1458" h="1458" extrusionOk="0">
                <a:moveTo>
                  <a:pt x="729" y="1"/>
                </a:moveTo>
                <a:cubicBezTo>
                  <a:pt x="349" y="1"/>
                  <a:pt x="1" y="349"/>
                  <a:pt x="1" y="729"/>
                </a:cubicBezTo>
                <a:cubicBezTo>
                  <a:pt x="1" y="1141"/>
                  <a:pt x="349" y="1458"/>
                  <a:pt x="729" y="1458"/>
                </a:cubicBezTo>
                <a:cubicBezTo>
                  <a:pt x="1141" y="1458"/>
                  <a:pt x="1457" y="1141"/>
                  <a:pt x="1457" y="729"/>
                </a:cubicBezTo>
                <a:cubicBezTo>
                  <a:pt x="1457" y="349"/>
                  <a:pt x="1141" y="1"/>
                  <a:pt x="729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3" name="Google Shape;2373;p27"/>
          <p:cNvSpPr/>
          <p:nvPr/>
        </p:nvSpPr>
        <p:spPr>
          <a:xfrm>
            <a:off x="1256432" y="3156842"/>
            <a:ext cx="44798" cy="45772"/>
          </a:xfrm>
          <a:custGeom>
            <a:avLst/>
            <a:gdLst/>
            <a:ahLst/>
            <a:cxnLst/>
            <a:rect l="l" t="t" r="r" b="b"/>
            <a:pathLst>
              <a:path w="1426" h="1457" extrusionOk="0">
                <a:moveTo>
                  <a:pt x="698" y="0"/>
                </a:moveTo>
                <a:cubicBezTo>
                  <a:pt x="318" y="0"/>
                  <a:pt x="1" y="317"/>
                  <a:pt x="1" y="728"/>
                </a:cubicBezTo>
                <a:cubicBezTo>
                  <a:pt x="1" y="1140"/>
                  <a:pt x="318" y="1457"/>
                  <a:pt x="698" y="1457"/>
                </a:cubicBezTo>
                <a:cubicBezTo>
                  <a:pt x="1109" y="1457"/>
                  <a:pt x="1426" y="1140"/>
                  <a:pt x="1426" y="728"/>
                </a:cubicBezTo>
                <a:cubicBezTo>
                  <a:pt x="1426" y="317"/>
                  <a:pt x="1109" y="0"/>
                  <a:pt x="698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4" name="Google Shape;2374;p27"/>
          <p:cNvSpPr/>
          <p:nvPr/>
        </p:nvSpPr>
        <p:spPr>
          <a:xfrm>
            <a:off x="1155966" y="2465398"/>
            <a:ext cx="61699" cy="110989"/>
          </a:xfrm>
          <a:custGeom>
            <a:avLst/>
            <a:gdLst/>
            <a:ahLst/>
            <a:cxnLst/>
            <a:rect l="l" t="t" r="r" b="b"/>
            <a:pathLst>
              <a:path w="1964" h="3533" extrusionOk="0">
                <a:moveTo>
                  <a:pt x="1045" y="0"/>
                </a:moveTo>
                <a:cubicBezTo>
                  <a:pt x="1014" y="380"/>
                  <a:pt x="887" y="760"/>
                  <a:pt x="697" y="1077"/>
                </a:cubicBezTo>
                <a:cubicBezTo>
                  <a:pt x="475" y="1457"/>
                  <a:pt x="190" y="1837"/>
                  <a:pt x="95" y="2280"/>
                </a:cubicBezTo>
                <a:cubicBezTo>
                  <a:pt x="0" y="2692"/>
                  <a:pt x="95" y="3230"/>
                  <a:pt x="507" y="3452"/>
                </a:cubicBezTo>
                <a:cubicBezTo>
                  <a:pt x="611" y="3508"/>
                  <a:pt x="721" y="3533"/>
                  <a:pt x="832" y="3533"/>
                </a:cubicBezTo>
                <a:cubicBezTo>
                  <a:pt x="1226" y="3533"/>
                  <a:pt x="1625" y="3214"/>
                  <a:pt x="1774" y="2819"/>
                </a:cubicBezTo>
                <a:cubicBezTo>
                  <a:pt x="1964" y="2344"/>
                  <a:pt x="1805" y="1774"/>
                  <a:pt x="1584" y="1267"/>
                </a:cubicBezTo>
                <a:cubicBezTo>
                  <a:pt x="1394" y="855"/>
                  <a:pt x="1172" y="444"/>
                  <a:pt x="1045" y="0"/>
                </a:cubicBezTo>
                <a:close/>
              </a:path>
            </a:pathLst>
          </a:custGeom>
          <a:solidFill>
            <a:srgbClr val="E276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5" name="Google Shape;2375;p27"/>
          <p:cNvSpPr/>
          <p:nvPr/>
        </p:nvSpPr>
        <p:spPr>
          <a:xfrm>
            <a:off x="1145003" y="2936969"/>
            <a:ext cx="8985" cy="36818"/>
          </a:xfrm>
          <a:custGeom>
            <a:avLst/>
            <a:gdLst/>
            <a:ahLst/>
            <a:cxnLst/>
            <a:rect l="l" t="t" r="r" b="b"/>
            <a:pathLst>
              <a:path w="286" h="1172" extrusionOk="0">
                <a:moveTo>
                  <a:pt x="128" y="0"/>
                </a:moveTo>
                <a:cubicBezTo>
                  <a:pt x="64" y="0"/>
                  <a:pt x="1" y="64"/>
                  <a:pt x="1" y="127"/>
                </a:cubicBezTo>
                <a:lnTo>
                  <a:pt x="1" y="1045"/>
                </a:lnTo>
                <a:cubicBezTo>
                  <a:pt x="1" y="1109"/>
                  <a:pt x="64" y="1172"/>
                  <a:pt x="159" y="1172"/>
                </a:cubicBezTo>
                <a:cubicBezTo>
                  <a:pt x="223" y="1172"/>
                  <a:pt x="286" y="1109"/>
                  <a:pt x="286" y="1045"/>
                </a:cubicBezTo>
                <a:lnTo>
                  <a:pt x="286" y="127"/>
                </a:lnTo>
                <a:cubicBezTo>
                  <a:pt x="286" y="64"/>
                  <a:pt x="223" y="0"/>
                  <a:pt x="1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6" name="Google Shape;2376;p27"/>
          <p:cNvSpPr/>
          <p:nvPr/>
        </p:nvSpPr>
        <p:spPr>
          <a:xfrm>
            <a:off x="1145003" y="2986699"/>
            <a:ext cx="8985" cy="37855"/>
          </a:xfrm>
          <a:custGeom>
            <a:avLst/>
            <a:gdLst/>
            <a:ahLst/>
            <a:cxnLst/>
            <a:rect l="l" t="t" r="r" b="b"/>
            <a:pathLst>
              <a:path w="286" h="1205" extrusionOk="0">
                <a:moveTo>
                  <a:pt x="128" y="1"/>
                </a:moveTo>
                <a:cubicBezTo>
                  <a:pt x="64" y="1"/>
                  <a:pt x="1" y="64"/>
                  <a:pt x="1" y="159"/>
                </a:cubicBezTo>
                <a:lnTo>
                  <a:pt x="1" y="1077"/>
                </a:lnTo>
                <a:cubicBezTo>
                  <a:pt x="1" y="1141"/>
                  <a:pt x="64" y="1204"/>
                  <a:pt x="159" y="1204"/>
                </a:cubicBezTo>
                <a:cubicBezTo>
                  <a:pt x="223" y="1204"/>
                  <a:pt x="286" y="1141"/>
                  <a:pt x="286" y="1077"/>
                </a:cubicBezTo>
                <a:lnTo>
                  <a:pt x="286" y="159"/>
                </a:lnTo>
                <a:cubicBezTo>
                  <a:pt x="286" y="64"/>
                  <a:pt x="223" y="1"/>
                  <a:pt x="12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7" name="Google Shape;2377;p27"/>
          <p:cNvSpPr/>
          <p:nvPr/>
        </p:nvSpPr>
        <p:spPr>
          <a:xfrm>
            <a:off x="1174847" y="2936969"/>
            <a:ext cx="8985" cy="36818"/>
          </a:xfrm>
          <a:custGeom>
            <a:avLst/>
            <a:gdLst/>
            <a:ahLst/>
            <a:cxnLst/>
            <a:rect l="l" t="t" r="r" b="b"/>
            <a:pathLst>
              <a:path w="286" h="1172" extrusionOk="0">
                <a:moveTo>
                  <a:pt x="128" y="0"/>
                </a:moveTo>
                <a:cubicBezTo>
                  <a:pt x="64" y="0"/>
                  <a:pt x="1" y="64"/>
                  <a:pt x="1" y="127"/>
                </a:cubicBezTo>
                <a:lnTo>
                  <a:pt x="1" y="1045"/>
                </a:lnTo>
                <a:cubicBezTo>
                  <a:pt x="1" y="1109"/>
                  <a:pt x="64" y="1172"/>
                  <a:pt x="159" y="1172"/>
                </a:cubicBezTo>
                <a:cubicBezTo>
                  <a:pt x="223" y="1172"/>
                  <a:pt x="286" y="1109"/>
                  <a:pt x="286" y="1045"/>
                </a:cubicBezTo>
                <a:lnTo>
                  <a:pt x="286" y="127"/>
                </a:lnTo>
                <a:cubicBezTo>
                  <a:pt x="286" y="64"/>
                  <a:pt x="223" y="0"/>
                  <a:pt x="1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8" name="Google Shape;2378;p27"/>
          <p:cNvSpPr/>
          <p:nvPr/>
        </p:nvSpPr>
        <p:spPr>
          <a:xfrm>
            <a:off x="1211665" y="2936969"/>
            <a:ext cx="8011" cy="36818"/>
          </a:xfrm>
          <a:custGeom>
            <a:avLst/>
            <a:gdLst/>
            <a:ahLst/>
            <a:cxnLst/>
            <a:rect l="l" t="t" r="r" b="b"/>
            <a:pathLst>
              <a:path w="255" h="1172" extrusionOk="0">
                <a:moveTo>
                  <a:pt x="127" y="0"/>
                </a:moveTo>
                <a:cubicBezTo>
                  <a:pt x="64" y="0"/>
                  <a:pt x="1" y="64"/>
                  <a:pt x="1" y="127"/>
                </a:cubicBezTo>
                <a:lnTo>
                  <a:pt x="1" y="1045"/>
                </a:lnTo>
                <a:cubicBezTo>
                  <a:pt x="1" y="1109"/>
                  <a:pt x="64" y="1172"/>
                  <a:pt x="127" y="1172"/>
                </a:cubicBezTo>
                <a:cubicBezTo>
                  <a:pt x="222" y="1172"/>
                  <a:pt x="254" y="1109"/>
                  <a:pt x="254" y="1045"/>
                </a:cubicBezTo>
                <a:lnTo>
                  <a:pt x="254" y="127"/>
                </a:lnTo>
                <a:cubicBezTo>
                  <a:pt x="254" y="64"/>
                  <a:pt x="191" y="0"/>
                  <a:pt x="12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9" name="Google Shape;2379;p27"/>
          <p:cNvSpPr/>
          <p:nvPr/>
        </p:nvSpPr>
        <p:spPr>
          <a:xfrm>
            <a:off x="1174847" y="2986699"/>
            <a:ext cx="8985" cy="37855"/>
          </a:xfrm>
          <a:custGeom>
            <a:avLst/>
            <a:gdLst/>
            <a:ahLst/>
            <a:cxnLst/>
            <a:rect l="l" t="t" r="r" b="b"/>
            <a:pathLst>
              <a:path w="286" h="1205" extrusionOk="0">
                <a:moveTo>
                  <a:pt x="128" y="1"/>
                </a:moveTo>
                <a:cubicBezTo>
                  <a:pt x="64" y="1"/>
                  <a:pt x="1" y="64"/>
                  <a:pt x="1" y="159"/>
                </a:cubicBezTo>
                <a:lnTo>
                  <a:pt x="1" y="1077"/>
                </a:lnTo>
                <a:cubicBezTo>
                  <a:pt x="1" y="1141"/>
                  <a:pt x="64" y="1204"/>
                  <a:pt x="159" y="1204"/>
                </a:cubicBezTo>
                <a:cubicBezTo>
                  <a:pt x="223" y="1204"/>
                  <a:pt x="286" y="1141"/>
                  <a:pt x="286" y="1077"/>
                </a:cubicBezTo>
                <a:lnTo>
                  <a:pt x="286" y="159"/>
                </a:lnTo>
                <a:cubicBezTo>
                  <a:pt x="286" y="64"/>
                  <a:pt x="223" y="1"/>
                  <a:pt x="12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0" name="Google Shape;2380;p27"/>
          <p:cNvSpPr/>
          <p:nvPr/>
        </p:nvSpPr>
        <p:spPr>
          <a:xfrm>
            <a:off x="1211665" y="2986699"/>
            <a:ext cx="8011" cy="37855"/>
          </a:xfrm>
          <a:custGeom>
            <a:avLst/>
            <a:gdLst/>
            <a:ahLst/>
            <a:cxnLst/>
            <a:rect l="l" t="t" r="r" b="b"/>
            <a:pathLst>
              <a:path w="255" h="1205" extrusionOk="0">
                <a:moveTo>
                  <a:pt x="127" y="1"/>
                </a:moveTo>
                <a:cubicBezTo>
                  <a:pt x="64" y="1"/>
                  <a:pt x="1" y="64"/>
                  <a:pt x="1" y="159"/>
                </a:cubicBezTo>
                <a:lnTo>
                  <a:pt x="1" y="1077"/>
                </a:lnTo>
                <a:cubicBezTo>
                  <a:pt x="1" y="1141"/>
                  <a:pt x="64" y="1204"/>
                  <a:pt x="127" y="1204"/>
                </a:cubicBezTo>
                <a:cubicBezTo>
                  <a:pt x="222" y="1204"/>
                  <a:pt x="254" y="1141"/>
                  <a:pt x="254" y="1077"/>
                </a:cubicBezTo>
                <a:lnTo>
                  <a:pt x="254" y="159"/>
                </a:lnTo>
                <a:cubicBezTo>
                  <a:pt x="254" y="64"/>
                  <a:pt x="191" y="1"/>
                  <a:pt x="12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1" name="Google Shape;2381;p27"/>
          <p:cNvSpPr/>
          <p:nvPr/>
        </p:nvSpPr>
        <p:spPr>
          <a:xfrm>
            <a:off x="1178837" y="3026501"/>
            <a:ext cx="37855" cy="8985"/>
          </a:xfrm>
          <a:custGeom>
            <a:avLst/>
            <a:gdLst/>
            <a:ahLst/>
            <a:cxnLst/>
            <a:rect l="l" t="t" r="r" b="b"/>
            <a:pathLst>
              <a:path w="1205" h="286" extrusionOk="0">
                <a:moveTo>
                  <a:pt x="127" y="0"/>
                </a:moveTo>
                <a:cubicBezTo>
                  <a:pt x="64" y="0"/>
                  <a:pt x="1" y="64"/>
                  <a:pt x="1" y="127"/>
                </a:cubicBezTo>
                <a:cubicBezTo>
                  <a:pt x="1" y="222"/>
                  <a:pt x="64" y="285"/>
                  <a:pt x="127" y="285"/>
                </a:cubicBezTo>
                <a:lnTo>
                  <a:pt x="1046" y="285"/>
                </a:lnTo>
                <a:cubicBezTo>
                  <a:pt x="1141" y="285"/>
                  <a:pt x="1204" y="222"/>
                  <a:pt x="1204" y="127"/>
                </a:cubicBezTo>
                <a:cubicBezTo>
                  <a:pt x="1204" y="64"/>
                  <a:pt x="1141" y="0"/>
                  <a:pt x="104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2" name="Google Shape;2382;p27"/>
          <p:cNvSpPr/>
          <p:nvPr/>
        </p:nvSpPr>
        <p:spPr>
          <a:xfrm>
            <a:off x="1178837" y="2926005"/>
            <a:ext cx="37855" cy="8011"/>
          </a:xfrm>
          <a:custGeom>
            <a:avLst/>
            <a:gdLst/>
            <a:ahLst/>
            <a:cxnLst/>
            <a:rect l="l" t="t" r="r" b="b"/>
            <a:pathLst>
              <a:path w="1205" h="255" extrusionOk="0">
                <a:moveTo>
                  <a:pt x="127" y="1"/>
                </a:moveTo>
                <a:cubicBezTo>
                  <a:pt x="64" y="1"/>
                  <a:pt x="1" y="64"/>
                  <a:pt x="1" y="128"/>
                </a:cubicBezTo>
                <a:cubicBezTo>
                  <a:pt x="1" y="223"/>
                  <a:pt x="64" y="254"/>
                  <a:pt x="127" y="254"/>
                </a:cubicBezTo>
                <a:lnTo>
                  <a:pt x="1046" y="254"/>
                </a:lnTo>
                <a:cubicBezTo>
                  <a:pt x="1141" y="254"/>
                  <a:pt x="1204" y="191"/>
                  <a:pt x="1204" y="128"/>
                </a:cubicBezTo>
                <a:cubicBezTo>
                  <a:pt x="1204" y="64"/>
                  <a:pt x="1141" y="1"/>
                  <a:pt x="104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3" name="Google Shape;2383;p27"/>
          <p:cNvSpPr/>
          <p:nvPr/>
        </p:nvSpPr>
        <p:spPr>
          <a:xfrm>
            <a:off x="1242515" y="2936969"/>
            <a:ext cx="7979" cy="36818"/>
          </a:xfrm>
          <a:custGeom>
            <a:avLst/>
            <a:gdLst/>
            <a:ahLst/>
            <a:cxnLst/>
            <a:rect l="l" t="t" r="r" b="b"/>
            <a:pathLst>
              <a:path w="254" h="1172" extrusionOk="0">
                <a:moveTo>
                  <a:pt x="127" y="0"/>
                </a:moveTo>
                <a:cubicBezTo>
                  <a:pt x="64" y="0"/>
                  <a:pt x="0" y="64"/>
                  <a:pt x="0" y="127"/>
                </a:cubicBezTo>
                <a:lnTo>
                  <a:pt x="0" y="1045"/>
                </a:lnTo>
                <a:cubicBezTo>
                  <a:pt x="0" y="1109"/>
                  <a:pt x="64" y="1172"/>
                  <a:pt x="127" y="1172"/>
                </a:cubicBezTo>
                <a:cubicBezTo>
                  <a:pt x="190" y="1172"/>
                  <a:pt x="254" y="1109"/>
                  <a:pt x="254" y="1045"/>
                </a:cubicBezTo>
                <a:lnTo>
                  <a:pt x="254" y="127"/>
                </a:lnTo>
                <a:cubicBezTo>
                  <a:pt x="254" y="64"/>
                  <a:pt x="190" y="0"/>
                  <a:pt x="12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4" name="Google Shape;2384;p27"/>
          <p:cNvSpPr/>
          <p:nvPr/>
        </p:nvSpPr>
        <p:spPr>
          <a:xfrm>
            <a:off x="1246504" y="2975766"/>
            <a:ext cx="36818" cy="8985"/>
          </a:xfrm>
          <a:custGeom>
            <a:avLst/>
            <a:gdLst/>
            <a:ahLst/>
            <a:cxnLst/>
            <a:rect l="l" t="t" r="r" b="b"/>
            <a:pathLst>
              <a:path w="1172" h="286" extrusionOk="0">
                <a:moveTo>
                  <a:pt x="127" y="0"/>
                </a:moveTo>
                <a:cubicBezTo>
                  <a:pt x="63" y="0"/>
                  <a:pt x="0" y="64"/>
                  <a:pt x="0" y="159"/>
                </a:cubicBezTo>
                <a:cubicBezTo>
                  <a:pt x="0" y="222"/>
                  <a:pt x="63" y="285"/>
                  <a:pt x="127" y="285"/>
                </a:cubicBezTo>
                <a:lnTo>
                  <a:pt x="1045" y="285"/>
                </a:lnTo>
                <a:cubicBezTo>
                  <a:pt x="1109" y="285"/>
                  <a:pt x="1172" y="222"/>
                  <a:pt x="1172" y="159"/>
                </a:cubicBezTo>
                <a:cubicBezTo>
                  <a:pt x="1172" y="64"/>
                  <a:pt x="1109" y="0"/>
                  <a:pt x="104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5" name="Google Shape;2385;p27"/>
          <p:cNvSpPr/>
          <p:nvPr/>
        </p:nvSpPr>
        <p:spPr>
          <a:xfrm>
            <a:off x="1278328" y="2986699"/>
            <a:ext cx="8985" cy="37855"/>
          </a:xfrm>
          <a:custGeom>
            <a:avLst/>
            <a:gdLst/>
            <a:ahLst/>
            <a:cxnLst/>
            <a:rect l="l" t="t" r="r" b="b"/>
            <a:pathLst>
              <a:path w="286" h="1205" extrusionOk="0">
                <a:moveTo>
                  <a:pt x="159" y="1"/>
                </a:moveTo>
                <a:cubicBezTo>
                  <a:pt x="64" y="1"/>
                  <a:pt x="1" y="64"/>
                  <a:pt x="1" y="159"/>
                </a:cubicBezTo>
                <a:lnTo>
                  <a:pt x="1" y="1077"/>
                </a:lnTo>
                <a:cubicBezTo>
                  <a:pt x="1" y="1141"/>
                  <a:pt x="64" y="1204"/>
                  <a:pt x="159" y="1204"/>
                </a:cubicBezTo>
                <a:cubicBezTo>
                  <a:pt x="222" y="1204"/>
                  <a:pt x="286" y="1141"/>
                  <a:pt x="286" y="1077"/>
                </a:cubicBezTo>
                <a:lnTo>
                  <a:pt x="286" y="159"/>
                </a:lnTo>
                <a:cubicBezTo>
                  <a:pt x="286" y="64"/>
                  <a:pt x="222" y="1"/>
                  <a:pt x="15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6" name="Google Shape;2386;p27"/>
          <p:cNvSpPr/>
          <p:nvPr/>
        </p:nvSpPr>
        <p:spPr>
          <a:xfrm>
            <a:off x="1246504" y="3026501"/>
            <a:ext cx="36818" cy="8985"/>
          </a:xfrm>
          <a:custGeom>
            <a:avLst/>
            <a:gdLst/>
            <a:ahLst/>
            <a:cxnLst/>
            <a:rect l="l" t="t" r="r" b="b"/>
            <a:pathLst>
              <a:path w="1172" h="286" extrusionOk="0">
                <a:moveTo>
                  <a:pt x="127" y="0"/>
                </a:moveTo>
                <a:cubicBezTo>
                  <a:pt x="63" y="0"/>
                  <a:pt x="0" y="64"/>
                  <a:pt x="0" y="127"/>
                </a:cubicBezTo>
                <a:cubicBezTo>
                  <a:pt x="0" y="222"/>
                  <a:pt x="63" y="285"/>
                  <a:pt x="127" y="285"/>
                </a:cubicBezTo>
                <a:lnTo>
                  <a:pt x="1045" y="285"/>
                </a:lnTo>
                <a:cubicBezTo>
                  <a:pt x="1109" y="285"/>
                  <a:pt x="1172" y="222"/>
                  <a:pt x="1172" y="127"/>
                </a:cubicBezTo>
                <a:cubicBezTo>
                  <a:pt x="1172" y="64"/>
                  <a:pt x="1109" y="0"/>
                  <a:pt x="104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7" name="Google Shape;2387;p27"/>
          <p:cNvSpPr/>
          <p:nvPr/>
        </p:nvSpPr>
        <p:spPr>
          <a:xfrm>
            <a:off x="1246504" y="2926005"/>
            <a:ext cx="36818" cy="8011"/>
          </a:xfrm>
          <a:custGeom>
            <a:avLst/>
            <a:gdLst/>
            <a:ahLst/>
            <a:cxnLst/>
            <a:rect l="l" t="t" r="r" b="b"/>
            <a:pathLst>
              <a:path w="1172" h="255" extrusionOk="0">
                <a:moveTo>
                  <a:pt x="127" y="1"/>
                </a:moveTo>
                <a:cubicBezTo>
                  <a:pt x="63" y="1"/>
                  <a:pt x="0" y="64"/>
                  <a:pt x="0" y="128"/>
                </a:cubicBezTo>
                <a:cubicBezTo>
                  <a:pt x="0" y="223"/>
                  <a:pt x="63" y="254"/>
                  <a:pt x="127" y="254"/>
                </a:cubicBezTo>
                <a:lnTo>
                  <a:pt x="1045" y="254"/>
                </a:lnTo>
                <a:cubicBezTo>
                  <a:pt x="1109" y="254"/>
                  <a:pt x="1172" y="191"/>
                  <a:pt x="1172" y="128"/>
                </a:cubicBezTo>
                <a:cubicBezTo>
                  <a:pt x="1172" y="64"/>
                  <a:pt x="1109" y="1"/>
                  <a:pt x="104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0" name="Google Shape;2390;p27"/>
          <p:cNvSpPr/>
          <p:nvPr/>
        </p:nvSpPr>
        <p:spPr>
          <a:xfrm>
            <a:off x="710250" y="3666205"/>
            <a:ext cx="998903" cy="998903"/>
          </a:xfrm>
          <a:custGeom>
            <a:avLst/>
            <a:gdLst/>
            <a:ahLst/>
            <a:cxnLst/>
            <a:rect l="l" t="t" r="r" b="b"/>
            <a:pathLst>
              <a:path w="31797" h="31797" extrusionOk="0">
                <a:moveTo>
                  <a:pt x="15898" y="1"/>
                </a:moveTo>
                <a:cubicBezTo>
                  <a:pt x="7126" y="1"/>
                  <a:pt x="1" y="7126"/>
                  <a:pt x="1" y="15898"/>
                </a:cubicBezTo>
                <a:cubicBezTo>
                  <a:pt x="1" y="24671"/>
                  <a:pt x="7126" y="31796"/>
                  <a:pt x="15898" y="31796"/>
                </a:cubicBezTo>
                <a:cubicBezTo>
                  <a:pt x="24671" y="31796"/>
                  <a:pt x="31796" y="24671"/>
                  <a:pt x="31796" y="15898"/>
                </a:cubicBezTo>
                <a:cubicBezTo>
                  <a:pt x="31796" y="7126"/>
                  <a:pt x="24671" y="1"/>
                  <a:pt x="15898" y="1"/>
                </a:cubicBezTo>
                <a:close/>
              </a:path>
            </a:pathLst>
          </a:custGeom>
          <a:solidFill>
            <a:srgbClr val="EDEDED"/>
          </a:solidFill>
          <a:ln w="10300" cap="flat" cmpd="sng">
            <a:solidFill>
              <a:srgbClr val="376B8C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1" name="Google Shape;2391;p27"/>
          <p:cNvSpPr/>
          <p:nvPr/>
        </p:nvSpPr>
        <p:spPr>
          <a:xfrm>
            <a:off x="997760" y="3756617"/>
            <a:ext cx="406950" cy="811858"/>
          </a:xfrm>
          <a:custGeom>
            <a:avLst/>
            <a:gdLst/>
            <a:ahLst/>
            <a:cxnLst/>
            <a:rect l="l" t="t" r="r" b="b"/>
            <a:pathLst>
              <a:path w="12954" h="25843" extrusionOk="0">
                <a:moveTo>
                  <a:pt x="6659" y="1"/>
                </a:moveTo>
                <a:cubicBezTo>
                  <a:pt x="6463" y="1"/>
                  <a:pt x="6269" y="21"/>
                  <a:pt x="6081" y="68"/>
                </a:cubicBezTo>
                <a:cubicBezTo>
                  <a:pt x="4783" y="416"/>
                  <a:pt x="3864" y="2031"/>
                  <a:pt x="3991" y="3298"/>
                </a:cubicBezTo>
                <a:cubicBezTo>
                  <a:pt x="3971" y="3121"/>
                  <a:pt x="3781" y="3017"/>
                  <a:pt x="3593" y="3017"/>
                </a:cubicBezTo>
                <a:cubicBezTo>
                  <a:pt x="3479" y="3017"/>
                  <a:pt x="3366" y="3056"/>
                  <a:pt x="3294" y="3140"/>
                </a:cubicBezTo>
                <a:cubicBezTo>
                  <a:pt x="3073" y="3330"/>
                  <a:pt x="3104" y="3710"/>
                  <a:pt x="3326" y="3931"/>
                </a:cubicBezTo>
                <a:cubicBezTo>
                  <a:pt x="3548" y="4153"/>
                  <a:pt x="3864" y="4216"/>
                  <a:pt x="4181" y="4216"/>
                </a:cubicBezTo>
                <a:cubicBezTo>
                  <a:pt x="3833" y="4786"/>
                  <a:pt x="4086" y="5578"/>
                  <a:pt x="4625" y="6021"/>
                </a:cubicBezTo>
                <a:cubicBezTo>
                  <a:pt x="4973" y="6307"/>
                  <a:pt x="5416" y="6465"/>
                  <a:pt x="5891" y="6560"/>
                </a:cubicBezTo>
                <a:cubicBezTo>
                  <a:pt x="5828" y="6877"/>
                  <a:pt x="5891" y="7288"/>
                  <a:pt x="5923" y="7763"/>
                </a:cubicBezTo>
                <a:cubicBezTo>
                  <a:pt x="5720" y="7743"/>
                  <a:pt x="5511" y="7729"/>
                  <a:pt x="5312" y="7729"/>
                </a:cubicBezTo>
                <a:cubicBezTo>
                  <a:pt x="4892" y="7729"/>
                  <a:pt x="4522" y="7791"/>
                  <a:pt x="4371" y="7985"/>
                </a:cubicBezTo>
                <a:cubicBezTo>
                  <a:pt x="3136" y="8872"/>
                  <a:pt x="951" y="13147"/>
                  <a:pt x="444" y="14034"/>
                </a:cubicBezTo>
                <a:cubicBezTo>
                  <a:pt x="223" y="14414"/>
                  <a:pt x="1" y="14825"/>
                  <a:pt x="33" y="15300"/>
                </a:cubicBezTo>
                <a:cubicBezTo>
                  <a:pt x="90" y="15761"/>
                  <a:pt x="539" y="16168"/>
                  <a:pt x="1001" y="16168"/>
                </a:cubicBezTo>
                <a:cubicBezTo>
                  <a:pt x="1047" y="16168"/>
                  <a:pt x="1094" y="16164"/>
                  <a:pt x="1141" y="16156"/>
                </a:cubicBezTo>
                <a:cubicBezTo>
                  <a:pt x="1584" y="16061"/>
                  <a:pt x="1901" y="15554"/>
                  <a:pt x="1774" y="15142"/>
                </a:cubicBezTo>
                <a:lnTo>
                  <a:pt x="1774" y="15142"/>
                </a:lnTo>
                <a:cubicBezTo>
                  <a:pt x="1838" y="15269"/>
                  <a:pt x="1933" y="15395"/>
                  <a:pt x="2059" y="15490"/>
                </a:cubicBezTo>
                <a:cubicBezTo>
                  <a:pt x="2103" y="15512"/>
                  <a:pt x="2153" y="15522"/>
                  <a:pt x="2204" y="15522"/>
                </a:cubicBezTo>
                <a:cubicBezTo>
                  <a:pt x="2376" y="15522"/>
                  <a:pt x="2559" y="15408"/>
                  <a:pt x="2534" y="15237"/>
                </a:cubicBezTo>
                <a:cubicBezTo>
                  <a:pt x="2534" y="15047"/>
                  <a:pt x="2313" y="14952"/>
                  <a:pt x="2154" y="14857"/>
                </a:cubicBezTo>
                <a:cubicBezTo>
                  <a:pt x="1743" y="14604"/>
                  <a:pt x="1616" y="14034"/>
                  <a:pt x="1743" y="13559"/>
                </a:cubicBezTo>
                <a:cubicBezTo>
                  <a:pt x="1869" y="13210"/>
                  <a:pt x="3801" y="10518"/>
                  <a:pt x="4656" y="9030"/>
                </a:cubicBezTo>
                <a:cubicBezTo>
                  <a:pt x="4846" y="9252"/>
                  <a:pt x="5005" y="9442"/>
                  <a:pt x="5068" y="9695"/>
                </a:cubicBezTo>
                <a:cubicBezTo>
                  <a:pt x="5416" y="10930"/>
                  <a:pt x="5575" y="12324"/>
                  <a:pt x="5606" y="13654"/>
                </a:cubicBezTo>
                <a:cubicBezTo>
                  <a:pt x="5606" y="13654"/>
                  <a:pt x="5353" y="15554"/>
                  <a:pt x="5290" y="16092"/>
                </a:cubicBezTo>
                <a:lnTo>
                  <a:pt x="4593" y="21508"/>
                </a:lnTo>
                <a:cubicBezTo>
                  <a:pt x="4530" y="21951"/>
                  <a:pt x="4466" y="22426"/>
                  <a:pt x="4276" y="22806"/>
                </a:cubicBezTo>
                <a:cubicBezTo>
                  <a:pt x="3864" y="23693"/>
                  <a:pt x="1489" y="23788"/>
                  <a:pt x="2028" y="24516"/>
                </a:cubicBezTo>
                <a:cubicBezTo>
                  <a:pt x="2370" y="25000"/>
                  <a:pt x="2841" y="25188"/>
                  <a:pt x="3317" y="25188"/>
                </a:cubicBezTo>
                <a:cubicBezTo>
                  <a:pt x="3590" y="25188"/>
                  <a:pt x="3864" y="25127"/>
                  <a:pt x="4118" y="25023"/>
                </a:cubicBezTo>
                <a:cubicBezTo>
                  <a:pt x="4466" y="24864"/>
                  <a:pt x="4783" y="24643"/>
                  <a:pt x="4973" y="24294"/>
                </a:cubicBezTo>
                <a:cubicBezTo>
                  <a:pt x="5163" y="23946"/>
                  <a:pt x="5195" y="23534"/>
                  <a:pt x="5258" y="23123"/>
                </a:cubicBezTo>
                <a:cubicBezTo>
                  <a:pt x="5480" y="20621"/>
                  <a:pt x="5891" y="17992"/>
                  <a:pt x="6145" y="15490"/>
                </a:cubicBezTo>
                <a:cubicBezTo>
                  <a:pt x="6231" y="15431"/>
                  <a:pt x="6341" y="15407"/>
                  <a:pt x="6460" y="15407"/>
                </a:cubicBezTo>
                <a:cubicBezTo>
                  <a:pt x="6912" y="15407"/>
                  <a:pt x="7506" y="15744"/>
                  <a:pt x="7506" y="15744"/>
                </a:cubicBezTo>
                <a:cubicBezTo>
                  <a:pt x="7791" y="16187"/>
                  <a:pt x="7665" y="17011"/>
                  <a:pt x="7665" y="17549"/>
                </a:cubicBezTo>
                <a:lnTo>
                  <a:pt x="7918" y="23819"/>
                </a:lnTo>
                <a:cubicBezTo>
                  <a:pt x="7918" y="24104"/>
                  <a:pt x="7950" y="24389"/>
                  <a:pt x="8045" y="24674"/>
                </a:cubicBezTo>
                <a:cubicBezTo>
                  <a:pt x="8235" y="25118"/>
                  <a:pt x="8678" y="25403"/>
                  <a:pt x="9153" y="25561"/>
                </a:cubicBezTo>
                <a:cubicBezTo>
                  <a:pt x="9470" y="25646"/>
                  <a:pt x="9941" y="25843"/>
                  <a:pt x="10361" y="25843"/>
                </a:cubicBezTo>
                <a:cubicBezTo>
                  <a:pt x="10571" y="25843"/>
                  <a:pt x="10768" y="25793"/>
                  <a:pt x="10927" y="25656"/>
                </a:cubicBezTo>
                <a:cubicBezTo>
                  <a:pt x="11433" y="25276"/>
                  <a:pt x="11180" y="24516"/>
                  <a:pt x="10642" y="24453"/>
                </a:cubicBezTo>
                <a:cubicBezTo>
                  <a:pt x="10262" y="24389"/>
                  <a:pt x="9533" y="24421"/>
                  <a:pt x="9217" y="24199"/>
                </a:cubicBezTo>
                <a:cubicBezTo>
                  <a:pt x="8710" y="23819"/>
                  <a:pt x="8615" y="23091"/>
                  <a:pt x="8552" y="22426"/>
                </a:cubicBezTo>
                <a:cubicBezTo>
                  <a:pt x="8298" y="19702"/>
                  <a:pt x="8457" y="16789"/>
                  <a:pt x="8235" y="14065"/>
                </a:cubicBezTo>
                <a:cubicBezTo>
                  <a:pt x="8266" y="12482"/>
                  <a:pt x="7855" y="10233"/>
                  <a:pt x="8457" y="9473"/>
                </a:cubicBezTo>
                <a:cubicBezTo>
                  <a:pt x="9407" y="10994"/>
                  <a:pt x="11117" y="13432"/>
                  <a:pt x="11212" y="13749"/>
                </a:cubicBezTo>
                <a:cubicBezTo>
                  <a:pt x="11370" y="14224"/>
                  <a:pt x="11243" y="14825"/>
                  <a:pt x="10832" y="15079"/>
                </a:cubicBezTo>
                <a:cubicBezTo>
                  <a:pt x="10673" y="15174"/>
                  <a:pt x="10452" y="15269"/>
                  <a:pt x="10420" y="15459"/>
                </a:cubicBezTo>
                <a:cubicBezTo>
                  <a:pt x="10420" y="15604"/>
                  <a:pt x="10587" y="15713"/>
                  <a:pt x="10751" y="15713"/>
                </a:cubicBezTo>
                <a:cubicBezTo>
                  <a:pt x="10801" y="15713"/>
                  <a:pt x="10851" y="15703"/>
                  <a:pt x="10895" y="15681"/>
                </a:cubicBezTo>
                <a:cubicBezTo>
                  <a:pt x="11053" y="15617"/>
                  <a:pt x="11117" y="15490"/>
                  <a:pt x="11180" y="15332"/>
                </a:cubicBezTo>
                <a:lnTo>
                  <a:pt x="11180" y="15332"/>
                </a:lnTo>
                <a:cubicBezTo>
                  <a:pt x="11085" y="15744"/>
                  <a:pt x="11402" y="16282"/>
                  <a:pt x="11845" y="16346"/>
                </a:cubicBezTo>
                <a:cubicBezTo>
                  <a:pt x="11892" y="16354"/>
                  <a:pt x="11938" y="16358"/>
                  <a:pt x="11985" y="16358"/>
                </a:cubicBezTo>
                <a:cubicBezTo>
                  <a:pt x="12441" y="16358"/>
                  <a:pt x="12864" y="15951"/>
                  <a:pt x="12922" y="15490"/>
                </a:cubicBezTo>
                <a:cubicBezTo>
                  <a:pt x="12954" y="15047"/>
                  <a:pt x="12732" y="14635"/>
                  <a:pt x="12510" y="14224"/>
                </a:cubicBezTo>
                <a:cubicBezTo>
                  <a:pt x="11972" y="13337"/>
                  <a:pt x="9597" y="8713"/>
                  <a:pt x="8425" y="8048"/>
                </a:cubicBezTo>
                <a:cubicBezTo>
                  <a:pt x="8425" y="8048"/>
                  <a:pt x="8393" y="8017"/>
                  <a:pt x="8362" y="8017"/>
                </a:cubicBezTo>
                <a:cubicBezTo>
                  <a:pt x="8076" y="7858"/>
                  <a:pt x="7000" y="7732"/>
                  <a:pt x="7000" y="7732"/>
                </a:cubicBezTo>
                <a:cubicBezTo>
                  <a:pt x="7000" y="7732"/>
                  <a:pt x="6905" y="7288"/>
                  <a:pt x="6873" y="7035"/>
                </a:cubicBezTo>
                <a:cubicBezTo>
                  <a:pt x="6841" y="6908"/>
                  <a:pt x="6841" y="6782"/>
                  <a:pt x="6873" y="6655"/>
                </a:cubicBezTo>
                <a:cubicBezTo>
                  <a:pt x="7348" y="6655"/>
                  <a:pt x="7855" y="6592"/>
                  <a:pt x="8266" y="6338"/>
                </a:cubicBezTo>
                <a:cubicBezTo>
                  <a:pt x="8773" y="6021"/>
                  <a:pt x="9090" y="5325"/>
                  <a:pt x="8773" y="4818"/>
                </a:cubicBezTo>
                <a:lnTo>
                  <a:pt x="8773" y="4818"/>
                </a:lnTo>
                <a:cubicBezTo>
                  <a:pt x="8795" y="4820"/>
                  <a:pt x="8817" y="4820"/>
                  <a:pt x="8839" y="4820"/>
                </a:cubicBezTo>
                <a:cubicBezTo>
                  <a:pt x="9297" y="4820"/>
                  <a:pt x="9790" y="4511"/>
                  <a:pt x="9850" y="4058"/>
                </a:cubicBezTo>
                <a:cubicBezTo>
                  <a:pt x="9902" y="3666"/>
                  <a:pt x="9544" y="3274"/>
                  <a:pt x="9168" y="3274"/>
                </a:cubicBezTo>
                <a:cubicBezTo>
                  <a:pt x="9133" y="3274"/>
                  <a:pt x="9098" y="3277"/>
                  <a:pt x="9063" y="3284"/>
                </a:cubicBezTo>
                <a:lnTo>
                  <a:pt x="9063" y="3284"/>
                </a:lnTo>
                <a:cubicBezTo>
                  <a:pt x="9607" y="3041"/>
                  <a:pt x="9852" y="2216"/>
                  <a:pt x="9470" y="1746"/>
                </a:cubicBezTo>
                <a:cubicBezTo>
                  <a:pt x="9692" y="1461"/>
                  <a:pt x="9597" y="1049"/>
                  <a:pt x="9375" y="796"/>
                </a:cubicBezTo>
                <a:cubicBezTo>
                  <a:pt x="9122" y="574"/>
                  <a:pt x="8773" y="448"/>
                  <a:pt x="8457" y="353"/>
                </a:cubicBezTo>
                <a:cubicBezTo>
                  <a:pt x="7884" y="186"/>
                  <a:pt x="7258" y="1"/>
                  <a:pt x="6659" y="1"/>
                </a:cubicBezTo>
                <a:close/>
              </a:path>
            </a:pathLst>
          </a:custGeom>
          <a:solidFill>
            <a:srgbClr val="F2856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2" name="Google Shape;2392;p27"/>
          <p:cNvSpPr/>
          <p:nvPr/>
        </p:nvSpPr>
        <p:spPr>
          <a:xfrm>
            <a:off x="1128101" y="4108937"/>
            <a:ext cx="14954" cy="37824"/>
          </a:xfrm>
          <a:custGeom>
            <a:avLst/>
            <a:gdLst/>
            <a:ahLst/>
            <a:cxnLst/>
            <a:rect l="l" t="t" r="r" b="b"/>
            <a:pathLst>
              <a:path w="476" h="1204" extrusionOk="0">
                <a:moveTo>
                  <a:pt x="191" y="0"/>
                </a:moveTo>
                <a:cubicBezTo>
                  <a:pt x="64" y="32"/>
                  <a:pt x="1" y="127"/>
                  <a:pt x="1" y="222"/>
                </a:cubicBezTo>
                <a:cubicBezTo>
                  <a:pt x="32" y="507"/>
                  <a:pt x="64" y="760"/>
                  <a:pt x="96" y="1014"/>
                </a:cubicBezTo>
                <a:cubicBezTo>
                  <a:pt x="96" y="1109"/>
                  <a:pt x="191" y="1172"/>
                  <a:pt x="286" y="1172"/>
                </a:cubicBezTo>
                <a:cubicBezTo>
                  <a:pt x="286" y="1172"/>
                  <a:pt x="286" y="1172"/>
                  <a:pt x="286" y="1204"/>
                </a:cubicBezTo>
                <a:cubicBezTo>
                  <a:pt x="412" y="1172"/>
                  <a:pt x="476" y="1077"/>
                  <a:pt x="476" y="982"/>
                </a:cubicBezTo>
                <a:cubicBezTo>
                  <a:pt x="476" y="729"/>
                  <a:pt x="444" y="444"/>
                  <a:pt x="412" y="190"/>
                </a:cubicBezTo>
                <a:cubicBezTo>
                  <a:pt x="381" y="64"/>
                  <a:pt x="286" y="0"/>
                  <a:pt x="191" y="0"/>
                </a:cubicBezTo>
                <a:close/>
              </a:path>
            </a:pathLst>
          </a:custGeom>
          <a:solidFill>
            <a:srgbClr val="376B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3" name="Google Shape;2393;p27"/>
          <p:cNvSpPr/>
          <p:nvPr/>
        </p:nvSpPr>
        <p:spPr>
          <a:xfrm>
            <a:off x="1111200" y="4187537"/>
            <a:ext cx="33834" cy="174133"/>
          </a:xfrm>
          <a:custGeom>
            <a:avLst/>
            <a:gdLst/>
            <a:ahLst/>
            <a:cxnLst/>
            <a:rect l="l" t="t" r="r" b="b"/>
            <a:pathLst>
              <a:path w="1077" h="5543" extrusionOk="0">
                <a:moveTo>
                  <a:pt x="855" y="0"/>
                </a:moveTo>
                <a:cubicBezTo>
                  <a:pt x="760" y="0"/>
                  <a:pt x="665" y="95"/>
                  <a:pt x="665" y="190"/>
                </a:cubicBezTo>
                <a:cubicBezTo>
                  <a:pt x="665" y="697"/>
                  <a:pt x="602" y="1203"/>
                  <a:pt x="539" y="1773"/>
                </a:cubicBezTo>
                <a:lnTo>
                  <a:pt x="539" y="1900"/>
                </a:lnTo>
                <a:cubicBezTo>
                  <a:pt x="507" y="2027"/>
                  <a:pt x="602" y="2122"/>
                  <a:pt x="697" y="2122"/>
                </a:cubicBezTo>
                <a:lnTo>
                  <a:pt x="729" y="2122"/>
                </a:lnTo>
                <a:cubicBezTo>
                  <a:pt x="824" y="2122"/>
                  <a:pt x="919" y="2059"/>
                  <a:pt x="919" y="1964"/>
                </a:cubicBezTo>
                <a:lnTo>
                  <a:pt x="950" y="1837"/>
                </a:lnTo>
                <a:cubicBezTo>
                  <a:pt x="1014" y="1235"/>
                  <a:pt x="1045" y="728"/>
                  <a:pt x="1077" y="222"/>
                </a:cubicBezTo>
                <a:cubicBezTo>
                  <a:pt x="1077" y="95"/>
                  <a:pt x="982" y="0"/>
                  <a:pt x="855" y="0"/>
                </a:cubicBezTo>
                <a:close/>
                <a:moveTo>
                  <a:pt x="489" y="3446"/>
                </a:moveTo>
                <a:cubicBezTo>
                  <a:pt x="388" y="3446"/>
                  <a:pt x="317" y="3528"/>
                  <a:pt x="317" y="3610"/>
                </a:cubicBezTo>
                <a:cubicBezTo>
                  <a:pt x="222" y="4212"/>
                  <a:pt x="127" y="4782"/>
                  <a:pt x="32" y="5320"/>
                </a:cubicBezTo>
                <a:cubicBezTo>
                  <a:pt x="0" y="5415"/>
                  <a:pt x="63" y="5510"/>
                  <a:pt x="190" y="5542"/>
                </a:cubicBezTo>
                <a:lnTo>
                  <a:pt x="222" y="5542"/>
                </a:lnTo>
                <a:cubicBezTo>
                  <a:pt x="317" y="5542"/>
                  <a:pt x="380" y="5479"/>
                  <a:pt x="412" y="5384"/>
                </a:cubicBezTo>
                <a:cubicBezTo>
                  <a:pt x="507" y="4845"/>
                  <a:pt x="602" y="4275"/>
                  <a:pt x="697" y="3674"/>
                </a:cubicBezTo>
                <a:cubicBezTo>
                  <a:pt x="729" y="3547"/>
                  <a:pt x="634" y="3452"/>
                  <a:pt x="539" y="3452"/>
                </a:cubicBezTo>
                <a:cubicBezTo>
                  <a:pt x="522" y="3448"/>
                  <a:pt x="505" y="3446"/>
                  <a:pt x="489" y="3446"/>
                </a:cubicBezTo>
                <a:close/>
              </a:path>
            </a:pathLst>
          </a:custGeom>
          <a:solidFill>
            <a:srgbClr val="376B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4" name="Google Shape;2394;p27"/>
          <p:cNvSpPr/>
          <p:nvPr/>
        </p:nvSpPr>
        <p:spPr>
          <a:xfrm>
            <a:off x="1092288" y="4402164"/>
            <a:ext cx="20922" cy="36096"/>
          </a:xfrm>
          <a:custGeom>
            <a:avLst/>
            <a:gdLst/>
            <a:ahLst/>
            <a:cxnLst/>
            <a:rect l="l" t="t" r="r" b="b"/>
            <a:pathLst>
              <a:path w="666" h="1149" extrusionOk="0">
                <a:moveTo>
                  <a:pt x="425" y="0"/>
                </a:moveTo>
                <a:cubicBezTo>
                  <a:pt x="349" y="0"/>
                  <a:pt x="280" y="57"/>
                  <a:pt x="254" y="135"/>
                </a:cubicBezTo>
                <a:cubicBezTo>
                  <a:pt x="159" y="452"/>
                  <a:pt x="95" y="642"/>
                  <a:pt x="64" y="769"/>
                </a:cubicBezTo>
                <a:cubicBezTo>
                  <a:pt x="32" y="832"/>
                  <a:pt x="32" y="895"/>
                  <a:pt x="32" y="895"/>
                </a:cubicBezTo>
                <a:cubicBezTo>
                  <a:pt x="0" y="1022"/>
                  <a:pt x="64" y="1117"/>
                  <a:pt x="159" y="1149"/>
                </a:cubicBezTo>
                <a:lnTo>
                  <a:pt x="222" y="1149"/>
                </a:lnTo>
                <a:cubicBezTo>
                  <a:pt x="317" y="1149"/>
                  <a:pt x="380" y="1085"/>
                  <a:pt x="412" y="990"/>
                </a:cubicBezTo>
                <a:cubicBezTo>
                  <a:pt x="412" y="990"/>
                  <a:pt x="412" y="959"/>
                  <a:pt x="444" y="895"/>
                </a:cubicBezTo>
                <a:cubicBezTo>
                  <a:pt x="475" y="769"/>
                  <a:pt x="539" y="579"/>
                  <a:pt x="634" y="262"/>
                </a:cubicBezTo>
                <a:cubicBezTo>
                  <a:pt x="665" y="135"/>
                  <a:pt x="602" y="40"/>
                  <a:pt x="475" y="9"/>
                </a:cubicBezTo>
                <a:cubicBezTo>
                  <a:pt x="459" y="3"/>
                  <a:pt x="442" y="0"/>
                  <a:pt x="425" y="0"/>
                </a:cubicBezTo>
                <a:close/>
              </a:path>
            </a:pathLst>
          </a:custGeom>
          <a:solidFill>
            <a:srgbClr val="376B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5" name="Google Shape;2395;p27"/>
          <p:cNvSpPr/>
          <p:nvPr/>
        </p:nvSpPr>
        <p:spPr>
          <a:xfrm>
            <a:off x="1277323" y="4134791"/>
            <a:ext cx="15959" cy="36850"/>
          </a:xfrm>
          <a:custGeom>
            <a:avLst/>
            <a:gdLst/>
            <a:ahLst/>
            <a:cxnLst/>
            <a:rect l="l" t="t" r="r" b="b"/>
            <a:pathLst>
              <a:path w="508" h="1173" extrusionOk="0">
                <a:moveTo>
                  <a:pt x="318" y="1"/>
                </a:moveTo>
                <a:cubicBezTo>
                  <a:pt x="223" y="1"/>
                  <a:pt x="96" y="64"/>
                  <a:pt x="96" y="159"/>
                </a:cubicBezTo>
                <a:cubicBezTo>
                  <a:pt x="64" y="444"/>
                  <a:pt x="33" y="729"/>
                  <a:pt x="33" y="982"/>
                </a:cubicBezTo>
                <a:cubicBezTo>
                  <a:pt x="1" y="1077"/>
                  <a:pt x="96" y="1172"/>
                  <a:pt x="191" y="1172"/>
                </a:cubicBezTo>
                <a:lnTo>
                  <a:pt x="223" y="1172"/>
                </a:lnTo>
                <a:cubicBezTo>
                  <a:pt x="318" y="1172"/>
                  <a:pt x="413" y="1109"/>
                  <a:pt x="413" y="1014"/>
                </a:cubicBezTo>
                <a:cubicBezTo>
                  <a:pt x="444" y="761"/>
                  <a:pt x="444" y="476"/>
                  <a:pt x="508" y="222"/>
                </a:cubicBezTo>
                <a:cubicBezTo>
                  <a:pt x="508" y="96"/>
                  <a:pt x="413" y="1"/>
                  <a:pt x="318" y="1"/>
                </a:cubicBezTo>
                <a:close/>
              </a:path>
            </a:pathLst>
          </a:custGeom>
          <a:solidFill>
            <a:srgbClr val="376B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6" name="Google Shape;2396;p27"/>
          <p:cNvSpPr/>
          <p:nvPr/>
        </p:nvSpPr>
        <p:spPr>
          <a:xfrm>
            <a:off x="1275343" y="4211412"/>
            <a:ext cx="27897" cy="167159"/>
          </a:xfrm>
          <a:custGeom>
            <a:avLst/>
            <a:gdLst/>
            <a:ahLst/>
            <a:cxnLst/>
            <a:rect l="l" t="t" r="r" b="b"/>
            <a:pathLst>
              <a:path w="888" h="5321" extrusionOk="0">
                <a:moveTo>
                  <a:pt x="191" y="0"/>
                </a:moveTo>
                <a:cubicBezTo>
                  <a:pt x="96" y="0"/>
                  <a:pt x="1" y="95"/>
                  <a:pt x="1" y="190"/>
                </a:cubicBezTo>
                <a:lnTo>
                  <a:pt x="1" y="507"/>
                </a:lnTo>
                <a:cubicBezTo>
                  <a:pt x="1" y="950"/>
                  <a:pt x="1" y="1394"/>
                  <a:pt x="32" y="1869"/>
                </a:cubicBezTo>
                <a:cubicBezTo>
                  <a:pt x="32" y="1964"/>
                  <a:pt x="127" y="2059"/>
                  <a:pt x="222" y="2059"/>
                </a:cubicBezTo>
                <a:cubicBezTo>
                  <a:pt x="349" y="2059"/>
                  <a:pt x="444" y="1964"/>
                  <a:pt x="412" y="1837"/>
                </a:cubicBezTo>
                <a:cubicBezTo>
                  <a:pt x="412" y="1394"/>
                  <a:pt x="412" y="950"/>
                  <a:pt x="412" y="507"/>
                </a:cubicBezTo>
                <a:lnTo>
                  <a:pt x="412" y="190"/>
                </a:lnTo>
                <a:cubicBezTo>
                  <a:pt x="412" y="95"/>
                  <a:pt x="317" y="0"/>
                  <a:pt x="191" y="0"/>
                </a:cubicBezTo>
                <a:close/>
                <a:moveTo>
                  <a:pt x="381" y="3294"/>
                </a:moveTo>
                <a:cubicBezTo>
                  <a:pt x="254" y="3325"/>
                  <a:pt x="191" y="3420"/>
                  <a:pt x="191" y="3515"/>
                </a:cubicBezTo>
                <a:cubicBezTo>
                  <a:pt x="286" y="4022"/>
                  <a:pt x="381" y="4624"/>
                  <a:pt x="476" y="5162"/>
                </a:cubicBezTo>
                <a:cubicBezTo>
                  <a:pt x="507" y="5257"/>
                  <a:pt x="602" y="5320"/>
                  <a:pt x="697" y="5320"/>
                </a:cubicBezTo>
                <a:lnTo>
                  <a:pt x="729" y="5320"/>
                </a:lnTo>
                <a:cubicBezTo>
                  <a:pt x="824" y="5289"/>
                  <a:pt x="887" y="5194"/>
                  <a:pt x="887" y="5099"/>
                </a:cubicBezTo>
                <a:cubicBezTo>
                  <a:pt x="761" y="4529"/>
                  <a:pt x="666" y="3959"/>
                  <a:pt x="602" y="3484"/>
                </a:cubicBezTo>
                <a:cubicBezTo>
                  <a:pt x="571" y="3357"/>
                  <a:pt x="476" y="3294"/>
                  <a:pt x="381" y="3294"/>
                </a:cubicBezTo>
                <a:close/>
              </a:path>
            </a:pathLst>
          </a:custGeom>
          <a:solidFill>
            <a:srgbClr val="376B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7" name="Google Shape;2397;p27"/>
          <p:cNvSpPr/>
          <p:nvPr/>
        </p:nvSpPr>
        <p:spPr>
          <a:xfrm>
            <a:off x="1300224" y="4417086"/>
            <a:ext cx="18912" cy="37101"/>
          </a:xfrm>
          <a:custGeom>
            <a:avLst/>
            <a:gdLst/>
            <a:ahLst/>
            <a:cxnLst/>
            <a:rect l="l" t="t" r="r" b="b"/>
            <a:pathLst>
              <a:path w="602" h="1181" extrusionOk="0">
                <a:moveTo>
                  <a:pt x="239" y="0"/>
                </a:moveTo>
                <a:cubicBezTo>
                  <a:pt x="223" y="0"/>
                  <a:pt x="207" y="3"/>
                  <a:pt x="190" y="9"/>
                </a:cubicBezTo>
                <a:cubicBezTo>
                  <a:pt x="64" y="40"/>
                  <a:pt x="0" y="135"/>
                  <a:pt x="32" y="230"/>
                </a:cubicBezTo>
                <a:cubicBezTo>
                  <a:pt x="95" y="674"/>
                  <a:pt x="190" y="959"/>
                  <a:pt x="190" y="1022"/>
                </a:cubicBezTo>
                <a:cubicBezTo>
                  <a:pt x="222" y="1117"/>
                  <a:pt x="285" y="1180"/>
                  <a:pt x="380" y="1180"/>
                </a:cubicBezTo>
                <a:lnTo>
                  <a:pt x="444" y="1180"/>
                </a:lnTo>
                <a:cubicBezTo>
                  <a:pt x="539" y="1149"/>
                  <a:pt x="602" y="1022"/>
                  <a:pt x="570" y="927"/>
                </a:cubicBezTo>
                <a:cubicBezTo>
                  <a:pt x="570" y="864"/>
                  <a:pt x="507" y="579"/>
                  <a:pt x="412" y="167"/>
                </a:cubicBezTo>
                <a:cubicBezTo>
                  <a:pt x="386" y="62"/>
                  <a:pt x="316" y="0"/>
                  <a:pt x="239" y="0"/>
                </a:cubicBezTo>
                <a:close/>
              </a:path>
            </a:pathLst>
          </a:custGeom>
          <a:solidFill>
            <a:srgbClr val="376B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0" name="Google Shape;2400;p27"/>
          <p:cNvSpPr/>
          <p:nvPr/>
        </p:nvSpPr>
        <p:spPr>
          <a:xfrm>
            <a:off x="710250" y="1090458"/>
            <a:ext cx="998903" cy="998903"/>
          </a:xfrm>
          <a:custGeom>
            <a:avLst/>
            <a:gdLst/>
            <a:ahLst/>
            <a:cxnLst/>
            <a:rect l="l" t="t" r="r" b="b"/>
            <a:pathLst>
              <a:path w="31797" h="31797" extrusionOk="0">
                <a:moveTo>
                  <a:pt x="15898" y="1"/>
                </a:moveTo>
                <a:cubicBezTo>
                  <a:pt x="7126" y="1"/>
                  <a:pt x="1" y="7095"/>
                  <a:pt x="1" y="15899"/>
                </a:cubicBezTo>
                <a:cubicBezTo>
                  <a:pt x="1" y="24671"/>
                  <a:pt x="7126" y="31796"/>
                  <a:pt x="15898" y="31796"/>
                </a:cubicBezTo>
                <a:cubicBezTo>
                  <a:pt x="24671" y="31796"/>
                  <a:pt x="31796" y="24671"/>
                  <a:pt x="31796" y="15899"/>
                </a:cubicBezTo>
                <a:cubicBezTo>
                  <a:pt x="31796" y="7095"/>
                  <a:pt x="24671" y="1"/>
                  <a:pt x="15898" y="1"/>
                </a:cubicBezTo>
                <a:close/>
              </a:path>
            </a:pathLst>
          </a:custGeom>
          <a:solidFill>
            <a:srgbClr val="EDEDED"/>
          </a:solidFill>
          <a:ln w="10300" cap="flat" cmpd="sng">
            <a:solidFill>
              <a:srgbClr val="376B8C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1" name="Google Shape;2401;p27"/>
          <p:cNvSpPr/>
          <p:nvPr/>
        </p:nvSpPr>
        <p:spPr>
          <a:xfrm>
            <a:off x="881368" y="1696359"/>
            <a:ext cx="29876" cy="142279"/>
          </a:xfrm>
          <a:custGeom>
            <a:avLst/>
            <a:gdLst/>
            <a:ahLst/>
            <a:cxnLst/>
            <a:rect l="l" t="t" r="r" b="b"/>
            <a:pathLst>
              <a:path w="951" h="4529" extrusionOk="0">
                <a:moveTo>
                  <a:pt x="476" y="0"/>
                </a:moveTo>
                <a:cubicBezTo>
                  <a:pt x="222" y="0"/>
                  <a:pt x="1" y="190"/>
                  <a:pt x="1" y="475"/>
                </a:cubicBezTo>
                <a:lnTo>
                  <a:pt x="1" y="4054"/>
                </a:lnTo>
                <a:cubicBezTo>
                  <a:pt x="1" y="4307"/>
                  <a:pt x="222" y="4529"/>
                  <a:pt x="476" y="4529"/>
                </a:cubicBezTo>
                <a:cubicBezTo>
                  <a:pt x="729" y="4529"/>
                  <a:pt x="951" y="4307"/>
                  <a:pt x="951" y="4054"/>
                </a:cubicBezTo>
                <a:lnTo>
                  <a:pt x="951" y="475"/>
                </a:lnTo>
                <a:cubicBezTo>
                  <a:pt x="951" y="190"/>
                  <a:pt x="761" y="0"/>
                  <a:pt x="476" y="0"/>
                </a:cubicBezTo>
                <a:close/>
              </a:path>
            </a:pathLst>
          </a:custGeom>
          <a:solidFill>
            <a:srgbClr val="376B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2" name="Google Shape;2402;p27"/>
          <p:cNvSpPr/>
          <p:nvPr/>
        </p:nvSpPr>
        <p:spPr>
          <a:xfrm>
            <a:off x="1115158" y="1781902"/>
            <a:ext cx="30881" cy="142310"/>
          </a:xfrm>
          <a:custGeom>
            <a:avLst/>
            <a:gdLst/>
            <a:ahLst/>
            <a:cxnLst/>
            <a:rect l="l" t="t" r="r" b="b"/>
            <a:pathLst>
              <a:path w="983" h="4530" extrusionOk="0">
                <a:moveTo>
                  <a:pt x="508" y="1"/>
                </a:moveTo>
                <a:cubicBezTo>
                  <a:pt x="223" y="1"/>
                  <a:pt x="1" y="222"/>
                  <a:pt x="1" y="476"/>
                </a:cubicBezTo>
                <a:lnTo>
                  <a:pt x="1" y="4054"/>
                </a:lnTo>
                <a:cubicBezTo>
                  <a:pt x="1" y="4308"/>
                  <a:pt x="223" y="4529"/>
                  <a:pt x="508" y="4529"/>
                </a:cubicBezTo>
                <a:cubicBezTo>
                  <a:pt x="761" y="4529"/>
                  <a:pt x="983" y="4308"/>
                  <a:pt x="983" y="4054"/>
                </a:cubicBezTo>
                <a:lnTo>
                  <a:pt x="983" y="476"/>
                </a:lnTo>
                <a:cubicBezTo>
                  <a:pt x="983" y="222"/>
                  <a:pt x="761" y="1"/>
                  <a:pt x="508" y="1"/>
                </a:cubicBezTo>
                <a:close/>
              </a:path>
            </a:pathLst>
          </a:custGeom>
          <a:solidFill>
            <a:srgbClr val="376B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3" name="Google Shape;2403;p27"/>
          <p:cNvSpPr/>
          <p:nvPr/>
        </p:nvSpPr>
        <p:spPr>
          <a:xfrm>
            <a:off x="1479290" y="1416797"/>
            <a:ext cx="30881" cy="366142"/>
          </a:xfrm>
          <a:custGeom>
            <a:avLst/>
            <a:gdLst/>
            <a:ahLst/>
            <a:cxnLst/>
            <a:rect l="l" t="t" r="r" b="b"/>
            <a:pathLst>
              <a:path w="983" h="11655" extrusionOk="0">
                <a:moveTo>
                  <a:pt x="476" y="0"/>
                </a:moveTo>
                <a:cubicBezTo>
                  <a:pt x="222" y="0"/>
                  <a:pt x="1" y="190"/>
                  <a:pt x="1" y="475"/>
                </a:cubicBezTo>
                <a:lnTo>
                  <a:pt x="1" y="11179"/>
                </a:lnTo>
                <a:cubicBezTo>
                  <a:pt x="1" y="11433"/>
                  <a:pt x="222" y="11654"/>
                  <a:pt x="476" y="11654"/>
                </a:cubicBezTo>
                <a:cubicBezTo>
                  <a:pt x="761" y="11654"/>
                  <a:pt x="982" y="11464"/>
                  <a:pt x="982" y="11179"/>
                </a:cubicBezTo>
                <a:lnTo>
                  <a:pt x="982" y="475"/>
                </a:lnTo>
                <a:cubicBezTo>
                  <a:pt x="982" y="190"/>
                  <a:pt x="761" y="0"/>
                  <a:pt x="476" y="0"/>
                </a:cubicBezTo>
                <a:close/>
              </a:path>
            </a:pathLst>
          </a:custGeom>
          <a:solidFill>
            <a:srgbClr val="376B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4" name="Google Shape;2404;p27"/>
          <p:cNvSpPr/>
          <p:nvPr/>
        </p:nvSpPr>
        <p:spPr>
          <a:xfrm>
            <a:off x="1270380" y="1374010"/>
            <a:ext cx="30850" cy="367147"/>
          </a:xfrm>
          <a:custGeom>
            <a:avLst/>
            <a:gdLst/>
            <a:ahLst/>
            <a:cxnLst/>
            <a:rect l="l" t="t" r="r" b="b"/>
            <a:pathLst>
              <a:path w="982" h="11687" extrusionOk="0">
                <a:moveTo>
                  <a:pt x="475" y="0"/>
                </a:moveTo>
                <a:cubicBezTo>
                  <a:pt x="222" y="0"/>
                  <a:pt x="0" y="222"/>
                  <a:pt x="0" y="475"/>
                </a:cubicBezTo>
                <a:lnTo>
                  <a:pt x="0" y="11180"/>
                </a:lnTo>
                <a:cubicBezTo>
                  <a:pt x="0" y="11465"/>
                  <a:pt x="222" y="11686"/>
                  <a:pt x="475" y="11686"/>
                </a:cubicBezTo>
                <a:cubicBezTo>
                  <a:pt x="760" y="11686"/>
                  <a:pt x="982" y="11465"/>
                  <a:pt x="982" y="11180"/>
                </a:cubicBezTo>
                <a:lnTo>
                  <a:pt x="982" y="475"/>
                </a:lnTo>
                <a:cubicBezTo>
                  <a:pt x="982" y="222"/>
                  <a:pt x="760" y="0"/>
                  <a:pt x="475" y="0"/>
                </a:cubicBezTo>
                <a:close/>
              </a:path>
            </a:pathLst>
          </a:custGeom>
          <a:solidFill>
            <a:srgbClr val="376B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5" name="Google Shape;2405;p27"/>
          <p:cNvSpPr/>
          <p:nvPr/>
        </p:nvSpPr>
        <p:spPr>
          <a:xfrm>
            <a:off x="1285302" y="1423174"/>
            <a:ext cx="208941" cy="176709"/>
          </a:xfrm>
          <a:custGeom>
            <a:avLst/>
            <a:gdLst/>
            <a:ahLst/>
            <a:cxnLst/>
            <a:rect l="l" t="t" r="r" b="b"/>
            <a:pathLst>
              <a:path w="6651" h="5625" extrusionOk="0">
                <a:moveTo>
                  <a:pt x="2397" y="0"/>
                </a:moveTo>
                <a:cubicBezTo>
                  <a:pt x="1242" y="0"/>
                  <a:pt x="397" y="503"/>
                  <a:pt x="0" y="1571"/>
                </a:cubicBezTo>
                <a:lnTo>
                  <a:pt x="0" y="3882"/>
                </a:lnTo>
                <a:lnTo>
                  <a:pt x="6651" y="5624"/>
                </a:lnTo>
                <a:lnTo>
                  <a:pt x="6651" y="3186"/>
                </a:lnTo>
                <a:cubicBezTo>
                  <a:pt x="6651" y="3186"/>
                  <a:pt x="6176" y="652"/>
                  <a:pt x="3420" y="114"/>
                </a:cubicBezTo>
                <a:cubicBezTo>
                  <a:pt x="3058" y="39"/>
                  <a:pt x="2715" y="0"/>
                  <a:pt x="2397" y="0"/>
                </a:cubicBezTo>
                <a:close/>
              </a:path>
            </a:pathLst>
          </a:custGeom>
          <a:solidFill>
            <a:srgbClr val="376B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6" name="Google Shape;2406;p27"/>
          <p:cNvSpPr/>
          <p:nvPr/>
        </p:nvSpPr>
        <p:spPr>
          <a:xfrm>
            <a:off x="881368" y="1671478"/>
            <a:ext cx="249749" cy="192040"/>
          </a:xfrm>
          <a:custGeom>
            <a:avLst/>
            <a:gdLst/>
            <a:ahLst/>
            <a:cxnLst/>
            <a:rect l="l" t="t" r="r" b="b"/>
            <a:pathLst>
              <a:path w="7950" h="6113" extrusionOk="0">
                <a:moveTo>
                  <a:pt x="1" y="0"/>
                </a:moveTo>
                <a:lnTo>
                  <a:pt x="1" y="3231"/>
                </a:lnTo>
                <a:lnTo>
                  <a:pt x="7950" y="6113"/>
                </a:lnTo>
                <a:lnTo>
                  <a:pt x="7950" y="2851"/>
                </a:lnTo>
                <a:lnTo>
                  <a:pt x="1" y="0"/>
                </a:lnTo>
                <a:close/>
              </a:path>
            </a:pathLst>
          </a:custGeom>
          <a:solidFill>
            <a:srgbClr val="D197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7" name="Google Shape;2407;p27"/>
          <p:cNvSpPr/>
          <p:nvPr/>
        </p:nvSpPr>
        <p:spPr>
          <a:xfrm>
            <a:off x="881368" y="1582919"/>
            <a:ext cx="467644" cy="178123"/>
          </a:xfrm>
          <a:custGeom>
            <a:avLst/>
            <a:gdLst/>
            <a:ahLst/>
            <a:cxnLst/>
            <a:rect l="l" t="t" r="r" b="b"/>
            <a:pathLst>
              <a:path w="14886" h="5670" extrusionOk="0">
                <a:moveTo>
                  <a:pt x="7823" y="1"/>
                </a:moveTo>
                <a:lnTo>
                  <a:pt x="1" y="2819"/>
                </a:lnTo>
                <a:lnTo>
                  <a:pt x="7950" y="5670"/>
                </a:lnTo>
                <a:lnTo>
                  <a:pt x="14885" y="2598"/>
                </a:lnTo>
                <a:lnTo>
                  <a:pt x="7823" y="1"/>
                </a:lnTo>
                <a:close/>
              </a:path>
            </a:pathLst>
          </a:custGeom>
          <a:solidFill>
            <a:srgbClr val="F2B8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8" name="Google Shape;2408;p27"/>
          <p:cNvSpPr/>
          <p:nvPr/>
        </p:nvSpPr>
        <p:spPr>
          <a:xfrm>
            <a:off x="1127096" y="1530205"/>
            <a:ext cx="367147" cy="134331"/>
          </a:xfrm>
          <a:custGeom>
            <a:avLst/>
            <a:gdLst/>
            <a:ahLst/>
            <a:cxnLst/>
            <a:rect l="l" t="t" r="r" b="b"/>
            <a:pathLst>
              <a:path w="11687" h="4276" extrusionOk="0">
                <a:moveTo>
                  <a:pt x="4561" y="0"/>
                </a:moveTo>
                <a:lnTo>
                  <a:pt x="1" y="1679"/>
                </a:lnTo>
                <a:lnTo>
                  <a:pt x="7063" y="4276"/>
                </a:lnTo>
                <a:lnTo>
                  <a:pt x="11687" y="2217"/>
                </a:lnTo>
                <a:lnTo>
                  <a:pt x="456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9" name="Google Shape;2409;p27"/>
          <p:cNvSpPr/>
          <p:nvPr/>
        </p:nvSpPr>
        <p:spPr>
          <a:xfrm>
            <a:off x="1131086" y="1664504"/>
            <a:ext cx="217926" cy="199014"/>
          </a:xfrm>
          <a:custGeom>
            <a:avLst/>
            <a:gdLst/>
            <a:ahLst/>
            <a:cxnLst/>
            <a:rect l="l" t="t" r="r" b="b"/>
            <a:pathLst>
              <a:path w="6937" h="6335" extrusionOk="0">
                <a:moveTo>
                  <a:pt x="6936" y="1"/>
                </a:moveTo>
                <a:lnTo>
                  <a:pt x="1" y="3073"/>
                </a:lnTo>
                <a:lnTo>
                  <a:pt x="1" y="6335"/>
                </a:lnTo>
                <a:lnTo>
                  <a:pt x="6936" y="3231"/>
                </a:lnTo>
                <a:lnTo>
                  <a:pt x="6936" y="1"/>
                </a:lnTo>
                <a:close/>
              </a:path>
            </a:pathLst>
          </a:custGeom>
          <a:solidFill>
            <a:srgbClr val="E2A7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0" name="Google Shape;2410;p27"/>
          <p:cNvSpPr/>
          <p:nvPr/>
        </p:nvSpPr>
        <p:spPr>
          <a:xfrm>
            <a:off x="1348980" y="1599852"/>
            <a:ext cx="145263" cy="166154"/>
          </a:xfrm>
          <a:custGeom>
            <a:avLst/>
            <a:gdLst/>
            <a:ahLst/>
            <a:cxnLst/>
            <a:rect l="l" t="t" r="r" b="b"/>
            <a:pathLst>
              <a:path w="4624" h="5289" extrusionOk="0">
                <a:moveTo>
                  <a:pt x="4624" y="0"/>
                </a:moveTo>
                <a:lnTo>
                  <a:pt x="0" y="2059"/>
                </a:lnTo>
                <a:lnTo>
                  <a:pt x="0" y="5289"/>
                </a:lnTo>
                <a:lnTo>
                  <a:pt x="4624" y="3230"/>
                </a:lnTo>
                <a:lnTo>
                  <a:pt x="4624" y="0"/>
                </a:lnTo>
                <a:close/>
              </a:path>
            </a:pathLst>
          </a:custGeom>
          <a:solidFill>
            <a:srgbClr val="D8D6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1" name="Google Shape;2411;p27"/>
          <p:cNvSpPr/>
          <p:nvPr/>
        </p:nvSpPr>
        <p:spPr>
          <a:xfrm>
            <a:off x="1204377" y="1481229"/>
            <a:ext cx="300830" cy="148499"/>
          </a:xfrm>
          <a:custGeom>
            <a:avLst/>
            <a:gdLst/>
            <a:ahLst/>
            <a:cxnLst/>
            <a:rect l="l" t="t" r="r" b="b"/>
            <a:pathLst>
              <a:path w="9576" h="4727" extrusionOk="0">
                <a:moveTo>
                  <a:pt x="2324" y="1"/>
                </a:moveTo>
                <a:cubicBezTo>
                  <a:pt x="876" y="1"/>
                  <a:pt x="1" y="2020"/>
                  <a:pt x="676" y="2414"/>
                </a:cubicBezTo>
                <a:cubicBezTo>
                  <a:pt x="1413" y="2857"/>
                  <a:pt x="6076" y="4727"/>
                  <a:pt x="7278" y="4727"/>
                </a:cubicBezTo>
                <a:cubicBezTo>
                  <a:pt x="7367" y="4727"/>
                  <a:pt x="7437" y="4716"/>
                  <a:pt x="7485" y="4695"/>
                </a:cubicBezTo>
                <a:cubicBezTo>
                  <a:pt x="8213" y="4378"/>
                  <a:pt x="9575" y="3143"/>
                  <a:pt x="9037" y="2161"/>
                </a:cubicBezTo>
                <a:cubicBezTo>
                  <a:pt x="8593" y="1401"/>
                  <a:pt x="3210" y="198"/>
                  <a:pt x="2893" y="103"/>
                </a:cubicBezTo>
                <a:cubicBezTo>
                  <a:pt x="2696" y="32"/>
                  <a:pt x="2505" y="1"/>
                  <a:pt x="2324" y="1"/>
                </a:cubicBezTo>
                <a:close/>
              </a:path>
            </a:pathLst>
          </a:custGeom>
          <a:solidFill>
            <a:srgbClr val="D8D6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2" name="Google Shape;2412;p27"/>
          <p:cNvSpPr/>
          <p:nvPr/>
        </p:nvSpPr>
        <p:spPr>
          <a:xfrm>
            <a:off x="905243" y="1354124"/>
            <a:ext cx="139326" cy="159211"/>
          </a:xfrm>
          <a:custGeom>
            <a:avLst/>
            <a:gdLst/>
            <a:ahLst/>
            <a:cxnLst/>
            <a:rect l="l" t="t" r="r" b="b"/>
            <a:pathLst>
              <a:path w="4435" h="5068" extrusionOk="0">
                <a:moveTo>
                  <a:pt x="64" y="0"/>
                </a:moveTo>
                <a:lnTo>
                  <a:pt x="64" y="950"/>
                </a:lnTo>
                <a:lnTo>
                  <a:pt x="2788" y="950"/>
                </a:lnTo>
                <a:lnTo>
                  <a:pt x="1" y="4307"/>
                </a:lnTo>
                <a:lnTo>
                  <a:pt x="1" y="5067"/>
                </a:lnTo>
                <a:lnTo>
                  <a:pt x="4434" y="5067"/>
                </a:lnTo>
                <a:lnTo>
                  <a:pt x="4434" y="4117"/>
                </a:lnTo>
                <a:lnTo>
                  <a:pt x="1552" y="4117"/>
                </a:lnTo>
                <a:lnTo>
                  <a:pt x="4308" y="760"/>
                </a:lnTo>
                <a:lnTo>
                  <a:pt x="4308" y="0"/>
                </a:lnTo>
                <a:close/>
              </a:path>
            </a:pathLst>
          </a:custGeom>
          <a:solidFill>
            <a:srgbClr val="376B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3" name="Google Shape;2413;p27"/>
          <p:cNvSpPr/>
          <p:nvPr/>
        </p:nvSpPr>
        <p:spPr>
          <a:xfrm>
            <a:off x="1053491" y="1293430"/>
            <a:ext cx="99523" cy="113440"/>
          </a:xfrm>
          <a:custGeom>
            <a:avLst/>
            <a:gdLst/>
            <a:ahLst/>
            <a:cxnLst/>
            <a:rect l="l" t="t" r="r" b="b"/>
            <a:pathLst>
              <a:path w="3168" h="3611" extrusionOk="0">
                <a:moveTo>
                  <a:pt x="64" y="0"/>
                </a:moveTo>
                <a:lnTo>
                  <a:pt x="64" y="665"/>
                </a:lnTo>
                <a:lnTo>
                  <a:pt x="1995" y="665"/>
                </a:lnTo>
                <a:lnTo>
                  <a:pt x="0" y="3072"/>
                </a:lnTo>
                <a:lnTo>
                  <a:pt x="0" y="3610"/>
                </a:lnTo>
                <a:lnTo>
                  <a:pt x="3167" y="3610"/>
                </a:lnTo>
                <a:lnTo>
                  <a:pt x="3167" y="2945"/>
                </a:lnTo>
                <a:lnTo>
                  <a:pt x="1109" y="2945"/>
                </a:lnTo>
                <a:lnTo>
                  <a:pt x="3104" y="539"/>
                </a:lnTo>
                <a:lnTo>
                  <a:pt x="3104" y="0"/>
                </a:lnTo>
                <a:close/>
              </a:path>
            </a:pathLst>
          </a:custGeom>
          <a:solidFill>
            <a:srgbClr val="376B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4" name="Google Shape;2414;p27"/>
          <p:cNvSpPr/>
          <p:nvPr/>
        </p:nvSpPr>
        <p:spPr>
          <a:xfrm>
            <a:off x="1168878" y="1232736"/>
            <a:ext cx="78632" cy="89564"/>
          </a:xfrm>
          <a:custGeom>
            <a:avLst/>
            <a:gdLst/>
            <a:ahLst/>
            <a:cxnLst/>
            <a:rect l="l" t="t" r="r" b="b"/>
            <a:pathLst>
              <a:path w="2503" h="2851" extrusionOk="0">
                <a:moveTo>
                  <a:pt x="33" y="0"/>
                </a:moveTo>
                <a:lnTo>
                  <a:pt x="33" y="539"/>
                </a:lnTo>
                <a:lnTo>
                  <a:pt x="1584" y="539"/>
                </a:lnTo>
                <a:lnTo>
                  <a:pt x="1" y="2439"/>
                </a:lnTo>
                <a:lnTo>
                  <a:pt x="1" y="2851"/>
                </a:lnTo>
                <a:lnTo>
                  <a:pt x="2503" y="2851"/>
                </a:lnTo>
                <a:lnTo>
                  <a:pt x="2503" y="2312"/>
                </a:lnTo>
                <a:lnTo>
                  <a:pt x="888" y="2312"/>
                </a:lnTo>
                <a:lnTo>
                  <a:pt x="2439" y="444"/>
                </a:lnTo>
                <a:lnTo>
                  <a:pt x="2439" y="0"/>
                </a:lnTo>
                <a:close/>
              </a:path>
            </a:pathLst>
          </a:custGeom>
          <a:solidFill>
            <a:srgbClr val="376B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7056" y="1048379"/>
            <a:ext cx="4680716" cy="3755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035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10" name="Google Shape;4010;p34"/>
          <p:cNvGrpSpPr/>
          <p:nvPr/>
        </p:nvGrpSpPr>
        <p:grpSpPr>
          <a:xfrm>
            <a:off x="7614761" y="1280800"/>
            <a:ext cx="1008347" cy="916763"/>
            <a:chOff x="7410436" y="1280800"/>
            <a:chExt cx="1008347" cy="916763"/>
          </a:xfrm>
        </p:grpSpPr>
        <p:sp>
          <p:nvSpPr>
            <p:cNvPr id="4011" name="Google Shape;4011;p34"/>
            <p:cNvSpPr/>
            <p:nvPr/>
          </p:nvSpPr>
          <p:spPr>
            <a:xfrm>
              <a:off x="7410436" y="1280800"/>
              <a:ext cx="1008347" cy="916763"/>
            </a:xfrm>
            <a:custGeom>
              <a:avLst/>
              <a:gdLst/>
              <a:ahLst/>
              <a:cxnLst/>
              <a:rect l="l" t="t" r="r" b="b"/>
              <a:pathLst>
                <a:path w="34109" h="31011" extrusionOk="0">
                  <a:moveTo>
                    <a:pt x="17003" y="0"/>
                  </a:moveTo>
                  <a:cubicBezTo>
                    <a:pt x="9976" y="0"/>
                    <a:pt x="3620" y="4840"/>
                    <a:pt x="1964" y="12006"/>
                  </a:cubicBezTo>
                  <a:cubicBezTo>
                    <a:pt x="1" y="20335"/>
                    <a:pt x="5195" y="28664"/>
                    <a:pt x="13555" y="30596"/>
                  </a:cubicBezTo>
                  <a:cubicBezTo>
                    <a:pt x="14745" y="30876"/>
                    <a:pt x="15935" y="31011"/>
                    <a:pt x="17106" y="31011"/>
                  </a:cubicBezTo>
                  <a:cubicBezTo>
                    <a:pt x="24133" y="31011"/>
                    <a:pt x="30489" y="26171"/>
                    <a:pt x="32145" y="19005"/>
                  </a:cubicBezTo>
                  <a:cubicBezTo>
                    <a:pt x="34108" y="10676"/>
                    <a:pt x="28915" y="2347"/>
                    <a:pt x="20554" y="415"/>
                  </a:cubicBezTo>
                  <a:cubicBezTo>
                    <a:pt x="19364" y="135"/>
                    <a:pt x="18174" y="0"/>
                    <a:pt x="17003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2" name="Google Shape;4012;p34"/>
            <p:cNvSpPr/>
            <p:nvPr/>
          </p:nvSpPr>
          <p:spPr>
            <a:xfrm>
              <a:off x="7947801" y="1684489"/>
              <a:ext cx="206021" cy="60840"/>
            </a:xfrm>
            <a:custGeom>
              <a:avLst/>
              <a:gdLst/>
              <a:ahLst/>
              <a:cxnLst/>
              <a:rect l="l" t="t" r="r" b="b"/>
              <a:pathLst>
                <a:path w="6969" h="2058" extrusionOk="0">
                  <a:moveTo>
                    <a:pt x="1784" y="0"/>
                  </a:moveTo>
                  <a:cubicBezTo>
                    <a:pt x="849" y="0"/>
                    <a:pt x="1" y="28"/>
                    <a:pt x="1" y="28"/>
                  </a:cubicBezTo>
                  <a:lnTo>
                    <a:pt x="634" y="598"/>
                  </a:lnTo>
                  <a:cubicBezTo>
                    <a:pt x="634" y="598"/>
                    <a:pt x="3187" y="2057"/>
                    <a:pt x="4035" y="2057"/>
                  </a:cubicBezTo>
                  <a:cubicBezTo>
                    <a:pt x="4053" y="2057"/>
                    <a:pt x="4070" y="2057"/>
                    <a:pt x="4086" y="2055"/>
                  </a:cubicBezTo>
                  <a:cubicBezTo>
                    <a:pt x="4910" y="1992"/>
                    <a:pt x="6968" y="725"/>
                    <a:pt x="6968" y="725"/>
                  </a:cubicBezTo>
                  <a:cubicBezTo>
                    <a:pt x="6968" y="725"/>
                    <a:pt x="4910" y="250"/>
                    <a:pt x="3864" y="92"/>
                  </a:cubicBezTo>
                  <a:cubicBezTo>
                    <a:pt x="3404" y="20"/>
                    <a:pt x="2564" y="0"/>
                    <a:pt x="1784" y="0"/>
                  </a:cubicBezTo>
                  <a:close/>
                </a:path>
              </a:pathLst>
            </a:custGeom>
            <a:solidFill>
              <a:srgbClr val="E276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3" name="Google Shape;4013;p34"/>
            <p:cNvSpPr/>
            <p:nvPr/>
          </p:nvSpPr>
          <p:spPr>
            <a:xfrm>
              <a:off x="8053601" y="1576708"/>
              <a:ext cx="29060" cy="182608"/>
            </a:xfrm>
            <a:custGeom>
              <a:avLst/>
              <a:gdLst/>
              <a:ahLst/>
              <a:cxnLst/>
              <a:rect l="l" t="t" r="r" b="b"/>
              <a:pathLst>
                <a:path w="983" h="6177" extrusionOk="0">
                  <a:moveTo>
                    <a:pt x="0" y="1"/>
                  </a:moveTo>
                  <a:lnTo>
                    <a:pt x="349" y="6176"/>
                  </a:lnTo>
                  <a:lnTo>
                    <a:pt x="982" y="6018"/>
                  </a:lnTo>
                  <a:lnTo>
                    <a:pt x="792" y="1"/>
                  </a:ln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4" name="Google Shape;4014;p34"/>
            <p:cNvSpPr/>
            <p:nvPr/>
          </p:nvSpPr>
          <p:spPr>
            <a:xfrm>
              <a:off x="7949693" y="1629150"/>
              <a:ext cx="41210" cy="78666"/>
            </a:xfrm>
            <a:custGeom>
              <a:avLst/>
              <a:gdLst/>
              <a:ahLst/>
              <a:cxnLst/>
              <a:rect l="l" t="t" r="r" b="b"/>
              <a:pathLst>
                <a:path w="1394" h="2661" extrusionOk="0">
                  <a:moveTo>
                    <a:pt x="602" y="0"/>
                  </a:moveTo>
                  <a:lnTo>
                    <a:pt x="0" y="349"/>
                  </a:lnTo>
                  <a:lnTo>
                    <a:pt x="982" y="2661"/>
                  </a:lnTo>
                  <a:lnTo>
                    <a:pt x="1394" y="2502"/>
                  </a:lnTo>
                  <a:lnTo>
                    <a:pt x="602" y="0"/>
                  </a:ln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5" name="Google Shape;4015;p34"/>
            <p:cNvSpPr/>
            <p:nvPr/>
          </p:nvSpPr>
          <p:spPr>
            <a:xfrm>
              <a:off x="7963734" y="1598258"/>
              <a:ext cx="60869" cy="79612"/>
            </a:xfrm>
            <a:custGeom>
              <a:avLst/>
              <a:gdLst/>
              <a:ahLst/>
              <a:cxnLst/>
              <a:rect l="l" t="t" r="r" b="b"/>
              <a:pathLst>
                <a:path w="2059" h="2693" extrusionOk="0">
                  <a:moveTo>
                    <a:pt x="539" y="0"/>
                  </a:moveTo>
                  <a:lnTo>
                    <a:pt x="0" y="570"/>
                  </a:lnTo>
                  <a:lnTo>
                    <a:pt x="1805" y="2692"/>
                  </a:lnTo>
                  <a:lnTo>
                    <a:pt x="2059" y="1805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6" name="Google Shape;4016;p34"/>
            <p:cNvSpPr/>
            <p:nvPr/>
          </p:nvSpPr>
          <p:spPr>
            <a:xfrm>
              <a:off x="7974968" y="1613216"/>
              <a:ext cx="49635" cy="64653"/>
            </a:xfrm>
            <a:custGeom>
              <a:avLst/>
              <a:gdLst/>
              <a:ahLst/>
              <a:cxnLst/>
              <a:rect l="l" t="t" r="r" b="b"/>
              <a:pathLst>
                <a:path w="1679" h="2187" extrusionOk="0">
                  <a:moveTo>
                    <a:pt x="570" y="1"/>
                  </a:moveTo>
                  <a:cubicBezTo>
                    <a:pt x="484" y="259"/>
                    <a:pt x="373" y="517"/>
                    <a:pt x="94" y="517"/>
                  </a:cubicBezTo>
                  <a:cubicBezTo>
                    <a:pt x="65" y="517"/>
                    <a:pt x="33" y="514"/>
                    <a:pt x="0" y="508"/>
                  </a:cubicBezTo>
                  <a:lnTo>
                    <a:pt x="0" y="508"/>
                  </a:lnTo>
                  <a:lnTo>
                    <a:pt x="1457" y="2186"/>
                  </a:lnTo>
                  <a:lnTo>
                    <a:pt x="1679" y="1299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rgbClr val="D197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7" name="Google Shape;4017;p34"/>
            <p:cNvSpPr/>
            <p:nvPr/>
          </p:nvSpPr>
          <p:spPr>
            <a:xfrm>
              <a:off x="8036751" y="1593558"/>
              <a:ext cx="25305" cy="63707"/>
            </a:xfrm>
            <a:custGeom>
              <a:avLst/>
              <a:gdLst/>
              <a:ahLst/>
              <a:cxnLst/>
              <a:rect l="l" t="t" r="r" b="b"/>
              <a:pathLst>
                <a:path w="856" h="2155" extrusionOk="0">
                  <a:moveTo>
                    <a:pt x="0" y="1"/>
                  </a:moveTo>
                  <a:lnTo>
                    <a:pt x="222" y="2059"/>
                  </a:lnTo>
                  <a:lnTo>
                    <a:pt x="760" y="2154"/>
                  </a:lnTo>
                  <a:lnTo>
                    <a:pt x="855" y="12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197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8" name="Google Shape;4018;p34"/>
            <p:cNvSpPr/>
            <p:nvPr/>
          </p:nvSpPr>
          <p:spPr>
            <a:xfrm>
              <a:off x="8078876" y="1620725"/>
              <a:ext cx="20635" cy="116122"/>
            </a:xfrm>
            <a:custGeom>
              <a:avLst/>
              <a:gdLst/>
              <a:ahLst/>
              <a:cxnLst/>
              <a:rect l="l" t="t" r="r" b="b"/>
              <a:pathLst>
                <a:path w="698" h="3928" extrusionOk="0">
                  <a:moveTo>
                    <a:pt x="666" y="0"/>
                  </a:moveTo>
                  <a:lnTo>
                    <a:pt x="64" y="95"/>
                  </a:lnTo>
                  <a:lnTo>
                    <a:pt x="1" y="3927"/>
                  </a:lnTo>
                  <a:lnTo>
                    <a:pt x="697" y="3864"/>
                  </a:lnTo>
                  <a:lnTo>
                    <a:pt x="666" y="0"/>
                  </a:ln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9" name="Google Shape;4019;p34"/>
            <p:cNvSpPr/>
            <p:nvPr/>
          </p:nvSpPr>
          <p:spPr>
            <a:xfrm>
              <a:off x="8048930" y="1610408"/>
              <a:ext cx="106750" cy="140481"/>
            </a:xfrm>
            <a:custGeom>
              <a:avLst/>
              <a:gdLst/>
              <a:ahLst/>
              <a:cxnLst/>
              <a:rect l="l" t="t" r="r" b="b"/>
              <a:pathLst>
                <a:path w="3611" h="4752" extrusionOk="0">
                  <a:moveTo>
                    <a:pt x="2819" y="1"/>
                  </a:moveTo>
                  <a:lnTo>
                    <a:pt x="0" y="3928"/>
                  </a:lnTo>
                  <a:lnTo>
                    <a:pt x="443" y="4751"/>
                  </a:lnTo>
                  <a:lnTo>
                    <a:pt x="3610" y="634"/>
                  </a:lnTo>
                  <a:lnTo>
                    <a:pt x="2819" y="1"/>
                  </a:ln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0" name="Google Shape;4020;p34"/>
            <p:cNvSpPr/>
            <p:nvPr/>
          </p:nvSpPr>
          <p:spPr>
            <a:xfrm>
              <a:off x="8020847" y="1587941"/>
              <a:ext cx="92708" cy="162003"/>
            </a:xfrm>
            <a:custGeom>
              <a:avLst/>
              <a:gdLst/>
              <a:ahLst/>
              <a:cxnLst/>
              <a:rect l="l" t="t" r="r" b="b"/>
              <a:pathLst>
                <a:path w="3136" h="5480" extrusionOk="0">
                  <a:moveTo>
                    <a:pt x="2217" y="1"/>
                  </a:moveTo>
                  <a:lnTo>
                    <a:pt x="0" y="5226"/>
                  </a:lnTo>
                  <a:lnTo>
                    <a:pt x="887" y="5480"/>
                  </a:lnTo>
                  <a:lnTo>
                    <a:pt x="3135" y="476"/>
                  </a:lnTo>
                  <a:lnTo>
                    <a:pt x="2217" y="1"/>
                  </a:ln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1" name="Google Shape;4021;p34"/>
            <p:cNvSpPr/>
            <p:nvPr/>
          </p:nvSpPr>
          <p:spPr>
            <a:xfrm>
              <a:off x="8020847" y="1652562"/>
              <a:ext cx="59923" cy="97379"/>
            </a:xfrm>
            <a:custGeom>
              <a:avLst/>
              <a:gdLst/>
              <a:ahLst/>
              <a:cxnLst/>
              <a:rect l="l" t="t" r="r" b="b"/>
              <a:pathLst>
                <a:path w="2027" h="3294" extrusionOk="0">
                  <a:moveTo>
                    <a:pt x="1298" y="0"/>
                  </a:moveTo>
                  <a:lnTo>
                    <a:pt x="0" y="3040"/>
                  </a:lnTo>
                  <a:lnTo>
                    <a:pt x="887" y="3294"/>
                  </a:lnTo>
                  <a:lnTo>
                    <a:pt x="2027" y="728"/>
                  </a:lnTo>
                  <a:cubicBezTo>
                    <a:pt x="1869" y="697"/>
                    <a:pt x="1678" y="602"/>
                    <a:pt x="1552" y="412"/>
                  </a:cubicBezTo>
                  <a:cubicBezTo>
                    <a:pt x="1457" y="285"/>
                    <a:pt x="1362" y="127"/>
                    <a:pt x="1298" y="0"/>
                  </a:cubicBezTo>
                  <a:close/>
                </a:path>
              </a:pathLst>
            </a:custGeom>
            <a:solidFill>
              <a:srgbClr val="D197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2" name="Google Shape;4022;p34"/>
            <p:cNvSpPr/>
            <p:nvPr/>
          </p:nvSpPr>
          <p:spPr>
            <a:xfrm>
              <a:off x="8106959" y="1661904"/>
              <a:ext cx="49665" cy="59953"/>
            </a:xfrm>
            <a:custGeom>
              <a:avLst/>
              <a:gdLst/>
              <a:ahLst/>
              <a:cxnLst/>
              <a:rect l="l" t="t" r="r" b="b"/>
              <a:pathLst>
                <a:path w="1680" h="2028" extrusionOk="0">
                  <a:moveTo>
                    <a:pt x="1046" y="1"/>
                  </a:moveTo>
                  <a:lnTo>
                    <a:pt x="1" y="1838"/>
                  </a:lnTo>
                  <a:lnTo>
                    <a:pt x="476" y="2028"/>
                  </a:lnTo>
                  <a:lnTo>
                    <a:pt x="1679" y="507"/>
                  </a:lnTo>
                  <a:lnTo>
                    <a:pt x="1046" y="1"/>
                  </a:ln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3" name="Google Shape;4023;p34"/>
            <p:cNvSpPr/>
            <p:nvPr/>
          </p:nvSpPr>
          <p:spPr>
            <a:xfrm>
              <a:off x="8014284" y="1583271"/>
              <a:ext cx="36539" cy="88037"/>
            </a:xfrm>
            <a:custGeom>
              <a:avLst/>
              <a:gdLst/>
              <a:ahLst/>
              <a:cxnLst/>
              <a:rect l="l" t="t" r="r" b="b"/>
              <a:pathLst>
                <a:path w="1236" h="2978" extrusionOk="0">
                  <a:moveTo>
                    <a:pt x="792" y="1"/>
                  </a:moveTo>
                  <a:lnTo>
                    <a:pt x="0" y="159"/>
                  </a:lnTo>
                  <a:lnTo>
                    <a:pt x="665" y="2977"/>
                  </a:lnTo>
                  <a:lnTo>
                    <a:pt x="1235" y="2819"/>
                  </a:lnTo>
                  <a:lnTo>
                    <a:pt x="792" y="1"/>
                  </a:ln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4" name="Google Shape;4024;p34"/>
            <p:cNvSpPr/>
            <p:nvPr/>
          </p:nvSpPr>
          <p:spPr>
            <a:xfrm>
              <a:off x="8022709" y="1623533"/>
              <a:ext cx="28114" cy="47773"/>
            </a:xfrm>
            <a:custGeom>
              <a:avLst/>
              <a:gdLst/>
              <a:ahLst/>
              <a:cxnLst/>
              <a:rect l="l" t="t" r="r" b="b"/>
              <a:pathLst>
                <a:path w="951" h="1616" extrusionOk="0">
                  <a:moveTo>
                    <a:pt x="729" y="0"/>
                  </a:moveTo>
                  <a:cubicBezTo>
                    <a:pt x="665" y="32"/>
                    <a:pt x="602" y="64"/>
                    <a:pt x="539" y="64"/>
                  </a:cubicBezTo>
                  <a:cubicBezTo>
                    <a:pt x="469" y="99"/>
                    <a:pt x="403" y="112"/>
                    <a:pt x="339" y="112"/>
                  </a:cubicBezTo>
                  <a:cubicBezTo>
                    <a:pt x="228" y="112"/>
                    <a:pt x="121" y="72"/>
                    <a:pt x="0" y="32"/>
                  </a:cubicBezTo>
                  <a:lnTo>
                    <a:pt x="0" y="32"/>
                  </a:lnTo>
                  <a:lnTo>
                    <a:pt x="380" y="1615"/>
                  </a:lnTo>
                  <a:lnTo>
                    <a:pt x="950" y="1457"/>
                  </a:lnTo>
                  <a:lnTo>
                    <a:pt x="729" y="0"/>
                  </a:lnTo>
                  <a:close/>
                </a:path>
              </a:pathLst>
            </a:custGeom>
            <a:solidFill>
              <a:srgbClr val="D197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5" name="Google Shape;4025;p34"/>
            <p:cNvSpPr/>
            <p:nvPr/>
          </p:nvSpPr>
          <p:spPr>
            <a:xfrm>
              <a:off x="8096671" y="1611354"/>
              <a:ext cx="27168" cy="93654"/>
            </a:xfrm>
            <a:custGeom>
              <a:avLst/>
              <a:gdLst/>
              <a:ahLst/>
              <a:cxnLst/>
              <a:rect l="l" t="t" r="r" b="b"/>
              <a:pathLst>
                <a:path w="919" h="3168" extrusionOk="0">
                  <a:moveTo>
                    <a:pt x="919" y="1"/>
                  </a:moveTo>
                  <a:lnTo>
                    <a:pt x="0" y="32"/>
                  </a:lnTo>
                  <a:lnTo>
                    <a:pt x="190" y="3168"/>
                  </a:lnTo>
                  <a:lnTo>
                    <a:pt x="729" y="3168"/>
                  </a:lnTo>
                  <a:lnTo>
                    <a:pt x="919" y="1"/>
                  </a:ln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6" name="Google Shape;4026;p34"/>
            <p:cNvSpPr/>
            <p:nvPr/>
          </p:nvSpPr>
          <p:spPr>
            <a:xfrm>
              <a:off x="8099480" y="1654425"/>
              <a:ext cx="21551" cy="50581"/>
            </a:xfrm>
            <a:custGeom>
              <a:avLst/>
              <a:gdLst/>
              <a:ahLst/>
              <a:cxnLst/>
              <a:rect l="l" t="t" r="r" b="b"/>
              <a:pathLst>
                <a:path w="729" h="1711" extrusionOk="0">
                  <a:moveTo>
                    <a:pt x="0" y="0"/>
                  </a:moveTo>
                  <a:lnTo>
                    <a:pt x="95" y="1711"/>
                  </a:lnTo>
                  <a:lnTo>
                    <a:pt x="634" y="1711"/>
                  </a:lnTo>
                  <a:lnTo>
                    <a:pt x="729" y="64"/>
                  </a:lnTo>
                  <a:lnTo>
                    <a:pt x="729" y="64"/>
                  </a:lnTo>
                  <a:cubicBezTo>
                    <a:pt x="615" y="149"/>
                    <a:pt x="528" y="259"/>
                    <a:pt x="397" y="259"/>
                  </a:cubicBezTo>
                  <a:cubicBezTo>
                    <a:pt x="382" y="259"/>
                    <a:pt x="366" y="257"/>
                    <a:pt x="349" y="254"/>
                  </a:cubicBezTo>
                  <a:cubicBezTo>
                    <a:pt x="222" y="222"/>
                    <a:pt x="95" y="64"/>
                    <a:pt x="0" y="0"/>
                  </a:cubicBezTo>
                  <a:close/>
                </a:path>
              </a:pathLst>
            </a:custGeom>
            <a:solidFill>
              <a:srgbClr val="D197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7" name="Google Shape;4027;p34"/>
            <p:cNvSpPr/>
            <p:nvPr/>
          </p:nvSpPr>
          <p:spPr>
            <a:xfrm>
              <a:off x="7989926" y="1608546"/>
              <a:ext cx="35623" cy="137643"/>
            </a:xfrm>
            <a:custGeom>
              <a:avLst/>
              <a:gdLst/>
              <a:ahLst/>
              <a:cxnLst/>
              <a:rect l="l" t="t" r="r" b="b"/>
              <a:pathLst>
                <a:path w="1205" h="4656" extrusionOk="0">
                  <a:moveTo>
                    <a:pt x="223" y="1"/>
                  </a:moveTo>
                  <a:lnTo>
                    <a:pt x="1" y="4149"/>
                  </a:lnTo>
                  <a:lnTo>
                    <a:pt x="666" y="4656"/>
                  </a:lnTo>
                  <a:lnTo>
                    <a:pt x="1204" y="317"/>
                  </a:lnTo>
                  <a:lnTo>
                    <a:pt x="223" y="1"/>
                  </a:ln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8" name="Google Shape;4028;p34"/>
            <p:cNvSpPr/>
            <p:nvPr/>
          </p:nvSpPr>
          <p:spPr>
            <a:xfrm>
              <a:off x="7989926" y="1664712"/>
              <a:ext cx="28114" cy="81474"/>
            </a:xfrm>
            <a:custGeom>
              <a:avLst/>
              <a:gdLst/>
              <a:ahLst/>
              <a:cxnLst/>
              <a:rect l="l" t="t" r="r" b="b"/>
              <a:pathLst>
                <a:path w="951" h="2756" extrusionOk="0">
                  <a:moveTo>
                    <a:pt x="128" y="1"/>
                  </a:moveTo>
                  <a:lnTo>
                    <a:pt x="1" y="2249"/>
                  </a:lnTo>
                  <a:lnTo>
                    <a:pt x="666" y="2756"/>
                  </a:lnTo>
                  <a:lnTo>
                    <a:pt x="951" y="476"/>
                  </a:lnTo>
                  <a:lnTo>
                    <a:pt x="951" y="476"/>
                  </a:lnTo>
                  <a:cubicBezTo>
                    <a:pt x="888" y="539"/>
                    <a:pt x="793" y="539"/>
                    <a:pt x="729" y="539"/>
                  </a:cubicBezTo>
                  <a:cubicBezTo>
                    <a:pt x="508" y="476"/>
                    <a:pt x="381" y="286"/>
                    <a:pt x="223" y="127"/>
                  </a:cubicBezTo>
                  <a:cubicBezTo>
                    <a:pt x="191" y="96"/>
                    <a:pt x="159" y="32"/>
                    <a:pt x="128" y="1"/>
                  </a:cubicBezTo>
                  <a:close/>
                </a:path>
              </a:pathLst>
            </a:custGeom>
            <a:solidFill>
              <a:srgbClr val="D197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9" name="Google Shape;4029;p34"/>
            <p:cNvSpPr/>
            <p:nvPr/>
          </p:nvSpPr>
          <p:spPr>
            <a:xfrm>
              <a:off x="8084492" y="1647419"/>
              <a:ext cx="61815" cy="89427"/>
            </a:xfrm>
            <a:custGeom>
              <a:avLst/>
              <a:gdLst/>
              <a:ahLst/>
              <a:cxnLst/>
              <a:rect l="l" t="t" r="r" b="b"/>
              <a:pathLst>
                <a:path w="2091" h="3025" extrusionOk="0">
                  <a:moveTo>
                    <a:pt x="1514" y="0"/>
                  </a:moveTo>
                  <a:cubicBezTo>
                    <a:pt x="1415" y="0"/>
                    <a:pt x="1332" y="14"/>
                    <a:pt x="1299" y="47"/>
                  </a:cubicBezTo>
                  <a:cubicBezTo>
                    <a:pt x="1204" y="142"/>
                    <a:pt x="1" y="3024"/>
                    <a:pt x="1" y="3024"/>
                  </a:cubicBezTo>
                  <a:lnTo>
                    <a:pt x="507" y="2834"/>
                  </a:lnTo>
                  <a:lnTo>
                    <a:pt x="2027" y="522"/>
                  </a:lnTo>
                  <a:cubicBezTo>
                    <a:pt x="2027" y="522"/>
                    <a:pt x="2091" y="206"/>
                    <a:pt x="1996" y="111"/>
                  </a:cubicBezTo>
                  <a:cubicBezTo>
                    <a:pt x="1934" y="49"/>
                    <a:pt x="1697" y="0"/>
                    <a:pt x="1514" y="0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0" name="Google Shape;4030;p34"/>
            <p:cNvSpPr/>
            <p:nvPr/>
          </p:nvSpPr>
          <p:spPr>
            <a:xfrm>
              <a:off x="8084492" y="1648808"/>
              <a:ext cx="59953" cy="88037"/>
            </a:xfrm>
            <a:custGeom>
              <a:avLst/>
              <a:gdLst/>
              <a:ahLst/>
              <a:cxnLst/>
              <a:rect l="l" t="t" r="r" b="b"/>
              <a:pathLst>
                <a:path w="2028" h="2978" extrusionOk="0">
                  <a:moveTo>
                    <a:pt x="1299" y="0"/>
                  </a:moveTo>
                  <a:cubicBezTo>
                    <a:pt x="1141" y="222"/>
                    <a:pt x="1" y="2977"/>
                    <a:pt x="1" y="2977"/>
                  </a:cubicBezTo>
                  <a:lnTo>
                    <a:pt x="507" y="2787"/>
                  </a:lnTo>
                  <a:lnTo>
                    <a:pt x="2027" y="475"/>
                  </a:lnTo>
                  <a:cubicBezTo>
                    <a:pt x="1996" y="475"/>
                    <a:pt x="1964" y="475"/>
                    <a:pt x="1932" y="444"/>
                  </a:cubicBezTo>
                  <a:lnTo>
                    <a:pt x="1552" y="444"/>
                  </a:lnTo>
                  <a:cubicBezTo>
                    <a:pt x="1299" y="412"/>
                    <a:pt x="1267" y="222"/>
                    <a:pt x="1299" y="0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1" name="Google Shape;4031;p34"/>
            <p:cNvSpPr/>
            <p:nvPr/>
          </p:nvSpPr>
          <p:spPr>
            <a:xfrm>
              <a:off x="8084492" y="1648808"/>
              <a:ext cx="43102" cy="88037"/>
            </a:xfrm>
            <a:custGeom>
              <a:avLst/>
              <a:gdLst/>
              <a:ahLst/>
              <a:cxnLst/>
              <a:rect l="l" t="t" r="r" b="b"/>
              <a:pathLst>
                <a:path w="1458" h="2978" extrusionOk="0">
                  <a:moveTo>
                    <a:pt x="1299" y="0"/>
                  </a:moveTo>
                  <a:cubicBezTo>
                    <a:pt x="1141" y="222"/>
                    <a:pt x="1" y="2977"/>
                    <a:pt x="1" y="2977"/>
                  </a:cubicBezTo>
                  <a:lnTo>
                    <a:pt x="159" y="2914"/>
                  </a:lnTo>
                  <a:cubicBezTo>
                    <a:pt x="286" y="2439"/>
                    <a:pt x="602" y="2027"/>
                    <a:pt x="792" y="1584"/>
                  </a:cubicBezTo>
                  <a:cubicBezTo>
                    <a:pt x="951" y="1140"/>
                    <a:pt x="1204" y="792"/>
                    <a:pt x="1457" y="412"/>
                  </a:cubicBezTo>
                  <a:cubicBezTo>
                    <a:pt x="1299" y="349"/>
                    <a:pt x="1267" y="159"/>
                    <a:pt x="1299" y="0"/>
                  </a:cubicBezTo>
                  <a:close/>
                </a:path>
              </a:pathLst>
            </a:custGeom>
            <a:solidFill>
              <a:srgbClr val="D197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2" name="Google Shape;4032;p34"/>
            <p:cNvSpPr/>
            <p:nvPr/>
          </p:nvSpPr>
          <p:spPr>
            <a:xfrm>
              <a:off x="7996488" y="1611354"/>
              <a:ext cx="81474" cy="128301"/>
            </a:xfrm>
            <a:custGeom>
              <a:avLst/>
              <a:gdLst/>
              <a:ahLst/>
              <a:cxnLst/>
              <a:rect l="l" t="t" r="r" b="b"/>
              <a:pathLst>
                <a:path w="2756" h="4340" extrusionOk="0">
                  <a:moveTo>
                    <a:pt x="1932" y="1"/>
                  </a:moveTo>
                  <a:lnTo>
                    <a:pt x="1" y="3959"/>
                  </a:lnTo>
                  <a:lnTo>
                    <a:pt x="761" y="4339"/>
                  </a:lnTo>
                  <a:lnTo>
                    <a:pt x="2756" y="412"/>
                  </a:lnTo>
                  <a:lnTo>
                    <a:pt x="1932" y="1"/>
                  </a:ln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3" name="Google Shape;4033;p34"/>
            <p:cNvSpPr/>
            <p:nvPr/>
          </p:nvSpPr>
          <p:spPr>
            <a:xfrm>
              <a:off x="7996488" y="1617917"/>
              <a:ext cx="81474" cy="121738"/>
            </a:xfrm>
            <a:custGeom>
              <a:avLst/>
              <a:gdLst/>
              <a:ahLst/>
              <a:cxnLst/>
              <a:rect l="l" t="t" r="r" b="b"/>
              <a:pathLst>
                <a:path w="2756" h="4118" extrusionOk="0">
                  <a:moveTo>
                    <a:pt x="1837" y="0"/>
                  </a:moveTo>
                  <a:lnTo>
                    <a:pt x="1" y="3737"/>
                  </a:lnTo>
                  <a:lnTo>
                    <a:pt x="761" y="4117"/>
                  </a:lnTo>
                  <a:lnTo>
                    <a:pt x="2756" y="222"/>
                  </a:lnTo>
                  <a:lnTo>
                    <a:pt x="2756" y="222"/>
                  </a:lnTo>
                  <a:cubicBezTo>
                    <a:pt x="2629" y="285"/>
                    <a:pt x="2502" y="317"/>
                    <a:pt x="2376" y="317"/>
                  </a:cubicBezTo>
                  <a:cubicBezTo>
                    <a:pt x="2154" y="285"/>
                    <a:pt x="1996" y="159"/>
                    <a:pt x="1837" y="0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4" name="Google Shape;4034;p34"/>
            <p:cNvSpPr/>
            <p:nvPr/>
          </p:nvSpPr>
          <p:spPr>
            <a:xfrm>
              <a:off x="7996488" y="1652562"/>
              <a:ext cx="56198" cy="87091"/>
            </a:xfrm>
            <a:custGeom>
              <a:avLst/>
              <a:gdLst/>
              <a:ahLst/>
              <a:cxnLst/>
              <a:rect l="l" t="t" r="r" b="b"/>
              <a:pathLst>
                <a:path w="1901" h="2946" extrusionOk="0">
                  <a:moveTo>
                    <a:pt x="1267" y="0"/>
                  </a:moveTo>
                  <a:lnTo>
                    <a:pt x="1" y="2565"/>
                  </a:lnTo>
                  <a:lnTo>
                    <a:pt x="761" y="2945"/>
                  </a:lnTo>
                  <a:lnTo>
                    <a:pt x="1901" y="728"/>
                  </a:lnTo>
                  <a:cubicBezTo>
                    <a:pt x="1742" y="697"/>
                    <a:pt x="1616" y="633"/>
                    <a:pt x="1489" y="475"/>
                  </a:cubicBezTo>
                  <a:cubicBezTo>
                    <a:pt x="1394" y="317"/>
                    <a:pt x="1331" y="158"/>
                    <a:pt x="1267" y="0"/>
                  </a:cubicBezTo>
                  <a:close/>
                </a:path>
              </a:pathLst>
            </a:custGeom>
            <a:solidFill>
              <a:srgbClr val="D197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5" name="Google Shape;4035;p34"/>
            <p:cNvSpPr/>
            <p:nvPr/>
          </p:nvSpPr>
          <p:spPr>
            <a:xfrm>
              <a:off x="7996488" y="1617917"/>
              <a:ext cx="60899" cy="118930"/>
            </a:xfrm>
            <a:custGeom>
              <a:avLst/>
              <a:gdLst/>
              <a:ahLst/>
              <a:cxnLst/>
              <a:rect l="l" t="t" r="r" b="b"/>
              <a:pathLst>
                <a:path w="2060" h="4023" extrusionOk="0">
                  <a:moveTo>
                    <a:pt x="1837" y="0"/>
                  </a:moveTo>
                  <a:lnTo>
                    <a:pt x="1" y="3737"/>
                  </a:lnTo>
                  <a:lnTo>
                    <a:pt x="539" y="4022"/>
                  </a:lnTo>
                  <a:cubicBezTo>
                    <a:pt x="666" y="3262"/>
                    <a:pt x="919" y="2565"/>
                    <a:pt x="1236" y="1869"/>
                  </a:cubicBezTo>
                  <a:cubicBezTo>
                    <a:pt x="1426" y="1489"/>
                    <a:pt x="1552" y="1109"/>
                    <a:pt x="1742" y="729"/>
                  </a:cubicBezTo>
                  <a:cubicBezTo>
                    <a:pt x="1837" y="539"/>
                    <a:pt x="1964" y="380"/>
                    <a:pt x="2059" y="190"/>
                  </a:cubicBezTo>
                  <a:cubicBezTo>
                    <a:pt x="1964" y="127"/>
                    <a:pt x="1901" y="95"/>
                    <a:pt x="1837" y="0"/>
                  </a:cubicBezTo>
                  <a:close/>
                </a:path>
              </a:pathLst>
            </a:custGeom>
            <a:solidFill>
              <a:srgbClr val="D197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6" name="Google Shape;4036;p34"/>
            <p:cNvSpPr/>
            <p:nvPr/>
          </p:nvSpPr>
          <p:spPr>
            <a:xfrm>
              <a:off x="8004913" y="1635476"/>
              <a:ext cx="38431" cy="106041"/>
            </a:xfrm>
            <a:custGeom>
              <a:avLst/>
              <a:gdLst/>
              <a:ahLst/>
              <a:cxnLst/>
              <a:rect l="l" t="t" r="r" b="b"/>
              <a:pathLst>
                <a:path w="1300" h="3587" extrusionOk="0">
                  <a:moveTo>
                    <a:pt x="650" y="0"/>
                  </a:moveTo>
                  <a:cubicBezTo>
                    <a:pt x="453" y="0"/>
                    <a:pt x="1" y="293"/>
                    <a:pt x="1" y="293"/>
                  </a:cubicBezTo>
                  <a:lnTo>
                    <a:pt x="602" y="3302"/>
                  </a:lnTo>
                  <a:lnTo>
                    <a:pt x="1299" y="3587"/>
                  </a:lnTo>
                  <a:cubicBezTo>
                    <a:pt x="1299" y="3587"/>
                    <a:pt x="1014" y="515"/>
                    <a:pt x="982" y="293"/>
                  </a:cubicBezTo>
                  <a:cubicBezTo>
                    <a:pt x="951" y="103"/>
                    <a:pt x="856" y="71"/>
                    <a:pt x="697" y="8"/>
                  </a:cubicBezTo>
                  <a:cubicBezTo>
                    <a:pt x="684" y="3"/>
                    <a:pt x="668" y="0"/>
                    <a:pt x="650" y="0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7" name="Google Shape;4037;p34"/>
            <p:cNvSpPr/>
            <p:nvPr/>
          </p:nvSpPr>
          <p:spPr>
            <a:xfrm>
              <a:off x="8004913" y="1646946"/>
              <a:ext cx="38431" cy="94570"/>
            </a:xfrm>
            <a:custGeom>
              <a:avLst/>
              <a:gdLst/>
              <a:ahLst/>
              <a:cxnLst/>
              <a:rect l="l" t="t" r="r" b="b"/>
              <a:pathLst>
                <a:path w="1300" h="3199" extrusionOk="0">
                  <a:moveTo>
                    <a:pt x="1014" y="0"/>
                  </a:moveTo>
                  <a:cubicBezTo>
                    <a:pt x="951" y="63"/>
                    <a:pt x="887" y="95"/>
                    <a:pt x="824" y="127"/>
                  </a:cubicBezTo>
                  <a:cubicBezTo>
                    <a:pt x="726" y="200"/>
                    <a:pt x="571" y="274"/>
                    <a:pt x="432" y="274"/>
                  </a:cubicBezTo>
                  <a:cubicBezTo>
                    <a:pt x="392" y="274"/>
                    <a:pt x="353" y="268"/>
                    <a:pt x="317" y="253"/>
                  </a:cubicBezTo>
                  <a:cubicBezTo>
                    <a:pt x="254" y="222"/>
                    <a:pt x="191" y="158"/>
                    <a:pt x="127" y="127"/>
                  </a:cubicBezTo>
                  <a:cubicBezTo>
                    <a:pt x="64" y="95"/>
                    <a:pt x="32" y="32"/>
                    <a:pt x="1" y="0"/>
                  </a:cubicBezTo>
                  <a:lnTo>
                    <a:pt x="1" y="0"/>
                  </a:lnTo>
                  <a:lnTo>
                    <a:pt x="602" y="2914"/>
                  </a:lnTo>
                  <a:lnTo>
                    <a:pt x="1299" y="3199"/>
                  </a:lnTo>
                  <a:cubicBezTo>
                    <a:pt x="1299" y="3199"/>
                    <a:pt x="1046" y="507"/>
                    <a:pt x="1014" y="0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8" name="Google Shape;4038;p34"/>
            <p:cNvSpPr/>
            <p:nvPr/>
          </p:nvSpPr>
          <p:spPr>
            <a:xfrm>
              <a:off x="8004913" y="1646000"/>
              <a:ext cx="23443" cy="88954"/>
            </a:xfrm>
            <a:custGeom>
              <a:avLst/>
              <a:gdLst/>
              <a:ahLst/>
              <a:cxnLst/>
              <a:rect l="l" t="t" r="r" b="b"/>
              <a:pathLst>
                <a:path w="793" h="3009" extrusionOk="0">
                  <a:moveTo>
                    <a:pt x="1" y="0"/>
                  </a:moveTo>
                  <a:lnTo>
                    <a:pt x="602" y="2946"/>
                  </a:lnTo>
                  <a:lnTo>
                    <a:pt x="792" y="3009"/>
                  </a:lnTo>
                  <a:cubicBezTo>
                    <a:pt x="761" y="2756"/>
                    <a:pt x="729" y="2502"/>
                    <a:pt x="729" y="2344"/>
                  </a:cubicBezTo>
                  <a:cubicBezTo>
                    <a:pt x="602" y="1647"/>
                    <a:pt x="476" y="982"/>
                    <a:pt x="444" y="317"/>
                  </a:cubicBezTo>
                  <a:cubicBezTo>
                    <a:pt x="381" y="317"/>
                    <a:pt x="349" y="285"/>
                    <a:pt x="317" y="285"/>
                  </a:cubicBezTo>
                  <a:cubicBezTo>
                    <a:pt x="254" y="222"/>
                    <a:pt x="191" y="190"/>
                    <a:pt x="127" y="159"/>
                  </a:cubicBezTo>
                  <a:cubicBezTo>
                    <a:pt x="64" y="95"/>
                    <a:pt x="32" y="64"/>
                    <a:pt x="1" y="0"/>
                  </a:cubicBezTo>
                  <a:close/>
                </a:path>
              </a:pathLst>
            </a:custGeom>
            <a:solidFill>
              <a:srgbClr val="D197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9" name="Google Shape;4039;p34"/>
            <p:cNvSpPr/>
            <p:nvPr/>
          </p:nvSpPr>
          <p:spPr>
            <a:xfrm>
              <a:off x="8066696" y="1637072"/>
              <a:ext cx="26251" cy="106780"/>
            </a:xfrm>
            <a:custGeom>
              <a:avLst/>
              <a:gdLst/>
              <a:ahLst/>
              <a:cxnLst/>
              <a:rect l="l" t="t" r="r" b="b"/>
              <a:pathLst>
                <a:path w="888" h="3612" extrusionOk="0">
                  <a:moveTo>
                    <a:pt x="626" y="1"/>
                  </a:moveTo>
                  <a:cubicBezTo>
                    <a:pt x="418" y="1"/>
                    <a:pt x="1" y="271"/>
                    <a:pt x="1" y="271"/>
                  </a:cubicBezTo>
                  <a:lnTo>
                    <a:pt x="1" y="3406"/>
                  </a:lnTo>
                  <a:cubicBezTo>
                    <a:pt x="56" y="3561"/>
                    <a:pt x="147" y="3612"/>
                    <a:pt x="241" y="3612"/>
                  </a:cubicBezTo>
                  <a:cubicBezTo>
                    <a:pt x="415" y="3612"/>
                    <a:pt x="603" y="3438"/>
                    <a:pt x="603" y="3438"/>
                  </a:cubicBezTo>
                  <a:cubicBezTo>
                    <a:pt x="603" y="3438"/>
                    <a:pt x="793" y="492"/>
                    <a:pt x="856" y="397"/>
                  </a:cubicBezTo>
                  <a:cubicBezTo>
                    <a:pt x="888" y="271"/>
                    <a:pt x="856" y="144"/>
                    <a:pt x="698" y="17"/>
                  </a:cubicBezTo>
                  <a:cubicBezTo>
                    <a:pt x="679" y="6"/>
                    <a:pt x="654" y="1"/>
                    <a:pt x="626" y="1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0" name="Google Shape;4040;p34"/>
            <p:cNvSpPr/>
            <p:nvPr/>
          </p:nvSpPr>
          <p:spPr>
            <a:xfrm>
              <a:off x="8066696" y="1647862"/>
              <a:ext cx="25305" cy="96403"/>
            </a:xfrm>
            <a:custGeom>
              <a:avLst/>
              <a:gdLst/>
              <a:ahLst/>
              <a:cxnLst/>
              <a:rect l="l" t="t" r="r" b="b"/>
              <a:pathLst>
                <a:path w="856" h="3261" extrusionOk="0">
                  <a:moveTo>
                    <a:pt x="1" y="1"/>
                  </a:moveTo>
                  <a:lnTo>
                    <a:pt x="1" y="3041"/>
                  </a:lnTo>
                  <a:cubicBezTo>
                    <a:pt x="56" y="3207"/>
                    <a:pt x="146" y="3261"/>
                    <a:pt x="240" y="3261"/>
                  </a:cubicBezTo>
                  <a:cubicBezTo>
                    <a:pt x="415" y="3261"/>
                    <a:pt x="603" y="3073"/>
                    <a:pt x="603" y="3073"/>
                  </a:cubicBezTo>
                  <a:cubicBezTo>
                    <a:pt x="603" y="3073"/>
                    <a:pt x="793" y="127"/>
                    <a:pt x="856" y="32"/>
                  </a:cubicBezTo>
                  <a:cubicBezTo>
                    <a:pt x="856" y="1"/>
                    <a:pt x="856" y="1"/>
                    <a:pt x="856" y="1"/>
                  </a:cubicBezTo>
                  <a:cubicBezTo>
                    <a:pt x="698" y="96"/>
                    <a:pt x="476" y="254"/>
                    <a:pt x="286" y="254"/>
                  </a:cubicBezTo>
                  <a:cubicBezTo>
                    <a:pt x="159" y="254"/>
                    <a:pt x="64" y="127"/>
                    <a:pt x="1" y="1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1" name="Google Shape;4041;p34"/>
            <p:cNvSpPr/>
            <p:nvPr/>
          </p:nvSpPr>
          <p:spPr>
            <a:xfrm>
              <a:off x="8066696" y="1647862"/>
              <a:ext cx="9401" cy="95842"/>
            </a:xfrm>
            <a:custGeom>
              <a:avLst/>
              <a:gdLst/>
              <a:ahLst/>
              <a:cxnLst/>
              <a:rect l="l" t="t" r="r" b="b"/>
              <a:pathLst>
                <a:path w="318" h="3242" extrusionOk="0">
                  <a:moveTo>
                    <a:pt x="1" y="1"/>
                  </a:moveTo>
                  <a:lnTo>
                    <a:pt x="1" y="3041"/>
                  </a:lnTo>
                  <a:cubicBezTo>
                    <a:pt x="51" y="3190"/>
                    <a:pt x="120" y="3242"/>
                    <a:pt x="193" y="3242"/>
                  </a:cubicBezTo>
                  <a:cubicBezTo>
                    <a:pt x="213" y="3242"/>
                    <a:pt x="234" y="3238"/>
                    <a:pt x="254" y="3231"/>
                  </a:cubicBezTo>
                  <a:cubicBezTo>
                    <a:pt x="286" y="2883"/>
                    <a:pt x="286" y="2534"/>
                    <a:pt x="318" y="2154"/>
                  </a:cubicBezTo>
                  <a:cubicBezTo>
                    <a:pt x="318" y="2028"/>
                    <a:pt x="318" y="1901"/>
                    <a:pt x="318" y="1774"/>
                  </a:cubicBezTo>
                  <a:cubicBezTo>
                    <a:pt x="318" y="1426"/>
                    <a:pt x="318" y="1109"/>
                    <a:pt x="286" y="761"/>
                  </a:cubicBezTo>
                  <a:cubicBezTo>
                    <a:pt x="286" y="602"/>
                    <a:pt x="286" y="412"/>
                    <a:pt x="254" y="254"/>
                  </a:cubicBezTo>
                  <a:cubicBezTo>
                    <a:pt x="127" y="222"/>
                    <a:pt x="64" y="127"/>
                    <a:pt x="1" y="1"/>
                  </a:cubicBezTo>
                  <a:close/>
                </a:path>
              </a:pathLst>
            </a:custGeom>
            <a:solidFill>
              <a:srgbClr val="D197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2" name="Google Shape;4042;p34"/>
            <p:cNvSpPr/>
            <p:nvPr/>
          </p:nvSpPr>
          <p:spPr>
            <a:xfrm>
              <a:off x="8039559" y="1682744"/>
              <a:ext cx="24360" cy="63441"/>
            </a:xfrm>
            <a:custGeom>
              <a:avLst/>
              <a:gdLst/>
              <a:ahLst/>
              <a:cxnLst/>
              <a:rect l="l" t="t" r="r" b="b"/>
              <a:pathLst>
                <a:path w="824" h="2146" extrusionOk="0">
                  <a:moveTo>
                    <a:pt x="490" y="1"/>
                  </a:moveTo>
                  <a:cubicBezTo>
                    <a:pt x="313" y="1"/>
                    <a:pt x="114" y="50"/>
                    <a:pt x="95" y="87"/>
                  </a:cubicBezTo>
                  <a:cubicBezTo>
                    <a:pt x="32" y="182"/>
                    <a:pt x="0" y="1893"/>
                    <a:pt x="0" y="1893"/>
                  </a:cubicBezTo>
                  <a:cubicBezTo>
                    <a:pt x="64" y="2146"/>
                    <a:pt x="665" y="2146"/>
                    <a:pt x="665" y="2146"/>
                  </a:cubicBezTo>
                  <a:cubicBezTo>
                    <a:pt x="665" y="2146"/>
                    <a:pt x="792" y="657"/>
                    <a:pt x="792" y="594"/>
                  </a:cubicBezTo>
                  <a:cubicBezTo>
                    <a:pt x="824" y="562"/>
                    <a:pt x="824" y="246"/>
                    <a:pt x="760" y="87"/>
                  </a:cubicBezTo>
                  <a:cubicBezTo>
                    <a:pt x="722" y="23"/>
                    <a:pt x="611" y="1"/>
                    <a:pt x="490" y="1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3" name="Google Shape;4043;p34"/>
            <p:cNvSpPr/>
            <p:nvPr/>
          </p:nvSpPr>
          <p:spPr>
            <a:xfrm>
              <a:off x="8039559" y="1686262"/>
              <a:ext cx="24360" cy="59923"/>
            </a:xfrm>
            <a:custGeom>
              <a:avLst/>
              <a:gdLst/>
              <a:ahLst/>
              <a:cxnLst/>
              <a:rect l="l" t="t" r="r" b="b"/>
              <a:pathLst>
                <a:path w="824" h="2027" extrusionOk="0">
                  <a:moveTo>
                    <a:pt x="95" y="0"/>
                  </a:moveTo>
                  <a:cubicBezTo>
                    <a:pt x="32" y="253"/>
                    <a:pt x="0" y="1774"/>
                    <a:pt x="0" y="1774"/>
                  </a:cubicBezTo>
                  <a:cubicBezTo>
                    <a:pt x="64" y="2027"/>
                    <a:pt x="634" y="2027"/>
                    <a:pt x="634" y="2027"/>
                  </a:cubicBezTo>
                  <a:cubicBezTo>
                    <a:pt x="634" y="2027"/>
                    <a:pt x="792" y="538"/>
                    <a:pt x="792" y="475"/>
                  </a:cubicBezTo>
                  <a:cubicBezTo>
                    <a:pt x="792" y="475"/>
                    <a:pt x="824" y="443"/>
                    <a:pt x="824" y="380"/>
                  </a:cubicBezTo>
                  <a:lnTo>
                    <a:pt x="824" y="380"/>
                  </a:lnTo>
                  <a:cubicBezTo>
                    <a:pt x="760" y="412"/>
                    <a:pt x="697" y="443"/>
                    <a:pt x="634" y="443"/>
                  </a:cubicBezTo>
                  <a:cubicBezTo>
                    <a:pt x="475" y="443"/>
                    <a:pt x="285" y="443"/>
                    <a:pt x="159" y="317"/>
                  </a:cubicBezTo>
                  <a:cubicBezTo>
                    <a:pt x="95" y="253"/>
                    <a:pt x="95" y="127"/>
                    <a:pt x="95" y="0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4" name="Google Shape;4044;p34"/>
            <p:cNvSpPr/>
            <p:nvPr/>
          </p:nvSpPr>
          <p:spPr>
            <a:xfrm>
              <a:off x="8039559" y="1686262"/>
              <a:ext cx="9401" cy="55252"/>
            </a:xfrm>
            <a:custGeom>
              <a:avLst/>
              <a:gdLst/>
              <a:ahLst/>
              <a:cxnLst/>
              <a:rect l="l" t="t" r="r" b="b"/>
              <a:pathLst>
                <a:path w="318" h="1869" extrusionOk="0">
                  <a:moveTo>
                    <a:pt x="95" y="0"/>
                  </a:moveTo>
                  <a:cubicBezTo>
                    <a:pt x="32" y="253"/>
                    <a:pt x="0" y="1774"/>
                    <a:pt x="0" y="1774"/>
                  </a:cubicBezTo>
                  <a:cubicBezTo>
                    <a:pt x="0" y="1805"/>
                    <a:pt x="32" y="1837"/>
                    <a:pt x="95" y="1869"/>
                  </a:cubicBezTo>
                  <a:cubicBezTo>
                    <a:pt x="95" y="1710"/>
                    <a:pt x="127" y="1520"/>
                    <a:pt x="159" y="1330"/>
                  </a:cubicBezTo>
                  <a:cubicBezTo>
                    <a:pt x="190" y="1014"/>
                    <a:pt x="254" y="729"/>
                    <a:pt x="317" y="412"/>
                  </a:cubicBezTo>
                  <a:cubicBezTo>
                    <a:pt x="254" y="412"/>
                    <a:pt x="222" y="380"/>
                    <a:pt x="159" y="317"/>
                  </a:cubicBezTo>
                  <a:cubicBezTo>
                    <a:pt x="95" y="222"/>
                    <a:pt x="95" y="127"/>
                    <a:pt x="95" y="0"/>
                  </a:cubicBezTo>
                  <a:close/>
                </a:path>
              </a:pathLst>
            </a:custGeom>
            <a:solidFill>
              <a:srgbClr val="D197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5" name="Google Shape;4045;p34"/>
            <p:cNvSpPr/>
            <p:nvPr/>
          </p:nvSpPr>
          <p:spPr>
            <a:xfrm>
              <a:off x="7959980" y="1634530"/>
              <a:ext cx="44019" cy="82657"/>
            </a:xfrm>
            <a:custGeom>
              <a:avLst/>
              <a:gdLst/>
              <a:ahLst/>
              <a:cxnLst/>
              <a:rect l="l" t="t" r="r" b="b"/>
              <a:pathLst>
                <a:path w="1489" h="2796" extrusionOk="0">
                  <a:moveTo>
                    <a:pt x="747" y="0"/>
                  </a:moveTo>
                  <a:cubicBezTo>
                    <a:pt x="562" y="0"/>
                    <a:pt x="61" y="267"/>
                    <a:pt x="32" y="325"/>
                  </a:cubicBezTo>
                  <a:cubicBezTo>
                    <a:pt x="1" y="388"/>
                    <a:pt x="856" y="2574"/>
                    <a:pt x="856" y="2574"/>
                  </a:cubicBezTo>
                  <a:cubicBezTo>
                    <a:pt x="982" y="2669"/>
                    <a:pt x="1489" y="2795"/>
                    <a:pt x="1489" y="2795"/>
                  </a:cubicBezTo>
                  <a:cubicBezTo>
                    <a:pt x="1489" y="2795"/>
                    <a:pt x="1109" y="452"/>
                    <a:pt x="1077" y="325"/>
                  </a:cubicBezTo>
                  <a:cubicBezTo>
                    <a:pt x="1046" y="167"/>
                    <a:pt x="919" y="72"/>
                    <a:pt x="792" y="8"/>
                  </a:cubicBezTo>
                  <a:cubicBezTo>
                    <a:pt x="781" y="3"/>
                    <a:pt x="766" y="0"/>
                    <a:pt x="747" y="0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6" name="Google Shape;4046;p34"/>
            <p:cNvSpPr/>
            <p:nvPr/>
          </p:nvSpPr>
          <p:spPr>
            <a:xfrm>
              <a:off x="7960926" y="1643191"/>
              <a:ext cx="42156" cy="73995"/>
            </a:xfrm>
            <a:custGeom>
              <a:avLst/>
              <a:gdLst/>
              <a:ahLst/>
              <a:cxnLst/>
              <a:rect l="l" t="t" r="r" b="b"/>
              <a:pathLst>
                <a:path w="1426" h="2503" extrusionOk="0">
                  <a:moveTo>
                    <a:pt x="1045" y="0"/>
                  </a:moveTo>
                  <a:cubicBezTo>
                    <a:pt x="919" y="64"/>
                    <a:pt x="760" y="127"/>
                    <a:pt x="634" y="222"/>
                  </a:cubicBezTo>
                  <a:cubicBezTo>
                    <a:pt x="582" y="274"/>
                    <a:pt x="509" y="325"/>
                    <a:pt x="415" y="325"/>
                  </a:cubicBezTo>
                  <a:cubicBezTo>
                    <a:pt x="394" y="325"/>
                    <a:pt x="372" y="323"/>
                    <a:pt x="349" y="317"/>
                  </a:cubicBezTo>
                  <a:cubicBezTo>
                    <a:pt x="254" y="317"/>
                    <a:pt x="190" y="222"/>
                    <a:pt x="95" y="159"/>
                  </a:cubicBezTo>
                  <a:cubicBezTo>
                    <a:pt x="64" y="127"/>
                    <a:pt x="32" y="95"/>
                    <a:pt x="0" y="64"/>
                  </a:cubicBezTo>
                  <a:lnTo>
                    <a:pt x="0" y="64"/>
                  </a:lnTo>
                  <a:cubicBezTo>
                    <a:pt x="32" y="285"/>
                    <a:pt x="824" y="2281"/>
                    <a:pt x="824" y="2281"/>
                  </a:cubicBezTo>
                  <a:cubicBezTo>
                    <a:pt x="919" y="2376"/>
                    <a:pt x="1425" y="2502"/>
                    <a:pt x="1425" y="2502"/>
                  </a:cubicBezTo>
                  <a:cubicBezTo>
                    <a:pt x="1425" y="2502"/>
                    <a:pt x="1077" y="159"/>
                    <a:pt x="1045" y="32"/>
                  </a:cubicBezTo>
                  <a:cubicBezTo>
                    <a:pt x="1045" y="0"/>
                    <a:pt x="1045" y="0"/>
                    <a:pt x="1045" y="0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7" name="Google Shape;4047;p34"/>
            <p:cNvSpPr/>
            <p:nvPr/>
          </p:nvSpPr>
          <p:spPr>
            <a:xfrm>
              <a:off x="7960926" y="1645054"/>
              <a:ext cx="33731" cy="73995"/>
            </a:xfrm>
            <a:custGeom>
              <a:avLst/>
              <a:gdLst/>
              <a:ahLst/>
              <a:cxnLst/>
              <a:rect l="l" t="t" r="r" b="b"/>
              <a:pathLst>
                <a:path w="1141" h="2503" extrusionOk="0">
                  <a:moveTo>
                    <a:pt x="0" y="1"/>
                  </a:moveTo>
                  <a:cubicBezTo>
                    <a:pt x="32" y="222"/>
                    <a:pt x="824" y="2218"/>
                    <a:pt x="824" y="2218"/>
                  </a:cubicBezTo>
                  <a:cubicBezTo>
                    <a:pt x="950" y="2313"/>
                    <a:pt x="1140" y="2503"/>
                    <a:pt x="1140" y="2503"/>
                  </a:cubicBezTo>
                  <a:cubicBezTo>
                    <a:pt x="1140" y="2503"/>
                    <a:pt x="475" y="286"/>
                    <a:pt x="380" y="254"/>
                  </a:cubicBezTo>
                  <a:cubicBezTo>
                    <a:pt x="254" y="254"/>
                    <a:pt x="190" y="159"/>
                    <a:pt x="95" y="96"/>
                  </a:cubicBezTo>
                  <a:cubicBezTo>
                    <a:pt x="64" y="64"/>
                    <a:pt x="32" y="32"/>
                    <a:pt x="0" y="1"/>
                  </a:cubicBezTo>
                  <a:close/>
                </a:path>
              </a:pathLst>
            </a:custGeom>
            <a:solidFill>
              <a:srgbClr val="D197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8" name="Google Shape;4048;p34"/>
            <p:cNvSpPr/>
            <p:nvPr/>
          </p:nvSpPr>
          <p:spPr>
            <a:xfrm>
              <a:off x="7972159" y="1693741"/>
              <a:ext cx="165727" cy="65570"/>
            </a:xfrm>
            <a:custGeom>
              <a:avLst/>
              <a:gdLst/>
              <a:ahLst/>
              <a:cxnLst/>
              <a:rect l="l" t="t" r="r" b="b"/>
              <a:pathLst>
                <a:path w="5606" h="2218" extrusionOk="0">
                  <a:moveTo>
                    <a:pt x="0" y="0"/>
                  </a:moveTo>
                  <a:lnTo>
                    <a:pt x="222" y="476"/>
                  </a:lnTo>
                  <a:lnTo>
                    <a:pt x="380" y="412"/>
                  </a:lnTo>
                  <a:cubicBezTo>
                    <a:pt x="412" y="476"/>
                    <a:pt x="444" y="507"/>
                    <a:pt x="444" y="539"/>
                  </a:cubicBezTo>
                  <a:cubicBezTo>
                    <a:pt x="444" y="539"/>
                    <a:pt x="444" y="571"/>
                    <a:pt x="444" y="571"/>
                  </a:cubicBezTo>
                  <a:cubicBezTo>
                    <a:pt x="507" y="602"/>
                    <a:pt x="570" y="666"/>
                    <a:pt x="634" y="729"/>
                  </a:cubicBezTo>
                  <a:lnTo>
                    <a:pt x="602" y="1267"/>
                  </a:lnTo>
                  <a:lnTo>
                    <a:pt x="1267" y="1742"/>
                  </a:lnTo>
                  <a:lnTo>
                    <a:pt x="1330" y="1394"/>
                  </a:lnTo>
                  <a:lnTo>
                    <a:pt x="1362" y="1426"/>
                  </a:lnTo>
                  <a:lnTo>
                    <a:pt x="1615" y="1552"/>
                  </a:lnTo>
                  <a:lnTo>
                    <a:pt x="1742" y="1299"/>
                  </a:lnTo>
                  <a:lnTo>
                    <a:pt x="1805" y="1331"/>
                  </a:lnTo>
                  <a:lnTo>
                    <a:pt x="1647" y="1647"/>
                  </a:lnTo>
                  <a:lnTo>
                    <a:pt x="2534" y="1869"/>
                  </a:lnTo>
                  <a:lnTo>
                    <a:pt x="2597" y="1742"/>
                  </a:lnTo>
                  <a:cubicBezTo>
                    <a:pt x="2755" y="1774"/>
                    <a:pt x="2945" y="1774"/>
                    <a:pt x="2945" y="1774"/>
                  </a:cubicBezTo>
                  <a:cubicBezTo>
                    <a:pt x="2945" y="1774"/>
                    <a:pt x="2945" y="1774"/>
                    <a:pt x="2945" y="1711"/>
                  </a:cubicBezTo>
                  <a:lnTo>
                    <a:pt x="3040" y="1932"/>
                  </a:lnTo>
                  <a:lnTo>
                    <a:pt x="3104" y="1869"/>
                  </a:lnTo>
                  <a:lnTo>
                    <a:pt x="3104" y="2217"/>
                  </a:lnTo>
                  <a:lnTo>
                    <a:pt x="3737" y="2059"/>
                  </a:lnTo>
                  <a:lnTo>
                    <a:pt x="3706" y="1584"/>
                  </a:lnTo>
                  <a:cubicBezTo>
                    <a:pt x="3769" y="1552"/>
                    <a:pt x="3801" y="1521"/>
                    <a:pt x="3801" y="1521"/>
                  </a:cubicBezTo>
                  <a:cubicBezTo>
                    <a:pt x="3801" y="1521"/>
                    <a:pt x="3801" y="1489"/>
                    <a:pt x="3801" y="1457"/>
                  </a:cubicBezTo>
                  <a:lnTo>
                    <a:pt x="4307" y="1362"/>
                  </a:lnTo>
                  <a:lnTo>
                    <a:pt x="4307" y="1267"/>
                  </a:lnTo>
                  <a:lnTo>
                    <a:pt x="4339" y="1267"/>
                  </a:lnTo>
                  <a:lnTo>
                    <a:pt x="4624" y="792"/>
                  </a:lnTo>
                  <a:lnTo>
                    <a:pt x="5036" y="951"/>
                  </a:lnTo>
                  <a:lnTo>
                    <a:pt x="5606" y="222"/>
                  </a:lnTo>
                  <a:lnTo>
                    <a:pt x="5574" y="222"/>
                  </a:lnTo>
                  <a:cubicBezTo>
                    <a:pt x="5534" y="230"/>
                    <a:pt x="5493" y="234"/>
                    <a:pt x="5450" y="234"/>
                  </a:cubicBezTo>
                  <a:cubicBezTo>
                    <a:pt x="5323" y="234"/>
                    <a:pt x="5186" y="198"/>
                    <a:pt x="5067" y="127"/>
                  </a:cubicBezTo>
                  <a:lnTo>
                    <a:pt x="5036" y="127"/>
                  </a:lnTo>
                  <a:cubicBezTo>
                    <a:pt x="4972" y="285"/>
                    <a:pt x="4877" y="412"/>
                    <a:pt x="4751" y="476"/>
                  </a:cubicBezTo>
                  <a:cubicBezTo>
                    <a:pt x="4658" y="550"/>
                    <a:pt x="4554" y="580"/>
                    <a:pt x="4440" y="580"/>
                  </a:cubicBezTo>
                  <a:cubicBezTo>
                    <a:pt x="4359" y="580"/>
                    <a:pt x="4272" y="565"/>
                    <a:pt x="4181" y="539"/>
                  </a:cubicBezTo>
                  <a:cubicBezTo>
                    <a:pt x="4086" y="571"/>
                    <a:pt x="3991" y="602"/>
                    <a:pt x="3896" y="602"/>
                  </a:cubicBezTo>
                  <a:cubicBezTo>
                    <a:pt x="3864" y="634"/>
                    <a:pt x="3864" y="666"/>
                    <a:pt x="3864" y="697"/>
                  </a:cubicBezTo>
                  <a:cubicBezTo>
                    <a:pt x="3769" y="792"/>
                    <a:pt x="3674" y="856"/>
                    <a:pt x="3547" y="856"/>
                  </a:cubicBezTo>
                  <a:cubicBezTo>
                    <a:pt x="3484" y="856"/>
                    <a:pt x="3389" y="792"/>
                    <a:pt x="3325" y="792"/>
                  </a:cubicBezTo>
                  <a:cubicBezTo>
                    <a:pt x="3262" y="761"/>
                    <a:pt x="3230" y="697"/>
                    <a:pt x="3230" y="634"/>
                  </a:cubicBezTo>
                  <a:lnTo>
                    <a:pt x="3040" y="634"/>
                  </a:lnTo>
                  <a:cubicBezTo>
                    <a:pt x="3104" y="729"/>
                    <a:pt x="3072" y="856"/>
                    <a:pt x="2914" y="887"/>
                  </a:cubicBezTo>
                  <a:cubicBezTo>
                    <a:pt x="2875" y="893"/>
                    <a:pt x="2836" y="895"/>
                    <a:pt x="2799" y="895"/>
                  </a:cubicBezTo>
                  <a:cubicBezTo>
                    <a:pt x="2625" y="895"/>
                    <a:pt x="2468" y="839"/>
                    <a:pt x="2312" y="761"/>
                  </a:cubicBezTo>
                  <a:cubicBezTo>
                    <a:pt x="2312" y="761"/>
                    <a:pt x="2280" y="729"/>
                    <a:pt x="2280" y="729"/>
                  </a:cubicBezTo>
                  <a:lnTo>
                    <a:pt x="2217" y="729"/>
                  </a:lnTo>
                  <a:cubicBezTo>
                    <a:pt x="2160" y="750"/>
                    <a:pt x="2100" y="760"/>
                    <a:pt x="2039" y="760"/>
                  </a:cubicBezTo>
                  <a:cubicBezTo>
                    <a:pt x="1831" y="760"/>
                    <a:pt x="1619" y="640"/>
                    <a:pt x="1520" y="444"/>
                  </a:cubicBezTo>
                  <a:cubicBezTo>
                    <a:pt x="1520" y="444"/>
                    <a:pt x="1520" y="444"/>
                    <a:pt x="1520" y="412"/>
                  </a:cubicBezTo>
                  <a:cubicBezTo>
                    <a:pt x="1394" y="381"/>
                    <a:pt x="1235" y="317"/>
                    <a:pt x="1109" y="222"/>
                  </a:cubicBezTo>
                  <a:cubicBezTo>
                    <a:pt x="1045" y="159"/>
                    <a:pt x="982" y="95"/>
                    <a:pt x="919" y="32"/>
                  </a:cubicBezTo>
                  <a:cubicBezTo>
                    <a:pt x="801" y="45"/>
                    <a:pt x="666" y="53"/>
                    <a:pt x="531" y="53"/>
                  </a:cubicBezTo>
                  <a:cubicBezTo>
                    <a:pt x="341" y="53"/>
                    <a:pt x="149" y="38"/>
                    <a:pt x="0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9" name="Google Shape;4049;p34"/>
            <p:cNvSpPr/>
            <p:nvPr/>
          </p:nvSpPr>
          <p:spPr>
            <a:xfrm>
              <a:off x="7947801" y="1685316"/>
              <a:ext cx="206021" cy="176045"/>
            </a:xfrm>
            <a:custGeom>
              <a:avLst/>
              <a:gdLst/>
              <a:ahLst/>
              <a:cxnLst/>
              <a:rect l="l" t="t" r="r" b="b"/>
              <a:pathLst>
                <a:path w="6969" h="5955" extrusionOk="0">
                  <a:moveTo>
                    <a:pt x="1" y="0"/>
                  </a:moveTo>
                  <a:cubicBezTo>
                    <a:pt x="1" y="1"/>
                    <a:pt x="983" y="3547"/>
                    <a:pt x="793" y="5257"/>
                  </a:cubicBezTo>
                  <a:lnTo>
                    <a:pt x="1363" y="5669"/>
                  </a:lnTo>
                  <a:cubicBezTo>
                    <a:pt x="1363" y="5669"/>
                    <a:pt x="3991" y="5701"/>
                    <a:pt x="5575" y="5954"/>
                  </a:cubicBezTo>
                  <a:cubicBezTo>
                    <a:pt x="5575" y="5954"/>
                    <a:pt x="6208" y="2186"/>
                    <a:pt x="6968" y="697"/>
                  </a:cubicBezTo>
                  <a:lnTo>
                    <a:pt x="5765" y="666"/>
                  </a:lnTo>
                  <a:cubicBezTo>
                    <a:pt x="5765" y="666"/>
                    <a:pt x="5500" y="1513"/>
                    <a:pt x="4002" y="1513"/>
                  </a:cubicBezTo>
                  <a:cubicBezTo>
                    <a:pt x="3862" y="1513"/>
                    <a:pt x="3711" y="1505"/>
                    <a:pt x="3548" y="1489"/>
                  </a:cubicBezTo>
                  <a:cubicBezTo>
                    <a:pt x="2123" y="1362"/>
                    <a:pt x="1679" y="412"/>
                    <a:pt x="1679" y="412"/>
                  </a:cubicBezTo>
                  <a:lnTo>
                    <a:pt x="729" y="41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8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0" name="Google Shape;4050;p34"/>
            <p:cNvSpPr/>
            <p:nvPr/>
          </p:nvSpPr>
          <p:spPr>
            <a:xfrm>
              <a:off x="7947801" y="1685316"/>
              <a:ext cx="41240" cy="167619"/>
            </a:xfrm>
            <a:custGeom>
              <a:avLst/>
              <a:gdLst/>
              <a:ahLst/>
              <a:cxnLst/>
              <a:rect l="l" t="t" r="r" b="b"/>
              <a:pathLst>
                <a:path w="1395" h="5670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1"/>
                    <a:pt x="983" y="3547"/>
                    <a:pt x="793" y="5257"/>
                  </a:cubicBezTo>
                  <a:lnTo>
                    <a:pt x="1363" y="5669"/>
                  </a:lnTo>
                  <a:cubicBezTo>
                    <a:pt x="1394" y="5289"/>
                    <a:pt x="1236" y="3484"/>
                    <a:pt x="1204" y="3009"/>
                  </a:cubicBezTo>
                  <a:cubicBezTo>
                    <a:pt x="1109" y="2059"/>
                    <a:pt x="919" y="1141"/>
                    <a:pt x="698" y="412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28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1" name="Google Shape;4051;p34"/>
            <p:cNvSpPr/>
            <p:nvPr/>
          </p:nvSpPr>
          <p:spPr>
            <a:xfrm>
              <a:off x="7976830" y="1701220"/>
              <a:ext cx="148877" cy="154523"/>
            </a:xfrm>
            <a:custGeom>
              <a:avLst/>
              <a:gdLst/>
              <a:ahLst/>
              <a:cxnLst/>
              <a:rect l="l" t="t" r="r" b="b"/>
              <a:pathLst>
                <a:path w="5036" h="5227" extrusionOk="0">
                  <a:moveTo>
                    <a:pt x="666" y="1"/>
                  </a:moveTo>
                  <a:cubicBezTo>
                    <a:pt x="444" y="1"/>
                    <a:pt x="222" y="1"/>
                    <a:pt x="1" y="32"/>
                  </a:cubicBezTo>
                  <a:cubicBezTo>
                    <a:pt x="317" y="1046"/>
                    <a:pt x="602" y="4181"/>
                    <a:pt x="602" y="4973"/>
                  </a:cubicBezTo>
                  <a:cubicBezTo>
                    <a:pt x="697" y="4973"/>
                    <a:pt x="3738" y="5163"/>
                    <a:pt x="4466" y="5226"/>
                  </a:cubicBezTo>
                  <a:cubicBezTo>
                    <a:pt x="4624" y="4371"/>
                    <a:pt x="5036" y="2693"/>
                    <a:pt x="5036" y="2693"/>
                  </a:cubicBezTo>
                  <a:lnTo>
                    <a:pt x="5036" y="2693"/>
                  </a:lnTo>
                  <a:cubicBezTo>
                    <a:pt x="4783" y="2914"/>
                    <a:pt x="4529" y="3104"/>
                    <a:pt x="4213" y="3231"/>
                  </a:cubicBezTo>
                  <a:cubicBezTo>
                    <a:pt x="4057" y="3293"/>
                    <a:pt x="3879" y="3321"/>
                    <a:pt x="3694" y="3321"/>
                  </a:cubicBezTo>
                  <a:cubicBezTo>
                    <a:pt x="3313" y="3321"/>
                    <a:pt x="2906" y="3201"/>
                    <a:pt x="2629" y="3009"/>
                  </a:cubicBezTo>
                  <a:cubicBezTo>
                    <a:pt x="2059" y="2598"/>
                    <a:pt x="1711" y="1996"/>
                    <a:pt x="1331" y="1426"/>
                  </a:cubicBezTo>
                  <a:cubicBezTo>
                    <a:pt x="1077" y="983"/>
                    <a:pt x="792" y="508"/>
                    <a:pt x="666" y="1"/>
                  </a:cubicBezTo>
                  <a:close/>
                </a:path>
              </a:pathLst>
            </a:custGeom>
            <a:solidFill>
              <a:srgbClr val="F28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2" name="Google Shape;4052;p34"/>
            <p:cNvSpPr/>
            <p:nvPr/>
          </p:nvSpPr>
          <p:spPr>
            <a:xfrm>
              <a:off x="7722189" y="1907174"/>
              <a:ext cx="82420" cy="33080"/>
            </a:xfrm>
            <a:custGeom>
              <a:avLst/>
              <a:gdLst/>
              <a:ahLst/>
              <a:cxnLst/>
              <a:rect l="l" t="t" r="r" b="b"/>
              <a:pathLst>
                <a:path w="2788" h="1119" extrusionOk="0">
                  <a:moveTo>
                    <a:pt x="2787" y="1"/>
                  </a:moveTo>
                  <a:lnTo>
                    <a:pt x="2787" y="1"/>
                  </a:lnTo>
                  <a:cubicBezTo>
                    <a:pt x="2629" y="33"/>
                    <a:pt x="2471" y="96"/>
                    <a:pt x="2281" y="96"/>
                  </a:cubicBezTo>
                  <a:cubicBezTo>
                    <a:pt x="1869" y="159"/>
                    <a:pt x="1489" y="159"/>
                    <a:pt x="1109" y="159"/>
                  </a:cubicBezTo>
                  <a:cubicBezTo>
                    <a:pt x="1014" y="151"/>
                    <a:pt x="919" y="149"/>
                    <a:pt x="824" y="149"/>
                  </a:cubicBezTo>
                  <a:cubicBezTo>
                    <a:pt x="730" y="149"/>
                    <a:pt x="636" y="151"/>
                    <a:pt x="543" y="151"/>
                  </a:cubicBezTo>
                  <a:cubicBezTo>
                    <a:pt x="357" y="151"/>
                    <a:pt x="175" y="143"/>
                    <a:pt x="1" y="96"/>
                  </a:cubicBezTo>
                  <a:lnTo>
                    <a:pt x="1" y="96"/>
                  </a:lnTo>
                  <a:lnTo>
                    <a:pt x="96" y="888"/>
                  </a:lnTo>
                  <a:cubicBezTo>
                    <a:pt x="96" y="888"/>
                    <a:pt x="814" y="1119"/>
                    <a:pt x="1373" y="1119"/>
                  </a:cubicBezTo>
                  <a:cubicBezTo>
                    <a:pt x="1435" y="1119"/>
                    <a:pt x="1495" y="1116"/>
                    <a:pt x="1552" y="1109"/>
                  </a:cubicBezTo>
                  <a:cubicBezTo>
                    <a:pt x="2154" y="1046"/>
                    <a:pt x="2661" y="856"/>
                    <a:pt x="2661" y="856"/>
                  </a:cubicBezTo>
                  <a:lnTo>
                    <a:pt x="27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3" name="Google Shape;4053;p34"/>
            <p:cNvSpPr/>
            <p:nvPr/>
          </p:nvSpPr>
          <p:spPr>
            <a:xfrm>
              <a:off x="7722189" y="1907174"/>
              <a:ext cx="83366" cy="22527"/>
            </a:xfrm>
            <a:custGeom>
              <a:avLst/>
              <a:gdLst/>
              <a:ahLst/>
              <a:cxnLst/>
              <a:rect l="l" t="t" r="r" b="b"/>
              <a:pathLst>
                <a:path w="2820" h="762" extrusionOk="0">
                  <a:moveTo>
                    <a:pt x="2819" y="1"/>
                  </a:moveTo>
                  <a:lnTo>
                    <a:pt x="2819" y="1"/>
                  </a:lnTo>
                  <a:cubicBezTo>
                    <a:pt x="2629" y="33"/>
                    <a:pt x="2471" y="64"/>
                    <a:pt x="2281" y="96"/>
                  </a:cubicBezTo>
                  <a:cubicBezTo>
                    <a:pt x="1990" y="118"/>
                    <a:pt x="1714" y="141"/>
                    <a:pt x="1444" y="141"/>
                  </a:cubicBezTo>
                  <a:cubicBezTo>
                    <a:pt x="1332" y="141"/>
                    <a:pt x="1220" y="137"/>
                    <a:pt x="1109" y="128"/>
                  </a:cubicBezTo>
                  <a:cubicBezTo>
                    <a:pt x="892" y="128"/>
                    <a:pt x="675" y="148"/>
                    <a:pt x="463" y="148"/>
                  </a:cubicBezTo>
                  <a:cubicBezTo>
                    <a:pt x="305" y="148"/>
                    <a:pt x="150" y="137"/>
                    <a:pt x="1" y="96"/>
                  </a:cubicBezTo>
                  <a:lnTo>
                    <a:pt x="1" y="96"/>
                  </a:lnTo>
                  <a:lnTo>
                    <a:pt x="64" y="603"/>
                  </a:lnTo>
                  <a:cubicBezTo>
                    <a:pt x="191" y="634"/>
                    <a:pt x="317" y="666"/>
                    <a:pt x="444" y="698"/>
                  </a:cubicBezTo>
                  <a:cubicBezTo>
                    <a:pt x="792" y="761"/>
                    <a:pt x="1172" y="761"/>
                    <a:pt x="1552" y="761"/>
                  </a:cubicBezTo>
                  <a:cubicBezTo>
                    <a:pt x="1932" y="761"/>
                    <a:pt x="2344" y="603"/>
                    <a:pt x="2724" y="508"/>
                  </a:cubicBezTo>
                  <a:lnTo>
                    <a:pt x="2819" y="1"/>
                  </a:ln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4" name="Google Shape;4054;p34"/>
            <p:cNvSpPr/>
            <p:nvPr/>
          </p:nvSpPr>
          <p:spPr>
            <a:xfrm>
              <a:off x="7681011" y="1750854"/>
              <a:ext cx="158248" cy="169541"/>
            </a:xfrm>
            <a:custGeom>
              <a:avLst/>
              <a:gdLst/>
              <a:ahLst/>
              <a:cxnLst/>
              <a:rect l="l" t="t" r="r" b="b"/>
              <a:pathLst>
                <a:path w="5353" h="5735" extrusionOk="0">
                  <a:moveTo>
                    <a:pt x="0" y="0"/>
                  </a:moveTo>
                  <a:cubicBezTo>
                    <a:pt x="0" y="0"/>
                    <a:pt x="1172" y="3991"/>
                    <a:pt x="1109" y="5289"/>
                  </a:cubicBezTo>
                  <a:cubicBezTo>
                    <a:pt x="1109" y="5289"/>
                    <a:pt x="1489" y="5701"/>
                    <a:pt x="2787" y="5732"/>
                  </a:cubicBezTo>
                  <a:cubicBezTo>
                    <a:pt x="2836" y="5734"/>
                    <a:pt x="2884" y="5734"/>
                    <a:pt x="2931" y="5734"/>
                  </a:cubicBezTo>
                  <a:cubicBezTo>
                    <a:pt x="4138" y="5734"/>
                    <a:pt x="4402" y="5352"/>
                    <a:pt x="4402" y="5352"/>
                  </a:cubicBezTo>
                  <a:cubicBezTo>
                    <a:pt x="4402" y="5352"/>
                    <a:pt x="4434" y="2439"/>
                    <a:pt x="5352" y="64"/>
                  </a:cubicBezTo>
                  <a:lnTo>
                    <a:pt x="5352" y="64"/>
                  </a:lnTo>
                  <a:cubicBezTo>
                    <a:pt x="5352" y="64"/>
                    <a:pt x="4475" y="299"/>
                    <a:pt x="2991" y="299"/>
                  </a:cubicBezTo>
                  <a:cubicBezTo>
                    <a:pt x="2166" y="299"/>
                    <a:pt x="1154" y="226"/>
                    <a:pt x="0" y="0"/>
                  </a:cubicBezTo>
                  <a:close/>
                </a:path>
              </a:pathLst>
            </a:custGeom>
            <a:solidFill>
              <a:srgbClr val="F28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5" name="Google Shape;4055;p34"/>
            <p:cNvSpPr/>
            <p:nvPr/>
          </p:nvSpPr>
          <p:spPr>
            <a:xfrm>
              <a:off x="7681011" y="1750854"/>
              <a:ext cx="158248" cy="48778"/>
            </a:xfrm>
            <a:custGeom>
              <a:avLst/>
              <a:gdLst/>
              <a:ahLst/>
              <a:cxnLst/>
              <a:rect l="l" t="t" r="r" b="b"/>
              <a:pathLst>
                <a:path w="5353" h="1650" extrusionOk="0">
                  <a:moveTo>
                    <a:pt x="0" y="0"/>
                  </a:moveTo>
                  <a:cubicBezTo>
                    <a:pt x="0" y="0"/>
                    <a:pt x="159" y="475"/>
                    <a:pt x="349" y="1172"/>
                  </a:cubicBezTo>
                  <a:cubicBezTo>
                    <a:pt x="587" y="1411"/>
                    <a:pt x="1417" y="1650"/>
                    <a:pt x="2334" y="1650"/>
                  </a:cubicBezTo>
                  <a:cubicBezTo>
                    <a:pt x="2390" y="1650"/>
                    <a:pt x="2446" y="1649"/>
                    <a:pt x="2502" y="1647"/>
                  </a:cubicBezTo>
                  <a:cubicBezTo>
                    <a:pt x="3325" y="1615"/>
                    <a:pt x="4497" y="1330"/>
                    <a:pt x="5099" y="824"/>
                  </a:cubicBezTo>
                  <a:cubicBezTo>
                    <a:pt x="5194" y="570"/>
                    <a:pt x="5257" y="317"/>
                    <a:pt x="5352" y="64"/>
                  </a:cubicBezTo>
                  <a:lnTo>
                    <a:pt x="5352" y="64"/>
                  </a:lnTo>
                  <a:cubicBezTo>
                    <a:pt x="5352" y="64"/>
                    <a:pt x="4475" y="299"/>
                    <a:pt x="2991" y="299"/>
                  </a:cubicBezTo>
                  <a:cubicBezTo>
                    <a:pt x="2166" y="299"/>
                    <a:pt x="1154" y="226"/>
                    <a:pt x="0" y="0"/>
                  </a:cubicBezTo>
                  <a:close/>
                </a:path>
              </a:pathLst>
            </a:custGeom>
            <a:solidFill>
              <a:srgbClr val="E276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6" name="Google Shape;4056;p34"/>
            <p:cNvSpPr/>
            <p:nvPr/>
          </p:nvSpPr>
          <p:spPr>
            <a:xfrm>
              <a:off x="7667885" y="1728387"/>
              <a:ext cx="186332" cy="51261"/>
            </a:xfrm>
            <a:custGeom>
              <a:avLst/>
              <a:gdLst/>
              <a:ahLst/>
              <a:cxnLst/>
              <a:rect l="l" t="t" r="r" b="b"/>
              <a:pathLst>
                <a:path w="6303" h="1734" extrusionOk="0">
                  <a:moveTo>
                    <a:pt x="5511" y="0"/>
                  </a:moveTo>
                  <a:lnTo>
                    <a:pt x="761" y="190"/>
                  </a:lnTo>
                  <a:cubicBezTo>
                    <a:pt x="761" y="190"/>
                    <a:pt x="317" y="729"/>
                    <a:pt x="1" y="855"/>
                  </a:cubicBezTo>
                  <a:cubicBezTo>
                    <a:pt x="1" y="855"/>
                    <a:pt x="1092" y="1733"/>
                    <a:pt x="2810" y="1733"/>
                  </a:cubicBezTo>
                  <a:cubicBezTo>
                    <a:pt x="2967" y="1733"/>
                    <a:pt x="3128" y="1726"/>
                    <a:pt x="3294" y="1710"/>
                  </a:cubicBezTo>
                  <a:cubicBezTo>
                    <a:pt x="5258" y="1552"/>
                    <a:pt x="6050" y="982"/>
                    <a:pt x="6303" y="760"/>
                  </a:cubicBezTo>
                  <a:cubicBezTo>
                    <a:pt x="6303" y="760"/>
                    <a:pt x="5796" y="444"/>
                    <a:pt x="5511" y="0"/>
                  </a:cubicBez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7" name="Google Shape;4057;p34"/>
            <p:cNvSpPr/>
            <p:nvPr/>
          </p:nvSpPr>
          <p:spPr>
            <a:xfrm>
              <a:off x="7678202" y="1734920"/>
              <a:ext cx="70240" cy="44994"/>
            </a:xfrm>
            <a:custGeom>
              <a:avLst/>
              <a:gdLst/>
              <a:ahLst/>
              <a:cxnLst/>
              <a:rect l="l" t="t" r="r" b="b"/>
              <a:pathLst>
                <a:path w="2376" h="1522" extrusionOk="0">
                  <a:moveTo>
                    <a:pt x="760" y="1"/>
                  </a:moveTo>
                  <a:cubicBezTo>
                    <a:pt x="697" y="64"/>
                    <a:pt x="634" y="191"/>
                    <a:pt x="570" y="254"/>
                  </a:cubicBezTo>
                  <a:cubicBezTo>
                    <a:pt x="475" y="413"/>
                    <a:pt x="349" y="539"/>
                    <a:pt x="222" y="666"/>
                  </a:cubicBezTo>
                  <a:cubicBezTo>
                    <a:pt x="158" y="729"/>
                    <a:pt x="63" y="793"/>
                    <a:pt x="0" y="856"/>
                  </a:cubicBezTo>
                  <a:cubicBezTo>
                    <a:pt x="444" y="1109"/>
                    <a:pt x="1267" y="1489"/>
                    <a:pt x="2375" y="1521"/>
                  </a:cubicBezTo>
                  <a:cubicBezTo>
                    <a:pt x="2217" y="1173"/>
                    <a:pt x="2122" y="793"/>
                    <a:pt x="2154" y="444"/>
                  </a:cubicBezTo>
                  <a:cubicBezTo>
                    <a:pt x="2059" y="444"/>
                    <a:pt x="1964" y="444"/>
                    <a:pt x="1869" y="413"/>
                  </a:cubicBezTo>
                  <a:cubicBezTo>
                    <a:pt x="1425" y="381"/>
                    <a:pt x="1077" y="223"/>
                    <a:pt x="760" y="1"/>
                  </a:cubicBez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8" name="Google Shape;4058;p34"/>
            <p:cNvSpPr/>
            <p:nvPr/>
          </p:nvSpPr>
          <p:spPr>
            <a:xfrm>
              <a:off x="7690352" y="1720997"/>
              <a:ext cx="140481" cy="30154"/>
            </a:xfrm>
            <a:custGeom>
              <a:avLst/>
              <a:gdLst/>
              <a:ahLst/>
              <a:cxnLst/>
              <a:rect l="l" t="t" r="r" b="b"/>
              <a:pathLst>
                <a:path w="4752" h="1020" extrusionOk="0">
                  <a:moveTo>
                    <a:pt x="3091" y="1"/>
                  </a:moveTo>
                  <a:cubicBezTo>
                    <a:pt x="2884" y="1"/>
                    <a:pt x="2656" y="9"/>
                    <a:pt x="2408" y="29"/>
                  </a:cubicBezTo>
                  <a:cubicBezTo>
                    <a:pt x="761" y="124"/>
                    <a:pt x="349" y="187"/>
                    <a:pt x="1" y="440"/>
                  </a:cubicBezTo>
                  <a:cubicBezTo>
                    <a:pt x="1" y="440"/>
                    <a:pt x="470" y="1020"/>
                    <a:pt x="2154" y="1020"/>
                  </a:cubicBezTo>
                  <a:cubicBezTo>
                    <a:pt x="2275" y="1020"/>
                    <a:pt x="2401" y="1017"/>
                    <a:pt x="2534" y="1010"/>
                  </a:cubicBezTo>
                  <a:cubicBezTo>
                    <a:pt x="4244" y="915"/>
                    <a:pt x="4688" y="409"/>
                    <a:pt x="4751" y="250"/>
                  </a:cubicBezTo>
                  <a:cubicBezTo>
                    <a:pt x="4751" y="250"/>
                    <a:pt x="4230" y="1"/>
                    <a:pt x="30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9" name="Google Shape;4059;p34"/>
            <p:cNvSpPr/>
            <p:nvPr/>
          </p:nvSpPr>
          <p:spPr>
            <a:xfrm>
              <a:off x="7704394" y="1719519"/>
              <a:ext cx="112397" cy="23000"/>
            </a:xfrm>
            <a:custGeom>
              <a:avLst/>
              <a:gdLst/>
              <a:ahLst/>
              <a:cxnLst/>
              <a:rect l="l" t="t" r="r" b="b"/>
              <a:pathLst>
                <a:path w="3802" h="778" extrusionOk="0">
                  <a:moveTo>
                    <a:pt x="2050" y="1"/>
                  </a:moveTo>
                  <a:cubicBezTo>
                    <a:pt x="1431" y="1"/>
                    <a:pt x="711" y="102"/>
                    <a:pt x="1" y="427"/>
                  </a:cubicBezTo>
                  <a:cubicBezTo>
                    <a:pt x="1" y="427"/>
                    <a:pt x="526" y="777"/>
                    <a:pt x="1885" y="777"/>
                  </a:cubicBezTo>
                  <a:cubicBezTo>
                    <a:pt x="1942" y="777"/>
                    <a:pt x="2000" y="777"/>
                    <a:pt x="2059" y="775"/>
                  </a:cubicBezTo>
                  <a:cubicBezTo>
                    <a:pt x="3263" y="744"/>
                    <a:pt x="3801" y="269"/>
                    <a:pt x="3801" y="269"/>
                  </a:cubicBezTo>
                  <a:cubicBezTo>
                    <a:pt x="3801" y="269"/>
                    <a:pt x="3059" y="1"/>
                    <a:pt x="2050" y="1"/>
                  </a:cubicBez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0" name="Google Shape;4060;p34"/>
            <p:cNvSpPr/>
            <p:nvPr/>
          </p:nvSpPr>
          <p:spPr>
            <a:xfrm>
              <a:off x="7710956" y="1708729"/>
              <a:ext cx="100217" cy="28439"/>
            </a:xfrm>
            <a:custGeom>
              <a:avLst/>
              <a:gdLst/>
              <a:ahLst/>
              <a:cxnLst/>
              <a:rect l="l" t="t" r="r" b="b"/>
              <a:pathLst>
                <a:path w="3390" h="962" extrusionOk="0">
                  <a:moveTo>
                    <a:pt x="3389" y="0"/>
                  </a:moveTo>
                  <a:lnTo>
                    <a:pt x="1" y="254"/>
                  </a:lnTo>
                  <a:cubicBezTo>
                    <a:pt x="1" y="254"/>
                    <a:pt x="159" y="380"/>
                    <a:pt x="159" y="792"/>
                  </a:cubicBezTo>
                  <a:cubicBezTo>
                    <a:pt x="159" y="792"/>
                    <a:pt x="935" y="962"/>
                    <a:pt x="1617" y="962"/>
                  </a:cubicBezTo>
                  <a:cubicBezTo>
                    <a:pt x="1714" y="962"/>
                    <a:pt x="1810" y="958"/>
                    <a:pt x="1901" y="950"/>
                  </a:cubicBezTo>
                  <a:cubicBezTo>
                    <a:pt x="2566" y="887"/>
                    <a:pt x="3231" y="665"/>
                    <a:pt x="3231" y="665"/>
                  </a:cubicBezTo>
                  <a:cubicBezTo>
                    <a:pt x="3231" y="665"/>
                    <a:pt x="3199" y="475"/>
                    <a:pt x="3389" y="0"/>
                  </a:cubicBez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1" name="Google Shape;4061;p34"/>
            <p:cNvSpPr/>
            <p:nvPr/>
          </p:nvSpPr>
          <p:spPr>
            <a:xfrm>
              <a:off x="7720327" y="1713399"/>
              <a:ext cx="33731" cy="23443"/>
            </a:xfrm>
            <a:custGeom>
              <a:avLst/>
              <a:gdLst/>
              <a:ahLst/>
              <a:cxnLst/>
              <a:rect l="l" t="t" r="r" b="b"/>
              <a:pathLst>
                <a:path w="1141" h="793" extrusionOk="0">
                  <a:moveTo>
                    <a:pt x="1140" y="1"/>
                  </a:moveTo>
                  <a:lnTo>
                    <a:pt x="95" y="64"/>
                  </a:lnTo>
                  <a:cubicBezTo>
                    <a:pt x="64" y="191"/>
                    <a:pt x="64" y="317"/>
                    <a:pt x="32" y="412"/>
                  </a:cubicBezTo>
                  <a:cubicBezTo>
                    <a:pt x="32" y="507"/>
                    <a:pt x="0" y="571"/>
                    <a:pt x="0" y="666"/>
                  </a:cubicBezTo>
                  <a:cubicBezTo>
                    <a:pt x="222" y="697"/>
                    <a:pt x="665" y="761"/>
                    <a:pt x="1109" y="792"/>
                  </a:cubicBezTo>
                  <a:cubicBezTo>
                    <a:pt x="1109" y="539"/>
                    <a:pt x="1109" y="254"/>
                    <a:pt x="1140" y="1"/>
                  </a:cubicBez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2" name="Google Shape;4062;p34"/>
            <p:cNvSpPr/>
            <p:nvPr/>
          </p:nvSpPr>
          <p:spPr>
            <a:xfrm>
              <a:off x="7710956" y="1702078"/>
              <a:ext cx="100217" cy="24448"/>
            </a:xfrm>
            <a:custGeom>
              <a:avLst/>
              <a:gdLst/>
              <a:ahLst/>
              <a:cxnLst/>
              <a:rect l="l" t="t" r="r" b="b"/>
              <a:pathLst>
                <a:path w="3390" h="827" extrusionOk="0">
                  <a:moveTo>
                    <a:pt x="1731" y="1"/>
                  </a:moveTo>
                  <a:cubicBezTo>
                    <a:pt x="1681" y="1"/>
                    <a:pt x="1632" y="2"/>
                    <a:pt x="1584" y="3"/>
                  </a:cubicBezTo>
                  <a:cubicBezTo>
                    <a:pt x="792" y="67"/>
                    <a:pt x="349" y="225"/>
                    <a:pt x="1" y="479"/>
                  </a:cubicBezTo>
                  <a:cubicBezTo>
                    <a:pt x="1" y="479"/>
                    <a:pt x="444" y="827"/>
                    <a:pt x="1679" y="827"/>
                  </a:cubicBezTo>
                  <a:cubicBezTo>
                    <a:pt x="2914" y="827"/>
                    <a:pt x="3357" y="257"/>
                    <a:pt x="3357" y="257"/>
                  </a:cubicBezTo>
                  <a:lnTo>
                    <a:pt x="3389" y="225"/>
                  </a:lnTo>
                  <a:cubicBezTo>
                    <a:pt x="3389" y="225"/>
                    <a:pt x="2520" y="1"/>
                    <a:pt x="17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3" name="Google Shape;4063;p34"/>
            <p:cNvSpPr/>
            <p:nvPr/>
          </p:nvSpPr>
          <p:spPr>
            <a:xfrm>
              <a:off x="7733423" y="1710473"/>
              <a:ext cx="55282" cy="9519"/>
            </a:xfrm>
            <a:custGeom>
              <a:avLst/>
              <a:gdLst/>
              <a:ahLst/>
              <a:cxnLst/>
              <a:rect l="l" t="t" r="r" b="b"/>
              <a:pathLst>
                <a:path w="1870" h="322" extrusionOk="0">
                  <a:moveTo>
                    <a:pt x="960" y="1"/>
                  </a:moveTo>
                  <a:cubicBezTo>
                    <a:pt x="486" y="1"/>
                    <a:pt x="1" y="163"/>
                    <a:pt x="1" y="163"/>
                  </a:cubicBezTo>
                  <a:cubicBezTo>
                    <a:pt x="1" y="163"/>
                    <a:pt x="127" y="321"/>
                    <a:pt x="824" y="321"/>
                  </a:cubicBezTo>
                  <a:cubicBezTo>
                    <a:pt x="1521" y="321"/>
                    <a:pt x="1869" y="68"/>
                    <a:pt x="1869" y="68"/>
                  </a:cubicBezTo>
                  <a:cubicBezTo>
                    <a:pt x="1869" y="68"/>
                    <a:pt x="1616" y="5"/>
                    <a:pt x="1077" y="5"/>
                  </a:cubicBezTo>
                  <a:cubicBezTo>
                    <a:pt x="1038" y="2"/>
                    <a:pt x="999" y="1"/>
                    <a:pt x="960" y="1"/>
                  </a:cubicBez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4" name="Google Shape;4064;p34"/>
            <p:cNvSpPr/>
            <p:nvPr/>
          </p:nvSpPr>
          <p:spPr>
            <a:xfrm>
              <a:off x="7740902" y="1616971"/>
              <a:ext cx="38431" cy="98118"/>
            </a:xfrm>
            <a:custGeom>
              <a:avLst/>
              <a:gdLst/>
              <a:ahLst/>
              <a:cxnLst/>
              <a:rect l="l" t="t" r="r" b="b"/>
              <a:pathLst>
                <a:path w="1300" h="3319" extrusionOk="0">
                  <a:moveTo>
                    <a:pt x="381" y="1"/>
                  </a:moveTo>
                  <a:cubicBezTo>
                    <a:pt x="286" y="32"/>
                    <a:pt x="191" y="64"/>
                    <a:pt x="96" y="96"/>
                  </a:cubicBezTo>
                  <a:cubicBezTo>
                    <a:pt x="64" y="127"/>
                    <a:pt x="33" y="127"/>
                    <a:pt x="1" y="127"/>
                  </a:cubicBezTo>
                  <a:cubicBezTo>
                    <a:pt x="159" y="634"/>
                    <a:pt x="729" y="2692"/>
                    <a:pt x="856" y="3263"/>
                  </a:cubicBezTo>
                  <a:cubicBezTo>
                    <a:pt x="856" y="3263"/>
                    <a:pt x="912" y="3319"/>
                    <a:pt x="1044" y="3319"/>
                  </a:cubicBezTo>
                  <a:cubicBezTo>
                    <a:pt x="1109" y="3319"/>
                    <a:pt x="1194" y="3305"/>
                    <a:pt x="1299" y="3263"/>
                  </a:cubicBezTo>
                  <a:lnTo>
                    <a:pt x="381" y="1"/>
                  </a:ln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5" name="Google Shape;4065;p34"/>
            <p:cNvSpPr/>
            <p:nvPr/>
          </p:nvSpPr>
          <p:spPr>
            <a:xfrm>
              <a:off x="7747464" y="1617917"/>
              <a:ext cx="28114" cy="91762"/>
            </a:xfrm>
            <a:custGeom>
              <a:avLst/>
              <a:gdLst/>
              <a:ahLst/>
              <a:cxnLst/>
              <a:rect l="l" t="t" r="r" b="b"/>
              <a:pathLst>
                <a:path w="951" h="3104" extrusionOk="0">
                  <a:moveTo>
                    <a:pt x="64" y="0"/>
                  </a:moveTo>
                  <a:cubicBezTo>
                    <a:pt x="64" y="0"/>
                    <a:pt x="32" y="32"/>
                    <a:pt x="1" y="32"/>
                  </a:cubicBezTo>
                  <a:cubicBezTo>
                    <a:pt x="286" y="824"/>
                    <a:pt x="729" y="2470"/>
                    <a:pt x="887" y="3104"/>
                  </a:cubicBezTo>
                  <a:lnTo>
                    <a:pt x="951" y="3104"/>
                  </a:lnTo>
                  <a:cubicBezTo>
                    <a:pt x="792" y="2597"/>
                    <a:pt x="317" y="792"/>
                    <a:pt x="64" y="0"/>
                  </a:cubicBezTo>
                  <a:close/>
                </a:path>
              </a:pathLst>
            </a:custGeom>
            <a:solidFill>
              <a:srgbClr val="BAC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6" name="Google Shape;4066;p34"/>
            <p:cNvSpPr/>
            <p:nvPr/>
          </p:nvSpPr>
          <p:spPr>
            <a:xfrm>
              <a:off x="7748410" y="1531509"/>
              <a:ext cx="218171" cy="142491"/>
            </a:xfrm>
            <a:custGeom>
              <a:avLst/>
              <a:gdLst/>
              <a:ahLst/>
              <a:cxnLst/>
              <a:rect l="l" t="t" r="r" b="b"/>
              <a:pathLst>
                <a:path w="7380" h="4820" extrusionOk="0">
                  <a:moveTo>
                    <a:pt x="4108" y="1537"/>
                  </a:moveTo>
                  <a:cubicBezTo>
                    <a:pt x="4307" y="1537"/>
                    <a:pt x="4487" y="1572"/>
                    <a:pt x="4624" y="1657"/>
                  </a:cubicBezTo>
                  <a:cubicBezTo>
                    <a:pt x="4719" y="1688"/>
                    <a:pt x="4814" y="1752"/>
                    <a:pt x="4877" y="1815"/>
                  </a:cubicBezTo>
                  <a:lnTo>
                    <a:pt x="4909" y="1847"/>
                  </a:lnTo>
                  <a:cubicBezTo>
                    <a:pt x="5162" y="1973"/>
                    <a:pt x="5384" y="2163"/>
                    <a:pt x="5606" y="2322"/>
                  </a:cubicBezTo>
                  <a:cubicBezTo>
                    <a:pt x="6024" y="2609"/>
                    <a:pt x="5730" y="3200"/>
                    <a:pt x="5347" y="3200"/>
                  </a:cubicBezTo>
                  <a:cubicBezTo>
                    <a:pt x="5266" y="3200"/>
                    <a:pt x="5182" y="3174"/>
                    <a:pt x="5099" y="3113"/>
                  </a:cubicBezTo>
                  <a:cubicBezTo>
                    <a:pt x="4941" y="2987"/>
                    <a:pt x="4719" y="2797"/>
                    <a:pt x="4497" y="2670"/>
                  </a:cubicBezTo>
                  <a:cubicBezTo>
                    <a:pt x="4497" y="2670"/>
                    <a:pt x="4466" y="2670"/>
                    <a:pt x="4466" y="2638"/>
                  </a:cubicBezTo>
                  <a:cubicBezTo>
                    <a:pt x="4307" y="2607"/>
                    <a:pt x="4117" y="2543"/>
                    <a:pt x="3959" y="2512"/>
                  </a:cubicBezTo>
                  <a:cubicBezTo>
                    <a:pt x="3864" y="2512"/>
                    <a:pt x="3769" y="2543"/>
                    <a:pt x="3706" y="2543"/>
                  </a:cubicBezTo>
                  <a:cubicBezTo>
                    <a:pt x="3516" y="2575"/>
                    <a:pt x="3389" y="2575"/>
                    <a:pt x="3262" y="2670"/>
                  </a:cubicBezTo>
                  <a:cubicBezTo>
                    <a:pt x="3199" y="2702"/>
                    <a:pt x="3167" y="2733"/>
                    <a:pt x="3104" y="2765"/>
                  </a:cubicBezTo>
                  <a:cubicBezTo>
                    <a:pt x="3009" y="2828"/>
                    <a:pt x="2914" y="2892"/>
                    <a:pt x="2819" y="2987"/>
                  </a:cubicBezTo>
                  <a:cubicBezTo>
                    <a:pt x="2735" y="3064"/>
                    <a:pt x="2671" y="3097"/>
                    <a:pt x="2621" y="3097"/>
                  </a:cubicBezTo>
                  <a:cubicBezTo>
                    <a:pt x="2402" y="3097"/>
                    <a:pt x="2441" y="2490"/>
                    <a:pt x="2312" y="2258"/>
                  </a:cubicBezTo>
                  <a:cubicBezTo>
                    <a:pt x="2287" y="2057"/>
                    <a:pt x="3340" y="1537"/>
                    <a:pt x="4108" y="1537"/>
                  </a:cubicBezTo>
                  <a:close/>
                  <a:moveTo>
                    <a:pt x="3864" y="0"/>
                  </a:moveTo>
                  <a:cubicBezTo>
                    <a:pt x="3620" y="0"/>
                    <a:pt x="3384" y="23"/>
                    <a:pt x="3167" y="73"/>
                  </a:cubicBezTo>
                  <a:cubicBezTo>
                    <a:pt x="2724" y="200"/>
                    <a:pt x="2344" y="485"/>
                    <a:pt x="1964" y="643"/>
                  </a:cubicBezTo>
                  <a:cubicBezTo>
                    <a:pt x="0" y="1498"/>
                    <a:pt x="64" y="2733"/>
                    <a:pt x="919" y="3810"/>
                  </a:cubicBezTo>
                  <a:cubicBezTo>
                    <a:pt x="1365" y="4339"/>
                    <a:pt x="2448" y="4820"/>
                    <a:pt x="3651" y="4820"/>
                  </a:cubicBezTo>
                  <a:cubicBezTo>
                    <a:pt x="3815" y="4820"/>
                    <a:pt x="3981" y="4811"/>
                    <a:pt x="4149" y="4792"/>
                  </a:cubicBezTo>
                  <a:cubicBezTo>
                    <a:pt x="5542" y="4633"/>
                    <a:pt x="6207" y="4253"/>
                    <a:pt x="6587" y="3652"/>
                  </a:cubicBezTo>
                  <a:cubicBezTo>
                    <a:pt x="7379" y="2353"/>
                    <a:pt x="6809" y="1023"/>
                    <a:pt x="6809" y="1023"/>
                  </a:cubicBezTo>
                  <a:cubicBezTo>
                    <a:pt x="6676" y="624"/>
                    <a:pt x="5155" y="0"/>
                    <a:pt x="3864" y="0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7" name="Google Shape;4067;p34"/>
            <p:cNvSpPr/>
            <p:nvPr/>
          </p:nvSpPr>
          <p:spPr>
            <a:xfrm>
              <a:off x="7752135" y="1531361"/>
              <a:ext cx="207884" cy="134125"/>
            </a:xfrm>
            <a:custGeom>
              <a:avLst/>
              <a:gdLst/>
              <a:ahLst/>
              <a:cxnLst/>
              <a:rect l="l" t="t" r="r" b="b"/>
              <a:pathLst>
                <a:path w="7032" h="4537" extrusionOk="0">
                  <a:moveTo>
                    <a:pt x="3918" y="1415"/>
                  </a:moveTo>
                  <a:cubicBezTo>
                    <a:pt x="4117" y="1415"/>
                    <a:pt x="4298" y="1450"/>
                    <a:pt x="4435" y="1535"/>
                  </a:cubicBezTo>
                  <a:cubicBezTo>
                    <a:pt x="4530" y="1567"/>
                    <a:pt x="4625" y="1630"/>
                    <a:pt x="4688" y="1693"/>
                  </a:cubicBezTo>
                  <a:lnTo>
                    <a:pt x="4720" y="1725"/>
                  </a:lnTo>
                  <a:cubicBezTo>
                    <a:pt x="4973" y="1852"/>
                    <a:pt x="5195" y="2042"/>
                    <a:pt x="5416" y="2200"/>
                  </a:cubicBezTo>
                  <a:cubicBezTo>
                    <a:pt x="5543" y="2263"/>
                    <a:pt x="5606" y="2358"/>
                    <a:pt x="5606" y="2453"/>
                  </a:cubicBezTo>
                  <a:cubicBezTo>
                    <a:pt x="5835" y="2759"/>
                    <a:pt x="5574" y="3207"/>
                    <a:pt x="5232" y="3207"/>
                  </a:cubicBezTo>
                  <a:cubicBezTo>
                    <a:pt x="5148" y="3207"/>
                    <a:pt x="5060" y="3180"/>
                    <a:pt x="4973" y="3118"/>
                  </a:cubicBezTo>
                  <a:cubicBezTo>
                    <a:pt x="4815" y="2992"/>
                    <a:pt x="4593" y="2802"/>
                    <a:pt x="4371" y="2675"/>
                  </a:cubicBezTo>
                  <a:cubicBezTo>
                    <a:pt x="4371" y="2675"/>
                    <a:pt x="4340" y="2675"/>
                    <a:pt x="4340" y="2643"/>
                  </a:cubicBezTo>
                  <a:cubicBezTo>
                    <a:pt x="4181" y="2612"/>
                    <a:pt x="3991" y="2548"/>
                    <a:pt x="3833" y="2517"/>
                  </a:cubicBezTo>
                  <a:cubicBezTo>
                    <a:pt x="3738" y="2517"/>
                    <a:pt x="3643" y="2548"/>
                    <a:pt x="3580" y="2548"/>
                  </a:cubicBezTo>
                  <a:cubicBezTo>
                    <a:pt x="3390" y="2580"/>
                    <a:pt x="3263" y="2580"/>
                    <a:pt x="3136" y="2675"/>
                  </a:cubicBezTo>
                  <a:cubicBezTo>
                    <a:pt x="3073" y="2707"/>
                    <a:pt x="3041" y="2738"/>
                    <a:pt x="2978" y="2770"/>
                  </a:cubicBezTo>
                  <a:cubicBezTo>
                    <a:pt x="2883" y="2833"/>
                    <a:pt x="2788" y="2897"/>
                    <a:pt x="2693" y="2992"/>
                  </a:cubicBezTo>
                  <a:cubicBezTo>
                    <a:pt x="2608" y="3064"/>
                    <a:pt x="2547" y="3095"/>
                    <a:pt x="2499" y="3095"/>
                  </a:cubicBezTo>
                  <a:cubicBezTo>
                    <a:pt x="2423" y="3095"/>
                    <a:pt x="2384" y="3014"/>
                    <a:pt x="2345" y="2897"/>
                  </a:cubicBezTo>
                  <a:cubicBezTo>
                    <a:pt x="2250" y="2738"/>
                    <a:pt x="2250" y="2327"/>
                    <a:pt x="2154" y="2137"/>
                  </a:cubicBezTo>
                  <a:cubicBezTo>
                    <a:pt x="2104" y="1935"/>
                    <a:pt x="3152" y="1415"/>
                    <a:pt x="3918" y="1415"/>
                  </a:cubicBezTo>
                  <a:close/>
                  <a:moveTo>
                    <a:pt x="3751" y="1"/>
                  </a:moveTo>
                  <a:cubicBezTo>
                    <a:pt x="3502" y="1"/>
                    <a:pt x="3261" y="24"/>
                    <a:pt x="3041" y="78"/>
                  </a:cubicBezTo>
                  <a:cubicBezTo>
                    <a:pt x="2598" y="205"/>
                    <a:pt x="2218" y="490"/>
                    <a:pt x="1838" y="648"/>
                  </a:cubicBezTo>
                  <a:cubicBezTo>
                    <a:pt x="318" y="1313"/>
                    <a:pt x="1" y="2232"/>
                    <a:pt x="349" y="3087"/>
                  </a:cubicBezTo>
                  <a:lnTo>
                    <a:pt x="413" y="3150"/>
                  </a:lnTo>
                  <a:cubicBezTo>
                    <a:pt x="634" y="3308"/>
                    <a:pt x="983" y="3403"/>
                    <a:pt x="1204" y="3530"/>
                  </a:cubicBezTo>
                  <a:cubicBezTo>
                    <a:pt x="1606" y="3746"/>
                    <a:pt x="1826" y="4323"/>
                    <a:pt x="2306" y="4323"/>
                  </a:cubicBezTo>
                  <a:cubicBezTo>
                    <a:pt x="2319" y="4323"/>
                    <a:pt x="2332" y="4323"/>
                    <a:pt x="2345" y="4322"/>
                  </a:cubicBezTo>
                  <a:cubicBezTo>
                    <a:pt x="2432" y="4310"/>
                    <a:pt x="2512" y="4305"/>
                    <a:pt x="2589" y="4305"/>
                  </a:cubicBezTo>
                  <a:cubicBezTo>
                    <a:pt x="2929" y="4305"/>
                    <a:pt x="3186" y="4408"/>
                    <a:pt x="3548" y="4512"/>
                  </a:cubicBezTo>
                  <a:cubicBezTo>
                    <a:pt x="3604" y="4529"/>
                    <a:pt x="3658" y="4536"/>
                    <a:pt x="3710" y="4536"/>
                  </a:cubicBezTo>
                  <a:cubicBezTo>
                    <a:pt x="4006" y="4536"/>
                    <a:pt x="4262" y="4307"/>
                    <a:pt x="4561" y="4307"/>
                  </a:cubicBezTo>
                  <a:cubicBezTo>
                    <a:pt x="4602" y="4307"/>
                    <a:pt x="4645" y="4312"/>
                    <a:pt x="4688" y="4322"/>
                  </a:cubicBezTo>
                  <a:cubicBezTo>
                    <a:pt x="4781" y="4322"/>
                    <a:pt x="4929" y="4377"/>
                    <a:pt x="5061" y="4377"/>
                  </a:cubicBezTo>
                  <a:cubicBezTo>
                    <a:pt x="5153" y="4377"/>
                    <a:pt x="5238" y="4350"/>
                    <a:pt x="5290" y="4258"/>
                  </a:cubicBezTo>
                  <a:cubicBezTo>
                    <a:pt x="5353" y="4163"/>
                    <a:pt x="5385" y="4068"/>
                    <a:pt x="5480" y="3973"/>
                  </a:cubicBezTo>
                  <a:cubicBezTo>
                    <a:pt x="5796" y="3752"/>
                    <a:pt x="6240" y="3973"/>
                    <a:pt x="6303" y="3498"/>
                  </a:cubicBezTo>
                  <a:cubicBezTo>
                    <a:pt x="6366" y="3118"/>
                    <a:pt x="6557" y="2770"/>
                    <a:pt x="6842" y="2643"/>
                  </a:cubicBezTo>
                  <a:cubicBezTo>
                    <a:pt x="7032" y="1852"/>
                    <a:pt x="6747" y="1187"/>
                    <a:pt x="6652" y="965"/>
                  </a:cubicBezTo>
                  <a:cubicBezTo>
                    <a:pt x="6415" y="570"/>
                    <a:pt x="4976" y="1"/>
                    <a:pt x="3751" y="1"/>
                  </a:cubicBezTo>
                  <a:close/>
                </a:path>
              </a:pathLst>
            </a:custGeom>
            <a:solidFill>
              <a:srgbClr val="D197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8" name="Google Shape;4068;p34"/>
            <p:cNvSpPr/>
            <p:nvPr/>
          </p:nvSpPr>
          <p:spPr>
            <a:xfrm>
              <a:off x="7763398" y="1531509"/>
              <a:ext cx="189141" cy="70507"/>
            </a:xfrm>
            <a:custGeom>
              <a:avLst/>
              <a:gdLst/>
              <a:ahLst/>
              <a:cxnLst/>
              <a:rect l="l" t="t" r="r" b="b"/>
              <a:pathLst>
                <a:path w="6398" h="2385" extrusionOk="0">
                  <a:moveTo>
                    <a:pt x="3357" y="0"/>
                  </a:moveTo>
                  <a:cubicBezTo>
                    <a:pt x="3113" y="0"/>
                    <a:pt x="2877" y="23"/>
                    <a:pt x="2660" y="73"/>
                  </a:cubicBezTo>
                  <a:cubicBezTo>
                    <a:pt x="2217" y="200"/>
                    <a:pt x="1837" y="485"/>
                    <a:pt x="1457" y="643"/>
                  </a:cubicBezTo>
                  <a:cubicBezTo>
                    <a:pt x="633" y="991"/>
                    <a:pt x="158" y="1467"/>
                    <a:pt x="0" y="1942"/>
                  </a:cubicBezTo>
                  <a:cubicBezTo>
                    <a:pt x="127" y="1973"/>
                    <a:pt x="253" y="2068"/>
                    <a:pt x="317" y="2227"/>
                  </a:cubicBezTo>
                  <a:cubicBezTo>
                    <a:pt x="317" y="2290"/>
                    <a:pt x="348" y="2322"/>
                    <a:pt x="348" y="2385"/>
                  </a:cubicBezTo>
                  <a:lnTo>
                    <a:pt x="475" y="2385"/>
                  </a:lnTo>
                  <a:cubicBezTo>
                    <a:pt x="823" y="2385"/>
                    <a:pt x="1172" y="2322"/>
                    <a:pt x="1520" y="2322"/>
                  </a:cubicBezTo>
                  <a:lnTo>
                    <a:pt x="1837" y="2322"/>
                  </a:lnTo>
                  <a:cubicBezTo>
                    <a:pt x="1837" y="2290"/>
                    <a:pt x="1837" y="2290"/>
                    <a:pt x="1837" y="2258"/>
                  </a:cubicBezTo>
                  <a:cubicBezTo>
                    <a:pt x="1787" y="2057"/>
                    <a:pt x="2834" y="1537"/>
                    <a:pt x="3601" y="1537"/>
                  </a:cubicBezTo>
                  <a:cubicBezTo>
                    <a:pt x="3800" y="1537"/>
                    <a:pt x="3980" y="1572"/>
                    <a:pt x="4117" y="1657"/>
                  </a:cubicBezTo>
                  <a:cubicBezTo>
                    <a:pt x="4212" y="1688"/>
                    <a:pt x="4307" y="1752"/>
                    <a:pt x="4370" y="1815"/>
                  </a:cubicBezTo>
                  <a:lnTo>
                    <a:pt x="4402" y="1847"/>
                  </a:lnTo>
                  <a:cubicBezTo>
                    <a:pt x="4529" y="1942"/>
                    <a:pt x="4687" y="2037"/>
                    <a:pt x="4814" y="2100"/>
                  </a:cubicBezTo>
                  <a:cubicBezTo>
                    <a:pt x="5004" y="2005"/>
                    <a:pt x="5194" y="1910"/>
                    <a:pt x="5384" y="1815"/>
                  </a:cubicBezTo>
                  <a:cubicBezTo>
                    <a:pt x="5669" y="1657"/>
                    <a:pt x="6049" y="1467"/>
                    <a:pt x="6397" y="1372"/>
                  </a:cubicBezTo>
                  <a:cubicBezTo>
                    <a:pt x="6366" y="1150"/>
                    <a:pt x="6302" y="1023"/>
                    <a:pt x="6302" y="1023"/>
                  </a:cubicBezTo>
                  <a:cubicBezTo>
                    <a:pt x="6169" y="624"/>
                    <a:pt x="4648" y="0"/>
                    <a:pt x="3357" y="0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9" name="Google Shape;4069;p34"/>
            <p:cNvSpPr/>
            <p:nvPr/>
          </p:nvSpPr>
          <p:spPr>
            <a:xfrm>
              <a:off x="7755889" y="1510668"/>
              <a:ext cx="205075" cy="151271"/>
            </a:xfrm>
            <a:custGeom>
              <a:avLst/>
              <a:gdLst/>
              <a:ahLst/>
              <a:cxnLst/>
              <a:rect l="l" t="t" r="r" b="b"/>
              <a:pathLst>
                <a:path w="6937" h="5117" extrusionOk="0">
                  <a:moveTo>
                    <a:pt x="3374" y="1436"/>
                  </a:moveTo>
                  <a:cubicBezTo>
                    <a:pt x="3987" y="1436"/>
                    <a:pt x="4413" y="1976"/>
                    <a:pt x="4434" y="2172"/>
                  </a:cubicBezTo>
                  <a:cubicBezTo>
                    <a:pt x="4461" y="2607"/>
                    <a:pt x="3926" y="2795"/>
                    <a:pt x="3373" y="2795"/>
                  </a:cubicBezTo>
                  <a:cubicBezTo>
                    <a:pt x="2600" y="2795"/>
                    <a:pt x="1793" y="2427"/>
                    <a:pt x="2439" y="1855"/>
                  </a:cubicBezTo>
                  <a:cubicBezTo>
                    <a:pt x="2776" y="1548"/>
                    <a:pt x="3094" y="1436"/>
                    <a:pt x="3374" y="1436"/>
                  </a:cubicBezTo>
                  <a:close/>
                  <a:moveTo>
                    <a:pt x="3480" y="0"/>
                  </a:moveTo>
                  <a:cubicBezTo>
                    <a:pt x="2699" y="0"/>
                    <a:pt x="1795" y="205"/>
                    <a:pt x="982" y="873"/>
                  </a:cubicBezTo>
                  <a:cubicBezTo>
                    <a:pt x="127" y="1538"/>
                    <a:pt x="1" y="2235"/>
                    <a:pt x="159" y="3058"/>
                  </a:cubicBezTo>
                  <a:cubicBezTo>
                    <a:pt x="222" y="3343"/>
                    <a:pt x="539" y="3945"/>
                    <a:pt x="919" y="4072"/>
                  </a:cubicBezTo>
                  <a:cubicBezTo>
                    <a:pt x="1077" y="4103"/>
                    <a:pt x="1204" y="4072"/>
                    <a:pt x="1394" y="4167"/>
                  </a:cubicBezTo>
                  <a:cubicBezTo>
                    <a:pt x="1521" y="4262"/>
                    <a:pt x="1616" y="4388"/>
                    <a:pt x="1711" y="4547"/>
                  </a:cubicBezTo>
                  <a:cubicBezTo>
                    <a:pt x="1866" y="4831"/>
                    <a:pt x="2064" y="4905"/>
                    <a:pt x="2338" y="4905"/>
                  </a:cubicBezTo>
                  <a:cubicBezTo>
                    <a:pt x="2399" y="4905"/>
                    <a:pt x="2465" y="4901"/>
                    <a:pt x="2534" y="4895"/>
                  </a:cubicBezTo>
                  <a:cubicBezTo>
                    <a:pt x="2633" y="4881"/>
                    <a:pt x="2713" y="4867"/>
                    <a:pt x="2786" y="4867"/>
                  </a:cubicBezTo>
                  <a:cubicBezTo>
                    <a:pt x="2876" y="4867"/>
                    <a:pt x="2953" y="4888"/>
                    <a:pt x="3041" y="4958"/>
                  </a:cubicBezTo>
                  <a:cubicBezTo>
                    <a:pt x="3199" y="5053"/>
                    <a:pt x="3358" y="5117"/>
                    <a:pt x="3516" y="5117"/>
                  </a:cubicBezTo>
                  <a:cubicBezTo>
                    <a:pt x="3820" y="5117"/>
                    <a:pt x="3982" y="4792"/>
                    <a:pt x="4246" y="4792"/>
                  </a:cubicBezTo>
                  <a:cubicBezTo>
                    <a:pt x="4311" y="4792"/>
                    <a:pt x="4384" y="4813"/>
                    <a:pt x="4466" y="4863"/>
                  </a:cubicBezTo>
                  <a:cubicBezTo>
                    <a:pt x="4577" y="4930"/>
                    <a:pt x="4687" y="5012"/>
                    <a:pt x="4809" y="5012"/>
                  </a:cubicBezTo>
                  <a:cubicBezTo>
                    <a:pt x="4861" y="5012"/>
                    <a:pt x="4916" y="4997"/>
                    <a:pt x="4973" y="4958"/>
                  </a:cubicBezTo>
                  <a:cubicBezTo>
                    <a:pt x="5131" y="4863"/>
                    <a:pt x="5068" y="4673"/>
                    <a:pt x="5226" y="4547"/>
                  </a:cubicBezTo>
                  <a:cubicBezTo>
                    <a:pt x="5284" y="4495"/>
                    <a:pt x="5351" y="4478"/>
                    <a:pt x="5422" y="4478"/>
                  </a:cubicBezTo>
                  <a:cubicBezTo>
                    <a:pt x="5574" y="4478"/>
                    <a:pt x="5746" y="4557"/>
                    <a:pt x="5892" y="4557"/>
                  </a:cubicBezTo>
                  <a:cubicBezTo>
                    <a:pt x="6015" y="4557"/>
                    <a:pt x="6118" y="4501"/>
                    <a:pt x="6176" y="4293"/>
                  </a:cubicBezTo>
                  <a:cubicBezTo>
                    <a:pt x="6208" y="4135"/>
                    <a:pt x="6144" y="3787"/>
                    <a:pt x="6208" y="3660"/>
                  </a:cubicBezTo>
                  <a:cubicBezTo>
                    <a:pt x="6303" y="3533"/>
                    <a:pt x="6556" y="3470"/>
                    <a:pt x="6683" y="3375"/>
                  </a:cubicBezTo>
                  <a:cubicBezTo>
                    <a:pt x="6873" y="3217"/>
                    <a:pt x="6873" y="2900"/>
                    <a:pt x="6873" y="2678"/>
                  </a:cubicBezTo>
                  <a:cubicBezTo>
                    <a:pt x="6936" y="1665"/>
                    <a:pt x="6525" y="810"/>
                    <a:pt x="4941" y="240"/>
                  </a:cubicBezTo>
                  <a:cubicBezTo>
                    <a:pt x="4587" y="117"/>
                    <a:pt x="4069" y="0"/>
                    <a:pt x="3480" y="0"/>
                  </a:cubicBezTo>
                  <a:close/>
                </a:path>
              </a:pathLst>
            </a:custGeom>
            <a:solidFill>
              <a:srgbClr val="306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0" name="Google Shape;4070;p34"/>
            <p:cNvSpPr/>
            <p:nvPr/>
          </p:nvSpPr>
          <p:spPr>
            <a:xfrm>
              <a:off x="7780248" y="1519359"/>
              <a:ext cx="161057" cy="61372"/>
            </a:xfrm>
            <a:custGeom>
              <a:avLst/>
              <a:gdLst/>
              <a:ahLst/>
              <a:cxnLst/>
              <a:rect l="l" t="t" r="r" b="b"/>
              <a:pathLst>
                <a:path w="5448" h="2076" extrusionOk="0">
                  <a:moveTo>
                    <a:pt x="2684" y="0"/>
                  </a:moveTo>
                  <a:cubicBezTo>
                    <a:pt x="1933" y="0"/>
                    <a:pt x="1173" y="275"/>
                    <a:pt x="570" y="706"/>
                  </a:cubicBezTo>
                  <a:cubicBezTo>
                    <a:pt x="348" y="896"/>
                    <a:pt x="127" y="1117"/>
                    <a:pt x="63" y="1402"/>
                  </a:cubicBezTo>
                  <a:cubicBezTo>
                    <a:pt x="0" y="1656"/>
                    <a:pt x="158" y="2004"/>
                    <a:pt x="443" y="2068"/>
                  </a:cubicBezTo>
                  <a:cubicBezTo>
                    <a:pt x="471" y="2073"/>
                    <a:pt x="499" y="2076"/>
                    <a:pt x="527" y="2076"/>
                  </a:cubicBezTo>
                  <a:cubicBezTo>
                    <a:pt x="665" y="2076"/>
                    <a:pt x="814" y="2014"/>
                    <a:pt x="918" y="1909"/>
                  </a:cubicBezTo>
                  <a:cubicBezTo>
                    <a:pt x="1045" y="1783"/>
                    <a:pt x="1140" y="1624"/>
                    <a:pt x="1235" y="1466"/>
                  </a:cubicBezTo>
                  <a:cubicBezTo>
                    <a:pt x="1457" y="1117"/>
                    <a:pt x="1742" y="769"/>
                    <a:pt x="2122" y="547"/>
                  </a:cubicBezTo>
                  <a:cubicBezTo>
                    <a:pt x="2316" y="442"/>
                    <a:pt x="2559" y="375"/>
                    <a:pt x="2796" y="375"/>
                  </a:cubicBezTo>
                  <a:cubicBezTo>
                    <a:pt x="2985" y="375"/>
                    <a:pt x="3171" y="417"/>
                    <a:pt x="3325" y="516"/>
                  </a:cubicBezTo>
                  <a:cubicBezTo>
                    <a:pt x="3800" y="801"/>
                    <a:pt x="3959" y="1497"/>
                    <a:pt x="4465" y="1751"/>
                  </a:cubicBezTo>
                  <a:cubicBezTo>
                    <a:pt x="4584" y="1819"/>
                    <a:pt x="4712" y="1850"/>
                    <a:pt x="4834" y="1850"/>
                  </a:cubicBezTo>
                  <a:cubicBezTo>
                    <a:pt x="4940" y="1850"/>
                    <a:pt x="5042" y="1827"/>
                    <a:pt x="5130" y="1783"/>
                  </a:cubicBezTo>
                  <a:cubicBezTo>
                    <a:pt x="5352" y="1656"/>
                    <a:pt x="5447" y="1371"/>
                    <a:pt x="5352" y="1181"/>
                  </a:cubicBezTo>
                  <a:cubicBezTo>
                    <a:pt x="5320" y="1086"/>
                    <a:pt x="5257" y="1022"/>
                    <a:pt x="5194" y="959"/>
                  </a:cubicBezTo>
                  <a:cubicBezTo>
                    <a:pt x="4560" y="389"/>
                    <a:pt x="3769" y="41"/>
                    <a:pt x="2914" y="9"/>
                  </a:cubicBezTo>
                  <a:cubicBezTo>
                    <a:pt x="2837" y="3"/>
                    <a:pt x="2760" y="0"/>
                    <a:pt x="2684" y="0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1" name="Google Shape;4071;p34"/>
            <p:cNvSpPr/>
            <p:nvPr/>
          </p:nvSpPr>
          <p:spPr>
            <a:xfrm>
              <a:off x="7790535" y="1585990"/>
              <a:ext cx="132972" cy="45053"/>
            </a:xfrm>
            <a:custGeom>
              <a:avLst/>
              <a:gdLst/>
              <a:ahLst/>
              <a:cxnLst/>
              <a:rect l="l" t="t" r="r" b="b"/>
              <a:pathLst>
                <a:path w="4498" h="1524" extrusionOk="0">
                  <a:moveTo>
                    <a:pt x="4224" y="0"/>
                  </a:moveTo>
                  <a:cubicBezTo>
                    <a:pt x="3776" y="0"/>
                    <a:pt x="3449" y="766"/>
                    <a:pt x="2534" y="827"/>
                  </a:cubicBezTo>
                  <a:cubicBezTo>
                    <a:pt x="1964" y="827"/>
                    <a:pt x="1426" y="574"/>
                    <a:pt x="855" y="415"/>
                  </a:cubicBezTo>
                  <a:cubicBezTo>
                    <a:pt x="729" y="384"/>
                    <a:pt x="602" y="352"/>
                    <a:pt x="444" y="352"/>
                  </a:cubicBezTo>
                  <a:cubicBezTo>
                    <a:pt x="317" y="352"/>
                    <a:pt x="159" y="415"/>
                    <a:pt x="95" y="542"/>
                  </a:cubicBezTo>
                  <a:cubicBezTo>
                    <a:pt x="0" y="764"/>
                    <a:pt x="159" y="1017"/>
                    <a:pt x="380" y="1175"/>
                  </a:cubicBezTo>
                  <a:cubicBezTo>
                    <a:pt x="792" y="1429"/>
                    <a:pt x="1299" y="1492"/>
                    <a:pt x="1806" y="1492"/>
                  </a:cubicBezTo>
                  <a:cubicBezTo>
                    <a:pt x="2027" y="1508"/>
                    <a:pt x="2257" y="1524"/>
                    <a:pt x="2490" y="1524"/>
                  </a:cubicBezTo>
                  <a:cubicBezTo>
                    <a:pt x="2724" y="1524"/>
                    <a:pt x="2961" y="1508"/>
                    <a:pt x="3199" y="1460"/>
                  </a:cubicBezTo>
                  <a:cubicBezTo>
                    <a:pt x="3642" y="1334"/>
                    <a:pt x="4086" y="1112"/>
                    <a:pt x="4371" y="700"/>
                  </a:cubicBezTo>
                  <a:cubicBezTo>
                    <a:pt x="4434" y="605"/>
                    <a:pt x="4497" y="479"/>
                    <a:pt x="4497" y="320"/>
                  </a:cubicBezTo>
                  <a:cubicBezTo>
                    <a:pt x="4497" y="194"/>
                    <a:pt x="4434" y="4"/>
                    <a:pt x="4276" y="4"/>
                  </a:cubicBezTo>
                  <a:cubicBezTo>
                    <a:pt x="4258" y="1"/>
                    <a:pt x="4241" y="0"/>
                    <a:pt x="4224" y="0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2" name="Google Shape;4072;p34"/>
            <p:cNvSpPr/>
            <p:nvPr/>
          </p:nvSpPr>
          <p:spPr>
            <a:xfrm>
              <a:off x="7906622" y="1543008"/>
              <a:ext cx="15018" cy="6592"/>
            </a:xfrm>
            <a:custGeom>
              <a:avLst/>
              <a:gdLst/>
              <a:ahLst/>
              <a:cxnLst/>
              <a:rect l="l" t="t" r="r" b="b"/>
              <a:pathLst>
                <a:path w="508" h="223" extrusionOk="0">
                  <a:moveTo>
                    <a:pt x="285" y="1"/>
                  </a:moveTo>
                  <a:cubicBezTo>
                    <a:pt x="190" y="1"/>
                    <a:pt x="95" y="32"/>
                    <a:pt x="0" y="32"/>
                  </a:cubicBezTo>
                  <a:cubicBezTo>
                    <a:pt x="0" y="64"/>
                    <a:pt x="0" y="127"/>
                    <a:pt x="0" y="191"/>
                  </a:cubicBezTo>
                  <a:cubicBezTo>
                    <a:pt x="66" y="178"/>
                    <a:pt x="132" y="170"/>
                    <a:pt x="197" y="170"/>
                  </a:cubicBezTo>
                  <a:cubicBezTo>
                    <a:pt x="290" y="170"/>
                    <a:pt x="383" y="185"/>
                    <a:pt x="475" y="222"/>
                  </a:cubicBezTo>
                  <a:cubicBezTo>
                    <a:pt x="507" y="159"/>
                    <a:pt x="475" y="64"/>
                    <a:pt x="412" y="32"/>
                  </a:cubicBezTo>
                  <a:cubicBezTo>
                    <a:pt x="380" y="1"/>
                    <a:pt x="349" y="1"/>
                    <a:pt x="285" y="1"/>
                  </a:cubicBezTo>
                  <a:close/>
                </a:path>
              </a:pathLst>
            </a:custGeom>
            <a:solidFill>
              <a:srgbClr val="F28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3" name="Google Shape;4073;p34"/>
            <p:cNvSpPr/>
            <p:nvPr/>
          </p:nvSpPr>
          <p:spPr>
            <a:xfrm>
              <a:off x="7933759" y="1593558"/>
              <a:ext cx="15018" cy="5646"/>
            </a:xfrm>
            <a:custGeom>
              <a:avLst/>
              <a:gdLst/>
              <a:ahLst/>
              <a:cxnLst/>
              <a:rect l="l" t="t" r="r" b="b"/>
              <a:pathLst>
                <a:path w="508" h="191" extrusionOk="0">
                  <a:moveTo>
                    <a:pt x="1" y="1"/>
                  </a:moveTo>
                  <a:cubicBezTo>
                    <a:pt x="1" y="64"/>
                    <a:pt x="1" y="128"/>
                    <a:pt x="32" y="159"/>
                  </a:cubicBezTo>
                  <a:cubicBezTo>
                    <a:pt x="79" y="150"/>
                    <a:pt x="125" y="146"/>
                    <a:pt x="172" y="146"/>
                  </a:cubicBezTo>
                  <a:cubicBezTo>
                    <a:pt x="284" y="146"/>
                    <a:pt x="396" y="169"/>
                    <a:pt x="508" y="191"/>
                  </a:cubicBezTo>
                  <a:cubicBezTo>
                    <a:pt x="508" y="128"/>
                    <a:pt x="508" y="64"/>
                    <a:pt x="444" y="33"/>
                  </a:cubicBezTo>
                  <a:cubicBezTo>
                    <a:pt x="413" y="1"/>
                    <a:pt x="349" y="1"/>
                    <a:pt x="317" y="1"/>
                  </a:cubicBezTo>
                  <a:close/>
                </a:path>
              </a:pathLst>
            </a:custGeom>
            <a:solidFill>
              <a:srgbClr val="F28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4" name="Google Shape;4074;p34"/>
            <p:cNvSpPr/>
            <p:nvPr/>
          </p:nvSpPr>
          <p:spPr>
            <a:xfrm>
              <a:off x="7914101" y="1601067"/>
              <a:ext cx="24389" cy="15934"/>
            </a:xfrm>
            <a:custGeom>
              <a:avLst/>
              <a:gdLst/>
              <a:ahLst/>
              <a:cxnLst/>
              <a:rect l="l" t="t" r="r" b="b"/>
              <a:pathLst>
                <a:path w="825" h="539" extrusionOk="0">
                  <a:moveTo>
                    <a:pt x="571" y="0"/>
                  </a:moveTo>
                  <a:cubicBezTo>
                    <a:pt x="381" y="95"/>
                    <a:pt x="191" y="159"/>
                    <a:pt x="1" y="222"/>
                  </a:cubicBezTo>
                  <a:cubicBezTo>
                    <a:pt x="96" y="317"/>
                    <a:pt x="191" y="412"/>
                    <a:pt x="254" y="539"/>
                  </a:cubicBezTo>
                  <a:cubicBezTo>
                    <a:pt x="412" y="412"/>
                    <a:pt x="602" y="285"/>
                    <a:pt x="824" y="222"/>
                  </a:cubicBezTo>
                  <a:cubicBezTo>
                    <a:pt x="729" y="127"/>
                    <a:pt x="634" y="64"/>
                    <a:pt x="571" y="0"/>
                  </a:cubicBezTo>
                  <a:close/>
                </a:path>
              </a:pathLst>
            </a:custGeom>
            <a:solidFill>
              <a:srgbClr val="EAD4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5" name="Google Shape;4075;p34"/>
            <p:cNvSpPr/>
            <p:nvPr/>
          </p:nvSpPr>
          <p:spPr>
            <a:xfrm>
              <a:off x="7769014" y="1568283"/>
              <a:ext cx="23413" cy="15964"/>
            </a:xfrm>
            <a:custGeom>
              <a:avLst/>
              <a:gdLst/>
              <a:ahLst/>
              <a:cxnLst/>
              <a:rect l="l" t="t" r="r" b="b"/>
              <a:pathLst>
                <a:path w="792" h="540" extrusionOk="0">
                  <a:moveTo>
                    <a:pt x="570" y="1"/>
                  </a:moveTo>
                  <a:cubicBezTo>
                    <a:pt x="380" y="96"/>
                    <a:pt x="190" y="159"/>
                    <a:pt x="0" y="223"/>
                  </a:cubicBezTo>
                  <a:cubicBezTo>
                    <a:pt x="95" y="318"/>
                    <a:pt x="190" y="413"/>
                    <a:pt x="253" y="539"/>
                  </a:cubicBezTo>
                  <a:cubicBezTo>
                    <a:pt x="412" y="413"/>
                    <a:pt x="602" y="286"/>
                    <a:pt x="792" y="191"/>
                  </a:cubicBezTo>
                  <a:cubicBezTo>
                    <a:pt x="728" y="128"/>
                    <a:pt x="633" y="64"/>
                    <a:pt x="570" y="1"/>
                  </a:cubicBezTo>
                  <a:close/>
                </a:path>
              </a:pathLst>
            </a:custGeom>
            <a:solidFill>
              <a:srgbClr val="EAD4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6" name="Google Shape;4076;p34"/>
            <p:cNvSpPr/>
            <p:nvPr/>
          </p:nvSpPr>
          <p:spPr>
            <a:xfrm>
              <a:off x="7854180" y="1621641"/>
              <a:ext cx="17826" cy="12209"/>
            </a:xfrm>
            <a:custGeom>
              <a:avLst/>
              <a:gdLst/>
              <a:ahLst/>
              <a:cxnLst/>
              <a:rect l="l" t="t" r="r" b="b"/>
              <a:pathLst>
                <a:path w="603" h="413" extrusionOk="0">
                  <a:moveTo>
                    <a:pt x="191" y="1"/>
                  </a:moveTo>
                  <a:cubicBezTo>
                    <a:pt x="128" y="64"/>
                    <a:pt x="64" y="159"/>
                    <a:pt x="1" y="223"/>
                  </a:cubicBezTo>
                  <a:cubicBezTo>
                    <a:pt x="191" y="254"/>
                    <a:pt x="381" y="318"/>
                    <a:pt x="571" y="413"/>
                  </a:cubicBezTo>
                  <a:cubicBezTo>
                    <a:pt x="571" y="349"/>
                    <a:pt x="603" y="254"/>
                    <a:pt x="571" y="191"/>
                  </a:cubicBezTo>
                  <a:cubicBezTo>
                    <a:pt x="539" y="159"/>
                    <a:pt x="476" y="128"/>
                    <a:pt x="444" y="96"/>
                  </a:cubicBezTo>
                  <a:cubicBezTo>
                    <a:pt x="349" y="64"/>
                    <a:pt x="254" y="33"/>
                    <a:pt x="191" y="1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7" name="Google Shape;4077;p34"/>
            <p:cNvSpPr/>
            <p:nvPr/>
          </p:nvSpPr>
          <p:spPr>
            <a:xfrm>
              <a:off x="7894443" y="1579517"/>
              <a:ext cx="17826" cy="12209"/>
            </a:xfrm>
            <a:custGeom>
              <a:avLst/>
              <a:gdLst/>
              <a:ahLst/>
              <a:cxnLst/>
              <a:rect l="l" t="t" r="r" b="b"/>
              <a:pathLst>
                <a:path w="603" h="413" extrusionOk="0">
                  <a:moveTo>
                    <a:pt x="191" y="1"/>
                  </a:moveTo>
                  <a:cubicBezTo>
                    <a:pt x="127" y="96"/>
                    <a:pt x="64" y="159"/>
                    <a:pt x="1" y="254"/>
                  </a:cubicBezTo>
                  <a:cubicBezTo>
                    <a:pt x="191" y="254"/>
                    <a:pt x="381" y="318"/>
                    <a:pt x="571" y="413"/>
                  </a:cubicBezTo>
                  <a:cubicBezTo>
                    <a:pt x="571" y="349"/>
                    <a:pt x="602" y="254"/>
                    <a:pt x="571" y="191"/>
                  </a:cubicBezTo>
                  <a:cubicBezTo>
                    <a:pt x="539" y="159"/>
                    <a:pt x="476" y="128"/>
                    <a:pt x="444" y="128"/>
                  </a:cubicBezTo>
                  <a:cubicBezTo>
                    <a:pt x="349" y="64"/>
                    <a:pt x="286" y="33"/>
                    <a:pt x="191" y="1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8" name="Google Shape;4078;p34"/>
            <p:cNvSpPr/>
            <p:nvPr/>
          </p:nvSpPr>
          <p:spPr>
            <a:xfrm>
              <a:off x="7802714" y="1554242"/>
              <a:ext cx="18743" cy="10347"/>
            </a:xfrm>
            <a:custGeom>
              <a:avLst/>
              <a:gdLst/>
              <a:ahLst/>
              <a:cxnLst/>
              <a:rect l="l" t="t" r="r" b="b"/>
              <a:pathLst>
                <a:path w="634" h="350" extrusionOk="0">
                  <a:moveTo>
                    <a:pt x="63" y="1"/>
                  </a:moveTo>
                  <a:cubicBezTo>
                    <a:pt x="32" y="64"/>
                    <a:pt x="32" y="159"/>
                    <a:pt x="0" y="222"/>
                  </a:cubicBezTo>
                  <a:cubicBezTo>
                    <a:pt x="190" y="254"/>
                    <a:pt x="380" y="317"/>
                    <a:pt x="570" y="349"/>
                  </a:cubicBezTo>
                  <a:cubicBezTo>
                    <a:pt x="570" y="254"/>
                    <a:pt x="570" y="191"/>
                    <a:pt x="634" y="127"/>
                  </a:cubicBezTo>
                  <a:cubicBezTo>
                    <a:pt x="443" y="96"/>
                    <a:pt x="253" y="64"/>
                    <a:pt x="63" y="1"/>
                  </a:cubicBezTo>
                  <a:close/>
                </a:path>
              </a:pathLst>
            </a:custGeom>
            <a:solidFill>
              <a:srgbClr val="E2A7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9" name="Google Shape;4079;p34"/>
            <p:cNvSpPr/>
            <p:nvPr/>
          </p:nvSpPr>
          <p:spPr>
            <a:xfrm>
              <a:off x="7827043" y="1531775"/>
              <a:ext cx="17826" cy="6592"/>
            </a:xfrm>
            <a:custGeom>
              <a:avLst/>
              <a:gdLst/>
              <a:ahLst/>
              <a:cxnLst/>
              <a:rect l="l" t="t" r="r" b="b"/>
              <a:pathLst>
                <a:path w="603" h="223" extrusionOk="0">
                  <a:moveTo>
                    <a:pt x="96" y="1"/>
                  </a:moveTo>
                  <a:cubicBezTo>
                    <a:pt x="32" y="96"/>
                    <a:pt x="1" y="159"/>
                    <a:pt x="1" y="222"/>
                  </a:cubicBezTo>
                  <a:cubicBezTo>
                    <a:pt x="96" y="207"/>
                    <a:pt x="191" y="199"/>
                    <a:pt x="286" y="199"/>
                  </a:cubicBezTo>
                  <a:cubicBezTo>
                    <a:pt x="381" y="199"/>
                    <a:pt x="476" y="207"/>
                    <a:pt x="571" y="222"/>
                  </a:cubicBezTo>
                  <a:cubicBezTo>
                    <a:pt x="571" y="159"/>
                    <a:pt x="571" y="96"/>
                    <a:pt x="602" y="1"/>
                  </a:cubicBezTo>
                  <a:close/>
                </a:path>
              </a:pathLst>
            </a:custGeom>
            <a:solidFill>
              <a:srgbClr val="F28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0" name="Google Shape;4080;p34"/>
            <p:cNvSpPr/>
            <p:nvPr/>
          </p:nvSpPr>
          <p:spPr>
            <a:xfrm>
              <a:off x="7865414" y="1527104"/>
              <a:ext cx="7538" cy="15018"/>
            </a:xfrm>
            <a:custGeom>
              <a:avLst/>
              <a:gdLst/>
              <a:ahLst/>
              <a:cxnLst/>
              <a:rect l="l" t="t" r="r" b="b"/>
              <a:pathLst>
                <a:path w="255" h="508" extrusionOk="0">
                  <a:moveTo>
                    <a:pt x="1" y="0"/>
                  </a:moveTo>
                  <a:lnTo>
                    <a:pt x="1" y="507"/>
                  </a:lnTo>
                  <a:lnTo>
                    <a:pt x="254" y="507"/>
                  </a:lnTo>
                  <a:cubicBezTo>
                    <a:pt x="191" y="444"/>
                    <a:pt x="191" y="349"/>
                    <a:pt x="223" y="285"/>
                  </a:cubicBezTo>
                  <a:cubicBezTo>
                    <a:pt x="223" y="190"/>
                    <a:pt x="223" y="95"/>
                    <a:pt x="191" y="32"/>
                  </a:cubicBezTo>
                  <a:cubicBezTo>
                    <a:pt x="128" y="0"/>
                    <a:pt x="64" y="0"/>
                    <a:pt x="1" y="0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1" name="Google Shape;4081;p34"/>
            <p:cNvSpPr/>
            <p:nvPr/>
          </p:nvSpPr>
          <p:spPr>
            <a:xfrm>
              <a:off x="7808331" y="1567367"/>
              <a:ext cx="7509" cy="14988"/>
            </a:xfrm>
            <a:custGeom>
              <a:avLst/>
              <a:gdLst/>
              <a:ahLst/>
              <a:cxnLst/>
              <a:rect l="l" t="t" r="r" b="b"/>
              <a:pathLst>
                <a:path w="254" h="507" extrusionOk="0">
                  <a:moveTo>
                    <a:pt x="0" y="0"/>
                  </a:moveTo>
                  <a:lnTo>
                    <a:pt x="0" y="507"/>
                  </a:lnTo>
                  <a:lnTo>
                    <a:pt x="253" y="507"/>
                  </a:lnTo>
                  <a:cubicBezTo>
                    <a:pt x="190" y="444"/>
                    <a:pt x="190" y="349"/>
                    <a:pt x="222" y="254"/>
                  </a:cubicBezTo>
                  <a:cubicBezTo>
                    <a:pt x="222" y="190"/>
                    <a:pt x="222" y="95"/>
                    <a:pt x="190" y="32"/>
                  </a:cubicBezTo>
                  <a:cubicBezTo>
                    <a:pt x="127" y="0"/>
                    <a:pt x="63" y="0"/>
                    <a:pt x="0" y="0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2" name="Google Shape;4082;p34"/>
            <p:cNvSpPr/>
            <p:nvPr/>
          </p:nvSpPr>
          <p:spPr>
            <a:xfrm>
              <a:off x="7881347" y="1550517"/>
              <a:ext cx="15018" cy="9371"/>
            </a:xfrm>
            <a:custGeom>
              <a:avLst/>
              <a:gdLst/>
              <a:ahLst/>
              <a:cxnLst/>
              <a:rect l="l" t="t" r="r" b="b"/>
              <a:pathLst>
                <a:path w="508" h="317" extrusionOk="0">
                  <a:moveTo>
                    <a:pt x="412" y="0"/>
                  </a:moveTo>
                  <a:cubicBezTo>
                    <a:pt x="254" y="32"/>
                    <a:pt x="127" y="95"/>
                    <a:pt x="0" y="127"/>
                  </a:cubicBezTo>
                  <a:cubicBezTo>
                    <a:pt x="64" y="190"/>
                    <a:pt x="127" y="253"/>
                    <a:pt x="190" y="317"/>
                  </a:cubicBezTo>
                  <a:cubicBezTo>
                    <a:pt x="285" y="253"/>
                    <a:pt x="412" y="190"/>
                    <a:pt x="507" y="127"/>
                  </a:cubicBezTo>
                  <a:cubicBezTo>
                    <a:pt x="475" y="95"/>
                    <a:pt x="444" y="63"/>
                    <a:pt x="412" y="0"/>
                  </a:cubicBezTo>
                  <a:close/>
                </a:path>
              </a:pathLst>
            </a:custGeom>
            <a:solidFill>
              <a:srgbClr val="EAD4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3" name="Google Shape;4083;p34"/>
            <p:cNvSpPr/>
            <p:nvPr/>
          </p:nvSpPr>
          <p:spPr>
            <a:xfrm>
              <a:off x="7802714" y="1621641"/>
              <a:ext cx="15934" cy="9401"/>
            </a:xfrm>
            <a:custGeom>
              <a:avLst/>
              <a:gdLst/>
              <a:ahLst/>
              <a:cxnLst/>
              <a:rect l="l" t="t" r="r" b="b"/>
              <a:pathLst>
                <a:path w="539" h="318" extrusionOk="0">
                  <a:moveTo>
                    <a:pt x="412" y="1"/>
                  </a:moveTo>
                  <a:cubicBezTo>
                    <a:pt x="285" y="33"/>
                    <a:pt x="158" y="64"/>
                    <a:pt x="0" y="128"/>
                  </a:cubicBezTo>
                  <a:cubicBezTo>
                    <a:pt x="63" y="191"/>
                    <a:pt x="127" y="254"/>
                    <a:pt x="190" y="318"/>
                  </a:cubicBezTo>
                  <a:cubicBezTo>
                    <a:pt x="317" y="254"/>
                    <a:pt x="412" y="191"/>
                    <a:pt x="539" y="128"/>
                  </a:cubicBezTo>
                  <a:cubicBezTo>
                    <a:pt x="475" y="96"/>
                    <a:pt x="443" y="33"/>
                    <a:pt x="412" y="1"/>
                  </a:cubicBezTo>
                  <a:close/>
                </a:path>
              </a:pathLst>
            </a:custGeom>
            <a:solidFill>
              <a:srgbClr val="EAD4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4" name="Google Shape;4084;p34"/>
            <p:cNvSpPr/>
            <p:nvPr/>
          </p:nvSpPr>
          <p:spPr>
            <a:xfrm>
              <a:off x="7910376" y="1561987"/>
              <a:ext cx="11263" cy="14752"/>
            </a:xfrm>
            <a:custGeom>
              <a:avLst/>
              <a:gdLst/>
              <a:ahLst/>
              <a:cxnLst/>
              <a:rect l="l" t="t" r="r" b="b"/>
              <a:pathLst>
                <a:path w="381" h="499" extrusionOk="0">
                  <a:moveTo>
                    <a:pt x="253" y="0"/>
                  </a:moveTo>
                  <a:cubicBezTo>
                    <a:pt x="230" y="0"/>
                    <a:pt x="206" y="8"/>
                    <a:pt x="190" y="24"/>
                  </a:cubicBezTo>
                  <a:cubicBezTo>
                    <a:pt x="190" y="24"/>
                    <a:pt x="190" y="55"/>
                    <a:pt x="158" y="55"/>
                  </a:cubicBezTo>
                  <a:cubicBezTo>
                    <a:pt x="63" y="182"/>
                    <a:pt x="0" y="309"/>
                    <a:pt x="0" y="467"/>
                  </a:cubicBezTo>
                  <a:cubicBezTo>
                    <a:pt x="19" y="458"/>
                    <a:pt x="40" y="454"/>
                    <a:pt x="62" y="454"/>
                  </a:cubicBezTo>
                  <a:cubicBezTo>
                    <a:pt x="116" y="454"/>
                    <a:pt x="177" y="476"/>
                    <a:pt x="222" y="499"/>
                  </a:cubicBezTo>
                  <a:cubicBezTo>
                    <a:pt x="222" y="436"/>
                    <a:pt x="253" y="341"/>
                    <a:pt x="285" y="277"/>
                  </a:cubicBezTo>
                  <a:cubicBezTo>
                    <a:pt x="317" y="246"/>
                    <a:pt x="348" y="182"/>
                    <a:pt x="380" y="151"/>
                  </a:cubicBezTo>
                  <a:cubicBezTo>
                    <a:pt x="380" y="87"/>
                    <a:pt x="348" y="55"/>
                    <a:pt x="317" y="24"/>
                  </a:cubicBezTo>
                  <a:cubicBezTo>
                    <a:pt x="301" y="8"/>
                    <a:pt x="277" y="0"/>
                    <a:pt x="253" y="0"/>
                  </a:cubicBezTo>
                  <a:close/>
                </a:path>
              </a:pathLst>
            </a:custGeom>
            <a:solidFill>
              <a:srgbClr val="E2A7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5" name="Google Shape;4085;p34"/>
            <p:cNvSpPr/>
            <p:nvPr/>
          </p:nvSpPr>
          <p:spPr>
            <a:xfrm>
              <a:off x="7846701" y="1631249"/>
              <a:ext cx="11263" cy="14781"/>
            </a:xfrm>
            <a:custGeom>
              <a:avLst/>
              <a:gdLst/>
              <a:ahLst/>
              <a:cxnLst/>
              <a:rect l="l" t="t" r="r" b="b"/>
              <a:pathLst>
                <a:path w="381" h="500" extrusionOk="0">
                  <a:moveTo>
                    <a:pt x="254" y="1"/>
                  </a:moveTo>
                  <a:cubicBezTo>
                    <a:pt x="230" y="1"/>
                    <a:pt x="206" y="8"/>
                    <a:pt x="191" y="24"/>
                  </a:cubicBezTo>
                  <a:cubicBezTo>
                    <a:pt x="191" y="24"/>
                    <a:pt x="159" y="24"/>
                    <a:pt x="159" y="56"/>
                  </a:cubicBezTo>
                  <a:cubicBezTo>
                    <a:pt x="64" y="151"/>
                    <a:pt x="1" y="309"/>
                    <a:pt x="1" y="436"/>
                  </a:cubicBezTo>
                  <a:cubicBezTo>
                    <a:pt x="64" y="436"/>
                    <a:pt x="159" y="468"/>
                    <a:pt x="222" y="499"/>
                  </a:cubicBezTo>
                  <a:cubicBezTo>
                    <a:pt x="222" y="404"/>
                    <a:pt x="222" y="341"/>
                    <a:pt x="286" y="278"/>
                  </a:cubicBezTo>
                  <a:cubicBezTo>
                    <a:pt x="317" y="214"/>
                    <a:pt x="349" y="183"/>
                    <a:pt x="381" y="119"/>
                  </a:cubicBezTo>
                  <a:cubicBezTo>
                    <a:pt x="381" y="88"/>
                    <a:pt x="349" y="24"/>
                    <a:pt x="317" y="24"/>
                  </a:cubicBezTo>
                  <a:cubicBezTo>
                    <a:pt x="301" y="8"/>
                    <a:pt x="278" y="1"/>
                    <a:pt x="254" y="1"/>
                  </a:cubicBezTo>
                  <a:close/>
                </a:path>
              </a:pathLst>
            </a:custGeom>
            <a:solidFill>
              <a:srgbClr val="E2A7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6" name="Google Shape;4086;p34"/>
            <p:cNvSpPr/>
            <p:nvPr/>
          </p:nvSpPr>
          <p:spPr>
            <a:xfrm>
              <a:off x="7811139" y="1601983"/>
              <a:ext cx="13126" cy="11263"/>
            </a:xfrm>
            <a:custGeom>
              <a:avLst/>
              <a:gdLst/>
              <a:ahLst/>
              <a:cxnLst/>
              <a:rect l="l" t="t" r="r" b="b"/>
              <a:pathLst>
                <a:path w="444" h="381" extrusionOk="0">
                  <a:moveTo>
                    <a:pt x="254" y="1"/>
                  </a:moveTo>
                  <a:cubicBezTo>
                    <a:pt x="158" y="96"/>
                    <a:pt x="95" y="191"/>
                    <a:pt x="0" y="286"/>
                  </a:cubicBezTo>
                  <a:cubicBezTo>
                    <a:pt x="63" y="318"/>
                    <a:pt x="127" y="349"/>
                    <a:pt x="190" y="381"/>
                  </a:cubicBezTo>
                  <a:lnTo>
                    <a:pt x="444" y="1"/>
                  </a:lnTo>
                  <a:close/>
                </a:path>
              </a:pathLst>
            </a:custGeom>
            <a:solidFill>
              <a:srgbClr val="F28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7" name="Google Shape;4087;p34"/>
            <p:cNvSpPr/>
            <p:nvPr/>
          </p:nvSpPr>
          <p:spPr>
            <a:xfrm>
              <a:off x="7780248" y="1579517"/>
              <a:ext cx="16880" cy="15018"/>
            </a:xfrm>
            <a:custGeom>
              <a:avLst/>
              <a:gdLst/>
              <a:ahLst/>
              <a:cxnLst/>
              <a:rect l="l" t="t" r="r" b="b"/>
              <a:pathLst>
                <a:path w="571" h="508" extrusionOk="0">
                  <a:moveTo>
                    <a:pt x="285" y="1"/>
                  </a:moveTo>
                  <a:cubicBezTo>
                    <a:pt x="190" y="128"/>
                    <a:pt x="95" y="223"/>
                    <a:pt x="32" y="349"/>
                  </a:cubicBezTo>
                  <a:cubicBezTo>
                    <a:pt x="0" y="349"/>
                    <a:pt x="0" y="381"/>
                    <a:pt x="0" y="381"/>
                  </a:cubicBezTo>
                  <a:cubicBezTo>
                    <a:pt x="0" y="413"/>
                    <a:pt x="32" y="413"/>
                    <a:pt x="32" y="413"/>
                  </a:cubicBezTo>
                  <a:cubicBezTo>
                    <a:pt x="127" y="444"/>
                    <a:pt x="222" y="476"/>
                    <a:pt x="317" y="508"/>
                  </a:cubicBezTo>
                  <a:cubicBezTo>
                    <a:pt x="380" y="349"/>
                    <a:pt x="443" y="191"/>
                    <a:pt x="570" y="33"/>
                  </a:cubicBezTo>
                  <a:lnTo>
                    <a:pt x="570" y="33"/>
                  </a:lnTo>
                  <a:cubicBezTo>
                    <a:pt x="542" y="42"/>
                    <a:pt x="514" y="46"/>
                    <a:pt x="487" y="46"/>
                  </a:cubicBezTo>
                  <a:cubicBezTo>
                    <a:pt x="419" y="46"/>
                    <a:pt x="352" y="23"/>
                    <a:pt x="285" y="1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8" name="Google Shape;4088;p34"/>
            <p:cNvSpPr/>
            <p:nvPr/>
          </p:nvSpPr>
          <p:spPr>
            <a:xfrm>
              <a:off x="7908484" y="1620725"/>
              <a:ext cx="16880" cy="14072"/>
            </a:xfrm>
            <a:custGeom>
              <a:avLst/>
              <a:gdLst/>
              <a:ahLst/>
              <a:cxnLst/>
              <a:rect l="l" t="t" r="r" b="b"/>
              <a:pathLst>
                <a:path w="571" h="476" extrusionOk="0">
                  <a:moveTo>
                    <a:pt x="286" y="0"/>
                  </a:moveTo>
                  <a:cubicBezTo>
                    <a:pt x="191" y="95"/>
                    <a:pt x="96" y="222"/>
                    <a:pt x="32" y="317"/>
                  </a:cubicBezTo>
                  <a:cubicBezTo>
                    <a:pt x="1" y="349"/>
                    <a:pt x="1" y="349"/>
                    <a:pt x="1" y="380"/>
                  </a:cubicBezTo>
                  <a:cubicBezTo>
                    <a:pt x="1" y="380"/>
                    <a:pt x="32" y="380"/>
                    <a:pt x="32" y="412"/>
                  </a:cubicBezTo>
                  <a:cubicBezTo>
                    <a:pt x="127" y="444"/>
                    <a:pt x="222" y="444"/>
                    <a:pt x="317" y="475"/>
                  </a:cubicBezTo>
                  <a:cubicBezTo>
                    <a:pt x="349" y="317"/>
                    <a:pt x="444" y="159"/>
                    <a:pt x="571" y="32"/>
                  </a:cubicBezTo>
                  <a:cubicBezTo>
                    <a:pt x="476" y="32"/>
                    <a:pt x="381" y="32"/>
                    <a:pt x="286" y="0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9" name="Google Shape;4089;p34"/>
            <p:cNvSpPr/>
            <p:nvPr/>
          </p:nvSpPr>
          <p:spPr>
            <a:xfrm>
              <a:off x="7888826" y="1622587"/>
              <a:ext cx="15018" cy="13126"/>
            </a:xfrm>
            <a:custGeom>
              <a:avLst/>
              <a:gdLst/>
              <a:ahLst/>
              <a:cxnLst/>
              <a:rect l="l" t="t" r="r" b="b"/>
              <a:pathLst>
                <a:path w="508" h="444" extrusionOk="0">
                  <a:moveTo>
                    <a:pt x="317" y="1"/>
                  </a:moveTo>
                  <a:cubicBezTo>
                    <a:pt x="191" y="96"/>
                    <a:pt x="96" y="191"/>
                    <a:pt x="1" y="317"/>
                  </a:cubicBezTo>
                  <a:cubicBezTo>
                    <a:pt x="96" y="349"/>
                    <a:pt x="159" y="412"/>
                    <a:pt x="254" y="444"/>
                  </a:cubicBezTo>
                  <a:cubicBezTo>
                    <a:pt x="317" y="317"/>
                    <a:pt x="412" y="191"/>
                    <a:pt x="507" y="64"/>
                  </a:cubicBezTo>
                  <a:cubicBezTo>
                    <a:pt x="444" y="32"/>
                    <a:pt x="381" y="32"/>
                    <a:pt x="317" y="1"/>
                  </a:cubicBezTo>
                  <a:close/>
                </a:path>
              </a:pathLst>
            </a:custGeom>
            <a:solidFill>
              <a:srgbClr val="E2A7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0" name="Google Shape;4090;p34"/>
            <p:cNvSpPr/>
            <p:nvPr/>
          </p:nvSpPr>
          <p:spPr>
            <a:xfrm>
              <a:off x="7823289" y="1629150"/>
              <a:ext cx="15018" cy="13126"/>
            </a:xfrm>
            <a:custGeom>
              <a:avLst/>
              <a:gdLst/>
              <a:ahLst/>
              <a:cxnLst/>
              <a:rect l="l" t="t" r="r" b="b"/>
              <a:pathLst>
                <a:path w="508" h="444" extrusionOk="0">
                  <a:moveTo>
                    <a:pt x="413" y="0"/>
                  </a:moveTo>
                  <a:cubicBezTo>
                    <a:pt x="286" y="95"/>
                    <a:pt x="128" y="222"/>
                    <a:pt x="1" y="317"/>
                  </a:cubicBezTo>
                  <a:cubicBezTo>
                    <a:pt x="64" y="349"/>
                    <a:pt x="159" y="380"/>
                    <a:pt x="223" y="444"/>
                  </a:cubicBezTo>
                  <a:cubicBezTo>
                    <a:pt x="318" y="285"/>
                    <a:pt x="381" y="159"/>
                    <a:pt x="508" y="32"/>
                  </a:cubicBezTo>
                  <a:cubicBezTo>
                    <a:pt x="476" y="0"/>
                    <a:pt x="444" y="0"/>
                    <a:pt x="413" y="0"/>
                  </a:cubicBezTo>
                  <a:close/>
                </a:path>
              </a:pathLst>
            </a:custGeom>
            <a:solidFill>
              <a:srgbClr val="43A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1" name="Google Shape;4091;p34"/>
            <p:cNvSpPr/>
            <p:nvPr/>
          </p:nvSpPr>
          <p:spPr>
            <a:xfrm>
              <a:off x="7777439" y="1550517"/>
              <a:ext cx="13126" cy="13126"/>
            </a:xfrm>
            <a:custGeom>
              <a:avLst/>
              <a:gdLst/>
              <a:ahLst/>
              <a:cxnLst/>
              <a:rect l="l" t="t" r="r" b="b"/>
              <a:pathLst>
                <a:path w="444" h="444" extrusionOk="0">
                  <a:moveTo>
                    <a:pt x="253" y="0"/>
                  </a:moveTo>
                  <a:cubicBezTo>
                    <a:pt x="158" y="127"/>
                    <a:pt x="63" y="222"/>
                    <a:pt x="0" y="317"/>
                  </a:cubicBezTo>
                  <a:cubicBezTo>
                    <a:pt x="63" y="380"/>
                    <a:pt x="127" y="412"/>
                    <a:pt x="190" y="443"/>
                  </a:cubicBezTo>
                  <a:lnTo>
                    <a:pt x="443" y="63"/>
                  </a:lnTo>
                  <a:cubicBezTo>
                    <a:pt x="380" y="32"/>
                    <a:pt x="317" y="32"/>
                    <a:pt x="253" y="0"/>
                  </a:cubicBezTo>
                  <a:close/>
                </a:path>
              </a:pathLst>
            </a:custGeom>
            <a:solidFill>
              <a:srgbClr val="F28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2" name="Google Shape;4092;p34"/>
            <p:cNvSpPr/>
            <p:nvPr/>
          </p:nvSpPr>
          <p:spPr>
            <a:xfrm>
              <a:off x="7800822" y="1536475"/>
              <a:ext cx="15964" cy="8455"/>
            </a:xfrm>
            <a:custGeom>
              <a:avLst/>
              <a:gdLst/>
              <a:ahLst/>
              <a:cxnLst/>
              <a:rect l="l" t="t" r="r" b="b"/>
              <a:pathLst>
                <a:path w="540" h="286" extrusionOk="0">
                  <a:moveTo>
                    <a:pt x="254" y="0"/>
                  </a:moveTo>
                  <a:cubicBezTo>
                    <a:pt x="159" y="32"/>
                    <a:pt x="64" y="32"/>
                    <a:pt x="1" y="63"/>
                  </a:cubicBezTo>
                  <a:cubicBezTo>
                    <a:pt x="1" y="127"/>
                    <a:pt x="32" y="222"/>
                    <a:pt x="64" y="285"/>
                  </a:cubicBezTo>
                  <a:cubicBezTo>
                    <a:pt x="191" y="222"/>
                    <a:pt x="381" y="158"/>
                    <a:pt x="539" y="158"/>
                  </a:cubicBezTo>
                  <a:cubicBezTo>
                    <a:pt x="507" y="95"/>
                    <a:pt x="476" y="32"/>
                    <a:pt x="381" y="0"/>
                  </a:cubicBezTo>
                  <a:close/>
                </a:path>
              </a:pathLst>
            </a:custGeom>
            <a:solidFill>
              <a:srgbClr val="43A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3" name="Google Shape;4093;p34"/>
            <p:cNvSpPr/>
            <p:nvPr/>
          </p:nvSpPr>
          <p:spPr>
            <a:xfrm>
              <a:off x="7796152" y="1596899"/>
              <a:ext cx="15934" cy="8869"/>
            </a:xfrm>
            <a:custGeom>
              <a:avLst/>
              <a:gdLst/>
              <a:ahLst/>
              <a:cxnLst/>
              <a:rect l="l" t="t" r="r" b="b"/>
              <a:pathLst>
                <a:path w="539" h="300" extrusionOk="0">
                  <a:moveTo>
                    <a:pt x="350" y="1"/>
                  </a:moveTo>
                  <a:cubicBezTo>
                    <a:pt x="310" y="1"/>
                    <a:pt x="275" y="15"/>
                    <a:pt x="254" y="15"/>
                  </a:cubicBezTo>
                  <a:cubicBezTo>
                    <a:pt x="159" y="15"/>
                    <a:pt x="64" y="46"/>
                    <a:pt x="0" y="46"/>
                  </a:cubicBezTo>
                  <a:cubicBezTo>
                    <a:pt x="0" y="141"/>
                    <a:pt x="32" y="205"/>
                    <a:pt x="64" y="300"/>
                  </a:cubicBezTo>
                  <a:cubicBezTo>
                    <a:pt x="190" y="205"/>
                    <a:pt x="380" y="173"/>
                    <a:pt x="539" y="173"/>
                  </a:cubicBezTo>
                  <a:cubicBezTo>
                    <a:pt x="507" y="110"/>
                    <a:pt x="475" y="46"/>
                    <a:pt x="412" y="15"/>
                  </a:cubicBezTo>
                  <a:cubicBezTo>
                    <a:pt x="391" y="4"/>
                    <a:pt x="370" y="1"/>
                    <a:pt x="350" y="1"/>
                  </a:cubicBezTo>
                  <a:close/>
                </a:path>
              </a:pathLst>
            </a:custGeom>
            <a:solidFill>
              <a:srgbClr val="43A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4" name="Google Shape;4094;p34"/>
            <p:cNvSpPr/>
            <p:nvPr/>
          </p:nvSpPr>
          <p:spPr>
            <a:xfrm>
              <a:off x="7929089" y="1570175"/>
              <a:ext cx="15018" cy="13540"/>
            </a:xfrm>
            <a:custGeom>
              <a:avLst/>
              <a:gdLst/>
              <a:ahLst/>
              <a:cxnLst/>
              <a:rect l="l" t="t" r="r" b="b"/>
              <a:pathLst>
                <a:path w="508" h="458" extrusionOk="0">
                  <a:moveTo>
                    <a:pt x="254" y="0"/>
                  </a:moveTo>
                  <a:cubicBezTo>
                    <a:pt x="159" y="64"/>
                    <a:pt x="64" y="95"/>
                    <a:pt x="0" y="127"/>
                  </a:cubicBezTo>
                  <a:cubicBezTo>
                    <a:pt x="95" y="222"/>
                    <a:pt x="190" y="317"/>
                    <a:pt x="317" y="412"/>
                  </a:cubicBezTo>
                  <a:cubicBezTo>
                    <a:pt x="317" y="412"/>
                    <a:pt x="349" y="444"/>
                    <a:pt x="380" y="444"/>
                  </a:cubicBezTo>
                  <a:cubicBezTo>
                    <a:pt x="391" y="454"/>
                    <a:pt x="402" y="458"/>
                    <a:pt x="412" y="458"/>
                  </a:cubicBezTo>
                  <a:cubicBezTo>
                    <a:pt x="433" y="458"/>
                    <a:pt x="454" y="444"/>
                    <a:pt x="475" y="444"/>
                  </a:cubicBezTo>
                  <a:cubicBezTo>
                    <a:pt x="507" y="412"/>
                    <a:pt x="507" y="349"/>
                    <a:pt x="507" y="317"/>
                  </a:cubicBezTo>
                  <a:cubicBezTo>
                    <a:pt x="412" y="222"/>
                    <a:pt x="317" y="127"/>
                    <a:pt x="254" y="0"/>
                  </a:cubicBezTo>
                  <a:close/>
                </a:path>
              </a:pathLst>
            </a:custGeom>
            <a:solidFill>
              <a:srgbClr val="43A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5" name="Google Shape;4095;p34"/>
            <p:cNvSpPr/>
            <p:nvPr/>
          </p:nvSpPr>
          <p:spPr>
            <a:xfrm>
              <a:off x="7874785" y="1610408"/>
              <a:ext cx="15934" cy="13569"/>
            </a:xfrm>
            <a:custGeom>
              <a:avLst/>
              <a:gdLst/>
              <a:ahLst/>
              <a:cxnLst/>
              <a:rect l="l" t="t" r="r" b="b"/>
              <a:pathLst>
                <a:path w="539" h="459" extrusionOk="0">
                  <a:moveTo>
                    <a:pt x="254" y="1"/>
                  </a:moveTo>
                  <a:cubicBezTo>
                    <a:pt x="159" y="64"/>
                    <a:pt x="96" y="96"/>
                    <a:pt x="1" y="128"/>
                  </a:cubicBezTo>
                  <a:cubicBezTo>
                    <a:pt x="96" y="223"/>
                    <a:pt x="222" y="318"/>
                    <a:pt x="317" y="413"/>
                  </a:cubicBezTo>
                  <a:cubicBezTo>
                    <a:pt x="317" y="413"/>
                    <a:pt x="349" y="444"/>
                    <a:pt x="381" y="444"/>
                  </a:cubicBezTo>
                  <a:cubicBezTo>
                    <a:pt x="391" y="455"/>
                    <a:pt x="402" y="458"/>
                    <a:pt x="412" y="458"/>
                  </a:cubicBezTo>
                  <a:cubicBezTo>
                    <a:pt x="433" y="458"/>
                    <a:pt x="455" y="444"/>
                    <a:pt x="476" y="444"/>
                  </a:cubicBezTo>
                  <a:cubicBezTo>
                    <a:pt x="507" y="413"/>
                    <a:pt x="539" y="349"/>
                    <a:pt x="507" y="318"/>
                  </a:cubicBezTo>
                  <a:cubicBezTo>
                    <a:pt x="412" y="223"/>
                    <a:pt x="317" y="128"/>
                    <a:pt x="254" y="1"/>
                  </a:cubicBezTo>
                  <a:close/>
                </a:path>
              </a:pathLst>
            </a:custGeom>
            <a:solidFill>
              <a:srgbClr val="43A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6" name="Google Shape;4096;p34"/>
            <p:cNvSpPr/>
            <p:nvPr/>
          </p:nvSpPr>
          <p:spPr>
            <a:xfrm>
              <a:off x="7885101" y="1537392"/>
              <a:ext cx="15934" cy="13155"/>
            </a:xfrm>
            <a:custGeom>
              <a:avLst/>
              <a:gdLst/>
              <a:ahLst/>
              <a:cxnLst/>
              <a:rect l="l" t="t" r="r" b="b"/>
              <a:pathLst>
                <a:path w="539" h="445" extrusionOk="0">
                  <a:moveTo>
                    <a:pt x="253" y="1"/>
                  </a:moveTo>
                  <a:cubicBezTo>
                    <a:pt x="158" y="32"/>
                    <a:pt x="95" y="64"/>
                    <a:pt x="0" y="96"/>
                  </a:cubicBezTo>
                  <a:cubicBezTo>
                    <a:pt x="95" y="191"/>
                    <a:pt x="222" y="286"/>
                    <a:pt x="317" y="381"/>
                  </a:cubicBezTo>
                  <a:cubicBezTo>
                    <a:pt x="317" y="412"/>
                    <a:pt x="348" y="412"/>
                    <a:pt x="380" y="444"/>
                  </a:cubicBezTo>
                  <a:cubicBezTo>
                    <a:pt x="412" y="444"/>
                    <a:pt x="443" y="444"/>
                    <a:pt x="475" y="412"/>
                  </a:cubicBezTo>
                  <a:cubicBezTo>
                    <a:pt x="507" y="381"/>
                    <a:pt x="538" y="349"/>
                    <a:pt x="507" y="317"/>
                  </a:cubicBezTo>
                  <a:cubicBezTo>
                    <a:pt x="412" y="222"/>
                    <a:pt x="317" y="96"/>
                    <a:pt x="253" y="1"/>
                  </a:cubicBezTo>
                  <a:close/>
                </a:path>
              </a:pathLst>
            </a:custGeom>
            <a:solidFill>
              <a:srgbClr val="43A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7" name="Google Shape;4097;p34"/>
            <p:cNvSpPr/>
            <p:nvPr/>
          </p:nvSpPr>
          <p:spPr>
            <a:xfrm>
              <a:off x="7829851" y="1543954"/>
              <a:ext cx="15018" cy="13540"/>
            </a:xfrm>
            <a:custGeom>
              <a:avLst/>
              <a:gdLst/>
              <a:ahLst/>
              <a:cxnLst/>
              <a:rect l="l" t="t" r="r" b="b"/>
              <a:pathLst>
                <a:path w="508" h="458" extrusionOk="0">
                  <a:moveTo>
                    <a:pt x="222" y="0"/>
                  </a:moveTo>
                  <a:cubicBezTo>
                    <a:pt x="159" y="64"/>
                    <a:pt x="64" y="95"/>
                    <a:pt x="1" y="127"/>
                  </a:cubicBezTo>
                  <a:cubicBezTo>
                    <a:pt x="96" y="222"/>
                    <a:pt x="191" y="317"/>
                    <a:pt x="317" y="412"/>
                  </a:cubicBezTo>
                  <a:cubicBezTo>
                    <a:pt x="317" y="412"/>
                    <a:pt x="349" y="444"/>
                    <a:pt x="349" y="444"/>
                  </a:cubicBezTo>
                  <a:cubicBezTo>
                    <a:pt x="370" y="454"/>
                    <a:pt x="388" y="458"/>
                    <a:pt x="403" y="458"/>
                  </a:cubicBezTo>
                  <a:cubicBezTo>
                    <a:pt x="433" y="458"/>
                    <a:pt x="454" y="444"/>
                    <a:pt x="476" y="444"/>
                  </a:cubicBezTo>
                  <a:cubicBezTo>
                    <a:pt x="507" y="412"/>
                    <a:pt x="507" y="349"/>
                    <a:pt x="507" y="317"/>
                  </a:cubicBezTo>
                  <a:cubicBezTo>
                    <a:pt x="412" y="222"/>
                    <a:pt x="317" y="127"/>
                    <a:pt x="222" y="0"/>
                  </a:cubicBezTo>
                  <a:close/>
                </a:path>
              </a:pathLst>
            </a:custGeom>
            <a:solidFill>
              <a:srgbClr val="43A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8" name="Google Shape;4098;p34"/>
            <p:cNvSpPr/>
            <p:nvPr/>
          </p:nvSpPr>
          <p:spPr>
            <a:xfrm>
              <a:off x="7885101" y="1527104"/>
              <a:ext cx="14988" cy="6592"/>
            </a:xfrm>
            <a:custGeom>
              <a:avLst/>
              <a:gdLst/>
              <a:ahLst/>
              <a:cxnLst/>
              <a:rect l="l" t="t" r="r" b="b"/>
              <a:pathLst>
                <a:path w="507" h="223" extrusionOk="0">
                  <a:moveTo>
                    <a:pt x="63" y="0"/>
                  </a:moveTo>
                  <a:cubicBezTo>
                    <a:pt x="63" y="64"/>
                    <a:pt x="32" y="159"/>
                    <a:pt x="0" y="222"/>
                  </a:cubicBezTo>
                  <a:cubicBezTo>
                    <a:pt x="95" y="206"/>
                    <a:pt x="182" y="198"/>
                    <a:pt x="265" y="198"/>
                  </a:cubicBezTo>
                  <a:cubicBezTo>
                    <a:pt x="348" y="198"/>
                    <a:pt x="428" y="206"/>
                    <a:pt x="507" y="222"/>
                  </a:cubicBezTo>
                  <a:cubicBezTo>
                    <a:pt x="475" y="159"/>
                    <a:pt x="443" y="95"/>
                    <a:pt x="443" y="32"/>
                  </a:cubicBezTo>
                  <a:cubicBezTo>
                    <a:pt x="406" y="41"/>
                    <a:pt x="369" y="45"/>
                    <a:pt x="332" y="45"/>
                  </a:cubicBezTo>
                  <a:cubicBezTo>
                    <a:pt x="242" y="45"/>
                    <a:pt x="153" y="23"/>
                    <a:pt x="63" y="0"/>
                  </a:cubicBezTo>
                  <a:close/>
                </a:path>
              </a:pathLst>
            </a:custGeom>
            <a:solidFill>
              <a:srgbClr val="E2A7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9" name="Google Shape;4099;p34"/>
            <p:cNvSpPr/>
            <p:nvPr/>
          </p:nvSpPr>
          <p:spPr>
            <a:xfrm>
              <a:off x="7822372" y="1591696"/>
              <a:ext cx="14072" cy="15018"/>
            </a:xfrm>
            <a:custGeom>
              <a:avLst/>
              <a:gdLst/>
              <a:ahLst/>
              <a:cxnLst/>
              <a:rect l="l" t="t" r="r" b="b"/>
              <a:pathLst>
                <a:path w="476" h="508" extrusionOk="0">
                  <a:moveTo>
                    <a:pt x="222" y="1"/>
                  </a:moveTo>
                  <a:cubicBezTo>
                    <a:pt x="159" y="32"/>
                    <a:pt x="64" y="64"/>
                    <a:pt x="0" y="96"/>
                  </a:cubicBezTo>
                  <a:cubicBezTo>
                    <a:pt x="127" y="222"/>
                    <a:pt x="222" y="349"/>
                    <a:pt x="317" y="507"/>
                  </a:cubicBezTo>
                  <a:cubicBezTo>
                    <a:pt x="380" y="444"/>
                    <a:pt x="412" y="381"/>
                    <a:pt x="475" y="317"/>
                  </a:cubicBezTo>
                  <a:cubicBezTo>
                    <a:pt x="349" y="254"/>
                    <a:pt x="254" y="127"/>
                    <a:pt x="222" y="1"/>
                  </a:cubicBezTo>
                  <a:close/>
                </a:path>
              </a:pathLst>
            </a:custGeom>
            <a:solidFill>
              <a:srgbClr val="EAD4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0" name="Google Shape;4100;p34"/>
            <p:cNvSpPr/>
            <p:nvPr/>
          </p:nvSpPr>
          <p:spPr>
            <a:xfrm>
              <a:off x="7842947" y="1517734"/>
              <a:ext cx="14072" cy="14072"/>
            </a:xfrm>
            <a:custGeom>
              <a:avLst/>
              <a:gdLst/>
              <a:ahLst/>
              <a:cxnLst/>
              <a:rect l="l" t="t" r="r" b="b"/>
              <a:pathLst>
                <a:path w="476" h="476" extrusionOk="0">
                  <a:moveTo>
                    <a:pt x="223" y="1"/>
                  </a:moveTo>
                  <a:cubicBezTo>
                    <a:pt x="159" y="32"/>
                    <a:pt x="64" y="64"/>
                    <a:pt x="1" y="96"/>
                  </a:cubicBezTo>
                  <a:cubicBezTo>
                    <a:pt x="128" y="191"/>
                    <a:pt x="223" y="349"/>
                    <a:pt x="318" y="476"/>
                  </a:cubicBezTo>
                  <a:cubicBezTo>
                    <a:pt x="381" y="412"/>
                    <a:pt x="413" y="381"/>
                    <a:pt x="476" y="317"/>
                  </a:cubicBezTo>
                  <a:cubicBezTo>
                    <a:pt x="349" y="254"/>
                    <a:pt x="254" y="127"/>
                    <a:pt x="223" y="1"/>
                  </a:cubicBezTo>
                  <a:close/>
                </a:path>
              </a:pathLst>
            </a:custGeom>
            <a:solidFill>
              <a:srgbClr val="EAD4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1" name="Google Shape;4101;p34"/>
            <p:cNvSpPr/>
            <p:nvPr/>
          </p:nvSpPr>
          <p:spPr>
            <a:xfrm>
              <a:off x="7874785" y="1635712"/>
              <a:ext cx="14072" cy="14072"/>
            </a:xfrm>
            <a:custGeom>
              <a:avLst/>
              <a:gdLst/>
              <a:ahLst/>
              <a:cxnLst/>
              <a:rect l="l" t="t" r="r" b="b"/>
              <a:pathLst>
                <a:path w="476" h="476" extrusionOk="0">
                  <a:moveTo>
                    <a:pt x="222" y="0"/>
                  </a:moveTo>
                  <a:cubicBezTo>
                    <a:pt x="159" y="32"/>
                    <a:pt x="64" y="63"/>
                    <a:pt x="1" y="95"/>
                  </a:cubicBezTo>
                  <a:cubicBezTo>
                    <a:pt x="127" y="222"/>
                    <a:pt x="222" y="348"/>
                    <a:pt x="317" y="475"/>
                  </a:cubicBezTo>
                  <a:cubicBezTo>
                    <a:pt x="381" y="443"/>
                    <a:pt x="412" y="380"/>
                    <a:pt x="476" y="317"/>
                  </a:cubicBezTo>
                  <a:cubicBezTo>
                    <a:pt x="349" y="253"/>
                    <a:pt x="254" y="127"/>
                    <a:pt x="222" y="0"/>
                  </a:cubicBezTo>
                  <a:close/>
                </a:path>
              </a:pathLst>
            </a:custGeom>
            <a:solidFill>
              <a:srgbClr val="EAD4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2" name="Google Shape;4102;p34"/>
            <p:cNvSpPr/>
            <p:nvPr/>
          </p:nvSpPr>
          <p:spPr>
            <a:xfrm>
              <a:off x="7883210" y="1599175"/>
              <a:ext cx="8455" cy="11263"/>
            </a:xfrm>
            <a:custGeom>
              <a:avLst/>
              <a:gdLst/>
              <a:ahLst/>
              <a:cxnLst/>
              <a:rect l="l" t="t" r="r" b="b"/>
              <a:pathLst>
                <a:path w="286" h="381" extrusionOk="0">
                  <a:moveTo>
                    <a:pt x="96" y="1"/>
                  </a:moveTo>
                  <a:cubicBezTo>
                    <a:pt x="32" y="64"/>
                    <a:pt x="1" y="159"/>
                    <a:pt x="1" y="254"/>
                  </a:cubicBezTo>
                  <a:cubicBezTo>
                    <a:pt x="1" y="286"/>
                    <a:pt x="1" y="286"/>
                    <a:pt x="1" y="318"/>
                  </a:cubicBezTo>
                  <a:cubicBezTo>
                    <a:pt x="1" y="349"/>
                    <a:pt x="32" y="381"/>
                    <a:pt x="64" y="381"/>
                  </a:cubicBezTo>
                  <a:cubicBezTo>
                    <a:pt x="96" y="381"/>
                    <a:pt x="159" y="381"/>
                    <a:pt x="191" y="349"/>
                  </a:cubicBezTo>
                  <a:cubicBezTo>
                    <a:pt x="222" y="223"/>
                    <a:pt x="254" y="128"/>
                    <a:pt x="286" y="1"/>
                  </a:cubicBezTo>
                  <a:close/>
                </a:path>
              </a:pathLst>
            </a:custGeom>
            <a:solidFill>
              <a:srgbClr val="F28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3" name="Google Shape;4103;p34"/>
            <p:cNvSpPr/>
            <p:nvPr/>
          </p:nvSpPr>
          <p:spPr>
            <a:xfrm>
              <a:off x="7842947" y="1601067"/>
              <a:ext cx="14072" cy="13126"/>
            </a:xfrm>
            <a:custGeom>
              <a:avLst/>
              <a:gdLst/>
              <a:ahLst/>
              <a:cxnLst/>
              <a:rect l="l" t="t" r="r" b="b"/>
              <a:pathLst>
                <a:path w="476" h="444" extrusionOk="0">
                  <a:moveTo>
                    <a:pt x="254" y="0"/>
                  </a:moveTo>
                  <a:cubicBezTo>
                    <a:pt x="159" y="127"/>
                    <a:pt x="64" y="254"/>
                    <a:pt x="1" y="349"/>
                  </a:cubicBezTo>
                  <a:cubicBezTo>
                    <a:pt x="64" y="380"/>
                    <a:pt x="128" y="412"/>
                    <a:pt x="191" y="444"/>
                  </a:cubicBezTo>
                  <a:lnTo>
                    <a:pt x="444" y="95"/>
                  </a:lnTo>
                  <a:cubicBezTo>
                    <a:pt x="444" y="95"/>
                    <a:pt x="476" y="64"/>
                    <a:pt x="476" y="64"/>
                  </a:cubicBezTo>
                  <a:cubicBezTo>
                    <a:pt x="476" y="32"/>
                    <a:pt x="444" y="32"/>
                    <a:pt x="413" y="32"/>
                  </a:cubicBezTo>
                  <a:cubicBezTo>
                    <a:pt x="349" y="32"/>
                    <a:pt x="286" y="32"/>
                    <a:pt x="254" y="0"/>
                  </a:cubicBezTo>
                  <a:close/>
                </a:path>
              </a:pathLst>
            </a:custGeom>
            <a:solidFill>
              <a:srgbClr val="E2A7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4" name="Google Shape;4104;p34"/>
            <p:cNvSpPr/>
            <p:nvPr/>
          </p:nvSpPr>
          <p:spPr>
            <a:xfrm>
              <a:off x="7781164" y="1605737"/>
              <a:ext cx="16880" cy="12209"/>
            </a:xfrm>
            <a:custGeom>
              <a:avLst/>
              <a:gdLst/>
              <a:ahLst/>
              <a:cxnLst/>
              <a:rect l="l" t="t" r="r" b="b"/>
              <a:pathLst>
                <a:path w="571" h="413" extrusionOk="0">
                  <a:moveTo>
                    <a:pt x="159" y="1"/>
                  </a:moveTo>
                  <a:cubicBezTo>
                    <a:pt x="96" y="64"/>
                    <a:pt x="64" y="127"/>
                    <a:pt x="1" y="159"/>
                  </a:cubicBezTo>
                  <a:cubicBezTo>
                    <a:pt x="159" y="222"/>
                    <a:pt x="286" y="317"/>
                    <a:pt x="444" y="412"/>
                  </a:cubicBezTo>
                  <a:lnTo>
                    <a:pt x="571" y="191"/>
                  </a:lnTo>
                  <a:cubicBezTo>
                    <a:pt x="444" y="127"/>
                    <a:pt x="286" y="96"/>
                    <a:pt x="159" y="1"/>
                  </a:cubicBezTo>
                  <a:close/>
                </a:path>
              </a:pathLst>
            </a:custGeom>
            <a:solidFill>
              <a:srgbClr val="E2A7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5" name="Google Shape;4105;p34"/>
            <p:cNvSpPr/>
            <p:nvPr/>
          </p:nvSpPr>
          <p:spPr>
            <a:xfrm>
              <a:off x="7831714" y="1961300"/>
              <a:ext cx="193841" cy="47300"/>
            </a:xfrm>
            <a:custGeom>
              <a:avLst/>
              <a:gdLst/>
              <a:ahLst/>
              <a:cxnLst/>
              <a:rect l="l" t="t" r="r" b="b"/>
              <a:pathLst>
                <a:path w="6557" h="1600" extrusionOk="0">
                  <a:moveTo>
                    <a:pt x="6412" y="1"/>
                  </a:moveTo>
                  <a:cubicBezTo>
                    <a:pt x="6098" y="1"/>
                    <a:pt x="5088" y="426"/>
                    <a:pt x="2747" y="426"/>
                  </a:cubicBezTo>
                  <a:cubicBezTo>
                    <a:pt x="1981" y="426"/>
                    <a:pt x="1073" y="381"/>
                    <a:pt x="1" y="260"/>
                  </a:cubicBezTo>
                  <a:lnTo>
                    <a:pt x="1" y="260"/>
                  </a:lnTo>
                  <a:cubicBezTo>
                    <a:pt x="1" y="260"/>
                    <a:pt x="96" y="1084"/>
                    <a:pt x="286" y="1274"/>
                  </a:cubicBezTo>
                  <a:cubicBezTo>
                    <a:pt x="403" y="1371"/>
                    <a:pt x="1753" y="1600"/>
                    <a:pt x="3276" y="1600"/>
                  </a:cubicBezTo>
                  <a:cubicBezTo>
                    <a:pt x="4230" y="1600"/>
                    <a:pt x="5252" y="1510"/>
                    <a:pt x="6081" y="1242"/>
                  </a:cubicBezTo>
                  <a:cubicBezTo>
                    <a:pt x="6145" y="1210"/>
                    <a:pt x="6208" y="1179"/>
                    <a:pt x="6240" y="1115"/>
                  </a:cubicBezTo>
                  <a:cubicBezTo>
                    <a:pt x="6335" y="894"/>
                    <a:pt x="6556" y="323"/>
                    <a:pt x="6525" y="70"/>
                  </a:cubicBezTo>
                  <a:cubicBezTo>
                    <a:pt x="6516" y="21"/>
                    <a:pt x="6480" y="1"/>
                    <a:pt x="6412" y="1"/>
                  </a:cubicBezTo>
                  <a:close/>
                </a:path>
              </a:pathLst>
            </a:custGeom>
            <a:solidFill>
              <a:srgbClr val="E2A7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6" name="Google Shape;4106;p34"/>
            <p:cNvSpPr/>
            <p:nvPr/>
          </p:nvSpPr>
          <p:spPr>
            <a:xfrm>
              <a:off x="7830797" y="1961596"/>
              <a:ext cx="194758" cy="28912"/>
            </a:xfrm>
            <a:custGeom>
              <a:avLst/>
              <a:gdLst/>
              <a:ahLst/>
              <a:cxnLst/>
              <a:rect l="l" t="t" r="r" b="b"/>
              <a:pathLst>
                <a:path w="6588" h="978" extrusionOk="0">
                  <a:moveTo>
                    <a:pt x="6445" y="1"/>
                  </a:moveTo>
                  <a:cubicBezTo>
                    <a:pt x="6136" y="1"/>
                    <a:pt x="5150" y="420"/>
                    <a:pt x="2809" y="420"/>
                  </a:cubicBezTo>
                  <a:cubicBezTo>
                    <a:pt x="2031" y="420"/>
                    <a:pt x="1103" y="373"/>
                    <a:pt x="0" y="250"/>
                  </a:cubicBezTo>
                  <a:lnTo>
                    <a:pt x="0" y="250"/>
                  </a:lnTo>
                  <a:cubicBezTo>
                    <a:pt x="0" y="250"/>
                    <a:pt x="64" y="630"/>
                    <a:pt x="159" y="915"/>
                  </a:cubicBezTo>
                  <a:cubicBezTo>
                    <a:pt x="215" y="957"/>
                    <a:pt x="275" y="973"/>
                    <a:pt x="338" y="973"/>
                  </a:cubicBezTo>
                  <a:cubicBezTo>
                    <a:pt x="526" y="973"/>
                    <a:pt x="736" y="835"/>
                    <a:pt x="915" y="835"/>
                  </a:cubicBezTo>
                  <a:cubicBezTo>
                    <a:pt x="949" y="835"/>
                    <a:pt x="982" y="840"/>
                    <a:pt x="1014" y="852"/>
                  </a:cubicBezTo>
                  <a:cubicBezTo>
                    <a:pt x="1080" y="881"/>
                    <a:pt x="1145" y="892"/>
                    <a:pt x="1209" y="892"/>
                  </a:cubicBezTo>
                  <a:cubicBezTo>
                    <a:pt x="1367" y="892"/>
                    <a:pt x="1516" y="827"/>
                    <a:pt x="1663" y="827"/>
                  </a:cubicBezTo>
                  <a:cubicBezTo>
                    <a:pt x="1711" y="827"/>
                    <a:pt x="1758" y="834"/>
                    <a:pt x="1805" y="852"/>
                  </a:cubicBezTo>
                  <a:cubicBezTo>
                    <a:pt x="1952" y="925"/>
                    <a:pt x="2035" y="977"/>
                    <a:pt x="2122" y="977"/>
                  </a:cubicBezTo>
                  <a:cubicBezTo>
                    <a:pt x="2185" y="977"/>
                    <a:pt x="2251" y="950"/>
                    <a:pt x="2344" y="884"/>
                  </a:cubicBezTo>
                  <a:cubicBezTo>
                    <a:pt x="2354" y="873"/>
                    <a:pt x="2368" y="869"/>
                    <a:pt x="2384" y="869"/>
                  </a:cubicBezTo>
                  <a:cubicBezTo>
                    <a:pt x="2414" y="869"/>
                    <a:pt x="2449" y="884"/>
                    <a:pt x="2470" y="884"/>
                  </a:cubicBezTo>
                  <a:cubicBezTo>
                    <a:pt x="2640" y="934"/>
                    <a:pt x="2764" y="967"/>
                    <a:pt x="2896" y="967"/>
                  </a:cubicBezTo>
                  <a:cubicBezTo>
                    <a:pt x="3011" y="967"/>
                    <a:pt x="3132" y="942"/>
                    <a:pt x="3294" y="884"/>
                  </a:cubicBezTo>
                  <a:cubicBezTo>
                    <a:pt x="3389" y="852"/>
                    <a:pt x="3420" y="852"/>
                    <a:pt x="3515" y="852"/>
                  </a:cubicBezTo>
                  <a:cubicBezTo>
                    <a:pt x="3586" y="870"/>
                    <a:pt x="3654" y="877"/>
                    <a:pt x="3720" y="877"/>
                  </a:cubicBezTo>
                  <a:cubicBezTo>
                    <a:pt x="3890" y="877"/>
                    <a:pt x="4044" y="825"/>
                    <a:pt x="4181" y="757"/>
                  </a:cubicBezTo>
                  <a:cubicBezTo>
                    <a:pt x="4212" y="725"/>
                    <a:pt x="4212" y="725"/>
                    <a:pt x="4244" y="725"/>
                  </a:cubicBezTo>
                  <a:cubicBezTo>
                    <a:pt x="4402" y="725"/>
                    <a:pt x="4466" y="852"/>
                    <a:pt x="4656" y="884"/>
                  </a:cubicBezTo>
                  <a:cubicBezTo>
                    <a:pt x="4765" y="896"/>
                    <a:pt x="4870" y="912"/>
                    <a:pt x="4966" y="912"/>
                  </a:cubicBezTo>
                  <a:cubicBezTo>
                    <a:pt x="5121" y="912"/>
                    <a:pt x="5255" y="869"/>
                    <a:pt x="5352" y="693"/>
                  </a:cubicBezTo>
                  <a:cubicBezTo>
                    <a:pt x="5384" y="662"/>
                    <a:pt x="5416" y="630"/>
                    <a:pt x="5479" y="630"/>
                  </a:cubicBezTo>
                  <a:cubicBezTo>
                    <a:pt x="5518" y="616"/>
                    <a:pt x="5553" y="610"/>
                    <a:pt x="5586" y="610"/>
                  </a:cubicBezTo>
                  <a:cubicBezTo>
                    <a:pt x="5696" y="610"/>
                    <a:pt x="5777" y="675"/>
                    <a:pt x="5872" y="675"/>
                  </a:cubicBezTo>
                  <a:cubicBezTo>
                    <a:pt x="5932" y="675"/>
                    <a:pt x="5998" y="649"/>
                    <a:pt x="6081" y="567"/>
                  </a:cubicBezTo>
                  <a:cubicBezTo>
                    <a:pt x="6133" y="525"/>
                    <a:pt x="6183" y="511"/>
                    <a:pt x="6228" y="511"/>
                  </a:cubicBezTo>
                  <a:cubicBezTo>
                    <a:pt x="6320" y="511"/>
                    <a:pt x="6397" y="567"/>
                    <a:pt x="6461" y="567"/>
                  </a:cubicBezTo>
                  <a:cubicBezTo>
                    <a:pt x="6524" y="377"/>
                    <a:pt x="6587" y="187"/>
                    <a:pt x="6556" y="60"/>
                  </a:cubicBezTo>
                  <a:cubicBezTo>
                    <a:pt x="6543" y="18"/>
                    <a:pt x="6508" y="1"/>
                    <a:pt x="6445" y="1"/>
                  </a:cubicBezTo>
                  <a:close/>
                </a:path>
              </a:pathLst>
            </a:custGeom>
            <a:solidFill>
              <a:srgbClr val="D197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7" name="Google Shape;4107;p34"/>
            <p:cNvSpPr/>
            <p:nvPr/>
          </p:nvSpPr>
          <p:spPr>
            <a:xfrm>
              <a:off x="7836414" y="1970849"/>
              <a:ext cx="127355" cy="32814"/>
            </a:xfrm>
            <a:custGeom>
              <a:avLst/>
              <a:gdLst/>
              <a:ahLst/>
              <a:cxnLst/>
              <a:rect l="l" t="t" r="r" b="b"/>
              <a:pathLst>
                <a:path w="4308" h="1110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1"/>
                    <a:pt x="95" y="697"/>
                    <a:pt x="254" y="824"/>
                  </a:cubicBezTo>
                  <a:cubicBezTo>
                    <a:pt x="374" y="920"/>
                    <a:pt x="1618" y="1109"/>
                    <a:pt x="3002" y="1109"/>
                  </a:cubicBezTo>
                  <a:cubicBezTo>
                    <a:pt x="3433" y="1109"/>
                    <a:pt x="3878" y="1091"/>
                    <a:pt x="4307" y="1046"/>
                  </a:cubicBezTo>
                  <a:cubicBezTo>
                    <a:pt x="4244" y="1014"/>
                    <a:pt x="4181" y="982"/>
                    <a:pt x="4086" y="919"/>
                  </a:cubicBezTo>
                  <a:cubicBezTo>
                    <a:pt x="3769" y="761"/>
                    <a:pt x="3357" y="475"/>
                    <a:pt x="3167" y="127"/>
                  </a:cubicBezTo>
                  <a:cubicBezTo>
                    <a:pt x="2913" y="137"/>
                    <a:pt x="2637" y="144"/>
                    <a:pt x="2339" y="144"/>
                  </a:cubicBezTo>
                  <a:cubicBezTo>
                    <a:pt x="1674" y="144"/>
                    <a:pt x="897" y="110"/>
                    <a:pt x="0" y="0"/>
                  </a:cubicBezTo>
                  <a:close/>
                </a:path>
              </a:pathLst>
            </a:custGeom>
            <a:solidFill>
              <a:srgbClr val="D197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8" name="Google Shape;4108;p34"/>
            <p:cNvSpPr/>
            <p:nvPr/>
          </p:nvSpPr>
          <p:spPr>
            <a:xfrm>
              <a:off x="7827989" y="1916811"/>
              <a:ext cx="204129" cy="57174"/>
            </a:xfrm>
            <a:custGeom>
              <a:avLst/>
              <a:gdLst/>
              <a:ahLst/>
              <a:cxnLst/>
              <a:rect l="l" t="t" r="r" b="b"/>
              <a:pathLst>
                <a:path w="6905" h="1934" extrusionOk="0">
                  <a:moveTo>
                    <a:pt x="5171" y="0"/>
                  </a:moveTo>
                  <a:cubicBezTo>
                    <a:pt x="4352" y="0"/>
                    <a:pt x="3390" y="89"/>
                    <a:pt x="3003" y="89"/>
                  </a:cubicBezTo>
                  <a:cubicBezTo>
                    <a:pt x="2969" y="89"/>
                    <a:pt x="2939" y="88"/>
                    <a:pt x="2914" y="87"/>
                  </a:cubicBezTo>
                  <a:cubicBezTo>
                    <a:pt x="2914" y="87"/>
                    <a:pt x="222" y="403"/>
                    <a:pt x="127" y="688"/>
                  </a:cubicBezTo>
                  <a:cubicBezTo>
                    <a:pt x="0" y="1005"/>
                    <a:pt x="64" y="1575"/>
                    <a:pt x="285" y="1733"/>
                  </a:cubicBezTo>
                  <a:cubicBezTo>
                    <a:pt x="475" y="1892"/>
                    <a:pt x="3199" y="1892"/>
                    <a:pt x="3642" y="1923"/>
                  </a:cubicBezTo>
                  <a:cubicBezTo>
                    <a:pt x="3767" y="1930"/>
                    <a:pt x="3889" y="1934"/>
                    <a:pt x="4007" y="1934"/>
                  </a:cubicBezTo>
                  <a:cubicBezTo>
                    <a:pt x="5500" y="1934"/>
                    <a:pt x="6402" y="1417"/>
                    <a:pt x="6461" y="1417"/>
                  </a:cubicBezTo>
                  <a:cubicBezTo>
                    <a:pt x="6524" y="1385"/>
                    <a:pt x="6904" y="688"/>
                    <a:pt x="6461" y="213"/>
                  </a:cubicBezTo>
                  <a:cubicBezTo>
                    <a:pt x="6295" y="48"/>
                    <a:pt x="5771" y="0"/>
                    <a:pt x="5171" y="0"/>
                  </a:cubicBezTo>
                  <a:close/>
                </a:path>
              </a:pathLst>
            </a:custGeom>
            <a:solidFill>
              <a:srgbClr val="306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9" name="Google Shape;4109;p34"/>
            <p:cNvSpPr/>
            <p:nvPr/>
          </p:nvSpPr>
          <p:spPr>
            <a:xfrm>
              <a:off x="7829851" y="1916811"/>
              <a:ext cx="193841" cy="40708"/>
            </a:xfrm>
            <a:custGeom>
              <a:avLst/>
              <a:gdLst/>
              <a:ahLst/>
              <a:cxnLst/>
              <a:rect l="l" t="t" r="r" b="b"/>
              <a:pathLst>
                <a:path w="6557" h="1377" extrusionOk="0">
                  <a:moveTo>
                    <a:pt x="5108" y="0"/>
                  </a:moveTo>
                  <a:cubicBezTo>
                    <a:pt x="4289" y="0"/>
                    <a:pt x="3327" y="89"/>
                    <a:pt x="2940" y="89"/>
                  </a:cubicBezTo>
                  <a:cubicBezTo>
                    <a:pt x="2906" y="89"/>
                    <a:pt x="2876" y="88"/>
                    <a:pt x="2851" y="87"/>
                  </a:cubicBezTo>
                  <a:cubicBezTo>
                    <a:pt x="2851" y="87"/>
                    <a:pt x="191" y="403"/>
                    <a:pt x="64" y="688"/>
                  </a:cubicBezTo>
                  <a:cubicBezTo>
                    <a:pt x="32" y="752"/>
                    <a:pt x="1" y="847"/>
                    <a:pt x="1" y="942"/>
                  </a:cubicBezTo>
                  <a:cubicBezTo>
                    <a:pt x="634" y="752"/>
                    <a:pt x="1299" y="688"/>
                    <a:pt x="1996" y="657"/>
                  </a:cubicBezTo>
                  <a:cubicBezTo>
                    <a:pt x="2439" y="657"/>
                    <a:pt x="2819" y="783"/>
                    <a:pt x="3262" y="847"/>
                  </a:cubicBezTo>
                  <a:cubicBezTo>
                    <a:pt x="3611" y="910"/>
                    <a:pt x="3959" y="942"/>
                    <a:pt x="4308" y="1068"/>
                  </a:cubicBezTo>
                  <a:cubicBezTo>
                    <a:pt x="4493" y="1138"/>
                    <a:pt x="4864" y="1376"/>
                    <a:pt x="5124" y="1376"/>
                  </a:cubicBezTo>
                  <a:cubicBezTo>
                    <a:pt x="5220" y="1376"/>
                    <a:pt x="5301" y="1344"/>
                    <a:pt x="5353" y="1258"/>
                  </a:cubicBezTo>
                  <a:cubicBezTo>
                    <a:pt x="5479" y="1037"/>
                    <a:pt x="5733" y="910"/>
                    <a:pt x="5954" y="783"/>
                  </a:cubicBezTo>
                  <a:cubicBezTo>
                    <a:pt x="6113" y="688"/>
                    <a:pt x="6334" y="562"/>
                    <a:pt x="6556" y="498"/>
                  </a:cubicBezTo>
                  <a:cubicBezTo>
                    <a:pt x="6524" y="403"/>
                    <a:pt x="6493" y="308"/>
                    <a:pt x="6398" y="213"/>
                  </a:cubicBezTo>
                  <a:cubicBezTo>
                    <a:pt x="6232" y="48"/>
                    <a:pt x="5708" y="0"/>
                    <a:pt x="5108" y="0"/>
                  </a:cubicBezTo>
                  <a:close/>
                </a:path>
              </a:pathLst>
            </a:custGeom>
            <a:solidFill>
              <a:srgbClr val="953E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0" name="Google Shape;4110;p34"/>
            <p:cNvSpPr/>
            <p:nvPr/>
          </p:nvSpPr>
          <p:spPr>
            <a:xfrm>
              <a:off x="7831714" y="1954235"/>
              <a:ext cx="202267" cy="27848"/>
            </a:xfrm>
            <a:custGeom>
              <a:avLst/>
              <a:gdLst/>
              <a:ahLst/>
              <a:cxnLst/>
              <a:rect l="l" t="t" r="r" b="b"/>
              <a:pathLst>
                <a:path w="6842" h="942" extrusionOk="0">
                  <a:moveTo>
                    <a:pt x="6631" y="0"/>
                  </a:moveTo>
                  <a:cubicBezTo>
                    <a:pt x="6544" y="0"/>
                    <a:pt x="6383" y="99"/>
                    <a:pt x="6210" y="99"/>
                  </a:cubicBezTo>
                  <a:cubicBezTo>
                    <a:pt x="6178" y="99"/>
                    <a:pt x="6146" y="96"/>
                    <a:pt x="6113" y="87"/>
                  </a:cubicBezTo>
                  <a:cubicBezTo>
                    <a:pt x="6104" y="86"/>
                    <a:pt x="6095" y="86"/>
                    <a:pt x="6085" y="86"/>
                  </a:cubicBezTo>
                  <a:cubicBezTo>
                    <a:pt x="5822" y="86"/>
                    <a:pt x="5205" y="469"/>
                    <a:pt x="5051" y="469"/>
                  </a:cubicBezTo>
                  <a:cubicBezTo>
                    <a:pt x="5046" y="469"/>
                    <a:pt x="5041" y="469"/>
                    <a:pt x="5036" y="467"/>
                  </a:cubicBezTo>
                  <a:cubicBezTo>
                    <a:pt x="4927" y="446"/>
                    <a:pt x="4607" y="409"/>
                    <a:pt x="4346" y="409"/>
                  </a:cubicBezTo>
                  <a:cubicBezTo>
                    <a:pt x="4229" y="409"/>
                    <a:pt x="4123" y="416"/>
                    <a:pt x="4055" y="436"/>
                  </a:cubicBezTo>
                  <a:cubicBezTo>
                    <a:pt x="4023" y="451"/>
                    <a:pt x="3992" y="458"/>
                    <a:pt x="3959" y="458"/>
                  </a:cubicBezTo>
                  <a:cubicBezTo>
                    <a:pt x="3832" y="458"/>
                    <a:pt x="3677" y="368"/>
                    <a:pt x="3383" y="368"/>
                  </a:cubicBezTo>
                  <a:cubicBezTo>
                    <a:pt x="3286" y="368"/>
                    <a:pt x="3173" y="378"/>
                    <a:pt x="3041" y="404"/>
                  </a:cubicBezTo>
                  <a:cubicBezTo>
                    <a:pt x="2937" y="424"/>
                    <a:pt x="2849" y="432"/>
                    <a:pt x="2774" y="432"/>
                  </a:cubicBezTo>
                  <a:cubicBezTo>
                    <a:pt x="2431" y="432"/>
                    <a:pt x="2345" y="261"/>
                    <a:pt x="2044" y="261"/>
                  </a:cubicBezTo>
                  <a:cubicBezTo>
                    <a:pt x="1993" y="261"/>
                    <a:pt x="1935" y="266"/>
                    <a:pt x="1869" y="277"/>
                  </a:cubicBezTo>
                  <a:cubicBezTo>
                    <a:pt x="1724" y="310"/>
                    <a:pt x="1578" y="322"/>
                    <a:pt x="1439" y="322"/>
                  </a:cubicBezTo>
                  <a:cubicBezTo>
                    <a:pt x="1076" y="322"/>
                    <a:pt x="756" y="242"/>
                    <a:pt x="591" y="242"/>
                  </a:cubicBezTo>
                  <a:cubicBezTo>
                    <a:pt x="572" y="242"/>
                    <a:pt x="554" y="243"/>
                    <a:pt x="539" y="246"/>
                  </a:cubicBezTo>
                  <a:cubicBezTo>
                    <a:pt x="318" y="277"/>
                    <a:pt x="1" y="436"/>
                    <a:pt x="1" y="436"/>
                  </a:cubicBezTo>
                  <a:cubicBezTo>
                    <a:pt x="1" y="521"/>
                    <a:pt x="284" y="762"/>
                    <a:pt x="433" y="762"/>
                  </a:cubicBezTo>
                  <a:cubicBezTo>
                    <a:pt x="449" y="762"/>
                    <a:pt x="463" y="759"/>
                    <a:pt x="476" y="752"/>
                  </a:cubicBezTo>
                  <a:cubicBezTo>
                    <a:pt x="501" y="736"/>
                    <a:pt x="552" y="728"/>
                    <a:pt x="615" y="728"/>
                  </a:cubicBezTo>
                  <a:cubicBezTo>
                    <a:pt x="788" y="728"/>
                    <a:pt x="1057" y="786"/>
                    <a:pt x="1173" y="879"/>
                  </a:cubicBezTo>
                  <a:cubicBezTo>
                    <a:pt x="1218" y="925"/>
                    <a:pt x="1313" y="942"/>
                    <a:pt x="1424" y="942"/>
                  </a:cubicBezTo>
                  <a:cubicBezTo>
                    <a:pt x="1623" y="942"/>
                    <a:pt x="1874" y="888"/>
                    <a:pt x="1996" y="847"/>
                  </a:cubicBezTo>
                  <a:cubicBezTo>
                    <a:pt x="2036" y="824"/>
                    <a:pt x="2099" y="816"/>
                    <a:pt x="2178" y="816"/>
                  </a:cubicBezTo>
                  <a:cubicBezTo>
                    <a:pt x="2335" y="816"/>
                    <a:pt x="2554" y="847"/>
                    <a:pt x="2766" y="847"/>
                  </a:cubicBezTo>
                  <a:cubicBezTo>
                    <a:pt x="2873" y="847"/>
                    <a:pt x="2978" y="840"/>
                    <a:pt x="3073" y="816"/>
                  </a:cubicBezTo>
                  <a:cubicBezTo>
                    <a:pt x="3172" y="799"/>
                    <a:pt x="3254" y="794"/>
                    <a:pt x="3327" y="794"/>
                  </a:cubicBezTo>
                  <a:cubicBezTo>
                    <a:pt x="3490" y="794"/>
                    <a:pt x="3606" y="822"/>
                    <a:pt x="3765" y="822"/>
                  </a:cubicBezTo>
                  <a:cubicBezTo>
                    <a:pt x="3805" y="822"/>
                    <a:pt x="3849" y="821"/>
                    <a:pt x="3896" y="816"/>
                  </a:cubicBezTo>
                  <a:cubicBezTo>
                    <a:pt x="4027" y="790"/>
                    <a:pt x="4169" y="774"/>
                    <a:pt x="4298" y="774"/>
                  </a:cubicBezTo>
                  <a:cubicBezTo>
                    <a:pt x="4479" y="774"/>
                    <a:pt x="4632" y="805"/>
                    <a:pt x="4688" y="879"/>
                  </a:cubicBezTo>
                  <a:cubicBezTo>
                    <a:pt x="4703" y="894"/>
                    <a:pt x="4728" y="901"/>
                    <a:pt x="4761" y="901"/>
                  </a:cubicBezTo>
                  <a:cubicBezTo>
                    <a:pt x="4990" y="901"/>
                    <a:pt x="5593" y="588"/>
                    <a:pt x="5790" y="588"/>
                  </a:cubicBezTo>
                  <a:cubicBezTo>
                    <a:pt x="5805" y="588"/>
                    <a:pt x="5818" y="590"/>
                    <a:pt x="5828" y="594"/>
                  </a:cubicBezTo>
                  <a:cubicBezTo>
                    <a:pt x="5858" y="606"/>
                    <a:pt x="5888" y="611"/>
                    <a:pt x="5920" y="611"/>
                  </a:cubicBezTo>
                  <a:cubicBezTo>
                    <a:pt x="6054" y="611"/>
                    <a:pt x="6211" y="519"/>
                    <a:pt x="6493" y="467"/>
                  </a:cubicBezTo>
                  <a:cubicBezTo>
                    <a:pt x="6841" y="372"/>
                    <a:pt x="6746" y="151"/>
                    <a:pt x="6683" y="24"/>
                  </a:cubicBezTo>
                  <a:cubicBezTo>
                    <a:pt x="6672" y="7"/>
                    <a:pt x="6654" y="0"/>
                    <a:pt x="6631" y="0"/>
                  </a:cubicBezTo>
                  <a:close/>
                </a:path>
              </a:pathLst>
            </a:custGeom>
            <a:solidFill>
              <a:srgbClr val="3DA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1" name="Google Shape;4111;p34"/>
            <p:cNvSpPr/>
            <p:nvPr/>
          </p:nvSpPr>
          <p:spPr>
            <a:xfrm>
              <a:off x="7817672" y="1951722"/>
              <a:ext cx="218171" cy="35445"/>
            </a:xfrm>
            <a:custGeom>
              <a:avLst/>
              <a:gdLst/>
              <a:ahLst/>
              <a:cxnLst/>
              <a:rect l="l" t="t" r="r" b="b"/>
              <a:pathLst>
                <a:path w="7380" h="1199" extrusionOk="0">
                  <a:moveTo>
                    <a:pt x="6706" y="1"/>
                  </a:moveTo>
                  <a:cubicBezTo>
                    <a:pt x="6688" y="1"/>
                    <a:pt x="6670" y="5"/>
                    <a:pt x="6651" y="14"/>
                  </a:cubicBezTo>
                  <a:cubicBezTo>
                    <a:pt x="6443" y="133"/>
                    <a:pt x="6347" y="558"/>
                    <a:pt x="6101" y="558"/>
                  </a:cubicBezTo>
                  <a:cubicBezTo>
                    <a:pt x="6084" y="558"/>
                    <a:pt x="6067" y="556"/>
                    <a:pt x="6050" y="552"/>
                  </a:cubicBezTo>
                  <a:cubicBezTo>
                    <a:pt x="6039" y="556"/>
                    <a:pt x="6030" y="557"/>
                    <a:pt x="6021" y="557"/>
                  </a:cubicBezTo>
                  <a:cubicBezTo>
                    <a:pt x="5947" y="557"/>
                    <a:pt x="5916" y="451"/>
                    <a:pt x="5860" y="394"/>
                  </a:cubicBezTo>
                  <a:cubicBezTo>
                    <a:pt x="5796" y="331"/>
                    <a:pt x="5733" y="299"/>
                    <a:pt x="5638" y="299"/>
                  </a:cubicBezTo>
                  <a:cubicBezTo>
                    <a:pt x="5606" y="299"/>
                    <a:pt x="5543" y="299"/>
                    <a:pt x="5480" y="331"/>
                  </a:cubicBezTo>
                  <a:cubicBezTo>
                    <a:pt x="5416" y="394"/>
                    <a:pt x="5385" y="426"/>
                    <a:pt x="5353" y="489"/>
                  </a:cubicBezTo>
                  <a:cubicBezTo>
                    <a:pt x="5298" y="571"/>
                    <a:pt x="5220" y="723"/>
                    <a:pt x="5119" y="723"/>
                  </a:cubicBezTo>
                  <a:cubicBezTo>
                    <a:pt x="5102" y="723"/>
                    <a:pt x="5085" y="720"/>
                    <a:pt x="5068" y="711"/>
                  </a:cubicBezTo>
                  <a:cubicBezTo>
                    <a:pt x="5059" y="720"/>
                    <a:pt x="5041" y="724"/>
                    <a:pt x="5020" y="724"/>
                  </a:cubicBezTo>
                  <a:cubicBezTo>
                    <a:pt x="4970" y="724"/>
                    <a:pt x="4900" y="702"/>
                    <a:pt x="4878" y="679"/>
                  </a:cubicBezTo>
                  <a:cubicBezTo>
                    <a:pt x="4878" y="679"/>
                    <a:pt x="4878" y="679"/>
                    <a:pt x="4878" y="647"/>
                  </a:cubicBezTo>
                  <a:cubicBezTo>
                    <a:pt x="4878" y="647"/>
                    <a:pt x="4878" y="647"/>
                    <a:pt x="4878" y="616"/>
                  </a:cubicBezTo>
                  <a:cubicBezTo>
                    <a:pt x="4973" y="521"/>
                    <a:pt x="5068" y="457"/>
                    <a:pt x="4973" y="331"/>
                  </a:cubicBezTo>
                  <a:cubicBezTo>
                    <a:pt x="4952" y="320"/>
                    <a:pt x="4934" y="317"/>
                    <a:pt x="4918" y="317"/>
                  </a:cubicBezTo>
                  <a:cubicBezTo>
                    <a:pt x="4885" y="317"/>
                    <a:pt x="4857" y="331"/>
                    <a:pt x="4815" y="331"/>
                  </a:cubicBezTo>
                  <a:cubicBezTo>
                    <a:pt x="4777" y="388"/>
                    <a:pt x="4704" y="399"/>
                    <a:pt x="4632" y="399"/>
                  </a:cubicBezTo>
                  <a:cubicBezTo>
                    <a:pt x="4584" y="399"/>
                    <a:pt x="4536" y="394"/>
                    <a:pt x="4498" y="394"/>
                  </a:cubicBezTo>
                  <a:cubicBezTo>
                    <a:pt x="4340" y="394"/>
                    <a:pt x="4466" y="552"/>
                    <a:pt x="4403" y="616"/>
                  </a:cubicBezTo>
                  <a:cubicBezTo>
                    <a:pt x="4403" y="679"/>
                    <a:pt x="4371" y="679"/>
                    <a:pt x="4340" y="679"/>
                  </a:cubicBezTo>
                  <a:lnTo>
                    <a:pt x="4340" y="711"/>
                  </a:lnTo>
                  <a:lnTo>
                    <a:pt x="4244" y="711"/>
                  </a:lnTo>
                  <a:cubicBezTo>
                    <a:pt x="4213" y="711"/>
                    <a:pt x="4118" y="711"/>
                    <a:pt x="4086" y="679"/>
                  </a:cubicBezTo>
                  <a:cubicBezTo>
                    <a:pt x="4054" y="679"/>
                    <a:pt x="4054" y="679"/>
                    <a:pt x="4023" y="647"/>
                  </a:cubicBezTo>
                  <a:lnTo>
                    <a:pt x="4023" y="616"/>
                  </a:lnTo>
                  <a:cubicBezTo>
                    <a:pt x="4054" y="584"/>
                    <a:pt x="4086" y="584"/>
                    <a:pt x="4118" y="552"/>
                  </a:cubicBezTo>
                  <a:cubicBezTo>
                    <a:pt x="4181" y="521"/>
                    <a:pt x="4244" y="457"/>
                    <a:pt x="4213" y="362"/>
                  </a:cubicBezTo>
                  <a:cubicBezTo>
                    <a:pt x="4108" y="292"/>
                    <a:pt x="3974" y="271"/>
                    <a:pt x="3837" y="271"/>
                  </a:cubicBezTo>
                  <a:cubicBezTo>
                    <a:pt x="3727" y="271"/>
                    <a:pt x="3615" y="285"/>
                    <a:pt x="3516" y="299"/>
                  </a:cubicBezTo>
                  <a:cubicBezTo>
                    <a:pt x="3453" y="331"/>
                    <a:pt x="3294" y="362"/>
                    <a:pt x="3389" y="457"/>
                  </a:cubicBezTo>
                  <a:cubicBezTo>
                    <a:pt x="3421" y="489"/>
                    <a:pt x="3611" y="584"/>
                    <a:pt x="3516" y="616"/>
                  </a:cubicBezTo>
                  <a:cubicBezTo>
                    <a:pt x="3484" y="616"/>
                    <a:pt x="3421" y="647"/>
                    <a:pt x="3389" y="647"/>
                  </a:cubicBezTo>
                  <a:lnTo>
                    <a:pt x="3326" y="647"/>
                  </a:lnTo>
                  <a:cubicBezTo>
                    <a:pt x="3294" y="654"/>
                    <a:pt x="3264" y="656"/>
                    <a:pt x="3234" y="656"/>
                  </a:cubicBezTo>
                  <a:cubicBezTo>
                    <a:pt x="3116" y="656"/>
                    <a:pt x="3009" y="616"/>
                    <a:pt x="2883" y="616"/>
                  </a:cubicBezTo>
                  <a:lnTo>
                    <a:pt x="2851" y="616"/>
                  </a:lnTo>
                  <a:cubicBezTo>
                    <a:pt x="2819" y="584"/>
                    <a:pt x="2788" y="584"/>
                    <a:pt x="2788" y="521"/>
                  </a:cubicBezTo>
                  <a:cubicBezTo>
                    <a:pt x="2819" y="489"/>
                    <a:pt x="2819" y="457"/>
                    <a:pt x="2851" y="457"/>
                  </a:cubicBezTo>
                  <a:cubicBezTo>
                    <a:pt x="2883" y="426"/>
                    <a:pt x="2946" y="426"/>
                    <a:pt x="2946" y="394"/>
                  </a:cubicBezTo>
                  <a:cubicBezTo>
                    <a:pt x="2978" y="331"/>
                    <a:pt x="2946" y="267"/>
                    <a:pt x="2914" y="236"/>
                  </a:cubicBezTo>
                  <a:cubicBezTo>
                    <a:pt x="2851" y="204"/>
                    <a:pt x="2819" y="172"/>
                    <a:pt x="2788" y="141"/>
                  </a:cubicBezTo>
                  <a:lnTo>
                    <a:pt x="2566" y="141"/>
                  </a:lnTo>
                  <a:cubicBezTo>
                    <a:pt x="2524" y="141"/>
                    <a:pt x="2468" y="155"/>
                    <a:pt x="2416" y="155"/>
                  </a:cubicBezTo>
                  <a:cubicBezTo>
                    <a:pt x="2390" y="155"/>
                    <a:pt x="2365" y="151"/>
                    <a:pt x="2344" y="141"/>
                  </a:cubicBezTo>
                  <a:cubicBezTo>
                    <a:pt x="2313" y="172"/>
                    <a:pt x="2249" y="204"/>
                    <a:pt x="2186" y="204"/>
                  </a:cubicBezTo>
                  <a:cubicBezTo>
                    <a:pt x="2154" y="204"/>
                    <a:pt x="2123" y="267"/>
                    <a:pt x="2123" y="299"/>
                  </a:cubicBezTo>
                  <a:cubicBezTo>
                    <a:pt x="2123" y="362"/>
                    <a:pt x="2186" y="362"/>
                    <a:pt x="2186" y="426"/>
                  </a:cubicBezTo>
                  <a:cubicBezTo>
                    <a:pt x="2186" y="552"/>
                    <a:pt x="1964" y="584"/>
                    <a:pt x="1869" y="584"/>
                  </a:cubicBezTo>
                  <a:cubicBezTo>
                    <a:pt x="1806" y="584"/>
                    <a:pt x="1735" y="592"/>
                    <a:pt x="1667" y="592"/>
                  </a:cubicBezTo>
                  <a:cubicBezTo>
                    <a:pt x="1600" y="592"/>
                    <a:pt x="1537" y="584"/>
                    <a:pt x="1489" y="552"/>
                  </a:cubicBezTo>
                  <a:cubicBezTo>
                    <a:pt x="1458" y="552"/>
                    <a:pt x="1394" y="489"/>
                    <a:pt x="1394" y="457"/>
                  </a:cubicBezTo>
                  <a:cubicBezTo>
                    <a:pt x="1363" y="362"/>
                    <a:pt x="1426" y="362"/>
                    <a:pt x="1458" y="331"/>
                  </a:cubicBezTo>
                  <a:cubicBezTo>
                    <a:pt x="1521" y="204"/>
                    <a:pt x="1394" y="141"/>
                    <a:pt x="1299" y="141"/>
                  </a:cubicBezTo>
                  <a:cubicBezTo>
                    <a:pt x="1236" y="141"/>
                    <a:pt x="1109" y="172"/>
                    <a:pt x="1014" y="172"/>
                  </a:cubicBezTo>
                  <a:cubicBezTo>
                    <a:pt x="983" y="204"/>
                    <a:pt x="951" y="236"/>
                    <a:pt x="888" y="236"/>
                  </a:cubicBezTo>
                  <a:lnTo>
                    <a:pt x="888" y="267"/>
                  </a:lnTo>
                  <a:cubicBezTo>
                    <a:pt x="856" y="267"/>
                    <a:pt x="824" y="299"/>
                    <a:pt x="824" y="299"/>
                  </a:cubicBezTo>
                  <a:cubicBezTo>
                    <a:pt x="807" y="299"/>
                    <a:pt x="799" y="299"/>
                    <a:pt x="795" y="304"/>
                  </a:cubicBezTo>
                  <a:lnTo>
                    <a:pt x="795" y="304"/>
                  </a:lnTo>
                  <a:cubicBezTo>
                    <a:pt x="794" y="303"/>
                    <a:pt x="793" y="301"/>
                    <a:pt x="793" y="299"/>
                  </a:cubicBezTo>
                  <a:cubicBezTo>
                    <a:pt x="793" y="299"/>
                    <a:pt x="793" y="331"/>
                    <a:pt x="793" y="331"/>
                  </a:cubicBezTo>
                  <a:cubicBezTo>
                    <a:pt x="793" y="316"/>
                    <a:pt x="793" y="309"/>
                    <a:pt x="795" y="304"/>
                  </a:cubicBezTo>
                  <a:lnTo>
                    <a:pt x="795" y="304"/>
                  </a:lnTo>
                  <a:cubicBezTo>
                    <a:pt x="831" y="363"/>
                    <a:pt x="951" y="365"/>
                    <a:pt x="951" y="457"/>
                  </a:cubicBezTo>
                  <a:cubicBezTo>
                    <a:pt x="936" y="531"/>
                    <a:pt x="887" y="557"/>
                    <a:pt x="833" y="557"/>
                  </a:cubicBezTo>
                  <a:cubicBezTo>
                    <a:pt x="770" y="557"/>
                    <a:pt x="700" y="523"/>
                    <a:pt x="666" y="489"/>
                  </a:cubicBezTo>
                  <a:cubicBezTo>
                    <a:pt x="539" y="426"/>
                    <a:pt x="444" y="362"/>
                    <a:pt x="318" y="362"/>
                  </a:cubicBezTo>
                  <a:cubicBezTo>
                    <a:pt x="1" y="362"/>
                    <a:pt x="64" y="774"/>
                    <a:pt x="349" y="774"/>
                  </a:cubicBezTo>
                  <a:cubicBezTo>
                    <a:pt x="413" y="774"/>
                    <a:pt x="571" y="774"/>
                    <a:pt x="603" y="806"/>
                  </a:cubicBezTo>
                  <a:cubicBezTo>
                    <a:pt x="634" y="901"/>
                    <a:pt x="666" y="1059"/>
                    <a:pt x="761" y="1122"/>
                  </a:cubicBezTo>
                  <a:cubicBezTo>
                    <a:pt x="817" y="1160"/>
                    <a:pt x="883" y="1175"/>
                    <a:pt x="954" y="1175"/>
                  </a:cubicBezTo>
                  <a:cubicBezTo>
                    <a:pt x="1004" y="1175"/>
                    <a:pt x="1057" y="1167"/>
                    <a:pt x="1109" y="1154"/>
                  </a:cubicBezTo>
                  <a:cubicBezTo>
                    <a:pt x="1204" y="996"/>
                    <a:pt x="1173" y="932"/>
                    <a:pt x="1109" y="806"/>
                  </a:cubicBezTo>
                  <a:cubicBezTo>
                    <a:pt x="1078" y="742"/>
                    <a:pt x="1078" y="711"/>
                    <a:pt x="1109" y="647"/>
                  </a:cubicBezTo>
                  <a:cubicBezTo>
                    <a:pt x="1141" y="632"/>
                    <a:pt x="1165" y="624"/>
                    <a:pt x="1188" y="624"/>
                  </a:cubicBezTo>
                  <a:cubicBezTo>
                    <a:pt x="1212" y="624"/>
                    <a:pt x="1236" y="632"/>
                    <a:pt x="1268" y="647"/>
                  </a:cubicBezTo>
                  <a:cubicBezTo>
                    <a:pt x="1299" y="647"/>
                    <a:pt x="1394" y="679"/>
                    <a:pt x="1394" y="742"/>
                  </a:cubicBezTo>
                  <a:cubicBezTo>
                    <a:pt x="1426" y="774"/>
                    <a:pt x="1394" y="869"/>
                    <a:pt x="1394" y="932"/>
                  </a:cubicBezTo>
                  <a:cubicBezTo>
                    <a:pt x="1443" y="1055"/>
                    <a:pt x="1588" y="1102"/>
                    <a:pt x="1709" y="1102"/>
                  </a:cubicBezTo>
                  <a:cubicBezTo>
                    <a:pt x="1744" y="1102"/>
                    <a:pt x="1778" y="1098"/>
                    <a:pt x="1806" y="1091"/>
                  </a:cubicBezTo>
                  <a:lnTo>
                    <a:pt x="1838" y="1091"/>
                  </a:lnTo>
                  <a:cubicBezTo>
                    <a:pt x="1933" y="996"/>
                    <a:pt x="1774" y="932"/>
                    <a:pt x="1838" y="837"/>
                  </a:cubicBezTo>
                  <a:cubicBezTo>
                    <a:pt x="1901" y="774"/>
                    <a:pt x="2059" y="742"/>
                    <a:pt x="2123" y="742"/>
                  </a:cubicBezTo>
                  <a:cubicBezTo>
                    <a:pt x="2324" y="800"/>
                    <a:pt x="2238" y="1198"/>
                    <a:pt x="2459" y="1198"/>
                  </a:cubicBezTo>
                  <a:cubicBezTo>
                    <a:pt x="2481" y="1198"/>
                    <a:pt x="2506" y="1194"/>
                    <a:pt x="2534" y="1186"/>
                  </a:cubicBezTo>
                  <a:lnTo>
                    <a:pt x="2534" y="1154"/>
                  </a:lnTo>
                  <a:cubicBezTo>
                    <a:pt x="2598" y="1122"/>
                    <a:pt x="2598" y="1059"/>
                    <a:pt x="2598" y="996"/>
                  </a:cubicBezTo>
                  <a:cubicBezTo>
                    <a:pt x="2598" y="901"/>
                    <a:pt x="2534" y="869"/>
                    <a:pt x="2503" y="806"/>
                  </a:cubicBezTo>
                  <a:cubicBezTo>
                    <a:pt x="2488" y="716"/>
                    <a:pt x="2536" y="683"/>
                    <a:pt x="2599" y="683"/>
                  </a:cubicBezTo>
                  <a:cubicBezTo>
                    <a:pt x="2668" y="683"/>
                    <a:pt x="2754" y="724"/>
                    <a:pt x="2788" y="774"/>
                  </a:cubicBezTo>
                  <a:cubicBezTo>
                    <a:pt x="2819" y="837"/>
                    <a:pt x="2788" y="901"/>
                    <a:pt x="2819" y="964"/>
                  </a:cubicBezTo>
                  <a:cubicBezTo>
                    <a:pt x="2851" y="996"/>
                    <a:pt x="2946" y="1027"/>
                    <a:pt x="2978" y="1059"/>
                  </a:cubicBezTo>
                  <a:cubicBezTo>
                    <a:pt x="3136" y="1154"/>
                    <a:pt x="3294" y="1154"/>
                    <a:pt x="3484" y="1154"/>
                  </a:cubicBezTo>
                  <a:lnTo>
                    <a:pt x="3516" y="1154"/>
                  </a:lnTo>
                  <a:cubicBezTo>
                    <a:pt x="3548" y="1122"/>
                    <a:pt x="3579" y="1091"/>
                    <a:pt x="3611" y="1027"/>
                  </a:cubicBezTo>
                  <a:cubicBezTo>
                    <a:pt x="3643" y="996"/>
                    <a:pt x="3643" y="932"/>
                    <a:pt x="3674" y="901"/>
                  </a:cubicBezTo>
                  <a:cubicBezTo>
                    <a:pt x="3674" y="869"/>
                    <a:pt x="3674" y="806"/>
                    <a:pt x="3674" y="774"/>
                  </a:cubicBezTo>
                  <a:cubicBezTo>
                    <a:pt x="3643" y="742"/>
                    <a:pt x="3611" y="711"/>
                    <a:pt x="3611" y="679"/>
                  </a:cubicBezTo>
                  <a:cubicBezTo>
                    <a:pt x="3591" y="619"/>
                    <a:pt x="3660" y="597"/>
                    <a:pt x="3721" y="597"/>
                  </a:cubicBezTo>
                  <a:cubicBezTo>
                    <a:pt x="3757" y="597"/>
                    <a:pt x="3790" y="604"/>
                    <a:pt x="3801" y="616"/>
                  </a:cubicBezTo>
                  <a:cubicBezTo>
                    <a:pt x="3864" y="647"/>
                    <a:pt x="3928" y="711"/>
                    <a:pt x="3928" y="774"/>
                  </a:cubicBezTo>
                  <a:cubicBezTo>
                    <a:pt x="3896" y="837"/>
                    <a:pt x="3833" y="869"/>
                    <a:pt x="3833" y="932"/>
                  </a:cubicBezTo>
                  <a:cubicBezTo>
                    <a:pt x="3833" y="1042"/>
                    <a:pt x="3969" y="1076"/>
                    <a:pt x="4095" y="1076"/>
                  </a:cubicBezTo>
                  <a:cubicBezTo>
                    <a:pt x="4151" y="1076"/>
                    <a:pt x="4205" y="1069"/>
                    <a:pt x="4244" y="1059"/>
                  </a:cubicBezTo>
                  <a:cubicBezTo>
                    <a:pt x="4371" y="1059"/>
                    <a:pt x="4498" y="996"/>
                    <a:pt x="4530" y="869"/>
                  </a:cubicBezTo>
                  <a:cubicBezTo>
                    <a:pt x="4561" y="774"/>
                    <a:pt x="4530" y="584"/>
                    <a:pt x="4688" y="584"/>
                  </a:cubicBezTo>
                  <a:cubicBezTo>
                    <a:pt x="4696" y="576"/>
                    <a:pt x="4707" y="572"/>
                    <a:pt x="4719" y="572"/>
                  </a:cubicBezTo>
                  <a:cubicBezTo>
                    <a:pt x="4751" y="572"/>
                    <a:pt x="4791" y="601"/>
                    <a:pt x="4815" y="647"/>
                  </a:cubicBezTo>
                  <a:cubicBezTo>
                    <a:pt x="4846" y="679"/>
                    <a:pt x="4815" y="742"/>
                    <a:pt x="4815" y="806"/>
                  </a:cubicBezTo>
                  <a:cubicBezTo>
                    <a:pt x="4783" y="932"/>
                    <a:pt x="4846" y="964"/>
                    <a:pt x="4973" y="1027"/>
                  </a:cubicBezTo>
                  <a:cubicBezTo>
                    <a:pt x="5100" y="1091"/>
                    <a:pt x="5258" y="1122"/>
                    <a:pt x="5385" y="1122"/>
                  </a:cubicBezTo>
                  <a:cubicBezTo>
                    <a:pt x="5543" y="1091"/>
                    <a:pt x="5638" y="1059"/>
                    <a:pt x="5701" y="964"/>
                  </a:cubicBezTo>
                  <a:cubicBezTo>
                    <a:pt x="5701" y="901"/>
                    <a:pt x="5701" y="837"/>
                    <a:pt x="5701" y="774"/>
                  </a:cubicBezTo>
                  <a:cubicBezTo>
                    <a:pt x="5701" y="711"/>
                    <a:pt x="5701" y="679"/>
                    <a:pt x="5701" y="616"/>
                  </a:cubicBezTo>
                  <a:cubicBezTo>
                    <a:pt x="5724" y="547"/>
                    <a:pt x="5751" y="524"/>
                    <a:pt x="5780" y="524"/>
                  </a:cubicBezTo>
                  <a:cubicBezTo>
                    <a:pt x="5829" y="524"/>
                    <a:pt x="5883" y="596"/>
                    <a:pt x="5923" y="616"/>
                  </a:cubicBezTo>
                  <a:cubicBezTo>
                    <a:pt x="5975" y="772"/>
                    <a:pt x="6113" y="886"/>
                    <a:pt x="6248" y="886"/>
                  </a:cubicBezTo>
                  <a:cubicBezTo>
                    <a:pt x="6278" y="886"/>
                    <a:pt x="6307" y="880"/>
                    <a:pt x="6335" y="869"/>
                  </a:cubicBezTo>
                  <a:lnTo>
                    <a:pt x="6366" y="837"/>
                  </a:lnTo>
                  <a:cubicBezTo>
                    <a:pt x="6398" y="806"/>
                    <a:pt x="6430" y="711"/>
                    <a:pt x="6430" y="647"/>
                  </a:cubicBezTo>
                  <a:cubicBezTo>
                    <a:pt x="6461" y="584"/>
                    <a:pt x="6461" y="489"/>
                    <a:pt x="6493" y="457"/>
                  </a:cubicBezTo>
                  <a:cubicBezTo>
                    <a:pt x="6493" y="362"/>
                    <a:pt x="6588" y="299"/>
                    <a:pt x="6683" y="299"/>
                  </a:cubicBezTo>
                  <a:cubicBezTo>
                    <a:pt x="6746" y="331"/>
                    <a:pt x="6746" y="489"/>
                    <a:pt x="6746" y="552"/>
                  </a:cubicBezTo>
                  <a:cubicBezTo>
                    <a:pt x="6746" y="657"/>
                    <a:pt x="6812" y="719"/>
                    <a:pt x="6888" y="719"/>
                  </a:cubicBezTo>
                  <a:cubicBezTo>
                    <a:pt x="6904" y="719"/>
                    <a:pt x="6920" y="716"/>
                    <a:pt x="6936" y="711"/>
                  </a:cubicBezTo>
                  <a:cubicBezTo>
                    <a:pt x="7000" y="711"/>
                    <a:pt x="7158" y="584"/>
                    <a:pt x="7158" y="552"/>
                  </a:cubicBezTo>
                  <a:cubicBezTo>
                    <a:pt x="7253" y="521"/>
                    <a:pt x="7380" y="299"/>
                    <a:pt x="7380" y="204"/>
                  </a:cubicBezTo>
                  <a:cubicBezTo>
                    <a:pt x="7380" y="81"/>
                    <a:pt x="7300" y="12"/>
                    <a:pt x="7219" y="12"/>
                  </a:cubicBezTo>
                  <a:cubicBezTo>
                    <a:pt x="7174" y="12"/>
                    <a:pt x="7128" y="33"/>
                    <a:pt x="7095" y="77"/>
                  </a:cubicBezTo>
                  <a:cubicBezTo>
                    <a:pt x="7063" y="141"/>
                    <a:pt x="7063" y="204"/>
                    <a:pt x="7000" y="267"/>
                  </a:cubicBezTo>
                  <a:cubicBezTo>
                    <a:pt x="6987" y="281"/>
                    <a:pt x="6963" y="288"/>
                    <a:pt x="6937" y="288"/>
                  </a:cubicBezTo>
                  <a:cubicBezTo>
                    <a:pt x="6900" y="288"/>
                    <a:pt x="6860" y="273"/>
                    <a:pt x="6841" y="236"/>
                  </a:cubicBezTo>
                  <a:cubicBezTo>
                    <a:pt x="6810" y="172"/>
                    <a:pt x="6841" y="109"/>
                    <a:pt x="6810" y="46"/>
                  </a:cubicBezTo>
                  <a:cubicBezTo>
                    <a:pt x="6787" y="23"/>
                    <a:pt x="6749" y="1"/>
                    <a:pt x="6706" y="1"/>
                  </a:cubicBezTo>
                  <a:close/>
                </a:path>
              </a:pathLst>
            </a:custGeom>
            <a:solidFill>
              <a:srgbClr val="43A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2" name="Google Shape;4112;p34"/>
            <p:cNvSpPr/>
            <p:nvPr/>
          </p:nvSpPr>
          <p:spPr>
            <a:xfrm>
              <a:off x="7818618" y="1909006"/>
              <a:ext cx="219117" cy="41269"/>
            </a:xfrm>
            <a:custGeom>
              <a:avLst/>
              <a:gdLst/>
              <a:ahLst/>
              <a:cxnLst/>
              <a:rect l="l" t="t" r="r" b="b"/>
              <a:pathLst>
                <a:path w="7412" h="1396" extrusionOk="0">
                  <a:moveTo>
                    <a:pt x="6473" y="1"/>
                  </a:moveTo>
                  <a:cubicBezTo>
                    <a:pt x="6021" y="1"/>
                    <a:pt x="4187" y="252"/>
                    <a:pt x="2580" y="252"/>
                  </a:cubicBezTo>
                  <a:cubicBezTo>
                    <a:pt x="2071" y="252"/>
                    <a:pt x="1585" y="227"/>
                    <a:pt x="1172" y="161"/>
                  </a:cubicBezTo>
                  <a:cubicBezTo>
                    <a:pt x="1172" y="161"/>
                    <a:pt x="286" y="446"/>
                    <a:pt x="1" y="889"/>
                  </a:cubicBezTo>
                  <a:lnTo>
                    <a:pt x="96" y="1047"/>
                  </a:lnTo>
                  <a:cubicBezTo>
                    <a:pt x="96" y="1047"/>
                    <a:pt x="1143" y="758"/>
                    <a:pt x="2172" y="758"/>
                  </a:cubicBezTo>
                  <a:cubicBezTo>
                    <a:pt x="2369" y="758"/>
                    <a:pt x="2567" y="769"/>
                    <a:pt x="2756" y="794"/>
                  </a:cubicBezTo>
                  <a:cubicBezTo>
                    <a:pt x="3896" y="952"/>
                    <a:pt x="5163" y="1237"/>
                    <a:pt x="5543" y="1396"/>
                  </a:cubicBezTo>
                  <a:cubicBezTo>
                    <a:pt x="5543" y="1396"/>
                    <a:pt x="6286" y="474"/>
                    <a:pt x="7311" y="474"/>
                  </a:cubicBezTo>
                  <a:cubicBezTo>
                    <a:pt x="7344" y="474"/>
                    <a:pt x="7377" y="475"/>
                    <a:pt x="7411" y="477"/>
                  </a:cubicBezTo>
                  <a:lnTo>
                    <a:pt x="7411" y="287"/>
                  </a:lnTo>
                  <a:cubicBezTo>
                    <a:pt x="7411" y="287"/>
                    <a:pt x="6999" y="34"/>
                    <a:pt x="6524" y="2"/>
                  </a:cubicBezTo>
                  <a:cubicBezTo>
                    <a:pt x="6510" y="1"/>
                    <a:pt x="6493" y="1"/>
                    <a:pt x="6473" y="1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3" name="Google Shape;4113;p34"/>
            <p:cNvSpPr/>
            <p:nvPr/>
          </p:nvSpPr>
          <p:spPr>
            <a:xfrm>
              <a:off x="7818618" y="1917490"/>
              <a:ext cx="219117" cy="32785"/>
            </a:xfrm>
            <a:custGeom>
              <a:avLst/>
              <a:gdLst/>
              <a:ahLst/>
              <a:cxnLst/>
              <a:rect l="l" t="t" r="r" b="b"/>
              <a:pathLst>
                <a:path w="7412" h="1109" extrusionOk="0">
                  <a:moveTo>
                    <a:pt x="7411" y="0"/>
                  </a:moveTo>
                  <a:cubicBezTo>
                    <a:pt x="6556" y="32"/>
                    <a:pt x="6049" y="507"/>
                    <a:pt x="5796" y="665"/>
                  </a:cubicBezTo>
                  <a:cubicBezTo>
                    <a:pt x="5638" y="792"/>
                    <a:pt x="5479" y="887"/>
                    <a:pt x="5479" y="887"/>
                  </a:cubicBezTo>
                  <a:cubicBezTo>
                    <a:pt x="4244" y="602"/>
                    <a:pt x="3357" y="349"/>
                    <a:pt x="2471" y="349"/>
                  </a:cubicBezTo>
                  <a:cubicBezTo>
                    <a:pt x="1077" y="349"/>
                    <a:pt x="1" y="602"/>
                    <a:pt x="1" y="602"/>
                  </a:cubicBezTo>
                  <a:lnTo>
                    <a:pt x="96" y="760"/>
                  </a:lnTo>
                  <a:cubicBezTo>
                    <a:pt x="96" y="760"/>
                    <a:pt x="1143" y="471"/>
                    <a:pt x="2172" y="471"/>
                  </a:cubicBezTo>
                  <a:cubicBezTo>
                    <a:pt x="2369" y="471"/>
                    <a:pt x="2567" y="482"/>
                    <a:pt x="2756" y="507"/>
                  </a:cubicBezTo>
                  <a:cubicBezTo>
                    <a:pt x="3896" y="665"/>
                    <a:pt x="5163" y="950"/>
                    <a:pt x="5543" y="1109"/>
                  </a:cubicBezTo>
                  <a:cubicBezTo>
                    <a:pt x="5543" y="1109"/>
                    <a:pt x="6286" y="187"/>
                    <a:pt x="7311" y="187"/>
                  </a:cubicBezTo>
                  <a:cubicBezTo>
                    <a:pt x="7344" y="187"/>
                    <a:pt x="7377" y="188"/>
                    <a:pt x="7411" y="190"/>
                  </a:cubicBezTo>
                  <a:lnTo>
                    <a:pt x="7411" y="0"/>
                  </a:lnTo>
                  <a:close/>
                </a:path>
              </a:pathLst>
            </a:custGeom>
            <a:solidFill>
              <a:srgbClr val="D197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4" name="Google Shape;4114;p34"/>
            <p:cNvSpPr/>
            <p:nvPr/>
          </p:nvSpPr>
          <p:spPr>
            <a:xfrm>
              <a:off x="7834522" y="1895940"/>
              <a:ext cx="184470" cy="27050"/>
            </a:xfrm>
            <a:custGeom>
              <a:avLst/>
              <a:gdLst/>
              <a:ahLst/>
              <a:cxnLst/>
              <a:rect l="l" t="t" r="r" b="b"/>
              <a:pathLst>
                <a:path w="6240" h="915" extrusionOk="0">
                  <a:moveTo>
                    <a:pt x="6018" y="1"/>
                  </a:moveTo>
                  <a:cubicBezTo>
                    <a:pt x="6018" y="1"/>
                    <a:pt x="5575" y="381"/>
                    <a:pt x="3453" y="444"/>
                  </a:cubicBezTo>
                  <a:cubicBezTo>
                    <a:pt x="3068" y="458"/>
                    <a:pt x="2723" y="464"/>
                    <a:pt x="2414" y="464"/>
                  </a:cubicBezTo>
                  <a:cubicBezTo>
                    <a:pt x="560" y="464"/>
                    <a:pt x="1" y="254"/>
                    <a:pt x="1" y="254"/>
                  </a:cubicBezTo>
                  <a:lnTo>
                    <a:pt x="1" y="254"/>
                  </a:lnTo>
                  <a:cubicBezTo>
                    <a:pt x="64" y="761"/>
                    <a:pt x="159" y="824"/>
                    <a:pt x="159" y="824"/>
                  </a:cubicBezTo>
                  <a:cubicBezTo>
                    <a:pt x="820" y="890"/>
                    <a:pt x="1528" y="915"/>
                    <a:pt x="2216" y="915"/>
                  </a:cubicBezTo>
                  <a:cubicBezTo>
                    <a:pt x="4197" y="915"/>
                    <a:pt x="6019" y="705"/>
                    <a:pt x="6113" y="634"/>
                  </a:cubicBezTo>
                  <a:cubicBezTo>
                    <a:pt x="6176" y="571"/>
                    <a:pt x="6240" y="318"/>
                    <a:pt x="6208" y="191"/>
                  </a:cubicBezTo>
                  <a:cubicBezTo>
                    <a:pt x="6176" y="64"/>
                    <a:pt x="6018" y="1"/>
                    <a:pt x="6018" y="1"/>
                  </a:cubicBezTo>
                  <a:close/>
                </a:path>
              </a:pathLst>
            </a:custGeom>
            <a:solidFill>
              <a:srgbClr val="F28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5" name="Google Shape;4115;p34"/>
            <p:cNvSpPr/>
            <p:nvPr/>
          </p:nvSpPr>
          <p:spPr>
            <a:xfrm>
              <a:off x="7835468" y="1895940"/>
              <a:ext cx="182578" cy="23207"/>
            </a:xfrm>
            <a:custGeom>
              <a:avLst/>
              <a:gdLst/>
              <a:ahLst/>
              <a:cxnLst/>
              <a:rect l="l" t="t" r="r" b="b"/>
              <a:pathLst>
                <a:path w="6176" h="785" extrusionOk="0">
                  <a:moveTo>
                    <a:pt x="5986" y="1"/>
                  </a:moveTo>
                  <a:cubicBezTo>
                    <a:pt x="5986" y="1"/>
                    <a:pt x="5511" y="381"/>
                    <a:pt x="3421" y="444"/>
                  </a:cubicBezTo>
                  <a:cubicBezTo>
                    <a:pt x="2996" y="459"/>
                    <a:pt x="2620" y="466"/>
                    <a:pt x="2288" y="466"/>
                  </a:cubicBezTo>
                  <a:cubicBezTo>
                    <a:pt x="517" y="466"/>
                    <a:pt x="1" y="286"/>
                    <a:pt x="1" y="286"/>
                  </a:cubicBezTo>
                  <a:lnTo>
                    <a:pt x="1" y="286"/>
                  </a:lnTo>
                  <a:cubicBezTo>
                    <a:pt x="1" y="476"/>
                    <a:pt x="32" y="571"/>
                    <a:pt x="64" y="666"/>
                  </a:cubicBezTo>
                  <a:cubicBezTo>
                    <a:pt x="481" y="757"/>
                    <a:pt x="915" y="784"/>
                    <a:pt x="1353" y="784"/>
                  </a:cubicBezTo>
                  <a:cubicBezTo>
                    <a:pt x="1979" y="784"/>
                    <a:pt x="2616" y="729"/>
                    <a:pt x="3231" y="729"/>
                  </a:cubicBezTo>
                  <a:cubicBezTo>
                    <a:pt x="3769" y="729"/>
                    <a:pt x="4339" y="634"/>
                    <a:pt x="4878" y="571"/>
                  </a:cubicBezTo>
                  <a:cubicBezTo>
                    <a:pt x="5353" y="508"/>
                    <a:pt x="5764" y="444"/>
                    <a:pt x="6176" y="191"/>
                  </a:cubicBezTo>
                  <a:cubicBezTo>
                    <a:pt x="6144" y="64"/>
                    <a:pt x="5986" y="1"/>
                    <a:pt x="5986" y="1"/>
                  </a:cubicBezTo>
                  <a:close/>
                </a:path>
              </a:pathLst>
            </a:custGeom>
            <a:solidFill>
              <a:srgbClr val="E276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6" name="Google Shape;4116;p34"/>
            <p:cNvSpPr/>
            <p:nvPr/>
          </p:nvSpPr>
          <p:spPr>
            <a:xfrm>
              <a:off x="7821427" y="1835103"/>
              <a:ext cx="203183" cy="78932"/>
            </a:xfrm>
            <a:custGeom>
              <a:avLst/>
              <a:gdLst/>
              <a:ahLst/>
              <a:cxnLst/>
              <a:rect l="l" t="t" r="r" b="b"/>
              <a:pathLst>
                <a:path w="6873" h="2670" extrusionOk="0">
                  <a:moveTo>
                    <a:pt x="3579" y="0"/>
                  </a:moveTo>
                  <a:cubicBezTo>
                    <a:pt x="3009" y="0"/>
                    <a:pt x="2407" y="95"/>
                    <a:pt x="1869" y="222"/>
                  </a:cubicBezTo>
                  <a:cubicBezTo>
                    <a:pt x="1489" y="349"/>
                    <a:pt x="1141" y="476"/>
                    <a:pt x="824" y="697"/>
                  </a:cubicBezTo>
                  <a:cubicBezTo>
                    <a:pt x="507" y="887"/>
                    <a:pt x="317" y="1141"/>
                    <a:pt x="159" y="1489"/>
                  </a:cubicBezTo>
                  <a:cubicBezTo>
                    <a:pt x="159" y="1489"/>
                    <a:pt x="1" y="1964"/>
                    <a:pt x="349" y="2407"/>
                  </a:cubicBezTo>
                  <a:cubicBezTo>
                    <a:pt x="471" y="2590"/>
                    <a:pt x="1319" y="2670"/>
                    <a:pt x="2358" y="2670"/>
                  </a:cubicBezTo>
                  <a:cubicBezTo>
                    <a:pt x="4020" y="2670"/>
                    <a:pt x="6171" y="2466"/>
                    <a:pt x="6619" y="2154"/>
                  </a:cubicBezTo>
                  <a:cubicBezTo>
                    <a:pt x="6619" y="2154"/>
                    <a:pt x="6873" y="1837"/>
                    <a:pt x="6683" y="1331"/>
                  </a:cubicBezTo>
                  <a:cubicBezTo>
                    <a:pt x="6588" y="1077"/>
                    <a:pt x="6334" y="824"/>
                    <a:pt x="6113" y="666"/>
                  </a:cubicBezTo>
                  <a:cubicBezTo>
                    <a:pt x="5764" y="412"/>
                    <a:pt x="5353" y="254"/>
                    <a:pt x="4909" y="159"/>
                  </a:cubicBezTo>
                  <a:cubicBezTo>
                    <a:pt x="4466" y="32"/>
                    <a:pt x="4022" y="0"/>
                    <a:pt x="3579" y="0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7" name="Google Shape;4117;p34"/>
            <p:cNvSpPr/>
            <p:nvPr/>
          </p:nvSpPr>
          <p:spPr>
            <a:xfrm>
              <a:off x="7822372" y="1875366"/>
              <a:ext cx="201321" cy="38934"/>
            </a:xfrm>
            <a:custGeom>
              <a:avLst/>
              <a:gdLst/>
              <a:ahLst/>
              <a:cxnLst/>
              <a:rect l="l" t="t" r="r" b="b"/>
              <a:pathLst>
                <a:path w="6810" h="1317" extrusionOk="0">
                  <a:moveTo>
                    <a:pt x="6682" y="0"/>
                  </a:moveTo>
                  <a:cubicBezTo>
                    <a:pt x="6302" y="222"/>
                    <a:pt x="5891" y="285"/>
                    <a:pt x="5479" y="444"/>
                  </a:cubicBezTo>
                  <a:cubicBezTo>
                    <a:pt x="5013" y="580"/>
                    <a:pt x="4559" y="596"/>
                    <a:pt x="4102" y="596"/>
                  </a:cubicBezTo>
                  <a:cubicBezTo>
                    <a:pt x="3951" y="596"/>
                    <a:pt x="3800" y="595"/>
                    <a:pt x="3649" y="595"/>
                  </a:cubicBezTo>
                  <a:cubicBezTo>
                    <a:pt x="3510" y="595"/>
                    <a:pt x="3371" y="596"/>
                    <a:pt x="3230" y="602"/>
                  </a:cubicBezTo>
                  <a:cubicBezTo>
                    <a:pt x="2816" y="602"/>
                    <a:pt x="2382" y="630"/>
                    <a:pt x="1951" y="630"/>
                  </a:cubicBezTo>
                  <a:cubicBezTo>
                    <a:pt x="1591" y="630"/>
                    <a:pt x="1232" y="611"/>
                    <a:pt x="887" y="539"/>
                  </a:cubicBezTo>
                  <a:cubicBezTo>
                    <a:pt x="539" y="475"/>
                    <a:pt x="285" y="380"/>
                    <a:pt x="127" y="159"/>
                  </a:cubicBezTo>
                  <a:lnTo>
                    <a:pt x="127" y="159"/>
                  </a:lnTo>
                  <a:cubicBezTo>
                    <a:pt x="95" y="254"/>
                    <a:pt x="0" y="665"/>
                    <a:pt x="317" y="1045"/>
                  </a:cubicBezTo>
                  <a:cubicBezTo>
                    <a:pt x="442" y="1233"/>
                    <a:pt x="1329" y="1316"/>
                    <a:pt x="2403" y="1316"/>
                  </a:cubicBezTo>
                  <a:cubicBezTo>
                    <a:pt x="4054" y="1316"/>
                    <a:pt x="6146" y="1118"/>
                    <a:pt x="6587" y="792"/>
                  </a:cubicBezTo>
                  <a:cubicBezTo>
                    <a:pt x="6587" y="792"/>
                    <a:pt x="6809" y="507"/>
                    <a:pt x="6682" y="0"/>
                  </a:cubicBezTo>
                  <a:close/>
                </a:path>
              </a:pathLst>
            </a:custGeom>
            <a:solidFill>
              <a:srgbClr val="E2A7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8" name="Google Shape;4118;p34"/>
            <p:cNvSpPr/>
            <p:nvPr/>
          </p:nvSpPr>
          <p:spPr>
            <a:xfrm>
              <a:off x="7876647" y="1855087"/>
              <a:ext cx="11263" cy="7331"/>
            </a:xfrm>
            <a:custGeom>
              <a:avLst/>
              <a:gdLst/>
              <a:ahLst/>
              <a:cxnLst/>
              <a:rect l="l" t="t" r="r" b="b"/>
              <a:pathLst>
                <a:path w="381" h="248" extrusionOk="0">
                  <a:moveTo>
                    <a:pt x="273" y="0"/>
                  </a:moveTo>
                  <a:cubicBezTo>
                    <a:pt x="238" y="0"/>
                    <a:pt x="199" y="8"/>
                    <a:pt x="159" y="21"/>
                  </a:cubicBezTo>
                  <a:cubicBezTo>
                    <a:pt x="64" y="85"/>
                    <a:pt x="1" y="148"/>
                    <a:pt x="33" y="211"/>
                  </a:cubicBezTo>
                  <a:cubicBezTo>
                    <a:pt x="51" y="229"/>
                    <a:pt x="90" y="248"/>
                    <a:pt x="139" y="248"/>
                  </a:cubicBezTo>
                  <a:cubicBezTo>
                    <a:pt x="174" y="248"/>
                    <a:pt x="214" y="238"/>
                    <a:pt x="254" y="211"/>
                  </a:cubicBezTo>
                  <a:cubicBezTo>
                    <a:pt x="349" y="180"/>
                    <a:pt x="381" y="85"/>
                    <a:pt x="381" y="53"/>
                  </a:cubicBezTo>
                  <a:cubicBezTo>
                    <a:pt x="362" y="16"/>
                    <a:pt x="322" y="0"/>
                    <a:pt x="273" y="0"/>
                  </a:cubicBezTo>
                  <a:close/>
                </a:path>
              </a:pathLst>
            </a:custGeom>
            <a:solidFill>
              <a:srgbClr val="FBD1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9" name="Google Shape;4119;p34"/>
            <p:cNvSpPr/>
            <p:nvPr/>
          </p:nvSpPr>
          <p:spPr>
            <a:xfrm>
              <a:off x="7920664" y="1878410"/>
              <a:ext cx="11263" cy="7036"/>
            </a:xfrm>
            <a:custGeom>
              <a:avLst/>
              <a:gdLst/>
              <a:ahLst/>
              <a:cxnLst/>
              <a:rect l="l" t="t" r="r" b="b"/>
              <a:pathLst>
                <a:path w="381" h="238" extrusionOk="0">
                  <a:moveTo>
                    <a:pt x="289" y="0"/>
                  </a:moveTo>
                  <a:cubicBezTo>
                    <a:pt x="254" y="0"/>
                    <a:pt x="206" y="8"/>
                    <a:pt x="159" y="24"/>
                  </a:cubicBezTo>
                  <a:cubicBezTo>
                    <a:pt x="64" y="56"/>
                    <a:pt x="0" y="151"/>
                    <a:pt x="32" y="214"/>
                  </a:cubicBezTo>
                  <a:cubicBezTo>
                    <a:pt x="48" y="230"/>
                    <a:pt x="80" y="238"/>
                    <a:pt x="119" y="238"/>
                  </a:cubicBezTo>
                  <a:cubicBezTo>
                    <a:pt x="159" y="238"/>
                    <a:pt x="206" y="230"/>
                    <a:pt x="254" y="214"/>
                  </a:cubicBezTo>
                  <a:cubicBezTo>
                    <a:pt x="349" y="182"/>
                    <a:pt x="380" y="87"/>
                    <a:pt x="349" y="24"/>
                  </a:cubicBezTo>
                  <a:cubicBezTo>
                    <a:pt x="349" y="8"/>
                    <a:pt x="325" y="0"/>
                    <a:pt x="289" y="0"/>
                  </a:cubicBezTo>
                  <a:close/>
                </a:path>
              </a:pathLst>
            </a:custGeom>
            <a:solidFill>
              <a:srgbClr val="FBD1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0" name="Google Shape;4120;p34"/>
            <p:cNvSpPr/>
            <p:nvPr/>
          </p:nvSpPr>
          <p:spPr>
            <a:xfrm>
              <a:off x="7957172" y="1874745"/>
              <a:ext cx="11263" cy="7657"/>
            </a:xfrm>
            <a:custGeom>
              <a:avLst/>
              <a:gdLst/>
              <a:ahLst/>
              <a:cxnLst/>
              <a:rect l="l" t="t" r="r" b="b"/>
              <a:pathLst>
                <a:path w="381" h="259" extrusionOk="0">
                  <a:moveTo>
                    <a:pt x="247" y="0"/>
                  </a:moveTo>
                  <a:cubicBezTo>
                    <a:pt x="217" y="0"/>
                    <a:pt x="185" y="8"/>
                    <a:pt x="159" y="21"/>
                  </a:cubicBezTo>
                  <a:cubicBezTo>
                    <a:pt x="64" y="85"/>
                    <a:pt x="1" y="148"/>
                    <a:pt x="32" y="211"/>
                  </a:cubicBezTo>
                  <a:cubicBezTo>
                    <a:pt x="48" y="243"/>
                    <a:pt x="80" y="259"/>
                    <a:pt x="119" y="259"/>
                  </a:cubicBezTo>
                  <a:cubicBezTo>
                    <a:pt x="159" y="259"/>
                    <a:pt x="206" y="243"/>
                    <a:pt x="254" y="211"/>
                  </a:cubicBezTo>
                  <a:cubicBezTo>
                    <a:pt x="317" y="180"/>
                    <a:pt x="381" y="85"/>
                    <a:pt x="349" y="53"/>
                  </a:cubicBezTo>
                  <a:cubicBezTo>
                    <a:pt x="330" y="16"/>
                    <a:pt x="290" y="0"/>
                    <a:pt x="247" y="0"/>
                  </a:cubicBezTo>
                  <a:close/>
                </a:path>
              </a:pathLst>
            </a:custGeom>
            <a:solidFill>
              <a:srgbClr val="FBD1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1" name="Google Shape;4121;p34"/>
            <p:cNvSpPr/>
            <p:nvPr/>
          </p:nvSpPr>
          <p:spPr>
            <a:xfrm>
              <a:off x="7851372" y="1865285"/>
              <a:ext cx="11263" cy="7065"/>
            </a:xfrm>
            <a:custGeom>
              <a:avLst/>
              <a:gdLst/>
              <a:ahLst/>
              <a:cxnLst/>
              <a:rect l="l" t="t" r="r" b="b"/>
              <a:pathLst>
                <a:path w="381" h="239" extrusionOk="0">
                  <a:moveTo>
                    <a:pt x="262" y="1"/>
                  </a:moveTo>
                  <a:cubicBezTo>
                    <a:pt x="223" y="1"/>
                    <a:pt x="175" y="9"/>
                    <a:pt x="128" y="25"/>
                  </a:cubicBezTo>
                  <a:cubicBezTo>
                    <a:pt x="64" y="88"/>
                    <a:pt x="1" y="151"/>
                    <a:pt x="33" y="215"/>
                  </a:cubicBezTo>
                  <a:cubicBezTo>
                    <a:pt x="48" y="230"/>
                    <a:pt x="80" y="238"/>
                    <a:pt x="116" y="238"/>
                  </a:cubicBezTo>
                  <a:cubicBezTo>
                    <a:pt x="151" y="238"/>
                    <a:pt x="191" y="230"/>
                    <a:pt x="223" y="215"/>
                  </a:cubicBezTo>
                  <a:cubicBezTo>
                    <a:pt x="318" y="183"/>
                    <a:pt x="381" y="88"/>
                    <a:pt x="349" y="25"/>
                  </a:cubicBezTo>
                  <a:cubicBezTo>
                    <a:pt x="333" y="9"/>
                    <a:pt x="302" y="1"/>
                    <a:pt x="262" y="1"/>
                  </a:cubicBezTo>
                  <a:close/>
                </a:path>
              </a:pathLst>
            </a:custGeom>
            <a:solidFill>
              <a:srgbClr val="FBD1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2" name="Google Shape;4122;p34"/>
            <p:cNvSpPr/>
            <p:nvPr/>
          </p:nvSpPr>
          <p:spPr>
            <a:xfrm>
              <a:off x="7992734" y="1863512"/>
              <a:ext cx="11263" cy="7657"/>
            </a:xfrm>
            <a:custGeom>
              <a:avLst/>
              <a:gdLst/>
              <a:ahLst/>
              <a:cxnLst/>
              <a:rect l="l" t="t" r="r" b="b"/>
              <a:pathLst>
                <a:path w="381" h="259" extrusionOk="0">
                  <a:moveTo>
                    <a:pt x="248" y="0"/>
                  </a:moveTo>
                  <a:cubicBezTo>
                    <a:pt x="217" y="0"/>
                    <a:pt x="186" y="8"/>
                    <a:pt x="159" y="21"/>
                  </a:cubicBezTo>
                  <a:cubicBezTo>
                    <a:pt x="64" y="85"/>
                    <a:pt x="1" y="148"/>
                    <a:pt x="33" y="211"/>
                  </a:cubicBezTo>
                  <a:cubicBezTo>
                    <a:pt x="48" y="243"/>
                    <a:pt x="80" y="259"/>
                    <a:pt x="120" y="259"/>
                  </a:cubicBezTo>
                  <a:cubicBezTo>
                    <a:pt x="159" y="259"/>
                    <a:pt x="207" y="243"/>
                    <a:pt x="254" y="211"/>
                  </a:cubicBezTo>
                  <a:cubicBezTo>
                    <a:pt x="318" y="180"/>
                    <a:pt x="381" y="85"/>
                    <a:pt x="349" y="53"/>
                  </a:cubicBezTo>
                  <a:cubicBezTo>
                    <a:pt x="331" y="16"/>
                    <a:pt x="290" y="0"/>
                    <a:pt x="248" y="0"/>
                  </a:cubicBezTo>
                  <a:close/>
                </a:path>
              </a:pathLst>
            </a:custGeom>
            <a:solidFill>
              <a:srgbClr val="FBD1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3" name="Google Shape;4123;p34"/>
            <p:cNvSpPr/>
            <p:nvPr/>
          </p:nvSpPr>
          <p:spPr>
            <a:xfrm>
              <a:off x="7931897" y="1865374"/>
              <a:ext cx="11263" cy="6977"/>
            </a:xfrm>
            <a:custGeom>
              <a:avLst/>
              <a:gdLst/>
              <a:ahLst/>
              <a:cxnLst/>
              <a:rect l="l" t="t" r="r" b="b"/>
              <a:pathLst>
                <a:path w="381" h="236" extrusionOk="0">
                  <a:moveTo>
                    <a:pt x="140" y="1"/>
                  </a:moveTo>
                  <a:cubicBezTo>
                    <a:pt x="91" y="1"/>
                    <a:pt x="51" y="16"/>
                    <a:pt x="32" y="53"/>
                  </a:cubicBezTo>
                  <a:cubicBezTo>
                    <a:pt x="0" y="85"/>
                    <a:pt x="64" y="180"/>
                    <a:pt x="159" y="212"/>
                  </a:cubicBezTo>
                  <a:cubicBezTo>
                    <a:pt x="206" y="227"/>
                    <a:pt x="254" y="235"/>
                    <a:pt x="289" y="235"/>
                  </a:cubicBezTo>
                  <a:cubicBezTo>
                    <a:pt x="325" y="235"/>
                    <a:pt x="349" y="227"/>
                    <a:pt x="349" y="212"/>
                  </a:cubicBezTo>
                  <a:cubicBezTo>
                    <a:pt x="380" y="148"/>
                    <a:pt x="349" y="53"/>
                    <a:pt x="254" y="22"/>
                  </a:cubicBezTo>
                  <a:cubicBezTo>
                    <a:pt x="214" y="8"/>
                    <a:pt x="175" y="1"/>
                    <a:pt x="140" y="1"/>
                  </a:cubicBezTo>
                  <a:close/>
                </a:path>
              </a:pathLst>
            </a:custGeom>
            <a:solidFill>
              <a:srgbClr val="FBD1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4" name="Google Shape;4124;p34"/>
            <p:cNvSpPr/>
            <p:nvPr/>
          </p:nvSpPr>
          <p:spPr>
            <a:xfrm>
              <a:off x="7963734" y="1858516"/>
              <a:ext cx="11263" cy="6563"/>
            </a:xfrm>
            <a:custGeom>
              <a:avLst/>
              <a:gdLst/>
              <a:ahLst/>
              <a:cxnLst/>
              <a:rect l="l" t="t" r="r" b="b"/>
              <a:pathLst>
                <a:path w="381" h="222" extrusionOk="0">
                  <a:moveTo>
                    <a:pt x="190" y="0"/>
                  </a:moveTo>
                  <a:cubicBezTo>
                    <a:pt x="64" y="32"/>
                    <a:pt x="0" y="95"/>
                    <a:pt x="32" y="159"/>
                  </a:cubicBezTo>
                  <a:cubicBezTo>
                    <a:pt x="32" y="222"/>
                    <a:pt x="127" y="222"/>
                    <a:pt x="222" y="222"/>
                  </a:cubicBezTo>
                  <a:cubicBezTo>
                    <a:pt x="317" y="190"/>
                    <a:pt x="380" y="127"/>
                    <a:pt x="380" y="64"/>
                  </a:cubicBezTo>
                  <a:cubicBezTo>
                    <a:pt x="349" y="32"/>
                    <a:pt x="285" y="0"/>
                    <a:pt x="190" y="0"/>
                  </a:cubicBezTo>
                  <a:close/>
                </a:path>
              </a:pathLst>
            </a:custGeom>
            <a:solidFill>
              <a:srgbClr val="FBD1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5" name="Google Shape;4125;p34"/>
            <p:cNvSpPr/>
            <p:nvPr/>
          </p:nvSpPr>
          <p:spPr>
            <a:xfrm>
              <a:off x="7876647" y="1876607"/>
              <a:ext cx="11263" cy="6977"/>
            </a:xfrm>
            <a:custGeom>
              <a:avLst/>
              <a:gdLst/>
              <a:ahLst/>
              <a:cxnLst/>
              <a:rect l="l" t="t" r="r" b="b"/>
              <a:pathLst>
                <a:path w="381" h="236" extrusionOk="0">
                  <a:moveTo>
                    <a:pt x="141" y="1"/>
                  </a:moveTo>
                  <a:cubicBezTo>
                    <a:pt x="91" y="1"/>
                    <a:pt x="51" y="16"/>
                    <a:pt x="33" y="53"/>
                  </a:cubicBezTo>
                  <a:cubicBezTo>
                    <a:pt x="1" y="85"/>
                    <a:pt x="64" y="180"/>
                    <a:pt x="159" y="212"/>
                  </a:cubicBezTo>
                  <a:cubicBezTo>
                    <a:pt x="207" y="227"/>
                    <a:pt x="254" y="235"/>
                    <a:pt x="294" y="235"/>
                  </a:cubicBezTo>
                  <a:cubicBezTo>
                    <a:pt x="334" y="235"/>
                    <a:pt x="365" y="227"/>
                    <a:pt x="381" y="212"/>
                  </a:cubicBezTo>
                  <a:cubicBezTo>
                    <a:pt x="381" y="148"/>
                    <a:pt x="349" y="53"/>
                    <a:pt x="254" y="22"/>
                  </a:cubicBezTo>
                  <a:cubicBezTo>
                    <a:pt x="215" y="8"/>
                    <a:pt x="176" y="1"/>
                    <a:pt x="141" y="1"/>
                  </a:cubicBezTo>
                  <a:close/>
                </a:path>
              </a:pathLst>
            </a:custGeom>
            <a:solidFill>
              <a:srgbClr val="FBD1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6" name="Google Shape;4126;p34"/>
            <p:cNvSpPr/>
            <p:nvPr/>
          </p:nvSpPr>
          <p:spPr>
            <a:xfrm>
              <a:off x="7901951" y="1866468"/>
              <a:ext cx="11263" cy="6799"/>
            </a:xfrm>
            <a:custGeom>
              <a:avLst/>
              <a:gdLst/>
              <a:ahLst/>
              <a:cxnLst/>
              <a:rect l="l" t="t" r="r" b="b"/>
              <a:pathLst>
                <a:path w="381" h="230" extrusionOk="0">
                  <a:moveTo>
                    <a:pt x="119" y="0"/>
                  </a:moveTo>
                  <a:cubicBezTo>
                    <a:pt x="79" y="0"/>
                    <a:pt x="48" y="16"/>
                    <a:pt x="32" y="48"/>
                  </a:cubicBezTo>
                  <a:cubicBezTo>
                    <a:pt x="0" y="80"/>
                    <a:pt x="63" y="143"/>
                    <a:pt x="158" y="206"/>
                  </a:cubicBezTo>
                  <a:cubicBezTo>
                    <a:pt x="206" y="222"/>
                    <a:pt x="253" y="230"/>
                    <a:pt x="289" y="230"/>
                  </a:cubicBezTo>
                  <a:cubicBezTo>
                    <a:pt x="325" y="230"/>
                    <a:pt x="348" y="222"/>
                    <a:pt x="348" y="206"/>
                  </a:cubicBezTo>
                  <a:cubicBezTo>
                    <a:pt x="380" y="175"/>
                    <a:pt x="348" y="80"/>
                    <a:pt x="253" y="48"/>
                  </a:cubicBezTo>
                  <a:cubicBezTo>
                    <a:pt x="206" y="16"/>
                    <a:pt x="158" y="0"/>
                    <a:pt x="119" y="0"/>
                  </a:cubicBezTo>
                  <a:close/>
                </a:path>
              </a:pathLst>
            </a:custGeom>
            <a:solidFill>
              <a:srgbClr val="FBD1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7" name="Google Shape;4127;p34"/>
            <p:cNvSpPr/>
            <p:nvPr/>
          </p:nvSpPr>
          <p:spPr>
            <a:xfrm>
              <a:off x="7844839" y="1879652"/>
              <a:ext cx="11263" cy="5499"/>
            </a:xfrm>
            <a:custGeom>
              <a:avLst/>
              <a:gdLst/>
              <a:ahLst/>
              <a:cxnLst/>
              <a:rect l="l" t="t" r="r" b="b"/>
              <a:pathLst>
                <a:path w="381" h="186" extrusionOk="0">
                  <a:moveTo>
                    <a:pt x="141" y="0"/>
                  </a:moveTo>
                  <a:cubicBezTo>
                    <a:pt x="79" y="0"/>
                    <a:pt x="32" y="23"/>
                    <a:pt x="32" y="45"/>
                  </a:cubicBezTo>
                  <a:cubicBezTo>
                    <a:pt x="0" y="109"/>
                    <a:pt x="64" y="172"/>
                    <a:pt x="190" y="172"/>
                  </a:cubicBezTo>
                  <a:cubicBezTo>
                    <a:pt x="218" y="181"/>
                    <a:pt x="243" y="185"/>
                    <a:pt x="266" y="185"/>
                  </a:cubicBezTo>
                  <a:cubicBezTo>
                    <a:pt x="320" y="185"/>
                    <a:pt x="358" y="163"/>
                    <a:pt x="380" y="140"/>
                  </a:cubicBezTo>
                  <a:cubicBezTo>
                    <a:pt x="380" y="77"/>
                    <a:pt x="317" y="14"/>
                    <a:pt x="222" y="14"/>
                  </a:cubicBezTo>
                  <a:cubicBezTo>
                    <a:pt x="194" y="4"/>
                    <a:pt x="166" y="0"/>
                    <a:pt x="141" y="0"/>
                  </a:cubicBezTo>
                  <a:close/>
                </a:path>
              </a:pathLst>
            </a:custGeom>
            <a:solidFill>
              <a:srgbClr val="FBD1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8" name="Google Shape;4128;p34"/>
            <p:cNvSpPr/>
            <p:nvPr/>
          </p:nvSpPr>
          <p:spPr>
            <a:xfrm>
              <a:off x="7944993" y="1844001"/>
              <a:ext cx="11263" cy="7509"/>
            </a:xfrm>
            <a:custGeom>
              <a:avLst/>
              <a:gdLst/>
              <a:ahLst/>
              <a:cxnLst/>
              <a:rect l="l" t="t" r="r" b="b"/>
              <a:pathLst>
                <a:path w="381" h="254" extrusionOk="0">
                  <a:moveTo>
                    <a:pt x="116" y="0"/>
                  </a:moveTo>
                  <a:cubicBezTo>
                    <a:pt x="80" y="0"/>
                    <a:pt x="48" y="16"/>
                    <a:pt x="33" y="48"/>
                  </a:cubicBezTo>
                  <a:cubicBezTo>
                    <a:pt x="1" y="80"/>
                    <a:pt x="64" y="175"/>
                    <a:pt x="159" y="206"/>
                  </a:cubicBezTo>
                  <a:cubicBezTo>
                    <a:pt x="191" y="238"/>
                    <a:pt x="230" y="254"/>
                    <a:pt x="266" y="254"/>
                  </a:cubicBezTo>
                  <a:cubicBezTo>
                    <a:pt x="302" y="254"/>
                    <a:pt x="333" y="238"/>
                    <a:pt x="349" y="206"/>
                  </a:cubicBezTo>
                  <a:cubicBezTo>
                    <a:pt x="381" y="175"/>
                    <a:pt x="318" y="80"/>
                    <a:pt x="223" y="48"/>
                  </a:cubicBezTo>
                  <a:cubicBezTo>
                    <a:pt x="191" y="16"/>
                    <a:pt x="151" y="0"/>
                    <a:pt x="116" y="0"/>
                  </a:cubicBezTo>
                  <a:close/>
                </a:path>
              </a:pathLst>
            </a:custGeom>
            <a:solidFill>
              <a:srgbClr val="FBD1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9" name="Google Shape;4129;p34"/>
            <p:cNvSpPr/>
            <p:nvPr/>
          </p:nvSpPr>
          <p:spPr>
            <a:xfrm>
              <a:off x="7979638" y="1848672"/>
              <a:ext cx="10317" cy="7538"/>
            </a:xfrm>
            <a:custGeom>
              <a:avLst/>
              <a:gdLst/>
              <a:ahLst/>
              <a:cxnLst/>
              <a:rect l="l" t="t" r="r" b="b"/>
              <a:pathLst>
                <a:path w="349" h="255" extrusionOk="0">
                  <a:moveTo>
                    <a:pt x="92" y="1"/>
                  </a:moveTo>
                  <a:cubicBezTo>
                    <a:pt x="56" y="1"/>
                    <a:pt x="32" y="17"/>
                    <a:pt x="32" y="48"/>
                  </a:cubicBezTo>
                  <a:cubicBezTo>
                    <a:pt x="1" y="80"/>
                    <a:pt x="32" y="175"/>
                    <a:pt x="127" y="207"/>
                  </a:cubicBezTo>
                  <a:cubicBezTo>
                    <a:pt x="175" y="238"/>
                    <a:pt x="222" y="254"/>
                    <a:pt x="262" y="254"/>
                  </a:cubicBezTo>
                  <a:cubicBezTo>
                    <a:pt x="301" y="254"/>
                    <a:pt x="333" y="238"/>
                    <a:pt x="349" y="207"/>
                  </a:cubicBezTo>
                  <a:cubicBezTo>
                    <a:pt x="349" y="175"/>
                    <a:pt x="317" y="80"/>
                    <a:pt x="222" y="48"/>
                  </a:cubicBezTo>
                  <a:cubicBezTo>
                    <a:pt x="175" y="17"/>
                    <a:pt x="127" y="1"/>
                    <a:pt x="92" y="1"/>
                  </a:cubicBezTo>
                  <a:close/>
                </a:path>
              </a:pathLst>
            </a:custGeom>
            <a:solidFill>
              <a:srgbClr val="FBD1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0" name="Google Shape;4130;p34"/>
            <p:cNvSpPr/>
            <p:nvPr/>
          </p:nvSpPr>
          <p:spPr>
            <a:xfrm>
              <a:off x="7891635" y="1842109"/>
              <a:ext cx="10347" cy="7538"/>
            </a:xfrm>
            <a:custGeom>
              <a:avLst/>
              <a:gdLst/>
              <a:ahLst/>
              <a:cxnLst/>
              <a:rect l="l" t="t" r="r" b="b"/>
              <a:pathLst>
                <a:path w="350" h="255" extrusionOk="0">
                  <a:moveTo>
                    <a:pt x="92" y="1"/>
                  </a:moveTo>
                  <a:cubicBezTo>
                    <a:pt x="56" y="1"/>
                    <a:pt x="32" y="17"/>
                    <a:pt x="32" y="48"/>
                  </a:cubicBezTo>
                  <a:cubicBezTo>
                    <a:pt x="1" y="80"/>
                    <a:pt x="32" y="175"/>
                    <a:pt x="127" y="207"/>
                  </a:cubicBezTo>
                  <a:cubicBezTo>
                    <a:pt x="175" y="239"/>
                    <a:pt x="222" y="254"/>
                    <a:pt x="258" y="254"/>
                  </a:cubicBezTo>
                  <a:cubicBezTo>
                    <a:pt x="294" y="254"/>
                    <a:pt x="317" y="239"/>
                    <a:pt x="317" y="207"/>
                  </a:cubicBezTo>
                  <a:cubicBezTo>
                    <a:pt x="349" y="175"/>
                    <a:pt x="317" y="80"/>
                    <a:pt x="222" y="48"/>
                  </a:cubicBezTo>
                  <a:cubicBezTo>
                    <a:pt x="175" y="17"/>
                    <a:pt x="127" y="1"/>
                    <a:pt x="92" y="1"/>
                  </a:cubicBezTo>
                  <a:close/>
                </a:path>
              </a:pathLst>
            </a:custGeom>
            <a:solidFill>
              <a:srgbClr val="FBD1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1" name="Google Shape;4131;p34"/>
            <p:cNvSpPr/>
            <p:nvPr/>
          </p:nvSpPr>
          <p:spPr>
            <a:xfrm>
              <a:off x="7824235" y="1882845"/>
              <a:ext cx="92708" cy="28823"/>
            </a:xfrm>
            <a:custGeom>
              <a:avLst/>
              <a:gdLst/>
              <a:ahLst/>
              <a:cxnLst/>
              <a:rect l="l" t="t" r="r" b="b"/>
              <a:pathLst>
                <a:path w="3136" h="975" extrusionOk="0">
                  <a:moveTo>
                    <a:pt x="127" y="1"/>
                  </a:moveTo>
                  <a:lnTo>
                    <a:pt x="127" y="1"/>
                  </a:lnTo>
                  <a:cubicBezTo>
                    <a:pt x="96" y="96"/>
                    <a:pt x="1" y="412"/>
                    <a:pt x="286" y="761"/>
                  </a:cubicBezTo>
                  <a:cubicBezTo>
                    <a:pt x="404" y="903"/>
                    <a:pt x="1182" y="974"/>
                    <a:pt x="2138" y="974"/>
                  </a:cubicBezTo>
                  <a:cubicBezTo>
                    <a:pt x="2457" y="974"/>
                    <a:pt x="2795" y="966"/>
                    <a:pt x="3136" y="951"/>
                  </a:cubicBezTo>
                  <a:cubicBezTo>
                    <a:pt x="3072" y="887"/>
                    <a:pt x="3009" y="824"/>
                    <a:pt x="2977" y="761"/>
                  </a:cubicBezTo>
                  <a:cubicBezTo>
                    <a:pt x="2882" y="634"/>
                    <a:pt x="2787" y="507"/>
                    <a:pt x="2724" y="381"/>
                  </a:cubicBezTo>
                  <a:cubicBezTo>
                    <a:pt x="2492" y="392"/>
                    <a:pt x="2260" y="400"/>
                    <a:pt x="2030" y="400"/>
                  </a:cubicBezTo>
                  <a:cubicBezTo>
                    <a:pt x="1631" y="400"/>
                    <a:pt x="1237" y="378"/>
                    <a:pt x="856" y="317"/>
                  </a:cubicBezTo>
                  <a:cubicBezTo>
                    <a:pt x="507" y="254"/>
                    <a:pt x="254" y="191"/>
                    <a:pt x="127" y="1"/>
                  </a:cubicBezTo>
                  <a:close/>
                </a:path>
              </a:pathLst>
            </a:custGeom>
            <a:solidFill>
              <a:srgbClr val="D197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2" name="Google Shape;4132;p34"/>
            <p:cNvSpPr/>
            <p:nvPr/>
          </p:nvSpPr>
          <p:spPr>
            <a:xfrm>
              <a:off x="7593007" y="1422251"/>
              <a:ext cx="644137" cy="642275"/>
            </a:xfrm>
            <a:custGeom>
              <a:avLst/>
              <a:gdLst/>
              <a:ahLst/>
              <a:cxnLst/>
              <a:rect l="l" t="t" r="r" b="b"/>
              <a:pathLst>
                <a:path w="21789" h="21726" extrusionOk="0">
                  <a:moveTo>
                    <a:pt x="10863" y="1141"/>
                  </a:moveTo>
                  <a:cubicBezTo>
                    <a:pt x="16246" y="1141"/>
                    <a:pt x="20585" y="5479"/>
                    <a:pt x="20585" y="10863"/>
                  </a:cubicBezTo>
                  <a:cubicBezTo>
                    <a:pt x="20585" y="12605"/>
                    <a:pt x="20110" y="14220"/>
                    <a:pt x="19318" y="15645"/>
                  </a:cubicBezTo>
                  <a:lnTo>
                    <a:pt x="4054" y="3959"/>
                  </a:lnTo>
                  <a:cubicBezTo>
                    <a:pt x="5796" y="2217"/>
                    <a:pt x="8203" y="1141"/>
                    <a:pt x="10863" y="1141"/>
                  </a:cubicBezTo>
                  <a:close/>
                  <a:moveTo>
                    <a:pt x="2407" y="6081"/>
                  </a:moveTo>
                  <a:lnTo>
                    <a:pt x="17703" y="17767"/>
                  </a:lnTo>
                  <a:cubicBezTo>
                    <a:pt x="15930" y="19509"/>
                    <a:pt x="13523" y="20554"/>
                    <a:pt x="10863" y="20554"/>
                  </a:cubicBezTo>
                  <a:cubicBezTo>
                    <a:pt x="5511" y="20554"/>
                    <a:pt x="1172" y="16215"/>
                    <a:pt x="1172" y="10863"/>
                  </a:cubicBezTo>
                  <a:cubicBezTo>
                    <a:pt x="1172" y="9121"/>
                    <a:pt x="1615" y="7474"/>
                    <a:pt x="2407" y="6081"/>
                  </a:cubicBezTo>
                  <a:close/>
                  <a:moveTo>
                    <a:pt x="10863" y="0"/>
                  </a:moveTo>
                  <a:cubicBezTo>
                    <a:pt x="4877" y="0"/>
                    <a:pt x="0" y="4846"/>
                    <a:pt x="0" y="10863"/>
                  </a:cubicBezTo>
                  <a:cubicBezTo>
                    <a:pt x="0" y="16829"/>
                    <a:pt x="4846" y="21726"/>
                    <a:pt x="10805" y="21726"/>
                  </a:cubicBezTo>
                  <a:cubicBezTo>
                    <a:pt x="10824" y="21726"/>
                    <a:pt x="10844" y="21725"/>
                    <a:pt x="10863" y="21725"/>
                  </a:cubicBezTo>
                  <a:cubicBezTo>
                    <a:pt x="16880" y="21662"/>
                    <a:pt x="21789" y="16658"/>
                    <a:pt x="21725" y="10863"/>
                  </a:cubicBezTo>
                  <a:cubicBezTo>
                    <a:pt x="21662" y="4846"/>
                    <a:pt x="16880" y="0"/>
                    <a:pt x="10863" y="0"/>
                  </a:cubicBezTo>
                  <a:close/>
                </a:path>
              </a:pathLst>
            </a:custGeom>
            <a:solidFill>
              <a:srgbClr val="E276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07" name="Google Shape;4207;p34"/>
          <p:cNvGrpSpPr/>
          <p:nvPr/>
        </p:nvGrpSpPr>
        <p:grpSpPr>
          <a:xfrm>
            <a:off x="7595103" y="2550101"/>
            <a:ext cx="1006455" cy="916822"/>
            <a:chOff x="7390778" y="2550101"/>
            <a:chExt cx="1006455" cy="916822"/>
          </a:xfrm>
        </p:grpSpPr>
        <p:sp>
          <p:nvSpPr>
            <p:cNvPr id="4208" name="Google Shape;4208;p34"/>
            <p:cNvSpPr/>
            <p:nvPr/>
          </p:nvSpPr>
          <p:spPr>
            <a:xfrm>
              <a:off x="7390778" y="2550101"/>
              <a:ext cx="1006455" cy="916822"/>
            </a:xfrm>
            <a:custGeom>
              <a:avLst/>
              <a:gdLst/>
              <a:ahLst/>
              <a:cxnLst/>
              <a:rect l="l" t="t" r="r" b="b"/>
              <a:pathLst>
                <a:path w="34045" h="31013" extrusionOk="0">
                  <a:moveTo>
                    <a:pt x="17039" y="1"/>
                  </a:moveTo>
                  <a:cubicBezTo>
                    <a:pt x="13072" y="1"/>
                    <a:pt x="9106" y="1513"/>
                    <a:pt x="6081" y="4537"/>
                  </a:cubicBezTo>
                  <a:cubicBezTo>
                    <a:pt x="1" y="10586"/>
                    <a:pt x="1" y="20403"/>
                    <a:pt x="6081" y="26452"/>
                  </a:cubicBezTo>
                  <a:cubicBezTo>
                    <a:pt x="9106" y="29492"/>
                    <a:pt x="13072" y="31012"/>
                    <a:pt x="17039" y="31012"/>
                  </a:cubicBezTo>
                  <a:cubicBezTo>
                    <a:pt x="21005" y="31012"/>
                    <a:pt x="24972" y="29492"/>
                    <a:pt x="27996" y="26452"/>
                  </a:cubicBezTo>
                  <a:cubicBezTo>
                    <a:pt x="34045" y="20403"/>
                    <a:pt x="34045" y="10586"/>
                    <a:pt x="27996" y="4537"/>
                  </a:cubicBezTo>
                  <a:cubicBezTo>
                    <a:pt x="24972" y="1513"/>
                    <a:pt x="21005" y="1"/>
                    <a:pt x="17039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9" name="Google Shape;4209;p34"/>
            <p:cNvSpPr/>
            <p:nvPr/>
          </p:nvSpPr>
          <p:spPr>
            <a:xfrm>
              <a:off x="7666969" y="2726346"/>
              <a:ext cx="444709" cy="594502"/>
            </a:xfrm>
            <a:custGeom>
              <a:avLst/>
              <a:gdLst/>
              <a:ahLst/>
              <a:cxnLst/>
              <a:rect l="l" t="t" r="r" b="b"/>
              <a:pathLst>
                <a:path w="15043" h="20110" extrusionOk="0">
                  <a:moveTo>
                    <a:pt x="412" y="0"/>
                  </a:moveTo>
                  <a:cubicBezTo>
                    <a:pt x="190" y="0"/>
                    <a:pt x="0" y="222"/>
                    <a:pt x="0" y="444"/>
                  </a:cubicBezTo>
                  <a:lnTo>
                    <a:pt x="0" y="19698"/>
                  </a:lnTo>
                  <a:cubicBezTo>
                    <a:pt x="0" y="19920"/>
                    <a:pt x="190" y="20110"/>
                    <a:pt x="412" y="20110"/>
                  </a:cubicBezTo>
                  <a:lnTo>
                    <a:pt x="14600" y="20110"/>
                  </a:lnTo>
                  <a:cubicBezTo>
                    <a:pt x="14821" y="20110"/>
                    <a:pt x="15043" y="19920"/>
                    <a:pt x="15043" y="19698"/>
                  </a:cubicBezTo>
                  <a:lnTo>
                    <a:pt x="15043" y="444"/>
                  </a:lnTo>
                  <a:cubicBezTo>
                    <a:pt x="15043" y="222"/>
                    <a:pt x="14821" y="0"/>
                    <a:pt x="14600" y="0"/>
                  </a:cubicBezTo>
                  <a:close/>
                </a:path>
              </a:pathLst>
            </a:custGeom>
            <a:solidFill>
              <a:srgbClr val="43A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0" name="Google Shape;4210;p34"/>
            <p:cNvSpPr/>
            <p:nvPr/>
          </p:nvSpPr>
          <p:spPr>
            <a:xfrm>
              <a:off x="7704394" y="2778758"/>
              <a:ext cx="368910" cy="503715"/>
            </a:xfrm>
            <a:custGeom>
              <a:avLst/>
              <a:gdLst/>
              <a:ahLst/>
              <a:cxnLst/>
              <a:rect l="l" t="t" r="r" b="b"/>
              <a:pathLst>
                <a:path w="12479" h="17039" extrusionOk="0">
                  <a:moveTo>
                    <a:pt x="1" y="1"/>
                  </a:moveTo>
                  <a:lnTo>
                    <a:pt x="1" y="17039"/>
                  </a:lnTo>
                  <a:lnTo>
                    <a:pt x="12478" y="17039"/>
                  </a:lnTo>
                  <a:lnTo>
                    <a:pt x="12478" y="1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1" name="Google Shape;4211;p34"/>
            <p:cNvSpPr/>
            <p:nvPr/>
          </p:nvSpPr>
          <p:spPr>
            <a:xfrm>
              <a:off x="7724998" y="2790937"/>
              <a:ext cx="327700" cy="96462"/>
            </a:xfrm>
            <a:custGeom>
              <a:avLst/>
              <a:gdLst/>
              <a:ahLst/>
              <a:cxnLst/>
              <a:rect l="l" t="t" r="r" b="b"/>
              <a:pathLst>
                <a:path w="11085" h="3263" extrusionOk="0">
                  <a:moveTo>
                    <a:pt x="1" y="0"/>
                  </a:moveTo>
                  <a:lnTo>
                    <a:pt x="1" y="3262"/>
                  </a:lnTo>
                  <a:lnTo>
                    <a:pt x="11085" y="3262"/>
                  </a:lnTo>
                  <a:lnTo>
                    <a:pt x="11085" y="0"/>
                  </a:lnTo>
                  <a:close/>
                </a:path>
              </a:pathLst>
            </a:custGeom>
            <a:solidFill>
              <a:srgbClr val="E276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2" name="Google Shape;4212;p34"/>
            <p:cNvSpPr/>
            <p:nvPr/>
          </p:nvSpPr>
          <p:spPr>
            <a:xfrm>
              <a:off x="7738093" y="3116732"/>
              <a:ext cx="294029" cy="14988"/>
            </a:xfrm>
            <a:custGeom>
              <a:avLst/>
              <a:gdLst/>
              <a:ahLst/>
              <a:cxnLst/>
              <a:rect l="l" t="t" r="r" b="b"/>
              <a:pathLst>
                <a:path w="9946" h="507" extrusionOk="0">
                  <a:moveTo>
                    <a:pt x="1" y="0"/>
                  </a:moveTo>
                  <a:lnTo>
                    <a:pt x="1" y="507"/>
                  </a:lnTo>
                  <a:lnTo>
                    <a:pt x="9945" y="507"/>
                  </a:lnTo>
                  <a:lnTo>
                    <a:pt x="9945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3" name="Google Shape;4213;p34"/>
            <p:cNvSpPr/>
            <p:nvPr/>
          </p:nvSpPr>
          <p:spPr>
            <a:xfrm>
              <a:off x="7738093" y="3145731"/>
              <a:ext cx="294029" cy="15018"/>
            </a:xfrm>
            <a:custGeom>
              <a:avLst/>
              <a:gdLst/>
              <a:ahLst/>
              <a:cxnLst/>
              <a:rect l="l" t="t" r="r" b="b"/>
              <a:pathLst>
                <a:path w="9946" h="508" extrusionOk="0">
                  <a:moveTo>
                    <a:pt x="1" y="1"/>
                  </a:moveTo>
                  <a:lnTo>
                    <a:pt x="1" y="508"/>
                  </a:lnTo>
                  <a:lnTo>
                    <a:pt x="9945" y="508"/>
                  </a:lnTo>
                  <a:lnTo>
                    <a:pt x="9945" y="1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4" name="Google Shape;4214;p34"/>
            <p:cNvSpPr/>
            <p:nvPr/>
          </p:nvSpPr>
          <p:spPr>
            <a:xfrm>
              <a:off x="7738093" y="3173814"/>
              <a:ext cx="294029" cy="15018"/>
            </a:xfrm>
            <a:custGeom>
              <a:avLst/>
              <a:gdLst/>
              <a:ahLst/>
              <a:cxnLst/>
              <a:rect l="l" t="t" r="r" b="b"/>
              <a:pathLst>
                <a:path w="9946" h="508" extrusionOk="0">
                  <a:moveTo>
                    <a:pt x="1" y="1"/>
                  </a:moveTo>
                  <a:lnTo>
                    <a:pt x="1" y="508"/>
                  </a:lnTo>
                  <a:lnTo>
                    <a:pt x="9945" y="508"/>
                  </a:lnTo>
                  <a:lnTo>
                    <a:pt x="9945" y="1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5" name="Google Shape;4215;p34"/>
            <p:cNvSpPr/>
            <p:nvPr/>
          </p:nvSpPr>
          <p:spPr>
            <a:xfrm>
              <a:off x="7738093" y="3201927"/>
              <a:ext cx="294029" cy="15934"/>
            </a:xfrm>
            <a:custGeom>
              <a:avLst/>
              <a:gdLst/>
              <a:ahLst/>
              <a:cxnLst/>
              <a:rect l="l" t="t" r="r" b="b"/>
              <a:pathLst>
                <a:path w="9946" h="539" extrusionOk="0">
                  <a:moveTo>
                    <a:pt x="1" y="0"/>
                  </a:moveTo>
                  <a:lnTo>
                    <a:pt x="1" y="538"/>
                  </a:lnTo>
                  <a:lnTo>
                    <a:pt x="9945" y="538"/>
                  </a:lnTo>
                  <a:lnTo>
                    <a:pt x="9945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6" name="Google Shape;4216;p34"/>
            <p:cNvSpPr/>
            <p:nvPr/>
          </p:nvSpPr>
          <p:spPr>
            <a:xfrm>
              <a:off x="7738093" y="3230010"/>
              <a:ext cx="231297" cy="15934"/>
            </a:xfrm>
            <a:custGeom>
              <a:avLst/>
              <a:gdLst/>
              <a:ahLst/>
              <a:cxnLst/>
              <a:rect l="l" t="t" r="r" b="b"/>
              <a:pathLst>
                <a:path w="7824" h="539" extrusionOk="0">
                  <a:moveTo>
                    <a:pt x="1" y="0"/>
                  </a:moveTo>
                  <a:lnTo>
                    <a:pt x="1" y="538"/>
                  </a:lnTo>
                  <a:lnTo>
                    <a:pt x="7823" y="538"/>
                  </a:lnTo>
                  <a:lnTo>
                    <a:pt x="7823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7" name="Google Shape;4217;p34"/>
            <p:cNvSpPr/>
            <p:nvPr/>
          </p:nvSpPr>
          <p:spPr>
            <a:xfrm>
              <a:off x="7801768" y="2664563"/>
              <a:ext cx="174153" cy="80528"/>
            </a:xfrm>
            <a:custGeom>
              <a:avLst/>
              <a:gdLst/>
              <a:ahLst/>
              <a:cxnLst/>
              <a:rect l="l" t="t" r="r" b="b"/>
              <a:pathLst>
                <a:path w="5891" h="2724" extrusionOk="0">
                  <a:moveTo>
                    <a:pt x="2946" y="728"/>
                  </a:moveTo>
                  <a:cubicBezTo>
                    <a:pt x="3136" y="728"/>
                    <a:pt x="3294" y="887"/>
                    <a:pt x="3294" y="1077"/>
                  </a:cubicBezTo>
                  <a:cubicBezTo>
                    <a:pt x="3294" y="1267"/>
                    <a:pt x="3136" y="1394"/>
                    <a:pt x="2946" y="1394"/>
                  </a:cubicBezTo>
                  <a:cubicBezTo>
                    <a:pt x="2756" y="1394"/>
                    <a:pt x="2597" y="1267"/>
                    <a:pt x="2597" y="1077"/>
                  </a:cubicBezTo>
                  <a:cubicBezTo>
                    <a:pt x="2597" y="887"/>
                    <a:pt x="2756" y="728"/>
                    <a:pt x="2946" y="728"/>
                  </a:cubicBezTo>
                  <a:close/>
                  <a:moveTo>
                    <a:pt x="2946" y="0"/>
                  </a:moveTo>
                  <a:cubicBezTo>
                    <a:pt x="2407" y="0"/>
                    <a:pt x="1964" y="443"/>
                    <a:pt x="1964" y="982"/>
                  </a:cubicBezTo>
                  <a:lnTo>
                    <a:pt x="1964" y="1014"/>
                  </a:lnTo>
                  <a:lnTo>
                    <a:pt x="1679" y="1014"/>
                  </a:lnTo>
                  <a:cubicBezTo>
                    <a:pt x="761" y="1014"/>
                    <a:pt x="0" y="1774"/>
                    <a:pt x="0" y="2692"/>
                  </a:cubicBezTo>
                  <a:lnTo>
                    <a:pt x="0" y="2724"/>
                  </a:lnTo>
                  <a:lnTo>
                    <a:pt x="5891" y="2724"/>
                  </a:lnTo>
                  <a:lnTo>
                    <a:pt x="5891" y="2692"/>
                  </a:lnTo>
                  <a:cubicBezTo>
                    <a:pt x="5891" y="1774"/>
                    <a:pt x="5131" y="1014"/>
                    <a:pt x="4212" y="1014"/>
                  </a:cubicBezTo>
                  <a:lnTo>
                    <a:pt x="3959" y="1014"/>
                  </a:lnTo>
                  <a:lnTo>
                    <a:pt x="3959" y="982"/>
                  </a:lnTo>
                  <a:cubicBezTo>
                    <a:pt x="3959" y="443"/>
                    <a:pt x="3516" y="0"/>
                    <a:pt x="2946" y="0"/>
                  </a:cubicBezTo>
                  <a:close/>
                </a:path>
              </a:pathLst>
            </a:custGeom>
            <a:solidFill>
              <a:srgbClr val="306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8" name="Google Shape;4218;p34"/>
            <p:cNvSpPr/>
            <p:nvPr/>
          </p:nvSpPr>
          <p:spPr>
            <a:xfrm>
              <a:off x="7737177" y="2808733"/>
              <a:ext cx="61815" cy="61815"/>
            </a:xfrm>
            <a:custGeom>
              <a:avLst/>
              <a:gdLst/>
              <a:ahLst/>
              <a:cxnLst/>
              <a:rect l="l" t="t" r="r" b="b"/>
              <a:pathLst>
                <a:path w="2091" h="2091" extrusionOk="0">
                  <a:moveTo>
                    <a:pt x="697" y="0"/>
                  </a:moveTo>
                  <a:lnTo>
                    <a:pt x="697" y="697"/>
                  </a:lnTo>
                  <a:lnTo>
                    <a:pt x="0" y="697"/>
                  </a:lnTo>
                  <a:lnTo>
                    <a:pt x="0" y="1394"/>
                  </a:lnTo>
                  <a:lnTo>
                    <a:pt x="697" y="1394"/>
                  </a:lnTo>
                  <a:lnTo>
                    <a:pt x="697" y="2090"/>
                  </a:lnTo>
                  <a:lnTo>
                    <a:pt x="1394" y="2090"/>
                  </a:lnTo>
                  <a:lnTo>
                    <a:pt x="1394" y="1394"/>
                  </a:lnTo>
                  <a:lnTo>
                    <a:pt x="2090" y="1394"/>
                  </a:lnTo>
                  <a:lnTo>
                    <a:pt x="2090" y="697"/>
                  </a:lnTo>
                  <a:lnTo>
                    <a:pt x="1394" y="697"/>
                  </a:lnTo>
                  <a:lnTo>
                    <a:pt x="1394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9" name="Google Shape;4219;p34"/>
            <p:cNvSpPr/>
            <p:nvPr/>
          </p:nvSpPr>
          <p:spPr>
            <a:xfrm>
              <a:off x="7966543" y="2933245"/>
              <a:ext cx="94570" cy="72103"/>
            </a:xfrm>
            <a:custGeom>
              <a:avLst/>
              <a:gdLst/>
              <a:ahLst/>
              <a:cxnLst/>
              <a:rect l="l" t="t" r="r" b="b"/>
              <a:pathLst>
                <a:path w="3199" h="2439" extrusionOk="0">
                  <a:moveTo>
                    <a:pt x="1584" y="0"/>
                  </a:moveTo>
                  <a:lnTo>
                    <a:pt x="1584" y="0"/>
                  </a:lnTo>
                  <a:cubicBezTo>
                    <a:pt x="1584" y="0"/>
                    <a:pt x="0" y="2439"/>
                    <a:pt x="1615" y="2439"/>
                  </a:cubicBezTo>
                  <a:cubicBezTo>
                    <a:pt x="3199" y="2407"/>
                    <a:pt x="1584" y="0"/>
                    <a:pt x="1584" y="0"/>
                  </a:cubicBezTo>
                  <a:close/>
                </a:path>
              </a:pathLst>
            </a:custGeom>
            <a:solidFill>
              <a:srgbClr val="E276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0" name="Google Shape;4220;p34"/>
            <p:cNvSpPr/>
            <p:nvPr/>
          </p:nvSpPr>
          <p:spPr>
            <a:xfrm>
              <a:off x="8013338" y="2975370"/>
              <a:ext cx="17826" cy="17797"/>
            </a:xfrm>
            <a:custGeom>
              <a:avLst/>
              <a:gdLst/>
              <a:ahLst/>
              <a:cxnLst/>
              <a:rect l="l" t="t" r="r" b="b"/>
              <a:pathLst>
                <a:path w="603" h="602" extrusionOk="0">
                  <a:moveTo>
                    <a:pt x="317" y="0"/>
                  </a:moveTo>
                  <a:cubicBezTo>
                    <a:pt x="159" y="0"/>
                    <a:pt x="1" y="127"/>
                    <a:pt x="1" y="285"/>
                  </a:cubicBezTo>
                  <a:cubicBezTo>
                    <a:pt x="1" y="475"/>
                    <a:pt x="159" y="602"/>
                    <a:pt x="317" y="602"/>
                  </a:cubicBezTo>
                  <a:cubicBezTo>
                    <a:pt x="476" y="602"/>
                    <a:pt x="602" y="475"/>
                    <a:pt x="602" y="285"/>
                  </a:cubicBezTo>
                  <a:cubicBezTo>
                    <a:pt x="602" y="127"/>
                    <a:pt x="476" y="0"/>
                    <a:pt x="317" y="0"/>
                  </a:cubicBezTo>
                  <a:close/>
                </a:path>
              </a:pathLst>
            </a:custGeom>
            <a:solidFill>
              <a:srgbClr val="FEE6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1" name="Google Shape;4221;p34"/>
            <p:cNvSpPr/>
            <p:nvPr/>
          </p:nvSpPr>
          <p:spPr>
            <a:xfrm>
              <a:off x="7727806" y="2922012"/>
              <a:ext cx="310850" cy="176015"/>
            </a:xfrm>
            <a:custGeom>
              <a:avLst/>
              <a:gdLst/>
              <a:ahLst/>
              <a:cxnLst/>
              <a:rect l="l" t="t" r="r" b="b"/>
              <a:pathLst>
                <a:path w="10515" h="5954" extrusionOk="0">
                  <a:moveTo>
                    <a:pt x="317" y="0"/>
                  </a:moveTo>
                  <a:lnTo>
                    <a:pt x="1" y="760"/>
                  </a:lnTo>
                  <a:lnTo>
                    <a:pt x="1" y="760"/>
                  </a:lnTo>
                  <a:lnTo>
                    <a:pt x="254" y="633"/>
                  </a:lnTo>
                  <a:lnTo>
                    <a:pt x="254" y="5669"/>
                  </a:lnTo>
                  <a:lnTo>
                    <a:pt x="9976" y="5669"/>
                  </a:lnTo>
                  <a:lnTo>
                    <a:pt x="9881" y="5954"/>
                  </a:lnTo>
                  <a:cubicBezTo>
                    <a:pt x="10040" y="5827"/>
                    <a:pt x="10325" y="5669"/>
                    <a:pt x="10515" y="5605"/>
                  </a:cubicBezTo>
                  <a:cubicBezTo>
                    <a:pt x="10293" y="5510"/>
                    <a:pt x="10040" y="5384"/>
                    <a:pt x="9881" y="5225"/>
                  </a:cubicBezTo>
                  <a:lnTo>
                    <a:pt x="9881" y="5225"/>
                  </a:lnTo>
                  <a:lnTo>
                    <a:pt x="9976" y="5510"/>
                  </a:lnTo>
                  <a:lnTo>
                    <a:pt x="381" y="5510"/>
                  </a:lnTo>
                  <a:lnTo>
                    <a:pt x="381" y="633"/>
                  </a:lnTo>
                  <a:lnTo>
                    <a:pt x="634" y="760"/>
                  </a:lnTo>
                  <a:lnTo>
                    <a:pt x="634" y="760"/>
                  </a:lnTo>
                  <a:lnTo>
                    <a:pt x="317" y="0"/>
                  </a:lnTo>
                  <a:close/>
                </a:path>
              </a:pathLst>
            </a:custGeom>
            <a:solidFill>
              <a:srgbClr val="9898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2" name="Google Shape;4222;p34"/>
            <p:cNvSpPr/>
            <p:nvPr/>
          </p:nvSpPr>
          <p:spPr>
            <a:xfrm>
              <a:off x="7774631" y="2993136"/>
              <a:ext cx="17797" cy="91792"/>
            </a:xfrm>
            <a:custGeom>
              <a:avLst/>
              <a:gdLst/>
              <a:ahLst/>
              <a:cxnLst/>
              <a:rect l="l" t="t" r="r" b="b"/>
              <a:pathLst>
                <a:path w="602" h="3105" extrusionOk="0">
                  <a:moveTo>
                    <a:pt x="0" y="1"/>
                  </a:moveTo>
                  <a:lnTo>
                    <a:pt x="0" y="3104"/>
                  </a:lnTo>
                  <a:lnTo>
                    <a:pt x="602" y="3104"/>
                  </a:lnTo>
                  <a:lnTo>
                    <a:pt x="602" y="1"/>
                  </a:lnTo>
                  <a:close/>
                </a:path>
              </a:pathLst>
            </a:custGeom>
            <a:solidFill>
              <a:srgbClr val="E2A7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3" name="Google Shape;4223;p34"/>
            <p:cNvSpPr/>
            <p:nvPr/>
          </p:nvSpPr>
          <p:spPr>
            <a:xfrm>
              <a:off x="7815810" y="2968807"/>
              <a:ext cx="17826" cy="116122"/>
            </a:xfrm>
            <a:custGeom>
              <a:avLst/>
              <a:gdLst/>
              <a:ahLst/>
              <a:cxnLst/>
              <a:rect l="l" t="t" r="r" b="b"/>
              <a:pathLst>
                <a:path w="603" h="3928" extrusionOk="0">
                  <a:moveTo>
                    <a:pt x="0" y="1"/>
                  </a:moveTo>
                  <a:lnTo>
                    <a:pt x="0" y="3927"/>
                  </a:lnTo>
                  <a:lnTo>
                    <a:pt x="602" y="3927"/>
                  </a:lnTo>
                  <a:lnTo>
                    <a:pt x="602" y="1"/>
                  </a:lnTo>
                  <a:close/>
                </a:path>
              </a:pathLst>
            </a:custGeom>
            <a:solidFill>
              <a:srgbClr val="43A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4" name="Google Shape;4224;p34"/>
            <p:cNvSpPr/>
            <p:nvPr/>
          </p:nvSpPr>
          <p:spPr>
            <a:xfrm>
              <a:off x="7856989" y="2951957"/>
              <a:ext cx="17826" cy="132972"/>
            </a:xfrm>
            <a:custGeom>
              <a:avLst/>
              <a:gdLst/>
              <a:ahLst/>
              <a:cxnLst/>
              <a:rect l="l" t="t" r="r" b="b"/>
              <a:pathLst>
                <a:path w="603" h="4498" extrusionOk="0">
                  <a:moveTo>
                    <a:pt x="1" y="0"/>
                  </a:moveTo>
                  <a:lnTo>
                    <a:pt x="1" y="4497"/>
                  </a:lnTo>
                  <a:lnTo>
                    <a:pt x="603" y="4497"/>
                  </a:lnTo>
                  <a:lnTo>
                    <a:pt x="603" y="0"/>
                  </a:lnTo>
                  <a:close/>
                </a:path>
              </a:pathLst>
            </a:custGeom>
            <a:solidFill>
              <a:srgbClr val="E276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5" name="Google Shape;4225;p34"/>
            <p:cNvSpPr/>
            <p:nvPr/>
          </p:nvSpPr>
          <p:spPr>
            <a:xfrm>
              <a:off x="7898197" y="2980040"/>
              <a:ext cx="18743" cy="104888"/>
            </a:xfrm>
            <a:custGeom>
              <a:avLst/>
              <a:gdLst/>
              <a:ahLst/>
              <a:cxnLst/>
              <a:rect l="l" t="t" r="r" b="b"/>
              <a:pathLst>
                <a:path w="634" h="3548" extrusionOk="0">
                  <a:moveTo>
                    <a:pt x="0" y="1"/>
                  </a:moveTo>
                  <a:lnTo>
                    <a:pt x="0" y="3547"/>
                  </a:lnTo>
                  <a:lnTo>
                    <a:pt x="634" y="3547"/>
                  </a:lnTo>
                  <a:lnTo>
                    <a:pt x="634" y="1"/>
                  </a:lnTo>
                  <a:close/>
                </a:path>
              </a:pathLst>
            </a:custGeom>
            <a:solidFill>
              <a:srgbClr val="43A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6" name="Google Shape;4226;p34"/>
            <p:cNvSpPr/>
            <p:nvPr/>
          </p:nvSpPr>
          <p:spPr>
            <a:xfrm>
              <a:off x="7939376" y="3024028"/>
              <a:ext cx="18772" cy="60899"/>
            </a:xfrm>
            <a:custGeom>
              <a:avLst/>
              <a:gdLst/>
              <a:ahLst/>
              <a:cxnLst/>
              <a:rect l="l" t="t" r="r" b="b"/>
              <a:pathLst>
                <a:path w="635" h="2060" extrusionOk="0">
                  <a:moveTo>
                    <a:pt x="1" y="1"/>
                  </a:moveTo>
                  <a:lnTo>
                    <a:pt x="1" y="2059"/>
                  </a:lnTo>
                  <a:lnTo>
                    <a:pt x="634" y="2059"/>
                  </a:lnTo>
                  <a:lnTo>
                    <a:pt x="634" y="1"/>
                  </a:lnTo>
                  <a:close/>
                </a:path>
              </a:pathLst>
            </a:custGeom>
            <a:solidFill>
              <a:srgbClr val="E2A7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7" name="Google Shape;4227;p34"/>
          <p:cNvGrpSpPr/>
          <p:nvPr/>
        </p:nvGrpSpPr>
        <p:grpSpPr>
          <a:xfrm>
            <a:off x="7632557" y="3819551"/>
            <a:ext cx="1005539" cy="917058"/>
            <a:chOff x="7428232" y="3819551"/>
            <a:chExt cx="1005539" cy="917058"/>
          </a:xfrm>
        </p:grpSpPr>
        <p:sp>
          <p:nvSpPr>
            <p:cNvPr id="4228" name="Google Shape;4228;p34"/>
            <p:cNvSpPr/>
            <p:nvPr/>
          </p:nvSpPr>
          <p:spPr>
            <a:xfrm>
              <a:off x="7428232" y="3819551"/>
              <a:ext cx="1005539" cy="917058"/>
            </a:xfrm>
            <a:custGeom>
              <a:avLst/>
              <a:gdLst/>
              <a:ahLst/>
              <a:cxnLst/>
              <a:rect l="l" t="t" r="r" b="b"/>
              <a:pathLst>
                <a:path w="34014" h="31021" extrusionOk="0">
                  <a:moveTo>
                    <a:pt x="17007" y="1"/>
                  </a:moveTo>
                  <a:cubicBezTo>
                    <a:pt x="13040" y="1"/>
                    <a:pt x="9074" y="1513"/>
                    <a:pt x="6049" y="4537"/>
                  </a:cubicBezTo>
                  <a:cubicBezTo>
                    <a:pt x="0" y="10586"/>
                    <a:pt x="0" y="20403"/>
                    <a:pt x="6049" y="26484"/>
                  </a:cubicBezTo>
                  <a:cubicBezTo>
                    <a:pt x="9074" y="29508"/>
                    <a:pt x="13040" y="31020"/>
                    <a:pt x="17007" y="31020"/>
                  </a:cubicBezTo>
                  <a:cubicBezTo>
                    <a:pt x="20973" y="31020"/>
                    <a:pt x="24940" y="29508"/>
                    <a:pt x="27964" y="26484"/>
                  </a:cubicBezTo>
                  <a:cubicBezTo>
                    <a:pt x="34013" y="20403"/>
                    <a:pt x="34013" y="10586"/>
                    <a:pt x="27964" y="4537"/>
                  </a:cubicBezTo>
                  <a:cubicBezTo>
                    <a:pt x="24940" y="1513"/>
                    <a:pt x="20973" y="1"/>
                    <a:pt x="17007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9" name="Google Shape;4229;p34"/>
            <p:cNvSpPr/>
            <p:nvPr/>
          </p:nvSpPr>
          <p:spPr>
            <a:xfrm>
              <a:off x="7689436" y="4268202"/>
              <a:ext cx="420379" cy="57144"/>
            </a:xfrm>
            <a:custGeom>
              <a:avLst/>
              <a:gdLst/>
              <a:ahLst/>
              <a:cxnLst/>
              <a:rect l="l" t="t" r="r" b="b"/>
              <a:pathLst>
                <a:path w="14220" h="1933" extrusionOk="0">
                  <a:moveTo>
                    <a:pt x="0" y="1"/>
                  </a:moveTo>
                  <a:lnTo>
                    <a:pt x="0" y="1933"/>
                  </a:lnTo>
                  <a:lnTo>
                    <a:pt x="14220" y="1933"/>
                  </a:lnTo>
                  <a:lnTo>
                    <a:pt x="14220" y="1"/>
                  </a:lnTo>
                  <a:close/>
                </a:path>
              </a:pathLst>
            </a:custGeom>
            <a:solidFill>
              <a:srgbClr val="F7F1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0" name="Google Shape;4230;p34"/>
            <p:cNvSpPr/>
            <p:nvPr/>
          </p:nvSpPr>
          <p:spPr>
            <a:xfrm>
              <a:off x="8087301" y="4268202"/>
              <a:ext cx="22497" cy="57144"/>
            </a:xfrm>
            <a:custGeom>
              <a:avLst/>
              <a:gdLst/>
              <a:ahLst/>
              <a:cxnLst/>
              <a:rect l="l" t="t" r="r" b="b"/>
              <a:pathLst>
                <a:path w="761" h="1933" extrusionOk="0">
                  <a:moveTo>
                    <a:pt x="1" y="1"/>
                  </a:moveTo>
                  <a:lnTo>
                    <a:pt x="1" y="1933"/>
                  </a:lnTo>
                  <a:lnTo>
                    <a:pt x="761" y="1933"/>
                  </a:lnTo>
                  <a:lnTo>
                    <a:pt x="761" y="1"/>
                  </a:lnTo>
                  <a:close/>
                </a:path>
              </a:pathLst>
            </a:custGeom>
            <a:solidFill>
              <a:srgbClr val="F28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1" name="Google Shape;4231;p34"/>
            <p:cNvSpPr/>
            <p:nvPr/>
          </p:nvSpPr>
          <p:spPr>
            <a:xfrm>
              <a:off x="7689436" y="4268202"/>
              <a:ext cx="196620" cy="57144"/>
            </a:xfrm>
            <a:custGeom>
              <a:avLst/>
              <a:gdLst/>
              <a:ahLst/>
              <a:cxnLst/>
              <a:rect l="l" t="t" r="r" b="b"/>
              <a:pathLst>
                <a:path w="6651" h="1933" extrusionOk="0">
                  <a:moveTo>
                    <a:pt x="0" y="1"/>
                  </a:moveTo>
                  <a:lnTo>
                    <a:pt x="0" y="1933"/>
                  </a:lnTo>
                  <a:lnTo>
                    <a:pt x="6651" y="1933"/>
                  </a:lnTo>
                  <a:lnTo>
                    <a:pt x="6651" y="1"/>
                  </a:lnTo>
                  <a:close/>
                </a:path>
              </a:pathLst>
            </a:custGeom>
            <a:solidFill>
              <a:srgbClr val="E2A7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2" name="Google Shape;4232;p34"/>
            <p:cNvSpPr/>
            <p:nvPr/>
          </p:nvSpPr>
          <p:spPr>
            <a:xfrm>
              <a:off x="7689436" y="4294423"/>
              <a:ext cx="420379" cy="30922"/>
            </a:xfrm>
            <a:custGeom>
              <a:avLst/>
              <a:gdLst/>
              <a:ahLst/>
              <a:cxnLst/>
              <a:rect l="l" t="t" r="r" b="b"/>
              <a:pathLst>
                <a:path w="14220" h="1046" extrusionOk="0">
                  <a:moveTo>
                    <a:pt x="0" y="1"/>
                  </a:moveTo>
                  <a:lnTo>
                    <a:pt x="0" y="1046"/>
                  </a:lnTo>
                  <a:lnTo>
                    <a:pt x="14220" y="1046"/>
                  </a:lnTo>
                  <a:lnTo>
                    <a:pt x="14220" y="1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3" name="Google Shape;4233;p34"/>
            <p:cNvSpPr/>
            <p:nvPr/>
          </p:nvSpPr>
          <p:spPr>
            <a:xfrm>
              <a:off x="8047984" y="3981842"/>
              <a:ext cx="206938" cy="312623"/>
            </a:xfrm>
            <a:custGeom>
              <a:avLst/>
              <a:gdLst/>
              <a:ahLst/>
              <a:cxnLst/>
              <a:rect l="l" t="t" r="r" b="b"/>
              <a:pathLst>
                <a:path w="7000" h="10575" extrusionOk="0">
                  <a:moveTo>
                    <a:pt x="4471" y="0"/>
                  </a:moveTo>
                  <a:cubicBezTo>
                    <a:pt x="4184" y="0"/>
                    <a:pt x="3886" y="23"/>
                    <a:pt x="3547" y="61"/>
                  </a:cubicBezTo>
                  <a:cubicBezTo>
                    <a:pt x="1204" y="377"/>
                    <a:pt x="0" y="3449"/>
                    <a:pt x="760" y="5476"/>
                  </a:cubicBezTo>
                  <a:cubicBezTo>
                    <a:pt x="1299" y="6996"/>
                    <a:pt x="4719" y="8928"/>
                    <a:pt x="2756" y="10575"/>
                  </a:cubicBezTo>
                  <a:cubicBezTo>
                    <a:pt x="3737" y="10131"/>
                    <a:pt x="4402" y="9181"/>
                    <a:pt x="3769" y="7914"/>
                  </a:cubicBezTo>
                  <a:cubicBezTo>
                    <a:pt x="3357" y="7028"/>
                    <a:pt x="2439" y="6553"/>
                    <a:pt x="2154" y="5539"/>
                  </a:cubicBezTo>
                  <a:cubicBezTo>
                    <a:pt x="1869" y="4431"/>
                    <a:pt x="2407" y="3512"/>
                    <a:pt x="3389" y="3006"/>
                  </a:cubicBezTo>
                  <a:cubicBezTo>
                    <a:pt x="4466" y="2436"/>
                    <a:pt x="5036" y="2721"/>
                    <a:pt x="6049" y="2151"/>
                  </a:cubicBezTo>
                  <a:cubicBezTo>
                    <a:pt x="6999" y="1644"/>
                    <a:pt x="6651" y="441"/>
                    <a:pt x="5796" y="187"/>
                  </a:cubicBezTo>
                  <a:cubicBezTo>
                    <a:pt x="5317" y="53"/>
                    <a:pt x="4908" y="0"/>
                    <a:pt x="4471" y="0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4" name="Google Shape;4234;p34"/>
            <p:cNvSpPr/>
            <p:nvPr/>
          </p:nvSpPr>
          <p:spPr>
            <a:xfrm>
              <a:off x="8086355" y="4002830"/>
              <a:ext cx="132972" cy="217669"/>
            </a:xfrm>
            <a:custGeom>
              <a:avLst/>
              <a:gdLst/>
              <a:ahLst/>
              <a:cxnLst/>
              <a:rect l="l" t="t" r="r" b="b"/>
              <a:pathLst>
                <a:path w="4498" h="7363" extrusionOk="0">
                  <a:moveTo>
                    <a:pt x="3416" y="0"/>
                  </a:moveTo>
                  <a:cubicBezTo>
                    <a:pt x="3071" y="0"/>
                    <a:pt x="2718" y="92"/>
                    <a:pt x="2376" y="206"/>
                  </a:cubicBezTo>
                  <a:cubicBezTo>
                    <a:pt x="2249" y="269"/>
                    <a:pt x="2123" y="332"/>
                    <a:pt x="1964" y="396"/>
                  </a:cubicBezTo>
                  <a:cubicBezTo>
                    <a:pt x="1616" y="522"/>
                    <a:pt x="1363" y="807"/>
                    <a:pt x="1109" y="1092"/>
                  </a:cubicBezTo>
                  <a:cubicBezTo>
                    <a:pt x="856" y="1409"/>
                    <a:pt x="603" y="1726"/>
                    <a:pt x="413" y="2106"/>
                  </a:cubicBezTo>
                  <a:cubicBezTo>
                    <a:pt x="128" y="2739"/>
                    <a:pt x="1" y="3436"/>
                    <a:pt x="1" y="4101"/>
                  </a:cubicBezTo>
                  <a:cubicBezTo>
                    <a:pt x="33" y="4798"/>
                    <a:pt x="223" y="5399"/>
                    <a:pt x="634" y="5938"/>
                  </a:cubicBezTo>
                  <a:cubicBezTo>
                    <a:pt x="983" y="6444"/>
                    <a:pt x="1553" y="6793"/>
                    <a:pt x="2123" y="7363"/>
                  </a:cubicBezTo>
                  <a:cubicBezTo>
                    <a:pt x="1394" y="6159"/>
                    <a:pt x="128" y="5779"/>
                    <a:pt x="444" y="3689"/>
                  </a:cubicBezTo>
                  <a:cubicBezTo>
                    <a:pt x="539" y="3056"/>
                    <a:pt x="824" y="2327"/>
                    <a:pt x="1331" y="1884"/>
                  </a:cubicBezTo>
                  <a:cubicBezTo>
                    <a:pt x="1806" y="1441"/>
                    <a:pt x="2503" y="1282"/>
                    <a:pt x="3136" y="1219"/>
                  </a:cubicBezTo>
                  <a:cubicBezTo>
                    <a:pt x="3326" y="1187"/>
                    <a:pt x="3548" y="1124"/>
                    <a:pt x="3738" y="1092"/>
                  </a:cubicBezTo>
                  <a:cubicBezTo>
                    <a:pt x="3896" y="1061"/>
                    <a:pt x="4086" y="1029"/>
                    <a:pt x="4245" y="902"/>
                  </a:cubicBezTo>
                  <a:cubicBezTo>
                    <a:pt x="4498" y="681"/>
                    <a:pt x="4371" y="269"/>
                    <a:pt x="4086" y="142"/>
                  </a:cubicBezTo>
                  <a:cubicBezTo>
                    <a:pt x="3871" y="41"/>
                    <a:pt x="3645" y="0"/>
                    <a:pt x="3416" y="0"/>
                  </a:cubicBezTo>
                  <a:close/>
                </a:path>
              </a:pathLst>
            </a:custGeom>
            <a:solidFill>
              <a:srgbClr val="CAC9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5" name="Google Shape;4235;p34"/>
            <p:cNvSpPr/>
            <p:nvPr/>
          </p:nvSpPr>
          <p:spPr>
            <a:xfrm>
              <a:off x="7618282" y="3979861"/>
              <a:ext cx="623532" cy="621699"/>
            </a:xfrm>
            <a:custGeom>
              <a:avLst/>
              <a:gdLst/>
              <a:ahLst/>
              <a:cxnLst/>
              <a:rect l="l" t="t" r="r" b="b"/>
              <a:pathLst>
                <a:path w="21092" h="21030" extrusionOk="0">
                  <a:moveTo>
                    <a:pt x="10514" y="1109"/>
                  </a:moveTo>
                  <a:cubicBezTo>
                    <a:pt x="15708" y="1109"/>
                    <a:pt x="19920" y="5321"/>
                    <a:pt x="19920" y="10515"/>
                  </a:cubicBezTo>
                  <a:cubicBezTo>
                    <a:pt x="19920" y="12193"/>
                    <a:pt x="19477" y="13777"/>
                    <a:pt x="18717" y="15139"/>
                  </a:cubicBezTo>
                  <a:lnTo>
                    <a:pt x="3927" y="3833"/>
                  </a:lnTo>
                  <a:cubicBezTo>
                    <a:pt x="5606" y="2154"/>
                    <a:pt x="7949" y="1109"/>
                    <a:pt x="10514" y="1109"/>
                  </a:cubicBezTo>
                  <a:close/>
                  <a:moveTo>
                    <a:pt x="2344" y="5891"/>
                  </a:moveTo>
                  <a:lnTo>
                    <a:pt x="17133" y="17197"/>
                  </a:lnTo>
                  <a:cubicBezTo>
                    <a:pt x="15455" y="18876"/>
                    <a:pt x="13111" y="19921"/>
                    <a:pt x="10514" y="19921"/>
                  </a:cubicBezTo>
                  <a:cubicBezTo>
                    <a:pt x="5321" y="19921"/>
                    <a:pt x="1140" y="15709"/>
                    <a:pt x="1140" y="10515"/>
                  </a:cubicBezTo>
                  <a:cubicBezTo>
                    <a:pt x="1140" y="8837"/>
                    <a:pt x="1584" y="7253"/>
                    <a:pt x="2344" y="5891"/>
                  </a:cubicBezTo>
                  <a:close/>
                  <a:moveTo>
                    <a:pt x="10514" y="1"/>
                  </a:moveTo>
                  <a:cubicBezTo>
                    <a:pt x="4719" y="1"/>
                    <a:pt x="0" y="4720"/>
                    <a:pt x="0" y="10515"/>
                  </a:cubicBezTo>
                  <a:cubicBezTo>
                    <a:pt x="0" y="16304"/>
                    <a:pt x="4657" y="21030"/>
                    <a:pt x="10400" y="21030"/>
                  </a:cubicBezTo>
                  <a:cubicBezTo>
                    <a:pt x="10438" y="21030"/>
                    <a:pt x="10476" y="21029"/>
                    <a:pt x="10514" y="21029"/>
                  </a:cubicBezTo>
                  <a:cubicBezTo>
                    <a:pt x="16342" y="20997"/>
                    <a:pt x="21092" y="16152"/>
                    <a:pt x="21060" y="10515"/>
                  </a:cubicBezTo>
                  <a:cubicBezTo>
                    <a:pt x="20997" y="4720"/>
                    <a:pt x="16342" y="1"/>
                    <a:pt x="10514" y="1"/>
                  </a:cubicBezTo>
                  <a:close/>
                </a:path>
              </a:pathLst>
            </a:custGeom>
            <a:solidFill>
              <a:srgbClr val="F28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44" name="Google Shape;4344;p34"/>
          <p:cNvSpPr txBox="1"/>
          <p:nvPr/>
        </p:nvSpPr>
        <p:spPr>
          <a:xfrm>
            <a:off x="710250" y="457200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 smtClean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Average Linkage</a:t>
            </a:r>
            <a:endParaRPr sz="2500" dirty="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999" y="1069521"/>
            <a:ext cx="6508246" cy="3860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93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33" name="Google Shape;4133;p34"/>
          <p:cNvGrpSpPr/>
          <p:nvPr/>
        </p:nvGrpSpPr>
        <p:grpSpPr>
          <a:xfrm>
            <a:off x="457204" y="2549865"/>
            <a:ext cx="1037348" cy="916585"/>
            <a:chOff x="710229" y="2549865"/>
            <a:chExt cx="1037348" cy="916585"/>
          </a:xfrm>
        </p:grpSpPr>
        <p:sp>
          <p:nvSpPr>
            <p:cNvPr id="4134" name="Google Shape;4134;p34"/>
            <p:cNvSpPr/>
            <p:nvPr/>
          </p:nvSpPr>
          <p:spPr>
            <a:xfrm>
              <a:off x="710229" y="2549865"/>
              <a:ext cx="1037348" cy="916585"/>
            </a:xfrm>
            <a:custGeom>
              <a:avLst/>
              <a:gdLst/>
              <a:ahLst/>
              <a:cxnLst/>
              <a:rect l="l" t="t" r="r" b="b"/>
              <a:pathLst>
                <a:path w="35090" h="31005" extrusionOk="0">
                  <a:moveTo>
                    <a:pt x="17554" y="0"/>
                  </a:moveTo>
                  <a:cubicBezTo>
                    <a:pt x="12815" y="0"/>
                    <a:pt x="8136" y="2161"/>
                    <a:pt x="5099" y="6255"/>
                  </a:cubicBezTo>
                  <a:cubicBezTo>
                    <a:pt x="0" y="13127"/>
                    <a:pt x="1425" y="22818"/>
                    <a:pt x="8298" y="27948"/>
                  </a:cubicBezTo>
                  <a:cubicBezTo>
                    <a:pt x="11076" y="30010"/>
                    <a:pt x="14315" y="31005"/>
                    <a:pt x="17526" y="31005"/>
                  </a:cubicBezTo>
                  <a:cubicBezTo>
                    <a:pt x="22260" y="31005"/>
                    <a:pt x="26935" y="28844"/>
                    <a:pt x="29991" y="24750"/>
                  </a:cubicBezTo>
                  <a:cubicBezTo>
                    <a:pt x="35090" y="17878"/>
                    <a:pt x="33664" y="8187"/>
                    <a:pt x="26792" y="3057"/>
                  </a:cubicBezTo>
                  <a:cubicBezTo>
                    <a:pt x="24014" y="996"/>
                    <a:pt x="20770" y="0"/>
                    <a:pt x="17554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5" name="Google Shape;4135;p34"/>
            <p:cNvSpPr/>
            <p:nvPr/>
          </p:nvSpPr>
          <p:spPr>
            <a:xfrm>
              <a:off x="1027599" y="2683482"/>
              <a:ext cx="540225" cy="478706"/>
            </a:xfrm>
            <a:custGeom>
              <a:avLst/>
              <a:gdLst/>
              <a:ahLst/>
              <a:cxnLst/>
              <a:rect l="l" t="t" r="r" b="b"/>
              <a:pathLst>
                <a:path w="18274" h="16193" extrusionOk="0">
                  <a:moveTo>
                    <a:pt x="8630" y="0"/>
                  </a:moveTo>
                  <a:cubicBezTo>
                    <a:pt x="7266" y="0"/>
                    <a:pt x="5921" y="227"/>
                    <a:pt x="4687" y="817"/>
                  </a:cubicBezTo>
                  <a:cubicBezTo>
                    <a:pt x="2565" y="1830"/>
                    <a:pt x="982" y="3952"/>
                    <a:pt x="475" y="6327"/>
                  </a:cubicBezTo>
                  <a:cubicBezTo>
                    <a:pt x="0" y="8702"/>
                    <a:pt x="633" y="11331"/>
                    <a:pt x="2122" y="13168"/>
                  </a:cubicBezTo>
                  <a:cubicBezTo>
                    <a:pt x="3784" y="15184"/>
                    <a:pt x="6361" y="16192"/>
                    <a:pt x="8904" y="16192"/>
                  </a:cubicBezTo>
                  <a:cubicBezTo>
                    <a:pt x="9316" y="16192"/>
                    <a:pt x="9728" y="16166"/>
                    <a:pt x="10134" y="16113"/>
                  </a:cubicBezTo>
                  <a:cubicBezTo>
                    <a:pt x="12256" y="15828"/>
                    <a:pt x="14314" y="14846"/>
                    <a:pt x="15835" y="13263"/>
                  </a:cubicBezTo>
                  <a:cubicBezTo>
                    <a:pt x="17355" y="11648"/>
                    <a:pt x="18273" y="9431"/>
                    <a:pt x="18210" y="7151"/>
                  </a:cubicBezTo>
                  <a:cubicBezTo>
                    <a:pt x="18115" y="4902"/>
                    <a:pt x="16975" y="2685"/>
                    <a:pt x="15138" y="1514"/>
                  </a:cubicBezTo>
                  <a:cubicBezTo>
                    <a:pt x="14124" y="880"/>
                    <a:pt x="12953" y="564"/>
                    <a:pt x="11781" y="342"/>
                  </a:cubicBezTo>
                  <a:cubicBezTo>
                    <a:pt x="10747" y="135"/>
                    <a:pt x="9683" y="0"/>
                    <a:pt x="8630" y="0"/>
                  </a:cubicBezTo>
                  <a:close/>
                </a:path>
              </a:pathLst>
            </a:custGeom>
            <a:solidFill>
              <a:srgbClr val="E2A7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6" name="Google Shape;4136;p34"/>
            <p:cNvSpPr/>
            <p:nvPr/>
          </p:nvSpPr>
          <p:spPr>
            <a:xfrm>
              <a:off x="1211085" y="2887366"/>
              <a:ext cx="195704" cy="272448"/>
            </a:xfrm>
            <a:custGeom>
              <a:avLst/>
              <a:gdLst/>
              <a:ahLst/>
              <a:cxnLst/>
              <a:rect l="l" t="t" r="r" b="b"/>
              <a:pathLst>
                <a:path w="6620" h="9216" extrusionOk="0">
                  <a:moveTo>
                    <a:pt x="5669" y="0"/>
                  </a:moveTo>
                  <a:lnTo>
                    <a:pt x="5669" y="0"/>
                  </a:lnTo>
                  <a:cubicBezTo>
                    <a:pt x="5701" y="1900"/>
                    <a:pt x="5194" y="3579"/>
                    <a:pt x="4212" y="5194"/>
                  </a:cubicBezTo>
                  <a:cubicBezTo>
                    <a:pt x="3230" y="6777"/>
                    <a:pt x="1647" y="8171"/>
                    <a:pt x="0" y="8899"/>
                  </a:cubicBezTo>
                  <a:cubicBezTo>
                    <a:pt x="507" y="9184"/>
                    <a:pt x="1267" y="9216"/>
                    <a:pt x="1299" y="9216"/>
                  </a:cubicBezTo>
                  <a:cubicBezTo>
                    <a:pt x="1679" y="9121"/>
                    <a:pt x="1774" y="8994"/>
                    <a:pt x="2059" y="8741"/>
                  </a:cubicBezTo>
                  <a:cubicBezTo>
                    <a:pt x="4086" y="7126"/>
                    <a:pt x="5194" y="4592"/>
                    <a:pt x="6239" y="2154"/>
                  </a:cubicBezTo>
                  <a:cubicBezTo>
                    <a:pt x="6429" y="1679"/>
                    <a:pt x="6619" y="1647"/>
                    <a:pt x="6556" y="1140"/>
                  </a:cubicBezTo>
                  <a:cubicBezTo>
                    <a:pt x="6524" y="634"/>
                    <a:pt x="5764" y="64"/>
                    <a:pt x="5669" y="0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7" name="Google Shape;4137;p34"/>
            <p:cNvSpPr/>
            <p:nvPr/>
          </p:nvSpPr>
          <p:spPr>
            <a:xfrm>
              <a:off x="1371160" y="2922928"/>
              <a:ext cx="140451" cy="79819"/>
            </a:xfrm>
            <a:custGeom>
              <a:avLst/>
              <a:gdLst/>
              <a:ahLst/>
              <a:cxnLst/>
              <a:rect l="l" t="t" r="r" b="b"/>
              <a:pathLst>
                <a:path w="4751" h="2700" extrusionOk="0">
                  <a:moveTo>
                    <a:pt x="3864" y="1"/>
                  </a:moveTo>
                  <a:cubicBezTo>
                    <a:pt x="2978" y="982"/>
                    <a:pt x="1774" y="1616"/>
                    <a:pt x="507" y="1743"/>
                  </a:cubicBezTo>
                  <a:cubicBezTo>
                    <a:pt x="317" y="2059"/>
                    <a:pt x="159" y="2376"/>
                    <a:pt x="1" y="2693"/>
                  </a:cubicBezTo>
                  <a:cubicBezTo>
                    <a:pt x="86" y="2697"/>
                    <a:pt x="172" y="2699"/>
                    <a:pt x="257" y="2699"/>
                  </a:cubicBezTo>
                  <a:cubicBezTo>
                    <a:pt x="1981" y="2699"/>
                    <a:pt x="3725" y="1796"/>
                    <a:pt x="4751" y="317"/>
                  </a:cubicBezTo>
                  <a:cubicBezTo>
                    <a:pt x="4434" y="222"/>
                    <a:pt x="4149" y="127"/>
                    <a:pt x="3864" y="1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8" name="Google Shape;4138;p34"/>
            <p:cNvSpPr/>
            <p:nvPr/>
          </p:nvSpPr>
          <p:spPr>
            <a:xfrm>
              <a:off x="1314047" y="3043006"/>
              <a:ext cx="197566" cy="54099"/>
            </a:xfrm>
            <a:custGeom>
              <a:avLst/>
              <a:gdLst/>
              <a:ahLst/>
              <a:cxnLst/>
              <a:rect l="l" t="t" r="r" b="b"/>
              <a:pathLst>
                <a:path w="6683" h="1830" extrusionOk="0">
                  <a:moveTo>
                    <a:pt x="3680" y="1"/>
                  </a:moveTo>
                  <a:cubicBezTo>
                    <a:pt x="3180" y="1"/>
                    <a:pt x="2687" y="46"/>
                    <a:pt x="2218" y="151"/>
                  </a:cubicBezTo>
                  <a:cubicBezTo>
                    <a:pt x="1299" y="372"/>
                    <a:pt x="286" y="879"/>
                    <a:pt x="1" y="1829"/>
                  </a:cubicBezTo>
                  <a:cubicBezTo>
                    <a:pt x="1204" y="1354"/>
                    <a:pt x="2471" y="1037"/>
                    <a:pt x="3738" y="942"/>
                  </a:cubicBezTo>
                  <a:cubicBezTo>
                    <a:pt x="3865" y="931"/>
                    <a:pt x="3989" y="923"/>
                    <a:pt x="4109" y="923"/>
                  </a:cubicBezTo>
                  <a:cubicBezTo>
                    <a:pt x="4318" y="923"/>
                    <a:pt x="4519" y="946"/>
                    <a:pt x="4720" y="1006"/>
                  </a:cubicBezTo>
                  <a:cubicBezTo>
                    <a:pt x="5036" y="1132"/>
                    <a:pt x="5416" y="1386"/>
                    <a:pt x="5480" y="1702"/>
                  </a:cubicBezTo>
                  <a:cubicBezTo>
                    <a:pt x="5955" y="1354"/>
                    <a:pt x="6303" y="942"/>
                    <a:pt x="6683" y="467"/>
                  </a:cubicBezTo>
                  <a:cubicBezTo>
                    <a:pt x="5748" y="191"/>
                    <a:pt x="4699" y="1"/>
                    <a:pt x="3680" y="1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9" name="Google Shape;4139;p34"/>
            <p:cNvSpPr/>
            <p:nvPr/>
          </p:nvSpPr>
          <p:spPr>
            <a:xfrm>
              <a:off x="1198906" y="2829307"/>
              <a:ext cx="160110" cy="221926"/>
            </a:xfrm>
            <a:custGeom>
              <a:avLst/>
              <a:gdLst/>
              <a:ahLst/>
              <a:cxnLst/>
              <a:rect l="l" t="t" r="r" b="b"/>
              <a:pathLst>
                <a:path w="5416" h="7507" extrusionOk="0">
                  <a:moveTo>
                    <a:pt x="286" y="1"/>
                  </a:moveTo>
                  <a:cubicBezTo>
                    <a:pt x="1" y="1299"/>
                    <a:pt x="602" y="2724"/>
                    <a:pt x="1647" y="3421"/>
                  </a:cubicBezTo>
                  <a:cubicBezTo>
                    <a:pt x="2091" y="3738"/>
                    <a:pt x="2597" y="3896"/>
                    <a:pt x="3041" y="4181"/>
                  </a:cubicBezTo>
                  <a:cubicBezTo>
                    <a:pt x="4086" y="4878"/>
                    <a:pt x="4656" y="6240"/>
                    <a:pt x="4466" y="7506"/>
                  </a:cubicBezTo>
                  <a:cubicBezTo>
                    <a:pt x="5321" y="6810"/>
                    <a:pt x="5416" y="5321"/>
                    <a:pt x="4688" y="4498"/>
                  </a:cubicBezTo>
                  <a:cubicBezTo>
                    <a:pt x="4022" y="3738"/>
                    <a:pt x="2914" y="3611"/>
                    <a:pt x="2091" y="3041"/>
                  </a:cubicBezTo>
                  <a:cubicBezTo>
                    <a:pt x="1204" y="2376"/>
                    <a:pt x="729" y="1173"/>
                    <a:pt x="982" y="64"/>
                  </a:cubicBezTo>
                  <a:cubicBezTo>
                    <a:pt x="729" y="33"/>
                    <a:pt x="507" y="33"/>
                    <a:pt x="286" y="1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0" name="Google Shape;4140;p34"/>
            <p:cNvSpPr/>
            <p:nvPr/>
          </p:nvSpPr>
          <p:spPr>
            <a:xfrm>
              <a:off x="1107148" y="2863007"/>
              <a:ext cx="191033" cy="255627"/>
            </a:xfrm>
            <a:custGeom>
              <a:avLst/>
              <a:gdLst/>
              <a:ahLst/>
              <a:cxnLst/>
              <a:rect l="l" t="t" r="r" b="b"/>
              <a:pathLst>
                <a:path w="6462" h="8647" extrusionOk="0">
                  <a:moveTo>
                    <a:pt x="191" y="1"/>
                  </a:moveTo>
                  <a:cubicBezTo>
                    <a:pt x="1" y="1173"/>
                    <a:pt x="191" y="2439"/>
                    <a:pt x="761" y="3453"/>
                  </a:cubicBezTo>
                  <a:cubicBezTo>
                    <a:pt x="1331" y="4498"/>
                    <a:pt x="2249" y="5321"/>
                    <a:pt x="3326" y="5765"/>
                  </a:cubicBezTo>
                  <a:cubicBezTo>
                    <a:pt x="3896" y="5986"/>
                    <a:pt x="4561" y="6113"/>
                    <a:pt x="5068" y="6525"/>
                  </a:cubicBezTo>
                  <a:cubicBezTo>
                    <a:pt x="5638" y="7031"/>
                    <a:pt x="5828" y="7918"/>
                    <a:pt x="5575" y="8647"/>
                  </a:cubicBezTo>
                  <a:cubicBezTo>
                    <a:pt x="6240" y="8425"/>
                    <a:pt x="6461" y="7443"/>
                    <a:pt x="6145" y="6778"/>
                  </a:cubicBezTo>
                  <a:cubicBezTo>
                    <a:pt x="5828" y="6113"/>
                    <a:pt x="5195" y="5701"/>
                    <a:pt x="4530" y="5416"/>
                  </a:cubicBezTo>
                  <a:cubicBezTo>
                    <a:pt x="3865" y="5131"/>
                    <a:pt x="3200" y="4910"/>
                    <a:pt x="2629" y="4435"/>
                  </a:cubicBezTo>
                  <a:cubicBezTo>
                    <a:pt x="2059" y="3928"/>
                    <a:pt x="1711" y="3199"/>
                    <a:pt x="1363" y="2471"/>
                  </a:cubicBezTo>
                  <a:cubicBezTo>
                    <a:pt x="983" y="1648"/>
                    <a:pt x="603" y="824"/>
                    <a:pt x="191" y="1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1" name="Google Shape;4141;p34"/>
            <p:cNvSpPr/>
            <p:nvPr/>
          </p:nvSpPr>
          <p:spPr>
            <a:xfrm>
              <a:off x="1321556" y="2738495"/>
              <a:ext cx="180716" cy="150769"/>
            </a:xfrm>
            <a:custGeom>
              <a:avLst/>
              <a:gdLst/>
              <a:ahLst/>
              <a:cxnLst/>
              <a:rect l="l" t="t" r="r" b="b"/>
              <a:pathLst>
                <a:path w="6113" h="5100" extrusionOk="0">
                  <a:moveTo>
                    <a:pt x="5606" y="1"/>
                  </a:moveTo>
                  <a:cubicBezTo>
                    <a:pt x="5289" y="856"/>
                    <a:pt x="4497" y="1394"/>
                    <a:pt x="3705" y="1743"/>
                  </a:cubicBezTo>
                  <a:cubicBezTo>
                    <a:pt x="2914" y="2091"/>
                    <a:pt x="2027" y="2313"/>
                    <a:pt x="1330" y="2819"/>
                  </a:cubicBezTo>
                  <a:cubicBezTo>
                    <a:pt x="602" y="3326"/>
                    <a:pt x="0" y="4213"/>
                    <a:pt x="190" y="5100"/>
                  </a:cubicBezTo>
                  <a:cubicBezTo>
                    <a:pt x="444" y="5068"/>
                    <a:pt x="729" y="5036"/>
                    <a:pt x="982" y="5005"/>
                  </a:cubicBezTo>
                  <a:cubicBezTo>
                    <a:pt x="950" y="4150"/>
                    <a:pt x="1615" y="3453"/>
                    <a:pt x="2344" y="3105"/>
                  </a:cubicBezTo>
                  <a:cubicBezTo>
                    <a:pt x="3072" y="2756"/>
                    <a:pt x="3864" y="2629"/>
                    <a:pt x="4624" y="2313"/>
                  </a:cubicBezTo>
                  <a:cubicBezTo>
                    <a:pt x="5352" y="1996"/>
                    <a:pt x="6049" y="1363"/>
                    <a:pt x="6112" y="508"/>
                  </a:cubicBezTo>
                  <a:cubicBezTo>
                    <a:pt x="5922" y="349"/>
                    <a:pt x="5764" y="191"/>
                    <a:pt x="5606" y="1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2" name="Google Shape;4142;p34"/>
            <p:cNvSpPr/>
            <p:nvPr/>
          </p:nvSpPr>
          <p:spPr>
            <a:xfrm>
              <a:off x="1268198" y="2751768"/>
              <a:ext cx="174153" cy="47980"/>
            </a:xfrm>
            <a:custGeom>
              <a:avLst/>
              <a:gdLst/>
              <a:ahLst/>
              <a:cxnLst/>
              <a:rect l="l" t="t" r="r" b="b"/>
              <a:pathLst>
                <a:path w="5891" h="1623" extrusionOk="0">
                  <a:moveTo>
                    <a:pt x="980" y="1"/>
                  </a:moveTo>
                  <a:cubicBezTo>
                    <a:pt x="895" y="1"/>
                    <a:pt x="812" y="8"/>
                    <a:pt x="728" y="27"/>
                  </a:cubicBezTo>
                  <a:cubicBezTo>
                    <a:pt x="412" y="59"/>
                    <a:pt x="127" y="249"/>
                    <a:pt x="0" y="534"/>
                  </a:cubicBezTo>
                  <a:cubicBezTo>
                    <a:pt x="1457" y="914"/>
                    <a:pt x="2914" y="1230"/>
                    <a:pt x="4370" y="1547"/>
                  </a:cubicBezTo>
                  <a:cubicBezTo>
                    <a:pt x="4579" y="1593"/>
                    <a:pt x="4788" y="1623"/>
                    <a:pt x="5009" y="1623"/>
                  </a:cubicBezTo>
                  <a:cubicBezTo>
                    <a:pt x="5090" y="1623"/>
                    <a:pt x="5172" y="1619"/>
                    <a:pt x="5257" y="1610"/>
                  </a:cubicBezTo>
                  <a:cubicBezTo>
                    <a:pt x="5542" y="1547"/>
                    <a:pt x="5795" y="1357"/>
                    <a:pt x="5890" y="1072"/>
                  </a:cubicBezTo>
                  <a:cubicBezTo>
                    <a:pt x="4465" y="755"/>
                    <a:pt x="3040" y="439"/>
                    <a:pt x="1615" y="90"/>
                  </a:cubicBezTo>
                  <a:cubicBezTo>
                    <a:pt x="1391" y="46"/>
                    <a:pt x="1183" y="1"/>
                    <a:pt x="980" y="1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3" name="Google Shape;4143;p34"/>
            <p:cNvSpPr/>
            <p:nvPr/>
          </p:nvSpPr>
          <p:spPr>
            <a:xfrm>
              <a:off x="1453547" y="2783458"/>
              <a:ext cx="62761" cy="137643"/>
            </a:xfrm>
            <a:custGeom>
              <a:avLst/>
              <a:gdLst/>
              <a:ahLst/>
              <a:cxnLst/>
              <a:rect l="l" t="t" r="r" b="b"/>
              <a:pathLst>
                <a:path w="2123" h="4656" extrusionOk="0">
                  <a:moveTo>
                    <a:pt x="856" y="0"/>
                  </a:moveTo>
                  <a:lnTo>
                    <a:pt x="856" y="0"/>
                  </a:lnTo>
                  <a:cubicBezTo>
                    <a:pt x="539" y="63"/>
                    <a:pt x="317" y="443"/>
                    <a:pt x="286" y="792"/>
                  </a:cubicBezTo>
                  <a:cubicBezTo>
                    <a:pt x="254" y="1172"/>
                    <a:pt x="349" y="1520"/>
                    <a:pt x="507" y="1837"/>
                  </a:cubicBezTo>
                  <a:cubicBezTo>
                    <a:pt x="634" y="2185"/>
                    <a:pt x="792" y="2502"/>
                    <a:pt x="856" y="2882"/>
                  </a:cubicBezTo>
                  <a:cubicBezTo>
                    <a:pt x="982" y="3579"/>
                    <a:pt x="602" y="4339"/>
                    <a:pt x="1" y="4655"/>
                  </a:cubicBezTo>
                  <a:cubicBezTo>
                    <a:pt x="349" y="4624"/>
                    <a:pt x="666" y="4592"/>
                    <a:pt x="982" y="4560"/>
                  </a:cubicBezTo>
                  <a:cubicBezTo>
                    <a:pt x="1267" y="4307"/>
                    <a:pt x="1552" y="4022"/>
                    <a:pt x="1774" y="3674"/>
                  </a:cubicBezTo>
                  <a:cubicBezTo>
                    <a:pt x="1996" y="3325"/>
                    <a:pt x="2122" y="2914"/>
                    <a:pt x="2027" y="2502"/>
                  </a:cubicBezTo>
                  <a:cubicBezTo>
                    <a:pt x="1932" y="2027"/>
                    <a:pt x="1552" y="1679"/>
                    <a:pt x="1267" y="1330"/>
                  </a:cubicBezTo>
                  <a:cubicBezTo>
                    <a:pt x="951" y="950"/>
                    <a:pt x="697" y="443"/>
                    <a:pt x="856" y="0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4" name="Google Shape;4144;p34"/>
            <p:cNvSpPr/>
            <p:nvPr/>
          </p:nvSpPr>
          <p:spPr>
            <a:xfrm>
              <a:off x="1098723" y="2734209"/>
              <a:ext cx="139535" cy="98887"/>
            </a:xfrm>
            <a:custGeom>
              <a:avLst/>
              <a:gdLst/>
              <a:ahLst/>
              <a:cxnLst/>
              <a:rect l="l" t="t" r="r" b="b"/>
              <a:pathLst>
                <a:path w="4720" h="3345" extrusionOk="0">
                  <a:moveTo>
                    <a:pt x="1191" y="0"/>
                  </a:moveTo>
                  <a:cubicBezTo>
                    <a:pt x="1042" y="0"/>
                    <a:pt x="902" y="22"/>
                    <a:pt x="761" y="83"/>
                  </a:cubicBezTo>
                  <a:cubicBezTo>
                    <a:pt x="413" y="241"/>
                    <a:pt x="159" y="684"/>
                    <a:pt x="1" y="811"/>
                  </a:cubicBezTo>
                  <a:cubicBezTo>
                    <a:pt x="331" y="652"/>
                    <a:pt x="701" y="577"/>
                    <a:pt x="1074" y="577"/>
                  </a:cubicBezTo>
                  <a:cubicBezTo>
                    <a:pt x="1595" y="577"/>
                    <a:pt x="2123" y="724"/>
                    <a:pt x="2566" y="1001"/>
                  </a:cubicBezTo>
                  <a:cubicBezTo>
                    <a:pt x="3326" y="1508"/>
                    <a:pt x="3833" y="2394"/>
                    <a:pt x="3865" y="3345"/>
                  </a:cubicBezTo>
                  <a:cubicBezTo>
                    <a:pt x="4371" y="3250"/>
                    <a:pt x="4720" y="2679"/>
                    <a:pt x="4593" y="2173"/>
                  </a:cubicBezTo>
                  <a:cubicBezTo>
                    <a:pt x="4150" y="1603"/>
                    <a:pt x="3643" y="1128"/>
                    <a:pt x="3073" y="684"/>
                  </a:cubicBezTo>
                  <a:cubicBezTo>
                    <a:pt x="2598" y="336"/>
                    <a:pt x="2028" y="51"/>
                    <a:pt x="1458" y="19"/>
                  </a:cubicBezTo>
                  <a:cubicBezTo>
                    <a:pt x="1365" y="8"/>
                    <a:pt x="1276" y="0"/>
                    <a:pt x="1191" y="0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5" name="Google Shape;4145;p34"/>
            <p:cNvSpPr/>
            <p:nvPr/>
          </p:nvSpPr>
          <p:spPr>
            <a:xfrm>
              <a:off x="1168015" y="2685137"/>
              <a:ext cx="100217" cy="66516"/>
            </a:xfrm>
            <a:custGeom>
              <a:avLst/>
              <a:gdLst/>
              <a:ahLst/>
              <a:cxnLst/>
              <a:rect l="l" t="t" r="r" b="b"/>
              <a:pathLst>
                <a:path w="3390" h="2250" extrusionOk="0">
                  <a:moveTo>
                    <a:pt x="3389" y="1"/>
                  </a:moveTo>
                  <a:cubicBezTo>
                    <a:pt x="2914" y="223"/>
                    <a:pt x="2471" y="476"/>
                    <a:pt x="2027" y="761"/>
                  </a:cubicBezTo>
                  <a:cubicBezTo>
                    <a:pt x="1331" y="1173"/>
                    <a:pt x="665" y="1616"/>
                    <a:pt x="0" y="2028"/>
                  </a:cubicBezTo>
                  <a:cubicBezTo>
                    <a:pt x="127" y="2028"/>
                    <a:pt x="285" y="2123"/>
                    <a:pt x="317" y="2249"/>
                  </a:cubicBezTo>
                  <a:cubicBezTo>
                    <a:pt x="1616" y="2123"/>
                    <a:pt x="2851" y="1236"/>
                    <a:pt x="3389" y="1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6" name="Google Shape;4146;p34"/>
            <p:cNvSpPr/>
            <p:nvPr/>
          </p:nvSpPr>
          <p:spPr>
            <a:xfrm>
              <a:off x="1094998" y="2746004"/>
              <a:ext cx="70241" cy="136697"/>
            </a:xfrm>
            <a:custGeom>
              <a:avLst/>
              <a:gdLst/>
              <a:ahLst/>
              <a:cxnLst/>
              <a:rect l="l" t="t" r="r" b="b"/>
              <a:pathLst>
                <a:path w="2376" h="4624" extrusionOk="0">
                  <a:moveTo>
                    <a:pt x="1774" y="0"/>
                  </a:moveTo>
                  <a:cubicBezTo>
                    <a:pt x="1584" y="0"/>
                    <a:pt x="1394" y="32"/>
                    <a:pt x="1204" y="64"/>
                  </a:cubicBezTo>
                  <a:cubicBezTo>
                    <a:pt x="1552" y="697"/>
                    <a:pt x="1552" y="1520"/>
                    <a:pt x="1204" y="2154"/>
                  </a:cubicBezTo>
                  <a:cubicBezTo>
                    <a:pt x="1014" y="2565"/>
                    <a:pt x="665" y="2914"/>
                    <a:pt x="412" y="3294"/>
                  </a:cubicBezTo>
                  <a:cubicBezTo>
                    <a:pt x="159" y="3674"/>
                    <a:pt x="0" y="4212"/>
                    <a:pt x="222" y="4624"/>
                  </a:cubicBezTo>
                  <a:cubicBezTo>
                    <a:pt x="315" y="4392"/>
                    <a:pt x="560" y="4245"/>
                    <a:pt x="809" y="4245"/>
                  </a:cubicBezTo>
                  <a:cubicBezTo>
                    <a:pt x="900" y="4245"/>
                    <a:pt x="992" y="4265"/>
                    <a:pt x="1077" y="4307"/>
                  </a:cubicBezTo>
                  <a:cubicBezTo>
                    <a:pt x="887" y="3991"/>
                    <a:pt x="1014" y="3579"/>
                    <a:pt x="1204" y="3262"/>
                  </a:cubicBezTo>
                  <a:cubicBezTo>
                    <a:pt x="1425" y="2946"/>
                    <a:pt x="1710" y="2692"/>
                    <a:pt x="1900" y="2407"/>
                  </a:cubicBezTo>
                  <a:cubicBezTo>
                    <a:pt x="2375" y="1679"/>
                    <a:pt x="2312" y="634"/>
                    <a:pt x="1774" y="0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7" name="Google Shape;4147;p34"/>
            <p:cNvSpPr/>
            <p:nvPr/>
          </p:nvSpPr>
          <p:spPr>
            <a:xfrm>
              <a:off x="1223235" y="2687029"/>
              <a:ext cx="319305" cy="347359"/>
            </a:xfrm>
            <a:custGeom>
              <a:avLst/>
              <a:gdLst/>
              <a:ahLst/>
              <a:cxnLst/>
              <a:rect l="l" t="t" r="r" b="b"/>
              <a:pathLst>
                <a:path w="10801" h="11750" extrusionOk="0">
                  <a:moveTo>
                    <a:pt x="3073" y="0"/>
                  </a:moveTo>
                  <a:cubicBezTo>
                    <a:pt x="2946" y="0"/>
                    <a:pt x="2788" y="0"/>
                    <a:pt x="2661" y="32"/>
                  </a:cubicBezTo>
                  <a:cubicBezTo>
                    <a:pt x="2819" y="539"/>
                    <a:pt x="2566" y="1077"/>
                    <a:pt x="2218" y="1457"/>
                  </a:cubicBezTo>
                  <a:cubicBezTo>
                    <a:pt x="1838" y="1837"/>
                    <a:pt x="1394" y="2090"/>
                    <a:pt x="1014" y="2470"/>
                  </a:cubicBezTo>
                  <a:cubicBezTo>
                    <a:pt x="254" y="3262"/>
                    <a:pt x="1" y="4592"/>
                    <a:pt x="444" y="5606"/>
                  </a:cubicBezTo>
                  <a:cubicBezTo>
                    <a:pt x="869" y="6607"/>
                    <a:pt x="1875" y="7288"/>
                    <a:pt x="2905" y="7288"/>
                  </a:cubicBezTo>
                  <a:cubicBezTo>
                    <a:pt x="2950" y="7288"/>
                    <a:pt x="2996" y="7287"/>
                    <a:pt x="3041" y="7284"/>
                  </a:cubicBezTo>
                  <a:cubicBezTo>
                    <a:pt x="3518" y="7244"/>
                    <a:pt x="4031" y="7080"/>
                    <a:pt x="4512" y="7080"/>
                  </a:cubicBezTo>
                  <a:cubicBezTo>
                    <a:pt x="4798" y="7080"/>
                    <a:pt x="5073" y="7138"/>
                    <a:pt x="5321" y="7316"/>
                  </a:cubicBezTo>
                  <a:cubicBezTo>
                    <a:pt x="5765" y="7632"/>
                    <a:pt x="5955" y="8297"/>
                    <a:pt x="6398" y="8646"/>
                  </a:cubicBezTo>
                  <a:cubicBezTo>
                    <a:pt x="6657" y="8836"/>
                    <a:pt x="6963" y="8884"/>
                    <a:pt x="7279" y="8884"/>
                  </a:cubicBezTo>
                  <a:cubicBezTo>
                    <a:pt x="7544" y="8884"/>
                    <a:pt x="7817" y="8850"/>
                    <a:pt x="8077" y="8836"/>
                  </a:cubicBezTo>
                  <a:cubicBezTo>
                    <a:pt x="8207" y="8821"/>
                    <a:pt x="8342" y="8812"/>
                    <a:pt x="8477" y="8812"/>
                  </a:cubicBezTo>
                  <a:cubicBezTo>
                    <a:pt x="8933" y="8812"/>
                    <a:pt x="9384" y="8920"/>
                    <a:pt x="9628" y="9311"/>
                  </a:cubicBezTo>
                  <a:cubicBezTo>
                    <a:pt x="10103" y="10008"/>
                    <a:pt x="9565" y="11243"/>
                    <a:pt x="10230" y="11749"/>
                  </a:cubicBezTo>
                  <a:cubicBezTo>
                    <a:pt x="10388" y="11401"/>
                    <a:pt x="10515" y="11053"/>
                    <a:pt x="10673" y="10736"/>
                  </a:cubicBezTo>
                  <a:cubicBezTo>
                    <a:pt x="10800" y="10008"/>
                    <a:pt x="10578" y="9247"/>
                    <a:pt x="10167" y="8709"/>
                  </a:cubicBezTo>
                  <a:cubicBezTo>
                    <a:pt x="9723" y="8171"/>
                    <a:pt x="9027" y="7854"/>
                    <a:pt x="8362" y="7854"/>
                  </a:cubicBezTo>
                  <a:cubicBezTo>
                    <a:pt x="7951" y="7875"/>
                    <a:pt x="7528" y="7988"/>
                    <a:pt x="7134" y="7988"/>
                  </a:cubicBezTo>
                  <a:cubicBezTo>
                    <a:pt x="6920" y="7988"/>
                    <a:pt x="6714" y="7954"/>
                    <a:pt x="6525" y="7854"/>
                  </a:cubicBezTo>
                  <a:cubicBezTo>
                    <a:pt x="6050" y="7601"/>
                    <a:pt x="5828" y="7031"/>
                    <a:pt x="5416" y="6682"/>
                  </a:cubicBezTo>
                  <a:cubicBezTo>
                    <a:pt x="5014" y="6356"/>
                    <a:pt x="4506" y="6274"/>
                    <a:pt x="3979" y="6274"/>
                  </a:cubicBezTo>
                  <a:cubicBezTo>
                    <a:pt x="3635" y="6274"/>
                    <a:pt x="3283" y="6309"/>
                    <a:pt x="2946" y="6334"/>
                  </a:cubicBezTo>
                  <a:cubicBezTo>
                    <a:pt x="2798" y="6351"/>
                    <a:pt x="2643" y="6361"/>
                    <a:pt x="2486" y="6361"/>
                  </a:cubicBezTo>
                  <a:cubicBezTo>
                    <a:pt x="1769" y="6361"/>
                    <a:pt x="1009" y="6154"/>
                    <a:pt x="698" y="5479"/>
                  </a:cubicBezTo>
                  <a:cubicBezTo>
                    <a:pt x="413" y="4846"/>
                    <a:pt x="698" y="4054"/>
                    <a:pt x="1141" y="3484"/>
                  </a:cubicBezTo>
                  <a:cubicBezTo>
                    <a:pt x="1584" y="2945"/>
                    <a:pt x="2186" y="2534"/>
                    <a:pt x="2661" y="1995"/>
                  </a:cubicBezTo>
                  <a:cubicBezTo>
                    <a:pt x="3104" y="1425"/>
                    <a:pt x="3390" y="634"/>
                    <a:pt x="3073" y="0"/>
                  </a:cubicBezTo>
                  <a:close/>
                </a:path>
              </a:pathLst>
            </a:custGeom>
            <a:solidFill>
              <a:srgbClr val="D197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8" name="Google Shape;4148;p34"/>
            <p:cNvSpPr/>
            <p:nvPr/>
          </p:nvSpPr>
          <p:spPr>
            <a:xfrm>
              <a:off x="1033215" y="2822065"/>
              <a:ext cx="207854" cy="119639"/>
            </a:xfrm>
            <a:custGeom>
              <a:avLst/>
              <a:gdLst/>
              <a:ahLst/>
              <a:cxnLst/>
              <a:rect l="l" t="t" r="r" b="b"/>
              <a:pathLst>
                <a:path w="7031" h="4047" extrusionOk="0">
                  <a:moveTo>
                    <a:pt x="5962" y="0"/>
                  </a:moveTo>
                  <a:cubicBezTo>
                    <a:pt x="5495" y="0"/>
                    <a:pt x="5023" y="162"/>
                    <a:pt x="4655" y="468"/>
                  </a:cubicBezTo>
                  <a:cubicBezTo>
                    <a:pt x="4244" y="816"/>
                    <a:pt x="3990" y="1323"/>
                    <a:pt x="3515" y="1544"/>
                  </a:cubicBezTo>
                  <a:cubicBezTo>
                    <a:pt x="3277" y="1650"/>
                    <a:pt x="3027" y="1673"/>
                    <a:pt x="2774" y="1673"/>
                  </a:cubicBezTo>
                  <a:cubicBezTo>
                    <a:pt x="2581" y="1673"/>
                    <a:pt x="2387" y="1660"/>
                    <a:pt x="2193" y="1660"/>
                  </a:cubicBezTo>
                  <a:cubicBezTo>
                    <a:pt x="2031" y="1660"/>
                    <a:pt x="1869" y="1669"/>
                    <a:pt x="1710" y="1703"/>
                  </a:cubicBezTo>
                  <a:cubicBezTo>
                    <a:pt x="728" y="1861"/>
                    <a:pt x="0" y="3001"/>
                    <a:pt x="253" y="4046"/>
                  </a:cubicBezTo>
                  <a:cubicBezTo>
                    <a:pt x="475" y="3191"/>
                    <a:pt x="1235" y="2494"/>
                    <a:pt x="2059" y="2399"/>
                  </a:cubicBezTo>
                  <a:cubicBezTo>
                    <a:pt x="2175" y="2387"/>
                    <a:pt x="2292" y="2383"/>
                    <a:pt x="2408" y="2383"/>
                  </a:cubicBezTo>
                  <a:cubicBezTo>
                    <a:pt x="2617" y="2383"/>
                    <a:pt x="2825" y="2396"/>
                    <a:pt x="3029" y="2396"/>
                  </a:cubicBezTo>
                  <a:cubicBezTo>
                    <a:pt x="3295" y="2396"/>
                    <a:pt x="3554" y="2374"/>
                    <a:pt x="3800" y="2273"/>
                  </a:cubicBezTo>
                  <a:cubicBezTo>
                    <a:pt x="4180" y="2146"/>
                    <a:pt x="4465" y="1829"/>
                    <a:pt x="4750" y="1544"/>
                  </a:cubicBezTo>
                  <a:cubicBezTo>
                    <a:pt x="5035" y="1259"/>
                    <a:pt x="5320" y="974"/>
                    <a:pt x="5701" y="816"/>
                  </a:cubicBezTo>
                  <a:cubicBezTo>
                    <a:pt x="5821" y="776"/>
                    <a:pt x="5976" y="755"/>
                    <a:pt x="6139" y="755"/>
                  </a:cubicBezTo>
                  <a:cubicBezTo>
                    <a:pt x="6491" y="755"/>
                    <a:pt x="6879" y="853"/>
                    <a:pt x="7031" y="1069"/>
                  </a:cubicBezTo>
                  <a:cubicBezTo>
                    <a:pt x="6999" y="784"/>
                    <a:pt x="6746" y="468"/>
                    <a:pt x="6714" y="151"/>
                  </a:cubicBezTo>
                  <a:cubicBezTo>
                    <a:pt x="6477" y="49"/>
                    <a:pt x="6220" y="0"/>
                    <a:pt x="5962" y="0"/>
                  </a:cubicBezTo>
                  <a:close/>
                </a:path>
              </a:pathLst>
            </a:custGeom>
            <a:solidFill>
              <a:srgbClr val="D197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9" name="Google Shape;4149;p34"/>
            <p:cNvSpPr/>
            <p:nvPr/>
          </p:nvSpPr>
          <p:spPr>
            <a:xfrm>
              <a:off x="1329981" y="3042415"/>
              <a:ext cx="251873" cy="196502"/>
            </a:xfrm>
            <a:custGeom>
              <a:avLst/>
              <a:gdLst/>
              <a:ahLst/>
              <a:cxnLst/>
              <a:rect l="l" t="t" r="r" b="b"/>
              <a:pathLst>
                <a:path w="8520" h="6647" extrusionOk="0">
                  <a:moveTo>
                    <a:pt x="4650" y="1"/>
                  </a:moveTo>
                  <a:cubicBezTo>
                    <a:pt x="4536" y="1"/>
                    <a:pt x="4421" y="4"/>
                    <a:pt x="4307" y="12"/>
                  </a:cubicBezTo>
                  <a:cubicBezTo>
                    <a:pt x="3420" y="44"/>
                    <a:pt x="2502" y="297"/>
                    <a:pt x="1774" y="804"/>
                  </a:cubicBezTo>
                  <a:cubicBezTo>
                    <a:pt x="1014" y="1311"/>
                    <a:pt x="444" y="2039"/>
                    <a:pt x="222" y="2926"/>
                  </a:cubicBezTo>
                  <a:cubicBezTo>
                    <a:pt x="0" y="3781"/>
                    <a:pt x="159" y="4763"/>
                    <a:pt x="729" y="5459"/>
                  </a:cubicBezTo>
                  <a:cubicBezTo>
                    <a:pt x="1140" y="5966"/>
                    <a:pt x="1710" y="6314"/>
                    <a:pt x="2344" y="6473"/>
                  </a:cubicBezTo>
                  <a:cubicBezTo>
                    <a:pt x="2793" y="6608"/>
                    <a:pt x="3259" y="6647"/>
                    <a:pt x="3730" y="6647"/>
                  </a:cubicBezTo>
                  <a:cubicBezTo>
                    <a:pt x="3922" y="6647"/>
                    <a:pt x="4114" y="6640"/>
                    <a:pt x="4307" y="6631"/>
                  </a:cubicBezTo>
                  <a:cubicBezTo>
                    <a:pt x="5321" y="6536"/>
                    <a:pt x="6366" y="6219"/>
                    <a:pt x="7157" y="5554"/>
                  </a:cubicBezTo>
                  <a:cubicBezTo>
                    <a:pt x="7981" y="4921"/>
                    <a:pt x="8519" y="3908"/>
                    <a:pt x="8424" y="2863"/>
                  </a:cubicBezTo>
                  <a:cubicBezTo>
                    <a:pt x="8329" y="1944"/>
                    <a:pt x="7727" y="1121"/>
                    <a:pt x="6967" y="614"/>
                  </a:cubicBezTo>
                  <a:cubicBezTo>
                    <a:pt x="6274" y="198"/>
                    <a:pt x="5459" y="1"/>
                    <a:pt x="4650" y="1"/>
                  </a:cubicBezTo>
                  <a:close/>
                </a:path>
              </a:pathLst>
            </a:custGeom>
            <a:solidFill>
              <a:srgbClr val="F28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0" name="Google Shape;4150;p34"/>
            <p:cNvSpPr/>
            <p:nvPr/>
          </p:nvSpPr>
          <p:spPr>
            <a:xfrm>
              <a:off x="1376776" y="3046524"/>
              <a:ext cx="142343" cy="66250"/>
            </a:xfrm>
            <a:custGeom>
              <a:avLst/>
              <a:gdLst/>
              <a:ahLst/>
              <a:cxnLst/>
              <a:rect l="l" t="t" r="r" b="b"/>
              <a:pathLst>
                <a:path w="4815" h="2241" extrusionOk="0">
                  <a:moveTo>
                    <a:pt x="3068" y="0"/>
                  </a:moveTo>
                  <a:cubicBezTo>
                    <a:pt x="2893" y="0"/>
                    <a:pt x="2714" y="11"/>
                    <a:pt x="2534" y="32"/>
                  </a:cubicBezTo>
                  <a:cubicBezTo>
                    <a:pt x="2027" y="63"/>
                    <a:pt x="1521" y="158"/>
                    <a:pt x="1077" y="348"/>
                  </a:cubicBezTo>
                  <a:cubicBezTo>
                    <a:pt x="634" y="538"/>
                    <a:pt x="286" y="823"/>
                    <a:pt x="127" y="1108"/>
                  </a:cubicBezTo>
                  <a:cubicBezTo>
                    <a:pt x="1" y="1393"/>
                    <a:pt x="64" y="1710"/>
                    <a:pt x="349" y="1932"/>
                  </a:cubicBezTo>
                  <a:cubicBezTo>
                    <a:pt x="571" y="2090"/>
                    <a:pt x="887" y="2185"/>
                    <a:pt x="1236" y="2217"/>
                  </a:cubicBezTo>
                  <a:cubicBezTo>
                    <a:pt x="1410" y="2233"/>
                    <a:pt x="1592" y="2241"/>
                    <a:pt x="1778" y="2241"/>
                  </a:cubicBezTo>
                  <a:cubicBezTo>
                    <a:pt x="1964" y="2241"/>
                    <a:pt x="2154" y="2233"/>
                    <a:pt x="2344" y="2217"/>
                  </a:cubicBezTo>
                  <a:cubicBezTo>
                    <a:pt x="2914" y="2154"/>
                    <a:pt x="3516" y="2027"/>
                    <a:pt x="3991" y="1773"/>
                  </a:cubicBezTo>
                  <a:cubicBezTo>
                    <a:pt x="4498" y="1520"/>
                    <a:pt x="4814" y="1172"/>
                    <a:pt x="4783" y="823"/>
                  </a:cubicBezTo>
                  <a:cubicBezTo>
                    <a:pt x="4783" y="538"/>
                    <a:pt x="4466" y="285"/>
                    <a:pt x="4023" y="127"/>
                  </a:cubicBezTo>
                  <a:cubicBezTo>
                    <a:pt x="3748" y="42"/>
                    <a:pt x="3417" y="0"/>
                    <a:pt x="3068" y="0"/>
                  </a:cubicBezTo>
                  <a:close/>
                </a:path>
              </a:pathLst>
            </a:custGeom>
            <a:solidFill>
              <a:srgbClr val="E276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1" name="Google Shape;4151;p34"/>
            <p:cNvSpPr/>
            <p:nvPr/>
          </p:nvSpPr>
          <p:spPr>
            <a:xfrm>
              <a:off x="1353364" y="3140115"/>
              <a:ext cx="217255" cy="87978"/>
            </a:xfrm>
            <a:custGeom>
              <a:avLst/>
              <a:gdLst/>
              <a:ahLst/>
              <a:cxnLst/>
              <a:rect l="l" t="t" r="r" b="b"/>
              <a:pathLst>
                <a:path w="7349" h="2976" extrusionOk="0">
                  <a:moveTo>
                    <a:pt x="7348" y="1"/>
                  </a:moveTo>
                  <a:cubicBezTo>
                    <a:pt x="6715" y="761"/>
                    <a:pt x="5828" y="1299"/>
                    <a:pt x="4846" y="1489"/>
                  </a:cubicBezTo>
                  <a:cubicBezTo>
                    <a:pt x="4574" y="1538"/>
                    <a:pt x="4288" y="1563"/>
                    <a:pt x="3995" y="1563"/>
                  </a:cubicBezTo>
                  <a:cubicBezTo>
                    <a:pt x="3334" y="1563"/>
                    <a:pt x="2643" y="1436"/>
                    <a:pt x="2028" y="1173"/>
                  </a:cubicBezTo>
                  <a:cubicBezTo>
                    <a:pt x="1869" y="1141"/>
                    <a:pt x="1711" y="1046"/>
                    <a:pt x="1584" y="951"/>
                  </a:cubicBezTo>
                  <a:cubicBezTo>
                    <a:pt x="1553" y="919"/>
                    <a:pt x="1521" y="888"/>
                    <a:pt x="1489" y="888"/>
                  </a:cubicBezTo>
                  <a:cubicBezTo>
                    <a:pt x="1331" y="761"/>
                    <a:pt x="1173" y="634"/>
                    <a:pt x="1046" y="508"/>
                  </a:cubicBezTo>
                  <a:lnTo>
                    <a:pt x="1014" y="508"/>
                  </a:lnTo>
                  <a:cubicBezTo>
                    <a:pt x="878" y="417"/>
                    <a:pt x="710" y="342"/>
                    <a:pt x="555" y="342"/>
                  </a:cubicBezTo>
                  <a:cubicBezTo>
                    <a:pt x="494" y="342"/>
                    <a:pt x="435" y="354"/>
                    <a:pt x="381" y="381"/>
                  </a:cubicBezTo>
                  <a:cubicBezTo>
                    <a:pt x="33" y="539"/>
                    <a:pt x="1" y="983"/>
                    <a:pt x="96" y="1331"/>
                  </a:cubicBezTo>
                  <a:cubicBezTo>
                    <a:pt x="318" y="1964"/>
                    <a:pt x="951" y="2439"/>
                    <a:pt x="1616" y="2693"/>
                  </a:cubicBezTo>
                  <a:cubicBezTo>
                    <a:pt x="2107" y="2884"/>
                    <a:pt x="2635" y="2975"/>
                    <a:pt x="3166" y="2975"/>
                  </a:cubicBezTo>
                  <a:cubicBezTo>
                    <a:pt x="4485" y="2975"/>
                    <a:pt x="5825" y="2410"/>
                    <a:pt x="6683" y="1394"/>
                  </a:cubicBezTo>
                  <a:cubicBezTo>
                    <a:pt x="7000" y="983"/>
                    <a:pt x="7253" y="508"/>
                    <a:pt x="7348" y="1"/>
                  </a:cubicBezTo>
                  <a:close/>
                </a:path>
              </a:pathLst>
            </a:custGeom>
            <a:solidFill>
              <a:srgbClr val="E276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2" name="Google Shape;4152;p34"/>
            <p:cNvSpPr/>
            <p:nvPr/>
          </p:nvSpPr>
          <p:spPr>
            <a:xfrm>
              <a:off x="1366548" y="2993136"/>
              <a:ext cx="22438" cy="14072"/>
            </a:xfrm>
            <a:custGeom>
              <a:avLst/>
              <a:gdLst/>
              <a:ahLst/>
              <a:cxnLst/>
              <a:rect l="l" t="t" r="r" b="b"/>
              <a:pathLst>
                <a:path w="759" h="476" extrusionOk="0">
                  <a:moveTo>
                    <a:pt x="537" y="1"/>
                  </a:moveTo>
                  <a:cubicBezTo>
                    <a:pt x="0" y="32"/>
                    <a:pt x="218" y="473"/>
                    <a:pt x="189" y="476"/>
                  </a:cubicBezTo>
                  <a:lnTo>
                    <a:pt x="189" y="476"/>
                  </a:lnTo>
                  <a:cubicBezTo>
                    <a:pt x="758" y="444"/>
                    <a:pt x="537" y="1"/>
                    <a:pt x="537" y="1"/>
                  </a:cubicBezTo>
                  <a:close/>
                  <a:moveTo>
                    <a:pt x="189" y="476"/>
                  </a:moveTo>
                  <a:cubicBezTo>
                    <a:pt x="189" y="476"/>
                    <a:pt x="188" y="476"/>
                    <a:pt x="188" y="476"/>
                  </a:cubicBezTo>
                  <a:cubicBezTo>
                    <a:pt x="188" y="476"/>
                    <a:pt x="189" y="476"/>
                    <a:pt x="189" y="476"/>
                  </a:cubicBezTo>
                  <a:close/>
                </a:path>
              </a:pathLst>
            </a:custGeom>
            <a:solidFill>
              <a:srgbClr val="8EB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3" name="Google Shape;4153;p34"/>
            <p:cNvSpPr/>
            <p:nvPr/>
          </p:nvSpPr>
          <p:spPr>
            <a:xfrm>
              <a:off x="1363681" y="2993136"/>
              <a:ext cx="150739" cy="117747"/>
            </a:xfrm>
            <a:custGeom>
              <a:avLst/>
              <a:gdLst/>
              <a:ahLst/>
              <a:cxnLst/>
              <a:rect l="l" t="t" r="r" b="b"/>
              <a:pathLst>
                <a:path w="5099" h="3983" extrusionOk="0">
                  <a:moveTo>
                    <a:pt x="634" y="1"/>
                  </a:moveTo>
                  <a:cubicBezTo>
                    <a:pt x="634" y="286"/>
                    <a:pt x="570" y="381"/>
                    <a:pt x="317" y="476"/>
                  </a:cubicBezTo>
                  <a:cubicBezTo>
                    <a:pt x="327" y="475"/>
                    <a:pt x="338" y="475"/>
                    <a:pt x="348" y="475"/>
                  </a:cubicBezTo>
                  <a:cubicBezTo>
                    <a:pt x="736" y="475"/>
                    <a:pt x="1433" y="1023"/>
                    <a:pt x="1710" y="1331"/>
                  </a:cubicBezTo>
                  <a:cubicBezTo>
                    <a:pt x="1869" y="1521"/>
                    <a:pt x="2185" y="1933"/>
                    <a:pt x="2375" y="2313"/>
                  </a:cubicBezTo>
                  <a:cubicBezTo>
                    <a:pt x="2089" y="2373"/>
                    <a:pt x="1843" y="2401"/>
                    <a:pt x="1624" y="2401"/>
                  </a:cubicBezTo>
                  <a:cubicBezTo>
                    <a:pt x="1045" y="2401"/>
                    <a:pt x="659" y="2209"/>
                    <a:pt x="222" y="1933"/>
                  </a:cubicBezTo>
                  <a:lnTo>
                    <a:pt x="222" y="1933"/>
                  </a:lnTo>
                  <a:cubicBezTo>
                    <a:pt x="466" y="2544"/>
                    <a:pt x="908" y="2736"/>
                    <a:pt x="1360" y="2736"/>
                  </a:cubicBezTo>
                  <a:cubicBezTo>
                    <a:pt x="1610" y="2736"/>
                    <a:pt x="1865" y="2677"/>
                    <a:pt x="2090" y="2598"/>
                  </a:cubicBezTo>
                  <a:lnTo>
                    <a:pt x="2090" y="2598"/>
                  </a:lnTo>
                  <a:cubicBezTo>
                    <a:pt x="1489" y="2978"/>
                    <a:pt x="729" y="3104"/>
                    <a:pt x="0" y="3104"/>
                  </a:cubicBezTo>
                  <a:cubicBezTo>
                    <a:pt x="380" y="3301"/>
                    <a:pt x="728" y="3411"/>
                    <a:pt x="1062" y="3411"/>
                  </a:cubicBezTo>
                  <a:cubicBezTo>
                    <a:pt x="1480" y="3411"/>
                    <a:pt x="1875" y="3239"/>
                    <a:pt x="2280" y="2851"/>
                  </a:cubicBezTo>
                  <a:lnTo>
                    <a:pt x="2280" y="2851"/>
                  </a:lnTo>
                  <a:cubicBezTo>
                    <a:pt x="2154" y="3326"/>
                    <a:pt x="1742" y="3706"/>
                    <a:pt x="1330" y="3960"/>
                  </a:cubicBezTo>
                  <a:cubicBezTo>
                    <a:pt x="1415" y="3975"/>
                    <a:pt x="1499" y="3983"/>
                    <a:pt x="1583" y="3983"/>
                  </a:cubicBezTo>
                  <a:cubicBezTo>
                    <a:pt x="1844" y="3983"/>
                    <a:pt x="2096" y="3906"/>
                    <a:pt x="2312" y="3738"/>
                  </a:cubicBezTo>
                  <a:cubicBezTo>
                    <a:pt x="2565" y="3516"/>
                    <a:pt x="2755" y="3168"/>
                    <a:pt x="2724" y="2819"/>
                  </a:cubicBezTo>
                  <a:lnTo>
                    <a:pt x="2724" y="2819"/>
                  </a:lnTo>
                  <a:cubicBezTo>
                    <a:pt x="2834" y="3397"/>
                    <a:pt x="3374" y="3832"/>
                    <a:pt x="3930" y="3832"/>
                  </a:cubicBezTo>
                  <a:cubicBezTo>
                    <a:pt x="4014" y="3832"/>
                    <a:pt x="4098" y="3822"/>
                    <a:pt x="4181" y="3801"/>
                  </a:cubicBezTo>
                  <a:cubicBezTo>
                    <a:pt x="3706" y="3611"/>
                    <a:pt x="3389" y="3263"/>
                    <a:pt x="3167" y="2788"/>
                  </a:cubicBezTo>
                  <a:lnTo>
                    <a:pt x="3167" y="2788"/>
                  </a:lnTo>
                  <a:cubicBezTo>
                    <a:pt x="3432" y="2911"/>
                    <a:pt x="3657" y="2976"/>
                    <a:pt x="3887" y="2976"/>
                  </a:cubicBezTo>
                  <a:cubicBezTo>
                    <a:pt x="4070" y="2976"/>
                    <a:pt x="4255" y="2935"/>
                    <a:pt x="4466" y="2851"/>
                  </a:cubicBezTo>
                  <a:cubicBezTo>
                    <a:pt x="4941" y="2661"/>
                    <a:pt x="5099" y="2281"/>
                    <a:pt x="5099" y="1774"/>
                  </a:cubicBezTo>
                  <a:lnTo>
                    <a:pt x="5099" y="1774"/>
                  </a:lnTo>
                  <a:cubicBezTo>
                    <a:pt x="4466" y="2313"/>
                    <a:pt x="4244" y="2376"/>
                    <a:pt x="3452" y="2471"/>
                  </a:cubicBezTo>
                  <a:cubicBezTo>
                    <a:pt x="3927" y="2028"/>
                    <a:pt x="4117" y="1394"/>
                    <a:pt x="3864" y="793"/>
                  </a:cubicBezTo>
                  <a:lnTo>
                    <a:pt x="3864" y="793"/>
                  </a:lnTo>
                  <a:cubicBezTo>
                    <a:pt x="3896" y="1299"/>
                    <a:pt x="3611" y="1806"/>
                    <a:pt x="3167" y="2091"/>
                  </a:cubicBezTo>
                  <a:cubicBezTo>
                    <a:pt x="3104" y="2123"/>
                    <a:pt x="3041" y="2123"/>
                    <a:pt x="2977" y="2154"/>
                  </a:cubicBezTo>
                  <a:cubicBezTo>
                    <a:pt x="2660" y="983"/>
                    <a:pt x="1362" y="191"/>
                    <a:pt x="634" y="1"/>
                  </a:cubicBezTo>
                  <a:close/>
                </a:path>
              </a:pathLst>
            </a:custGeom>
            <a:solidFill>
              <a:srgbClr val="306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4" name="Google Shape;4154;p34"/>
            <p:cNvSpPr/>
            <p:nvPr/>
          </p:nvSpPr>
          <p:spPr>
            <a:xfrm>
              <a:off x="1385201" y="2999699"/>
              <a:ext cx="62761" cy="61283"/>
            </a:xfrm>
            <a:custGeom>
              <a:avLst/>
              <a:gdLst/>
              <a:ahLst/>
              <a:cxnLst/>
              <a:rect l="l" t="t" r="r" b="b"/>
              <a:pathLst>
                <a:path w="2123" h="2073" extrusionOk="0">
                  <a:moveTo>
                    <a:pt x="127" y="1"/>
                  </a:moveTo>
                  <a:cubicBezTo>
                    <a:pt x="64" y="32"/>
                    <a:pt x="1" y="96"/>
                    <a:pt x="32" y="159"/>
                  </a:cubicBezTo>
                  <a:cubicBezTo>
                    <a:pt x="254" y="191"/>
                    <a:pt x="887" y="381"/>
                    <a:pt x="1521" y="1172"/>
                  </a:cubicBezTo>
                  <a:cubicBezTo>
                    <a:pt x="1647" y="1362"/>
                    <a:pt x="1806" y="1679"/>
                    <a:pt x="1837" y="1932"/>
                  </a:cubicBezTo>
                  <a:cubicBezTo>
                    <a:pt x="1869" y="1964"/>
                    <a:pt x="1901" y="1996"/>
                    <a:pt x="1932" y="2027"/>
                  </a:cubicBezTo>
                  <a:cubicBezTo>
                    <a:pt x="1955" y="2050"/>
                    <a:pt x="1993" y="2072"/>
                    <a:pt x="2025" y="2072"/>
                  </a:cubicBezTo>
                  <a:cubicBezTo>
                    <a:pt x="2038" y="2072"/>
                    <a:pt x="2050" y="2068"/>
                    <a:pt x="2059" y="2059"/>
                  </a:cubicBezTo>
                  <a:cubicBezTo>
                    <a:pt x="2122" y="2027"/>
                    <a:pt x="2091" y="1901"/>
                    <a:pt x="2059" y="1837"/>
                  </a:cubicBezTo>
                  <a:cubicBezTo>
                    <a:pt x="1774" y="887"/>
                    <a:pt x="761" y="191"/>
                    <a:pt x="317" y="32"/>
                  </a:cubicBezTo>
                  <a:cubicBezTo>
                    <a:pt x="254" y="1"/>
                    <a:pt x="191" y="1"/>
                    <a:pt x="127" y="1"/>
                  </a:cubicBezTo>
                  <a:close/>
                </a:path>
              </a:pathLst>
            </a:custGeom>
            <a:solidFill>
              <a:srgbClr val="8EB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5" name="Google Shape;4155;p34"/>
            <p:cNvSpPr/>
            <p:nvPr/>
          </p:nvSpPr>
          <p:spPr>
            <a:xfrm>
              <a:off x="875476" y="2963959"/>
              <a:ext cx="277592" cy="242797"/>
            </a:xfrm>
            <a:custGeom>
              <a:avLst/>
              <a:gdLst/>
              <a:ahLst/>
              <a:cxnLst/>
              <a:rect l="l" t="t" r="r" b="b"/>
              <a:pathLst>
                <a:path w="9390" h="8213" extrusionOk="0">
                  <a:moveTo>
                    <a:pt x="6260" y="1"/>
                  </a:moveTo>
                  <a:cubicBezTo>
                    <a:pt x="5492" y="1"/>
                    <a:pt x="5028" y="419"/>
                    <a:pt x="4674" y="419"/>
                  </a:cubicBezTo>
                  <a:cubicBezTo>
                    <a:pt x="4663" y="419"/>
                    <a:pt x="4651" y="419"/>
                    <a:pt x="4639" y="418"/>
                  </a:cubicBezTo>
                  <a:cubicBezTo>
                    <a:pt x="4132" y="392"/>
                    <a:pt x="3909" y="62"/>
                    <a:pt x="3319" y="62"/>
                  </a:cubicBezTo>
                  <a:cubicBezTo>
                    <a:pt x="3173" y="62"/>
                    <a:pt x="3004" y="82"/>
                    <a:pt x="2803" y="133"/>
                  </a:cubicBezTo>
                  <a:cubicBezTo>
                    <a:pt x="2366" y="220"/>
                    <a:pt x="2250" y="682"/>
                    <a:pt x="1865" y="682"/>
                  </a:cubicBezTo>
                  <a:cubicBezTo>
                    <a:pt x="1832" y="682"/>
                    <a:pt x="1796" y="679"/>
                    <a:pt x="1757" y="671"/>
                  </a:cubicBezTo>
                  <a:cubicBezTo>
                    <a:pt x="1581" y="635"/>
                    <a:pt x="1422" y="619"/>
                    <a:pt x="1279" y="619"/>
                  </a:cubicBezTo>
                  <a:cubicBezTo>
                    <a:pt x="37" y="619"/>
                    <a:pt x="0" y="1881"/>
                    <a:pt x="142" y="2761"/>
                  </a:cubicBezTo>
                  <a:cubicBezTo>
                    <a:pt x="237" y="3300"/>
                    <a:pt x="491" y="4155"/>
                    <a:pt x="681" y="4630"/>
                  </a:cubicBezTo>
                  <a:cubicBezTo>
                    <a:pt x="1029" y="5485"/>
                    <a:pt x="1346" y="6340"/>
                    <a:pt x="1694" y="7163"/>
                  </a:cubicBezTo>
                  <a:cubicBezTo>
                    <a:pt x="1852" y="7575"/>
                    <a:pt x="2011" y="7987"/>
                    <a:pt x="2391" y="8145"/>
                  </a:cubicBezTo>
                  <a:cubicBezTo>
                    <a:pt x="2486" y="8193"/>
                    <a:pt x="2587" y="8212"/>
                    <a:pt x="2691" y="8212"/>
                  </a:cubicBezTo>
                  <a:cubicBezTo>
                    <a:pt x="3004" y="8212"/>
                    <a:pt x="3349" y="8034"/>
                    <a:pt x="3658" y="7892"/>
                  </a:cubicBezTo>
                  <a:cubicBezTo>
                    <a:pt x="4222" y="7670"/>
                    <a:pt x="4826" y="7551"/>
                    <a:pt x="5418" y="7551"/>
                  </a:cubicBezTo>
                  <a:cubicBezTo>
                    <a:pt x="5756" y="7551"/>
                    <a:pt x="6091" y="7590"/>
                    <a:pt x="6413" y="7670"/>
                  </a:cubicBezTo>
                  <a:cubicBezTo>
                    <a:pt x="6706" y="7748"/>
                    <a:pt x="7011" y="7850"/>
                    <a:pt x="7291" y="7850"/>
                  </a:cubicBezTo>
                  <a:cubicBezTo>
                    <a:pt x="7465" y="7850"/>
                    <a:pt x="7629" y="7811"/>
                    <a:pt x="7775" y="7702"/>
                  </a:cubicBezTo>
                  <a:cubicBezTo>
                    <a:pt x="8155" y="7448"/>
                    <a:pt x="8281" y="6942"/>
                    <a:pt x="8376" y="6498"/>
                  </a:cubicBezTo>
                  <a:cubicBezTo>
                    <a:pt x="8503" y="5738"/>
                    <a:pt x="8661" y="4978"/>
                    <a:pt x="8820" y="4186"/>
                  </a:cubicBezTo>
                  <a:cubicBezTo>
                    <a:pt x="9010" y="3300"/>
                    <a:pt x="9390" y="2065"/>
                    <a:pt x="9073" y="1210"/>
                  </a:cubicBezTo>
                  <a:cubicBezTo>
                    <a:pt x="8903" y="727"/>
                    <a:pt x="8758" y="372"/>
                    <a:pt x="7772" y="372"/>
                  </a:cubicBezTo>
                  <a:cubicBezTo>
                    <a:pt x="7658" y="372"/>
                    <a:pt x="7532" y="376"/>
                    <a:pt x="7395" y="386"/>
                  </a:cubicBezTo>
                  <a:cubicBezTo>
                    <a:pt x="7381" y="388"/>
                    <a:pt x="7368" y="388"/>
                    <a:pt x="7355" y="388"/>
                  </a:cubicBezTo>
                  <a:cubicBezTo>
                    <a:pt x="7071" y="388"/>
                    <a:pt x="6988" y="67"/>
                    <a:pt x="6413" y="6"/>
                  </a:cubicBezTo>
                  <a:cubicBezTo>
                    <a:pt x="6361" y="2"/>
                    <a:pt x="6310" y="1"/>
                    <a:pt x="6260" y="1"/>
                  </a:cubicBezTo>
                  <a:close/>
                </a:path>
              </a:pathLst>
            </a:custGeom>
            <a:solidFill>
              <a:srgbClr val="F28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6" name="Google Shape;4156;p34"/>
            <p:cNvSpPr/>
            <p:nvPr/>
          </p:nvSpPr>
          <p:spPr>
            <a:xfrm>
              <a:off x="876866" y="2989411"/>
              <a:ext cx="276202" cy="217344"/>
            </a:xfrm>
            <a:custGeom>
              <a:avLst/>
              <a:gdLst/>
              <a:ahLst/>
              <a:cxnLst/>
              <a:rect l="l" t="t" r="r" b="b"/>
              <a:pathLst>
                <a:path w="9343" h="7352" extrusionOk="0">
                  <a:moveTo>
                    <a:pt x="8899" y="0"/>
                  </a:moveTo>
                  <a:cubicBezTo>
                    <a:pt x="8709" y="950"/>
                    <a:pt x="8393" y="1742"/>
                    <a:pt x="7791" y="2027"/>
                  </a:cubicBezTo>
                  <a:cubicBezTo>
                    <a:pt x="7701" y="2054"/>
                    <a:pt x="7615" y="2066"/>
                    <a:pt x="7533" y="2066"/>
                  </a:cubicBezTo>
                  <a:cubicBezTo>
                    <a:pt x="6831" y="2066"/>
                    <a:pt x="6393" y="1147"/>
                    <a:pt x="6081" y="127"/>
                  </a:cubicBezTo>
                  <a:cubicBezTo>
                    <a:pt x="5922" y="412"/>
                    <a:pt x="5701" y="634"/>
                    <a:pt x="5447" y="824"/>
                  </a:cubicBezTo>
                  <a:cubicBezTo>
                    <a:pt x="5151" y="972"/>
                    <a:pt x="4807" y="1048"/>
                    <a:pt x="4455" y="1048"/>
                  </a:cubicBezTo>
                  <a:cubicBezTo>
                    <a:pt x="3906" y="1048"/>
                    <a:pt x="3339" y="862"/>
                    <a:pt x="2914" y="475"/>
                  </a:cubicBezTo>
                  <a:cubicBezTo>
                    <a:pt x="2819" y="1299"/>
                    <a:pt x="2566" y="2059"/>
                    <a:pt x="1996" y="2534"/>
                  </a:cubicBezTo>
                  <a:cubicBezTo>
                    <a:pt x="1758" y="2764"/>
                    <a:pt x="1549" y="2863"/>
                    <a:pt x="1363" y="2863"/>
                  </a:cubicBezTo>
                  <a:cubicBezTo>
                    <a:pt x="730" y="2863"/>
                    <a:pt x="372" y="1711"/>
                    <a:pt x="127" y="634"/>
                  </a:cubicBezTo>
                  <a:cubicBezTo>
                    <a:pt x="0" y="1014"/>
                    <a:pt x="32" y="1520"/>
                    <a:pt x="95" y="1900"/>
                  </a:cubicBezTo>
                  <a:cubicBezTo>
                    <a:pt x="190" y="2439"/>
                    <a:pt x="444" y="3294"/>
                    <a:pt x="634" y="3769"/>
                  </a:cubicBezTo>
                  <a:cubicBezTo>
                    <a:pt x="982" y="4624"/>
                    <a:pt x="1299" y="5479"/>
                    <a:pt x="1647" y="6302"/>
                  </a:cubicBezTo>
                  <a:cubicBezTo>
                    <a:pt x="1805" y="6714"/>
                    <a:pt x="1964" y="7126"/>
                    <a:pt x="2344" y="7284"/>
                  </a:cubicBezTo>
                  <a:cubicBezTo>
                    <a:pt x="2439" y="7332"/>
                    <a:pt x="2540" y="7351"/>
                    <a:pt x="2644" y="7351"/>
                  </a:cubicBezTo>
                  <a:cubicBezTo>
                    <a:pt x="2957" y="7351"/>
                    <a:pt x="3302" y="7173"/>
                    <a:pt x="3611" y="7031"/>
                  </a:cubicBezTo>
                  <a:cubicBezTo>
                    <a:pt x="4175" y="6809"/>
                    <a:pt x="4779" y="6690"/>
                    <a:pt x="5371" y="6690"/>
                  </a:cubicBezTo>
                  <a:cubicBezTo>
                    <a:pt x="5709" y="6690"/>
                    <a:pt x="6044" y="6729"/>
                    <a:pt x="6366" y="6809"/>
                  </a:cubicBezTo>
                  <a:cubicBezTo>
                    <a:pt x="6659" y="6887"/>
                    <a:pt x="6964" y="6989"/>
                    <a:pt x="7244" y="6989"/>
                  </a:cubicBezTo>
                  <a:cubicBezTo>
                    <a:pt x="7418" y="6989"/>
                    <a:pt x="7582" y="6950"/>
                    <a:pt x="7728" y="6841"/>
                  </a:cubicBezTo>
                  <a:cubicBezTo>
                    <a:pt x="8108" y="6587"/>
                    <a:pt x="8234" y="6081"/>
                    <a:pt x="8329" y="5637"/>
                  </a:cubicBezTo>
                  <a:cubicBezTo>
                    <a:pt x="8488" y="4877"/>
                    <a:pt x="8646" y="4117"/>
                    <a:pt x="8773" y="3357"/>
                  </a:cubicBezTo>
                  <a:cubicBezTo>
                    <a:pt x="8963" y="2439"/>
                    <a:pt x="9343" y="1204"/>
                    <a:pt x="9026" y="349"/>
                  </a:cubicBezTo>
                  <a:cubicBezTo>
                    <a:pt x="8994" y="222"/>
                    <a:pt x="8963" y="95"/>
                    <a:pt x="8899" y="0"/>
                  </a:cubicBezTo>
                  <a:close/>
                </a:path>
              </a:pathLst>
            </a:custGeom>
            <a:solidFill>
              <a:srgbClr val="E276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7" name="Google Shape;4157;p34"/>
            <p:cNvSpPr/>
            <p:nvPr/>
          </p:nvSpPr>
          <p:spPr>
            <a:xfrm>
              <a:off x="952690" y="2981371"/>
              <a:ext cx="120792" cy="46975"/>
            </a:xfrm>
            <a:custGeom>
              <a:avLst/>
              <a:gdLst/>
              <a:ahLst/>
              <a:cxnLst/>
              <a:rect l="l" t="t" r="r" b="b"/>
              <a:pathLst>
                <a:path w="4086" h="1589" extrusionOk="0">
                  <a:moveTo>
                    <a:pt x="2419" y="1"/>
                  </a:moveTo>
                  <a:cubicBezTo>
                    <a:pt x="2282" y="1"/>
                    <a:pt x="2141" y="6"/>
                    <a:pt x="1996" y="19"/>
                  </a:cubicBezTo>
                  <a:cubicBezTo>
                    <a:pt x="887" y="114"/>
                    <a:pt x="1" y="526"/>
                    <a:pt x="32" y="969"/>
                  </a:cubicBezTo>
                  <a:cubicBezTo>
                    <a:pt x="60" y="1327"/>
                    <a:pt x="757" y="1589"/>
                    <a:pt x="1667" y="1589"/>
                  </a:cubicBezTo>
                  <a:cubicBezTo>
                    <a:pt x="1804" y="1589"/>
                    <a:pt x="1946" y="1583"/>
                    <a:pt x="2091" y="1571"/>
                  </a:cubicBezTo>
                  <a:cubicBezTo>
                    <a:pt x="3199" y="1476"/>
                    <a:pt x="4086" y="1032"/>
                    <a:pt x="4054" y="621"/>
                  </a:cubicBezTo>
                  <a:cubicBezTo>
                    <a:pt x="4027" y="263"/>
                    <a:pt x="3329" y="1"/>
                    <a:pt x="2419" y="1"/>
                  </a:cubicBezTo>
                  <a:close/>
                </a:path>
              </a:pathLst>
            </a:custGeom>
            <a:solidFill>
              <a:srgbClr val="E276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8" name="Google Shape;4158;p34"/>
            <p:cNvSpPr/>
            <p:nvPr/>
          </p:nvSpPr>
          <p:spPr>
            <a:xfrm>
              <a:off x="1086485" y="3041321"/>
              <a:ext cx="48808" cy="136460"/>
            </a:xfrm>
            <a:custGeom>
              <a:avLst/>
              <a:gdLst/>
              <a:ahLst/>
              <a:cxnLst/>
              <a:rect l="l" t="t" r="r" b="b"/>
              <a:pathLst>
                <a:path w="1651" h="4616" extrusionOk="0">
                  <a:moveTo>
                    <a:pt x="1200" y="1"/>
                  </a:moveTo>
                  <a:cubicBezTo>
                    <a:pt x="849" y="1"/>
                    <a:pt x="811" y="1812"/>
                    <a:pt x="700" y="2646"/>
                  </a:cubicBezTo>
                  <a:cubicBezTo>
                    <a:pt x="638" y="3235"/>
                    <a:pt x="0" y="4612"/>
                    <a:pt x="299" y="4612"/>
                  </a:cubicBezTo>
                  <a:cubicBezTo>
                    <a:pt x="305" y="4612"/>
                    <a:pt x="312" y="4611"/>
                    <a:pt x="320" y="4610"/>
                  </a:cubicBezTo>
                  <a:cubicBezTo>
                    <a:pt x="341" y="4614"/>
                    <a:pt x="361" y="4616"/>
                    <a:pt x="381" y="4616"/>
                  </a:cubicBezTo>
                  <a:cubicBezTo>
                    <a:pt x="511" y="4616"/>
                    <a:pt x="617" y="4530"/>
                    <a:pt x="700" y="4420"/>
                  </a:cubicBezTo>
                  <a:cubicBezTo>
                    <a:pt x="763" y="4293"/>
                    <a:pt x="795" y="4135"/>
                    <a:pt x="858" y="4008"/>
                  </a:cubicBezTo>
                  <a:cubicBezTo>
                    <a:pt x="1048" y="3121"/>
                    <a:pt x="1270" y="2266"/>
                    <a:pt x="1460" y="1379"/>
                  </a:cubicBezTo>
                  <a:cubicBezTo>
                    <a:pt x="1555" y="936"/>
                    <a:pt x="1650" y="398"/>
                    <a:pt x="1365" y="113"/>
                  </a:cubicBezTo>
                  <a:cubicBezTo>
                    <a:pt x="1303" y="36"/>
                    <a:pt x="1249" y="1"/>
                    <a:pt x="1200" y="1"/>
                  </a:cubicBezTo>
                  <a:close/>
                </a:path>
              </a:pathLst>
            </a:custGeom>
            <a:solidFill>
              <a:srgbClr val="E276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9" name="Google Shape;4159;p34"/>
            <p:cNvSpPr/>
            <p:nvPr/>
          </p:nvSpPr>
          <p:spPr>
            <a:xfrm>
              <a:off x="888099" y="3060329"/>
              <a:ext cx="67432" cy="125966"/>
            </a:xfrm>
            <a:custGeom>
              <a:avLst/>
              <a:gdLst/>
              <a:ahLst/>
              <a:cxnLst/>
              <a:rect l="l" t="t" r="r" b="b"/>
              <a:pathLst>
                <a:path w="2281" h="4261" extrusionOk="0">
                  <a:moveTo>
                    <a:pt x="484" y="0"/>
                  </a:moveTo>
                  <a:cubicBezTo>
                    <a:pt x="446" y="0"/>
                    <a:pt x="411" y="3"/>
                    <a:pt x="380" y="8"/>
                  </a:cubicBezTo>
                  <a:cubicBezTo>
                    <a:pt x="0" y="103"/>
                    <a:pt x="1140" y="2732"/>
                    <a:pt x="1520" y="3777"/>
                  </a:cubicBezTo>
                  <a:cubicBezTo>
                    <a:pt x="1584" y="3998"/>
                    <a:pt x="1711" y="4252"/>
                    <a:pt x="1932" y="4252"/>
                  </a:cubicBezTo>
                  <a:cubicBezTo>
                    <a:pt x="1950" y="4258"/>
                    <a:pt x="1967" y="4260"/>
                    <a:pt x="1983" y="4260"/>
                  </a:cubicBezTo>
                  <a:cubicBezTo>
                    <a:pt x="2051" y="4260"/>
                    <a:pt x="2103" y="4214"/>
                    <a:pt x="2154" y="4188"/>
                  </a:cubicBezTo>
                  <a:cubicBezTo>
                    <a:pt x="2281" y="4062"/>
                    <a:pt x="2281" y="3840"/>
                    <a:pt x="2217" y="3682"/>
                  </a:cubicBezTo>
                  <a:cubicBezTo>
                    <a:pt x="2122" y="3492"/>
                    <a:pt x="2027" y="3365"/>
                    <a:pt x="1901" y="3238"/>
                  </a:cubicBezTo>
                  <a:cubicBezTo>
                    <a:pt x="1520" y="2795"/>
                    <a:pt x="1394" y="2067"/>
                    <a:pt x="1267" y="1433"/>
                  </a:cubicBezTo>
                  <a:cubicBezTo>
                    <a:pt x="1235" y="1211"/>
                    <a:pt x="1077" y="451"/>
                    <a:pt x="1014" y="230"/>
                  </a:cubicBezTo>
                  <a:cubicBezTo>
                    <a:pt x="934" y="71"/>
                    <a:pt x="677" y="0"/>
                    <a:pt x="484" y="0"/>
                  </a:cubicBezTo>
                  <a:close/>
                </a:path>
              </a:pathLst>
            </a:custGeom>
            <a:solidFill>
              <a:srgbClr val="E276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0" name="Google Shape;4160;p34"/>
            <p:cNvSpPr/>
            <p:nvPr/>
          </p:nvSpPr>
          <p:spPr>
            <a:xfrm>
              <a:off x="975157" y="2905753"/>
              <a:ext cx="59007" cy="116713"/>
            </a:xfrm>
            <a:custGeom>
              <a:avLst/>
              <a:gdLst/>
              <a:ahLst/>
              <a:cxnLst/>
              <a:rect l="l" t="t" r="r" b="b"/>
              <a:pathLst>
                <a:path w="1996" h="3948" extrusionOk="0">
                  <a:moveTo>
                    <a:pt x="447" y="1"/>
                  </a:moveTo>
                  <a:cubicBezTo>
                    <a:pt x="393" y="1"/>
                    <a:pt x="339" y="5"/>
                    <a:pt x="286" y="12"/>
                  </a:cubicBezTo>
                  <a:cubicBezTo>
                    <a:pt x="191" y="392"/>
                    <a:pt x="96" y="645"/>
                    <a:pt x="1" y="993"/>
                  </a:cubicBezTo>
                  <a:cubicBezTo>
                    <a:pt x="32" y="1025"/>
                    <a:pt x="444" y="993"/>
                    <a:pt x="634" y="1152"/>
                  </a:cubicBezTo>
                  <a:cubicBezTo>
                    <a:pt x="824" y="1278"/>
                    <a:pt x="982" y="1532"/>
                    <a:pt x="982" y="1785"/>
                  </a:cubicBezTo>
                  <a:cubicBezTo>
                    <a:pt x="1014" y="2134"/>
                    <a:pt x="824" y="2450"/>
                    <a:pt x="666" y="2799"/>
                  </a:cubicBezTo>
                  <a:cubicBezTo>
                    <a:pt x="539" y="3115"/>
                    <a:pt x="476" y="3527"/>
                    <a:pt x="697" y="3780"/>
                  </a:cubicBezTo>
                  <a:cubicBezTo>
                    <a:pt x="786" y="3898"/>
                    <a:pt x="915" y="3947"/>
                    <a:pt x="1050" y="3947"/>
                  </a:cubicBezTo>
                  <a:cubicBezTo>
                    <a:pt x="1206" y="3947"/>
                    <a:pt x="1370" y="3882"/>
                    <a:pt x="1489" y="3780"/>
                  </a:cubicBezTo>
                  <a:cubicBezTo>
                    <a:pt x="1742" y="3590"/>
                    <a:pt x="1869" y="3274"/>
                    <a:pt x="1996" y="2989"/>
                  </a:cubicBezTo>
                  <a:lnTo>
                    <a:pt x="1996" y="2989"/>
                  </a:lnTo>
                  <a:cubicBezTo>
                    <a:pt x="1984" y="2991"/>
                    <a:pt x="1972" y="2992"/>
                    <a:pt x="1961" y="2992"/>
                  </a:cubicBezTo>
                  <a:cubicBezTo>
                    <a:pt x="1815" y="2992"/>
                    <a:pt x="1679" y="2816"/>
                    <a:pt x="1679" y="2640"/>
                  </a:cubicBezTo>
                  <a:cubicBezTo>
                    <a:pt x="1679" y="2419"/>
                    <a:pt x="1742" y="2260"/>
                    <a:pt x="1806" y="2070"/>
                  </a:cubicBezTo>
                  <a:cubicBezTo>
                    <a:pt x="1932" y="1563"/>
                    <a:pt x="1806" y="993"/>
                    <a:pt x="1521" y="582"/>
                  </a:cubicBezTo>
                  <a:cubicBezTo>
                    <a:pt x="1268" y="217"/>
                    <a:pt x="866" y="1"/>
                    <a:pt x="447" y="1"/>
                  </a:cubicBezTo>
                  <a:close/>
                </a:path>
              </a:pathLst>
            </a:custGeom>
            <a:solidFill>
              <a:srgbClr val="D197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1" name="Google Shape;4161;p34"/>
            <p:cNvSpPr/>
            <p:nvPr/>
          </p:nvSpPr>
          <p:spPr>
            <a:xfrm>
              <a:off x="989199" y="2952903"/>
              <a:ext cx="44965" cy="69561"/>
            </a:xfrm>
            <a:custGeom>
              <a:avLst/>
              <a:gdLst/>
              <a:ahLst/>
              <a:cxnLst/>
              <a:rect l="l" t="t" r="r" b="b"/>
              <a:pathLst>
                <a:path w="1521" h="2353" extrusionOk="0">
                  <a:moveTo>
                    <a:pt x="1394" y="0"/>
                  </a:moveTo>
                  <a:cubicBezTo>
                    <a:pt x="1331" y="158"/>
                    <a:pt x="1014" y="1204"/>
                    <a:pt x="919" y="1330"/>
                  </a:cubicBezTo>
                  <a:cubicBezTo>
                    <a:pt x="875" y="1404"/>
                    <a:pt x="816" y="1431"/>
                    <a:pt x="750" y="1431"/>
                  </a:cubicBezTo>
                  <a:cubicBezTo>
                    <a:pt x="556" y="1431"/>
                    <a:pt x="308" y="1192"/>
                    <a:pt x="239" y="1192"/>
                  </a:cubicBezTo>
                  <a:cubicBezTo>
                    <a:pt x="231" y="1192"/>
                    <a:pt x="225" y="1196"/>
                    <a:pt x="222" y="1204"/>
                  </a:cubicBezTo>
                  <a:cubicBezTo>
                    <a:pt x="64" y="1520"/>
                    <a:pt x="1" y="1932"/>
                    <a:pt x="222" y="2185"/>
                  </a:cubicBezTo>
                  <a:cubicBezTo>
                    <a:pt x="325" y="2303"/>
                    <a:pt x="456" y="2352"/>
                    <a:pt x="588" y="2352"/>
                  </a:cubicBezTo>
                  <a:cubicBezTo>
                    <a:pt x="740" y="2352"/>
                    <a:pt x="895" y="2287"/>
                    <a:pt x="1014" y="2185"/>
                  </a:cubicBezTo>
                  <a:cubicBezTo>
                    <a:pt x="1267" y="1995"/>
                    <a:pt x="1394" y="1710"/>
                    <a:pt x="1521" y="1394"/>
                  </a:cubicBezTo>
                  <a:lnTo>
                    <a:pt x="1521" y="1394"/>
                  </a:lnTo>
                  <a:cubicBezTo>
                    <a:pt x="1509" y="1396"/>
                    <a:pt x="1497" y="1397"/>
                    <a:pt x="1486" y="1397"/>
                  </a:cubicBezTo>
                  <a:cubicBezTo>
                    <a:pt x="1344" y="1397"/>
                    <a:pt x="1233" y="1221"/>
                    <a:pt x="1204" y="1045"/>
                  </a:cubicBezTo>
                  <a:cubicBezTo>
                    <a:pt x="1204" y="824"/>
                    <a:pt x="1299" y="665"/>
                    <a:pt x="1331" y="475"/>
                  </a:cubicBezTo>
                  <a:cubicBezTo>
                    <a:pt x="1362" y="317"/>
                    <a:pt x="1394" y="158"/>
                    <a:pt x="1394" y="0"/>
                  </a:cubicBezTo>
                  <a:close/>
                </a:path>
              </a:pathLst>
            </a:custGeom>
            <a:solidFill>
              <a:srgbClr val="D197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2" name="Google Shape;4162;p34"/>
            <p:cNvSpPr/>
            <p:nvPr/>
          </p:nvSpPr>
          <p:spPr>
            <a:xfrm>
              <a:off x="975157" y="2906078"/>
              <a:ext cx="26251" cy="29622"/>
            </a:xfrm>
            <a:custGeom>
              <a:avLst/>
              <a:gdLst/>
              <a:ahLst/>
              <a:cxnLst/>
              <a:rect l="l" t="t" r="r" b="b"/>
              <a:pathLst>
                <a:path w="888" h="1002" extrusionOk="0">
                  <a:moveTo>
                    <a:pt x="286" y="1"/>
                  </a:moveTo>
                  <a:lnTo>
                    <a:pt x="1" y="982"/>
                  </a:lnTo>
                  <a:cubicBezTo>
                    <a:pt x="58" y="995"/>
                    <a:pt x="116" y="1001"/>
                    <a:pt x="174" y="1001"/>
                  </a:cubicBezTo>
                  <a:cubicBezTo>
                    <a:pt x="406" y="1001"/>
                    <a:pt x="634" y="900"/>
                    <a:pt x="761" y="697"/>
                  </a:cubicBezTo>
                  <a:cubicBezTo>
                    <a:pt x="887" y="412"/>
                    <a:pt x="539" y="96"/>
                    <a:pt x="286" y="1"/>
                  </a:cubicBezTo>
                  <a:close/>
                </a:path>
              </a:pathLst>
            </a:custGeom>
            <a:solidFill>
              <a:srgbClr val="6FA1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3" name="Google Shape;4163;p34"/>
            <p:cNvSpPr/>
            <p:nvPr/>
          </p:nvSpPr>
          <p:spPr>
            <a:xfrm>
              <a:off x="923661" y="2987431"/>
              <a:ext cx="184470" cy="223788"/>
            </a:xfrm>
            <a:custGeom>
              <a:avLst/>
              <a:gdLst/>
              <a:ahLst/>
              <a:cxnLst/>
              <a:rect l="l" t="t" r="r" b="b"/>
              <a:pathLst>
                <a:path w="6240" h="7570" extrusionOk="0">
                  <a:moveTo>
                    <a:pt x="4502" y="1"/>
                  </a:moveTo>
                  <a:cubicBezTo>
                    <a:pt x="4479" y="1"/>
                    <a:pt x="4457" y="2"/>
                    <a:pt x="4434" y="4"/>
                  </a:cubicBezTo>
                  <a:cubicBezTo>
                    <a:pt x="3844" y="31"/>
                    <a:pt x="3344" y="604"/>
                    <a:pt x="2878" y="604"/>
                  </a:cubicBezTo>
                  <a:cubicBezTo>
                    <a:pt x="2794" y="604"/>
                    <a:pt x="2711" y="586"/>
                    <a:pt x="2629" y="542"/>
                  </a:cubicBezTo>
                  <a:cubicBezTo>
                    <a:pt x="2260" y="340"/>
                    <a:pt x="1909" y="254"/>
                    <a:pt x="1591" y="254"/>
                  </a:cubicBezTo>
                  <a:cubicBezTo>
                    <a:pt x="1063" y="254"/>
                    <a:pt x="626" y="491"/>
                    <a:pt x="349" y="827"/>
                  </a:cubicBezTo>
                  <a:cubicBezTo>
                    <a:pt x="32" y="1239"/>
                    <a:pt x="1" y="2157"/>
                    <a:pt x="32" y="2727"/>
                  </a:cubicBezTo>
                  <a:cubicBezTo>
                    <a:pt x="96" y="3266"/>
                    <a:pt x="286" y="3772"/>
                    <a:pt x="476" y="4279"/>
                  </a:cubicBezTo>
                  <a:cubicBezTo>
                    <a:pt x="824" y="5103"/>
                    <a:pt x="1204" y="5894"/>
                    <a:pt x="1616" y="6654"/>
                  </a:cubicBezTo>
                  <a:cubicBezTo>
                    <a:pt x="1866" y="7100"/>
                    <a:pt x="2239" y="7569"/>
                    <a:pt x="2670" y="7569"/>
                  </a:cubicBezTo>
                  <a:cubicBezTo>
                    <a:pt x="2729" y="7569"/>
                    <a:pt x="2790" y="7560"/>
                    <a:pt x="2851" y="7541"/>
                  </a:cubicBezTo>
                  <a:cubicBezTo>
                    <a:pt x="3168" y="7446"/>
                    <a:pt x="3421" y="7066"/>
                    <a:pt x="3738" y="7034"/>
                  </a:cubicBezTo>
                  <a:cubicBezTo>
                    <a:pt x="3753" y="7033"/>
                    <a:pt x="3768" y="7032"/>
                    <a:pt x="3782" y="7032"/>
                  </a:cubicBezTo>
                  <a:cubicBezTo>
                    <a:pt x="4050" y="7032"/>
                    <a:pt x="4293" y="7289"/>
                    <a:pt x="4593" y="7319"/>
                  </a:cubicBezTo>
                  <a:cubicBezTo>
                    <a:pt x="4614" y="7322"/>
                    <a:pt x="4636" y="7323"/>
                    <a:pt x="4657" y="7323"/>
                  </a:cubicBezTo>
                  <a:cubicBezTo>
                    <a:pt x="4889" y="7323"/>
                    <a:pt x="5113" y="7171"/>
                    <a:pt x="5258" y="6939"/>
                  </a:cubicBezTo>
                  <a:cubicBezTo>
                    <a:pt x="5416" y="6718"/>
                    <a:pt x="5511" y="6433"/>
                    <a:pt x="5606" y="6148"/>
                  </a:cubicBezTo>
                  <a:cubicBezTo>
                    <a:pt x="5955" y="4818"/>
                    <a:pt x="6240" y="3266"/>
                    <a:pt x="6050" y="1872"/>
                  </a:cubicBezTo>
                  <a:cubicBezTo>
                    <a:pt x="5986" y="1366"/>
                    <a:pt x="5765" y="701"/>
                    <a:pt x="5416" y="416"/>
                  </a:cubicBezTo>
                  <a:cubicBezTo>
                    <a:pt x="5120" y="208"/>
                    <a:pt x="4824" y="1"/>
                    <a:pt x="4502" y="1"/>
                  </a:cubicBezTo>
                  <a:close/>
                </a:path>
              </a:pathLst>
            </a:custGeom>
            <a:solidFill>
              <a:srgbClr val="F28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4" name="Google Shape;4164;p34"/>
            <p:cNvSpPr/>
            <p:nvPr/>
          </p:nvSpPr>
          <p:spPr>
            <a:xfrm>
              <a:off x="923661" y="3017494"/>
              <a:ext cx="184470" cy="193723"/>
            </a:xfrm>
            <a:custGeom>
              <a:avLst/>
              <a:gdLst/>
              <a:ahLst/>
              <a:cxnLst/>
              <a:rect l="l" t="t" r="r" b="b"/>
              <a:pathLst>
                <a:path w="6240" h="6553" extrusionOk="0">
                  <a:moveTo>
                    <a:pt x="5828" y="0"/>
                  </a:moveTo>
                  <a:cubicBezTo>
                    <a:pt x="5410" y="1922"/>
                    <a:pt x="4576" y="3648"/>
                    <a:pt x="2937" y="3648"/>
                  </a:cubicBezTo>
                  <a:cubicBezTo>
                    <a:pt x="2713" y="3648"/>
                    <a:pt x="2473" y="3616"/>
                    <a:pt x="2218" y="3547"/>
                  </a:cubicBezTo>
                  <a:cubicBezTo>
                    <a:pt x="1173" y="3262"/>
                    <a:pt x="603" y="2090"/>
                    <a:pt x="32" y="919"/>
                  </a:cubicBezTo>
                  <a:cubicBezTo>
                    <a:pt x="1" y="1204"/>
                    <a:pt x="32" y="1489"/>
                    <a:pt x="32" y="1710"/>
                  </a:cubicBezTo>
                  <a:cubicBezTo>
                    <a:pt x="96" y="2249"/>
                    <a:pt x="286" y="2755"/>
                    <a:pt x="476" y="3262"/>
                  </a:cubicBezTo>
                  <a:cubicBezTo>
                    <a:pt x="824" y="4086"/>
                    <a:pt x="1204" y="4877"/>
                    <a:pt x="1616" y="5637"/>
                  </a:cubicBezTo>
                  <a:cubicBezTo>
                    <a:pt x="1866" y="6083"/>
                    <a:pt x="2239" y="6552"/>
                    <a:pt x="2670" y="6552"/>
                  </a:cubicBezTo>
                  <a:cubicBezTo>
                    <a:pt x="2729" y="6552"/>
                    <a:pt x="2790" y="6543"/>
                    <a:pt x="2851" y="6524"/>
                  </a:cubicBezTo>
                  <a:cubicBezTo>
                    <a:pt x="3168" y="6429"/>
                    <a:pt x="3421" y="6049"/>
                    <a:pt x="3738" y="6017"/>
                  </a:cubicBezTo>
                  <a:cubicBezTo>
                    <a:pt x="4023" y="6017"/>
                    <a:pt x="4308" y="6271"/>
                    <a:pt x="4593" y="6302"/>
                  </a:cubicBezTo>
                  <a:cubicBezTo>
                    <a:pt x="4614" y="6305"/>
                    <a:pt x="4636" y="6306"/>
                    <a:pt x="4657" y="6306"/>
                  </a:cubicBezTo>
                  <a:cubicBezTo>
                    <a:pt x="4889" y="6306"/>
                    <a:pt x="5113" y="6154"/>
                    <a:pt x="5258" y="5922"/>
                  </a:cubicBezTo>
                  <a:cubicBezTo>
                    <a:pt x="5416" y="5701"/>
                    <a:pt x="5511" y="5416"/>
                    <a:pt x="5606" y="5131"/>
                  </a:cubicBezTo>
                  <a:cubicBezTo>
                    <a:pt x="5955" y="3801"/>
                    <a:pt x="6240" y="2249"/>
                    <a:pt x="6050" y="855"/>
                  </a:cubicBezTo>
                  <a:cubicBezTo>
                    <a:pt x="6018" y="602"/>
                    <a:pt x="5955" y="285"/>
                    <a:pt x="5828" y="0"/>
                  </a:cubicBezTo>
                  <a:close/>
                </a:path>
              </a:pathLst>
            </a:custGeom>
            <a:solidFill>
              <a:srgbClr val="E276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5" name="Google Shape;4165;p34"/>
            <p:cNvSpPr/>
            <p:nvPr/>
          </p:nvSpPr>
          <p:spPr>
            <a:xfrm>
              <a:off x="945211" y="3058673"/>
              <a:ext cx="148877" cy="119344"/>
            </a:xfrm>
            <a:custGeom>
              <a:avLst/>
              <a:gdLst/>
              <a:ahLst/>
              <a:cxnLst/>
              <a:rect l="l" t="t" r="r" b="b"/>
              <a:pathLst>
                <a:path w="5036" h="4037" extrusionOk="0">
                  <a:moveTo>
                    <a:pt x="3959" y="1"/>
                  </a:moveTo>
                  <a:cubicBezTo>
                    <a:pt x="3573" y="1"/>
                    <a:pt x="2964" y="418"/>
                    <a:pt x="2524" y="418"/>
                  </a:cubicBezTo>
                  <a:cubicBezTo>
                    <a:pt x="2495" y="418"/>
                    <a:pt x="2466" y="416"/>
                    <a:pt x="2439" y="412"/>
                  </a:cubicBezTo>
                  <a:cubicBezTo>
                    <a:pt x="1995" y="353"/>
                    <a:pt x="1579" y="156"/>
                    <a:pt x="1165" y="156"/>
                  </a:cubicBezTo>
                  <a:cubicBezTo>
                    <a:pt x="1136" y="156"/>
                    <a:pt x="1106" y="157"/>
                    <a:pt x="1077" y="159"/>
                  </a:cubicBezTo>
                  <a:cubicBezTo>
                    <a:pt x="792" y="159"/>
                    <a:pt x="444" y="191"/>
                    <a:pt x="222" y="476"/>
                  </a:cubicBezTo>
                  <a:cubicBezTo>
                    <a:pt x="95" y="666"/>
                    <a:pt x="0" y="1172"/>
                    <a:pt x="32" y="1457"/>
                  </a:cubicBezTo>
                  <a:cubicBezTo>
                    <a:pt x="159" y="2851"/>
                    <a:pt x="950" y="3896"/>
                    <a:pt x="1932" y="4023"/>
                  </a:cubicBezTo>
                  <a:cubicBezTo>
                    <a:pt x="1985" y="4033"/>
                    <a:pt x="2041" y="4037"/>
                    <a:pt x="2100" y="4037"/>
                  </a:cubicBezTo>
                  <a:cubicBezTo>
                    <a:pt x="2217" y="4037"/>
                    <a:pt x="2344" y="4023"/>
                    <a:pt x="2470" y="4023"/>
                  </a:cubicBezTo>
                  <a:cubicBezTo>
                    <a:pt x="2724" y="3991"/>
                    <a:pt x="2977" y="3991"/>
                    <a:pt x="3199" y="3959"/>
                  </a:cubicBezTo>
                  <a:cubicBezTo>
                    <a:pt x="3484" y="3959"/>
                    <a:pt x="3769" y="3928"/>
                    <a:pt x="4022" y="3801"/>
                  </a:cubicBezTo>
                  <a:cubicBezTo>
                    <a:pt x="4529" y="3484"/>
                    <a:pt x="4751" y="2756"/>
                    <a:pt x="4877" y="2091"/>
                  </a:cubicBezTo>
                  <a:cubicBezTo>
                    <a:pt x="4941" y="1521"/>
                    <a:pt x="5036" y="571"/>
                    <a:pt x="4656" y="254"/>
                  </a:cubicBezTo>
                  <a:cubicBezTo>
                    <a:pt x="4434" y="64"/>
                    <a:pt x="4244" y="1"/>
                    <a:pt x="3959" y="1"/>
                  </a:cubicBezTo>
                  <a:close/>
                </a:path>
              </a:pathLst>
            </a:custGeom>
            <a:solidFill>
              <a:srgbClr val="E276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6" name="Google Shape;4166;p34"/>
            <p:cNvSpPr/>
            <p:nvPr/>
          </p:nvSpPr>
          <p:spPr>
            <a:xfrm>
              <a:off x="1021775" y="3069552"/>
              <a:ext cx="370980" cy="272034"/>
            </a:xfrm>
            <a:custGeom>
              <a:avLst/>
              <a:gdLst/>
              <a:ahLst/>
              <a:cxnLst/>
              <a:rect l="l" t="t" r="r" b="b"/>
              <a:pathLst>
                <a:path w="12549" h="9202" extrusionOk="0">
                  <a:moveTo>
                    <a:pt x="8088" y="0"/>
                  </a:moveTo>
                  <a:cubicBezTo>
                    <a:pt x="7049" y="0"/>
                    <a:pt x="6486" y="935"/>
                    <a:pt x="6214" y="1660"/>
                  </a:cubicBezTo>
                  <a:cubicBezTo>
                    <a:pt x="6214" y="1660"/>
                    <a:pt x="5156" y="511"/>
                    <a:pt x="3823" y="511"/>
                  </a:cubicBezTo>
                  <a:cubicBezTo>
                    <a:pt x="3227" y="511"/>
                    <a:pt x="2575" y="741"/>
                    <a:pt x="1939" y="1406"/>
                  </a:cubicBezTo>
                  <a:cubicBezTo>
                    <a:pt x="0" y="3436"/>
                    <a:pt x="3131" y="9202"/>
                    <a:pt x="6622" y="9202"/>
                  </a:cubicBezTo>
                  <a:cubicBezTo>
                    <a:pt x="6781" y="9202"/>
                    <a:pt x="6941" y="9190"/>
                    <a:pt x="7101" y="9165"/>
                  </a:cubicBezTo>
                  <a:cubicBezTo>
                    <a:pt x="10806" y="8595"/>
                    <a:pt x="12548" y="2356"/>
                    <a:pt x="9571" y="519"/>
                  </a:cubicBezTo>
                  <a:cubicBezTo>
                    <a:pt x="8993" y="149"/>
                    <a:pt x="8503" y="0"/>
                    <a:pt x="8088" y="0"/>
                  </a:cubicBezTo>
                  <a:close/>
                </a:path>
              </a:pathLst>
            </a:custGeom>
            <a:solidFill>
              <a:srgbClr val="E2A7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7" name="Google Shape;4167;p34"/>
            <p:cNvSpPr/>
            <p:nvPr/>
          </p:nvSpPr>
          <p:spPr>
            <a:xfrm>
              <a:off x="1051425" y="3128881"/>
              <a:ext cx="282322" cy="208770"/>
            </a:xfrm>
            <a:custGeom>
              <a:avLst/>
              <a:gdLst/>
              <a:ahLst/>
              <a:cxnLst/>
              <a:rect l="l" t="t" r="r" b="b"/>
              <a:pathLst>
                <a:path w="9550" h="7062" extrusionOk="0">
                  <a:moveTo>
                    <a:pt x="1031" y="1"/>
                  </a:moveTo>
                  <a:lnTo>
                    <a:pt x="1031" y="1"/>
                  </a:lnTo>
                  <a:cubicBezTo>
                    <a:pt x="0" y="2153"/>
                    <a:pt x="2683" y="7062"/>
                    <a:pt x="5637" y="7062"/>
                  </a:cubicBezTo>
                  <a:cubicBezTo>
                    <a:pt x="5769" y="7062"/>
                    <a:pt x="5902" y="7052"/>
                    <a:pt x="6035" y="7031"/>
                  </a:cubicBezTo>
                  <a:cubicBezTo>
                    <a:pt x="7903" y="6746"/>
                    <a:pt x="9233" y="4846"/>
                    <a:pt x="9550" y="2914"/>
                  </a:cubicBezTo>
                  <a:lnTo>
                    <a:pt x="9550" y="2914"/>
                  </a:lnTo>
                  <a:cubicBezTo>
                    <a:pt x="8231" y="3677"/>
                    <a:pt x="7142" y="3916"/>
                    <a:pt x="6256" y="3916"/>
                  </a:cubicBezTo>
                  <a:cubicBezTo>
                    <a:pt x="5227" y="3916"/>
                    <a:pt x="4472" y="3594"/>
                    <a:pt x="3944" y="3389"/>
                  </a:cubicBezTo>
                  <a:cubicBezTo>
                    <a:pt x="2646" y="2883"/>
                    <a:pt x="2393" y="824"/>
                    <a:pt x="1031" y="1"/>
                  </a:cubicBezTo>
                  <a:close/>
                </a:path>
              </a:pathLst>
            </a:custGeom>
            <a:solidFill>
              <a:srgbClr val="D197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8" name="Google Shape;4168;p34"/>
            <p:cNvSpPr/>
            <p:nvPr/>
          </p:nvSpPr>
          <p:spPr>
            <a:xfrm>
              <a:off x="1126806" y="3103547"/>
              <a:ext cx="135810" cy="71985"/>
            </a:xfrm>
            <a:custGeom>
              <a:avLst/>
              <a:gdLst/>
              <a:ahLst/>
              <a:cxnLst/>
              <a:rect l="l" t="t" r="r" b="b"/>
              <a:pathLst>
                <a:path w="4594" h="2435" extrusionOk="0">
                  <a:moveTo>
                    <a:pt x="4071" y="0"/>
                  </a:moveTo>
                  <a:cubicBezTo>
                    <a:pt x="3604" y="0"/>
                    <a:pt x="2886" y="607"/>
                    <a:pt x="2480" y="607"/>
                  </a:cubicBezTo>
                  <a:cubicBezTo>
                    <a:pt x="2466" y="607"/>
                    <a:pt x="2453" y="606"/>
                    <a:pt x="2440" y="605"/>
                  </a:cubicBezTo>
                  <a:cubicBezTo>
                    <a:pt x="1938" y="561"/>
                    <a:pt x="1452" y="158"/>
                    <a:pt x="971" y="158"/>
                  </a:cubicBezTo>
                  <a:cubicBezTo>
                    <a:pt x="753" y="158"/>
                    <a:pt x="535" y="241"/>
                    <a:pt x="318" y="478"/>
                  </a:cubicBezTo>
                  <a:cubicBezTo>
                    <a:pt x="1" y="826"/>
                    <a:pt x="1046" y="1460"/>
                    <a:pt x="1299" y="1650"/>
                  </a:cubicBezTo>
                  <a:cubicBezTo>
                    <a:pt x="1744" y="2042"/>
                    <a:pt x="2383" y="2434"/>
                    <a:pt x="3056" y="2434"/>
                  </a:cubicBezTo>
                  <a:cubicBezTo>
                    <a:pt x="3198" y="2434"/>
                    <a:pt x="3341" y="2417"/>
                    <a:pt x="3485" y="2378"/>
                  </a:cubicBezTo>
                  <a:cubicBezTo>
                    <a:pt x="4371" y="2093"/>
                    <a:pt x="4593" y="1301"/>
                    <a:pt x="4498" y="478"/>
                  </a:cubicBezTo>
                  <a:cubicBezTo>
                    <a:pt x="4440" y="123"/>
                    <a:pt x="4281" y="0"/>
                    <a:pt x="4071" y="0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9" name="Google Shape;4169;p34"/>
            <p:cNvSpPr/>
            <p:nvPr/>
          </p:nvSpPr>
          <p:spPr>
            <a:xfrm>
              <a:off x="1183002" y="3018854"/>
              <a:ext cx="64003" cy="133475"/>
            </a:xfrm>
            <a:custGeom>
              <a:avLst/>
              <a:gdLst/>
              <a:ahLst/>
              <a:cxnLst/>
              <a:rect l="l" t="t" r="r" b="b"/>
              <a:pathLst>
                <a:path w="2165" h="4515" extrusionOk="0">
                  <a:moveTo>
                    <a:pt x="1648" y="0"/>
                  </a:moveTo>
                  <a:cubicBezTo>
                    <a:pt x="1548" y="0"/>
                    <a:pt x="1404" y="53"/>
                    <a:pt x="1204" y="176"/>
                  </a:cubicBezTo>
                  <a:cubicBezTo>
                    <a:pt x="0" y="936"/>
                    <a:pt x="824" y="4515"/>
                    <a:pt x="824" y="4515"/>
                  </a:cubicBezTo>
                  <a:cubicBezTo>
                    <a:pt x="1140" y="3786"/>
                    <a:pt x="792" y="2013"/>
                    <a:pt x="1172" y="1696"/>
                  </a:cubicBezTo>
                  <a:cubicBezTo>
                    <a:pt x="1490" y="1404"/>
                    <a:pt x="2165" y="0"/>
                    <a:pt x="1648" y="0"/>
                  </a:cubicBezTo>
                  <a:close/>
                </a:path>
              </a:pathLst>
            </a:custGeom>
            <a:solidFill>
              <a:srgbClr val="306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70" name="Google Shape;4170;p34"/>
          <p:cNvGrpSpPr/>
          <p:nvPr/>
        </p:nvGrpSpPr>
        <p:grpSpPr>
          <a:xfrm>
            <a:off x="466545" y="3819491"/>
            <a:ext cx="1017719" cy="917147"/>
            <a:chOff x="719570" y="3819491"/>
            <a:chExt cx="1017719" cy="917147"/>
          </a:xfrm>
        </p:grpSpPr>
        <p:sp>
          <p:nvSpPr>
            <p:cNvPr id="4171" name="Google Shape;4171;p34"/>
            <p:cNvSpPr/>
            <p:nvPr/>
          </p:nvSpPr>
          <p:spPr>
            <a:xfrm>
              <a:off x="719570" y="3819491"/>
              <a:ext cx="1017719" cy="917147"/>
            </a:xfrm>
            <a:custGeom>
              <a:avLst/>
              <a:gdLst/>
              <a:ahLst/>
              <a:cxnLst/>
              <a:rect l="l" t="t" r="r" b="b"/>
              <a:pathLst>
                <a:path w="34426" h="31024" extrusionOk="0">
                  <a:moveTo>
                    <a:pt x="17232" y="1"/>
                  </a:moveTo>
                  <a:cubicBezTo>
                    <a:pt x="10408" y="1"/>
                    <a:pt x="4159" y="4536"/>
                    <a:pt x="2281" y="11411"/>
                  </a:cubicBezTo>
                  <a:cubicBezTo>
                    <a:pt x="1" y="19677"/>
                    <a:pt x="4878" y="28196"/>
                    <a:pt x="13144" y="30476"/>
                  </a:cubicBezTo>
                  <a:cubicBezTo>
                    <a:pt x="14507" y="30847"/>
                    <a:pt x="15877" y="31024"/>
                    <a:pt x="17224" y="31024"/>
                  </a:cubicBezTo>
                  <a:cubicBezTo>
                    <a:pt x="24048" y="31024"/>
                    <a:pt x="30299" y="26484"/>
                    <a:pt x="32177" y="19582"/>
                  </a:cubicBezTo>
                  <a:cubicBezTo>
                    <a:pt x="34425" y="11316"/>
                    <a:pt x="29548" y="2797"/>
                    <a:pt x="21314" y="549"/>
                  </a:cubicBezTo>
                  <a:cubicBezTo>
                    <a:pt x="19951" y="178"/>
                    <a:pt x="18580" y="1"/>
                    <a:pt x="17232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2" name="Google Shape;4172;p34"/>
            <p:cNvSpPr/>
            <p:nvPr/>
          </p:nvSpPr>
          <p:spPr>
            <a:xfrm>
              <a:off x="917128" y="3991095"/>
              <a:ext cx="336126" cy="443792"/>
            </a:xfrm>
            <a:custGeom>
              <a:avLst/>
              <a:gdLst/>
              <a:ahLst/>
              <a:cxnLst/>
              <a:rect l="l" t="t" r="r" b="b"/>
              <a:pathLst>
                <a:path w="11370" h="15012" extrusionOk="0">
                  <a:moveTo>
                    <a:pt x="5685" y="2107"/>
                  </a:moveTo>
                  <a:cubicBezTo>
                    <a:pt x="7031" y="2107"/>
                    <a:pt x="8377" y="2376"/>
                    <a:pt x="8709" y="2914"/>
                  </a:cubicBezTo>
                  <a:cubicBezTo>
                    <a:pt x="9184" y="3643"/>
                    <a:pt x="8709" y="4815"/>
                    <a:pt x="8297" y="5543"/>
                  </a:cubicBezTo>
                  <a:cubicBezTo>
                    <a:pt x="7474" y="5258"/>
                    <a:pt x="6619" y="5068"/>
                    <a:pt x="5669" y="5068"/>
                  </a:cubicBezTo>
                  <a:cubicBezTo>
                    <a:pt x="4750" y="5068"/>
                    <a:pt x="3864" y="5258"/>
                    <a:pt x="3072" y="5543"/>
                  </a:cubicBezTo>
                  <a:cubicBezTo>
                    <a:pt x="2660" y="4815"/>
                    <a:pt x="2185" y="3643"/>
                    <a:pt x="2660" y="2914"/>
                  </a:cubicBezTo>
                  <a:cubicBezTo>
                    <a:pt x="2993" y="2376"/>
                    <a:pt x="4339" y="2107"/>
                    <a:pt x="5685" y="2107"/>
                  </a:cubicBezTo>
                  <a:close/>
                  <a:moveTo>
                    <a:pt x="5669" y="1"/>
                  </a:moveTo>
                  <a:cubicBezTo>
                    <a:pt x="3705" y="1"/>
                    <a:pt x="1710" y="413"/>
                    <a:pt x="1172" y="1236"/>
                  </a:cubicBezTo>
                  <a:cubicBezTo>
                    <a:pt x="475" y="2376"/>
                    <a:pt x="855" y="3643"/>
                    <a:pt x="950" y="5860"/>
                  </a:cubicBezTo>
                  <a:cubicBezTo>
                    <a:pt x="950" y="6081"/>
                    <a:pt x="824" y="6683"/>
                    <a:pt x="729" y="7126"/>
                  </a:cubicBezTo>
                  <a:cubicBezTo>
                    <a:pt x="665" y="7380"/>
                    <a:pt x="602" y="7665"/>
                    <a:pt x="475" y="7918"/>
                  </a:cubicBezTo>
                  <a:cubicBezTo>
                    <a:pt x="158" y="8520"/>
                    <a:pt x="0" y="9217"/>
                    <a:pt x="0" y="9945"/>
                  </a:cubicBezTo>
                  <a:cubicBezTo>
                    <a:pt x="0" y="12732"/>
                    <a:pt x="2534" y="15012"/>
                    <a:pt x="5669" y="15012"/>
                  </a:cubicBezTo>
                  <a:cubicBezTo>
                    <a:pt x="8804" y="15012"/>
                    <a:pt x="11338" y="12732"/>
                    <a:pt x="11338" y="9945"/>
                  </a:cubicBezTo>
                  <a:cubicBezTo>
                    <a:pt x="11369" y="9217"/>
                    <a:pt x="11179" y="8520"/>
                    <a:pt x="10894" y="7918"/>
                  </a:cubicBezTo>
                  <a:cubicBezTo>
                    <a:pt x="10768" y="7665"/>
                    <a:pt x="10673" y="7380"/>
                    <a:pt x="10609" y="7126"/>
                  </a:cubicBezTo>
                  <a:cubicBezTo>
                    <a:pt x="10546" y="6683"/>
                    <a:pt x="10419" y="6081"/>
                    <a:pt x="10419" y="5860"/>
                  </a:cubicBezTo>
                  <a:cubicBezTo>
                    <a:pt x="10514" y="3643"/>
                    <a:pt x="10894" y="2376"/>
                    <a:pt x="10166" y="1236"/>
                  </a:cubicBezTo>
                  <a:cubicBezTo>
                    <a:pt x="9659" y="413"/>
                    <a:pt x="7664" y="1"/>
                    <a:pt x="5669" y="1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3" name="Google Shape;4173;p34"/>
            <p:cNvSpPr/>
            <p:nvPr/>
          </p:nvSpPr>
          <p:spPr>
            <a:xfrm>
              <a:off x="917128" y="4237310"/>
              <a:ext cx="335180" cy="197566"/>
            </a:xfrm>
            <a:custGeom>
              <a:avLst/>
              <a:gdLst/>
              <a:ahLst/>
              <a:cxnLst/>
              <a:rect l="l" t="t" r="r" b="b"/>
              <a:pathLst>
                <a:path w="11338" h="6683" extrusionOk="0">
                  <a:moveTo>
                    <a:pt x="285" y="1"/>
                  </a:moveTo>
                  <a:cubicBezTo>
                    <a:pt x="95" y="508"/>
                    <a:pt x="0" y="1046"/>
                    <a:pt x="0" y="1616"/>
                  </a:cubicBezTo>
                  <a:cubicBezTo>
                    <a:pt x="0" y="4403"/>
                    <a:pt x="2534" y="6683"/>
                    <a:pt x="5669" y="6683"/>
                  </a:cubicBezTo>
                  <a:cubicBezTo>
                    <a:pt x="8709" y="6683"/>
                    <a:pt x="11148" y="4593"/>
                    <a:pt x="11338" y="1933"/>
                  </a:cubicBezTo>
                  <a:lnTo>
                    <a:pt x="11338" y="1933"/>
                  </a:lnTo>
                  <a:cubicBezTo>
                    <a:pt x="10578" y="3959"/>
                    <a:pt x="8456" y="5416"/>
                    <a:pt x="5954" y="5416"/>
                  </a:cubicBezTo>
                  <a:cubicBezTo>
                    <a:pt x="2819" y="5416"/>
                    <a:pt x="285" y="3136"/>
                    <a:pt x="285" y="318"/>
                  </a:cubicBezTo>
                  <a:cubicBezTo>
                    <a:pt x="285" y="223"/>
                    <a:pt x="285" y="96"/>
                    <a:pt x="285" y="1"/>
                  </a:cubicBezTo>
                  <a:close/>
                </a:path>
              </a:pathLst>
            </a:custGeom>
            <a:solidFill>
              <a:srgbClr val="306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4" name="Google Shape;4174;p34"/>
            <p:cNvSpPr/>
            <p:nvPr/>
          </p:nvSpPr>
          <p:spPr>
            <a:xfrm>
              <a:off x="951744" y="4210084"/>
              <a:ext cx="108642" cy="110179"/>
            </a:xfrm>
            <a:custGeom>
              <a:avLst/>
              <a:gdLst/>
              <a:ahLst/>
              <a:cxnLst/>
              <a:rect l="l" t="t" r="r" b="b"/>
              <a:pathLst>
                <a:path w="3675" h="3727" extrusionOk="0">
                  <a:moveTo>
                    <a:pt x="2249" y="0"/>
                  </a:moveTo>
                  <a:cubicBezTo>
                    <a:pt x="1779" y="0"/>
                    <a:pt x="1345" y="219"/>
                    <a:pt x="1078" y="605"/>
                  </a:cubicBezTo>
                  <a:cubicBezTo>
                    <a:pt x="634" y="1207"/>
                    <a:pt x="1" y="2315"/>
                    <a:pt x="634" y="3170"/>
                  </a:cubicBezTo>
                  <a:cubicBezTo>
                    <a:pt x="971" y="3592"/>
                    <a:pt x="1515" y="3726"/>
                    <a:pt x="2002" y="3726"/>
                  </a:cubicBezTo>
                  <a:cubicBezTo>
                    <a:pt x="2430" y="3726"/>
                    <a:pt x="2815" y="3622"/>
                    <a:pt x="2978" y="3519"/>
                  </a:cubicBezTo>
                  <a:cubicBezTo>
                    <a:pt x="2978" y="3519"/>
                    <a:pt x="2978" y="3487"/>
                    <a:pt x="2946" y="3487"/>
                  </a:cubicBezTo>
                  <a:cubicBezTo>
                    <a:pt x="2693" y="3075"/>
                    <a:pt x="2439" y="2569"/>
                    <a:pt x="2598" y="2062"/>
                  </a:cubicBezTo>
                  <a:cubicBezTo>
                    <a:pt x="2693" y="1745"/>
                    <a:pt x="2914" y="1587"/>
                    <a:pt x="3168" y="1460"/>
                  </a:cubicBezTo>
                  <a:cubicBezTo>
                    <a:pt x="3231" y="1365"/>
                    <a:pt x="3326" y="1302"/>
                    <a:pt x="3421" y="1239"/>
                  </a:cubicBezTo>
                  <a:cubicBezTo>
                    <a:pt x="3484" y="1049"/>
                    <a:pt x="3516" y="922"/>
                    <a:pt x="3548" y="795"/>
                  </a:cubicBezTo>
                  <a:cubicBezTo>
                    <a:pt x="3674" y="383"/>
                    <a:pt x="3009" y="67"/>
                    <a:pt x="2344" y="3"/>
                  </a:cubicBezTo>
                  <a:cubicBezTo>
                    <a:pt x="2312" y="1"/>
                    <a:pt x="2281" y="0"/>
                    <a:pt x="2249" y="0"/>
                  </a:cubicBezTo>
                  <a:close/>
                </a:path>
              </a:pathLst>
            </a:custGeom>
            <a:solidFill>
              <a:srgbClr val="306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5" name="Google Shape;4175;p34"/>
            <p:cNvSpPr/>
            <p:nvPr/>
          </p:nvSpPr>
          <p:spPr>
            <a:xfrm>
              <a:off x="1133369" y="4213159"/>
              <a:ext cx="90846" cy="92678"/>
            </a:xfrm>
            <a:custGeom>
              <a:avLst/>
              <a:gdLst/>
              <a:ahLst/>
              <a:cxnLst/>
              <a:rect l="l" t="t" r="r" b="b"/>
              <a:pathLst>
                <a:path w="3073" h="3135" extrusionOk="0">
                  <a:moveTo>
                    <a:pt x="1222" y="0"/>
                  </a:moveTo>
                  <a:cubicBezTo>
                    <a:pt x="1062" y="0"/>
                    <a:pt x="895" y="20"/>
                    <a:pt x="729" y="58"/>
                  </a:cubicBezTo>
                  <a:cubicBezTo>
                    <a:pt x="317" y="184"/>
                    <a:pt x="1" y="374"/>
                    <a:pt x="32" y="691"/>
                  </a:cubicBezTo>
                  <a:cubicBezTo>
                    <a:pt x="64" y="913"/>
                    <a:pt x="64" y="1198"/>
                    <a:pt x="96" y="1515"/>
                  </a:cubicBezTo>
                  <a:cubicBezTo>
                    <a:pt x="412" y="1895"/>
                    <a:pt x="507" y="2433"/>
                    <a:pt x="381" y="2971"/>
                  </a:cubicBezTo>
                  <a:cubicBezTo>
                    <a:pt x="530" y="3046"/>
                    <a:pt x="890" y="3135"/>
                    <a:pt x="1299" y="3135"/>
                  </a:cubicBezTo>
                  <a:cubicBezTo>
                    <a:pt x="1758" y="3135"/>
                    <a:pt x="2278" y="3023"/>
                    <a:pt x="2629" y="2655"/>
                  </a:cubicBezTo>
                  <a:cubicBezTo>
                    <a:pt x="3073" y="2243"/>
                    <a:pt x="2629" y="1071"/>
                    <a:pt x="2408" y="660"/>
                  </a:cubicBezTo>
                  <a:cubicBezTo>
                    <a:pt x="2191" y="201"/>
                    <a:pt x="1735" y="0"/>
                    <a:pt x="1222" y="0"/>
                  </a:cubicBezTo>
                  <a:close/>
                </a:path>
              </a:pathLst>
            </a:custGeom>
            <a:solidFill>
              <a:srgbClr val="306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6" name="Google Shape;4176;p34"/>
            <p:cNvSpPr/>
            <p:nvPr/>
          </p:nvSpPr>
          <p:spPr>
            <a:xfrm>
              <a:off x="1011665" y="4227023"/>
              <a:ext cx="146098" cy="108642"/>
            </a:xfrm>
            <a:custGeom>
              <a:avLst/>
              <a:gdLst/>
              <a:ahLst/>
              <a:cxnLst/>
              <a:rect l="l" t="t" r="r" b="b"/>
              <a:pathLst>
                <a:path w="4942" h="3675" extrusionOk="0">
                  <a:moveTo>
                    <a:pt x="2471" y="476"/>
                  </a:moveTo>
                  <a:cubicBezTo>
                    <a:pt x="3516" y="476"/>
                    <a:pt x="4339" y="1077"/>
                    <a:pt x="4339" y="1837"/>
                  </a:cubicBezTo>
                  <a:cubicBezTo>
                    <a:pt x="4339" y="2597"/>
                    <a:pt x="3516" y="3231"/>
                    <a:pt x="2471" y="3231"/>
                  </a:cubicBezTo>
                  <a:cubicBezTo>
                    <a:pt x="1457" y="3231"/>
                    <a:pt x="634" y="2597"/>
                    <a:pt x="634" y="1837"/>
                  </a:cubicBezTo>
                  <a:cubicBezTo>
                    <a:pt x="634" y="1077"/>
                    <a:pt x="1457" y="476"/>
                    <a:pt x="2471" y="476"/>
                  </a:cubicBezTo>
                  <a:close/>
                  <a:moveTo>
                    <a:pt x="2471" y="0"/>
                  </a:moveTo>
                  <a:cubicBezTo>
                    <a:pt x="1109" y="0"/>
                    <a:pt x="1" y="824"/>
                    <a:pt x="1" y="1837"/>
                  </a:cubicBezTo>
                  <a:cubicBezTo>
                    <a:pt x="1" y="2851"/>
                    <a:pt x="1109" y="3674"/>
                    <a:pt x="2471" y="3674"/>
                  </a:cubicBezTo>
                  <a:cubicBezTo>
                    <a:pt x="3833" y="3674"/>
                    <a:pt x="4941" y="2851"/>
                    <a:pt x="4941" y="1837"/>
                  </a:cubicBezTo>
                  <a:cubicBezTo>
                    <a:pt x="4941" y="824"/>
                    <a:pt x="3833" y="0"/>
                    <a:pt x="2471" y="0"/>
                  </a:cubicBezTo>
                  <a:close/>
                </a:path>
              </a:pathLst>
            </a:custGeom>
            <a:solidFill>
              <a:srgbClr val="306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7" name="Google Shape;4177;p34"/>
            <p:cNvSpPr/>
            <p:nvPr/>
          </p:nvSpPr>
          <p:spPr>
            <a:xfrm>
              <a:off x="1051928" y="4262585"/>
              <a:ext cx="30922" cy="37485"/>
            </a:xfrm>
            <a:custGeom>
              <a:avLst/>
              <a:gdLst/>
              <a:ahLst/>
              <a:cxnLst/>
              <a:rect l="l" t="t" r="r" b="b"/>
              <a:pathLst>
                <a:path w="1046" h="1268" extrusionOk="0">
                  <a:moveTo>
                    <a:pt x="539" y="1"/>
                  </a:moveTo>
                  <a:cubicBezTo>
                    <a:pt x="222" y="1"/>
                    <a:pt x="32" y="128"/>
                    <a:pt x="32" y="318"/>
                  </a:cubicBezTo>
                  <a:lnTo>
                    <a:pt x="32" y="381"/>
                  </a:lnTo>
                  <a:lnTo>
                    <a:pt x="349" y="381"/>
                  </a:lnTo>
                  <a:cubicBezTo>
                    <a:pt x="349" y="286"/>
                    <a:pt x="381" y="223"/>
                    <a:pt x="507" y="223"/>
                  </a:cubicBezTo>
                  <a:cubicBezTo>
                    <a:pt x="602" y="223"/>
                    <a:pt x="666" y="286"/>
                    <a:pt x="666" y="381"/>
                  </a:cubicBezTo>
                  <a:cubicBezTo>
                    <a:pt x="666" y="476"/>
                    <a:pt x="602" y="508"/>
                    <a:pt x="539" y="508"/>
                  </a:cubicBezTo>
                  <a:lnTo>
                    <a:pt x="444" y="508"/>
                  </a:lnTo>
                  <a:lnTo>
                    <a:pt x="444" y="729"/>
                  </a:lnTo>
                  <a:lnTo>
                    <a:pt x="571" y="729"/>
                  </a:lnTo>
                  <a:cubicBezTo>
                    <a:pt x="634" y="729"/>
                    <a:pt x="697" y="761"/>
                    <a:pt x="697" y="856"/>
                  </a:cubicBezTo>
                  <a:cubicBezTo>
                    <a:pt x="697" y="951"/>
                    <a:pt x="634" y="1014"/>
                    <a:pt x="507" y="1014"/>
                  </a:cubicBezTo>
                  <a:cubicBezTo>
                    <a:pt x="349" y="1014"/>
                    <a:pt x="317" y="951"/>
                    <a:pt x="317" y="888"/>
                  </a:cubicBezTo>
                  <a:lnTo>
                    <a:pt x="0" y="888"/>
                  </a:lnTo>
                  <a:lnTo>
                    <a:pt x="0" y="919"/>
                  </a:lnTo>
                  <a:cubicBezTo>
                    <a:pt x="0" y="1109"/>
                    <a:pt x="159" y="1268"/>
                    <a:pt x="539" y="1268"/>
                  </a:cubicBezTo>
                  <a:cubicBezTo>
                    <a:pt x="887" y="1268"/>
                    <a:pt x="1046" y="1109"/>
                    <a:pt x="1046" y="919"/>
                  </a:cubicBezTo>
                  <a:cubicBezTo>
                    <a:pt x="1046" y="761"/>
                    <a:pt x="982" y="666"/>
                    <a:pt x="824" y="603"/>
                  </a:cubicBezTo>
                  <a:cubicBezTo>
                    <a:pt x="951" y="571"/>
                    <a:pt x="1014" y="444"/>
                    <a:pt x="1014" y="318"/>
                  </a:cubicBezTo>
                  <a:cubicBezTo>
                    <a:pt x="1014" y="159"/>
                    <a:pt x="856" y="1"/>
                    <a:pt x="5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8" name="Google Shape;4178;p34"/>
            <p:cNvSpPr/>
            <p:nvPr/>
          </p:nvSpPr>
          <p:spPr>
            <a:xfrm>
              <a:off x="1087490" y="4262585"/>
              <a:ext cx="30922" cy="37485"/>
            </a:xfrm>
            <a:custGeom>
              <a:avLst/>
              <a:gdLst/>
              <a:ahLst/>
              <a:cxnLst/>
              <a:rect l="l" t="t" r="r" b="b"/>
              <a:pathLst>
                <a:path w="1046" h="1268" extrusionOk="0">
                  <a:moveTo>
                    <a:pt x="571" y="1"/>
                  </a:moveTo>
                  <a:cubicBezTo>
                    <a:pt x="191" y="1"/>
                    <a:pt x="33" y="159"/>
                    <a:pt x="33" y="413"/>
                  </a:cubicBezTo>
                  <a:lnTo>
                    <a:pt x="33" y="444"/>
                  </a:lnTo>
                  <a:lnTo>
                    <a:pt x="349" y="444"/>
                  </a:lnTo>
                  <a:lnTo>
                    <a:pt x="349" y="413"/>
                  </a:lnTo>
                  <a:cubicBezTo>
                    <a:pt x="349" y="318"/>
                    <a:pt x="413" y="254"/>
                    <a:pt x="508" y="254"/>
                  </a:cubicBezTo>
                  <a:cubicBezTo>
                    <a:pt x="634" y="254"/>
                    <a:pt x="666" y="318"/>
                    <a:pt x="666" y="381"/>
                  </a:cubicBezTo>
                  <a:cubicBezTo>
                    <a:pt x="666" y="508"/>
                    <a:pt x="476" y="603"/>
                    <a:pt x="191" y="856"/>
                  </a:cubicBezTo>
                  <a:cubicBezTo>
                    <a:pt x="96" y="951"/>
                    <a:pt x="1" y="1046"/>
                    <a:pt x="1" y="1173"/>
                  </a:cubicBezTo>
                  <a:lnTo>
                    <a:pt x="1" y="1268"/>
                  </a:lnTo>
                  <a:lnTo>
                    <a:pt x="1046" y="1268"/>
                  </a:lnTo>
                  <a:lnTo>
                    <a:pt x="1046" y="951"/>
                  </a:lnTo>
                  <a:lnTo>
                    <a:pt x="508" y="951"/>
                  </a:lnTo>
                  <a:cubicBezTo>
                    <a:pt x="761" y="761"/>
                    <a:pt x="1046" y="634"/>
                    <a:pt x="1046" y="381"/>
                  </a:cubicBezTo>
                  <a:cubicBezTo>
                    <a:pt x="1046" y="128"/>
                    <a:pt x="856" y="1"/>
                    <a:pt x="5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9" name="Google Shape;4179;p34"/>
            <p:cNvSpPr/>
            <p:nvPr/>
          </p:nvSpPr>
          <p:spPr>
            <a:xfrm>
              <a:off x="1432026" y="4084715"/>
              <a:ext cx="88037" cy="69324"/>
            </a:xfrm>
            <a:custGeom>
              <a:avLst/>
              <a:gdLst/>
              <a:ahLst/>
              <a:cxnLst/>
              <a:rect l="l" t="t" r="r" b="b"/>
              <a:pathLst>
                <a:path w="2978" h="2345" extrusionOk="0">
                  <a:moveTo>
                    <a:pt x="0" y="1"/>
                  </a:moveTo>
                  <a:lnTo>
                    <a:pt x="0" y="1"/>
                  </a:lnTo>
                  <a:cubicBezTo>
                    <a:pt x="665" y="824"/>
                    <a:pt x="2977" y="2344"/>
                    <a:pt x="2977" y="2344"/>
                  </a:cubicBezTo>
                  <a:cubicBezTo>
                    <a:pt x="1964" y="1363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0" name="Google Shape;4180;p34"/>
            <p:cNvSpPr/>
            <p:nvPr/>
          </p:nvSpPr>
          <p:spPr>
            <a:xfrm>
              <a:off x="1463834" y="4072565"/>
              <a:ext cx="75887" cy="59007"/>
            </a:xfrm>
            <a:custGeom>
              <a:avLst/>
              <a:gdLst/>
              <a:ahLst/>
              <a:cxnLst/>
              <a:rect l="l" t="t" r="r" b="b"/>
              <a:pathLst>
                <a:path w="2567" h="1996" extrusionOk="0">
                  <a:moveTo>
                    <a:pt x="1" y="0"/>
                  </a:moveTo>
                  <a:lnTo>
                    <a:pt x="1" y="0"/>
                  </a:lnTo>
                  <a:cubicBezTo>
                    <a:pt x="571" y="729"/>
                    <a:pt x="2566" y="1995"/>
                    <a:pt x="2566" y="1995"/>
                  </a:cubicBezTo>
                  <a:cubicBezTo>
                    <a:pt x="1679" y="1172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1" name="Google Shape;4181;p34"/>
            <p:cNvSpPr/>
            <p:nvPr/>
          </p:nvSpPr>
          <p:spPr>
            <a:xfrm>
              <a:off x="1397380" y="4095948"/>
              <a:ext cx="101133" cy="83366"/>
            </a:xfrm>
            <a:custGeom>
              <a:avLst/>
              <a:gdLst/>
              <a:ahLst/>
              <a:cxnLst/>
              <a:rect l="l" t="t" r="r" b="b"/>
              <a:pathLst>
                <a:path w="3421" h="2820" extrusionOk="0">
                  <a:moveTo>
                    <a:pt x="0" y="1"/>
                  </a:moveTo>
                  <a:lnTo>
                    <a:pt x="0" y="1"/>
                  </a:lnTo>
                  <a:cubicBezTo>
                    <a:pt x="887" y="888"/>
                    <a:pt x="3421" y="2819"/>
                    <a:pt x="3421" y="2819"/>
                  </a:cubicBezTo>
                  <a:cubicBezTo>
                    <a:pt x="2281" y="1648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2" name="Google Shape;4182;p34"/>
            <p:cNvSpPr/>
            <p:nvPr/>
          </p:nvSpPr>
          <p:spPr>
            <a:xfrm>
              <a:off x="1366489" y="4112798"/>
              <a:ext cx="100187" cy="83366"/>
            </a:xfrm>
            <a:custGeom>
              <a:avLst/>
              <a:gdLst/>
              <a:ahLst/>
              <a:cxnLst/>
              <a:rect l="l" t="t" r="r" b="b"/>
              <a:pathLst>
                <a:path w="3389" h="2820" extrusionOk="0">
                  <a:moveTo>
                    <a:pt x="0" y="1"/>
                  </a:moveTo>
                  <a:cubicBezTo>
                    <a:pt x="855" y="888"/>
                    <a:pt x="3389" y="2819"/>
                    <a:pt x="3389" y="2819"/>
                  </a:cubicBezTo>
                  <a:cubicBezTo>
                    <a:pt x="2249" y="1648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3" name="Google Shape;4183;p34"/>
            <p:cNvSpPr/>
            <p:nvPr/>
          </p:nvSpPr>
          <p:spPr>
            <a:xfrm>
              <a:off x="1334651" y="4129648"/>
              <a:ext cx="103025" cy="88983"/>
            </a:xfrm>
            <a:custGeom>
              <a:avLst/>
              <a:gdLst/>
              <a:ahLst/>
              <a:cxnLst/>
              <a:rect l="l" t="t" r="r" b="b"/>
              <a:pathLst>
                <a:path w="3485" h="3010" extrusionOk="0">
                  <a:moveTo>
                    <a:pt x="1" y="1"/>
                  </a:moveTo>
                  <a:lnTo>
                    <a:pt x="1" y="1"/>
                  </a:lnTo>
                  <a:cubicBezTo>
                    <a:pt x="254" y="539"/>
                    <a:pt x="3484" y="3009"/>
                    <a:pt x="3484" y="3009"/>
                  </a:cubicBezTo>
                  <a:cubicBezTo>
                    <a:pt x="2692" y="209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4" name="Google Shape;4184;p34"/>
            <p:cNvSpPr/>
            <p:nvPr/>
          </p:nvSpPr>
          <p:spPr>
            <a:xfrm>
              <a:off x="1306568" y="4148390"/>
              <a:ext cx="103025" cy="88954"/>
            </a:xfrm>
            <a:custGeom>
              <a:avLst/>
              <a:gdLst/>
              <a:ahLst/>
              <a:cxnLst/>
              <a:rect l="l" t="t" r="r" b="b"/>
              <a:pathLst>
                <a:path w="3485" h="3009" extrusionOk="0">
                  <a:moveTo>
                    <a:pt x="0" y="0"/>
                  </a:moveTo>
                  <a:cubicBezTo>
                    <a:pt x="247" y="493"/>
                    <a:pt x="3343" y="2876"/>
                    <a:pt x="3480" y="3004"/>
                  </a:cubicBezTo>
                  <a:lnTo>
                    <a:pt x="3480" y="3004"/>
                  </a:lnTo>
                  <a:cubicBezTo>
                    <a:pt x="2682" y="2051"/>
                    <a:pt x="1" y="0"/>
                    <a:pt x="0" y="0"/>
                  </a:cubicBezTo>
                  <a:close/>
                  <a:moveTo>
                    <a:pt x="3480" y="3004"/>
                  </a:moveTo>
                  <a:cubicBezTo>
                    <a:pt x="3481" y="3005"/>
                    <a:pt x="3483" y="3007"/>
                    <a:pt x="3484" y="3009"/>
                  </a:cubicBezTo>
                  <a:cubicBezTo>
                    <a:pt x="3485" y="3009"/>
                    <a:pt x="3483" y="3007"/>
                    <a:pt x="3480" y="3004"/>
                  </a:cubicBez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5" name="Google Shape;4185;p34"/>
            <p:cNvSpPr/>
            <p:nvPr/>
          </p:nvSpPr>
          <p:spPr>
            <a:xfrm>
              <a:off x="1279431" y="4168048"/>
              <a:ext cx="99241" cy="85229"/>
            </a:xfrm>
            <a:custGeom>
              <a:avLst/>
              <a:gdLst/>
              <a:ahLst/>
              <a:cxnLst/>
              <a:rect l="l" t="t" r="r" b="b"/>
              <a:pathLst>
                <a:path w="3357" h="2883" extrusionOk="0">
                  <a:moveTo>
                    <a:pt x="0" y="0"/>
                  </a:moveTo>
                  <a:cubicBezTo>
                    <a:pt x="348" y="602"/>
                    <a:pt x="3357" y="2882"/>
                    <a:pt x="3357" y="2882"/>
                  </a:cubicBezTo>
                  <a:cubicBezTo>
                    <a:pt x="2565" y="2027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6" name="Google Shape;4186;p34"/>
            <p:cNvSpPr/>
            <p:nvPr/>
          </p:nvSpPr>
          <p:spPr>
            <a:xfrm>
              <a:off x="1250402" y="4193323"/>
              <a:ext cx="96462" cy="78666"/>
            </a:xfrm>
            <a:custGeom>
              <a:avLst/>
              <a:gdLst/>
              <a:ahLst/>
              <a:cxnLst/>
              <a:rect l="l" t="t" r="r" b="b"/>
              <a:pathLst>
                <a:path w="3263" h="2661" extrusionOk="0">
                  <a:moveTo>
                    <a:pt x="0" y="0"/>
                  </a:moveTo>
                  <a:cubicBezTo>
                    <a:pt x="602" y="602"/>
                    <a:pt x="3262" y="2661"/>
                    <a:pt x="3262" y="2661"/>
                  </a:cubicBezTo>
                  <a:cubicBezTo>
                    <a:pt x="2059" y="1457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7" name="Google Shape;4187;p34"/>
            <p:cNvSpPr/>
            <p:nvPr/>
          </p:nvSpPr>
          <p:spPr>
            <a:xfrm>
              <a:off x="1228852" y="4219544"/>
              <a:ext cx="80558" cy="66486"/>
            </a:xfrm>
            <a:custGeom>
              <a:avLst/>
              <a:gdLst/>
              <a:ahLst/>
              <a:cxnLst/>
              <a:rect l="l" t="t" r="r" b="b"/>
              <a:pathLst>
                <a:path w="2725" h="2249" extrusionOk="0">
                  <a:moveTo>
                    <a:pt x="1" y="0"/>
                  </a:moveTo>
                  <a:lnTo>
                    <a:pt x="1" y="0"/>
                  </a:lnTo>
                  <a:cubicBezTo>
                    <a:pt x="1014" y="1014"/>
                    <a:pt x="2724" y="2249"/>
                    <a:pt x="2724" y="2249"/>
                  </a:cubicBezTo>
                  <a:cubicBezTo>
                    <a:pt x="1679" y="1172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8" name="Google Shape;4188;p34"/>
            <p:cNvSpPr/>
            <p:nvPr/>
          </p:nvSpPr>
          <p:spPr>
            <a:xfrm>
              <a:off x="1209193" y="4248544"/>
              <a:ext cx="61845" cy="55282"/>
            </a:xfrm>
            <a:custGeom>
              <a:avLst/>
              <a:gdLst/>
              <a:ahLst/>
              <a:cxnLst/>
              <a:rect l="l" t="t" r="r" b="b"/>
              <a:pathLst>
                <a:path w="2092" h="1870" extrusionOk="0">
                  <a:moveTo>
                    <a:pt x="1" y="1"/>
                  </a:moveTo>
                  <a:cubicBezTo>
                    <a:pt x="223" y="444"/>
                    <a:pt x="2091" y="1869"/>
                    <a:pt x="2091" y="1869"/>
                  </a:cubicBezTo>
                  <a:cubicBezTo>
                    <a:pt x="1078" y="76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9" name="Google Shape;4189;p34"/>
            <p:cNvSpPr/>
            <p:nvPr/>
          </p:nvSpPr>
          <p:spPr>
            <a:xfrm>
              <a:off x="1237277" y="4079098"/>
              <a:ext cx="205075" cy="132972"/>
            </a:xfrm>
            <a:custGeom>
              <a:avLst/>
              <a:gdLst/>
              <a:ahLst/>
              <a:cxnLst/>
              <a:rect l="l" t="t" r="r" b="b"/>
              <a:pathLst>
                <a:path w="6937" h="4498" extrusionOk="0">
                  <a:moveTo>
                    <a:pt x="6936" y="1"/>
                  </a:moveTo>
                  <a:cubicBezTo>
                    <a:pt x="6936" y="1"/>
                    <a:pt x="1711" y="3294"/>
                    <a:pt x="1" y="4498"/>
                  </a:cubicBezTo>
                  <a:cubicBezTo>
                    <a:pt x="1" y="4498"/>
                    <a:pt x="3041" y="2851"/>
                    <a:pt x="6936" y="1"/>
                  </a:cubicBez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0" name="Google Shape;4190;p34"/>
            <p:cNvSpPr/>
            <p:nvPr/>
          </p:nvSpPr>
          <p:spPr>
            <a:xfrm>
              <a:off x="1204523" y="4073482"/>
              <a:ext cx="291191" cy="185416"/>
            </a:xfrm>
            <a:custGeom>
              <a:avLst/>
              <a:gdLst/>
              <a:ahLst/>
              <a:cxnLst/>
              <a:rect l="l" t="t" r="r" b="b"/>
              <a:pathLst>
                <a:path w="9850" h="6272" extrusionOk="0">
                  <a:moveTo>
                    <a:pt x="9850" y="1"/>
                  </a:moveTo>
                  <a:lnTo>
                    <a:pt x="9850" y="1"/>
                  </a:lnTo>
                  <a:cubicBezTo>
                    <a:pt x="7506" y="1078"/>
                    <a:pt x="1" y="6271"/>
                    <a:pt x="1" y="6271"/>
                  </a:cubicBezTo>
                  <a:cubicBezTo>
                    <a:pt x="2914" y="4466"/>
                    <a:pt x="9849" y="1"/>
                    <a:pt x="9850" y="1"/>
                  </a:cubicBez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1" name="Google Shape;4191;p34"/>
            <p:cNvSpPr/>
            <p:nvPr/>
          </p:nvSpPr>
          <p:spPr>
            <a:xfrm>
              <a:off x="1195152" y="4076290"/>
              <a:ext cx="327730" cy="209746"/>
            </a:xfrm>
            <a:custGeom>
              <a:avLst/>
              <a:gdLst/>
              <a:ahLst/>
              <a:cxnLst/>
              <a:rect l="l" t="t" r="r" b="b"/>
              <a:pathLst>
                <a:path w="11086" h="7095" extrusionOk="0">
                  <a:moveTo>
                    <a:pt x="11085" y="1"/>
                  </a:moveTo>
                  <a:lnTo>
                    <a:pt x="11085" y="1"/>
                  </a:lnTo>
                  <a:cubicBezTo>
                    <a:pt x="8773" y="1109"/>
                    <a:pt x="1" y="7095"/>
                    <a:pt x="1" y="7095"/>
                  </a:cubicBezTo>
                  <a:cubicBezTo>
                    <a:pt x="1806" y="6240"/>
                    <a:pt x="11085" y="1"/>
                    <a:pt x="11085" y="1"/>
                  </a:cubicBez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2" name="Google Shape;4192;p34"/>
            <p:cNvSpPr/>
            <p:nvPr/>
          </p:nvSpPr>
          <p:spPr>
            <a:xfrm>
              <a:off x="1210139" y="4092224"/>
              <a:ext cx="327700" cy="209716"/>
            </a:xfrm>
            <a:custGeom>
              <a:avLst/>
              <a:gdLst/>
              <a:ahLst/>
              <a:cxnLst/>
              <a:rect l="l" t="t" r="r" b="b"/>
              <a:pathLst>
                <a:path w="11085" h="7094" extrusionOk="0">
                  <a:moveTo>
                    <a:pt x="11085" y="0"/>
                  </a:moveTo>
                  <a:lnTo>
                    <a:pt x="11085" y="0"/>
                  </a:lnTo>
                  <a:cubicBezTo>
                    <a:pt x="8773" y="1077"/>
                    <a:pt x="1" y="7094"/>
                    <a:pt x="1" y="7094"/>
                  </a:cubicBezTo>
                  <a:cubicBezTo>
                    <a:pt x="1806" y="6239"/>
                    <a:pt x="11084" y="0"/>
                    <a:pt x="11085" y="0"/>
                  </a:cubicBez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3" name="Google Shape;4193;p34"/>
            <p:cNvSpPr/>
            <p:nvPr/>
          </p:nvSpPr>
          <p:spPr>
            <a:xfrm>
              <a:off x="1231660" y="4114690"/>
              <a:ext cx="307125" cy="194758"/>
            </a:xfrm>
            <a:custGeom>
              <a:avLst/>
              <a:gdLst/>
              <a:ahLst/>
              <a:cxnLst/>
              <a:rect l="l" t="t" r="r" b="b"/>
              <a:pathLst>
                <a:path w="10389" h="6588" extrusionOk="0">
                  <a:moveTo>
                    <a:pt x="10388" y="0"/>
                  </a:moveTo>
                  <a:lnTo>
                    <a:pt x="10388" y="0"/>
                  </a:lnTo>
                  <a:cubicBezTo>
                    <a:pt x="10388" y="1"/>
                    <a:pt x="3579" y="4276"/>
                    <a:pt x="1" y="6587"/>
                  </a:cubicBezTo>
                  <a:cubicBezTo>
                    <a:pt x="1" y="6587"/>
                    <a:pt x="6113" y="3199"/>
                    <a:pt x="10388" y="0"/>
                  </a:cubicBez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4" name="Google Shape;4194;p34"/>
            <p:cNvSpPr/>
            <p:nvPr/>
          </p:nvSpPr>
          <p:spPr>
            <a:xfrm>
              <a:off x="1297197" y="4157731"/>
              <a:ext cx="218171" cy="132972"/>
            </a:xfrm>
            <a:custGeom>
              <a:avLst/>
              <a:gdLst/>
              <a:ahLst/>
              <a:cxnLst/>
              <a:rect l="l" t="t" r="r" b="b"/>
              <a:pathLst>
                <a:path w="7380" h="4498" extrusionOk="0">
                  <a:moveTo>
                    <a:pt x="7380" y="1"/>
                  </a:moveTo>
                  <a:lnTo>
                    <a:pt x="7380" y="1"/>
                  </a:lnTo>
                  <a:cubicBezTo>
                    <a:pt x="4624" y="1521"/>
                    <a:pt x="1" y="4498"/>
                    <a:pt x="1" y="4498"/>
                  </a:cubicBezTo>
                  <a:cubicBezTo>
                    <a:pt x="2186" y="3358"/>
                    <a:pt x="7379" y="1"/>
                    <a:pt x="7380" y="1"/>
                  </a:cubicBez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5" name="Google Shape;4195;p34"/>
            <p:cNvSpPr/>
            <p:nvPr/>
          </p:nvSpPr>
          <p:spPr>
            <a:xfrm>
              <a:off x="1098723" y="4089415"/>
              <a:ext cx="458780" cy="293999"/>
            </a:xfrm>
            <a:custGeom>
              <a:avLst/>
              <a:gdLst/>
              <a:ahLst/>
              <a:cxnLst/>
              <a:rect l="l" t="t" r="r" b="b"/>
              <a:pathLst>
                <a:path w="15519" h="9945" extrusionOk="0">
                  <a:moveTo>
                    <a:pt x="15265" y="0"/>
                  </a:moveTo>
                  <a:lnTo>
                    <a:pt x="15265" y="0"/>
                  </a:lnTo>
                  <a:cubicBezTo>
                    <a:pt x="15075" y="2280"/>
                    <a:pt x="12859" y="3674"/>
                    <a:pt x="11117" y="4782"/>
                  </a:cubicBezTo>
                  <a:cubicBezTo>
                    <a:pt x="9407" y="5891"/>
                    <a:pt x="7380" y="6682"/>
                    <a:pt x="5448" y="7442"/>
                  </a:cubicBezTo>
                  <a:cubicBezTo>
                    <a:pt x="5416" y="7379"/>
                    <a:pt x="5385" y="7379"/>
                    <a:pt x="5353" y="7316"/>
                  </a:cubicBezTo>
                  <a:cubicBezTo>
                    <a:pt x="3485" y="7822"/>
                    <a:pt x="1679" y="8582"/>
                    <a:pt x="1" y="9564"/>
                  </a:cubicBezTo>
                  <a:cubicBezTo>
                    <a:pt x="128" y="9691"/>
                    <a:pt x="159" y="9786"/>
                    <a:pt x="286" y="9944"/>
                  </a:cubicBezTo>
                  <a:cubicBezTo>
                    <a:pt x="1869" y="8962"/>
                    <a:pt x="3611" y="8234"/>
                    <a:pt x="5448" y="7822"/>
                  </a:cubicBezTo>
                  <a:cubicBezTo>
                    <a:pt x="7633" y="7411"/>
                    <a:pt x="9502" y="6461"/>
                    <a:pt x="11370" y="5352"/>
                  </a:cubicBezTo>
                  <a:cubicBezTo>
                    <a:pt x="12764" y="4560"/>
                    <a:pt x="14125" y="3547"/>
                    <a:pt x="15012" y="2154"/>
                  </a:cubicBezTo>
                  <a:cubicBezTo>
                    <a:pt x="15392" y="1520"/>
                    <a:pt x="15519" y="729"/>
                    <a:pt x="15265" y="0"/>
                  </a:cubicBezTo>
                  <a:close/>
                </a:path>
              </a:pathLst>
            </a:custGeom>
            <a:solidFill>
              <a:srgbClr val="3DA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6" name="Google Shape;4196;p34"/>
            <p:cNvSpPr/>
            <p:nvPr/>
          </p:nvSpPr>
          <p:spPr>
            <a:xfrm>
              <a:off x="1084681" y="4271956"/>
              <a:ext cx="172290" cy="102079"/>
            </a:xfrm>
            <a:custGeom>
              <a:avLst/>
              <a:gdLst/>
              <a:ahLst/>
              <a:cxnLst/>
              <a:rect l="l" t="t" r="r" b="b"/>
              <a:pathLst>
                <a:path w="5828" h="3453" extrusionOk="0">
                  <a:moveTo>
                    <a:pt x="3358" y="856"/>
                  </a:moveTo>
                  <a:cubicBezTo>
                    <a:pt x="3453" y="1299"/>
                    <a:pt x="3865" y="1489"/>
                    <a:pt x="3865" y="1489"/>
                  </a:cubicBezTo>
                  <a:cubicBezTo>
                    <a:pt x="3073" y="1647"/>
                    <a:pt x="2313" y="1996"/>
                    <a:pt x="1584" y="2376"/>
                  </a:cubicBezTo>
                  <a:cubicBezTo>
                    <a:pt x="2186" y="1901"/>
                    <a:pt x="2788" y="1362"/>
                    <a:pt x="3358" y="856"/>
                  </a:cubicBezTo>
                  <a:close/>
                  <a:moveTo>
                    <a:pt x="3675" y="1"/>
                  </a:moveTo>
                  <a:cubicBezTo>
                    <a:pt x="2566" y="1109"/>
                    <a:pt x="1363" y="2091"/>
                    <a:pt x="1" y="2882"/>
                  </a:cubicBezTo>
                  <a:cubicBezTo>
                    <a:pt x="159" y="3136"/>
                    <a:pt x="223" y="3199"/>
                    <a:pt x="381" y="3453"/>
                  </a:cubicBezTo>
                  <a:cubicBezTo>
                    <a:pt x="1648" y="2597"/>
                    <a:pt x="4181" y="1774"/>
                    <a:pt x="5828" y="1331"/>
                  </a:cubicBezTo>
                  <a:cubicBezTo>
                    <a:pt x="5036" y="1331"/>
                    <a:pt x="3421" y="1267"/>
                    <a:pt x="3706" y="32"/>
                  </a:cubicBezTo>
                  <a:cubicBezTo>
                    <a:pt x="3706" y="32"/>
                    <a:pt x="3675" y="1"/>
                    <a:pt x="3675" y="1"/>
                  </a:cubicBezTo>
                  <a:close/>
                </a:path>
              </a:pathLst>
            </a:custGeom>
            <a:solidFill>
              <a:srgbClr val="43A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7" name="Google Shape;4197;p34"/>
            <p:cNvSpPr/>
            <p:nvPr/>
          </p:nvSpPr>
          <p:spPr>
            <a:xfrm>
              <a:off x="1187673" y="4064554"/>
              <a:ext cx="374527" cy="249567"/>
            </a:xfrm>
            <a:custGeom>
              <a:avLst/>
              <a:gdLst/>
              <a:ahLst/>
              <a:cxnLst/>
              <a:rect l="l" t="t" r="r" b="b"/>
              <a:pathLst>
                <a:path w="12669" h="8442" extrusionOk="0">
                  <a:moveTo>
                    <a:pt x="10328" y="450"/>
                  </a:moveTo>
                  <a:cubicBezTo>
                    <a:pt x="10958" y="450"/>
                    <a:pt x="11496" y="612"/>
                    <a:pt x="11686" y="1095"/>
                  </a:cubicBezTo>
                  <a:cubicBezTo>
                    <a:pt x="12130" y="2235"/>
                    <a:pt x="10325" y="3755"/>
                    <a:pt x="9438" y="4356"/>
                  </a:cubicBezTo>
                  <a:cubicBezTo>
                    <a:pt x="8560" y="4950"/>
                    <a:pt x="3702" y="8029"/>
                    <a:pt x="1526" y="8029"/>
                  </a:cubicBezTo>
                  <a:cubicBezTo>
                    <a:pt x="1034" y="8029"/>
                    <a:pt x="679" y="7872"/>
                    <a:pt x="539" y="7492"/>
                  </a:cubicBezTo>
                  <a:cubicBezTo>
                    <a:pt x="476" y="7333"/>
                    <a:pt x="507" y="7112"/>
                    <a:pt x="602" y="6953"/>
                  </a:cubicBezTo>
                  <a:cubicBezTo>
                    <a:pt x="1964" y="4040"/>
                    <a:pt x="4909" y="2076"/>
                    <a:pt x="7728" y="1000"/>
                  </a:cubicBezTo>
                  <a:cubicBezTo>
                    <a:pt x="8240" y="810"/>
                    <a:pt x="9387" y="450"/>
                    <a:pt x="10328" y="450"/>
                  </a:cubicBezTo>
                  <a:close/>
                  <a:moveTo>
                    <a:pt x="10550" y="1"/>
                  </a:moveTo>
                  <a:cubicBezTo>
                    <a:pt x="9536" y="1"/>
                    <a:pt x="8365" y="346"/>
                    <a:pt x="7823" y="556"/>
                  </a:cubicBezTo>
                  <a:cubicBezTo>
                    <a:pt x="5669" y="1348"/>
                    <a:pt x="3547" y="2583"/>
                    <a:pt x="1901" y="4293"/>
                  </a:cubicBezTo>
                  <a:cubicBezTo>
                    <a:pt x="1141" y="5085"/>
                    <a:pt x="286" y="6257"/>
                    <a:pt x="64" y="7238"/>
                  </a:cubicBezTo>
                  <a:cubicBezTo>
                    <a:pt x="0" y="7555"/>
                    <a:pt x="95" y="7650"/>
                    <a:pt x="222" y="7872"/>
                  </a:cubicBezTo>
                  <a:cubicBezTo>
                    <a:pt x="446" y="8289"/>
                    <a:pt x="915" y="8441"/>
                    <a:pt x="1481" y="8441"/>
                  </a:cubicBezTo>
                  <a:cubicBezTo>
                    <a:pt x="2677" y="8441"/>
                    <a:pt x="4306" y="7761"/>
                    <a:pt x="4973" y="7460"/>
                  </a:cubicBezTo>
                  <a:cubicBezTo>
                    <a:pt x="6556" y="6700"/>
                    <a:pt x="7728" y="6193"/>
                    <a:pt x="9881" y="4578"/>
                  </a:cubicBezTo>
                  <a:cubicBezTo>
                    <a:pt x="10895" y="3850"/>
                    <a:pt x="12668" y="2298"/>
                    <a:pt x="12288" y="936"/>
                  </a:cubicBezTo>
                  <a:cubicBezTo>
                    <a:pt x="12090" y="228"/>
                    <a:pt x="11371" y="1"/>
                    <a:pt x="10550" y="1"/>
                  </a:cubicBezTo>
                  <a:close/>
                </a:path>
              </a:pathLst>
            </a:custGeom>
            <a:solidFill>
              <a:srgbClr val="43A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8" name="Google Shape;4198;p34"/>
            <p:cNvSpPr/>
            <p:nvPr/>
          </p:nvSpPr>
          <p:spPr>
            <a:xfrm>
              <a:off x="1090298" y="4362768"/>
              <a:ext cx="30922" cy="26251"/>
            </a:xfrm>
            <a:custGeom>
              <a:avLst/>
              <a:gdLst/>
              <a:ahLst/>
              <a:cxnLst/>
              <a:rect l="l" t="t" r="r" b="b"/>
              <a:pathLst>
                <a:path w="1046" h="888" extrusionOk="0">
                  <a:moveTo>
                    <a:pt x="856" y="0"/>
                  </a:moveTo>
                  <a:cubicBezTo>
                    <a:pt x="951" y="159"/>
                    <a:pt x="983" y="254"/>
                    <a:pt x="1046" y="412"/>
                  </a:cubicBezTo>
                  <a:cubicBezTo>
                    <a:pt x="761" y="602"/>
                    <a:pt x="603" y="697"/>
                    <a:pt x="286" y="887"/>
                  </a:cubicBezTo>
                  <a:cubicBezTo>
                    <a:pt x="191" y="729"/>
                    <a:pt x="96" y="602"/>
                    <a:pt x="1" y="444"/>
                  </a:cubicBezTo>
                  <a:cubicBezTo>
                    <a:pt x="349" y="254"/>
                    <a:pt x="539" y="159"/>
                    <a:pt x="856" y="0"/>
                  </a:cubicBezTo>
                  <a:close/>
                </a:path>
              </a:pathLst>
            </a:custGeom>
            <a:solidFill>
              <a:srgbClr val="FFCF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9" name="Google Shape;4199;p34"/>
            <p:cNvSpPr/>
            <p:nvPr/>
          </p:nvSpPr>
          <p:spPr>
            <a:xfrm>
              <a:off x="1090298" y="4362768"/>
              <a:ext cx="30922" cy="26251"/>
            </a:xfrm>
            <a:custGeom>
              <a:avLst/>
              <a:gdLst/>
              <a:ahLst/>
              <a:cxnLst/>
              <a:rect l="l" t="t" r="r" b="b"/>
              <a:pathLst>
                <a:path w="1046" h="888" extrusionOk="0">
                  <a:moveTo>
                    <a:pt x="856" y="0"/>
                  </a:moveTo>
                  <a:cubicBezTo>
                    <a:pt x="539" y="159"/>
                    <a:pt x="349" y="254"/>
                    <a:pt x="1" y="444"/>
                  </a:cubicBezTo>
                  <a:cubicBezTo>
                    <a:pt x="96" y="602"/>
                    <a:pt x="191" y="729"/>
                    <a:pt x="286" y="887"/>
                  </a:cubicBezTo>
                  <a:cubicBezTo>
                    <a:pt x="603" y="697"/>
                    <a:pt x="761" y="602"/>
                    <a:pt x="1046" y="412"/>
                  </a:cubicBezTo>
                  <a:cubicBezTo>
                    <a:pt x="983" y="254"/>
                    <a:pt x="951" y="159"/>
                    <a:pt x="856" y="0"/>
                  </a:cubicBezTo>
                  <a:close/>
                </a:path>
              </a:pathLst>
            </a:custGeom>
            <a:solidFill>
              <a:srgbClr val="E2A7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0" name="Google Shape;4200;p34"/>
            <p:cNvSpPr/>
            <p:nvPr/>
          </p:nvSpPr>
          <p:spPr>
            <a:xfrm>
              <a:off x="1065023" y="4353397"/>
              <a:ext cx="50581" cy="23443"/>
            </a:xfrm>
            <a:custGeom>
              <a:avLst/>
              <a:gdLst/>
              <a:ahLst/>
              <a:cxnLst/>
              <a:rect l="l" t="t" r="r" b="b"/>
              <a:pathLst>
                <a:path w="1711" h="793" extrusionOk="0">
                  <a:moveTo>
                    <a:pt x="856" y="1"/>
                  </a:moveTo>
                  <a:cubicBezTo>
                    <a:pt x="508" y="191"/>
                    <a:pt x="318" y="254"/>
                    <a:pt x="1" y="412"/>
                  </a:cubicBezTo>
                  <a:cubicBezTo>
                    <a:pt x="349" y="602"/>
                    <a:pt x="508" y="634"/>
                    <a:pt x="888" y="793"/>
                  </a:cubicBezTo>
                  <a:cubicBezTo>
                    <a:pt x="1299" y="507"/>
                    <a:pt x="1711" y="317"/>
                    <a:pt x="1711" y="317"/>
                  </a:cubicBezTo>
                  <a:cubicBezTo>
                    <a:pt x="1331" y="191"/>
                    <a:pt x="1204" y="127"/>
                    <a:pt x="856" y="1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1" name="Google Shape;4201;p34"/>
            <p:cNvSpPr/>
            <p:nvPr/>
          </p:nvSpPr>
          <p:spPr>
            <a:xfrm>
              <a:off x="904003" y="4451718"/>
              <a:ext cx="41240" cy="30922"/>
            </a:xfrm>
            <a:custGeom>
              <a:avLst/>
              <a:gdLst/>
              <a:ahLst/>
              <a:cxnLst/>
              <a:rect l="l" t="t" r="r" b="b"/>
              <a:pathLst>
                <a:path w="1395" h="1046" extrusionOk="0">
                  <a:moveTo>
                    <a:pt x="1" y="0"/>
                  </a:moveTo>
                  <a:lnTo>
                    <a:pt x="1" y="0"/>
                  </a:lnTo>
                  <a:cubicBezTo>
                    <a:pt x="127" y="285"/>
                    <a:pt x="222" y="412"/>
                    <a:pt x="381" y="697"/>
                  </a:cubicBezTo>
                  <a:cubicBezTo>
                    <a:pt x="792" y="855"/>
                    <a:pt x="982" y="918"/>
                    <a:pt x="1394" y="1045"/>
                  </a:cubicBezTo>
                  <a:cubicBezTo>
                    <a:pt x="1236" y="792"/>
                    <a:pt x="1173" y="633"/>
                    <a:pt x="1014" y="38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2" name="Google Shape;4202;p34"/>
            <p:cNvSpPr/>
            <p:nvPr/>
          </p:nvSpPr>
          <p:spPr>
            <a:xfrm>
              <a:off x="933978" y="4373056"/>
              <a:ext cx="168536" cy="109588"/>
            </a:xfrm>
            <a:custGeom>
              <a:avLst/>
              <a:gdLst/>
              <a:ahLst/>
              <a:cxnLst/>
              <a:rect l="l" t="t" r="r" b="b"/>
              <a:pathLst>
                <a:path w="5701" h="3707" extrusionOk="0">
                  <a:moveTo>
                    <a:pt x="5479" y="1"/>
                  </a:moveTo>
                  <a:cubicBezTo>
                    <a:pt x="3642" y="1014"/>
                    <a:pt x="1837" y="2028"/>
                    <a:pt x="0" y="3041"/>
                  </a:cubicBezTo>
                  <a:cubicBezTo>
                    <a:pt x="159" y="3294"/>
                    <a:pt x="222" y="3453"/>
                    <a:pt x="380" y="3706"/>
                  </a:cubicBezTo>
                  <a:cubicBezTo>
                    <a:pt x="1299" y="3231"/>
                    <a:pt x="2249" y="2724"/>
                    <a:pt x="3167" y="2186"/>
                  </a:cubicBezTo>
                  <a:cubicBezTo>
                    <a:pt x="4022" y="1648"/>
                    <a:pt x="4877" y="1078"/>
                    <a:pt x="5701" y="476"/>
                  </a:cubicBezTo>
                  <a:cubicBezTo>
                    <a:pt x="5606" y="286"/>
                    <a:pt x="5574" y="191"/>
                    <a:pt x="5479" y="1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3" name="Google Shape;4203;p34"/>
            <p:cNvSpPr/>
            <p:nvPr/>
          </p:nvSpPr>
          <p:spPr>
            <a:xfrm>
              <a:off x="904003" y="4364631"/>
              <a:ext cx="191949" cy="100217"/>
            </a:xfrm>
            <a:custGeom>
              <a:avLst/>
              <a:gdLst/>
              <a:ahLst/>
              <a:cxnLst/>
              <a:rect l="l" t="t" r="r" b="b"/>
              <a:pathLst>
                <a:path w="6493" h="3390" extrusionOk="0">
                  <a:moveTo>
                    <a:pt x="5511" y="1"/>
                  </a:moveTo>
                  <a:cubicBezTo>
                    <a:pt x="3611" y="824"/>
                    <a:pt x="1743" y="1806"/>
                    <a:pt x="1" y="2946"/>
                  </a:cubicBezTo>
                  <a:cubicBezTo>
                    <a:pt x="412" y="3136"/>
                    <a:pt x="634" y="3199"/>
                    <a:pt x="1046" y="3389"/>
                  </a:cubicBezTo>
                  <a:cubicBezTo>
                    <a:pt x="2851" y="2344"/>
                    <a:pt x="4688" y="1331"/>
                    <a:pt x="6493" y="286"/>
                  </a:cubicBezTo>
                  <a:cubicBezTo>
                    <a:pt x="6113" y="159"/>
                    <a:pt x="5923" y="127"/>
                    <a:pt x="5511" y="1"/>
                  </a:cubicBezTo>
                  <a:close/>
                </a:path>
              </a:pathLst>
            </a:custGeom>
            <a:solidFill>
              <a:srgbClr val="306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4" name="Google Shape;4204;p34"/>
            <p:cNvSpPr/>
            <p:nvPr/>
          </p:nvSpPr>
          <p:spPr>
            <a:xfrm>
              <a:off x="1134315" y="4305922"/>
              <a:ext cx="383869" cy="304050"/>
            </a:xfrm>
            <a:custGeom>
              <a:avLst/>
              <a:gdLst/>
              <a:ahLst/>
              <a:cxnLst/>
              <a:rect l="l" t="t" r="r" b="b"/>
              <a:pathLst>
                <a:path w="12985" h="10285" extrusionOk="0">
                  <a:moveTo>
                    <a:pt x="6186" y="1"/>
                  </a:moveTo>
                  <a:cubicBezTo>
                    <a:pt x="5223" y="1"/>
                    <a:pt x="4126" y="249"/>
                    <a:pt x="2914" y="910"/>
                  </a:cubicBezTo>
                  <a:cubicBezTo>
                    <a:pt x="539" y="2208"/>
                    <a:pt x="0" y="6579"/>
                    <a:pt x="2217" y="8827"/>
                  </a:cubicBezTo>
                  <a:cubicBezTo>
                    <a:pt x="3110" y="9720"/>
                    <a:pt x="4686" y="10284"/>
                    <a:pt x="6289" y="10284"/>
                  </a:cubicBezTo>
                  <a:cubicBezTo>
                    <a:pt x="7869" y="10284"/>
                    <a:pt x="9477" y="9736"/>
                    <a:pt x="10483" y="8416"/>
                  </a:cubicBezTo>
                  <a:cubicBezTo>
                    <a:pt x="12985" y="5122"/>
                    <a:pt x="11021" y="2525"/>
                    <a:pt x="10800" y="2272"/>
                  </a:cubicBezTo>
                  <a:cubicBezTo>
                    <a:pt x="10800" y="2272"/>
                    <a:pt x="9101" y="1"/>
                    <a:pt x="61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5" name="Google Shape;4205;p34"/>
            <p:cNvSpPr/>
            <p:nvPr/>
          </p:nvSpPr>
          <p:spPr>
            <a:xfrm>
              <a:off x="1143686" y="4354343"/>
              <a:ext cx="332371" cy="255627"/>
            </a:xfrm>
            <a:custGeom>
              <a:avLst/>
              <a:gdLst/>
              <a:ahLst/>
              <a:cxnLst/>
              <a:rect l="l" t="t" r="r" b="b"/>
              <a:pathLst>
                <a:path w="11243" h="8647" extrusionOk="0">
                  <a:moveTo>
                    <a:pt x="1710" y="0"/>
                  </a:moveTo>
                  <a:lnTo>
                    <a:pt x="1710" y="0"/>
                  </a:lnTo>
                  <a:cubicBezTo>
                    <a:pt x="127" y="1774"/>
                    <a:pt x="0" y="5257"/>
                    <a:pt x="1900" y="7189"/>
                  </a:cubicBezTo>
                  <a:cubicBezTo>
                    <a:pt x="2793" y="8082"/>
                    <a:pt x="4369" y="8646"/>
                    <a:pt x="5972" y="8646"/>
                  </a:cubicBezTo>
                  <a:cubicBezTo>
                    <a:pt x="7552" y="8646"/>
                    <a:pt x="9160" y="8098"/>
                    <a:pt x="10166" y="6778"/>
                  </a:cubicBezTo>
                  <a:cubicBezTo>
                    <a:pt x="10736" y="6018"/>
                    <a:pt x="11053" y="5321"/>
                    <a:pt x="11243" y="4656"/>
                  </a:cubicBezTo>
                  <a:lnTo>
                    <a:pt x="11243" y="4656"/>
                  </a:lnTo>
                  <a:cubicBezTo>
                    <a:pt x="10609" y="5099"/>
                    <a:pt x="9976" y="5416"/>
                    <a:pt x="8804" y="5606"/>
                  </a:cubicBezTo>
                  <a:cubicBezTo>
                    <a:pt x="8074" y="5743"/>
                    <a:pt x="7380" y="5836"/>
                    <a:pt x="6698" y="5836"/>
                  </a:cubicBezTo>
                  <a:cubicBezTo>
                    <a:pt x="5960" y="5836"/>
                    <a:pt x="5237" y="5727"/>
                    <a:pt x="4497" y="5448"/>
                  </a:cubicBezTo>
                  <a:cubicBezTo>
                    <a:pt x="2185" y="4529"/>
                    <a:pt x="1615" y="2249"/>
                    <a:pt x="1710" y="0"/>
                  </a:cubicBez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6" name="Google Shape;4206;p34"/>
            <p:cNvSpPr/>
            <p:nvPr/>
          </p:nvSpPr>
          <p:spPr>
            <a:xfrm>
              <a:off x="1158644" y="4305538"/>
              <a:ext cx="323029" cy="302543"/>
            </a:xfrm>
            <a:custGeom>
              <a:avLst/>
              <a:gdLst/>
              <a:ahLst/>
              <a:cxnLst/>
              <a:rect l="l" t="t" r="r" b="b"/>
              <a:pathLst>
                <a:path w="10927" h="10234" extrusionOk="0">
                  <a:moveTo>
                    <a:pt x="6493" y="3330"/>
                  </a:moveTo>
                  <a:lnTo>
                    <a:pt x="8646" y="3647"/>
                  </a:lnTo>
                  <a:lnTo>
                    <a:pt x="9596" y="5610"/>
                  </a:lnTo>
                  <a:lnTo>
                    <a:pt x="8615" y="7447"/>
                  </a:lnTo>
                  <a:lnTo>
                    <a:pt x="6240" y="7194"/>
                  </a:lnTo>
                  <a:lnTo>
                    <a:pt x="5131" y="5167"/>
                  </a:lnTo>
                  <a:lnTo>
                    <a:pt x="6493" y="3330"/>
                  </a:lnTo>
                  <a:close/>
                  <a:moveTo>
                    <a:pt x="2629" y="4565"/>
                  </a:moveTo>
                  <a:lnTo>
                    <a:pt x="5036" y="5262"/>
                  </a:lnTo>
                  <a:lnTo>
                    <a:pt x="5068" y="5230"/>
                  </a:lnTo>
                  <a:lnTo>
                    <a:pt x="6145" y="7289"/>
                  </a:lnTo>
                  <a:lnTo>
                    <a:pt x="4846" y="9125"/>
                  </a:lnTo>
                  <a:lnTo>
                    <a:pt x="2471" y="8429"/>
                  </a:lnTo>
                  <a:lnTo>
                    <a:pt x="1458" y="6180"/>
                  </a:lnTo>
                  <a:lnTo>
                    <a:pt x="2629" y="4565"/>
                  </a:lnTo>
                  <a:close/>
                  <a:moveTo>
                    <a:pt x="5370" y="0"/>
                  </a:moveTo>
                  <a:cubicBezTo>
                    <a:pt x="5048" y="0"/>
                    <a:pt x="4725" y="32"/>
                    <a:pt x="4403" y="100"/>
                  </a:cubicBezTo>
                  <a:lnTo>
                    <a:pt x="5670" y="670"/>
                  </a:lnTo>
                  <a:lnTo>
                    <a:pt x="4814" y="1588"/>
                  </a:lnTo>
                  <a:lnTo>
                    <a:pt x="2598" y="2317"/>
                  </a:lnTo>
                  <a:lnTo>
                    <a:pt x="1553" y="2095"/>
                  </a:lnTo>
                  <a:lnTo>
                    <a:pt x="2249" y="828"/>
                  </a:lnTo>
                  <a:lnTo>
                    <a:pt x="2249" y="828"/>
                  </a:lnTo>
                  <a:cubicBezTo>
                    <a:pt x="1774" y="1081"/>
                    <a:pt x="1363" y="1398"/>
                    <a:pt x="1014" y="1841"/>
                  </a:cubicBezTo>
                  <a:cubicBezTo>
                    <a:pt x="697" y="2285"/>
                    <a:pt x="444" y="2792"/>
                    <a:pt x="254" y="3298"/>
                  </a:cubicBezTo>
                  <a:lnTo>
                    <a:pt x="1521" y="2158"/>
                  </a:lnTo>
                  <a:lnTo>
                    <a:pt x="2566" y="2380"/>
                  </a:lnTo>
                  <a:lnTo>
                    <a:pt x="2566" y="4438"/>
                  </a:lnTo>
                  <a:lnTo>
                    <a:pt x="1363" y="6053"/>
                  </a:lnTo>
                  <a:lnTo>
                    <a:pt x="222" y="5515"/>
                  </a:lnTo>
                  <a:lnTo>
                    <a:pt x="1" y="4755"/>
                  </a:lnTo>
                  <a:cubicBezTo>
                    <a:pt x="1" y="4818"/>
                    <a:pt x="1" y="4913"/>
                    <a:pt x="1" y="5008"/>
                  </a:cubicBezTo>
                  <a:lnTo>
                    <a:pt x="159" y="5547"/>
                  </a:lnTo>
                  <a:lnTo>
                    <a:pt x="96" y="6275"/>
                  </a:lnTo>
                  <a:cubicBezTo>
                    <a:pt x="286" y="7352"/>
                    <a:pt x="824" y="8365"/>
                    <a:pt x="1648" y="9062"/>
                  </a:cubicBezTo>
                  <a:lnTo>
                    <a:pt x="2471" y="8524"/>
                  </a:lnTo>
                  <a:lnTo>
                    <a:pt x="4814" y="9220"/>
                  </a:lnTo>
                  <a:lnTo>
                    <a:pt x="6208" y="10234"/>
                  </a:lnTo>
                  <a:cubicBezTo>
                    <a:pt x="7095" y="10139"/>
                    <a:pt x="8045" y="9854"/>
                    <a:pt x="8773" y="9284"/>
                  </a:cubicBezTo>
                  <a:lnTo>
                    <a:pt x="8710" y="7542"/>
                  </a:lnTo>
                  <a:lnTo>
                    <a:pt x="9660" y="5673"/>
                  </a:lnTo>
                  <a:lnTo>
                    <a:pt x="10863" y="5673"/>
                  </a:lnTo>
                  <a:cubicBezTo>
                    <a:pt x="10895" y="5388"/>
                    <a:pt x="10927" y="5135"/>
                    <a:pt x="10927" y="4913"/>
                  </a:cubicBezTo>
                  <a:cubicBezTo>
                    <a:pt x="10895" y="4280"/>
                    <a:pt x="10737" y="3710"/>
                    <a:pt x="10515" y="3140"/>
                  </a:cubicBezTo>
                  <a:lnTo>
                    <a:pt x="9375" y="2253"/>
                  </a:lnTo>
                  <a:lnTo>
                    <a:pt x="8900" y="1240"/>
                  </a:lnTo>
                  <a:cubicBezTo>
                    <a:pt x="8868" y="1208"/>
                    <a:pt x="8805" y="1176"/>
                    <a:pt x="8773" y="1145"/>
                  </a:cubicBezTo>
                  <a:lnTo>
                    <a:pt x="8773" y="1145"/>
                  </a:lnTo>
                  <a:lnTo>
                    <a:pt x="9343" y="2348"/>
                  </a:lnTo>
                  <a:lnTo>
                    <a:pt x="8678" y="3520"/>
                  </a:lnTo>
                  <a:lnTo>
                    <a:pt x="6461" y="3172"/>
                  </a:lnTo>
                  <a:lnTo>
                    <a:pt x="4846" y="1651"/>
                  </a:lnTo>
                  <a:lnTo>
                    <a:pt x="5796" y="701"/>
                  </a:lnTo>
                  <a:lnTo>
                    <a:pt x="7601" y="1018"/>
                  </a:lnTo>
                  <a:lnTo>
                    <a:pt x="7886" y="606"/>
                  </a:lnTo>
                  <a:cubicBezTo>
                    <a:pt x="7823" y="606"/>
                    <a:pt x="7760" y="543"/>
                    <a:pt x="7728" y="511"/>
                  </a:cubicBezTo>
                  <a:lnTo>
                    <a:pt x="7506" y="416"/>
                  </a:lnTo>
                  <a:cubicBezTo>
                    <a:pt x="7348" y="385"/>
                    <a:pt x="7221" y="321"/>
                    <a:pt x="7095" y="290"/>
                  </a:cubicBezTo>
                  <a:cubicBezTo>
                    <a:pt x="6778" y="195"/>
                    <a:pt x="6493" y="100"/>
                    <a:pt x="6208" y="68"/>
                  </a:cubicBezTo>
                  <a:cubicBezTo>
                    <a:pt x="5929" y="24"/>
                    <a:pt x="5649" y="0"/>
                    <a:pt x="5370" y="0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36" name="Google Shape;4236;p34"/>
          <p:cNvGrpSpPr/>
          <p:nvPr/>
        </p:nvGrpSpPr>
        <p:grpSpPr>
          <a:xfrm>
            <a:off x="472162" y="1280209"/>
            <a:ext cx="1007401" cy="916999"/>
            <a:chOff x="725187" y="1280209"/>
            <a:chExt cx="1007401" cy="916999"/>
          </a:xfrm>
        </p:grpSpPr>
        <p:sp>
          <p:nvSpPr>
            <p:cNvPr id="4237" name="Google Shape;4237;p34"/>
            <p:cNvSpPr/>
            <p:nvPr/>
          </p:nvSpPr>
          <p:spPr>
            <a:xfrm>
              <a:off x="725187" y="1280209"/>
              <a:ext cx="1007401" cy="916999"/>
            </a:xfrm>
            <a:custGeom>
              <a:avLst/>
              <a:gdLst/>
              <a:ahLst/>
              <a:cxnLst/>
              <a:rect l="l" t="t" r="r" b="b"/>
              <a:pathLst>
                <a:path w="34077" h="31019" extrusionOk="0">
                  <a:moveTo>
                    <a:pt x="17035" y="0"/>
                  </a:moveTo>
                  <a:cubicBezTo>
                    <a:pt x="9971" y="0"/>
                    <a:pt x="3592" y="4845"/>
                    <a:pt x="1933" y="12026"/>
                  </a:cubicBezTo>
                  <a:cubicBezTo>
                    <a:pt x="1" y="20355"/>
                    <a:pt x="5195" y="28684"/>
                    <a:pt x="13524" y="30616"/>
                  </a:cubicBezTo>
                  <a:cubicBezTo>
                    <a:pt x="14704" y="30888"/>
                    <a:pt x="15883" y="31019"/>
                    <a:pt x="17044" y="31019"/>
                  </a:cubicBezTo>
                  <a:cubicBezTo>
                    <a:pt x="24108" y="31019"/>
                    <a:pt x="30486" y="26178"/>
                    <a:pt x="32145" y="19025"/>
                  </a:cubicBezTo>
                  <a:cubicBezTo>
                    <a:pt x="34077" y="10664"/>
                    <a:pt x="28883" y="2335"/>
                    <a:pt x="20554" y="404"/>
                  </a:cubicBezTo>
                  <a:cubicBezTo>
                    <a:pt x="19375" y="131"/>
                    <a:pt x="18196" y="0"/>
                    <a:pt x="17035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8" name="Google Shape;4238;p34"/>
            <p:cNvSpPr/>
            <p:nvPr/>
          </p:nvSpPr>
          <p:spPr>
            <a:xfrm>
              <a:off x="917128" y="1489650"/>
              <a:ext cx="622616" cy="592669"/>
            </a:xfrm>
            <a:custGeom>
              <a:avLst/>
              <a:gdLst/>
              <a:ahLst/>
              <a:cxnLst/>
              <a:rect l="l" t="t" r="r" b="b"/>
              <a:pathLst>
                <a:path w="21061" h="20048" extrusionOk="0">
                  <a:moveTo>
                    <a:pt x="1520" y="1"/>
                  </a:moveTo>
                  <a:cubicBezTo>
                    <a:pt x="697" y="1"/>
                    <a:pt x="0" y="697"/>
                    <a:pt x="0" y="1521"/>
                  </a:cubicBezTo>
                  <a:lnTo>
                    <a:pt x="0" y="18527"/>
                  </a:lnTo>
                  <a:cubicBezTo>
                    <a:pt x="0" y="19350"/>
                    <a:pt x="697" y="20047"/>
                    <a:pt x="1520" y="20047"/>
                  </a:cubicBezTo>
                  <a:lnTo>
                    <a:pt x="19572" y="20047"/>
                  </a:lnTo>
                  <a:cubicBezTo>
                    <a:pt x="20395" y="20047"/>
                    <a:pt x="21060" y="19350"/>
                    <a:pt x="21060" y="18527"/>
                  </a:cubicBezTo>
                  <a:lnTo>
                    <a:pt x="21060" y="1521"/>
                  </a:lnTo>
                  <a:cubicBezTo>
                    <a:pt x="21060" y="697"/>
                    <a:pt x="20395" y="1"/>
                    <a:pt x="19572" y="1"/>
                  </a:cubicBezTo>
                  <a:close/>
                </a:path>
              </a:pathLst>
            </a:custGeom>
            <a:solidFill>
              <a:srgbClr val="3DA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9" name="Google Shape;4239;p34"/>
            <p:cNvSpPr/>
            <p:nvPr/>
          </p:nvSpPr>
          <p:spPr>
            <a:xfrm>
              <a:off x="945211" y="1516817"/>
              <a:ext cx="566417" cy="538333"/>
            </a:xfrm>
            <a:custGeom>
              <a:avLst/>
              <a:gdLst/>
              <a:ahLst/>
              <a:cxnLst/>
              <a:rect l="l" t="t" r="r" b="b"/>
              <a:pathLst>
                <a:path w="19160" h="18210" extrusionOk="0">
                  <a:moveTo>
                    <a:pt x="1394" y="0"/>
                  </a:moveTo>
                  <a:cubicBezTo>
                    <a:pt x="634" y="0"/>
                    <a:pt x="0" y="602"/>
                    <a:pt x="0" y="1362"/>
                  </a:cubicBezTo>
                  <a:lnTo>
                    <a:pt x="0" y="16848"/>
                  </a:lnTo>
                  <a:cubicBezTo>
                    <a:pt x="0" y="17608"/>
                    <a:pt x="634" y="18210"/>
                    <a:pt x="1394" y="18210"/>
                  </a:cubicBezTo>
                  <a:lnTo>
                    <a:pt x="17798" y="18210"/>
                  </a:lnTo>
                  <a:cubicBezTo>
                    <a:pt x="18558" y="18210"/>
                    <a:pt x="19160" y="17608"/>
                    <a:pt x="19160" y="16848"/>
                  </a:cubicBezTo>
                  <a:lnTo>
                    <a:pt x="19160" y="1362"/>
                  </a:lnTo>
                  <a:cubicBezTo>
                    <a:pt x="19160" y="602"/>
                    <a:pt x="18558" y="0"/>
                    <a:pt x="17798" y="0"/>
                  </a:cubicBezTo>
                  <a:close/>
                </a:path>
              </a:pathLst>
            </a:custGeom>
            <a:solidFill>
              <a:srgbClr val="43A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0" name="Google Shape;4240;p34"/>
            <p:cNvSpPr/>
            <p:nvPr/>
          </p:nvSpPr>
          <p:spPr>
            <a:xfrm>
              <a:off x="1219510" y="1666604"/>
              <a:ext cx="18743" cy="394157"/>
            </a:xfrm>
            <a:custGeom>
              <a:avLst/>
              <a:gdLst/>
              <a:ahLst/>
              <a:cxnLst/>
              <a:rect l="l" t="t" r="r" b="b"/>
              <a:pathLst>
                <a:path w="634" h="13333" extrusionOk="0">
                  <a:moveTo>
                    <a:pt x="0" y="0"/>
                  </a:moveTo>
                  <a:lnTo>
                    <a:pt x="0" y="13333"/>
                  </a:lnTo>
                  <a:lnTo>
                    <a:pt x="634" y="13333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rgbClr val="3DA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1" name="Google Shape;4241;p34"/>
            <p:cNvSpPr/>
            <p:nvPr/>
          </p:nvSpPr>
          <p:spPr>
            <a:xfrm>
              <a:off x="1133369" y="1536475"/>
              <a:ext cx="191033" cy="88008"/>
            </a:xfrm>
            <a:custGeom>
              <a:avLst/>
              <a:gdLst/>
              <a:ahLst/>
              <a:cxnLst/>
              <a:rect l="l" t="t" r="r" b="b"/>
              <a:pathLst>
                <a:path w="6462" h="2977" extrusionOk="0">
                  <a:moveTo>
                    <a:pt x="286" y="0"/>
                  </a:moveTo>
                  <a:cubicBezTo>
                    <a:pt x="127" y="0"/>
                    <a:pt x="1" y="127"/>
                    <a:pt x="1" y="253"/>
                  </a:cubicBezTo>
                  <a:lnTo>
                    <a:pt x="1" y="2724"/>
                  </a:lnTo>
                  <a:cubicBezTo>
                    <a:pt x="1" y="2850"/>
                    <a:pt x="127" y="2977"/>
                    <a:pt x="286" y="2977"/>
                  </a:cubicBezTo>
                  <a:lnTo>
                    <a:pt x="6176" y="2977"/>
                  </a:lnTo>
                  <a:cubicBezTo>
                    <a:pt x="6334" y="2977"/>
                    <a:pt x="6430" y="2850"/>
                    <a:pt x="6461" y="2724"/>
                  </a:cubicBezTo>
                  <a:lnTo>
                    <a:pt x="6461" y="253"/>
                  </a:lnTo>
                  <a:cubicBezTo>
                    <a:pt x="6461" y="127"/>
                    <a:pt x="6334" y="0"/>
                    <a:pt x="6176" y="0"/>
                  </a:cubicBezTo>
                  <a:close/>
                </a:path>
              </a:pathLst>
            </a:custGeom>
            <a:solidFill>
              <a:srgbClr val="F7EA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2" name="Google Shape;4242;p34"/>
            <p:cNvSpPr/>
            <p:nvPr/>
          </p:nvSpPr>
          <p:spPr>
            <a:xfrm>
              <a:off x="1146494" y="1549571"/>
              <a:ext cx="164781" cy="61815"/>
            </a:xfrm>
            <a:custGeom>
              <a:avLst/>
              <a:gdLst/>
              <a:ahLst/>
              <a:cxnLst/>
              <a:rect l="l" t="t" r="r" b="b"/>
              <a:pathLst>
                <a:path w="5574" h="2091" extrusionOk="0">
                  <a:moveTo>
                    <a:pt x="253" y="0"/>
                  </a:moveTo>
                  <a:cubicBezTo>
                    <a:pt x="127" y="0"/>
                    <a:pt x="0" y="95"/>
                    <a:pt x="0" y="254"/>
                  </a:cubicBezTo>
                  <a:lnTo>
                    <a:pt x="0" y="1837"/>
                  </a:lnTo>
                  <a:cubicBezTo>
                    <a:pt x="0" y="1996"/>
                    <a:pt x="127" y="2091"/>
                    <a:pt x="253" y="2091"/>
                  </a:cubicBezTo>
                  <a:lnTo>
                    <a:pt x="5320" y="2091"/>
                  </a:lnTo>
                  <a:cubicBezTo>
                    <a:pt x="5447" y="2091"/>
                    <a:pt x="5574" y="1996"/>
                    <a:pt x="5574" y="1837"/>
                  </a:cubicBezTo>
                  <a:lnTo>
                    <a:pt x="5574" y="254"/>
                  </a:lnTo>
                  <a:cubicBezTo>
                    <a:pt x="5574" y="95"/>
                    <a:pt x="5447" y="0"/>
                    <a:pt x="5320" y="0"/>
                  </a:cubicBezTo>
                  <a:close/>
                </a:path>
              </a:pathLst>
            </a:custGeom>
            <a:solidFill>
              <a:srgbClr val="ABC0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3" name="Google Shape;4243;p34"/>
            <p:cNvSpPr/>
            <p:nvPr/>
          </p:nvSpPr>
          <p:spPr>
            <a:xfrm>
              <a:off x="1197044" y="1558942"/>
              <a:ext cx="6563" cy="25306"/>
            </a:xfrm>
            <a:custGeom>
              <a:avLst/>
              <a:gdLst/>
              <a:ahLst/>
              <a:cxnLst/>
              <a:rect l="l" t="t" r="r" b="b"/>
              <a:pathLst>
                <a:path w="222" h="856" extrusionOk="0">
                  <a:moveTo>
                    <a:pt x="32" y="0"/>
                  </a:moveTo>
                  <a:cubicBezTo>
                    <a:pt x="0" y="0"/>
                    <a:pt x="0" y="0"/>
                    <a:pt x="0" y="32"/>
                  </a:cubicBezTo>
                  <a:lnTo>
                    <a:pt x="0" y="824"/>
                  </a:lnTo>
                  <a:cubicBezTo>
                    <a:pt x="0" y="824"/>
                    <a:pt x="0" y="855"/>
                    <a:pt x="32" y="855"/>
                  </a:cubicBezTo>
                  <a:lnTo>
                    <a:pt x="222" y="665"/>
                  </a:lnTo>
                  <a:cubicBezTo>
                    <a:pt x="222" y="665"/>
                    <a:pt x="222" y="665"/>
                    <a:pt x="222" y="634"/>
                  </a:cubicBezTo>
                  <a:lnTo>
                    <a:pt x="222" y="127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1E22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4" name="Google Shape;4244;p34"/>
            <p:cNvSpPr/>
            <p:nvPr/>
          </p:nvSpPr>
          <p:spPr>
            <a:xfrm>
              <a:off x="1214810" y="1582857"/>
              <a:ext cx="7538" cy="21462"/>
            </a:xfrm>
            <a:custGeom>
              <a:avLst/>
              <a:gdLst/>
              <a:ahLst/>
              <a:cxnLst/>
              <a:rect l="l" t="t" r="r" b="b"/>
              <a:pathLst>
                <a:path w="255" h="726" extrusionOk="0">
                  <a:moveTo>
                    <a:pt x="221" y="0"/>
                  </a:moveTo>
                  <a:cubicBezTo>
                    <a:pt x="212" y="0"/>
                    <a:pt x="201" y="4"/>
                    <a:pt x="191" y="15"/>
                  </a:cubicBezTo>
                  <a:lnTo>
                    <a:pt x="33" y="141"/>
                  </a:lnTo>
                  <a:cubicBezTo>
                    <a:pt x="1" y="141"/>
                    <a:pt x="1" y="173"/>
                    <a:pt x="1" y="173"/>
                  </a:cubicBezTo>
                  <a:lnTo>
                    <a:pt x="1" y="553"/>
                  </a:lnTo>
                  <a:cubicBezTo>
                    <a:pt x="1" y="585"/>
                    <a:pt x="1" y="585"/>
                    <a:pt x="33" y="585"/>
                  </a:cubicBezTo>
                  <a:lnTo>
                    <a:pt x="191" y="711"/>
                  </a:lnTo>
                  <a:cubicBezTo>
                    <a:pt x="201" y="722"/>
                    <a:pt x="212" y="725"/>
                    <a:pt x="221" y="725"/>
                  </a:cubicBezTo>
                  <a:cubicBezTo>
                    <a:pt x="240" y="725"/>
                    <a:pt x="254" y="711"/>
                    <a:pt x="254" y="711"/>
                  </a:cubicBezTo>
                  <a:lnTo>
                    <a:pt x="254" y="15"/>
                  </a:lnTo>
                  <a:cubicBezTo>
                    <a:pt x="254" y="15"/>
                    <a:pt x="240" y="0"/>
                    <a:pt x="221" y="0"/>
                  </a:cubicBezTo>
                  <a:close/>
                </a:path>
              </a:pathLst>
            </a:custGeom>
            <a:solidFill>
              <a:srgbClr val="1E22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5" name="Google Shape;4245;p34"/>
            <p:cNvSpPr/>
            <p:nvPr/>
          </p:nvSpPr>
          <p:spPr>
            <a:xfrm>
              <a:off x="1197044" y="1555188"/>
              <a:ext cx="26222" cy="7509"/>
            </a:xfrm>
            <a:custGeom>
              <a:avLst/>
              <a:gdLst/>
              <a:ahLst/>
              <a:cxnLst/>
              <a:rect l="l" t="t" r="r" b="b"/>
              <a:pathLst>
                <a:path w="887" h="254" extrusionOk="0">
                  <a:moveTo>
                    <a:pt x="32" y="0"/>
                  </a:moveTo>
                  <a:cubicBezTo>
                    <a:pt x="0" y="0"/>
                    <a:pt x="0" y="32"/>
                    <a:pt x="0" y="64"/>
                  </a:cubicBezTo>
                  <a:lnTo>
                    <a:pt x="254" y="222"/>
                  </a:lnTo>
                  <a:cubicBezTo>
                    <a:pt x="254" y="254"/>
                    <a:pt x="254" y="254"/>
                    <a:pt x="285" y="254"/>
                  </a:cubicBezTo>
                  <a:lnTo>
                    <a:pt x="792" y="254"/>
                  </a:lnTo>
                  <a:cubicBezTo>
                    <a:pt x="792" y="254"/>
                    <a:pt x="792" y="254"/>
                    <a:pt x="792" y="222"/>
                  </a:cubicBezTo>
                  <a:lnTo>
                    <a:pt x="887" y="64"/>
                  </a:lnTo>
                  <a:cubicBezTo>
                    <a:pt x="887" y="32"/>
                    <a:pt x="855" y="0"/>
                    <a:pt x="855" y="0"/>
                  </a:cubicBezTo>
                  <a:close/>
                </a:path>
              </a:pathLst>
            </a:custGeom>
            <a:solidFill>
              <a:srgbClr val="1E22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6" name="Google Shape;4246;p34"/>
            <p:cNvSpPr/>
            <p:nvPr/>
          </p:nvSpPr>
          <p:spPr>
            <a:xfrm>
              <a:off x="1198906" y="1578600"/>
              <a:ext cx="23443" cy="7509"/>
            </a:xfrm>
            <a:custGeom>
              <a:avLst/>
              <a:gdLst/>
              <a:ahLst/>
              <a:cxnLst/>
              <a:rect l="l" t="t" r="r" b="b"/>
              <a:pathLst>
                <a:path w="793" h="254" extrusionOk="0">
                  <a:moveTo>
                    <a:pt x="222" y="0"/>
                  </a:moveTo>
                  <a:cubicBezTo>
                    <a:pt x="191" y="0"/>
                    <a:pt x="1" y="222"/>
                    <a:pt x="1" y="222"/>
                  </a:cubicBezTo>
                  <a:cubicBezTo>
                    <a:pt x="32" y="254"/>
                    <a:pt x="32" y="254"/>
                    <a:pt x="32" y="254"/>
                  </a:cubicBezTo>
                  <a:lnTo>
                    <a:pt x="507" y="254"/>
                  </a:lnTo>
                  <a:cubicBezTo>
                    <a:pt x="539" y="254"/>
                    <a:pt x="539" y="254"/>
                    <a:pt x="539" y="222"/>
                  </a:cubicBezTo>
                  <a:lnTo>
                    <a:pt x="761" y="64"/>
                  </a:lnTo>
                  <a:cubicBezTo>
                    <a:pt x="792" y="32"/>
                    <a:pt x="761" y="0"/>
                    <a:pt x="761" y="0"/>
                  </a:cubicBezTo>
                  <a:close/>
                </a:path>
              </a:pathLst>
            </a:custGeom>
            <a:solidFill>
              <a:srgbClr val="1E22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7" name="Google Shape;4247;p34"/>
            <p:cNvSpPr/>
            <p:nvPr/>
          </p:nvSpPr>
          <p:spPr>
            <a:xfrm>
              <a:off x="1195152" y="1600121"/>
              <a:ext cx="25306" cy="7509"/>
            </a:xfrm>
            <a:custGeom>
              <a:avLst/>
              <a:gdLst/>
              <a:ahLst/>
              <a:cxnLst/>
              <a:rect l="l" t="t" r="r" b="b"/>
              <a:pathLst>
                <a:path w="856" h="254" extrusionOk="0">
                  <a:moveTo>
                    <a:pt x="96" y="1"/>
                  </a:moveTo>
                  <a:cubicBezTo>
                    <a:pt x="96" y="1"/>
                    <a:pt x="96" y="1"/>
                    <a:pt x="96" y="32"/>
                  </a:cubicBezTo>
                  <a:lnTo>
                    <a:pt x="1" y="191"/>
                  </a:lnTo>
                  <a:cubicBezTo>
                    <a:pt x="1" y="222"/>
                    <a:pt x="1" y="254"/>
                    <a:pt x="33" y="254"/>
                  </a:cubicBezTo>
                  <a:lnTo>
                    <a:pt x="824" y="254"/>
                  </a:lnTo>
                  <a:cubicBezTo>
                    <a:pt x="856" y="254"/>
                    <a:pt x="856" y="222"/>
                    <a:pt x="856" y="191"/>
                  </a:cubicBezTo>
                  <a:lnTo>
                    <a:pt x="634" y="32"/>
                  </a:lnTo>
                  <a:cubicBezTo>
                    <a:pt x="634" y="1"/>
                    <a:pt x="603" y="1"/>
                    <a:pt x="603" y="1"/>
                  </a:cubicBezTo>
                  <a:close/>
                </a:path>
              </a:pathLst>
            </a:custGeom>
            <a:solidFill>
              <a:srgbClr val="1E22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8" name="Google Shape;4248;p34"/>
            <p:cNvSpPr/>
            <p:nvPr/>
          </p:nvSpPr>
          <p:spPr>
            <a:xfrm>
              <a:off x="1230744" y="1558942"/>
              <a:ext cx="6563" cy="25306"/>
            </a:xfrm>
            <a:custGeom>
              <a:avLst/>
              <a:gdLst/>
              <a:ahLst/>
              <a:cxnLst/>
              <a:rect l="l" t="t" r="r" b="b"/>
              <a:pathLst>
                <a:path w="222" h="856" extrusionOk="0">
                  <a:moveTo>
                    <a:pt x="32" y="0"/>
                  </a:moveTo>
                  <a:cubicBezTo>
                    <a:pt x="32" y="0"/>
                    <a:pt x="0" y="0"/>
                    <a:pt x="0" y="32"/>
                  </a:cubicBezTo>
                  <a:lnTo>
                    <a:pt x="0" y="824"/>
                  </a:lnTo>
                  <a:cubicBezTo>
                    <a:pt x="0" y="824"/>
                    <a:pt x="32" y="855"/>
                    <a:pt x="32" y="855"/>
                  </a:cubicBezTo>
                  <a:lnTo>
                    <a:pt x="222" y="665"/>
                  </a:lnTo>
                  <a:cubicBezTo>
                    <a:pt x="222" y="665"/>
                    <a:pt x="222" y="665"/>
                    <a:pt x="222" y="634"/>
                  </a:cubicBezTo>
                  <a:lnTo>
                    <a:pt x="222" y="127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1E22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9" name="Google Shape;4249;p34"/>
            <p:cNvSpPr/>
            <p:nvPr/>
          </p:nvSpPr>
          <p:spPr>
            <a:xfrm>
              <a:off x="1248510" y="1582857"/>
              <a:ext cx="7538" cy="21462"/>
            </a:xfrm>
            <a:custGeom>
              <a:avLst/>
              <a:gdLst/>
              <a:ahLst/>
              <a:cxnLst/>
              <a:rect l="l" t="t" r="r" b="b"/>
              <a:pathLst>
                <a:path w="255" h="726" extrusionOk="0">
                  <a:moveTo>
                    <a:pt x="231" y="0"/>
                  </a:moveTo>
                  <a:cubicBezTo>
                    <a:pt x="226" y="0"/>
                    <a:pt x="223" y="4"/>
                    <a:pt x="223" y="15"/>
                  </a:cubicBezTo>
                  <a:lnTo>
                    <a:pt x="33" y="141"/>
                  </a:lnTo>
                  <a:cubicBezTo>
                    <a:pt x="33" y="141"/>
                    <a:pt x="1" y="173"/>
                    <a:pt x="1" y="173"/>
                  </a:cubicBezTo>
                  <a:lnTo>
                    <a:pt x="1" y="553"/>
                  </a:lnTo>
                  <a:cubicBezTo>
                    <a:pt x="1" y="585"/>
                    <a:pt x="33" y="585"/>
                    <a:pt x="33" y="585"/>
                  </a:cubicBezTo>
                  <a:lnTo>
                    <a:pt x="223" y="711"/>
                  </a:lnTo>
                  <a:cubicBezTo>
                    <a:pt x="223" y="722"/>
                    <a:pt x="226" y="725"/>
                    <a:pt x="231" y="725"/>
                  </a:cubicBezTo>
                  <a:cubicBezTo>
                    <a:pt x="240" y="725"/>
                    <a:pt x="254" y="711"/>
                    <a:pt x="254" y="711"/>
                  </a:cubicBezTo>
                  <a:lnTo>
                    <a:pt x="254" y="15"/>
                  </a:lnTo>
                  <a:cubicBezTo>
                    <a:pt x="254" y="15"/>
                    <a:pt x="240" y="0"/>
                    <a:pt x="231" y="0"/>
                  </a:cubicBezTo>
                  <a:close/>
                </a:path>
              </a:pathLst>
            </a:custGeom>
            <a:solidFill>
              <a:srgbClr val="1E22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0" name="Google Shape;4250;p34"/>
            <p:cNvSpPr/>
            <p:nvPr/>
          </p:nvSpPr>
          <p:spPr>
            <a:xfrm>
              <a:off x="1229798" y="1581408"/>
              <a:ext cx="7509" cy="22911"/>
            </a:xfrm>
            <a:custGeom>
              <a:avLst/>
              <a:gdLst/>
              <a:ahLst/>
              <a:cxnLst/>
              <a:rect l="l" t="t" r="r" b="b"/>
              <a:pathLst>
                <a:path w="254" h="775" extrusionOk="0">
                  <a:moveTo>
                    <a:pt x="222" y="0"/>
                  </a:moveTo>
                  <a:cubicBezTo>
                    <a:pt x="222" y="0"/>
                    <a:pt x="1" y="222"/>
                    <a:pt x="1" y="222"/>
                  </a:cubicBezTo>
                  <a:lnTo>
                    <a:pt x="1" y="760"/>
                  </a:lnTo>
                  <a:cubicBezTo>
                    <a:pt x="1" y="760"/>
                    <a:pt x="15" y="774"/>
                    <a:pt x="33" y="774"/>
                  </a:cubicBezTo>
                  <a:cubicBezTo>
                    <a:pt x="43" y="774"/>
                    <a:pt x="53" y="771"/>
                    <a:pt x="64" y="760"/>
                  </a:cubicBezTo>
                  <a:lnTo>
                    <a:pt x="222" y="634"/>
                  </a:lnTo>
                  <a:cubicBezTo>
                    <a:pt x="254" y="634"/>
                    <a:pt x="254" y="634"/>
                    <a:pt x="254" y="602"/>
                  </a:cubicBezTo>
                  <a:lnTo>
                    <a:pt x="254" y="32"/>
                  </a:lnTo>
                  <a:cubicBezTo>
                    <a:pt x="254" y="32"/>
                    <a:pt x="254" y="0"/>
                    <a:pt x="222" y="0"/>
                  </a:cubicBezTo>
                  <a:close/>
                </a:path>
              </a:pathLst>
            </a:custGeom>
            <a:solidFill>
              <a:srgbClr val="1E22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1" name="Google Shape;4251;p34"/>
            <p:cNvSpPr/>
            <p:nvPr/>
          </p:nvSpPr>
          <p:spPr>
            <a:xfrm>
              <a:off x="1230744" y="1555188"/>
              <a:ext cx="26222" cy="7509"/>
            </a:xfrm>
            <a:custGeom>
              <a:avLst/>
              <a:gdLst/>
              <a:ahLst/>
              <a:cxnLst/>
              <a:rect l="l" t="t" r="r" b="b"/>
              <a:pathLst>
                <a:path w="887" h="254" extrusionOk="0">
                  <a:moveTo>
                    <a:pt x="32" y="0"/>
                  </a:moveTo>
                  <a:cubicBezTo>
                    <a:pt x="0" y="0"/>
                    <a:pt x="0" y="32"/>
                    <a:pt x="0" y="64"/>
                  </a:cubicBezTo>
                  <a:lnTo>
                    <a:pt x="254" y="222"/>
                  </a:lnTo>
                  <a:cubicBezTo>
                    <a:pt x="254" y="254"/>
                    <a:pt x="285" y="254"/>
                    <a:pt x="285" y="254"/>
                  </a:cubicBezTo>
                  <a:lnTo>
                    <a:pt x="792" y="254"/>
                  </a:lnTo>
                  <a:cubicBezTo>
                    <a:pt x="792" y="254"/>
                    <a:pt x="792" y="254"/>
                    <a:pt x="824" y="222"/>
                  </a:cubicBezTo>
                  <a:lnTo>
                    <a:pt x="887" y="64"/>
                  </a:lnTo>
                  <a:cubicBezTo>
                    <a:pt x="887" y="32"/>
                    <a:pt x="887" y="0"/>
                    <a:pt x="855" y="0"/>
                  </a:cubicBezTo>
                  <a:close/>
                </a:path>
              </a:pathLst>
            </a:custGeom>
            <a:solidFill>
              <a:srgbClr val="1E22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2" name="Google Shape;4252;p34"/>
            <p:cNvSpPr/>
            <p:nvPr/>
          </p:nvSpPr>
          <p:spPr>
            <a:xfrm>
              <a:off x="1238223" y="1578600"/>
              <a:ext cx="17826" cy="7509"/>
            </a:xfrm>
            <a:custGeom>
              <a:avLst/>
              <a:gdLst/>
              <a:ahLst/>
              <a:cxnLst/>
              <a:rect l="l" t="t" r="r" b="b"/>
              <a:pathLst>
                <a:path w="603" h="254" extrusionOk="0">
                  <a:moveTo>
                    <a:pt x="32" y="0"/>
                  </a:moveTo>
                  <a:cubicBezTo>
                    <a:pt x="1" y="0"/>
                    <a:pt x="1" y="222"/>
                    <a:pt x="1" y="222"/>
                  </a:cubicBezTo>
                  <a:cubicBezTo>
                    <a:pt x="1" y="254"/>
                    <a:pt x="32" y="254"/>
                    <a:pt x="32" y="254"/>
                  </a:cubicBezTo>
                  <a:lnTo>
                    <a:pt x="349" y="254"/>
                  </a:lnTo>
                  <a:cubicBezTo>
                    <a:pt x="349" y="254"/>
                    <a:pt x="349" y="254"/>
                    <a:pt x="349" y="222"/>
                  </a:cubicBezTo>
                  <a:lnTo>
                    <a:pt x="602" y="64"/>
                  </a:lnTo>
                  <a:cubicBezTo>
                    <a:pt x="602" y="32"/>
                    <a:pt x="602" y="0"/>
                    <a:pt x="571" y="0"/>
                  </a:cubicBezTo>
                  <a:close/>
                </a:path>
              </a:pathLst>
            </a:custGeom>
            <a:solidFill>
              <a:srgbClr val="1E22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3" name="Google Shape;4253;p34"/>
            <p:cNvSpPr/>
            <p:nvPr/>
          </p:nvSpPr>
          <p:spPr>
            <a:xfrm>
              <a:off x="1230744" y="1600121"/>
              <a:ext cx="23414" cy="6592"/>
            </a:xfrm>
            <a:custGeom>
              <a:avLst/>
              <a:gdLst/>
              <a:ahLst/>
              <a:cxnLst/>
              <a:rect l="l" t="t" r="r" b="b"/>
              <a:pathLst>
                <a:path w="792" h="223" extrusionOk="0">
                  <a:moveTo>
                    <a:pt x="254" y="1"/>
                  </a:moveTo>
                  <a:cubicBezTo>
                    <a:pt x="254" y="1"/>
                    <a:pt x="222" y="1"/>
                    <a:pt x="222" y="32"/>
                  </a:cubicBezTo>
                  <a:lnTo>
                    <a:pt x="0" y="191"/>
                  </a:lnTo>
                  <a:cubicBezTo>
                    <a:pt x="0" y="222"/>
                    <a:pt x="0" y="222"/>
                    <a:pt x="32" y="222"/>
                  </a:cubicBezTo>
                  <a:lnTo>
                    <a:pt x="760" y="222"/>
                  </a:lnTo>
                  <a:cubicBezTo>
                    <a:pt x="792" y="222"/>
                    <a:pt x="792" y="222"/>
                    <a:pt x="792" y="191"/>
                  </a:cubicBezTo>
                  <a:lnTo>
                    <a:pt x="570" y="32"/>
                  </a:lnTo>
                  <a:cubicBezTo>
                    <a:pt x="570" y="1"/>
                    <a:pt x="539" y="1"/>
                    <a:pt x="539" y="1"/>
                  </a:cubicBezTo>
                  <a:close/>
                </a:path>
              </a:pathLst>
            </a:custGeom>
            <a:solidFill>
              <a:srgbClr val="1E22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4" name="Google Shape;4254;p34"/>
            <p:cNvSpPr/>
            <p:nvPr/>
          </p:nvSpPr>
          <p:spPr>
            <a:xfrm>
              <a:off x="1273814" y="1558942"/>
              <a:ext cx="6563" cy="25306"/>
            </a:xfrm>
            <a:custGeom>
              <a:avLst/>
              <a:gdLst/>
              <a:ahLst/>
              <a:cxnLst/>
              <a:rect l="l" t="t" r="r" b="b"/>
              <a:pathLst>
                <a:path w="222" h="856" extrusionOk="0">
                  <a:moveTo>
                    <a:pt x="32" y="0"/>
                  </a:moveTo>
                  <a:cubicBezTo>
                    <a:pt x="0" y="0"/>
                    <a:pt x="0" y="0"/>
                    <a:pt x="0" y="32"/>
                  </a:cubicBezTo>
                  <a:lnTo>
                    <a:pt x="0" y="824"/>
                  </a:lnTo>
                  <a:cubicBezTo>
                    <a:pt x="0" y="824"/>
                    <a:pt x="0" y="855"/>
                    <a:pt x="32" y="855"/>
                  </a:cubicBezTo>
                  <a:lnTo>
                    <a:pt x="190" y="665"/>
                  </a:lnTo>
                  <a:cubicBezTo>
                    <a:pt x="222" y="665"/>
                    <a:pt x="222" y="665"/>
                    <a:pt x="222" y="634"/>
                  </a:cubicBezTo>
                  <a:lnTo>
                    <a:pt x="222" y="127"/>
                  </a:lnTo>
                  <a:lnTo>
                    <a:pt x="190" y="127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1E22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5" name="Google Shape;4255;p34"/>
            <p:cNvSpPr/>
            <p:nvPr/>
          </p:nvSpPr>
          <p:spPr>
            <a:xfrm>
              <a:off x="1272868" y="1581408"/>
              <a:ext cx="7509" cy="22911"/>
            </a:xfrm>
            <a:custGeom>
              <a:avLst/>
              <a:gdLst/>
              <a:ahLst/>
              <a:cxnLst/>
              <a:rect l="l" t="t" r="r" b="b"/>
              <a:pathLst>
                <a:path w="254" h="775" extrusionOk="0">
                  <a:moveTo>
                    <a:pt x="222" y="0"/>
                  </a:moveTo>
                  <a:cubicBezTo>
                    <a:pt x="222" y="0"/>
                    <a:pt x="0" y="222"/>
                    <a:pt x="0" y="222"/>
                  </a:cubicBezTo>
                  <a:lnTo>
                    <a:pt x="0" y="760"/>
                  </a:lnTo>
                  <a:cubicBezTo>
                    <a:pt x="0" y="760"/>
                    <a:pt x="14" y="774"/>
                    <a:pt x="24" y="774"/>
                  </a:cubicBezTo>
                  <a:cubicBezTo>
                    <a:pt x="29" y="774"/>
                    <a:pt x="32" y="771"/>
                    <a:pt x="32" y="760"/>
                  </a:cubicBezTo>
                  <a:lnTo>
                    <a:pt x="222" y="634"/>
                  </a:lnTo>
                  <a:cubicBezTo>
                    <a:pt x="222" y="634"/>
                    <a:pt x="254" y="634"/>
                    <a:pt x="254" y="602"/>
                  </a:cubicBezTo>
                  <a:lnTo>
                    <a:pt x="254" y="32"/>
                  </a:lnTo>
                  <a:cubicBezTo>
                    <a:pt x="254" y="32"/>
                    <a:pt x="222" y="0"/>
                    <a:pt x="222" y="0"/>
                  </a:cubicBezTo>
                  <a:close/>
                </a:path>
              </a:pathLst>
            </a:custGeom>
            <a:solidFill>
              <a:srgbClr val="1E22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6" name="Google Shape;4256;p34"/>
            <p:cNvSpPr/>
            <p:nvPr/>
          </p:nvSpPr>
          <p:spPr>
            <a:xfrm>
              <a:off x="1292527" y="1558942"/>
              <a:ext cx="6592" cy="25306"/>
            </a:xfrm>
            <a:custGeom>
              <a:avLst/>
              <a:gdLst/>
              <a:ahLst/>
              <a:cxnLst/>
              <a:rect l="l" t="t" r="r" b="b"/>
              <a:pathLst>
                <a:path w="223" h="856" extrusionOk="0">
                  <a:moveTo>
                    <a:pt x="190" y="0"/>
                  </a:moveTo>
                  <a:lnTo>
                    <a:pt x="0" y="127"/>
                  </a:lnTo>
                  <a:lnTo>
                    <a:pt x="0" y="634"/>
                  </a:lnTo>
                  <a:cubicBezTo>
                    <a:pt x="0" y="665"/>
                    <a:pt x="0" y="665"/>
                    <a:pt x="0" y="665"/>
                  </a:cubicBezTo>
                  <a:lnTo>
                    <a:pt x="190" y="855"/>
                  </a:lnTo>
                  <a:cubicBezTo>
                    <a:pt x="222" y="855"/>
                    <a:pt x="222" y="824"/>
                    <a:pt x="222" y="824"/>
                  </a:cubicBezTo>
                  <a:lnTo>
                    <a:pt x="222" y="32"/>
                  </a:lnTo>
                  <a:cubicBezTo>
                    <a:pt x="222" y="0"/>
                    <a:pt x="222" y="0"/>
                    <a:pt x="190" y="0"/>
                  </a:cubicBezTo>
                  <a:close/>
                </a:path>
              </a:pathLst>
            </a:custGeom>
            <a:solidFill>
              <a:srgbClr val="1E22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7" name="Google Shape;4257;p34"/>
            <p:cNvSpPr/>
            <p:nvPr/>
          </p:nvSpPr>
          <p:spPr>
            <a:xfrm>
              <a:off x="1292527" y="1581408"/>
              <a:ext cx="7509" cy="22911"/>
            </a:xfrm>
            <a:custGeom>
              <a:avLst/>
              <a:gdLst/>
              <a:ahLst/>
              <a:cxnLst/>
              <a:rect l="l" t="t" r="r" b="b"/>
              <a:pathLst>
                <a:path w="254" h="775" extrusionOk="0">
                  <a:moveTo>
                    <a:pt x="32" y="0"/>
                  </a:moveTo>
                  <a:cubicBezTo>
                    <a:pt x="0" y="0"/>
                    <a:pt x="0" y="32"/>
                    <a:pt x="0" y="32"/>
                  </a:cubicBezTo>
                  <a:lnTo>
                    <a:pt x="0" y="602"/>
                  </a:lnTo>
                  <a:cubicBezTo>
                    <a:pt x="0" y="634"/>
                    <a:pt x="0" y="634"/>
                    <a:pt x="32" y="634"/>
                  </a:cubicBezTo>
                  <a:lnTo>
                    <a:pt x="190" y="760"/>
                  </a:lnTo>
                  <a:cubicBezTo>
                    <a:pt x="201" y="771"/>
                    <a:pt x="212" y="774"/>
                    <a:pt x="221" y="774"/>
                  </a:cubicBezTo>
                  <a:cubicBezTo>
                    <a:pt x="240" y="774"/>
                    <a:pt x="254" y="760"/>
                    <a:pt x="254" y="760"/>
                  </a:cubicBezTo>
                  <a:lnTo>
                    <a:pt x="254" y="222"/>
                  </a:lnTo>
                  <a:cubicBezTo>
                    <a:pt x="254" y="222"/>
                    <a:pt x="32" y="0"/>
                    <a:pt x="32" y="0"/>
                  </a:cubicBezTo>
                  <a:close/>
                </a:path>
              </a:pathLst>
            </a:custGeom>
            <a:solidFill>
              <a:srgbClr val="1E22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8" name="Google Shape;4258;p34"/>
            <p:cNvSpPr/>
            <p:nvPr/>
          </p:nvSpPr>
          <p:spPr>
            <a:xfrm>
              <a:off x="1273814" y="1555188"/>
              <a:ext cx="25306" cy="7509"/>
            </a:xfrm>
            <a:custGeom>
              <a:avLst/>
              <a:gdLst/>
              <a:ahLst/>
              <a:cxnLst/>
              <a:rect l="l" t="t" r="r" b="b"/>
              <a:pathLst>
                <a:path w="856" h="254" extrusionOk="0">
                  <a:moveTo>
                    <a:pt x="32" y="0"/>
                  </a:moveTo>
                  <a:cubicBezTo>
                    <a:pt x="32" y="0"/>
                    <a:pt x="0" y="32"/>
                    <a:pt x="0" y="64"/>
                  </a:cubicBezTo>
                  <a:cubicBezTo>
                    <a:pt x="0" y="64"/>
                    <a:pt x="285" y="254"/>
                    <a:pt x="317" y="254"/>
                  </a:cubicBezTo>
                  <a:lnTo>
                    <a:pt x="538" y="254"/>
                  </a:lnTo>
                  <a:cubicBezTo>
                    <a:pt x="538" y="254"/>
                    <a:pt x="855" y="64"/>
                    <a:pt x="855" y="64"/>
                  </a:cubicBezTo>
                  <a:cubicBezTo>
                    <a:pt x="855" y="32"/>
                    <a:pt x="823" y="0"/>
                    <a:pt x="823" y="0"/>
                  </a:cubicBezTo>
                  <a:close/>
                </a:path>
              </a:pathLst>
            </a:custGeom>
            <a:solidFill>
              <a:srgbClr val="1E22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9" name="Google Shape;4259;p34"/>
            <p:cNvSpPr/>
            <p:nvPr/>
          </p:nvSpPr>
          <p:spPr>
            <a:xfrm>
              <a:off x="1273814" y="1600121"/>
              <a:ext cx="25306" cy="6592"/>
            </a:xfrm>
            <a:custGeom>
              <a:avLst/>
              <a:gdLst/>
              <a:ahLst/>
              <a:cxnLst/>
              <a:rect l="l" t="t" r="r" b="b"/>
              <a:pathLst>
                <a:path w="856" h="223" extrusionOk="0">
                  <a:moveTo>
                    <a:pt x="285" y="1"/>
                  </a:moveTo>
                  <a:cubicBezTo>
                    <a:pt x="253" y="1"/>
                    <a:pt x="253" y="1"/>
                    <a:pt x="253" y="32"/>
                  </a:cubicBezTo>
                  <a:lnTo>
                    <a:pt x="0" y="191"/>
                  </a:lnTo>
                  <a:cubicBezTo>
                    <a:pt x="0" y="222"/>
                    <a:pt x="32" y="222"/>
                    <a:pt x="32" y="222"/>
                  </a:cubicBezTo>
                  <a:lnTo>
                    <a:pt x="823" y="222"/>
                  </a:lnTo>
                  <a:cubicBezTo>
                    <a:pt x="855" y="222"/>
                    <a:pt x="855" y="222"/>
                    <a:pt x="855" y="191"/>
                  </a:cubicBezTo>
                  <a:lnTo>
                    <a:pt x="602" y="32"/>
                  </a:lnTo>
                  <a:cubicBezTo>
                    <a:pt x="602" y="1"/>
                    <a:pt x="602" y="1"/>
                    <a:pt x="570" y="1"/>
                  </a:cubicBezTo>
                  <a:close/>
                </a:path>
              </a:pathLst>
            </a:custGeom>
            <a:solidFill>
              <a:srgbClr val="1E22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0" name="Google Shape;4260;p34"/>
            <p:cNvSpPr/>
            <p:nvPr/>
          </p:nvSpPr>
          <p:spPr>
            <a:xfrm>
              <a:off x="1260689" y="1600121"/>
              <a:ext cx="7538" cy="7509"/>
            </a:xfrm>
            <a:custGeom>
              <a:avLst/>
              <a:gdLst/>
              <a:ahLst/>
              <a:cxnLst/>
              <a:rect l="l" t="t" r="r" b="b"/>
              <a:pathLst>
                <a:path w="255" h="254" extrusionOk="0">
                  <a:moveTo>
                    <a:pt x="1" y="1"/>
                  </a:moveTo>
                  <a:lnTo>
                    <a:pt x="1" y="254"/>
                  </a:lnTo>
                  <a:lnTo>
                    <a:pt x="254" y="254"/>
                  </a:lnTo>
                  <a:lnTo>
                    <a:pt x="254" y="1"/>
                  </a:lnTo>
                  <a:close/>
                </a:path>
              </a:pathLst>
            </a:custGeom>
            <a:solidFill>
              <a:srgbClr val="1E22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1" name="Google Shape;4261;p34"/>
            <p:cNvSpPr/>
            <p:nvPr/>
          </p:nvSpPr>
          <p:spPr>
            <a:xfrm>
              <a:off x="1121190" y="1668407"/>
              <a:ext cx="353006" cy="413905"/>
            </a:xfrm>
            <a:custGeom>
              <a:avLst/>
              <a:gdLst/>
              <a:ahLst/>
              <a:cxnLst/>
              <a:rect l="l" t="t" r="r" b="b"/>
              <a:pathLst>
                <a:path w="11941" h="14001" extrusionOk="0">
                  <a:moveTo>
                    <a:pt x="8191" y="715"/>
                  </a:moveTo>
                  <a:lnTo>
                    <a:pt x="8191" y="715"/>
                  </a:lnTo>
                  <a:cubicBezTo>
                    <a:pt x="8205" y="721"/>
                    <a:pt x="8220" y="726"/>
                    <a:pt x="8235" y="731"/>
                  </a:cubicBezTo>
                  <a:cubicBezTo>
                    <a:pt x="8219" y="725"/>
                    <a:pt x="8204" y="719"/>
                    <a:pt x="8191" y="715"/>
                  </a:cubicBezTo>
                  <a:close/>
                  <a:moveTo>
                    <a:pt x="6914" y="0"/>
                  </a:moveTo>
                  <a:cubicBezTo>
                    <a:pt x="6536" y="0"/>
                    <a:pt x="5914" y="202"/>
                    <a:pt x="5733" y="382"/>
                  </a:cubicBezTo>
                  <a:cubicBezTo>
                    <a:pt x="4435" y="1681"/>
                    <a:pt x="1933" y="9946"/>
                    <a:pt x="1" y="11277"/>
                  </a:cubicBezTo>
                  <a:lnTo>
                    <a:pt x="1" y="14000"/>
                  </a:lnTo>
                  <a:lnTo>
                    <a:pt x="8583" y="14000"/>
                  </a:lnTo>
                  <a:cubicBezTo>
                    <a:pt x="8488" y="11340"/>
                    <a:pt x="9533" y="8585"/>
                    <a:pt x="11022" y="6526"/>
                  </a:cubicBezTo>
                  <a:cubicBezTo>
                    <a:pt x="11244" y="6210"/>
                    <a:pt x="11529" y="5861"/>
                    <a:pt x="11687" y="5481"/>
                  </a:cubicBezTo>
                  <a:lnTo>
                    <a:pt x="11687" y="5481"/>
                  </a:lnTo>
                  <a:cubicBezTo>
                    <a:pt x="11590" y="5675"/>
                    <a:pt x="11529" y="5772"/>
                    <a:pt x="11508" y="5772"/>
                  </a:cubicBezTo>
                  <a:cubicBezTo>
                    <a:pt x="11480" y="5772"/>
                    <a:pt x="11517" y="5612"/>
                    <a:pt x="11624" y="5291"/>
                  </a:cubicBezTo>
                  <a:cubicBezTo>
                    <a:pt x="11719" y="4974"/>
                    <a:pt x="11845" y="4626"/>
                    <a:pt x="11940" y="4309"/>
                  </a:cubicBezTo>
                  <a:cubicBezTo>
                    <a:pt x="11719" y="3993"/>
                    <a:pt x="11465" y="3644"/>
                    <a:pt x="11244" y="3328"/>
                  </a:cubicBezTo>
                  <a:cubicBezTo>
                    <a:pt x="11022" y="3011"/>
                    <a:pt x="10800" y="2694"/>
                    <a:pt x="10578" y="2409"/>
                  </a:cubicBezTo>
                  <a:cubicBezTo>
                    <a:pt x="10578" y="2409"/>
                    <a:pt x="10452" y="2283"/>
                    <a:pt x="10262" y="2029"/>
                  </a:cubicBezTo>
                  <a:cubicBezTo>
                    <a:pt x="10103" y="1871"/>
                    <a:pt x="9977" y="1713"/>
                    <a:pt x="9818" y="1586"/>
                  </a:cubicBezTo>
                  <a:cubicBezTo>
                    <a:pt x="9787" y="1554"/>
                    <a:pt x="9628" y="1491"/>
                    <a:pt x="9375" y="1301"/>
                  </a:cubicBezTo>
                  <a:cubicBezTo>
                    <a:pt x="9238" y="1219"/>
                    <a:pt x="8038" y="687"/>
                    <a:pt x="8102" y="687"/>
                  </a:cubicBezTo>
                  <a:cubicBezTo>
                    <a:pt x="8110" y="687"/>
                    <a:pt x="8138" y="696"/>
                    <a:pt x="8191" y="715"/>
                  </a:cubicBezTo>
                  <a:lnTo>
                    <a:pt x="8191" y="715"/>
                  </a:lnTo>
                  <a:cubicBezTo>
                    <a:pt x="7828" y="573"/>
                    <a:pt x="7492" y="186"/>
                    <a:pt x="7127" y="34"/>
                  </a:cubicBezTo>
                  <a:cubicBezTo>
                    <a:pt x="7074" y="11"/>
                    <a:pt x="7000" y="0"/>
                    <a:pt x="6914" y="0"/>
                  </a:cubicBezTo>
                  <a:close/>
                </a:path>
              </a:pathLst>
            </a:custGeom>
            <a:solidFill>
              <a:srgbClr val="3DA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2" name="Google Shape;4262;p34"/>
            <p:cNvSpPr/>
            <p:nvPr/>
          </p:nvSpPr>
          <p:spPr>
            <a:xfrm>
              <a:off x="918045" y="1671363"/>
              <a:ext cx="211638" cy="410948"/>
            </a:xfrm>
            <a:custGeom>
              <a:avLst/>
              <a:gdLst/>
              <a:ahLst/>
              <a:cxnLst/>
              <a:rect l="l" t="t" r="r" b="b"/>
              <a:pathLst>
                <a:path w="7159" h="13901" extrusionOk="0">
                  <a:moveTo>
                    <a:pt x="6569" y="0"/>
                  </a:moveTo>
                  <a:cubicBezTo>
                    <a:pt x="6082" y="0"/>
                    <a:pt x="5064" y="254"/>
                    <a:pt x="4878" y="441"/>
                  </a:cubicBezTo>
                  <a:cubicBezTo>
                    <a:pt x="4529" y="757"/>
                    <a:pt x="4054" y="1518"/>
                    <a:pt x="3421" y="2119"/>
                  </a:cubicBezTo>
                  <a:cubicBezTo>
                    <a:pt x="2914" y="2594"/>
                    <a:pt x="2249" y="2784"/>
                    <a:pt x="1964" y="3861"/>
                  </a:cubicBezTo>
                  <a:cubicBezTo>
                    <a:pt x="1489" y="5571"/>
                    <a:pt x="698" y="8611"/>
                    <a:pt x="1" y="9466"/>
                  </a:cubicBezTo>
                  <a:lnTo>
                    <a:pt x="1" y="12380"/>
                  </a:lnTo>
                  <a:cubicBezTo>
                    <a:pt x="1" y="13203"/>
                    <a:pt x="666" y="13900"/>
                    <a:pt x="1489" y="13900"/>
                  </a:cubicBezTo>
                  <a:lnTo>
                    <a:pt x="6556" y="13900"/>
                  </a:lnTo>
                  <a:lnTo>
                    <a:pt x="6556" y="662"/>
                  </a:lnTo>
                  <a:cubicBezTo>
                    <a:pt x="6469" y="610"/>
                    <a:pt x="6420" y="587"/>
                    <a:pt x="6426" y="587"/>
                  </a:cubicBezTo>
                  <a:cubicBezTo>
                    <a:pt x="6430" y="587"/>
                    <a:pt x="6471" y="602"/>
                    <a:pt x="6556" y="631"/>
                  </a:cubicBezTo>
                  <a:cubicBezTo>
                    <a:pt x="6176" y="472"/>
                    <a:pt x="7158" y="219"/>
                    <a:pt x="6778" y="29"/>
                  </a:cubicBezTo>
                  <a:cubicBezTo>
                    <a:pt x="6733" y="9"/>
                    <a:pt x="6660" y="0"/>
                    <a:pt x="6569" y="0"/>
                  </a:cubicBezTo>
                  <a:close/>
                </a:path>
              </a:pathLst>
            </a:custGeom>
            <a:solidFill>
              <a:srgbClr val="3DA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3" name="Google Shape;4263;p34"/>
            <p:cNvSpPr/>
            <p:nvPr/>
          </p:nvSpPr>
          <p:spPr>
            <a:xfrm>
              <a:off x="1273814" y="1759279"/>
              <a:ext cx="34647" cy="200375"/>
            </a:xfrm>
            <a:custGeom>
              <a:avLst/>
              <a:gdLst/>
              <a:ahLst/>
              <a:cxnLst/>
              <a:rect l="l" t="t" r="r" b="b"/>
              <a:pathLst>
                <a:path w="1172" h="6778" extrusionOk="0">
                  <a:moveTo>
                    <a:pt x="697" y="0"/>
                  </a:moveTo>
                  <a:cubicBezTo>
                    <a:pt x="697" y="507"/>
                    <a:pt x="602" y="760"/>
                    <a:pt x="475" y="1679"/>
                  </a:cubicBezTo>
                  <a:cubicBezTo>
                    <a:pt x="222" y="3484"/>
                    <a:pt x="697" y="4307"/>
                    <a:pt x="0" y="6777"/>
                  </a:cubicBezTo>
                  <a:cubicBezTo>
                    <a:pt x="697" y="5859"/>
                    <a:pt x="1172" y="4846"/>
                    <a:pt x="1172" y="3611"/>
                  </a:cubicBezTo>
                  <a:cubicBezTo>
                    <a:pt x="1172" y="2502"/>
                    <a:pt x="1172" y="1109"/>
                    <a:pt x="697" y="0"/>
                  </a:cubicBezTo>
                  <a:close/>
                </a:path>
              </a:pathLst>
            </a:custGeom>
            <a:solidFill>
              <a:srgbClr val="F38C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4" name="Google Shape;4264;p34"/>
            <p:cNvSpPr/>
            <p:nvPr/>
          </p:nvSpPr>
          <p:spPr>
            <a:xfrm>
              <a:off x="1311239" y="1655252"/>
              <a:ext cx="65570" cy="62850"/>
            </a:xfrm>
            <a:custGeom>
              <a:avLst/>
              <a:gdLst/>
              <a:ahLst/>
              <a:cxnLst/>
              <a:rect l="l" t="t" r="r" b="b"/>
              <a:pathLst>
                <a:path w="2218" h="2126" extrusionOk="0">
                  <a:moveTo>
                    <a:pt x="831" y="0"/>
                  </a:moveTo>
                  <a:cubicBezTo>
                    <a:pt x="517" y="0"/>
                    <a:pt x="233" y="152"/>
                    <a:pt x="1" y="384"/>
                  </a:cubicBezTo>
                  <a:cubicBezTo>
                    <a:pt x="634" y="859"/>
                    <a:pt x="1078" y="1461"/>
                    <a:pt x="1426" y="2126"/>
                  </a:cubicBezTo>
                  <a:cubicBezTo>
                    <a:pt x="1743" y="1176"/>
                    <a:pt x="2218" y="194"/>
                    <a:pt x="919" y="4"/>
                  </a:cubicBezTo>
                  <a:cubicBezTo>
                    <a:pt x="890" y="1"/>
                    <a:pt x="860" y="0"/>
                    <a:pt x="831" y="0"/>
                  </a:cubicBezTo>
                  <a:close/>
                </a:path>
              </a:pathLst>
            </a:custGeom>
            <a:solidFill>
              <a:srgbClr val="FBA4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5" name="Google Shape;4265;p34"/>
            <p:cNvSpPr/>
            <p:nvPr/>
          </p:nvSpPr>
          <p:spPr>
            <a:xfrm>
              <a:off x="1351501" y="1700304"/>
              <a:ext cx="20635" cy="49635"/>
            </a:xfrm>
            <a:custGeom>
              <a:avLst/>
              <a:gdLst/>
              <a:ahLst/>
              <a:cxnLst/>
              <a:rect l="l" t="t" r="r" b="b"/>
              <a:pathLst>
                <a:path w="698" h="1679" extrusionOk="0">
                  <a:moveTo>
                    <a:pt x="349" y="0"/>
                  </a:moveTo>
                  <a:lnTo>
                    <a:pt x="349" y="0"/>
                  </a:lnTo>
                  <a:cubicBezTo>
                    <a:pt x="317" y="159"/>
                    <a:pt x="286" y="317"/>
                    <a:pt x="286" y="507"/>
                  </a:cubicBezTo>
                  <a:cubicBezTo>
                    <a:pt x="254" y="855"/>
                    <a:pt x="222" y="1362"/>
                    <a:pt x="1" y="1679"/>
                  </a:cubicBezTo>
                  <a:cubicBezTo>
                    <a:pt x="697" y="1330"/>
                    <a:pt x="444" y="159"/>
                    <a:pt x="349" y="0"/>
                  </a:cubicBezTo>
                  <a:close/>
                </a:path>
              </a:pathLst>
            </a:custGeom>
            <a:solidFill>
              <a:srgbClr val="F38C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6" name="Google Shape;4266;p34"/>
            <p:cNvSpPr/>
            <p:nvPr/>
          </p:nvSpPr>
          <p:spPr>
            <a:xfrm>
              <a:off x="1386147" y="1719016"/>
              <a:ext cx="21551" cy="47773"/>
            </a:xfrm>
            <a:custGeom>
              <a:avLst/>
              <a:gdLst/>
              <a:ahLst/>
              <a:cxnLst/>
              <a:rect l="l" t="t" r="r" b="b"/>
              <a:pathLst>
                <a:path w="729" h="1616" extrusionOk="0">
                  <a:moveTo>
                    <a:pt x="444" y="1"/>
                  </a:moveTo>
                  <a:lnTo>
                    <a:pt x="444" y="1"/>
                  </a:lnTo>
                  <a:cubicBezTo>
                    <a:pt x="349" y="286"/>
                    <a:pt x="349" y="381"/>
                    <a:pt x="317" y="571"/>
                  </a:cubicBezTo>
                  <a:cubicBezTo>
                    <a:pt x="254" y="887"/>
                    <a:pt x="190" y="1394"/>
                    <a:pt x="0" y="1616"/>
                  </a:cubicBezTo>
                  <a:cubicBezTo>
                    <a:pt x="729" y="1299"/>
                    <a:pt x="507" y="191"/>
                    <a:pt x="444" y="1"/>
                  </a:cubicBezTo>
                  <a:close/>
                </a:path>
              </a:pathLst>
            </a:custGeom>
            <a:solidFill>
              <a:srgbClr val="F38C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7" name="Google Shape;4267;p34"/>
            <p:cNvSpPr/>
            <p:nvPr/>
          </p:nvSpPr>
          <p:spPr>
            <a:xfrm>
              <a:off x="1417985" y="1756470"/>
              <a:ext cx="22497" cy="40294"/>
            </a:xfrm>
            <a:custGeom>
              <a:avLst/>
              <a:gdLst/>
              <a:ahLst/>
              <a:cxnLst/>
              <a:rect l="l" t="t" r="r" b="b"/>
              <a:pathLst>
                <a:path w="761" h="1363" extrusionOk="0">
                  <a:moveTo>
                    <a:pt x="412" y="0"/>
                  </a:moveTo>
                  <a:lnTo>
                    <a:pt x="412" y="0"/>
                  </a:lnTo>
                  <a:cubicBezTo>
                    <a:pt x="348" y="190"/>
                    <a:pt x="317" y="380"/>
                    <a:pt x="285" y="539"/>
                  </a:cubicBezTo>
                  <a:cubicBezTo>
                    <a:pt x="253" y="887"/>
                    <a:pt x="190" y="1204"/>
                    <a:pt x="0" y="1362"/>
                  </a:cubicBezTo>
                  <a:cubicBezTo>
                    <a:pt x="760" y="1140"/>
                    <a:pt x="507" y="159"/>
                    <a:pt x="412" y="0"/>
                  </a:cubicBezTo>
                  <a:close/>
                </a:path>
              </a:pathLst>
            </a:custGeom>
            <a:solidFill>
              <a:srgbClr val="F38C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8" name="Google Shape;4268;p34"/>
            <p:cNvSpPr/>
            <p:nvPr/>
          </p:nvSpPr>
          <p:spPr>
            <a:xfrm>
              <a:off x="1447930" y="1792032"/>
              <a:ext cx="16880" cy="32814"/>
            </a:xfrm>
            <a:custGeom>
              <a:avLst/>
              <a:gdLst/>
              <a:ahLst/>
              <a:cxnLst/>
              <a:rect l="l" t="t" r="r" b="b"/>
              <a:pathLst>
                <a:path w="571" h="1110" extrusionOk="0">
                  <a:moveTo>
                    <a:pt x="317" y="1"/>
                  </a:moveTo>
                  <a:cubicBezTo>
                    <a:pt x="286" y="191"/>
                    <a:pt x="222" y="412"/>
                    <a:pt x="191" y="571"/>
                  </a:cubicBezTo>
                  <a:cubicBezTo>
                    <a:pt x="159" y="856"/>
                    <a:pt x="127" y="1046"/>
                    <a:pt x="0" y="1109"/>
                  </a:cubicBezTo>
                  <a:cubicBezTo>
                    <a:pt x="571" y="919"/>
                    <a:pt x="444" y="159"/>
                    <a:pt x="317" y="1"/>
                  </a:cubicBezTo>
                  <a:close/>
                </a:path>
              </a:pathLst>
            </a:custGeom>
            <a:solidFill>
              <a:srgbClr val="F38C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9" name="Google Shape;4269;p34"/>
            <p:cNvSpPr/>
            <p:nvPr/>
          </p:nvSpPr>
          <p:spPr>
            <a:xfrm>
              <a:off x="1338406" y="1699358"/>
              <a:ext cx="21551" cy="49635"/>
            </a:xfrm>
            <a:custGeom>
              <a:avLst/>
              <a:gdLst/>
              <a:ahLst/>
              <a:cxnLst/>
              <a:rect l="l" t="t" r="r" b="b"/>
              <a:pathLst>
                <a:path w="729" h="1679" extrusionOk="0">
                  <a:moveTo>
                    <a:pt x="729" y="0"/>
                  </a:moveTo>
                  <a:lnTo>
                    <a:pt x="729" y="0"/>
                  </a:lnTo>
                  <a:cubicBezTo>
                    <a:pt x="0" y="317"/>
                    <a:pt x="127" y="1426"/>
                    <a:pt x="380" y="1679"/>
                  </a:cubicBezTo>
                  <a:cubicBezTo>
                    <a:pt x="349" y="1489"/>
                    <a:pt x="349" y="1362"/>
                    <a:pt x="380" y="1141"/>
                  </a:cubicBezTo>
                  <a:cubicBezTo>
                    <a:pt x="444" y="824"/>
                    <a:pt x="475" y="697"/>
                    <a:pt x="729" y="0"/>
                  </a:cubicBezTo>
                  <a:close/>
                </a:path>
              </a:pathLst>
            </a:custGeom>
            <a:solidFill>
              <a:srgbClr val="F38C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0" name="Google Shape;4270;p34"/>
            <p:cNvSpPr/>
            <p:nvPr/>
          </p:nvSpPr>
          <p:spPr>
            <a:xfrm>
              <a:off x="1154919" y="1759279"/>
              <a:ext cx="33731" cy="200375"/>
            </a:xfrm>
            <a:custGeom>
              <a:avLst/>
              <a:gdLst/>
              <a:ahLst/>
              <a:cxnLst/>
              <a:rect l="l" t="t" r="r" b="b"/>
              <a:pathLst>
                <a:path w="1141" h="6778" extrusionOk="0">
                  <a:moveTo>
                    <a:pt x="443" y="0"/>
                  </a:moveTo>
                  <a:cubicBezTo>
                    <a:pt x="0" y="1109"/>
                    <a:pt x="0" y="2502"/>
                    <a:pt x="0" y="3611"/>
                  </a:cubicBezTo>
                  <a:cubicBezTo>
                    <a:pt x="0" y="4846"/>
                    <a:pt x="475" y="5859"/>
                    <a:pt x="1140" y="6777"/>
                  </a:cubicBezTo>
                  <a:cubicBezTo>
                    <a:pt x="443" y="4307"/>
                    <a:pt x="950" y="3484"/>
                    <a:pt x="665" y="1679"/>
                  </a:cubicBezTo>
                  <a:cubicBezTo>
                    <a:pt x="538" y="760"/>
                    <a:pt x="443" y="507"/>
                    <a:pt x="443" y="0"/>
                  </a:cubicBezTo>
                  <a:close/>
                </a:path>
              </a:pathLst>
            </a:custGeom>
            <a:solidFill>
              <a:srgbClr val="F38C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1" name="Google Shape;4271;p34"/>
            <p:cNvSpPr/>
            <p:nvPr/>
          </p:nvSpPr>
          <p:spPr>
            <a:xfrm>
              <a:off x="1086573" y="1655252"/>
              <a:ext cx="65570" cy="62850"/>
            </a:xfrm>
            <a:custGeom>
              <a:avLst/>
              <a:gdLst/>
              <a:ahLst/>
              <a:cxnLst/>
              <a:rect l="l" t="t" r="r" b="b"/>
              <a:pathLst>
                <a:path w="2218" h="2126" extrusionOk="0">
                  <a:moveTo>
                    <a:pt x="1380" y="0"/>
                  </a:moveTo>
                  <a:cubicBezTo>
                    <a:pt x="1353" y="0"/>
                    <a:pt x="1326" y="1"/>
                    <a:pt x="1299" y="4"/>
                  </a:cubicBezTo>
                  <a:cubicBezTo>
                    <a:pt x="0" y="194"/>
                    <a:pt x="475" y="1176"/>
                    <a:pt x="760" y="2126"/>
                  </a:cubicBezTo>
                  <a:cubicBezTo>
                    <a:pt x="1109" y="1461"/>
                    <a:pt x="1584" y="859"/>
                    <a:pt x="2217" y="384"/>
                  </a:cubicBezTo>
                  <a:cubicBezTo>
                    <a:pt x="1956" y="152"/>
                    <a:pt x="1669" y="0"/>
                    <a:pt x="1380" y="0"/>
                  </a:cubicBezTo>
                  <a:close/>
                </a:path>
              </a:pathLst>
            </a:custGeom>
            <a:solidFill>
              <a:srgbClr val="FBA4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2" name="Google Shape;4272;p34"/>
            <p:cNvSpPr/>
            <p:nvPr/>
          </p:nvSpPr>
          <p:spPr>
            <a:xfrm>
              <a:off x="1262877" y="1656051"/>
              <a:ext cx="228163" cy="532982"/>
            </a:xfrm>
            <a:custGeom>
              <a:avLst/>
              <a:gdLst/>
              <a:ahLst/>
              <a:cxnLst/>
              <a:rect l="l" t="t" r="r" b="b"/>
              <a:pathLst>
                <a:path w="7718" h="18029" extrusionOk="0">
                  <a:moveTo>
                    <a:pt x="536" y="12695"/>
                  </a:moveTo>
                  <a:lnTo>
                    <a:pt x="536" y="12695"/>
                  </a:lnTo>
                  <a:cubicBezTo>
                    <a:pt x="568" y="12774"/>
                    <a:pt x="598" y="12840"/>
                    <a:pt x="625" y="12902"/>
                  </a:cubicBezTo>
                  <a:lnTo>
                    <a:pt x="625" y="12902"/>
                  </a:lnTo>
                  <a:cubicBezTo>
                    <a:pt x="597" y="12834"/>
                    <a:pt x="566" y="12765"/>
                    <a:pt x="536" y="12695"/>
                  </a:cubicBezTo>
                  <a:close/>
                  <a:moveTo>
                    <a:pt x="625" y="12902"/>
                  </a:moveTo>
                  <a:lnTo>
                    <a:pt x="625" y="12902"/>
                  </a:lnTo>
                  <a:cubicBezTo>
                    <a:pt x="703" y="13084"/>
                    <a:pt x="771" y="13261"/>
                    <a:pt x="813" y="13436"/>
                  </a:cubicBezTo>
                  <a:cubicBezTo>
                    <a:pt x="767" y="13206"/>
                    <a:pt x="705" y="13077"/>
                    <a:pt x="625" y="12902"/>
                  </a:cubicBezTo>
                  <a:close/>
                  <a:moveTo>
                    <a:pt x="2432" y="1"/>
                  </a:moveTo>
                  <a:cubicBezTo>
                    <a:pt x="1756" y="1"/>
                    <a:pt x="1186" y="726"/>
                    <a:pt x="1067" y="1592"/>
                  </a:cubicBezTo>
                  <a:cubicBezTo>
                    <a:pt x="1003" y="2194"/>
                    <a:pt x="1035" y="2796"/>
                    <a:pt x="1067" y="3207"/>
                  </a:cubicBezTo>
                  <a:cubicBezTo>
                    <a:pt x="1067" y="3967"/>
                    <a:pt x="1003" y="4094"/>
                    <a:pt x="845" y="5171"/>
                  </a:cubicBezTo>
                  <a:cubicBezTo>
                    <a:pt x="560" y="7071"/>
                    <a:pt x="1130" y="7863"/>
                    <a:pt x="243" y="10618"/>
                  </a:cubicBezTo>
                  <a:cubicBezTo>
                    <a:pt x="1" y="11455"/>
                    <a:pt x="280" y="12109"/>
                    <a:pt x="536" y="12695"/>
                  </a:cubicBezTo>
                  <a:lnTo>
                    <a:pt x="536" y="12695"/>
                  </a:lnTo>
                  <a:cubicBezTo>
                    <a:pt x="534" y="12689"/>
                    <a:pt x="531" y="12683"/>
                    <a:pt x="528" y="12676"/>
                  </a:cubicBezTo>
                  <a:cubicBezTo>
                    <a:pt x="877" y="12676"/>
                    <a:pt x="1288" y="13025"/>
                    <a:pt x="1510" y="13595"/>
                  </a:cubicBezTo>
                  <a:cubicBezTo>
                    <a:pt x="1605" y="13785"/>
                    <a:pt x="1668" y="16255"/>
                    <a:pt x="1732" y="18028"/>
                  </a:cubicBezTo>
                  <a:cubicBezTo>
                    <a:pt x="2904" y="17807"/>
                    <a:pt x="4075" y="17458"/>
                    <a:pt x="5152" y="16983"/>
                  </a:cubicBezTo>
                  <a:cubicBezTo>
                    <a:pt x="4867" y="14576"/>
                    <a:pt x="4550" y="11663"/>
                    <a:pt x="4709" y="11315"/>
                  </a:cubicBezTo>
                  <a:cubicBezTo>
                    <a:pt x="5184" y="10048"/>
                    <a:pt x="7369" y="7071"/>
                    <a:pt x="7717" y="4442"/>
                  </a:cubicBezTo>
                  <a:cubicBezTo>
                    <a:pt x="7717" y="4284"/>
                    <a:pt x="7686" y="4094"/>
                    <a:pt x="7527" y="3999"/>
                  </a:cubicBezTo>
                  <a:cubicBezTo>
                    <a:pt x="7496" y="3967"/>
                    <a:pt x="7432" y="3936"/>
                    <a:pt x="7369" y="3904"/>
                  </a:cubicBezTo>
                  <a:cubicBezTo>
                    <a:pt x="7316" y="3893"/>
                    <a:pt x="7249" y="3879"/>
                    <a:pt x="7177" y="3879"/>
                  </a:cubicBezTo>
                  <a:cubicBezTo>
                    <a:pt x="7031" y="3879"/>
                    <a:pt x="6862" y="3936"/>
                    <a:pt x="6736" y="4189"/>
                  </a:cubicBezTo>
                  <a:cubicBezTo>
                    <a:pt x="6641" y="4379"/>
                    <a:pt x="6514" y="4759"/>
                    <a:pt x="6451" y="5266"/>
                  </a:cubicBezTo>
                  <a:cubicBezTo>
                    <a:pt x="6451" y="5361"/>
                    <a:pt x="6419" y="5424"/>
                    <a:pt x="6387" y="5487"/>
                  </a:cubicBezTo>
                  <a:cubicBezTo>
                    <a:pt x="6359" y="5601"/>
                    <a:pt x="6305" y="5714"/>
                    <a:pt x="6249" y="5714"/>
                  </a:cubicBezTo>
                  <a:cubicBezTo>
                    <a:pt x="6242" y="5714"/>
                    <a:pt x="6236" y="5712"/>
                    <a:pt x="6229" y="5709"/>
                  </a:cubicBezTo>
                  <a:cubicBezTo>
                    <a:pt x="6039" y="5614"/>
                    <a:pt x="6514" y="4632"/>
                    <a:pt x="6767" y="3904"/>
                  </a:cubicBezTo>
                  <a:cubicBezTo>
                    <a:pt x="6926" y="3524"/>
                    <a:pt x="6957" y="3207"/>
                    <a:pt x="6831" y="3049"/>
                  </a:cubicBezTo>
                  <a:cubicBezTo>
                    <a:pt x="6635" y="2811"/>
                    <a:pt x="6427" y="2728"/>
                    <a:pt x="6247" y="2728"/>
                  </a:cubicBezTo>
                  <a:cubicBezTo>
                    <a:pt x="6020" y="2728"/>
                    <a:pt x="5839" y="2862"/>
                    <a:pt x="5785" y="2986"/>
                  </a:cubicBezTo>
                  <a:cubicBezTo>
                    <a:pt x="5659" y="3271"/>
                    <a:pt x="5564" y="3682"/>
                    <a:pt x="5500" y="4062"/>
                  </a:cubicBezTo>
                  <a:cubicBezTo>
                    <a:pt x="5437" y="4537"/>
                    <a:pt x="5310" y="4791"/>
                    <a:pt x="5247" y="4791"/>
                  </a:cubicBezTo>
                  <a:cubicBezTo>
                    <a:pt x="5057" y="4727"/>
                    <a:pt x="5785" y="2922"/>
                    <a:pt x="5912" y="2416"/>
                  </a:cubicBezTo>
                  <a:cubicBezTo>
                    <a:pt x="6007" y="1877"/>
                    <a:pt x="5912" y="1529"/>
                    <a:pt x="5279" y="1434"/>
                  </a:cubicBezTo>
                  <a:cubicBezTo>
                    <a:pt x="5252" y="1428"/>
                    <a:pt x="5225" y="1426"/>
                    <a:pt x="5197" y="1426"/>
                  </a:cubicBezTo>
                  <a:cubicBezTo>
                    <a:pt x="4900" y="1426"/>
                    <a:pt x="4571" y="1762"/>
                    <a:pt x="4455" y="2922"/>
                  </a:cubicBezTo>
                  <a:cubicBezTo>
                    <a:pt x="4397" y="3300"/>
                    <a:pt x="4206" y="3757"/>
                    <a:pt x="4150" y="3757"/>
                  </a:cubicBezTo>
                  <a:cubicBezTo>
                    <a:pt x="4145" y="3757"/>
                    <a:pt x="4141" y="3754"/>
                    <a:pt x="4139" y="3746"/>
                  </a:cubicBezTo>
                  <a:cubicBezTo>
                    <a:pt x="4044" y="3492"/>
                    <a:pt x="4550" y="2131"/>
                    <a:pt x="4772" y="1402"/>
                  </a:cubicBezTo>
                  <a:cubicBezTo>
                    <a:pt x="4962" y="705"/>
                    <a:pt x="4297" y="515"/>
                    <a:pt x="3980" y="515"/>
                  </a:cubicBezTo>
                  <a:cubicBezTo>
                    <a:pt x="3965" y="514"/>
                    <a:pt x="3950" y="513"/>
                    <a:pt x="3935" y="513"/>
                  </a:cubicBezTo>
                  <a:cubicBezTo>
                    <a:pt x="3582" y="513"/>
                    <a:pt x="3375" y="880"/>
                    <a:pt x="3284" y="2004"/>
                  </a:cubicBezTo>
                  <a:cubicBezTo>
                    <a:pt x="3221" y="2779"/>
                    <a:pt x="3061" y="3193"/>
                    <a:pt x="2969" y="3193"/>
                  </a:cubicBezTo>
                  <a:cubicBezTo>
                    <a:pt x="2922" y="3193"/>
                    <a:pt x="2893" y="3084"/>
                    <a:pt x="2904" y="2859"/>
                  </a:cubicBezTo>
                  <a:cubicBezTo>
                    <a:pt x="2935" y="1782"/>
                    <a:pt x="4202" y="199"/>
                    <a:pt x="2555" y="9"/>
                  </a:cubicBezTo>
                  <a:cubicBezTo>
                    <a:pt x="2514" y="3"/>
                    <a:pt x="2473" y="1"/>
                    <a:pt x="2432" y="1"/>
                  </a:cubicBezTo>
                  <a:close/>
                </a:path>
              </a:pathLst>
            </a:custGeom>
            <a:solidFill>
              <a:srgbClr val="FBA4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3" name="Google Shape;4273;p34"/>
            <p:cNvSpPr/>
            <p:nvPr/>
          </p:nvSpPr>
          <p:spPr>
            <a:xfrm>
              <a:off x="1278485" y="2029823"/>
              <a:ext cx="35593" cy="162919"/>
            </a:xfrm>
            <a:custGeom>
              <a:avLst/>
              <a:gdLst/>
              <a:ahLst/>
              <a:cxnLst/>
              <a:rect l="l" t="t" r="r" b="b"/>
              <a:pathLst>
                <a:path w="1204" h="5511" extrusionOk="0">
                  <a:moveTo>
                    <a:pt x="0" y="1"/>
                  </a:moveTo>
                  <a:cubicBezTo>
                    <a:pt x="159" y="349"/>
                    <a:pt x="222" y="476"/>
                    <a:pt x="285" y="792"/>
                  </a:cubicBezTo>
                  <a:cubicBezTo>
                    <a:pt x="349" y="982"/>
                    <a:pt x="380" y="3643"/>
                    <a:pt x="444" y="5511"/>
                  </a:cubicBezTo>
                  <a:cubicBezTo>
                    <a:pt x="697" y="5479"/>
                    <a:pt x="950" y="5448"/>
                    <a:pt x="1204" y="5384"/>
                  </a:cubicBezTo>
                  <a:cubicBezTo>
                    <a:pt x="1140" y="3611"/>
                    <a:pt x="1077" y="1141"/>
                    <a:pt x="982" y="919"/>
                  </a:cubicBezTo>
                  <a:cubicBezTo>
                    <a:pt x="760" y="381"/>
                    <a:pt x="380" y="1"/>
                    <a:pt x="0" y="1"/>
                  </a:cubicBezTo>
                  <a:close/>
                </a:path>
              </a:pathLst>
            </a:custGeom>
            <a:solidFill>
              <a:srgbClr val="F38C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4" name="Google Shape;4274;p34"/>
            <p:cNvSpPr/>
            <p:nvPr/>
          </p:nvSpPr>
          <p:spPr>
            <a:xfrm>
              <a:off x="971403" y="1655134"/>
              <a:ext cx="232213" cy="534815"/>
            </a:xfrm>
            <a:custGeom>
              <a:avLst/>
              <a:gdLst/>
              <a:ahLst/>
              <a:cxnLst/>
              <a:rect l="l" t="t" r="r" b="b"/>
              <a:pathLst>
                <a:path w="7855" h="18091" extrusionOk="0">
                  <a:moveTo>
                    <a:pt x="5318" y="0"/>
                  </a:moveTo>
                  <a:cubicBezTo>
                    <a:pt x="5277" y="0"/>
                    <a:pt x="5236" y="3"/>
                    <a:pt x="5195" y="8"/>
                  </a:cubicBezTo>
                  <a:cubicBezTo>
                    <a:pt x="3516" y="230"/>
                    <a:pt x="4783" y="1813"/>
                    <a:pt x="4846" y="2890"/>
                  </a:cubicBezTo>
                  <a:cubicBezTo>
                    <a:pt x="4857" y="3105"/>
                    <a:pt x="4828" y="3210"/>
                    <a:pt x="4781" y="3210"/>
                  </a:cubicBezTo>
                  <a:cubicBezTo>
                    <a:pt x="4689" y="3210"/>
                    <a:pt x="4529" y="2809"/>
                    <a:pt x="4466" y="2035"/>
                  </a:cubicBezTo>
                  <a:cubicBezTo>
                    <a:pt x="4375" y="911"/>
                    <a:pt x="4167" y="544"/>
                    <a:pt x="3787" y="544"/>
                  </a:cubicBezTo>
                  <a:cubicBezTo>
                    <a:pt x="3771" y="544"/>
                    <a:pt x="3755" y="545"/>
                    <a:pt x="3738" y="546"/>
                  </a:cubicBezTo>
                  <a:cubicBezTo>
                    <a:pt x="3421" y="546"/>
                    <a:pt x="2756" y="705"/>
                    <a:pt x="2978" y="1433"/>
                  </a:cubicBezTo>
                  <a:cubicBezTo>
                    <a:pt x="3168" y="2162"/>
                    <a:pt x="3706" y="3523"/>
                    <a:pt x="3580" y="3745"/>
                  </a:cubicBezTo>
                  <a:cubicBezTo>
                    <a:pt x="3576" y="3758"/>
                    <a:pt x="3571" y="3765"/>
                    <a:pt x="3563" y="3765"/>
                  </a:cubicBezTo>
                  <a:cubicBezTo>
                    <a:pt x="3503" y="3765"/>
                    <a:pt x="3323" y="3321"/>
                    <a:pt x="3295" y="2953"/>
                  </a:cubicBezTo>
                  <a:cubicBezTo>
                    <a:pt x="3150" y="1793"/>
                    <a:pt x="2819" y="1457"/>
                    <a:pt x="2545" y="1457"/>
                  </a:cubicBezTo>
                  <a:cubicBezTo>
                    <a:pt x="2520" y="1457"/>
                    <a:pt x="2495" y="1459"/>
                    <a:pt x="2471" y="1465"/>
                  </a:cubicBezTo>
                  <a:cubicBezTo>
                    <a:pt x="1806" y="1560"/>
                    <a:pt x="1711" y="1908"/>
                    <a:pt x="1838" y="2415"/>
                  </a:cubicBezTo>
                  <a:cubicBezTo>
                    <a:pt x="1933" y="2953"/>
                    <a:pt x="2661" y="4758"/>
                    <a:pt x="2503" y="4790"/>
                  </a:cubicBezTo>
                  <a:cubicBezTo>
                    <a:pt x="2497" y="4792"/>
                    <a:pt x="2492" y="4793"/>
                    <a:pt x="2487" y="4793"/>
                  </a:cubicBezTo>
                  <a:cubicBezTo>
                    <a:pt x="2394" y="4793"/>
                    <a:pt x="2278" y="4542"/>
                    <a:pt x="2218" y="4093"/>
                  </a:cubicBezTo>
                  <a:cubicBezTo>
                    <a:pt x="2154" y="3713"/>
                    <a:pt x="2091" y="3302"/>
                    <a:pt x="1933" y="3017"/>
                  </a:cubicBezTo>
                  <a:cubicBezTo>
                    <a:pt x="1879" y="2890"/>
                    <a:pt x="1690" y="2753"/>
                    <a:pt x="1462" y="2753"/>
                  </a:cubicBezTo>
                  <a:cubicBezTo>
                    <a:pt x="1290" y="2753"/>
                    <a:pt x="1096" y="2831"/>
                    <a:pt x="919" y="3048"/>
                  </a:cubicBezTo>
                  <a:cubicBezTo>
                    <a:pt x="793" y="3207"/>
                    <a:pt x="793" y="3555"/>
                    <a:pt x="951" y="3935"/>
                  </a:cubicBezTo>
                  <a:cubicBezTo>
                    <a:pt x="1236" y="4632"/>
                    <a:pt x="1711" y="5645"/>
                    <a:pt x="1521" y="5740"/>
                  </a:cubicBezTo>
                  <a:cubicBezTo>
                    <a:pt x="1511" y="5743"/>
                    <a:pt x="1501" y="5745"/>
                    <a:pt x="1492" y="5745"/>
                  </a:cubicBezTo>
                  <a:cubicBezTo>
                    <a:pt x="1413" y="5745"/>
                    <a:pt x="1359" y="5632"/>
                    <a:pt x="1331" y="5518"/>
                  </a:cubicBezTo>
                  <a:cubicBezTo>
                    <a:pt x="1299" y="5455"/>
                    <a:pt x="1299" y="5360"/>
                    <a:pt x="1268" y="5297"/>
                  </a:cubicBezTo>
                  <a:cubicBezTo>
                    <a:pt x="1204" y="4790"/>
                    <a:pt x="1109" y="4410"/>
                    <a:pt x="983" y="4188"/>
                  </a:cubicBezTo>
                  <a:cubicBezTo>
                    <a:pt x="858" y="3960"/>
                    <a:pt x="707" y="3895"/>
                    <a:pt x="563" y="3895"/>
                  </a:cubicBezTo>
                  <a:cubicBezTo>
                    <a:pt x="488" y="3895"/>
                    <a:pt x="415" y="3913"/>
                    <a:pt x="349" y="3935"/>
                  </a:cubicBezTo>
                  <a:cubicBezTo>
                    <a:pt x="286" y="3967"/>
                    <a:pt x="254" y="3998"/>
                    <a:pt x="191" y="4030"/>
                  </a:cubicBezTo>
                  <a:cubicBezTo>
                    <a:pt x="64" y="4125"/>
                    <a:pt x="1" y="4315"/>
                    <a:pt x="33" y="4473"/>
                  </a:cubicBezTo>
                  <a:cubicBezTo>
                    <a:pt x="349" y="7102"/>
                    <a:pt x="2534" y="10079"/>
                    <a:pt x="3041" y="11314"/>
                  </a:cubicBezTo>
                  <a:cubicBezTo>
                    <a:pt x="3168" y="11694"/>
                    <a:pt x="2883" y="14671"/>
                    <a:pt x="2566" y="17078"/>
                  </a:cubicBezTo>
                  <a:cubicBezTo>
                    <a:pt x="3675" y="17553"/>
                    <a:pt x="4815" y="17869"/>
                    <a:pt x="5986" y="18091"/>
                  </a:cubicBezTo>
                  <a:cubicBezTo>
                    <a:pt x="6050" y="16286"/>
                    <a:pt x="6145" y="13816"/>
                    <a:pt x="6208" y="13594"/>
                  </a:cubicBezTo>
                  <a:cubicBezTo>
                    <a:pt x="6430" y="13056"/>
                    <a:pt x="6841" y="12676"/>
                    <a:pt x="7190" y="12676"/>
                  </a:cubicBezTo>
                  <a:cubicBezTo>
                    <a:pt x="7063" y="13024"/>
                    <a:pt x="6968" y="13151"/>
                    <a:pt x="6905" y="13467"/>
                  </a:cubicBezTo>
                  <a:cubicBezTo>
                    <a:pt x="7095" y="12676"/>
                    <a:pt x="7855" y="11821"/>
                    <a:pt x="7475" y="10649"/>
                  </a:cubicBezTo>
                  <a:cubicBezTo>
                    <a:pt x="6588" y="7894"/>
                    <a:pt x="7158" y="7070"/>
                    <a:pt x="6873" y="5202"/>
                  </a:cubicBezTo>
                  <a:cubicBezTo>
                    <a:pt x="6715" y="4125"/>
                    <a:pt x="6651" y="3998"/>
                    <a:pt x="6683" y="3238"/>
                  </a:cubicBezTo>
                  <a:cubicBezTo>
                    <a:pt x="6683" y="2827"/>
                    <a:pt x="6715" y="2225"/>
                    <a:pt x="6651" y="1623"/>
                  </a:cubicBezTo>
                  <a:cubicBezTo>
                    <a:pt x="6562" y="727"/>
                    <a:pt x="5993" y="0"/>
                    <a:pt x="5318" y="0"/>
                  </a:cubicBezTo>
                  <a:close/>
                </a:path>
              </a:pathLst>
            </a:custGeom>
            <a:solidFill>
              <a:srgbClr val="FBA4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5" name="Google Shape;4275;p34"/>
            <p:cNvSpPr/>
            <p:nvPr/>
          </p:nvSpPr>
          <p:spPr>
            <a:xfrm>
              <a:off x="1148356" y="2029823"/>
              <a:ext cx="35593" cy="163865"/>
            </a:xfrm>
            <a:custGeom>
              <a:avLst/>
              <a:gdLst/>
              <a:ahLst/>
              <a:cxnLst/>
              <a:rect l="l" t="t" r="r" b="b"/>
              <a:pathLst>
                <a:path w="1204" h="5543" extrusionOk="0">
                  <a:moveTo>
                    <a:pt x="1204" y="1"/>
                  </a:moveTo>
                  <a:cubicBezTo>
                    <a:pt x="855" y="1"/>
                    <a:pt x="444" y="381"/>
                    <a:pt x="222" y="919"/>
                  </a:cubicBezTo>
                  <a:cubicBezTo>
                    <a:pt x="159" y="1141"/>
                    <a:pt x="64" y="3611"/>
                    <a:pt x="0" y="5416"/>
                  </a:cubicBezTo>
                  <a:cubicBezTo>
                    <a:pt x="285" y="5448"/>
                    <a:pt x="539" y="5511"/>
                    <a:pt x="792" y="5543"/>
                  </a:cubicBezTo>
                  <a:cubicBezTo>
                    <a:pt x="824" y="3674"/>
                    <a:pt x="887" y="982"/>
                    <a:pt x="919" y="792"/>
                  </a:cubicBezTo>
                  <a:cubicBezTo>
                    <a:pt x="982" y="476"/>
                    <a:pt x="1077" y="349"/>
                    <a:pt x="1204" y="1"/>
                  </a:cubicBezTo>
                  <a:close/>
                </a:path>
              </a:pathLst>
            </a:custGeom>
            <a:solidFill>
              <a:srgbClr val="F38C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6" name="Google Shape;4276;p34"/>
            <p:cNvSpPr/>
            <p:nvPr/>
          </p:nvSpPr>
          <p:spPr>
            <a:xfrm>
              <a:off x="1105286" y="1661549"/>
              <a:ext cx="53390" cy="37190"/>
            </a:xfrm>
            <a:custGeom>
              <a:avLst/>
              <a:gdLst/>
              <a:ahLst/>
              <a:cxnLst/>
              <a:rect l="l" t="t" r="r" b="b"/>
              <a:pathLst>
                <a:path w="1806" h="1258" extrusionOk="0">
                  <a:moveTo>
                    <a:pt x="899" y="0"/>
                  </a:moveTo>
                  <a:cubicBezTo>
                    <a:pt x="786" y="0"/>
                    <a:pt x="620" y="20"/>
                    <a:pt x="444" y="108"/>
                  </a:cubicBezTo>
                  <a:cubicBezTo>
                    <a:pt x="64" y="329"/>
                    <a:pt x="1" y="519"/>
                    <a:pt x="1" y="519"/>
                  </a:cubicBezTo>
                  <a:cubicBezTo>
                    <a:pt x="1" y="519"/>
                    <a:pt x="208" y="1257"/>
                    <a:pt x="741" y="1257"/>
                  </a:cubicBezTo>
                  <a:cubicBezTo>
                    <a:pt x="833" y="1257"/>
                    <a:pt x="934" y="1236"/>
                    <a:pt x="1046" y="1184"/>
                  </a:cubicBezTo>
                  <a:cubicBezTo>
                    <a:pt x="1806" y="804"/>
                    <a:pt x="1046" y="13"/>
                    <a:pt x="1046" y="13"/>
                  </a:cubicBezTo>
                  <a:cubicBezTo>
                    <a:pt x="1046" y="13"/>
                    <a:pt x="989" y="0"/>
                    <a:pt x="899" y="0"/>
                  </a:cubicBezTo>
                  <a:close/>
                </a:path>
              </a:pathLst>
            </a:custGeom>
            <a:solidFill>
              <a:srgbClr val="FFDA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7" name="Google Shape;4277;p34"/>
            <p:cNvSpPr/>
            <p:nvPr/>
          </p:nvSpPr>
          <p:spPr>
            <a:xfrm>
              <a:off x="1062215" y="1677423"/>
              <a:ext cx="33731" cy="22881"/>
            </a:xfrm>
            <a:custGeom>
              <a:avLst/>
              <a:gdLst/>
              <a:ahLst/>
              <a:cxnLst/>
              <a:rect l="l" t="t" r="r" b="b"/>
              <a:pathLst>
                <a:path w="1141" h="774" extrusionOk="0">
                  <a:moveTo>
                    <a:pt x="633" y="1"/>
                  </a:moveTo>
                  <a:cubicBezTo>
                    <a:pt x="434" y="1"/>
                    <a:pt x="175" y="67"/>
                    <a:pt x="1" y="362"/>
                  </a:cubicBezTo>
                  <a:cubicBezTo>
                    <a:pt x="1" y="362"/>
                    <a:pt x="152" y="773"/>
                    <a:pt x="490" y="773"/>
                  </a:cubicBezTo>
                  <a:cubicBezTo>
                    <a:pt x="562" y="773"/>
                    <a:pt x="641" y="755"/>
                    <a:pt x="729" y="711"/>
                  </a:cubicBezTo>
                  <a:cubicBezTo>
                    <a:pt x="1141" y="489"/>
                    <a:pt x="919" y="46"/>
                    <a:pt x="919" y="46"/>
                  </a:cubicBezTo>
                  <a:cubicBezTo>
                    <a:pt x="919" y="46"/>
                    <a:pt x="797" y="1"/>
                    <a:pt x="633" y="1"/>
                  </a:cubicBezTo>
                  <a:close/>
                </a:path>
              </a:pathLst>
            </a:custGeom>
            <a:solidFill>
              <a:srgbClr val="FFDA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8" name="Google Shape;4278;p34"/>
            <p:cNvSpPr/>
            <p:nvPr/>
          </p:nvSpPr>
          <p:spPr>
            <a:xfrm>
              <a:off x="1028515" y="1705270"/>
              <a:ext cx="31868" cy="21847"/>
            </a:xfrm>
            <a:custGeom>
              <a:avLst/>
              <a:gdLst/>
              <a:ahLst/>
              <a:cxnLst/>
              <a:rect l="l" t="t" r="r" b="b"/>
              <a:pathLst>
                <a:path w="1078" h="739" extrusionOk="0">
                  <a:moveTo>
                    <a:pt x="635" y="0"/>
                  </a:moveTo>
                  <a:cubicBezTo>
                    <a:pt x="445" y="0"/>
                    <a:pt x="160" y="63"/>
                    <a:pt x="1" y="402"/>
                  </a:cubicBezTo>
                  <a:cubicBezTo>
                    <a:pt x="1" y="402"/>
                    <a:pt x="179" y="739"/>
                    <a:pt x="473" y="739"/>
                  </a:cubicBezTo>
                  <a:cubicBezTo>
                    <a:pt x="550" y="739"/>
                    <a:pt x="636" y="715"/>
                    <a:pt x="729" y="656"/>
                  </a:cubicBezTo>
                  <a:cubicBezTo>
                    <a:pt x="1077" y="434"/>
                    <a:pt x="824" y="22"/>
                    <a:pt x="824" y="22"/>
                  </a:cubicBezTo>
                  <a:cubicBezTo>
                    <a:pt x="824" y="22"/>
                    <a:pt x="746" y="0"/>
                    <a:pt x="635" y="0"/>
                  </a:cubicBezTo>
                  <a:close/>
                </a:path>
              </a:pathLst>
            </a:custGeom>
            <a:solidFill>
              <a:srgbClr val="FFDA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9" name="Google Shape;4279;p34"/>
            <p:cNvSpPr/>
            <p:nvPr/>
          </p:nvSpPr>
          <p:spPr>
            <a:xfrm>
              <a:off x="1000432" y="1742931"/>
              <a:ext cx="28114" cy="19629"/>
            </a:xfrm>
            <a:custGeom>
              <a:avLst/>
              <a:gdLst/>
              <a:ahLst/>
              <a:cxnLst/>
              <a:rect l="l" t="t" r="r" b="b"/>
              <a:pathLst>
                <a:path w="951" h="664" extrusionOk="0">
                  <a:moveTo>
                    <a:pt x="589" y="1"/>
                  </a:moveTo>
                  <a:cubicBezTo>
                    <a:pt x="423" y="1"/>
                    <a:pt x="148" y="57"/>
                    <a:pt x="1" y="395"/>
                  </a:cubicBezTo>
                  <a:cubicBezTo>
                    <a:pt x="1" y="395"/>
                    <a:pt x="135" y="663"/>
                    <a:pt x="388" y="663"/>
                  </a:cubicBezTo>
                  <a:cubicBezTo>
                    <a:pt x="460" y="663"/>
                    <a:pt x="543" y="641"/>
                    <a:pt x="634" y="585"/>
                  </a:cubicBezTo>
                  <a:cubicBezTo>
                    <a:pt x="951" y="363"/>
                    <a:pt x="729" y="15"/>
                    <a:pt x="729" y="15"/>
                  </a:cubicBezTo>
                  <a:cubicBezTo>
                    <a:pt x="729" y="15"/>
                    <a:pt x="673" y="1"/>
                    <a:pt x="589" y="1"/>
                  </a:cubicBezTo>
                  <a:close/>
                </a:path>
              </a:pathLst>
            </a:custGeom>
            <a:solidFill>
              <a:srgbClr val="FFDA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0" name="Google Shape;4280;p34"/>
            <p:cNvSpPr/>
            <p:nvPr/>
          </p:nvSpPr>
          <p:spPr>
            <a:xfrm>
              <a:off x="976103" y="1776247"/>
              <a:ext cx="23443" cy="16821"/>
            </a:xfrm>
            <a:custGeom>
              <a:avLst/>
              <a:gdLst/>
              <a:ahLst/>
              <a:cxnLst/>
              <a:rect l="l" t="t" r="r" b="b"/>
              <a:pathLst>
                <a:path w="793" h="569" extrusionOk="0">
                  <a:moveTo>
                    <a:pt x="414" y="1"/>
                  </a:moveTo>
                  <a:cubicBezTo>
                    <a:pt x="287" y="1"/>
                    <a:pt x="111" y="54"/>
                    <a:pt x="0" y="313"/>
                  </a:cubicBezTo>
                  <a:cubicBezTo>
                    <a:pt x="0" y="313"/>
                    <a:pt x="99" y="569"/>
                    <a:pt x="326" y="569"/>
                  </a:cubicBezTo>
                  <a:cubicBezTo>
                    <a:pt x="387" y="569"/>
                    <a:pt x="458" y="550"/>
                    <a:pt x="539" y="503"/>
                  </a:cubicBezTo>
                  <a:cubicBezTo>
                    <a:pt x="792" y="313"/>
                    <a:pt x="570" y="28"/>
                    <a:pt x="570" y="28"/>
                  </a:cubicBezTo>
                  <a:cubicBezTo>
                    <a:pt x="570" y="28"/>
                    <a:pt x="504" y="1"/>
                    <a:pt x="414" y="1"/>
                  </a:cubicBezTo>
                  <a:close/>
                </a:path>
              </a:pathLst>
            </a:custGeom>
            <a:solidFill>
              <a:srgbClr val="FFDA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1" name="Google Shape;4281;p34"/>
            <p:cNvSpPr/>
            <p:nvPr/>
          </p:nvSpPr>
          <p:spPr>
            <a:xfrm>
              <a:off x="1091244" y="1700304"/>
              <a:ext cx="20635" cy="49635"/>
            </a:xfrm>
            <a:custGeom>
              <a:avLst/>
              <a:gdLst/>
              <a:ahLst/>
              <a:cxnLst/>
              <a:rect l="l" t="t" r="r" b="b"/>
              <a:pathLst>
                <a:path w="698" h="1679" extrusionOk="0">
                  <a:moveTo>
                    <a:pt x="349" y="0"/>
                  </a:moveTo>
                  <a:lnTo>
                    <a:pt x="349" y="0"/>
                  </a:lnTo>
                  <a:cubicBezTo>
                    <a:pt x="254" y="159"/>
                    <a:pt x="1" y="1330"/>
                    <a:pt x="697" y="1679"/>
                  </a:cubicBezTo>
                  <a:cubicBezTo>
                    <a:pt x="476" y="1362"/>
                    <a:pt x="412" y="855"/>
                    <a:pt x="412" y="507"/>
                  </a:cubicBezTo>
                  <a:cubicBezTo>
                    <a:pt x="381" y="317"/>
                    <a:pt x="349" y="159"/>
                    <a:pt x="349" y="0"/>
                  </a:cubicBezTo>
                  <a:close/>
                </a:path>
              </a:pathLst>
            </a:custGeom>
            <a:solidFill>
              <a:srgbClr val="F38C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2" name="Google Shape;4282;p34"/>
            <p:cNvSpPr/>
            <p:nvPr/>
          </p:nvSpPr>
          <p:spPr>
            <a:xfrm>
              <a:off x="1055682" y="1719016"/>
              <a:ext cx="20605" cy="47773"/>
            </a:xfrm>
            <a:custGeom>
              <a:avLst/>
              <a:gdLst/>
              <a:ahLst/>
              <a:cxnLst/>
              <a:rect l="l" t="t" r="r" b="b"/>
              <a:pathLst>
                <a:path w="697" h="1616" extrusionOk="0">
                  <a:moveTo>
                    <a:pt x="285" y="1"/>
                  </a:moveTo>
                  <a:cubicBezTo>
                    <a:pt x="190" y="191"/>
                    <a:pt x="0" y="1299"/>
                    <a:pt x="697" y="1616"/>
                  </a:cubicBezTo>
                  <a:cubicBezTo>
                    <a:pt x="539" y="1394"/>
                    <a:pt x="444" y="887"/>
                    <a:pt x="412" y="571"/>
                  </a:cubicBezTo>
                  <a:cubicBezTo>
                    <a:pt x="380" y="381"/>
                    <a:pt x="349" y="286"/>
                    <a:pt x="285" y="1"/>
                  </a:cubicBezTo>
                  <a:close/>
                </a:path>
              </a:pathLst>
            </a:custGeom>
            <a:solidFill>
              <a:srgbClr val="F38C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3" name="Google Shape;4283;p34"/>
            <p:cNvSpPr/>
            <p:nvPr/>
          </p:nvSpPr>
          <p:spPr>
            <a:xfrm>
              <a:off x="1022898" y="1756470"/>
              <a:ext cx="22497" cy="40294"/>
            </a:xfrm>
            <a:custGeom>
              <a:avLst/>
              <a:gdLst/>
              <a:ahLst/>
              <a:cxnLst/>
              <a:rect l="l" t="t" r="r" b="b"/>
              <a:pathLst>
                <a:path w="761" h="1363" extrusionOk="0">
                  <a:moveTo>
                    <a:pt x="349" y="0"/>
                  </a:moveTo>
                  <a:cubicBezTo>
                    <a:pt x="222" y="159"/>
                    <a:pt x="1" y="1140"/>
                    <a:pt x="761" y="1362"/>
                  </a:cubicBezTo>
                  <a:cubicBezTo>
                    <a:pt x="571" y="1204"/>
                    <a:pt x="507" y="887"/>
                    <a:pt x="444" y="539"/>
                  </a:cubicBezTo>
                  <a:cubicBezTo>
                    <a:pt x="412" y="380"/>
                    <a:pt x="381" y="190"/>
                    <a:pt x="349" y="0"/>
                  </a:cubicBezTo>
                  <a:close/>
                </a:path>
              </a:pathLst>
            </a:custGeom>
            <a:solidFill>
              <a:srgbClr val="F38C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4" name="Google Shape;4284;p34"/>
            <p:cNvSpPr/>
            <p:nvPr/>
          </p:nvSpPr>
          <p:spPr>
            <a:xfrm>
              <a:off x="997623" y="1792032"/>
              <a:ext cx="17826" cy="32814"/>
            </a:xfrm>
            <a:custGeom>
              <a:avLst/>
              <a:gdLst/>
              <a:ahLst/>
              <a:cxnLst/>
              <a:rect l="l" t="t" r="r" b="b"/>
              <a:pathLst>
                <a:path w="603" h="1110" extrusionOk="0">
                  <a:moveTo>
                    <a:pt x="254" y="1"/>
                  </a:moveTo>
                  <a:lnTo>
                    <a:pt x="254" y="1"/>
                  </a:lnTo>
                  <a:cubicBezTo>
                    <a:pt x="159" y="159"/>
                    <a:pt x="1" y="919"/>
                    <a:pt x="602" y="1109"/>
                  </a:cubicBezTo>
                  <a:cubicBezTo>
                    <a:pt x="476" y="1046"/>
                    <a:pt x="412" y="856"/>
                    <a:pt x="381" y="571"/>
                  </a:cubicBezTo>
                  <a:cubicBezTo>
                    <a:pt x="349" y="412"/>
                    <a:pt x="317" y="191"/>
                    <a:pt x="254" y="1"/>
                  </a:cubicBezTo>
                  <a:close/>
                </a:path>
              </a:pathLst>
            </a:custGeom>
            <a:solidFill>
              <a:srgbClr val="F38C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5" name="Google Shape;4285;p34"/>
            <p:cNvSpPr/>
            <p:nvPr/>
          </p:nvSpPr>
          <p:spPr>
            <a:xfrm>
              <a:off x="1103423" y="1699358"/>
              <a:ext cx="20605" cy="49635"/>
            </a:xfrm>
            <a:custGeom>
              <a:avLst/>
              <a:gdLst/>
              <a:ahLst/>
              <a:cxnLst/>
              <a:rect l="l" t="t" r="r" b="b"/>
              <a:pathLst>
                <a:path w="697" h="1679" extrusionOk="0">
                  <a:moveTo>
                    <a:pt x="0" y="0"/>
                  </a:moveTo>
                  <a:lnTo>
                    <a:pt x="0" y="0"/>
                  </a:lnTo>
                  <a:cubicBezTo>
                    <a:pt x="222" y="697"/>
                    <a:pt x="285" y="824"/>
                    <a:pt x="317" y="1141"/>
                  </a:cubicBezTo>
                  <a:cubicBezTo>
                    <a:pt x="349" y="1362"/>
                    <a:pt x="349" y="1489"/>
                    <a:pt x="349" y="1679"/>
                  </a:cubicBezTo>
                  <a:cubicBezTo>
                    <a:pt x="570" y="1426"/>
                    <a:pt x="697" y="317"/>
                    <a:pt x="0" y="0"/>
                  </a:cubicBezTo>
                  <a:close/>
                </a:path>
              </a:pathLst>
            </a:custGeom>
            <a:solidFill>
              <a:srgbClr val="F38C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6" name="Google Shape;4286;p34"/>
            <p:cNvSpPr/>
            <p:nvPr/>
          </p:nvSpPr>
          <p:spPr>
            <a:xfrm>
              <a:off x="1303760" y="1661549"/>
              <a:ext cx="53390" cy="37190"/>
            </a:xfrm>
            <a:custGeom>
              <a:avLst/>
              <a:gdLst/>
              <a:ahLst/>
              <a:cxnLst/>
              <a:rect l="l" t="t" r="r" b="b"/>
              <a:pathLst>
                <a:path w="1806" h="1258" extrusionOk="0">
                  <a:moveTo>
                    <a:pt x="907" y="0"/>
                  </a:moveTo>
                  <a:cubicBezTo>
                    <a:pt x="817" y="0"/>
                    <a:pt x="761" y="13"/>
                    <a:pt x="761" y="13"/>
                  </a:cubicBezTo>
                  <a:cubicBezTo>
                    <a:pt x="761" y="13"/>
                    <a:pt x="0" y="804"/>
                    <a:pt x="761" y="1184"/>
                  </a:cubicBezTo>
                  <a:cubicBezTo>
                    <a:pt x="877" y="1236"/>
                    <a:pt x="981" y="1257"/>
                    <a:pt x="1075" y="1257"/>
                  </a:cubicBezTo>
                  <a:cubicBezTo>
                    <a:pt x="1621" y="1257"/>
                    <a:pt x="1806" y="519"/>
                    <a:pt x="1806" y="519"/>
                  </a:cubicBezTo>
                  <a:cubicBezTo>
                    <a:pt x="1806" y="519"/>
                    <a:pt x="1774" y="329"/>
                    <a:pt x="1362" y="108"/>
                  </a:cubicBezTo>
                  <a:cubicBezTo>
                    <a:pt x="1186" y="20"/>
                    <a:pt x="1020" y="0"/>
                    <a:pt x="907" y="0"/>
                  </a:cubicBezTo>
                  <a:close/>
                </a:path>
              </a:pathLst>
            </a:custGeom>
            <a:solidFill>
              <a:srgbClr val="FFDA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7" name="Google Shape;4287;p34"/>
            <p:cNvSpPr/>
            <p:nvPr/>
          </p:nvSpPr>
          <p:spPr>
            <a:xfrm>
              <a:off x="1367405" y="1677423"/>
              <a:ext cx="33760" cy="22881"/>
            </a:xfrm>
            <a:custGeom>
              <a:avLst/>
              <a:gdLst/>
              <a:ahLst/>
              <a:cxnLst/>
              <a:rect l="l" t="t" r="r" b="b"/>
              <a:pathLst>
                <a:path w="1142" h="774" extrusionOk="0">
                  <a:moveTo>
                    <a:pt x="498" y="1"/>
                  </a:moveTo>
                  <a:cubicBezTo>
                    <a:pt x="339" y="1"/>
                    <a:pt x="223" y="46"/>
                    <a:pt x="223" y="46"/>
                  </a:cubicBezTo>
                  <a:cubicBezTo>
                    <a:pt x="223" y="46"/>
                    <a:pt x="1" y="489"/>
                    <a:pt x="381" y="711"/>
                  </a:cubicBezTo>
                  <a:cubicBezTo>
                    <a:pt x="469" y="755"/>
                    <a:pt x="550" y="773"/>
                    <a:pt x="622" y="773"/>
                  </a:cubicBezTo>
                  <a:cubicBezTo>
                    <a:pt x="968" y="773"/>
                    <a:pt x="1141" y="362"/>
                    <a:pt x="1141" y="362"/>
                  </a:cubicBezTo>
                  <a:cubicBezTo>
                    <a:pt x="950" y="67"/>
                    <a:pt x="692" y="1"/>
                    <a:pt x="498" y="1"/>
                  </a:cubicBezTo>
                  <a:close/>
                </a:path>
              </a:pathLst>
            </a:custGeom>
            <a:solidFill>
              <a:srgbClr val="FFDA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8" name="Google Shape;4288;p34"/>
            <p:cNvSpPr/>
            <p:nvPr/>
          </p:nvSpPr>
          <p:spPr>
            <a:xfrm>
              <a:off x="1402051" y="1705270"/>
              <a:ext cx="31868" cy="21847"/>
            </a:xfrm>
            <a:custGeom>
              <a:avLst/>
              <a:gdLst/>
              <a:ahLst/>
              <a:cxnLst/>
              <a:rect l="l" t="t" r="r" b="b"/>
              <a:pathLst>
                <a:path w="1078" h="739" extrusionOk="0">
                  <a:moveTo>
                    <a:pt x="444" y="0"/>
                  </a:moveTo>
                  <a:cubicBezTo>
                    <a:pt x="332" y="0"/>
                    <a:pt x="254" y="22"/>
                    <a:pt x="254" y="22"/>
                  </a:cubicBezTo>
                  <a:cubicBezTo>
                    <a:pt x="254" y="22"/>
                    <a:pt x="1" y="434"/>
                    <a:pt x="349" y="656"/>
                  </a:cubicBezTo>
                  <a:cubicBezTo>
                    <a:pt x="442" y="715"/>
                    <a:pt x="528" y="739"/>
                    <a:pt x="605" y="739"/>
                  </a:cubicBezTo>
                  <a:cubicBezTo>
                    <a:pt x="899" y="739"/>
                    <a:pt x="1077" y="402"/>
                    <a:pt x="1077" y="402"/>
                  </a:cubicBezTo>
                  <a:cubicBezTo>
                    <a:pt x="918" y="63"/>
                    <a:pt x="633" y="0"/>
                    <a:pt x="444" y="0"/>
                  </a:cubicBezTo>
                  <a:close/>
                </a:path>
              </a:pathLst>
            </a:custGeom>
            <a:solidFill>
              <a:srgbClr val="FFDA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9" name="Google Shape;4289;p34"/>
            <p:cNvSpPr/>
            <p:nvPr/>
          </p:nvSpPr>
          <p:spPr>
            <a:xfrm>
              <a:off x="1434835" y="1742931"/>
              <a:ext cx="28114" cy="19629"/>
            </a:xfrm>
            <a:custGeom>
              <a:avLst/>
              <a:gdLst/>
              <a:ahLst/>
              <a:cxnLst/>
              <a:rect l="l" t="t" r="r" b="b"/>
              <a:pathLst>
                <a:path w="951" h="664" extrusionOk="0">
                  <a:moveTo>
                    <a:pt x="338" y="1"/>
                  </a:moveTo>
                  <a:cubicBezTo>
                    <a:pt x="250" y="1"/>
                    <a:pt x="190" y="15"/>
                    <a:pt x="190" y="15"/>
                  </a:cubicBezTo>
                  <a:cubicBezTo>
                    <a:pt x="190" y="15"/>
                    <a:pt x="0" y="363"/>
                    <a:pt x="317" y="585"/>
                  </a:cubicBezTo>
                  <a:cubicBezTo>
                    <a:pt x="408" y="641"/>
                    <a:pt x="490" y="663"/>
                    <a:pt x="563" y="663"/>
                  </a:cubicBezTo>
                  <a:cubicBezTo>
                    <a:pt x="816" y="663"/>
                    <a:pt x="950" y="395"/>
                    <a:pt x="950" y="395"/>
                  </a:cubicBezTo>
                  <a:cubicBezTo>
                    <a:pt x="802" y="57"/>
                    <a:pt x="514" y="1"/>
                    <a:pt x="338" y="1"/>
                  </a:cubicBezTo>
                  <a:close/>
                </a:path>
              </a:pathLst>
            </a:custGeom>
            <a:solidFill>
              <a:srgbClr val="FFDA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0" name="Google Shape;4290;p34"/>
            <p:cNvSpPr/>
            <p:nvPr/>
          </p:nvSpPr>
          <p:spPr>
            <a:xfrm>
              <a:off x="1462918" y="1776247"/>
              <a:ext cx="24359" cy="16821"/>
            </a:xfrm>
            <a:custGeom>
              <a:avLst/>
              <a:gdLst/>
              <a:ahLst/>
              <a:cxnLst/>
              <a:rect l="l" t="t" r="r" b="b"/>
              <a:pathLst>
                <a:path w="824" h="569" extrusionOk="0">
                  <a:moveTo>
                    <a:pt x="381" y="1"/>
                  </a:moveTo>
                  <a:cubicBezTo>
                    <a:pt x="288" y="1"/>
                    <a:pt x="222" y="28"/>
                    <a:pt x="222" y="28"/>
                  </a:cubicBezTo>
                  <a:cubicBezTo>
                    <a:pt x="222" y="28"/>
                    <a:pt x="0" y="313"/>
                    <a:pt x="285" y="503"/>
                  </a:cubicBezTo>
                  <a:cubicBezTo>
                    <a:pt x="359" y="550"/>
                    <a:pt x="426" y="569"/>
                    <a:pt x="485" y="569"/>
                  </a:cubicBezTo>
                  <a:cubicBezTo>
                    <a:pt x="706" y="569"/>
                    <a:pt x="824" y="313"/>
                    <a:pt x="824" y="313"/>
                  </a:cubicBezTo>
                  <a:cubicBezTo>
                    <a:pt x="694" y="54"/>
                    <a:pt x="511" y="1"/>
                    <a:pt x="381" y="1"/>
                  </a:cubicBezTo>
                  <a:close/>
                </a:path>
              </a:pathLst>
            </a:custGeom>
            <a:solidFill>
              <a:srgbClr val="FFDA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44" name="Google Shape;4344;p34"/>
          <p:cNvSpPr txBox="1"/>
          <p:nvPr/>
        </p:nvSpPr>
        <p:spPr>
          <a:xfrm>
            <a:off x="710250" y="457200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 smtClean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Average Linkage</a:t>
            </a:r>
            <a:endParaRPr sz="2500" dirty="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3729" y="1026025"/>
            <a:ext cx="6110480" cy="3780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180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3" name="Google Shape;2323;p27"/>
          <p:cNvSpPr txBox="1"/>
          <p:nvPr/>
        </p:nvSpPr>
        <p:spPr>
          <a:xfrm>
            <a:off x="710250" y="457200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 smtClean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Average Linkage</a:t>
            </a:r>
            <a:endParaRPr sz="2500" dirty="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366" name="Google Shape;2366;p27"/>
          <p:cNvSpPr/>
          <p:nvPr/>
        </p:nvSpPr>
        <p:spPr>
          <a:xfrm>
            <a:off x="710250" y="2377845"/>
            <a:ext cx="998903" cy="998871"/>
          </a:xfrm>
          <a:custGeom>
            <a:avLst/>
            <a:gdLst/>
            <a:ahLst/>
            <a:cxnLst/>
            <a:rect l="l" t="t" r="r" b="b"/>
            <a:pathLst>
              <a:path w="31797" h="31796" extrusionOk="0">
                <a:moveTo>
                  <a:pt x="15898" y="0"/>
                </a:moveTo>
                <a:cubicBezTo>
                  <a:pt x="7126" y="0"/>
                  <a:pt x="1" y="7126"/>
                  <a:pt x="1" y="15898"/>
                </a:cubicBezTo>
                <a:cubicBezTo>
                  <a:pt x="1" y="24702"/>
                  <a:pt x="7126" y="31796"/>
                  <a:pt x="15898" y="31796"/>
                </a:cubicBezTo>
                <a:cubicBezTo>
                  <a:pt x="24671" y="31796"/>
                  <a:pt x="31796" y="24702"/>
                  <a:pt x="31796" y="15898"/>
                </a:cubicBezTo>
                <a:cubicBezTo>
                  <a:pt x="31796" y="7126"/>
                  <a:pt x="24671" y="0"/>
                  <a:pt x="15898" y="0"/>
                </a:cubicBezTo>
                <a:close/>
              </a:path>
            </a:pathLst>
          </a:custGeom>
          <a:solidFill>
            <a:srgbClr val="EDEDED"/>
          </a:solidFill>
          <a:ln w="10300" cap="flat" cmpd="sng">
            <a:solidFill>
              <a:srgbClr val="376B8C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7" name="Google Shape;2367;p27"/>
          <p:cNvSpPr/>
          <p:nvPr/>
        </p:nvSpPr>
        <p:spPr>
          <a:xfrm>
            <a:off x="1168878" y="2629542"/>
            <a:ext cx="47814" cy="224869"/>
          </a:xfrm>
          <a:custGeom>
            <a:avLst/>
            <a:gdLst/>
            <a:ahLst/>
            <a:cxnLst/>
            <a:rect l="l" t="t" r="r" b="b"/>
            <a:pathLst>
              <a:path w="1522" h="7158" extrusionOk="0">
                <a:moveTo>
                  <a:pt x="1" y="1"/>
                </a:moveTo>
                <a:lnTo>
                  <a:pt x="1" y="7158"/>
                </a:lnTo>
                <a:lnTo>
                  <a:pt x="1521" y="7158"/>
                </a:lnTo>
                <a:lnTo>
                  <a:pt x="1521" y="1"/>
                </a:lnTo>
                <a:close/>
              </a:path>
            </a:pathLst>
          </a:custGeom>
          <a:solidFill>
            <a:srgbClr val="F2B8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8" name="Google Shape;2368;p27"/>
          <p:cNvSpPr/>
          <p:nvPr/>
        </p:nvSpPr>
        <p:spPr>
          <a:xfrm>
            <a:off x="980859" y="2816586"/>
            <a:ext cx="423851" cy="455675"/>
          </a:xfrm>
          <a:custGeom>
            <a:avLst/>
            <a:gdLst/>
            <a:ahLst/>
            <a:cxnLst/>
            <a:rect l="l" t="t" r="r" b="b"/>
            <a:pathLst>
              <a:path w="13492" h="14505" extrusionOk="0">
                <a:moveTo>
                  <a:pt x="6746" y="0"/>
                </a:moveTo>
                <a:cubicBezTo>
                  <a:pt x="3009" y="0"/>
                  <a:pt x="0" y="2502"/>
                  <a:pt x="286" y="5004"/>
                </a:cubicBezTo>
                <a:cubicBezTo>
                  <a:pt x="571" y="7506"/>
                  <a:pt x="1901" y="14505"/>
                  <a:pt x="6746" y="14505"/>
                </a:cubicBezTo>
                <a:cubicBezTo>
                  <a:pt x="11591" y="14505"/>
                  <a:pt x="12921" y="7506"/>
                  <a:pt x="13206" y="5004"/>
                </a:cubicBezTo>
                <a:cubicBezTo>
                  <a:pt x="13492" y="2502"/>
                  <a:pt x="10483" y="0"/>
                  <a:pt x="6746" y="0"/>
                </a:cubicBezTo>
                <a:close/>
              </a:path>
            </a:pathLst>
          </a:custGeom>
          <a:solidFill>
            <a:srgbClr val="376B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9" name="Google Shape;2369;p27"/>
          <p:cNvSpPr/>
          <p:nvPr/>
        </p:nvSpPr>
        <p:spPr>
          <a:xfrm>
            <a:off x="1054496" y="2816586"/>
            <a:ext cx="276578" cy="455675"/>
          </a:xfrm>
          <a:custGeom>
            <a:avLst/>
            <a:gdLst/>
            <a:ahLst/>
            <a:cxnLst/>
            <a:rect l="l" t="t" r="r" b="b"/>
            <a:pathLst>
              <a:path w="8804" h="14505" extrusionOk="0">
                <a:moveTo>
                  <a:pt x="4402" y="0"/>
                </a:moveTo>
                <a:cubicBezTo>
                  <a:pt x="1963" y="0"/>
                  <a:pt x="0" y="2502"/>
                  <a:pt x="190" y="5004"/>
                </a:cubicBezTo>
                <a:cubicBezTo>
                  <a:pt x="348" y="7506"/>
                  <a:pt x="1235" y="14505"/>
                  <a:pt x="4402" y="14505"/>
                </a:cubicBezTo>
                <a:cubicBezTo>
                  <a:pt x="7569" y="14505"/>
                  <a:pt x="8456" y="7506"/>
                  <a:pt x="8614" y="5004"/>
                </a:cubicBezTo>
                <a:cubicBezTo>
                  <a:pt x="8804" y="2502"/>
                  <a:pt x="6872" y="0"/>
                  <a:pt x="4402" y="0"/>
                </a:cubicBezTo>
                <a:close/>
              </a:path>
            </a:pathLst>
          </a:custGeom>
          <a:solidFill>
            <a:srgbClr val="43AE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0" name="Google Shape;2370;p27"/>
          <p:cNvSpPr/>
          <p:nvPr/>
        </p:nvSpPr>
        <p:spPr>
          <a:xfrm>
            <a:off x="1031594" y="2895187"/>
            <a:ext cx="322381" cy="170144"/>
          </a:xfrm>
          <a:custGeom>
            <a:avLst/>
            <a:gdLst/>
            <a:ahLst/>
            <a:cxnLst/>
            <a:rect l="l" t="t" r="r" b="b"/>
            <a:pathLst>
              <a:path w="10262" h="5416" extrusionOk="0">
                <a:moveTo>
                  <a:pt x="2027" y="0"/>
                </a:moveTo>
                <a:cubicBezTo>
                  <a:pt x="919" y="0"/>
                  <a:pt x="1" y="919"/>
                  <a:pt x="1" y="2059"/>
                </a:cubicBezTo>
                <a:lnTo>
                  <a:pt x="1" y="3389"/>
                </a:lnTo>
                <a:cubicBezTo>
                  <a:pt x="1" y="4497"/>
                  <a:pt x="919" y="5416"/>
                  <a:pt x="2027" y="5416"/>
                </a:cubicBezTo>
                <a:lnTo>
                  <a:pt x="8235" y="5416"/>
                </a:lnTo>
                <a:cubicBezTo>
                  <a:pt x="9343" y="5416"/>
                  <a:pt x="10261" y="4497"/>
                  <a:pt x="10261" y="3389"/>
                </a:cubicBezTo>
                <a:lnTo>
                  <a:pt x="10261" y="2059"/>
                </a:lnTo>
                <a:cubicBezTo>
                  <a:pt x="10261" y="919"/>
                  <a:pt x="9343" y="0"/>
                  <a:pt x="8235" y="0"/>
                </a:cubicBezTo>
                <a:close/>
              </a:path>
            </a:pathLst>
          </a:custGeom>
          <a:solidFill>
            <a:srgbClr val="F2B8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1" name="Google Shape;2371;p27"/>
          <p:cNvSpPr/>
          <p:nvPr/>
        </p:nvSpPr>
        <p:spPr>
          <a:xfrm>
            <a:off x="1060465" y="3111071"/>
            <a:ext cx="65689" cy="65689"/>
          </a:xfrm>
          <a:custGeom>
            <a:avLst/>
            <a:gdLst/>
            <a:ahLst/>
            <a:cxnLst/>
            <a:rect l="l" t="t" r="r" b="b"/>
            <a:pathLst>
              <a:path w="2091" h="2091" extrusionOk="0">
                <a:moveTo>
                  <a:pt x="1045" y="0"/>
                </a:moveTo>
                <a:cubicBezTo>
                  <a:pt x="475" y="0"/>
                  <a:pt x="0" y="475"/>
                  <a:pt x="0" y="1045"/>
                </a:cubicBezTo>
                <a:cubicBezTo>
                  <a:pt x="0" y="1615"/>
                  <a:pt x="475" y="2090"/>
                  <a:pt x="1045" y="2090"/>
                </a:cubicBezTo>
                <a:cubicBezTo>
                  <a:pt x="1615" y="2090"/>
                  <a:pt x="2090" y="1615"/>
                  <a:pt x="2090" y="1045"/>
                </a:cubicBezTo>
                <a:cubicBezTo>
                  <a:pt x="2090" y="475"/>
                  <a:pt x="1615" y="0"/>
                  <a:pt x="1045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2" name="Google Shape;2372;p27"/>
          <p:cNvSpPr/>
          <p:nvPr/>
        </p:nvSpPr>
        <p:spPr>
          <a:xfrm>
            <a:off x="1278328" y="3088169"/>
            <a:ext cx="45803" cy="45803"/>
          </a:xfrm>
          <a:custGeom>
            <a:avLst/>
            <a:gdLst/>
            <a:ahLst/>
            <a:cxnLst/>
            <a:rect l="l" t="t" r="r" b="b"/>
            <a:pathLst>
              <a:path w="1458" h="1458" extrusionOk="0">
                <a:moveTo>
                  <a:pt x="729" y="1"/>
                </a:moveTo>
                <a:cubicBezTo>
                  <a:pt x="349" y="1"/>
                  <a:pt x="1" y="349"/>
                  <a:pt x="1" y="729"/>
                </a:cubicBezTo>
                <a:cubicBezTo>
                  <a:pt x="1" y="1141"/>
                  <a:pt x="349" y="1458"/>
                  <a:pt x="729" y="1458"/>
                </a:cubicBezTo>
                <a:cubicBezTo>
                  <a:pt x="1141" y="1458"/>
                  <a:pt x="1457" y="1141"/>
                  <a:pt x="1457" y="729"/>
                </a:cubicBezTo>
                <a:cubicBezTo>
                  <a:pt x="1457" y="349"/>
                  <a:pt x="1141" y="1"/>
                  <a:pt x="729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3" name="Google Shape;2373;p27"/>
          <p:cNvSpPr/>
          <p:nvPr/>
        </p:nvSpPr>
        <p:spPr>
          <a:xfrm>
            <a:off x="1256432" y="3156842"/>
            <a:ext cx="44798" cy="45772"/>
          </a:xfrm>
          <a:custGeom>
            <a:avLst/>
            <a:gdLst/>
            <a:ahLst/>
            <a:cxnLst/>
            <a:rect l="l" t="t" r="r" b="b"/>
            <a:pathLst>
              <a:path w="1426" h="1457" extrusionOk="0">
                <a:moveTo>
                  <a:pt x="698" y="0"/>
                </a:moveTo>
                <a:cubicBezTo>
                  <a:pt x="318" y="0"/>
                  <a:pt x="1" y="317"/>
                  <a:pt x="1" y="728"/>
                </a:cubicBezTo>
                <a:cubicBezTo>
                  <a:pt x="1" y="1140"/>
                  <a:pt x="318" y="1457"/>
                  <a:pt x="698" y="1457"/>
                </a:cubicBezTo>
                <a:cubicBezTo>
                  <a:pt x="1109" y="1457"/>
                  <a:pt x="1426" y="1140"/>
                  <a:pt x="1426" y="728"/>
                </a:cubicBezTo>
                <a:cubicBezTo>
                  <a:pt x="1426" y="317"/>
                  <a:pt x="1109" y="0"/>
                  <a:pt x="698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4" name="Google Shape;2374;p27"/>
          <p:cNvSpPr/>
          <p:nvPr/>
        </p:nvSpPr>
        <p:spPr>
          <a:xfrm>
            <a:off x="1155966" y="2465398"/>
            <a:ext cx="61699" cy="110989"/>
          </a:xfrm>
          <a:custGeom>
            <a:avLst/>
            <a:gdLst/>
            <a:ahLst/>
            <a:cxnLst/>
            <a:rect l="l" t="t" r="r" b="b"/>
            <a:pathLst>
              <a:path w="1964" h="3533" extrusionOk="0">
                <a:moveTo>
                  <a:pt x="1045" y="0"/>
                </a:moveTo>
                <a:cubicBezTo>
                  <a:pt x="1014" y="380"/>
                  <a:pt x="887" y="760"/>
                  <a:pt x="697" y="1077"/>
                </a:cubicBezTo>
                <a:cubicBezTo>
                  <a:pt x="475" y="1457"/>
                  <a:pt x="190" y="1837"/>
                  <a:pt x="95" y="2280"/>
                </a:cubicBezTo>
                <a:cubicBezTo>
                  <a:pt x="0" y="2692"/>
                  <a:pt x="95" y="3230"/>
                  <a:pt x="507" y="3452"/>
                </a:cubicBezTo>
                <a:cubicBezTo>
                  <a:pt x="611" y="3508"/>
                  <a:pt x="721" y="3533"/>
                  <a:pt x="832" y="3533"/>
                </a:cubicBezTo>
                <a:cubicBezTo>
                  <a:pt x="1226" y="3533"/>
                  <a:pt x="1625" y="3214"/>
                  <a:pt x="1774" y="2819"/>
                </a:cubicBezTo>
                <a:cubicBezTo>
                  <a:pt x="1964" y="2344"/>
                  <a:pt x="1805" y="1774"/>
                  <a:pt x="1584" y="1267"/>
                </a:cubicBezTo>
                <a:cubicBezTo>
                  <a:pt x="1394" y="855"/>
                  <a:pt x="1172" y="444"/>
                  <a:pt x="1045" y="0"/>
                </a:cubicBezTo>
                <a:close/>
              </a:path>
            </a:pathLst>
          </a:custGeom>
          <a:solidFill>
            <a:srgbClr val="E276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5" name="Google Shape;2375;p27"/>
          <p:cNvSpPr/>
          <p:nvPr/>
        </p:nvSpPr>
        <p:spPr>
          <a:xfrm>
            <a:off x="1145003" y="2936969"/>
            <a:ext cx="8985" cy="36818"/>
          </a:xfrm>
          <a:custGeom>
            <a:avLst/>
            <a:gdLst/>
            <a:ahLst/>
            <a:cxnLst/>
            <a:rect l="l" t="t" r="r" b="b"/>
            <a:pathLst>
              <a:path w="286" h="1172" extrusionOk="0">
                <a:moveTo>
                  <a:pt x="128" y="0"/>
                </a:moveTo>
                <a:cubicBezTo>
                  <a:pt x="64" y="0"/>
                  <a:pt x="1" y="64"/>
                  <a:pt x="1" y="127"/>
                </a:cubicBezTo>
                <a:lnTo>
                  <a:pt x="1" y="1045"/>
                </a:lnTo>
                <a:cubicBezTo>
                  <a:pt x="1" y="1109"/>
                  <a:pt x="64" y="1172"/>
                  <a:pt x="159" y="1172"/>
                </a:cubicBezTo>
                <a:cubicBezTo>
                  <a:pt x="223" y="1172"/>
                  <a:pt x="286" y="1109"/>
                  <a:pt x="286" y="1045"/>
                </a:cubicBezTo>
                <a:lnTo>
                  <a:pt x="286" y="127"/>
                </a:lnTo>
                <a:cubicBezTo>
                  <a:pt x="286" y="64"/>
                  <a:pt x="223" y="0"/>
                  <a:pt x="1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6" name="Google Shape;2376;p27"/>
          <p:cNvSpPr/>
          <p:nvPr/>
        </p:nvSpPr>
        <p:spPr>
          <a:xfrm>
            <a:off x="1145003" y="2986699"/>
            <a:ext cx="8985" cy="37855"/>
          </a:xfrm>
          <a:custGeom>
            <a:avLst/>
            <a:gdLst/>
            <a:ahLst/>
            <a:cxnLst/>
            <a:rect l="l" t="t" r="r" b="b"/>
            <a:pathLst>
              <a:path w="286" h="1205" extrusionOk="0">
                <a:moveTo>
                  <a:pt x="128" y="1"/>
                </a:moveTo>
                <a:cubicBezTo>
                  <a:pt x="64" y="1"/>
                  <a:pt x="1" y="64"/>
                  <a:pt x="1" y="159"/>
                </a:cubicBezTo>
                <a:lnTo>
                  <a:pt x="1" y="1077"/>
                </a:lnTo>
                <a:cubicBezTo>
                  <a:pt x="1" y="1141"/>
                  <a:pt x="64" y="1204"/>
                  <a:pt x="159" y="1204"/>
                </a:cubicBezTo>
                <a:cubicBezTo>
                  <a:pt x="223" y="1204"/>
                  <a:pt x="286" y="1141"/>
                  <a:pt x="286" y="1077"/>
                </a:cubicBezTo>
                <a:lnTo>
                  <a:pt x="286" y="159"/>
                </a:lnTo>
                <a:cubicBezTo>
                  <a:pt x="286" y="64"/>
                  <a:pt x="223" y="1"/>
                  <a:pt x="12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7" name="Google Shape;2377;p27"/>
          <p:cNvSpPr/>
          <p:nvPr/>
        </p:nvSpPr>
        <p:spPr>
          <a:xfrm>
            <a:off x="1174847" y="2936969"/>
            <a:ext cx="8985" cy="36818"/>
          </a:xfrm>
          <a:custGeom>
            <a:avLst/>
            <a:gdLst/>
            <a:ahLst/>
            <a:cxnLst/>
            <a:rect l="l" t="t" r="r" b="b"/>
            <a:pathLst>
              <a:path w="286" h="1172" extrusionOk="0">
                <a:moveTo>
                  <a:pt x="128" y="0"/>
                </a:moveTo>
                <a:cubicBezTo>
                  <a:pt x="64" y="0"/>
                  <a:pt x="1" y="64"/>
                  <a:pt x="1" y="127"/>
                </a:cubicBezTo>
                <a:lnTo>
                  <a:pt x="1" y="1045"/>
                </a:lnTo>
                <a:cubicBezTo>
                  <a:pt x="1" y="1109"/>
                  <a:pt x="64" y="1172"/>
                  <a:pt x="159" y="1172"/>
                </a:cubicBezTo>
                <a:cubicBezTo>
                  <a:pt x="223" y="1172"/>
                  <a:pt x="286" y="1109"/>
                  <a:pt x="286" y="1045"/>
                </a:cubicBezTo>
                <a:lnTo>
                  <a:pt x="286" y="127"/>
                </a:lnTo>
                <a:cubicBezTo>
                  <a:pt x="286" y="64"/>
                  <a:pt x="223" y="0"/>
                  <a:pt x="1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8" name="Google Shape;2378;p27"/>
          <p:cNvSpPr/>
          <p:nvPr/>
        </p:nvSpPr>
        <p:spPr>
          <a:xfrm>
            <a:off x="1211665" y="2936969"/>
            <a:ext cx="8011" cy="36818"/>
          </a:xfrm>
          <a:custGeom>
            <a:avLst/>
            <a:gdLst/>
            <a:ahLst/>
            <a:cxnLst/>
            <a:rect l="l" t="t" r="r" b="b"/>
            <a:pathLst>
              <a:path w="255" h="1172" extrusionOk="0">
                <a:moveTo>
                  <a:pt x="127" y="0"/>
                </a:moveTo>
                <a:cubicBezTo>
                  <a:pt x="64" y="0"/>
                  <a:pt x="1" y="64"/>
                  <a:pt x="1" y="127"/>
                </a:cubicBezTo>
                <a:lnTo>
                  <a:pt x="1" y="1045"/>
                </a:lnTo>
                <a:cubicBezTo>
                  <a:pt x="1" y="1109"/>
                  <a:pt x="64" y="1172"/>
                  <a:pt x="127" y="1172"/>
                </a:cubicBezTo>
                <a:cubicBezTo>
                  <a:pt x="222" y="1172"/>
                  <a:pt x="254" y="1109"/>
                  <a:pt x="254" y="1045"/>
                </a:cubicBezTo>
                <a:lnTo>
                  <a:pt x="254" y="127"/>
                </a:lnTo>
                <a:cubicBezTo>
                  <a:pt x="254" y="64"/>
                  <a:pt x="191" y="0"/>
                  <a:pt x="12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9" name="Google Shape;2379;p27"/>
          <p:cNvSpPr/>
          <p:nvPr/>
        </p:nvSpPr>
        <p:spPr>
          <a:xfrm>
            <a:off x="1174847" y="2986699"/>
            <a:ext cx="8985" cy="37855"/>
          </a:xfrm>
          <a:custGeom>
            <a:avLst/>
            <a:gdLst/>
            <a:ahLst/>
            <a:cxnLst/>
            <a:rect l="l" t="t" r="r" b="b"/>
            <a:pathLst>
              <a:path w="286" h="1205" extrusionOk="0">
                <a:moveTo>
                  <a:pt x="128" y="1"/>
                </a:moveTo>
                <a:cubicBezTo>
                  <a:pt x="64" y="1"/>
                  <a:pt x="1" y="64"/>
                  <a:pt x="1" y="159"/>
                </a:cubicBezTo>
                <a:lnTo>
                  <a:pt x="1" y="1077"/>
                </a:lnTo>
                <a:cubicBezTo>
                  <a:pt x="1" y="1141"/>
                  <a:pt x="64" y="1204"/>
                  <a:pt x="159" y="1204"/>
                </a:cubicBezTo>
                <a:cubicBezTo>
                  <a:pt x="223" y="1204"/>
                  <a:pt x="286" y="1141"/>
                  <a:pt x="286" y="1077"/>
                </a:cubicBezTo>
                <a:lnTo>
                  <a:pt x="286" y="159"/>
                </a:lnTo>
                <a:cubicBezTo>
                  <a:pt x="286" y="64"/>
                  <a:pt x="223" y="1"/>
                  <a:pt x="12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0" name="Google Shape;2380;p27"/>
          <p:cNvSpPr/>
          <p:nvPr/>
        </p:nvSpPr>
        <p:spPr>
          <a:xfrm>
            <a:off x="1211665" y="2986699"/>
            <a:ext cx="8011" cy="37855"/>
          </a:xfrm>
          <a:custGeom>
            <a:avLst/>
            <a:gdLst/>
            <a:ahLst/>
            <a:cxnLst/>
            <a:rect l="l" t="t" r="r" b="b"/>
            <a:pathLst>
              <a:path w="255" h="1205" extrusionOk="0">
                <a:moveTo>
                  <a:pt x="127" y="1"/>
                </a:moveTo>
                <a:cubicBezTo>
                  <a:pt x="64" y="1"/>
                  <a:pt x="1" y="64"/>
                  <a:pt x="1" y="159"/>
                </a:cubicBezTo>
                <a:lnTo>
                  <a:pt x="1" y="1077"/>
                </a:lnTo>
                <a:cubicBezTo>
                  <a:pt x="1" y="1141"/>
                  <a:pt x="64" y="1204"/>
                  <a:pt x="127" y="1204"/>
                </a:cubicBezTo>
                <a:cubicBezTo>
                  <a:pt x="222" y="1204"/>
                  <a:pt x="254" y="1141"/>
                  <a:pt x="254" y="1077"/>
                </a:cubicBezTo>
                <a:lnTo>
                  <a:pt x="254" y="159"/>
                </a:lnTo>
                <a:cubicBezTo>
                  <a:pt x="254" y="64"/>
                  <a:pt x="191" y="1"/>
                  <a:pt x="12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1" name="Google Shape;2381;p27"/>
          <p:cNvSpPr/>
          <p:nvPr/>
        </p:nvSpPr>
        <p:spPr>
          <a:xfrm>
            <a:off x="1178837" y="3026501"/>
            <a:ext cx="37855" cy="8985"/>
          </a:xfrm>
          <a:custGeom>
            <a:avLst/>
            <a:gdLst/>
            <a:ahLst/>
            <a:cxnLst/>
            <a:rect l="l" t="t" r="r" b="b"/>
            <a:pathLst>
              <a:path w="1205" h="286" extrusionOk="0">
                <a:moveTo>
                  <a:pt x="127" y="0"/>
                </a:moveTo>
                <a:cubicBezTo>
                  <a:pt x="64" y="0"/>
                  <a:pt x="1" y="64"/>
                  <a:pt x="1" y="127"/>
                </a:cubicBezTo>
                <a:cubicBezTo>
                  <a:pt x="1" y="222"/>
                  <a:pt x="64" y="285"/>
                  <a:pt x="127" y="285"/>
                </a:cubicBezTo>
                <a:lnTo>
                  <a:pt x="1046" y="285"/>
                </a:lnTo>
                <a:cubicBezTo>
                  <a:pt x="1141" y="285"/>
                  <a:pt x="1204" y="222"/>
                  <a:pt x="1204" y="127"/>
                </a:cubicBezTo>
                <a:cubicBezTo>
                  <a:pt x="1204" y="64"/>
                  <a:pt x="1141" y="0"/>
                  <a:pt x="104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2" name="Google Shape;2382;p27"/>
          <p:cNvSpPr/>
          <p:nvPr/>
        </p:nvSpPr>
        <p:spPr>
          <a:xfrm>
            <a:off x="1178837" y="2926005"/>
            <a:ext cx="37855" cy="8011"/>
          </a:xfrm>
          <a:custGeom>
            <a:avLst/>
            <a:gdLst/>
            <a:ahLst/>
            <a:cxnLst/>
            <a:rect l="l" t="t" r="r" b="b"/>
            <a:pathLst>
              <a:path w="1205" h="255" extrusionOk="0">
                <a:moveTo>
                  <a:pt x="127" y="1"/>
                </a:moveTo>
                <a:cubicBezTo>
                  <a:pt x="64" y="1"/>
                  <a:pt x="1" y="64"/>
                  <a:pt x="1" y="128"/>
                </a:cubicBezTo>
                <a:cubicBezTo>
                  <a:pt x="1" y="223"/>
                  <a:pt x="64" y="254"/>
                  <a:pt x="127" y="254"/>
                </a:cubicBezTo>
                <a:lnTo>
                  <a:pt x="1046" y="254"/>
                </a:lnTo>
                <a:cubicBezTo>
                  <a:pt x="1141" y="254"/>
                  <a:pt x="1204" y="191"/>
                  <a:pt x="1204" y="128"/>
                </a:cubicBezTo>
                <a:cubicBezTo>
                  <a:pt x="1204" y="64"/>
                  <a:pt x="1141" y="1"/>
                  <a:pt x="104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3" name="Google Shape;2383;p27"/>
          <p:cNvSpPr/>
          <p:nvPr/>
        </p:nvSpPr>
        <p:spPr>
          <a:xfrm>
            <a:off x="1242515" y="2936969"/>
            <a:ext cx="7979" cy="36818"/>
          </a:xfrm>
          <a:custGeom>
            <a:avLst/>
            <a:gdLst/>
            <a:ahLst/>
            <a:cxnLst/>
            <a:rect l="l" t="t" r="r" b="b"/>
            <a:pathLst>
              <a:path w="254" h="1172" extrusionOk="0">
                <a:moveTo>
                  <a:pt x="127" y="0"/>
                </a:moveTo>
                <a:cubicBezTo>
                  <a:pt x="64" y="0"/>
                  <a:pt x="0" y="64"/>
                  <a:pt x="0" y="127"/>
                </a:cubicBezTo>
                <a:lnTo>
                  <a:pt x="0" y="1045"/>
                </a:lnTo>
                <a:cubicBezTo>
                  <a:pt x="0" y="1109"/>
                  <a:pt x="64" y="1172"/>
                  <a:pt x="127" y="1172"/>
                </a:cubicBezTo>
                <a:cubicBezTo>
                  <a:pt x="190" y="1172"/>
                  <a:pt x="254" y="1109"/>
                  <a:pt x="254" y="1045"/>
                </a:cubicBezTo>
                <a:lnTo>
                  <a:pt x="254" y="127"/>
                </a:lnTo>
                <a:cubicBezTo>
                  <a:pt x="254" y="64"/>
                  <a:pt x="190" y="0"/>
                  <a:pt x="12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4" name="Google Shape;2384;p27"/>
          <p:cNvSpPr/>
          <p:nvPr/>
        </p:nvSpPr>
        <p:spPr>
          <a:xfrm>
            <a:off x="1246504" y="2975766"/>
            <a:ext cx="36818" cy="8985"/>
          </a:xfrm>
          <a:custGeom>
            <a:avLst/>
            <a:gdLst/>
            <a:ahLst/>
            <a:cxnLst/>
            <a:rect l="l" t="t" r="r" b="b"/>
            <a:pathLst>
              <a:path w="1172" h="286" extrusionOk="0">
                <a:moveTo>
                  <a:pt x="127" y="0"/>
                </a:moveTo>
                <a:cubicBezTo>
                  <a:pt x="63" y="0"/>
                  <a:pt x="0" y="64"/>
                  <a:pt x="0" y="159"/>
                </a:cubicBezTo>
                <a:cubicBezTo>
                  <a:pt x="0" y="222"/>
                  <a:pt x="63" y="285"/>
                  <a:pt x="127" y="285"/>
                </a:cubicBezTo>
                <a:lnTo>
                  <a:pt x="1045" y="285"/>
                </a:lnTo>
                <a:cubicBezTo>
                  <a:pt x="1109" y="285"/>
                  <a:pt x="1172" y="222"/>
                  <a:pt x="1172" y="159"/>
                </a:cubicBezTo>
                <a:cubicBezTo>
                  <a:pt x="1172" y="64"/>
                  <a:pt x="1109" y="0"/>
                  <a:pt x="104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5" name="Google Shape;2385;p27"/>
          <p:cNvSpPr/>
          <p:nvPr/>
        </p:nvSpPr>
        <p:spPr>
          <a:xfrm>
            <a:off x="1278328" y="2986699"/>
            <a:ext cx="8985" cy="37855"/>
          </a:xfrm>
          <a:custGeom>
            <a:avLst/>
            <a:gdLst/>
            <a:ahLst/>
            <a:cxnLst/>
            <a:rect l="l" t="t" r="r" b="b"/>
            <a:pathLst>
              <a:path w="286" h="1205" extrusionOk="0">
                <a:moveTo>
                  <a:pt x="159" y="1"/>
                </a:moveTo>
                <a:cubicBezTo>
                  <a:pt x="64" y="1"/>
                  <a:pt x="1" y="64"/>
                  <a:pt x="1" y="159"/>
                </a:cubicBezTo>
                <a:lnTo>
                  <a:pt x="1" y="1077"/>
                </a:lnTo>
                <a:cubicBezTo>
                  <a:pt x="1" y="1141"/>
                  <a:pt x="64" y="1204"/>
                  <a:pt x="159" y="1204"/>
                </a:cubicBezTo>
                <a:cubicBezTo>
                  <a:pt x="222" y="1204"/>
                  <a:pt x="286" y="1141"/>
                  <a:pt x="286" y="1077"/>
                </a:cubicBezTo>
                <a:lnTo>
                  <a:pt x="286" y="159"/>
                </a:lnTo>
                <a:cubicBezTo>
                  <a:pt x="286" y="64"/>
                  <a:pt x="222" y="1"/>
                  <a:pt x="15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6" name="Google Shape;2386;p27"/>
          <p:cNvSpPr/>
          <p:nvPr/>
        </p:nvSpPr>
        <p:spPr>
          <a:xfrm>
            <a:off x="1246504" y="3026501"/>
            <a:ext cx="36818" cy="8985"/>
          </a:xfrm>
          <a:custGeom>
            <a:avLst/>
            <a:gdLst/>
            <a:ahLst/>
            <a:cxnLst/>
            <a:rect l="l" t="t" r="r" b="b"/>
            <a:pathLst>
              <a:path w="1172" h="286" extrusionOk="0">
                <a:moveTo>
                  <a:pt x="127" y="0"/>
                </a:moveTo>
                <a:cubicBezTo>
                  <a:pt x="63" y="0"/>
                  <a:pt x="0" y="64"/>
                  <a:pt x="0" y="127"/>
                </a:cubicBezTo>
                <a:cubicBezTo>
                  <a:pt x="0" y="222"/>
                  <a:pt x="63" y="285"/>
                  <a:pt x="127" y="285"/>
                </a:cubicBezTo>
                <a:lnTo>
                  <a:pt x="1045" y="285"/>
                </a:lnTo>
                <a:cubicBezTo>
                  <a:pt x="1109" y="285"/>
                  <a:pt x="1172" y="222"/>
                  <a:pt x="1172" y="127"/>
                </a:cubicBezTo>
                <a:cubicBezTo>
                  <a:pt x="1172" y="64"/>
                  <a:pt x="1109" y="0"/>
                  <a:pt x="104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7" name="Google Shape;2387;p27"/>
          <p:cNvSpPr/>
          <p:nvPr/>
        </p:nvSpPr>
        <p:spPr>
          <a:xfrm>
            <a:off x="1246504" y="2926005"/>
            <a:ext cx="36818" cy="8011"/>
          </a:xfrm>
          <a:custGeom>
            <a:avLst/>
            <a:gdLst/>
            <a:ahLst/>
            <a:cxnLst/>
            <a:rect l="l" t="t" r="r" b="b"/>
            <a:pathLst>
              <a:path w="1172" h="255" extrusionOk="0">
                <a:moveTo>
                  <a:pt x="127" y="1"/>
                </a:moveTo>
                <a:cubicBezTo>
                  <a:pt x="63" y="1"/>
                  <a:pt x="0" y="64"/>
                  <a:pt x="0" y="128"/>
                </a:cubicBezTo>
                <a:cubicBezTo>
                  <a:pt x="0" y="223"/>
                  <a:pt x="63" y="254"/>
                  <a:pt x="127" y="254"/>
                </a:cubicBezTo>
                <a:lnTo>
                  <a:pt x="1045" y="254"/>
                </a:lnTo>
                <a:cubicBezTo>
                  <a:pt x="1109" y="254"/>
                  <a:pt x="1172" y="191"/>
                  <a:pt x="1172" y="128"/>
                </a:cubicBezTo>
                <a:cubicBezTo>
                  <a:pt x="1172" y="64"/>
                  <a:pt x="1109" y="1"/>
                  <a:pt x="104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0" name="Google Shape;2390;p27"/>
          <p:cNvSpPr/>
          <p:nvPr/>
        </p:nvSpPr>
        <p:spPr>
          <a:xfrm>
            <a:off x="710250" y="3666205"/>
            <a:ext cx="998903" cy="998903"/>
          </a:xfrm>
          <a:custGeom>
            <a:avLst/>
            <a:gdLst/>
            <a:ahLst/>
            <a:cxnLst/>
            <a:rect l="l" t="t" r="r" b="b"/>
            <a:pathLst>
              <a:path w="31797" h="31797" extrusionOk="0">
                <a:moveTo>
                  <a:pt x="15898" y="1"/>
                </a:moveTo>
                <a:cubicBezTo>
                  <a:pt x="7126" y="1"/>
                  <a:pt x="1" y="7126"/>
                  <a:pt x="1" y="15898"/>
                </a:cubicBezTo>
                <a:cubicBezTo>
                  <a:pt x="1" y="24671"/>
                  <a:pt x="7126" y="31796"/>
                  <a:pt x="15898" y="31796"/>
                </a:cubicBezTo>
                <a:cubicBezTo>
                  <a:pt x="24671" y="31796"/>
                  <a:pt x="31796" y="24671"/>
                  <a:pt x="31796" y="15898"/>
                </a:cubicBezTo>
                <a:cubicBezTo>
                  <a:pt x="31796" y="7126"/>
                  <a:pt x="24671" y="1"/>
                  <a:pt x="15898" y="1"/>
                </a:cubicBezTo>
                <a:close/>
              </a:path>
            </a:pathLst>
          </a:custGeom>
          <a:solidFill>
            <a:srgbClr val="EDEDED"/>
          </a:solidFill>
          <a:ln w="10300" cap="flat" cmpd="sng">
            <a:solidFill>
              <a:srgbClr val="376B8C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1" name="Google Shape;2391;p27"/>
          <p:cNvSpPr/>
          <p:nvPr/>
        </p:nvSpPr>
        <p:spPr>
          <a:xfrm>
            <a:off x="997760" y="3756617"/>
            <a:ext cx="406950" cy="811858"/>
          </a:xfrm>
          <a:custGeom>
            <a:avLst/>
            <a:gdLst/>
            <a:ahLst/>
            <a:cxnLst/>
            <a:rect l="l" t="t" r="r" b="b"/>
            <a:pathLst>
              <a:path w="12954" h="25843" extrusionOk="0">
                <a:moveTo>
                  <a:pt x="6659" y="1"/>
                </a:moveTo>
                <a:cubicBezTo>
                  <a:pt x="6463" y="1"/>
                  <a:pt x="6269" y="21"/>
                  <a:pt x="6081" y="68"/>
                </a:cubicBezTo>
                <a:cubicBezTo>
                  <a:pt x="4783" y="416"/>
                  <a:pt x="3864" y="2031"/>
                  <a:pt x="3991" y="3298"/>
                </a:cubicBezTo>
                <a:cubicBezTo>
                  <a:pt x="3971" y="3121"/>
                  <a:pt x="3781" y="3017"/>
                  <a:pt x="3593" y="3017"/>
                </a:cubicBezTo>
                <a:cubicBezTo>
                  <a:pt x="3479" y="3017"/>
                  <a:pt x="3366" y="3056"/>
                  <a:pt x="3294" y="3140"/>
                </a:cubicBezTo>
                <a:cubicBezTo>
                  <a:pt x="3073" y="3330"/>
                  <a:pt x="3104" y="3710"/>
                  <a:pt x="3326" y="3931"/>
                </a:cubicBezTo>
                <a:cubicBezTo>
                  <a:pt x="3548" y="4153"/>
                  <a:pt x="3864" y="4216"/>
                  <a:pt x="4181" y="4216"/>
                </a:cubicBezTo>
                <a:cubicBezTo>
                  <a:pt x="3833" y="4786"/>
                  <a:pt x="4086" y="5578"/>
                  <a:pt x="4625" y="6021"/>
                </a:cubicBezTo>
                <a:cubicBezTo>
                  <a:pt x="4973" y="6307"/>
                  <a:pt x="5416" y="6465"/>
                  <a:pt x="5891" y="6560"/>
                </a:cubicBezTo>
                <a:cubicBezTo>
                  <a:pt x="5828" y="6877"/>
                  <a:pt x="5891" y="7288"/>
                  <a:pt x="5923" y="7763"/>
                </a:cubicBezTo>
                <a:cubicBezTo>
                  <a:pt x="5720" y="7743"/>
                  <a:pt x="5511" y="7729"/>
                  <a:pt x="5312" y="7729"/>
                </a:cubicBezTo>
                <a:cubicBezTo>
                  <a:pt x="4892" y="7729"/>
                  <a:pt x="4522" y="7791"/>
                  <a:pt x="4371" y="7985"/>
                </a:cubicBezTo>
                <a:cubicBezTo>
                  <a:pt x="3136" y="8872"/>
                  <a:pt x="951" y="13147"/>
                  <a:pt x="444" y="14034"/>
                </a:cubicBezTo>
                <a:cubicBezTo>
                  <a:pt x="223" y="14414"/>
                  <a:pt x="1" y="14825"/>
                  <a:pt x="33" y="15300"/>
                </a:cubicBezTo>
                <a:cubicBezTo>
                  <a:pt x="90" y="15761"/>
                  <a:pt x="539" y="16168"/>
                  <a:pt x="1001" y="16168"/>
                </a:cubicBezTo>
                <a:cubicBezTo>
                  <a:pt x="1047" y="16168"/>
                  <a:pt x="1094" y="16164"/>
                  <a:pt x="1141" y="16156"/>
                </a:cubicBezTo>
                <a:cubicBezTo>
                  <a:pt x="1584" y="16061"/>
                  <a:pt x="1901" y="15554"/>
                  <a:pt x="1774" y="15142"/>
                </a:cubicBezTo>
                <a:lnTo>
                  <a:pt x="1774" y="15142"/>
                </a:lnTo>
                <a:cubicBezTo>
                  <a:pt x="1838" y="15269"/>
                  <a:pt x="1933" y="15395"/>
                  <a:pt x="2059" y="15490"/>
                </a:cubicBezTo>
                <a:cubicBezTo>
                  <a:pt x="2103" y="15512"/>
                  <a:pt x="2153" y="15522"/>
                  <a:pt x="2204" y="15522"/>
                </a:cubicBezTo>
                <a:cubicBezTo>
                  <a:pt x="2376" y="15522"/>
                  <a:pt x="2559" y="15408"/>
                  <a:pt x="2534" y="15237"/>
                </a:cubicBezTo>
                <a:cubicBezTo>
                  <a:pt x="2534" y="15047"/>
                  <a:pt x="2313" y="14952"/>
                  <a:pt x="2154" y="14857"/>
                </a:cubicBezTo>
                <a:cubicBezTo>
                  <a:pt x="1743" y="14604"/>
                  <a:pt x="1616" y="14034"/>
                  <a:pt x="1743" y="13559"/>
                </a:cubicBezTo>
                <a:cubicBezTo>
                  <a:pt x="1869" y="13210"/>
                  <a:pt x="3801" y="10518"/>
                  <a:pt x="4656" y="9030"/>
                </a:cubicBezTo>
                <a:cubicBezTo>
                  <a:pt x="4846" y="9252"/>
                  <a:pt x="5005" y="9442"/>
                  <a:pt x="5068" y="9695"/>
                </a:cubicBezTo>
                <a:cubicBezTo>
                  <a:pt x="5416" y="10930"/>
                  <a:pt x="5575" y="12324"/>
                  <a:pt x="5606" y="13654"/>
                </a:cubicBezTo>
                <a:cubicBezTo>
                  <a:pt x="5606" y="13654"/>
                  <a:pt x="5353" y="15554"/>
                  <a:pt x="5290" y="16092"/>
                </a:cubicBezTo>
                <a:lnTo>
                  <a:pt x="4593" y="21508"/>
                </a:lnTo>
                <a:cubicBezTo>
                  <a:pt x="4530" y="21951"/>
                  <a:pt x="4466" y="22426"/>
                  <a:pt x="4276" y="22806"/>
                </a:cubicBezTo>
                <a:cubicBezTo>
                  <a:pt x="3864" y="23693"/>
                  <a:pt x="1489" y="23788"/>
                  <a:pt x="2028" y="24516"/>
                </a:cubicBezTo>
                <a:cubicBezTo>
                  <a:pt x="2370" y="25000"/>
                  <a:pt x="2841" y="25188"/>
                  <a:pt x="3317" y="25188"/>
                </a:cubicBezTo>
                <a:cubicBezTo>
                  <a:pt x="3590" y="25188"/>
                  <a:pt x="3864" y="25127"/>
                  <a:pt x="4118" y="25023"/>
                </a:cubicBezTo>
                <a:cubicBezTo>
                  <a:pt x="4466" y="24864"/>
                  <a:pt x="4783" y="24643"/>
                  <a:pt x="4973" y="24294"/>
                </a:cubicBezTo>
                <a:cubicBezTo>
                  <a:pt x="5163" y="23946"/>
                  <a:pt x="5195" y="23534"/>
                  <a:pt x="5258" y="23123"/>
                </a:cubicBezTo>
                <a:cubicBezTo>
                  <a:pt x="5480" y="20621"/>
                  <a:pt x="5891" y="17992"/>
                  <a:pt x="6145" y="15490"/>
                </a:cubicBezTo>
                <a:cubicBezTo>
                  <a:pt x="6231" y="15431"/>
                  <a:pt x="6341" y="15407"/>
                  <a:pt x="6460" y="15407"/>
                </a:cubicBezTo>
                <a:cubicBezTo>
                  <a:pt x="6912" y="15407"/>
                  <a:pt x="7506" y="15744"/>
                  <a:pt x="7506" y="15744"/>
                </a:cubicBezTo>
                <a:cubicBezTo>
                  <a:pt x="7791" y="16187"/>
                  <a:pt x="7665" y="17011"/>
                  <a:pt x="7665" y="17549"/>
                </a:cubicBezTo>
                <a:lnTo>
                  <a:pt x="7918" y="23819"/>
                </a:lnTo>
                <a:cubicBezTo>
                  <a:pt x="7918" y="24104"/>
                  <a:pt x="7950" y="24389"/>
                  <a:pt x="8045" y="24674"/>
                </a:cubicBezTo>
                <a:cubicBezTo>
                  <a:pt x="8235" y="25118"/>
                  <a:pt x="8678" y="25403"/>
                  <a:pt x="9153" y="25561"/>
                </a:cubicBezTo>
                <a:cubicBezTo>
                  <a:pt x="9470" y="25646"/>
                  <a:pt x="9941" y="25843"/>
                  <a:pt x="10361" y="25843"/>
                </a:cubicBezTo>
                <a:cubicBezTo>
                  <a:pt x="10571" y="25843"/>
                  <a:pt x="10768" y="25793"/>
                  <a:pt x="10927" y="25656"/>
                </a:cubicBezTo>
                <a:cubicBezTo>
                  <a:pt x="11433" y="25276"/>
                  <a:pt x="11180" y="24516"/>
                  <a:pt x="10642" y="24453"/>
                </a:cubicBezTo>
                <a:cubicBezTo>
                  <a:pt x="10262" y="24389"/>
                  <a:pt x="9533" y="24421"/>
                  <a:pt x="9217" y="24199"/>
                </a:cubicBezTo>
                <a:cubicBezTo>
                  <a:pt x="8710" y="23819"/>
                  <a:pt x="8615" y="23091"/>
                  <a:pt x="8552" y="22426"/>
                </a:cubicBezTo>
                <a:cubicBezTo>
                  <a:pt x="8298" y="19702"/>
                  <a:pt x="8457" y="16789"/>
                  <a:pt x="8235" y="14065"/>
                </a:cubicBezTo>
                <a:cubicBezTo>
                  <a:pt x="8266" y="12482"/>
                  <a:pt x="7855" y="10233"/>
                  <a:pt x="8457" y="9473"/>
                </a:cubicBezTo>
                <a:cubicBezTo>
                  <a:pt x="9407" y="10994"/>
                  <a:pt x="11117" y="13432"/>
                  <a:pt x="11212" y="13749"/>
                </a:cubicBezTo>
                <a:cubicBezTo>
                  <a:pt x="11370" y="14224"/>
                  <a:pt x="11243" y="14825"/>
                  <a:pt x="10832" y="15079"/>
                </a:cubicBezTo>
                <a:cubicBezTo>
                  <a:pt x="10673" y="15174"/>
                  <a:pt x="10452" y="15269"/>
                  <a:pt x="10420" y="15459"/>
                </a:cubicBezTo>
                <a:cubicBezTo>
                  <a:pt x="10420" y="15604"/>
                  <a:pt x="10587" y="15713"/>
                  <a:pt x="10751" y="15713"/>
                </a:cubicBezTo>
                <a:cubicBezTo>
                  <a:pt x="10801" y="15713"/>
                  <a:pt x="10851" y="15703"/>
                  <a:pt x="10895" y="15681"/>
                </a:cubicBezTo>
                <a:cubicBezTo>
                  <a:pt x="11053" y="15617"/>
                  <a:pt x="11117" y="15490"/>
                  <a:pt x="11180" y="15332"/>
                </a:cubicBezTo>
                <a:lnTo>
                  <a:pt x="11180" y="15332"/>
                </a:lnTo>
                <a:cubicBezTo>
                  <a:pt x="11085" y="15744"/>
                  <a:pt x="11402" y="16282"/>
                  <a:pt x="11845" y="16346"/>
                </a:cubicBezTo>
                <a:cubicBezTo>
                  <a:pt x="11892" y="16354"/>
                  <a:pt x="11938" y="16358"/>
                  <a:pt x="11985" y="16358"/>
                </a:cubicBezTo>
                <a:cubicBezTo>
                  <a:pt x="12441" y="16358"/>
                  <a:pt x="12864" y="15951"/>
                  <a:pt x="12922" y="15490"/>
                </a:cubicBezTo>
                <a:cubicBezTo>
                  <a:pt x="12954" y="15047"/>
                  <a:pt x="12732" y="14635"/>
                  <a:pt x="12510" y="14224"/>
                </a:cubicBezTo>
                <a:cubicBezTo>
                  <a:pt x="11972" y="13337"/>
                  <a:pt x="9597" y="8713"/>
                  <a:pt x="8425" y="8048"/>
                </a:cubicBezTo>
                <a:cubicBezTo>
                  <a:pt x="8425" y="8048"/>
                  <a:pt x="8393" y="8017"/>
                  <a:pt x="8362" y="8017"/>
                </a:cubicBezTo>
                <a:cubicBezTo>
                  <a:pt x="8076" y="7858"/>
                  <a:pt x="7000" y="7732"/>
                  <a:pt x="7000" y="7732"/>
                </a:cubicBezTo>
                <a:cubicBezTo>
                  <a:pt x="7000" y="7732"/>
                  <a:pt x="6905" y="7288"/>
                  <a:pt x="6873" y="7035"/>
                </a:cubicBezTo>
                <a:cubicBezTo>
                  <a:pt x="6841" y="6908"/>
                  <a:pt x="6841" y="6782"/>
                  <a:pt x="6873" y="6655"/>
                </a:cubicBezTo>
                <a:cubicBezTo>
                  <a:pt x="7348" y="6655"/>
                  <a:pt x="7855" y="6592"/>
                  <a:pt x="8266" y="6338"/>
                </a:cubicBezTo>
                <a:cubicBezTo>
                  <a:pt x="8773" y="6021"/>
                  <a:pt x="9090" y="5325"/>
                  <a:pt x="8773" y="4818"/>
                </a:cubicBezTo>
                <a:lnTo>
                  <a:pt x="8773" y="4818"/>
                </a:lnTo>
                <a:cubicBezTo>
                  <a:pt x="8795" y="4820"/>
                  <a:pt x="8817" y="4820"/>
                  <a:pt x="8839" y="4820"/>
                </a:cubicBezTo>
                <a:cubicBezTo>
                  <a:pt x="9297" y="4820"/>
                  <a:pt x="9790" y="4511"/>
                  <a:pt x="9850" y="4058"/>
                </a:cubicBezTo>
                <a:cubicBezTo>
                  <a:pt x="9902" y="3666"/>
                  <a:pt x="9544" y="3274"/>
                  <a:pt x="9168" y="3274"/>
                </a:cubicBezTo>
                <a:cubicBezTo>
                  <a:pt x="9133" y="3274"/>
                  <a:pt x="9098" y="3277"/>
                  <a:pt x="9063" y="3284"/>
                </a:cubicBezTo>
                <a:lnTo>
                  <a:pt x="9063" y="3284"/>
                </a:lnTo>
                <a:cubicBezTo>
                  <a:pt x="9607" y="3041"/>
                  <a:pt x="9852" y="2216"/>
                  <a:pt x="9470" y="1746"/>
                </a:cubicBezTo>
                <a:cubicBezTo>
                  <a:pt x="9692" y="1461"/>
                  <a:pt x="9597" y="1049"/>
                  <a:pt x="9375" y="796"/>
                </a:cubicBezTo>
                <a:cubicBezTo>
                  <a:pt x="9122" y="574"/>
                  <a:pt x="8773" y="448"/>
                  <a:pt x="8457" y="353"/>
                </a:cubicBezTo>
                <a:cubicBezTo>
                  <a:pt x="7884" y="186"/>
                  <a:pt x="7258" y="1"/>
                  <a:pt x="6659" y="1"/>
                </a:cubicBezTo>
                <a:close/>
              </a:path>
            </a:pathLst>
          </a:custGeom>
          <a:solidFill>
            <a:srgbClr val="F2856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2" name="Google Shape;2392;p27"/>
          <p:cNvSpPr/>
          <p:nvPr/>
        </p:nvSpPr>
        <p:spPr>
          <a:xfrm>
            <a:off x="1128101" y="4108937"/>
            <a:ext cx="14954" cy="37824"/>
          </a:xfrm>
          <a:custGeom>
            <a:avLst/>
            <a:gdLst/>
            <a:ahLst/>
            <a:cxnLst/>
            <a:rect l="l" t="t" r="r" b="b"/>
            <a:pathLst>
              <a:path w="476" h="1204" extrusionOk="0">
                <a:moveTo>
                  <a:pt x="191" y="0"/>
                </a:moveTo>
                <a:cubicBezTo>
                  <a:pt x="64" y="32"/>
                  <a:pt x="1" y="127"/>
                  <a:pt x="1" y="222"/>
                </a:cubicBezTo>
                <a:cubicBezTo>
                  <a:pt x="32" y="507"/>
                  <a:pt x="64" y="760"/>
                  <a:pt x="96" y="1014"/>
                </a:cubicBezTo>
                <a:cubicBezTo>
                  <a:pt x="96" y="1109"/>
                  <a:pt x="191" y="1172"/>
                  <a:pt x="286" y="1172"/>
                </a:cubicBezTo>
                <a:cubicBezTo>
                  <a:pt x="286" y="1172"/>
                  <a:pt x="286" y="1172"/>
                  <a:pt x="286" y="1204"/>
                </a:cubicBezTo>
                <a:cubicBezTo>
                  <a:pt x="412" y="1172"/>
                  <a:pt x="476" y="1077"/>
                  <a:pt x="476" y="982"/>
                </a:cubicBezTo>
                <a:cubicBezTo>
                  <a:pt x="476" y="729"/>
                  <a:pt x="444" y="444"/>
                  <a:pt x="412" y="190"/>
                </a:cubicBezTo>
                <a:cubicBezTo>
                  <a:pt x="381" y="64"/>
                  <a:pt x="286" y="0"/>
                  <a:pt x="191" y="0"/>
                </a:cubicBezTo>
                <a:close/>
              </a:path>
            </a:pathLst>
          </a:custGeom>
          <a:solidFill>
            <a:srgbClr val="376B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3" name="Google Shape;2393;p27"/>
          <p:cNvSpPr/>
          <p:nvPr/>
        </p:nvSpPr>
        <p:spPr>
          <a:xfrm>
            <a:off x="1111200" y="4187537"/>
            <a:ext cx="33834" cy="174133"/>
          </a:xfrm>
          <a:custGeom>
            <a:avLst/>
            <a:gdLst/>
            <a:ahLst/>
            <a:cxnLst/>
            <a:rect l="l" t="t" r="r" b="b"/>
            <a:pathLst>
              <a:path w="1077" h="5543" extrusionOk="0">
                <a:moveTo>
                  <a:pt x="855" y="0"/>
                </a:moveTo>
                <a:cubicBezTo>
                  <a:pt x="760" y="0"/>
                  <a:pt x="665" y="95"/>
                  <a:pt x="665" y="190"/>
                </a:cubicBezTo>
                <a:cubicBezTo>
                  <a:pt x="665" y="697"/>
                  <a:pt x="602" y="1203"/>
                  <a:pt x="539" y="1773"/>
                </a:cubicBezTo>
                <a:lnTo>
                  <a:pt x="539" y="1900"/>
                </a:lnTo>
                <a:cubicBezTo>
                  <a:pt x="507" y="2027"/>
                  <a:pt x="602" y="2122"/>
                  <a:pt x="697" y="2122"/>
                </a:cubicBezTo>
                <a:lnTo>
                  <a:pt x="729" y="2122"/>
                </a:lnTo>
                <a:cubicBezTo>
                  <a:pt x="824" y="2122"/>
                  <a:pt x="919" y="2059"/>
                  <a:pt x="919" y="1964"/>
                </a:cubicBezTo>
                <a:lnTo>
                  <a:pt x="950" y="1837"/>
                </a:lnTo>
                <a:cubicBezTo>
                  <a:pt x="1014" y="1235"/>
                  <a:pt x="1045" y="728"/>
                  <a:pt x="1077" y="222"/>
                </a:cubicBezTo>
                <a:cubicBezTo>
                  <a:pt x="1077" y="95"/>
                  <a:pt x="982" y="0"/>
                  <a:pt x="855" y="0"/>
                </a:cubicBezTo>
                <a:close/>
                <a:moveTo>
                  <a:pt x="489" y="3446"/>
                </a:moveTo>
                <a:cubicBezTo>
                  <a:pt x="388" y="3446"/>
                  <a:pt x="317" y="3528"/>
                  <a:pt x="317" y="3610"/>
                </a:cubicBezTo>
                <a:cubicBezTo>
                  <a:pt x="222" y="4212"/>
                  <a:pt x="127" y="4782"/>
                  <a:pt x="32" y="5320"/>
                </a:cubicBezTo>
                <a:cubicBezTo>
                  <a:pt x="0" y="5415"/>
                  <a:pt x="63" y="5510"/>
                  <a:pt x="190" y="5542"/>
                </a:cubicBezTo>
                <a:lnTo>
                  <a:pt x="222" y="5542"/>
                </a:lnTo>
                <a:cubicBezTo>
                  <a:pt x="317" y="5542"/>
                  <a:pt x="380" y="5479"/>
                  <a:pt x="412" y="5384"/>
                </a:cubicBezTo>
                <a:cubicBezTo>
                  <a:pt x="507" y="4845"/>
                  <a:pt x="602" y="4275"/>
                  <a:pt x="697" y="3674"/>
                </a:cubicBezTo>
                <a:cubicBezTo>
                  <a:pt x="729" y="3547"/>
                  <a:pt x="634" y="3452"/>
                  <a:pt x="539" y="3452"/>
                </a:cubicBezTo>
                <a:cubicBezTo>
                  <a:pt x="522" y="3448"/>
                  <a:pt x="505" y="3446"/>
                  <a:pt x="489" y="3446"/>
                </a:cubicBezTo>
                <a:close/>
              </a:path>
            </a:pathLst>
          </a:custGeom>
          <a:solidFill>
            <a:srgbClr val="376B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4" name="Google Shape;2394;p27"/>
          <p:cNvSpPr/>
          <p:nvPr/>
        </p:nvSpPr>
        <p:spPr>
          <a:xfrm>
            <a:off x="1092288" y="4402164"/>
            <a:ext cx="20922" cy="36096"/>
          </a:xfrm>
          <a:custGeom>
            <a:avLst/>
            <a:gdLst/>
            <a:ahLst/>
            <a:cxnLst/>
            <a:rect l="l" t="t" r="r" b="b"/>
            <a:pathLst>
              <a:path w="666" h="1149" extrusionOk="0">
                <a:moveTo>
                  <a:pt x="425" y="0"/>
                </a:moveTo>
                <a:cubicBezTo>
                  <a:pt x="349" y="0"/>
                  <a:pt x="280" y="57"/>
                  <a:pt x="254" y="135"/>
                </a:cubicBezTo>
                <a:cubicBezTo>
                  <a:pt x="159" y="452"/>
                  <a:pt x="95" y="642"/>
                  <a:pt x="64" y="769"/>
                </a:cubicBezTo>
                <a:cubicBezTo>
                  <a:pt x="32" y="832"/>
                  <a:pt x="32" y="895"/>
                  <a:pt x="32" y="895"/>
                </a:cubicBezTo>
                <a:cubicBezTo>
                  <a:pt x="0" y="1022"/>
                  <a:pt x="64" y="1117"/>
                  <a:pt x="159" y="1149"/>
                </a:cubicBezTo>
                <a:lnTo>
                  <a:pt x="222" y="1149"/>
                </a:lnTo>
                <a:cubicBezTo>
                  <a:pt x="317" y="1149"/>
                  <a:pt x="380" y="1085"/>
                  <a:pt x="412" y="990"/>
                </a:cubicBezTo>
                <a:cubicBezTo>
                  <a:pt x="412" y="990"/>
                  <a:pt x="412" y="959"/>
                  <a:pt x="444" y="895"/>
                </a:cubicBezTo>
                <a:cubicBezTo>
                  <a:pt x="475" y="769"/>
                  <a:pt x="539" y="579"/>
                  <a:pt x="634" y="262"/>
                </a:cubicBezTo>
                <a:cubicBezTo>
                  <a:pt x="665" y="135"/>
                  <a:pt x="602" y="40"/>
                  <a:pt x="475" y="9"/>
                </a:cubicBezTo>
                <a:cubicBezTo>
                  <a:pt x="459" y="3"/>
                  <a:pt x="442" y="0"/>
                  <a:pt x="425" y="0"/>
                </a:cubicBezTo>
                <a:close/>
              </a:path>
            </a:pathLst>
          </a:custGeom>
          <a:solidFill>
            <a:srgbClr val="376B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5" name="Google Shape;2395;p27"/>
          <p:cNvSpPr/>
          <p:nvPr/>
        </p:nvSpPr>
        <p:spPr>
          <a:xfrm>
            <a:off x="1277323" y="4134791"/>
            <a:ext cx="15959" cy="36850"/>
          </a:xfrm>
          <a:custGeom>
            <a:avLst/>
            <a:gdLst/>
            <a:ahLst/>
            <a:cxnLst/>
            <a:rect l="l" t="t" r="r" b="b"/>
            <a:pathLst>
              <a:path w="508" h="1173" extrusionOk="0">
                <a:moveTo>
                  <a:pt x="318" y="1"/>
                </a:moveTo>
                <a:cubicBezTo>
                  <a:pt x="223" y="1"/>
                  <a:pt x="96" y="64"/>
                  <a:pt x="96" y="159"/>
                </a:cubicBezTo>
                <a:cubicBezTo>
                  <a:pt x="64" y="444"/>
                  <a:pt x="33" y="729"/>
                  <a:pt x="33" y="982"/>
                </a:cubicBezTo>
                <a:cubicBezTo>
                  <a:pt x="1" y="1077"/>
                  <a:pt x="96" y="1172"/>
                  <a:pt x="191" y="1172"/>
                </a:cubicBezTo>
                <a:lnTo>
                  <a:pt x="223" y="1172"/>
                </a:lnTo>
                <a:cubicBezTo>
                  <a:pt x="318" y="1172"/>
                  <a:pt x="413" y="1109"/>
                  <a:pt x="413" y="1014"/>
                </a:cubicBezTo>
                <a:cubicBezTo>
                  <a:pt x="444" y="761"/>
                  <a:pt x="444" y="476"/>
                  <a:pt x="508" y="222"/>
                </a:cubicBezTo>
                <a:cubicBezTo>
                  <a:pt x="508" y="96"/>
                  <a:pt x="413" y="1"/>
                  <a:pt x="318" y="1"/>
                </a:cubicBezTo>
                <a:close/>
              </a:path>
            </a:pathLst>
          </a:custGeom>
          <a:solidFill>
            <a:srgbClr val="376B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6" name="Google Shape;2396;p27"/>
          <p:cNvSpPr/>
          <p:nvPr/>
        </p:nvSpPr>
        <p:spPr>
          <a:xfrm>
            <a:off x="1275343" y="4211412"/>
            <a:ext cx="27897" cy="167159"/>
          </a:xfrm>
          <a:custGeom>
            <a:avLst/>
            <a:gdLst/>
            <a:ahLst/>
            <a:cxnLst/>
            <a:rect l="l" t="t" r="r" b="b"/>
            <a:pathLst>
              <a:path w="888" h="5321" extrusionOk="0">
                <a:moveTo>
                  <a:pt x="191" y="0"/>
                </a:moveTo>
                <a:cubicBezTo>
                  <a:pt x="96" y="0"/>
                  <a:pt x="1" y="95"/>
                  <a:pt x="1" y="190"/>
                </a:cubicBezTo>
                <a:lnTo>
                  <a:pt x="1" y="507"/>
                </a:lnTo>
                <a:cubicBezTo>
                  <a:pt x="1" y="950"/>
                  <a:pt x="1" y="1394"/>
                  <a:pt x="32" y="1869"/>
                </a:cubicBezTo>
                <a:cubicBezTo>
                  <a:pt x="32" y="1964"/>
                  <a:pt x="127" y="2059"/>
                  <a:pt x="222" y="2059"/>
                </a:cubicBezTo>
                <a:cubicBezTo>
                  <a:pt x="349" y="2059"/>
                  <a:pt x="444" y="1964"/>
                  <a:pt x="412" y="1837"/>
                </a:cubicBezTo>
                <a:cubicBezTo>
                  <a:pt x="412" y="1394"/>
                  <a:pt x="412" y="950"/>
                  <a:pt x="412" y="507"/>
                </a:cubicBezTo>
                <a:lnTo>
                  <a:pt x="412" y="190"/>
                </a:lnTo>
                <a:cubicBezTo>
                  <a:pt x="412" y="95"/>
                  <a:pt x="317" y="0"/>
                  <a:pt x="191" y="0"/>
                </a:cubicBezTo>
                <a:close/>
                <a:moveTo>
                  <a:pt x="381" y="3294"/>
                </a:moveTo>
                <a:cubicBezTo>
                  <a:pt x="254" y="3325"/>
                  <a:pt x="191" y="3420"/>
                  <a:pt x="191" y="3515"/>
                </a:cubicBezTo>
                <a:cubicBezTo>
                  <a:pt x="286" y="4022"/>
                  <a:pt x="381" y="4624"/>
                  <a:pt x="476" y="5162"/>
                </a:cubicBezTo>
                <a:cubicBezTo>
                  <a:pt x="507" y="5257"/>
                  <a:pt x="602" y="5320"/>
                  <a:pt x="697" y="5320"/>
                </a:cubicBezTo>
                <a:lnTo>
                  <a:pt x="729" y="5320"/>
                </a:lnTo>
                <a:cubicBezTo>
                  <a:pt x="824" y="5289"/>
                  <a:pt x="887" y="5194"/>
                  <a:pt x="887" y="5099"/>
                </a:cubicBezTo>
                <a:cubicBezTo>
                  <a:pt x="761" y="4529"/>
                  <a:pt x="666" y="3959"/>
                  <a:pt x="602" y="3484"/>
                </a:cubicBezTo>
                <a:cubicBezTo>
                  <a:pt x="571" y="3357"/>
                  <a:pt x="476" y="3294"/>
                  <a:pt x="381" y="3294"/>
                </a:cubicBezTo>
                <a:close/>
              </a:path>
            </a:pathLst>
          </a:custGeom>
          <a:solidFill>
            <a:srgbClr val="376B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7" name="Google Shape;2397;p27"/>
          <p:cNvSpPr/>
          <p:nvPr/>
        </p:nvSpPr>
        <p:spPr>
          <a:xfrm>
            <a:off x="1300224" y="4417086"/>
            <a:ext cx="18912" cy="37101"/>
          </a:xfrm>
          <a:custGeom>
            <a:avLst/>
            <a:gdLst/>
            <a:ahLst/>
            <a:cxnLst/>
            <a:rect l="l" t="t" r="r" b="b"/>
            <a:pathLst>
              <a:path w="602" h="1181" extrusionOk="0">
                <a:moveTo>
                  <a:pt x="239" y="0"/>
                </a:moveTo>
                <a:cubicBezTo>
                  <a:pt x="223" y="0"/>
                  <a:pt x="207" y="3"/>
                  <a:pt x="190" y="9"/>
                </a:cubicBezTo>
                <a:cubicBezTo>
                  <a:pt x="64" y="40"/>
                  <a:pt x="0" y="135"/>
                  <a:pt x="32" y="230"/>
                </a:cubicBezTo>
                <a:cubicBezTo>
                  <a:pt x="95" y="674"/>
                  <a:pt x="190" y="959"/>
                  <a:pt x="190" y="1022"/>
                </a:cubicBezTo>
                <a:cubicBezTo>
                  <a:pt x="222" y="1117"/>
                  <a:pt x="285" y="1180"/>
                  <a:pt x="380" y="1180"/>
                </a:cubicBezTo>
                <a:lnTo>
                  <a:pt x="444" y="1180"/>
                </a:lnTo>
                <a:cubicBezTo>
                  <a:pt x="539" y="1149"/>
                  <a:pt x="602" y="1022"/>
                  <a:pt x="570" y="927"/>
                </a:cubicBezTo>
                <a:cubicBezTo>
                  <a:pt x="570" y="864"/>
                  <a:pt x="507" y="579"/>
                  <a:pt x="412" y="167"/>
                </a:cubicBezTo>
                <a:cubicBezTo>
                  <a:pt x="386" y="62"/>
                  <a:pt x="316" y="0"/>
                  <a:pt x="239" y="0"/>
                </a:cubicBezTo>
                <a:close/>
              </a:path>
            </a:pathLst>
          </a:custGeom>
          <a:solidFill>
            <a:srgbClr val="376B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0" name="Google Shape;2400;p27"/>
          <p:cNvSpPr/>
          <p:nvPr/>
        </p:nvSpPr>
        <p:spPr>
          <a:xfrm>
            <a:off x="710250" y="1090458"/>
            <a:ext cx="998903" cy="998903"/>
          </a:xfrm>
          <a:custGeom>
            <a:avLst/>
            <a:gdLst/>
            <a:ahLst/>
            <a:cxnLst/>
            <a:rect l="l" t="t" r="r" b="b"/>
            <a:pathLst>
              <a:path w="31797" h="31797" extrusionOk="0">
                <a:moveTo>
                  <a:pt x="15898" y="1"/>
                </a:moveTo>
                <a:cubicBezTo>
                  <a:pt x="7126" y="1"/>
                  <a:pt x="1" y="7095"/>
                  <a:pt x="1" y="15899"/>
                </a:cubicBezTo>
                <a:cubicBezTo>
                  <a:pt x="1" y="24671"/>
                  <a:pt x="7126" y="31796"/>
                  <a:pt x="15898" y="31796"/>
                </a:cubicBezTo>
                <a:cubicBezTo>
                  <a:pt x="24671" y="31796"/>
                  <a:pt x="31796" y="24671"/>
                  <a:pt x="31796" y="15899"/>
                </a:cubicBezTo>
                <a:cubicBezTo>
                  <a:pt x="31796" y="7095"/>
                  <a:pt x="24671" y="1"/>
                  <a:pt x="15898" y="1"/>
                </a:cubicBezTo>
                <a:close/>
              </a:path>
            </a:pathLst>
          </a:custGeom>
          <a:solidFill>
            <a:srgbClr val="EDEDED"/>
          </a:solidFill>
          <a:ln w="10300" cap="flat" cmpd="sng">
            <a:solidFill>
              <a:srgbClr val="376B8C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1" name="Google Shape;2401;p27"/>
          <p:cNvSpPr/>
          <p:nvPr/>
        </p:nvSpPr>
        <p:spPr>
          <a:xfrm>
            <a:off x="881368" y="1696359"/>
            <a:ext cx="29876" cy="142279"/>
          </a:xfrm>
          <a:custGeom>
            <a:avLst/>
            <a:gdLst/>
            <a:ahLst/>
            <a:cxnLst/>
            <a:rect l="l" t="t" r="r" b="b"/>
            <a:pathLst>
              <a:path w="951" h="4529" extrusionOk="0">
                <a:moveTo>
                  <a:pt x="476" y="0"/>
                </a:moveTo>
                <a:cubicBezTo>
                  <a:pt x="222" y="0"/>
                  <a:pt x="1" y="190"/>
                  <a:pt x="1" y="475"/>
                </a:cubicBezTo>
                <a:lnTo>
                  <a:pt x="1" y="4054"/>
                </a:lnTo>
                <a:cubicBezTo>
                  <a:pt x="1" y="4307"/>
                  <a:pt x="222" y="4529"/>
                  <a:pt x="476" y="4529"/>
                </a:cubicBezTo>
                <a:cubicBezTo>
                  <a:pt x="729" y="4529"/>
                  <a:pt x="951" y="4307"/>
                  <a:pt x="951" y="4054"/>
                </a:cubicBezTo>
                <a:lnTo>
                  <a:pt x="951" y="475"/>
                </a:lnTo>
                <a:cubicBezTo>
                  <a:pt x="951" y="190"/>
                  <a:pt x="761" y="0"/>
                  <a:pt x="476" y="0"/>
                </a:cubicBezTo>
                <a:close/>
              </a:path>
            </a:pathLst>
          </a:custGeom>
          <a:solidFill>
            <a:srgbClr val="376B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2" name="Google Shape;2402;p27"/>
          <p:cNvSpPr/>
          <p:nvPr/>
        </p:nvSpPr>
        <p:spPr>
          <a:xfrm>
            <a:off x="1115158" y="1781902"/>
            <a:ext cx="30881" cy="142310"/>
          </a:xfrm>
          <a:custGeom>
            <a:avLst/>
            <a:gdLst/>
            <a:ahLst/>
            <a:cxnLst/>
            <a:rect l="l" t="t" r="r" b="b"/>
            <a:pathLst>
              <a:path w="983" h="4530" extrusionOk="0">
                <a:moveTo>
                  <a:pt x="508" y="1"/>
                </a:moveTo>
                <a:cubicBezTo>
                  <a:pt x="223" y="1"/>
                  <a:pt x="1" y="222"/>
                  <a:pt x="1" y="476"/>
                </a:cubicBezTo>
                <a:lnTo>
                  <a:pt x="1" y="4054"/>
                </a:lnTo>
                <a:cubicBezTo>
                  <a:pt x="1" y="4308"/>
                  <a:pt x="223" y="4529"/>
                  <a:pt x="508" y="4529"/>
                </a:cubicBezTo>
                <a:cubicBezTo>
                  <a:pt x="761" y="4529"/>
                  <a:pt x="983" y="4308"/>
                  <a:pt x="983" y="4054"/>
                </a:cubicBezTo>
                <a:lnTo>
                  <a:pt x="983" y="476"/>
                </a:lnTo>
                <a:cubicBezTo>
                  <a:pt x="983" y="222"/>
                  <a:pt x="761" y="1"/>
                  <a:pt x="508" y="1"/>
                </a:cubicBezTo>
                <a:close/>
              </a:path>
            </a:pathLst>
          </a:custGeom>
          <a:solidFill>
            <a:srgbClr val="376B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3" name="Google Shape;2403;p27"/>
          <p:cNvSpPr/>
          <p:nvPr/>
        </p:nvSpPr>
        <p:spPr>
          <a:xfrm>
            <a:off x="1479290" y="1416797"/>
            <a:ext cx="30881" cy="366142"/>
          </a:xfrm>
          <a:custGeom>
            <a:avLst/>
            <a:gdLst/>
            <a:ahLst/>
            <a:cxnLst/>
            <a:rect l="l" t="t" r="r" b="b"/>
            <a:pathLst>
              <a:path w="983" h="11655" extrusionOk="0">
                <a:moveTo>
                  <a:pt x="476" y="0"/>
                </a:moveTo>
                <a:cubicBezTo>
                  <a:pt x="222" y="0"/>
                  <a:pt x="1" y="190"/>
                  <a:pt x="1" y="475"/>
                </a:cubicBezTo>
                <a:lnTo>
                  <a:pt x="1" y="11179"/>
                </a:lnTo>
                <a:cubicBezTo>
                  <a:pt x="1" y="11433"/>
                  <a:pt x="222" y="11654"/>
                  <a:pt x="476" y="11654"/>
                </a:cubicBezTo>
                <a:cubicBezTo>
                  <a:pt x="761" y="11654"/>
                  <a:pt x="982" y="11464"/>
                  <a:pt x="982" y="11179"/>
                </a:cubicBezTo>
                <a:lnTo>
                  <a:pt x="982" y="475"/>
                </a:lnTo>
                <a:cubicBezTo>
                  <a:pt x="982" y="190"/>
                  <a:pt x="761" y="0"/>
                  <a:pt x="476" y="0"/>
                </a:cubicBezTo>
                <a:close/>
              </a:path>
            </a:pathLst>
          </a:custGeom>
          <a:solidFill>
            <a:srgbClr val="376B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4" name="Google Shape;2404;p27"/>
          <p:cNvSpPr/>
          <p:nvPr/>
        </p:nvSpPr>
        <p:spPr>
          <a:xfrm>
            <a:off x="1270380" y="1374010"/>
            <a:ext cx="30850" cy="367147"/>
          </a:xfrm>
          <a:custGeom>
            <a:avLst/>
            <a:gdLst/>
            <a:ahLst/>
            <a:cxnLst/>
            <a:rect l="l" t="t" r="r" b="b"/>
            <a:pathLst>
              <a:path w="982" h="11687" extrusionOk="0">
                <a:moveTo>
                  <a:pt x="475" y="0"/>
                </a:moveTo>
                <a:cubicBezTo>
                  <a:pt x="222" y="0"/>
                  <a:pt x="0" y="222"/>
                  <a:pt x="0" y="475"/>
                </a:cubicBezTo>
                <a:lnTo>
                  <a:pt x="0" y="11180"/>
                </a:lnTo>
                <a:cubicBezTo>
                  <a:pt x="0" y="11465"/>
                  <a:pt x="222" y="11686"/>
                  <a:pt x="475" y="11686"/>
                </a:cubicBezTo>
                <a:cubicBezTo>
                  <a:pt x="760" y="11686"/>
                  <a:pt x="982" y="11465"/>
                  <a:pt x="982" y="11180"/>
                </a:cubicBezTo>
                <a:lnTo>
                  <a:pt x="982" y="475"/>
                </a:lnTo>
                <a:cubicBezTo>
                  <a:pt x="982" y="222"/>
                  <a:pt x="760" y="0"/>
                  <a:pt x="475" y="0"/>
                </a:cubicBezTo>
                <a:close/>
              </a:path>
            </a:pathLst>
          </a:custGeom>
          <a:solidFill>
            <a:srgbClr val="376B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5" name="Google Shape;2405;p27"/>
          <p:cNvSpPr/>
          <p:nvPr/>
        </p:nvSpPr>
        <p:spPr>
          <a:xfrm>
            <a:off x="1285302" y="1423174"/>
            <a:ext cx="208941" cy="176709"/>
          </a:xfrm>
          <a:custGeom>
            <a:avLst/>
            <a:gdLst/>
            <a:ahLst/>
            <a:cxnLst/>
            <a:rect l="l" t="t" r="r" b="b"/>
            <a:pathLst>
              <a:path w="6651" h="5625" extrusionOk="0">
                <a:moveTo>
                  <a:pt x="2397" y="0"/>
                </a:moveTo>
                <a:cubicBezTo>
                  <a:pt x="1242" y="0"/>
                  <a:pt x="397" y="503"/>
                  <a:pt x="0" y="1571"/>
                </a:cubicBezTo>
                <a:lnTo>
                  <a:pt x="0" y="3882"/>
                </a:lnTo>
                <a:lnTo>
                  <a:pt x="6651" y="5624"/>
                </a:lnTo>
                <a:lnTo>
                  <a:pt x="6651" y="3186"/>
                </a:lnTo>
                <a:cubicBezTo>
                  <a:pt x="6651" y="3186"/>
                  <a:pt x="6176" y="652"/>
                  <a:pt x="3420" y="114"/>
                </a:cubicBezTo>
                <a:cubicBezTo>
                  <a:pt x="3058" y="39"/>
                  <a:pt x="2715" y="0"/>
                  <a:pt x="2397" y="0"/>
                </a:cubicBezTo>
                <a:close/>
              </a:path>
            </a:pathLst>
          </a:custGeom>
          <a:solidFill>
            <a:srgbClr val="376B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6" name="Google Shape;2406;p27"/>
          <p:cNvSpPr/>
          <p:nvPr/>
        </p:nvSpPr>
        <p:spPr>
          <a:xfrm>
            <a:off x="881368" y="1671478"/>
            <a:ext cx="249749" cy="192040"/>
          </a:xfrm>
          <a:custGeom>
            <a:avLst/>
            <a:gdLst/>
            <a:ahLst/>
            <a:cxnLst/>
            <a:rect l="l" t="t" r="r" b="b"/>
            <a:pathLst>
              <a:path w="7950" h="6113" extrusionOk="0">
                <a:moveTo>
                  <a:pt x="1" y="0"/>
                </a:moveTo>
                <a:lnTo>
                  <a:pt x="1" y="3231"/>
                </a:lnTo>
                <a:lnTo>
                  <a:pt x="7950" y="6113"/>
                </a:lnTo>
                <a:lnTo>
                  <a:pt x="7950" y="2851"/>
                </a:lnTo>
                <a:lnTo>
                  <a:pt x="1" y="0"/>
                </a:lnTo>
                <a:close/>
              </a:path>
            </a:pathLst>
          </a:custGeom>
          <a:solidFill>
            <a:srgbClr val="D197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7" name="Google Shape;2407;p27"/>
          <p:cNvSpPr/>
          <p:nvPr/>
        </p:nvSpPr>
        <p:spPr>
          <a:xfrm>
            <a:off x="881368" y="1582919"/>
            <a:ext cx="467644" cy="178123"/>
          </a:xfrm>
          <a:custGeom>
            <a:avLst/>
            <a:gdLst/>
            <a:ahLst/>
            <a:cxnLst/>
            <a:rect l="l" t="t" r="r" b="b"/>
            <a:pathLst>
              <a:path w="14886" h="5670" extrusionOk="0">
                <a:moveTo>
                  <a:pt x="7823" y="1"/>
                </a:moveTo>
                <a:lnTo>
                  <a:pt x="1" y="2819"/>
                </a:lnTo>
                <a:lnTo>
                  <a:pt x="7950" y="5670"/>
                </a:lnTo>
                <a:lnTo>
                  <a:pt x="14885" y="2598"/>
                </a:lnTo>
                <a:lnTo>
                  <a:pt x="7823" y="1"/>
                </a:lnTo>
                <a:close/>
              </a:path>
            </a:pathLst>
          </a:custGeom>
          <a:solidFill>
            <a:srgbClr val="F2B8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8" name="Google Shape;2408;p27"/>
          <p:cNvSpPr/>
          <p:nvPr/>
        </p:nvSpPr>
        <p:spPr>
          <a:xfrm>
            <a:off x="1127096" y="1530205"/>
            <a:ext cx="367147" cy="134331"/>
          </a:xfrm>
          <a:custGeom>
            <a:avLst/>
            <a:gdLst/>
            <a:ahLst/>
            <a:cxnLst/>
            <a:rect l="l" t="t" r="r" b="b"/>
            <a:pathLst>
              <a:path w="11687" h="4276" extrusionOk="0">
                <a:moveTo>
                  <a:pt x="4561" y="0"/>
                </a:moveTo>
                <a:lnTo>
                  <a:pt x="1" y="1679"/>
                </a:lnTo>
                <a:lnTo>
                  <a:pt x="7063" y="4276"/>
                </a:lnTo>
                <a:lnTo>
                  <a:pt x="11687" y="2217"/>
                </a:lnTo>
                <a:lnTo>
                  <a:pt x="456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9" name="Google Shape;2409;p27"/>
          <p:cNvSpPr/>
          <p:nvPr/>
        </p:nvSpPr>
        <p:spPr>
          <a:xfrm>
            <a:off x="1131086" y="1664504"/>
            <a:ext cx="217926" cy="199014"/>
          </a:xfrm>
          <a:custGeom>
            <a:avLst/>
            <a:gdLst/>
            <a:ahLst/>
            <a:cxnLst/>
            <a:rect l="l" t="t" r="r" b="b"/>
            <a:pathLst>
              <a:path w="6937" h="6335" extrusionOk="0">
                <a:moveTo>
                  <a:pt x="6936" y="1"/>
                </a:moveTo>
                <a:lnTo>
                  <a:pt x="1" y="3073"/>
                </a:lnTo>
                <a:lnTo>
                  <a:pt x="1" y="6335"/>
                </a:lnTo>
                <a:lnTo>
                  <a:pt x="6936" y="3231"/>
                </a:lnTo>
                <a:lnTo>
                  <a:pt x="6936" y="1"/>
                </a:lnTo>
                <a:close/>
              </a:path>
            </a:pathLst>
          </a:custGeom>
          <a:solidFill>
            <a:srgbClr val="E2A7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0" name="Google Shape;2410;p27"/>
          <p:cNvSpPr/>
          <p:nvPr/>
        </p:nvSpPr>
        <p:spPr>
          <a:xfrm>
            <a:off x="1348980" y="1599852"/>
            <a:ext cx="145263" cy="166154"/>
          </a:xfrm>
          <a:custGeom>
            <a:avLst/>
            <a:gdLst/>
            <a:ahLst/>
            <a:cxnLst/>
            <a:rect l="l" t="t" r="r" b="b"/>
            <a:pathLst>
              <a:path w="4624" h="5289" extrusionOk="0">
                <a:moveTo>
                  <a:pt x="4624" y="0"/>
                </a:moveTo>
                <a:lnTo>
                  <a:pt x="0" y="2059"/>
                </a:lnTo>
                <a:lnTo>
                  <a:pt x="0" y="5289"/>
                </a:lnTo>
                <a:lnTo>
                  <a:pt x="4624" y="3230"/>
                </a:lnTo>
                <a:lnTo>
                  <a:pt x="4624" y="0"/>
                </a:lnTo>
                <a:close/>
              </a:path>
            </a:pathLst>
          </a:custGeom>
          <a:solidFill>
            <a:srgbClr val="D8D6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1" name="Google Shape;2411;p27"/>
          <p:cNvSpPr/>
          <p:nvPr/>
        </p:nvSpPr>
        <p:spPr>
          <a:xfrm>
            <a:off x="1204377" y="1481229"/>
            <a:ext cx="300830" cy="148499"/>
          </a:xfrm>
          <a:custGeom>
            <a:avLst/>
            <a:gdLst/>
            <a:ahLst/>
            <a:cxnLst/>
            <a:rect l="l" t="t" r="r" b="b"/>
            <a:pathLst>
              <a:path w="9576" h="4727" extrusionOk="0">
                <a:moveTo>
                  <a:pt x="2324" y="1"/>
                </a:moveTo>
                <a:cubicBezTo>
                  <a:pt x="876" y="1"/>
                  <a:pt x="1" y="2020"/>
                  <a:pt x="676" y="2414"/>
                </a:cubicBezTo>
                <a:cubicBezTo>
                  <a:pt x="1413" y="2857"/>
                  <a:pt x="6076" y="4727"/>
                  <a:pt x="7278" y="4727"/>
                </a:cubicBezTo>
                <a:cubicBezTo>
                  <a:pt x="7367" y="4727"/>
                  <a:pt x="7437" y="4716"/>
                  <a:pt x="7485" y="4695"/>
                </a:cubicBezTo>
                <a:cubicBezTo>
                  <a:pt x="8213" y="4378"/>
                  <a:pt x="9575" y="3143"/>
                  <a:pt x="9037" y="2161"/>
                </a:cubicBezTo>
                <a:cubicBezTo>
                  <a:pt x="8593" y="1401"/>
                  <a:pt x="3210" y="198"/>
                  <a:pt x="2893" y="103"/>
                </a:cubicBezTo>
                <a:cubicBezTo>
                  <a:pt x="2696" y="32"/>
                  <a:pt x="2505" y="1"/>
                  <a:pt x="2324" y="1"/>
                </a:cubicBezTo>
                <a:close/>
              </a:path>
            </a:pathLst>
          </a:custGeom>
          <a:solidFill>
            <a:srgbClr val="D8D6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2" name="Google Shape;2412;p27"/>
          <p:cNvSpPr/>
          <p:nvPr/>
        </p:nvSpPr>
        <p:spPr>
          <a:xfrm>
            <a:off x="905243" y="1354124"/>
            <a:ext cx="139326" cy="159211"/>
          </a:xfrm>
          <a:custGeom>
            <a:avLst/>
            <a:gdLst/>
            <a:ahLst/>
            <a:cxnLst/>
            <a:rect l="l" t="t" r="r" b="b"/>
            <a:pathLst>
              <a:path w="4435" h="5068" extrusionOk="0">
                <a:moveTo>
                  <a:pt x="64" y="0"/>
                </a:moveTo>
                <a:lnTo>
                  <a:pt x="64" y="950"/>
                </a:lnTo>
                <a:lnTo>
                  <a:pt x="2788" y="950"/>
                </a:lnTo>
                <a:lnTo>
                  <a:pt x="1" y="4307"/>
                </a:lnTo>
                <a:lnTo>
                  <a:pt x="1" y="5067"/>
                </a:lnTo>
                <a:lnTo>
                  <a:pt x="4434" y="5067"/>
                </a:lnTo>
                <a:lnTo>
                  <a:pt x="4434" y="4117"/>
                </a:lnTo>
                <a:lnTo>
                  <a:pt x="1552" y="4117"/>
                </a:lnTo>
                <a:lnTo>
                  <a:pt x="4308" y="760"/>
                </a:lnTo>
                <a:lnTo>
                  <a:pt x="4308" y="0"/>
                </a:lnTo>
                <a:close/>
              </a:path>
            </a:pathLst>
          </a:custGeom>
          <a:solidFill>
            <a:srgbClr val="376B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3" name="Google Shape;2413;p27"/>
          <p:cNvSpPr/>
          <p:nvPr/>
        </p:nvSpPr>
        <p:spPr>
          <a:xfrm>
            <a:off x="1053491" y="1293430"/>
            <a:ext cx="99523" cy="113440"/>
          </a:xfrm>
          <a:custGeom>
            <a:avLst/>
            <a:gdLst/>
            <a:ahLst/>
            <a:cxnLst/>
            <a:rect l="l" t="t" r="r" b="b"/>
            <a:pathLst>
              <a:path w="3168" h="3611" extrusionOk="0">
                <a:moveTo>
                  <a:pt x="64" y="0"/>
                </a:moveTo>
                <a:lnTo>
                  <a:pt x="64" y="665"/>
                </a:lnTo>
                <a:lnTo>
                  <a:pt x="1995" y="665"/>
                </a:lnTo>
                <a:lnTo>
                  <a:pt x="0" y="3072"/>
                </a:lnTo>
                <a:lnTo>
                  <a:pt x="0" y="3610"/>
                </a:lnTo>
                <a:lnTo>
                  <a:pt x="3167" y="3610"/>
                </a:lnTo>
                <a:lnTo>
                  <a:pt x="3167" y="2945"/>
                </a:lnTo>
                <a:lnTo>
                  <a:pt x="1109" y="2945"/>
                </a:lnTo>
                <a:lnTo>
                  <a:pt x="3104" y="539"/>
                </a:lnTo>
                <a:lnTo>
                  <a:pt x="3104" y="0"/>
                </a:lnTo>
                <a:close/>
              </a:path>
            </a:pathLst>
          </a:custGeom>
          <a:solidFill>
            <a:srgbClr val="376B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4" name="Google Shape;2414;p27"/>
          <p:cNvSpPr/>
          <p:nvPr/>
        </p:nvSpPr>
        <p:spPr>
          <a:xfrm>
            <a:off x="1168878" y="1232736"/>
            <a:ext cx="78632" cy="89564"/>
          </a:xfrm>
          <a:custGeom>
            <a:avLst/>
            <a:gdLst/>
            <a:ahLst/>
            <a:cxnLst/>
            <a:rect l="l" t="t" r="r" b="b"/>
            <a:pathLst>
              <a:path w="2503" h="2851" extrusionOk="0">
                <a:moveTo>
                  <a:pt x="33" y="0"/>
                </a:moveTo>
                <a:lnTo>
                  <a:pt x="33" y="539"/>
                </a:lnTo>
                <a:lnTo>
                  <a:pt x="1584" y="539"/>
                </a:lnTo>
                <a:lnTo>
                  <a:pt x="1" y="2439"/>
                </a:lnTo>
                <a:lnTo>
                  <a:pt x="1" y="2851"/>
                </a:lnTo>
                <a:lnTo>
                  <a:pt x="2503" y="2851"/>
                </a:lnTo>
                <a:lnTo>
                  <a:pt x="2503" y="2312"/>
                </a:lnTo>
                <a:lnTo>
                  <a:pt x="888" y="2312"/>
                </a:lnTo>
                <a:lnTo>
                  <a:pt x="2439" y="444"/>
                </a:lnTo>
                <a:lnTo>
                  <a:pt x="2439" y="0"/>
                </a:lnTo>
                <a:close/>
              </a:path>
            </a:pathLst>
          </a:custGeom>
          <a:solidFill>
            <a:srgbClr val="376B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5221" y="1117053"/>
            <a:ext cx="4705350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9358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89</Words>
  <Application>Microsoft Office PowerPoint</Application>
  <PresentationFormat>On-screen Show (16:9)</PresentationFormat>
  <Paragraphs>36</Paragraphs>
  <Slides>32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5" baseType="lpstr">
      <vt:lpstr>Arial</vt:lpstr>
      <vt:lpstr>Fira Sans Extra Condensed Medium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Chella</dc:creator>
  <cp:lastModifiedBy>Windows User</cp:lastModifiedBy>
  <cp:revision>11</cp:revision>
  <dcterms:modified xsi:type="dcterms:W3CDTF">2024-12-02T07:43:46Z</dcterms:modified>
</cp:coreProperties>
</file>