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67" r:id="rId2"/>
    <p:sldMasterId id="2147483652" r:id="rId3"/>
  </p:sldMasterIdLst>
  <p:sldIdLst>
    <p:sldId id="256" r:id="rId4"/>
    <p:sldId id="262" r:id="rId5"/>
    <p:sldId id="257" r:id="rId6"/>
    <p:sldId id="261" r:id="rId7"/>
    <p:sldId id="260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005C"/>
    <a:srgbClr val="E2CA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4"/>
    <p:restoredTop sz="94682"/>
  </p:normalViewPr>
  <p:slideViewPr>
    <p:cSldViewPr snapToGrid="0" snapToObjects="1" showGuides="1">
      <p:cViewPr>
        <p:scale>
          <a:sx n="84" d="100"/>
          <a:sy n="84" d="100"/>
        </p:scale>
        <p:origin x="688" y="64"/>
      </p:cViewPr>
      <p:guideLst>
        <p:guide orient="horz" pos="1620"/>
        <p:guide pos="2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radarChart>
        <c:radarStyle val="marker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LifeStyle App</c:v>
                </c:pt>
                <c:pt idx="1">
                  <c:v>Social Media App</c:v>
                </c:pt>
                <c:pt idx="2">
                  <c:v>Utility Mobile App</c:v>
                </c:pt>
                <c:pt idx="3">
                  <c:v>Entertainment App</c:v>
                </c:pt>
                <c:pt idx="4">
                  <c:v>Productivity App</c:v>
                </c:pt>
                <c:pt idx="5">
                  <c:v>Informational App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6</c:v>
                </c:pt>
                <c:pt idx="2">
                  <c:v>2</c:v>
                </c:pt>
                <c:pt idx="3">
                  <c:v>0</c:v>
                </c:pt>
                <c:pt idx="4">
                  <c:v>7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1C-4177-B8FC-5F687C3C46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9519568"/>
        <c:axId val="1582571296"/>
      </c:radarChart>
      <c:catAx>
        <c:axId val="152951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2571296"/>
        <c:crosses val="autoZero"/>
        <c:auto val="1"/>
        <c:lblAlgn val="ctr"/>
        <c:lblOffset val="100"/>
        <c:noMultiLvlLbl val="0"/>
      </c:catAx>
      <c:valAx>
        <c:axId val="1582571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9519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2.png"/><Relationship Id="rId18" Type="http://schemas.openxmlformats.org/officeDocument/2006/relationships/hyperlink" Target="https://en.wikipedia.org/wiki/Washington_Huskies_football_statistical_leaders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hyperlink" Target="http://criticaltechnology.blogspot.com/2012/11/the-essential-tasks-for-understanding.html" TargetMode="External"/><Relationship Id="rId17" Type="http://schemas.openxmlformats.org/officeDocument/2006/relationships/image" Target="../media/image25.png"/><Relationship Id="rId2" Type="http://schemas.openxmlformats.org/officeDocument/2006/relationships/image" Target="../media/image12.svg"/><Relationship Id="rId16" Type="http://schemas.openxmlformats.org/officeDocument/2006/relationships/image" Target="../media/image24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jpg"/><Relationship Id="rId5" Type="http://schemas.openxmlformats.org/officeDocument/2006/relationships/image" Target="../media/image15.png"/><Relationship Id="rId15" Type="http://schemas.openxmlformats.org/officeDocument/2006/relationships/image" Target="../media/image23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hyperlink" Target="https://commons.wikimedia.org/wiki/File:Noun_project_730.svg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2.png"/><Relationship Id="rId18" Type="http://schemas.openxmlformats.org/officeDocument/2006/relationships/hyperlink" Target="https://en.wikipedia.org/wiki/Washington_Huskies_football_statistical_leaders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hyperlink" Target="http://criticaltechnology.blogspot.com/2012/11/the-essential-tasks-for-understanding.html" TargetMode="External"/><Relationship Id="rId17" Type="http://schemas.openxmlformats.org/officeDocument/2006/relationships/image" Target="../media/image25.png"/><Relationship Id="rId2" Type="http://schemas.openxmlformats.org/officeDocument/2006/relationships/image" Target="../media/image12.svg"/><Relationship Id="rId16" Type="http://schemas.openxmlformats.org/officeDocument/2006/relationships/image" Target="../media/image24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jpg"/><Relationship Id="rId5" Type="http://schemas.openxmlformats.org/officeDocument/2006/relationships/image" Target="../media/image15.png"/><Relationship Id="rId15" Type="http://schemas.openxmlformats.org/officeDocument/2006/relationships/image" Target="../media/image23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hyperlink" Target="https://commons.wikimedia.org/wiki/File:Noun_project_730.sv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7FE5C5-82E9-48E2-A7F7-802B1BFA1C22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14DB54-AC7A-4CA4-B297-D811714D57B1}">
      <dgm:prSet phldrT="[Text]"/>
      <dgm:spPr/>
      <dgm:t>
        <a:bodyPr/>
        <a:lstStyle/>
        <a:p>
          <a:r>
            <a:rPr lang="en-US" dirty="0"/>
            <a:t>App</a:t>
          </a:r>
        </a:p>
      </dgm:t>
    </dgm:pt>
    <dgm:pt modelId="{27FE17C1-01C2-4BB5-BB4E-4F84411DD45F}" type="parTrans" cxnId="{DEE88588-3F9A-42D5-A4F5-148590E49200}">
      <dgm:prSet/>
      <dgm:spPr/>
      <dgm:t>
        <a:bodyPr/>
        <a:lstStyle/>
        <a:p>
          <a:endParaRPr lang="en-US"/>
        </a:p>
      </dgm:t>
    </dgm:pt>
    <dgm:pt modelId="{D904A772-7888-4A90-9B59-3366E7434F14}" type="sibTrans" cxnId="{DEE88588-3F9A-42D5-A4F5-148590E49200}">
      <dgm:prSet/>
      <dgm:spPr/>
      <dgm:t>
        <a:bodyPr/>
        <a:lstStyle/>
        <a:p>
          <a:endParaRPr lang="en-US"/>
        </a:p>
      </dgm:t>
    </dgm:pt>
    <dgm:pt modelId="{8EC5E71F-2A63-4B06-B405-75A85F5E2A78}">
      <dgm:prSet phldrT="[Text]"/>
      <dgm:spPr/>
      <dgm:t>
        <a:bodyPr/>
        <a:lstStyle/>
        <a:p>
          <a:r>
            <a:rPr lang="en-US" dirty="0"/>
            <a:t>Users</a:t>
          </a:r>
        </a:p>
      </dgm:t>
    </dgm:pt>
    <dgm:pt modelId="{9E499BB6-2D15-46CF-AE40-701863C8FB61}" type="parTrans" cxnId="{E6E8C6FA-75B5-49B8-8FD4-30459E2F403E}">
      <dgm:prSet/>
      <dgm:spPr/>
      <dgm:t>
        <a:bodyPr/>
        <a:lstStyle/>
        <a:p>
          <a:endParaRPr lang="en-US"/>
        </a:p>
      </dgm:t>
    </dgm:pt>
    <dgm:pt modelId="{BAF818EB-4988-44B6-B260-37C7447254BA}" type="sibTrans" cxnId="{E6E8C6FA-75B5-49B8-8FD4-30459E2F403E}">
      <dgm:prSet/>
      <dgm:spPr/>
      <dgm:t>
        <a:bodyPr/>
        <a:lstStyle/>
        <a:p>
          <a:endParaRPr lang="en-US"/>
        </a:p>
      </dgm:t>
    </dgm:pt>
    <dgm:pt modelId="{BAA92F62-A6B5-411E-8A24-0FE523F09C1F}">
      <dgm:prSet phldrT="[Text]"/>
      <dgm:spPr/>
      <dgm:t>
        <a:bodyPr/>
        <a:lstStyle/>
        <a:p>
          <a:r>
            <a:rPr lang="en-US" dirty="0"/>
            <a:t>International Students</a:t>
          </a:r>
        </a:p>
      </dgm:t>
    </dgm:pt>
    <dgm:pt modelId="{7C2A0FF6-DAC6-4DC8-B57E-7ED7F067C63A}" type="parTrans" cxnId="{C5AD1A33-5960-452D-8984-42952D7ABFD6}">
      <dgm:prSet/>
      <dgm:spPr/>
      <dgm:t>
        <a:bodyPr/>
        <a:lstStyle/>
        <a:p>
          <a:endParaRPr lang="en-US"/>
        </a:p>
      </dgm:t>
    </dgm:pt>
    <dgm:pt modelId="{BFDC183C-A08C-4DF3-A553-321D430E75FD}" type="sibTrans" cxnId="{C5AD1A33-5960-452D-8984-42952D7ABFD6}">
      <dgm:prSet/>
      <dgm:spPr/>
      <dgm:t>
        <a:bodyPr/>
        <a:lstStyle/>
        <a:p>
          <a:endParaRPr lang="en-US"/>
        </a:p>
      </dgm:t>
    </dgm:pt>
    <dgm:pt modelId="{1C6F4D52-6E68-4B87-8BC8-6D015EF73364}">
      <dgm:prSet phldrT="[Text]"/>
      <dgm:spPr/>
      <dgm:t>
        <a:bodyPr/>
        <a:lstStyle/>
        <a:p>
          <a:r>
            <a:rPr lang="en-US" dirty="0"/>
            <a:t>Career Counsellors</a:t>
          </a:r>
        </a:p>
      </dgm:t>
    </dgm:pt>
    <dgm:pt modelId="{5BEC5364-F740-46A8-9AFC-7724C16AE257}" type="parTrans" cxnId="{F40AE415-C25C-45D5-885B-83EB2632ACCB}">
      <dgm:prSet/>
      <dgm:spPr/>
      <dgm:t>
        <a:bodyPr/>
        <a:lstStyle/>
        <a:p>
          <a:endParaRPr lang="en-US"/>
        </a:p>
      </dgm:t>
    </dgm:pt>
    <dgm:pt modelId="{78C2D04C-C626-4C6B-8E4E-C0181B4448D8}" type="sibTrans" cxnId="{F40AE415-C25C-45D5-885B-83EB2632ACCB}">
      <dgm:prSet/>
      <dgm:spPr/>
      <dgm:t>
        <a:bodyPr/>
        <a:lstStyle/>
        <a:p>
          <a:endParaRPr lang="en-US"/>
        </a:p>
      </dgm:t>
    </dgm:pt>
    <dgm:pt modelId="{549026D4-2411-425E-958A-99CB79FD850A}">
      <dgm:prSet phldrT="[Text]"/>
      <dgm:spPr/>
      <dgm:t>
        <a:bodyPr/>
        <a:lstStyle/>
        <a:p>
          <a:r>
            <a:rPr lang="en-US" dirty="0"/>
            <a:t>Customers</a:t>
          </a:r>
        </a:p>
      </dgm:t>
    </dgm:pt>
    <dgm:pt modelId="{17C37A3C-C271-4BBE-AF19-1ABC953D8619}" type="parTrans" cxnId="{42F90B12-15B2-48FC-9903-A466F73A9101}">
      <dgm:prSet/>
      <dgm:spPr/>
      <dgm:t>
        <a:bodyPr/>
        <a:lstStyle/>
        <a:p>
          <a:endParaRPr lang="en-US"/>
        </a:p>
      </dgm:t>
    </dgm:pt>
    <dgm:pt modelId="{CAC2C3CB-056B-495E-A10E-BBC8E3BF4B8B}" type="sibTrans" cxnId="{42F90B12-15B2-48FC-9903-A466F73A9101}">
      <dgm:prSet/>
      <dgm:spPr/>
      <dgm:t>
        <a:bodyPr/>
        <a:lstStyle/>
        <a:p>
          <a:endParaRPr lang="en-US"/>
        </a:p>
      </dgm:t>
    </dgm:pt>
    <dgm:pt modelId="{3FB3C35B-CBA5-415F-B2F6-2B301FEA9227}">
      <dgm:prSet phldrT="[Text]"/>
      <dgm:spPr/>
      <dgm:t>
        <a:bodyPr/>
        <a:lstStyle/>
        <a:p>
          <a:r>
            <a:rPr lang="en-US" dirty="0"/>
            <a:t>University/ Dept/ Career Services</a:t>
          </a:r>
        </a:p>
      </dgm:t>
    </dgm:pt>
    <dgm:pt modelId="{91583F19-980B-4FC6-9FF8-2254449E94D9}" type="parTrans" cxnId="{CD808E44-13B4-4781-859D-72120EF6E353}">
      <dgm:prSet/>
      <dgm:spPr/>
      <dgm:t>
        <a:bodyPr/>
        <a:lstStyle/>
        <a:p>
          <a:endParaRPr lang="en-US"/>
        </a:p>
      </dgm:t>
    </dgm:pt>
    <dgm:pt modelId="{FDFCBA27-84A1-42C8-983C-7E041F47703A}" type="sibTrans" cxnId="{CD808E44-13B4-4781-859D-72120EF6E353}">
      <dgm:prSet/>
      <dgm:spPr/>
      <dgm:t>
        <a:bodyPr/>
        <a:lstStyle/>
        <a:p>
          <a:endParaRPr lang="en-US"/>
        </a:p>
      </dgm:t>
    </dgm:pt>
    <dgm:pt modelId="{386F7B15-6FD9-4D4B-8F73-AF69EB2A3394}">
      <dgm:prSet phldrT="[Text]"/>
      <dgm:spPr/>
      <dgm:t>
        <a:bodyPr/>
        <a:lstStyle/>
        <a:p>
          <a:r>
            <a:rPr lang="en-US" dirty="0"/>
            <a:t>Early Stage</a:t>
          </a:r>
        </a:p>
      </dgm:t>
    </dgm:pt>
    <dgm:pt modelId="{72B691E7-AE52-49D9-BC84-30695434E337}" type="parTrans" cxnId="{29EAECB7-BD63-471A-9EBD-96E7D550ED75}">
      <dgm:prSet/>
      <dgm:spPr/>
      <dgm:t>
        <a:bodyPr/>
        <a:lstStyle/>
        <a:p>
          <a:endParaRPr lang="en-US"/>
        </a:p>
      </dgm:t>
    </dgm:pt>
    <dgm:pt modelId="{D4E76B7D-C947-40F7-A918-6DF357CD81F9}" type="sibTrans" cxnId="{29EAECB7-BD63-471A-9EBD-96E7D550ED75}">
      <dgm:prSet/>
      <dgm:spPr/>
      <dgm:t>
        <a:bodyPr/>
        <a:lstStyle/>
        <a:p>
          <a:endParaRPr lang="en-US"/>
        </a:p>
      </dgm:t>
    </dgm:pt>
    <dgm:pt modelId="{A210786E-51E9-490D-B5E9-ACCA3ACFE0C8}">
      <dgm:prSet phldrT="[Text]"/>
      <dgm:spPr/>
      <dgm:t>
        <a:bodyPr/>
        <a:lstStyle/>
        <a:p>
          <a:r>
            <a:rPr lang="en-US"/>
            <a:t>Late Stage</a:t>
          </a:r>
          <a:endParaRPr lang="en-US" dirty="0"/>
        </a:p>
      </dgm:t>
    </dgm:pt>
    <dgm:pt modelId="{A8F2EF4C-B4EB-48A0-A589-66EEC25AB7AE}" type="parTrans" cxnId="{E1575CC2-68D2-4629-BBE1-951966C04FD2}">
      <dgm:prSet/>
      <dgm:spPr/>
      <dgm:t>
        <a:bodyPr/>
        <a:lstStyle/>
        <a:p>
          <a:endParaRPr lang="en-US"/>
        </a:p>
      </dgm:t>
    </dgm:pt>
    <dgm:pt modelId="{AB7A1CA5-9957-45B0-80EF-E688513868BA}" type="sibTrans" cxnId="{E1575CC2-68D2-4629-BBE1-951966C04FD2}">
      <dgm:prSet/>
      <dgm:spPr/>
      <dgm:t>
        <a:bodyPr/>
        <a:lstStyle/>
        <a:p>
          <a:endParaRPr lang="en-US"/>
        </a:p>
      </dgm:t>
    </dgm:pt>
    <dgm:pt modelId="{EFA76CD1-EF53-4AFD-9EC2-9FCD0A597DAA}">
      <dgm:prSet phldrT="[Text]"/>
      <dgm:spPr/>
      <dgm:t>
        <a:bodyPr/>
        <a:lstStyle/>
        <a:p>
          <a:r>
            <a:rPr lang="en-US" dirty="0"/>
            <a:t>Admins</a:t>
          </a:r>
        </a:p>
      </dgm:t>
    </dgm:pt>
    <dgm:pt modelId="{F68BEDF6-57C6-4298-A708-E2466A0536F1}" type="sibTrans" cxnId="{24E1BCF0-68A9-4541-A3FE-97A558F62EA5}">
      <dgm:prSet/>
      <dgm:spPr/>
      <dgm:t>
        <a:bodyPr/>
        <a:lstStyle/>
        <a:p>
          <a:endParaRPr lang="en-US"/>
        </a:p>
      </dgm:t>
    </dgm:pt>
    <dgm:pt modelId="{6CF9CC51-0405-4299-9F8F-23921924293B}" type="parTrans" cxnId="{24E1BCF0-68A9-4541-A3FE-97A558F62EA5}">
      <dgm:prSet/>
      <dgm:spPr/>
      <dgm:t>
        <a:bodyPr/>
        <a:lstStyle/>
        <a:p>
          <a:endParaRPr lang="en-US"/>
        </a:p>
      </dgm:t>
    </dgm:pt>
    <dgm:pt modelId="{5A67905D-971D-4631-A9EC-07987656D102}" type="pres">
      <dgm:prSet presAssocID="{1A7FE5C5-82E9-48E2-A7F7-802B1BFA1C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CDBE7A1-0C22-439F-9B23-D42208B99443}" type="pres">
      <dgm:prSet presAssocID="{C414DB54-AC7A-4CA4-B297-D811714D57B1}" presName="hierRoot1" presStyleCnt="0"/>
      <dgm:spPr/>
    </dgm:pt>
    <dgm:pt modelId="{30E6558F-8907-47D1-B458-9D3D03B213F8}" type="pres">
      <dgm:prSet presAssocID="{C414DB54-AC7A-4CA4-B297-D811714D57B1}" presName="composite" presStyleCnt="0"/>
      <dgm:spPr/>
    </dgm:pt>
    <dgm:pt modelId="{F931C219-2179-4CAF-A96C-48A7F73BD535}" type="pres">
      <dgm:prSet presAssocID="{C414DB54-AC7A-4CA4-B297-D811714D57B1}" presName="image" presStyleLbl="node0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3B0C8A7-B428-4B82-9048-48C6D90CAA05}" type="pres">
      <dgm:prSet presAssocID="{C414DB54-AC7A-4CA4-B297-D811714D57B1}" presName="text" presStyleLbl="revTx" presStyleIdx="0" presStyleCnt="9">
        <dgm:presLayoutVars>
          <dgm:chPref val="3"/>
        </dgm:presLayoutVars>
      </dgm:prSet>
      <dgm:spPr/>
    </dgm:pt>
    <dgm:pt modelId="{9BDAAFC7-55A0-4076-BDDA-0FAB884D0728}" type="pres">
      <dgm:prSet presAssocID="{C414DB54-AC7A-4CA4-B297-D811714D57B1}" presName="hierChild2" presStyleCnt="0"/>
      <dgm:spPr/>
    </dgm:pt>
    <dgm:pt modelId="{243CE1B4-93A7-4632-B8F3-D64A45BA9D2A}" type="pres">
      <dgm:prSet presAssocID="{9E499BB6-2D15-46CF-AE40-701863C8FB61}" presName="Name10" presStyleLbl="parChTrans1D2" presStyleIdx="0" presStyleCnt="2"/>
      <dgm:spPr/>
    </dgm:pt>
    <dgm:pt modelId="{44BB1887-F716-42A0-829D-4B39231E5F4F}" type="pres">
      <dgm:prSet presAssocID="{8EC5E71F-2A63-4B06-B405-75A85F5E2A78}" presName="hierRoot2" presStyleCnt="0"/>
      <dgm:spPr/>
    </dgm:pt>
    <dgm:pt modelId="{5622B4C7-0EF1-4B0D-9963-F506DB1526FF}" type="pres">
      <dgm:prSet presAssocID="{8EC5E71F-2A63-4B06-B405-75A85F5E2A78}" presName="composite2" presStyleCnt="0"/>
      <dgm:spPr/>
    </dgm:pt>
    <dgm:pt modelId="{ABEBF1B8-06A7-48EC-850B-0EF3B9348383}" type="pres">
      <dgm:prSet presAssocID="{8EC5E71F-2A63-4B06-B405-75A85F5E2A78}" presName="image2" presStyleLbl="node2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CD4AAF31-A022-46D1-B22C-E8B5A016101E}" type="pres">
      <dgm:prSet presAssocID="{8EC5E71F-2A63-4B06-B405-75A85F5E2A78}" presName="text2" presStyleLbl="revTx" presStyleIdx="1" presStyleCnt="9">
        <dgm:presLayoutVars>
          <dgm:chPref val="3"/>
        </dgm:presLayoutVars>
      </dgm:prSet>
      <dgm:spPr/>
    </dgm:pt>
    <dgm:pt modelId="{6E464B1A-444B-43C2-A6A5-1EDAB662CFFD}" type="pres">
      <dgm:prSet presAssocID="{8EC5E71F-2A63-4B06-B405-75A85F5E2A78}" presName="hierChild3" presStyleCnt="0"/>
      <dgm:spPr/>
    </dgm:pt>
    <dgm:pt modelId="{9C2BAB73-C2AC-4844-9C4E-913466A22953}" type="pres">
      <dgm:prSet presAssocID="{7C2A0FF6-DAC6-4DC8-B57E-7ED7F067C63A}" presName="Name17" presStyleLbl="parChTrans1D3" presStyleIdx="0" presStyleCnt="4"/>
      <dgm:spPr/>
    </dgm:pt>
    <dgm:pt modelId="{70A9E7D8-E9C0-4396-853B-F25401B7FC6A}" type="pres">
      <dgm:prSet presAssocID="{BAA92F62-A6B5-411E-8A24-0FE523F09C1F}" presName="hierRoot3" presStyleCnt="0"/>
      <dgm:spPr/>
    </dgm:pt>
    <dgm:pt modelId="{0EE0AD0C-E7B0-4A43-9BCA-D013D980305B}" type="pres">
      <dgm:prSet presAssocID="{BAA92F62-A6B5-411E-8A24-0FE523F09C1F}" presName="composite3" presStyleCnt="0"/>
      <dgm:spPr/>
    </dgm:pt>
    <dgm:pt modelId="{4245744C-EA83-4ED1-AB8E-040307BAF4A4}" type="pres">
      <dgm:prSet presAssocID="{BAA92F62-A6B5-411E-8A24-0FE523F09C1F}" presName="image3" presStyleLbl="node3" presStyleIdx="0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DDDC8ADB-62D0-4102-8BD9-1EE39F760595}" type="pres">
      <dgm:prSet presAssocID="{BAA92F62-A6B5-411E-8A24-0FE523F09C1F}" presName="text3" presStyleLbl="revTx" presStyleIdx="2" presStyleCnt="9">
        <dgm:presLayoutVars>
          <dgm:chPref val="3"/>
        </dgm:presLayoutVars>
      </dgm:prSet>
      <dgm:spPr/>
    </dgm:pt>
    <dgm:pt modelId="{4A219815-D8E3-4E81-9ED4-C7791AB8DD35}" type="pres">
      <dgm:prSet presAssocID="{BAA92F62-A6B5-411E-8A24-0FE523F09C1F}" presName="hierChild4" presStyleCnt="0"/>
      <dgm:spPr/>
    </dgm:pt>
    <dgm:pt modelId="{BFB5D791-16F2-4B4E-B7C0-3F33921710AE}" type="pres">
      <dgm:prSet presAssocID="{72B691E7-AE52-49D9-BC84-30695434E337}" presName="Name23" presStyleLbl="parChTrans1D4" presStyleIdx="0" presStyleCnt="2"/>
      <dgm:spPr/>
    </dgm:pt>
    <dgm:pt modelId="{DEDD7446-E2F1-4445-9751-2C17BF1CF4B7}" type="pres">
      <dgm:prSet presAssocID="{386F7B15-6FD9-4D4B-8F73-AF69EB2A3394}" presName="hierRoot4" presStyleCnt="0"/>
      <dgm:spPr/>
    </dgm:pt>
    <dgm:pt modelId="{161A8E17-9169-4D3E-A6D3-E22B6034CF36}" type="pres">
      <dgm:prSet presAssocID="{386F7B15-6FD9-4D4B-8F73-AF69EB2A3394}" presName="composite4" presStyleCnt="0"/>
      <dgm:spPr/>
    </dgm:pt>
    <dgm:pt modelId="{1B768113-165C-4177-9C32-9891456DB36C}" type="pres">
      <dgm:prSet presAssocID="{386F7B15-6FD9-4D4B-8F73-AF69EB2A3394}" presName="image4" presStyleLbl="node4" presStyleIdx="0" presStyleCnt="2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by Crawling"/>
        </a:ext>
      </dgm:extLst>
    </dgm:pt>
    <dgm:pt modelId="{6BA46CA8-B9D2-4AAC-83C1-B48058C3BEBD}" type="pres">
      <dgm:prSet presAssocID="{386F7B15-6FD9-4D4B-8F73-AF69EB2A3394}" presName="text4" presStyleLbl="revTx" presStyleIdx="3" presStyleCnt="9">
        <dgm:presLayoutVars>
          <dgm:chPref val="3"/>
        </dgm:presLayoutVars>
      </dgm:prSet>
      <dgm:spPr/>
    </dgm:pt>
    <dgm:pt modelId="{877A9F49-02E5-438F-8EBB-783B43FA3CF1}" type="pres">
      <dgm:prSet presAssocID="{386F7B15-6FD9-4D4B-8F73-AF69EB2A3394}" presName="hierChild5" presStyleCnt="0"/>
      <dgm:spPr/>
    </dgm:pt>
    <dgm:pt modelId="{369585DF-CAB6-45FF-9EA0-6F355132B85C}" type="pres">
      <dgm:prSet presAssocID="{A8F2EF4C-B4EB-48A0-A589-66EEC25AB7AE}" presName="Name23" presStyleLbl="parChTrans1D4" presStyleIdx="1" presStyleCnt="2"/>
      <dgm:spPr/>
    </dgm:pt>
    <dgm:pt modelId="{82CA6E9B-D604-4E95-8BF2-93DC79639BD1}" type="pres">
      <dgm:prSet presAssocID="{A210786E-51E9-490D-B5E9-ACCA3ACFE0C8}" presName="hierRoot4" presStyleCnt="0"/>
      <dgm:spPr/>
    </dgm:pt>
    <dgm:pt modelId="{E739061E-D0E7-463D-81D2-0E35B94D64EC}" type="pres">
      <dgm:prSet presAssocID="{A210786E-51E9-490D-B5E9-ACCA3ACFE0C8}" presName="composite4" presStyleCnt="0"/>
      <dgm:spPr/>
    </dgm:pt>
    <dgm:pt modelId="{90797511-F706-4423-898F-7D4D504F6E18}" type="pres">
      <dgm:prSet presAssocID="{A210786E-51E9-490D-B5E9-ACCA3ACFE0C8}" presName="image4" presStyleLbl="node4" presStyleIdx="1" presStyleCnt="2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lk"/>
        </a:ext>
      </dgm:extLst>
    </dgm:pt>
    <dgm:pt modelId="{083830A6-794B-41C5-A8AF-BEB36A760918}" type="pres">
      <dgm:prSet presAssocID="{A210786E-51E9-490D-B5E9-ACCA3ACFE0C8}" presName="text4" presStyleLbl="revTx" presStyleIdx="4" presStyleCnt="9">
        <dgm:presLayoutVars>
          <dgm:chPref val="3"/>
        </dgm:presLayoutVars>
      </dgm:prSet>
      <dgm:spPr/>
    </dgm:pt>
    <dgm:pt modelId="{3A91545E-CD52-4A5A-8082-06E77E1FE8F6}" type="pres">
      <dgm:prSet presAssocID="{A210786E-51E9-490D-B5E9-ACCA3ACFE0C8}" presName="hierChild5" presStyleCnt="0"/>
      <dgm:spPr/>
    </dgm:pt>
    <dgm:pt modelId="{85AB9239-9D64-4D8D-9F3A-21986895984E}" type="pres">
      <dgm:prSet presAssocID="{6CF9CC51-0405-4299-9F8F-23921924293B}" presName="Name17" presStyleLbl="parChTrans1D3" presStyleIdx="1" presStyleCnt="4"/>
      <dgm:spPr/>
    </dgm:pt>
    <dgm:pt modelId="{4FC6DA88-737E-4B1B-A6CD-051CF619A8BC}" type="pres">
      <dgm:prSet presAssocID="{EFA76CD1-EF53-4AFD-9EC2-9FCD0A597DAA}" presName="hierRoot3" presStyleCnt="0"/>
      <dgm:spPr/>
    </dgm:pt>
    <dgm:pt modelId="{BA516843-3830-4788-A300-E3D0D03335EA}" type="pres">
      <dgm:prSet presAssocID="{EFA76CD1-EF53-4AFD-9EC2-9FCD0A597DAA}" presName="composite3" presStyleCnt="0"/>
      <dgm:spPr/>
    </dgm:pt>
    <dgm:pt modelId="{E3CF1852-1D79-42A2-BDB9-40F9E4AD49EB}" type="pres">
      <dgm:prSet presAssocID="{EFA76CD1-EF53-4AFD-9EC2-9FCD0A597DAA}" presName="image3" presStyleLbl="node3" presStyleIdx="1" presStyleCnt="4"/>
      <dgm:spPr>
        <a:prstGeom prst="rect">
          <a:avLst/>
        </a:prstGeom>
        <a:blipFill>
          <a:blip xmlns:r="http://schemas.openxmlformats.org/officeDocument/2006/relationships"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rent and Child"/>
        </a:ext>
      </dgm:extLst>
    </dgm:pt>
    <dgm:pt modelId="{89DB1B1D-74E0-499D-A1E1-58BF2CB7A1C1}" type="pres">
      <dgm:prSet presAssocID="{EFA76CD1-EF53-4AFD-9EC2-9FCD0A597DAA}" presName="text3" presStyleLbl="revTx" presStyleIdx="5" presStyleCnt="9">
        <dgm:presLayoutVars>
          <dgm:chPref val="3"/>
        </dgm:presLayoutVars>
      </dgm:prSet>
      <dgm:spPr/>
    </dgm:pt>
    <dgm:pt modelId="{849E7706-36A6-47AF-9C87-3882B1C6D02C}" type="pres">
      <dgm:prSet presAssocID="{EFA76CD1-EF53-4AFD-9EC2-9FCD0A597DAA}" presName="hierChild4" presStyleCnt="0"/>
      <dgm:spPr/>
    </dgm:pt>
    <dgm:pt modelId="{0F19DF6D-AEE4-4231-AD0D-6D091C5DE29A}" type="pres">
      <dgm:prSet presAssocID="{5BEC5364-F740-46A8-9AFC-7724C16AE257}" presName="Name17" presStyleLbl="parChTrans1D3" presStyleIdx="2" presStyleCnt="4"/>
      <dgm:spPr/>
    </dgm:pt>
    <dgm:pt modelId="{1CC5A483-7071-4824-94D0-44614B65B1F0}" type="pres">
      <dgm:prSet presAssocID="{1C6F4D52-6E68-4B87-8BC8-6D015EF73364}" presName="hierRoot3" presStyleCnt="0"/>
      <dgm:spPr/>
    </dgm:pt>
    <dgm:pt modelId="{0F03D500-81D6-4BA4-991D-AEBDDBA1529D}" type="pres">
      <dgm:prSet presAssocID="{1C6F4D52-6E68-4B87-8BC8-6D015EF73364}" presName="composite3" presStyleCnt="0"/>
      <dgm:spPr/>
    </dgm:pt>
    <dgm:pt modelId="{7B44581C-B12D-4069-B803-ABA5C0569963}" type="pres">
      <dgm:prSet presAssocID="{1C6F4D52-6E68-4B87-8BC8-6D015EF73364}" presName="image3" presStyleLbl="node3" presStyleIdx="2" presStyleCnt="4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l="-14000" r="-14000"/>
          </a:stretch>
        </a:blipFill>
      </dgm:spPr>
    </dgm:pt>
    <dgm:pt modelId="{395C7FD6-0E7B-4BB3-994D-1808358EB5A9}" type="pres">
      <dgm:prSet presAssocID="{1C6F4D52-6E68-4B87-8BC8-6D015EF73364}" presName="text3" presStyleLbl="revTx" presStyleIdx="6" presStyleCnt="9">
        <dgm:presLayoutVars>
          <dgm:chPref val="3"/>
        </dgm:presLayoutVars>
      </dgm:prSet>
      <dgm:spPr/>
    </dgm:pt>
    <dgm:pt modelId="{038FAD06-62A1-43F8-8428-AE9E3FBF755C}" type="pres">
      <dgm:prSet presAssocID="{1C6F4D52-6E68-4B87-8BC8-6D015EF73364}" presName="hierChild4" presStyleCnt="0"/>
      <dgm:spPr/>
    </dgm:pt>
    <dgm:pt modelId="{0759C90E-56BA-412F-BBB0-428455BD85A6}" type="pres">
      <dgm:prSet presAssocID="{17C37A3C-C271-4BBE-AF19-1ABC953D8619}" presName="Name10" presStyleLbl="parChTrans1D2" presStyleIdx="1" presStyleCnt="2"/>
      <dgm:spPr/>
    </dgm:pt>
    <dgm:pt modelId="{A55C6208-39E0-4BC0-8AE7-83341D69CAC0}" type="pres">
      <dgm:prSet presAssocID="{549026D4-2411-425E-958A-99CB79FD850A}" presName="hierRoot2" presStyleCnt="0"/>
      <dgm:spPr/>
    </dgm:pt>
    <dgm:pt modelId="{FB9CFDB4-62FC-4F14-93A2-AE1D8EDE1C94}" type="pres">
      <dgm:prSet presAssocID="{549026D4-2411-425E-958A-99CB79FD850A}" presName="composite2" presStyleCnt="0"/>
      <dgm:spPr/>
    </dgm:pt>
    <dgm:pt modelId="{2392A585-68DF-40D5-87D9-15423327AF62}" type="pres">
      <dgm:prSet presAssocID="{549026D4-2411-425E-958A-99CB79FD850A}" presName="image2" presStyleLbl="node2" presStyleIdx="1" presStyleCnt="2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253D432-28BC-4561-AE33-B0941D5E5513}" type="pres">
      <dgm:prSet presAssocID="{549026D4-2411-425E-958A-99CB79FD850A}" presName="text2" presStyleLbl="revTx" presStyleIdx="7" presStyleCnt="9">
        <dgm:presLayoutVars>
          <dgm:chPref val="3"/>
        </dgm:presLayoutVars>
      </dgm:prSet>
      <dgm:spPr/>
    </dgm:pt>
    <dgm:pt modelId="{57AB87CC-F511-464F-AB9C-0EAD22815828}" type="pres">
      <dgm:prSet presAssocID="{549026D4-2411-425E-958A-99CB79FD850A}" presName="hierChild3" presStyleCnt="0"/>
      <dgm:spPr/>
    </dgm:pt>
    <dgm:pt modelId="{8253316B-3EDE-4FDD-ABF9-7FD2F70F2599}" type="pres">
      <dgm:prSet presAssocID="{91583F19-980B-4FC6-9FF8-2254449E94D9}" presName="Name17" presStyleLbl="parChTrans1D3" presStyleIdx="3" presStyleCnt="4"/>
      <dgm:spPr/>
    </dgm:pt>
    <dgm:pt modelId="{5C4B99D3-623F-4F63-8D48-D7ACDDC63981}" type="pres">
      <dgm:prSet presAssocID="{3FB3C35B-CBA5-415F-B2F6-2B301FEA9227}" presName="hierRoot3" presStyleCnt="0"/>
      <dgm:spPr/>
    </dgm:pt>
    <dgm:pt modelId="{CAC644C4-BB0C-4ADB-9FBD-35124E86DBD1}" type="pres">
      <dgm:prSet presAssocID="{3FB3C35B-CBA5-415F-B2F6-2B301FEA9227}" presName="composite3" presStyleCnt="0"/>
      <dgm:spPr/>
    </dgm:pt>
    <dgm:pt modelId="{752AF296-654F-4C8E-8B19-75468A86FBD2}" type="pres">
      <dgm:prSet presAssocID="{3FB3C35B-CBA5-415F-B2F6-2B301FEA9227}" presName="image3" presStyleLbl="node3" presStyleIdx="3" presStyleCnt="4"/>
      <dgm:spPr>
        <a:prstGeom prst="rect">
          <a:avLst/>
        </a:prstGeom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rcRect/>
          <a:stretch>
            <a:fillRect l="-22000" r="-22000"/>
          </a:stretch>
        </a:blipFill>
      </dgm:spPr>
    </dgm:pt>
    <dgm:pt modelId="{6C3AF07E-7DFF-46B3-B356-897C1527C2A4}" type="pres">
      <dgm:prSet presAssocID="{3FB3C35B-CBA5-415F-B2F6-2B301FEA9227}" presName="text3" presStyleLbl="revTx" presStyleIdx="8" presStyleCnt="9">
        <dgm:presLayoutVars>
          <dgm:chPref val="3"/>
        </dgm:presLayoutVars>
      </dgm:prSet>
      <dgm:spPr/>
    </dgm:pt>
    <dgm:pt modelId="{DDC7944F-AD06-4005-B826-0C882CE3F9C0}" type="pres">
      <dgm:prSet presAssocID="{3FB3C35B-CBA5-415F-B2F6-2B301FEA9227}" presName="hierChild4" presStyleCnt="0"/>
      <dgm:spPr/>
    </dgm:pt>
  </dgm:ptLst>
  <dgm:cxnLst>
    <dgm:cxn modelId="{42F90B12-15B2-48FC-9903-A466F73A9101}" srcId="{C414DB54-AC7A-4CA4-B297-D811714D57B1}" destId="{549026D4-2411-425E-958A-99CB79FD850A}" srcOrd="1" destOrd="0" parTransId="{17C37A3C-C271-4BBE-AF19-1ABC953D8619}" sibTransId="{CAC2C3CB-056B-495E-A10E-BBC8E3BF4B8B}"/>
    <dgm:cxn modelId="{74978B15-49A4-4CF8-AFC1-A48596854B0D}" type="presOf" srcId="{386F7B15-6FD9-4D4B-8F73-AF69EB2A3394}" destId="{6BA46CA8-B9D2-4AAC-83C1-B48058C3BEBD}" srcOrd="0" destOrd="0" presId="urn:microsoft.com/office/officeart/2009/layout/CirclePictureHierarchy"/>
    <dgm:cxn modelId="{F40AE415-C25C-45D5-885B-83EB2632ACCB}" srcId="{8EC5E71F-2A63-4B06-B405-75A85F5E2A78}" destId="{1C6F4D52-6E68-4B87-8BC8-6D015EF73364}" srcOrd="2" destOrd="0" parTransId="{5BEC5364-F740-46A8-9AFC-7724C16AE257}" sibTransId="{78C2D04C-C626-4C6B-8E4E-C0181B4448D8}"/>
    <dgm:cxn modelId="{E823552F-7D2B-494C-948E-EA365C262D6A}" type="presOf" srcId="{EFA76CD1-EF53-4AFD-9EC2-9FCD0A597DAA}" destId="{89DB1B1D-74E0-499D-A1E1-58BF2CB7A1C1}" srcOrd="0" destOrd="0" presId="urn:microsoft.com/office/officeart/2009/layout/CirclePictureHierarchy"/>
    <dgm:cxn modelId="{C5AD1A33-5960-452D-8984-42952D7ABFD6}" srcId="{8EC5E71F-2A63-4B06-B405-75A85F5E2A78}" destId="{BAA92F62-A6B5-411E-8A24-0FE523F09C1F}" srcOrd="0" destOrd="0" parTransId="{7C2A0FF6-DAC6-4DC8-B57E-7ED7F067C63A}" sibTransId="{BFDC183C-A08C-4DF3-A553-321D430E75FD}"/>
    <dgm:cxn modelId="{C7354236-280A-47AE-88AB-AC63C463889F}" type="presOf" srcId="{17C37A3C-C271-4BBE-AF19-1ABC953D8619}" destId="{0759C90E-56BA-412F-BBB0-428455BD85A6}" srcOrd="0" destOrd="0" presId="urn:microsoft.com/office/officeart/2009/layout/CirclePictureHierarchy"/>
    <dgm:cxn modelId="{E9E24E39-30ED-4C70-850D-F1862ECE7B0E}" type="presOf" srcId="{BAA92F62-A6B5-411E-8A24-0FE523F09C1F}" destId="{DDDC8ADB-62D0-4102-8BD9-1EE39F760595}" srcOrd="0" destOrd="0" presId="urn:microsoft.com/office/officeart/2009/layout/CirclePictureHierarchy"/>
    <dgm:cxn modelId="{66F78C61-5D1B-4393-9222-1B6096C18556}" type="presOf" srcId="{7C2A0FF6-DAC6-4DC8-B57E-7ED7F067C63A}" destId="{9C2BAB73-C2AC-4844-9C4E-913466A22953}" srcOrd="0" destOrd="0" presId="urn:microsoft.com/office/officeart/2009/layout/CirclePictureHierarchy"/>
    <dgm:cxn modelId="{5540D863-01DC-40E8-B38C-3F13596E9990}" type="presOf" srcId="{91583F19-980B-4FC6-9FF8-2254449E94D9}" destId="{8253316B-3EDE-4FDD-ABF9-7FD2F70F2599}" srcOrd="0" destOrd="0" presId="urn:microsoft.com/office/officeart/2009/layout/CirclePictureHierarchy"/>
    <dgm:cxn modelId="{CD808E44-13B4-4781-859D-72120EF6E353}" srcId="{549026D4-2411-425E-958A-99CB79FD850A}" destId="{3FB3C35B-CBA5-415F-B2F6-2B301FEA9227}" srcOrd="0" destOrd="0" parTransId="{91583F19-980B-4FC6-9FF8-2254449E94D9}" sibTransId="{FDFCBA27-84A1-42C8-983C-7E041F47703A}"/>
    <dgm:cxn modelId="{FBFF5F68-7C5D-41CF-8856-9CD1F326D339}" type="presOf" srcId="{5BEC5364-F740-46A8-9AFC-7724C16AE257}" destId="{0F19DF6D-AEE4-4231-AD0D-6D091C5DE29A}" srcOrd="0" destOrd="0" presId="urn:microsoft.com/office/officeart/2009/layout/CirclePictureHierarchy"/>
    <dgm:cxn modelId="{B95EFD74-2BC5-4BA3-A64C-91CBC2AD20C6}" type="presOf" srcId="{9E499BB6-2D15-46CF-AE40-701863C8FB61}" destId="{243CE1B4-93A7-4632-B8F3-D64A45BA9D2A}" srcOrd="0" destOrd="0" presId="urn:microsoft.com/office/officeart/2009/layout/CirclePictureHierarchy"/>
    <dgm:cxn modelId="{01233259-225A-4316-9B80-0EE25D7F1B67}" type="presOf" srcId="{72B691E7-AE52-49D9-BC84-30695434E337}" destId="{BFB5D791-16F2-4B4E-B7C0-3F33921710AE}" srcOrd="0" destOrd="0" presId="urn:microsoft.com/office/officeart/2009/layout/CirclePictureHierarchy"/>
    <dgm:cxn modelId="{7DAE9A59-912C-4446-A864-9966D7E3B0E9}" type="presOf" srcId="{6CF9CC51-0405-4299-9F8F-23921924293B}" destId="{85AB9239-9D64-4D8D-9F3A-21986895984E}" srcOrd="0" destOrd="0" presId="urn:microsoft.com/office/officeart/2009/layout/CirclePictureHierarchy"/>
    <dgm:cxn modelId="{03954E5A-AF4F-4B03-ACBA-ADDC98E1390C}" type="presOf" srcId="{A8F2EF4C-B4EB-48A0-A589-66EEC25AB7AE}" destId="{369585DF-CAB6-45FF-9EA0-6F355132B85C}" srcOrd="0" destOrd="0" presId="urn:microsoft.com/office/officeart/2009/layout/CirclePictureHierarchy"/>
    <dgm:cxn modelId="{DEE88588-3F9A-42D5-A4F5-148590E49200}" srcId="{1A7FE5C5-82E9-48E2-A7F7-802B1BFA1C22}" destId="{C414DB54-AC7A-4CA4-B297-D811714D57B1}" srcOrd="0" destOrd="0" parTransId="{27FE17C1-01C2-4BB5-BB4E-4F84411DD45F}" sibTransId="{D904A772-7888-4A90-9B59-3366E7434F14}"/>
    <dgm:cxn modelId="{63AD0092-87D6-4170-BD9F-B2A2F77AD670}" type="presOf" srcId="{8EC5E71F-2A63-4B06-B405-75A85F5E2A78}" destId="{CD4AAF31-A022-46D1-B22C-E8B5A016101E}" srcOrd="0" destOrd="0" presId="urn:microsoft.com/office/officeart/2009/layout/CirclePictureHierarchy"/>
    <dgm:cxn modelId="{72A3EB99-EBA8-4A06-88C4-9763EC00C4D4}" type="presOf" srcId="{1A7FE5C5-82E9-48E2-A7F7-802B1BFA1C22}" destId="{5A67905D-971D-4631-A9EC-07987656D102}" srcOrd="0" destOrd="0" presId="urn:microsoft.com/office/officeart/2009/layout/CirclePictureHierarchy"/>
    <dgm:cxn modelId="{38C1EB9A-18A9-424D-A9D8-844C8B2A2E81}" type="presOf" srcId="{C414DB54-AC7A-4CA4-B297-D811714D57B1}" destId="{73B0C8A7-B428-4B82-9048-48C6D90CAA05}" srcOrd="0" destOrd="0" presId="urn:microsoft.com/office/officeart/2009/layout/CirclePictureHierarchy"/>
    <dgm:cxn modelId="{C080E5A1-1CD9-4B63-A05A-3B0684FF0E00}" type="presOf" srcId="{1C6F4D52-6E68-4B87-8BC8-6D015EF73364}" destId="{395C7FD6-0E7B-4BB3-994D-1808358EB5A9}" srcOrd="0" destOrd="0" presId="urn:microsoft.com/office/officeart/2009/layout/CirclePictureHierarchy"/>
    <dgm:cxn modelId="{6BD31FA3-EA3C-441A-ACED-3A1B9D636E89}" type="presOf" srcId="{549026D4-2411-425E-958A-99CB79FD850A}" destId="{9253D432-28BC-4561-AE33-B0941D5E5513}" srcOrd="0" destOrd="0" presId="urn:microsoft.com/office/officeart/2009/layout/CirclePictureHierarchy"/>
    <dgm:cxn modelId="{29EAECB7-BD63-471A-9EBD-96E7D550ED75}" srcId="{BAA92F62-A6B5-411E-8A24-0FE523F09C1F}" destId="{386F7B15-6FD9-4D4B-8F73-AF69EB2A3394}" srcOrd="0" destOrd="0" parTransId="{72B691E7-AE52-49D9-BC84-30695434E337}" sibTransId="{D4E76B7D-C947-40F7-A918-6DF357CD81F9}"/>
    <dgm:cxn modelId="{E1575CC2-68D2-4629-BBE1-951966C04FD2}" srcId="{BAA92F62-A6B5-411E-8A24-0FE523F09C1F}" destId="{A210786E-51E9-490D-B5E9-ACCA3ACFE0C8}" srcOrd="1" destOrd="0" parTransId="{A8F2EF4C-B4EB-48A0-A589-66EEC25AB7AE}" sibTransId="{AB7A1CA5-9957-45B0-80EF-E688513868BA}"/>
    <dgm:cxn modelId="{24E1BCF0-68A9-4541-A3FE-97A558F62EA5}" srcId="{8EC5E71F-2A63-4B06-B405-75A85F5E2A78}" destId="{EFA76CD1-EF53-4AFD-9EC2-9FCD0A597DAA}" srcOrd="1" destOrd="0" parTransId="{6CF9CC51-0405-4299-9F8F-23921924293B}" sibTransId="{F68BEDF6-57C6-4298-A708-E2466A0536F1}"/>
    <dgm:cxn modelId="{DD69E9F3-AD02-4945-AAE7-8849899EC140}" type="presOf" srcId="{3FB3C35B-CBA5-415F-B2F6-2B301FEA9227}" destId="{6C3AF07E-7DFF-46B3-B356-897C1527C2A4}" srcOrd="0" destOrd="0" presId="urn:microsoft.com/office/officeart/2009/layout/CirclePictureHierarchy"/>
    <dgm:cxn modelId="{E6E8C6FA-75B5-49B8-8FD4-30459E2F403E}" srcId="{C414DB54-AC7A-4CA4-B297-D811714D57B1}" destId="{8EC5E71F-2A63-4B06-B405-75A85F5E2A78}" srcOrd="0" destOrd="0" parTransId="{9E499BB6-2D15-46CF-AE40-701863C8FB61}" sibTransId="{BAF818EB-4988-44B6-B260-37C7447254BA}"/>
    <dgm:cxn modelId="{4A8DBEFE-7A6D-4E0E-A10C-5104E4ED22E8}" type="presOf" srcId="{A210786E-51E9-490D-B5E9-ACCA3ACFE0C8}" destId="{083830A6-794B-41C5-A8AF-BEB36A760918}" srcOrd="0" destOrd="0" presId="urn:microsoft.com/office/officeart/2009/layout/CirclePictureHierarchy"/>
    <dgm:cxn modelId="{221961FB-C253-40B5-BA0C-83D104936B3A}" type="presParOf" srcId="{5A67905D-971D-4631-A9EC-07987656D102}" destId="{BCDBE7A1-0C22-439F-9B23-D42208B99443}" srcOrd="0" destOrd="0" presId="urn:microsoft.com/office/officeart/2009/layout/CirclePictureHierarchy"/>
    <dgm:cxn modelId="{120D092D-FF36-443F-B939-8D235C932FF8}" type="presParOf" srcId="{BCDBE7A1-0C22-439F-9B23-D42208B99443}" destId="{30E6558F-8907-47D1-B458-9D3D03B213F8}" srcOrd="0" destOrd="0" presId="urn:microsoft.com/office/officeart/2009/layout/CirclePictureHierarchy"/>
    <dgm:cxn modelId="{D4BCD7E2-26ED-4CC0-8445-559303971DE2}" type="presParOf" srcId="{30E6558F-8907-47D1-B458-9D3D03B213F8}" destId="{F931C219-2179-4CAF-A96C-48A7F73BD535}" srcOrd="0" destOrd="0" presId="urn:microsoft.com/office/officeart/2009/layout/CirclePictureHierarchy"/>
    <dgm:cxn modelId="{E62C9C16-B5C3-4355-AAB1-F1B3FD6DC5BB}" type="presParOf" srcId="{30E6558F-8907-47D1-B458-9D3D03B213F8}" destId="{73B0C8A7-B428-4B82-9048-48C6D90CAA05}" srcOrd="1" destOrd="0" presId="urn:microsoft.com/office/officeart/2009/layout/CirclePictureHierarchy"/>
    <dgm:cxn modelId="{3068F546-7AC7-4EA4-85EA-A3C112BEBE4B}" type="presParOf" srcId="{BCDBE7A1-0C22-439F-9B23-D42208B99443}" destId="{9BDAAFC7-55A0-4076-BDDA-0FAB884D0728}" srcOrd="1" destOrd="0" presId="urn:microsoft.com/office/officeart/2009/layout/CirclePictureHierarchy"/>
    <dgm:cxn modelId="{A04B373F-E0C2-44D3-840A-44626E19E340}" type="presParOf" srcId="{9BDAAFC7-55A0-4076-BDDA-0FAB884D0728}" destId="{243CE1B4-93A7-4632-B8F3-D64A45BA9D2A}" srcOrd="0" destOrd="0" presId="urn:microsoft.com/office/officeart/2009/layout/CirclePictureHierarchy"/>
    <dgm:cxn modelId="{A1CBBDF9-DA52-4D8D-BE3F-61291C49BCBC}" type="presParOf" srcId="{9BDAAFC7-55A0-4076-BDDA-0FAB884D0728}" destId="{44BB1887-F716-42A0-829D-4B39231E5F4F}" srcOrd="1" destOrd="0" presId="urn:microsoft.com/office/officeart/2009/layout/CirclePictureHierarchy"/>
    <dgm:cxn modelId="{1572A603-75BA-4FA7-BA2B-F5A3E926873E}" type="presParOf" srcId="{44BB1887-F716-42A0-829D-4B39231E5F4F}" destId="{5622B4C7-0EF1-4B0D-9963-F506DB1526FF}" srcOrd="0" destOrd="0" presId="urn:microsoft.com/office/officeart/2009/layout/CirclePictureHierarchy"/>
    <dgm:cxn modelId="{F858B198-E442-4CF4-AD26-D5B4777BCE68}" type="presParOf" srcId="{5622B4C7-0EF1-4B0D-9963-F506DB1526FF}" destId="{ABEBF1B8-06A7-48EC-850B-0EF3B9348383}" srcOrd="0" destOrd="0" presId="urn:microsoft.com/office/officeart/2009/layout/CirclePictureHierarchy"/>
    <dgm:cxn modelId="{EF8A90BF-259E-40FD-84FF-1C89494AD303}" type="presParOf" srcId="{5622B4C7-0EF1-4B0D-9963-F506DB1526FF}" destId="{CD4AAF31-A022-46D1-B22C-E8B5A016101E}" srcOrd="1" destOrd="0" presId="urn:microsoft.com/office/officeart/2009/layout/CirclePictureHierarchy"/>
    <dgm:cxn modelId="{F69F4E27-1793-4781-A612-82AD419B3D46}" type="presParOf" srcId="{44BB1887-F716-42A0-829D-4B39231E5F4F}" destId="{6E464B1A-444B-43C2-A6A5-1EDAB662CFFD}" srcOrd="1" destOrd="0" presId="urn:microsoft.com/office/officeart/2009/layout/CirclePictureHierarchy"/>
    <dgm:cxn modelId="{071F4DA2-B761-4F06-9148-CCDA5F6DE71C}" type="presParOf" srcId="{6E464B1A-444B-43C2-A6A5-1EDAB662CFFD}" destId="{9C2BAB73-C2AC-4844-9C4E-913466A22953}" srcOrd="0" destOrd="0" presId="urn:microsoft.com/office/officeart/2009/layout/CirclePictureHierarchy"/>
    <dgm:cxn modelId="{2C828CD1-03BC-44A2-8C52-B0FA7DFD0DD9}" type="presParOf" srcId="{6E464B1A-444B-43C2-A6A5-1EDAB662CFFD}" destId="{70A9E7D8-E9C0-4396-853B-F25401B7FC6A}" srcOrd="1" destOrd="0" presId="urn:microsoft.com/office/officeart/2009/layout/CirclePictureHierarchy"/>
    <dgm:cxn modelId="{9C367E9D-281B-4100-937D-DFFCC20C548E}" type="presParOf" srcId="{70A9E7D8-E9C0-4396-853B-F25401B7FC6A}" destId="{0EE0AD0C-E7B0-4A43-9BCA-D013D980305B}" srcOrd="0" destOrd="0" presId="urn:microsoft.com/office/officeart/2009/layout/CirclePictureHierarchy"/>
    <dgm:cxn modelId="{93698F9B-FBC6-425E-B6D7-4C6C762110ED}" type="presParOf" srcId="{0EE0AD0C-E7B0-4A43-9BCA-D013D980305B}" destId="{4245744C-EA83-4ED1-AB8E-040307BAF4A4}" srcOrd="0" destOrd="0" presId="urn:microsoft.com/office/officeart/2009/layout/CirclePictureHierarchy"/>
    <dgm:cxn modelId="{2B771FCF-435B-4D02-B10C-003B79E6D833}" type="presParOf" srcId="{0EE0AD0C-E7B0-4A43-9BCA-D013D980305B}" destId="{DDDC8ADB-62D0-4102-8BD9-1EE39F760595}" srcOrd="1" destOrd="0" presId="urn:microsoft.com/office/officeart/2009/layout/CirclePictureHierarchy"/>
    <dgm:cxn modelId="{A770690F-5694-43E3-89DB-D3264D17984C}" type="presParOf" srcId="{70A9E7D8-E9C0-4396-853B-F25401B7FC6A}" destId="{4A219815-D8E3-4E81-9ED4-C7791AB8DD35}" srcOrd="1" destOrd="0" presId="urn:microsoft.com/office/officeart/2009/layout/CirclePictureHierarchy"/>
    <dgm:cxn modelId="{2AF46941-28D5-4543-A5F0-B3CC8F9B2DE0}" type="presParOf" srcId="{4A219815-D8E3-4E81-9ED4-C7791AB8DD35}" destId="{BFB5D791-16F2-4B4E-B7C0-3F33921710AE}" srcOrd="0" destOrd="0" presId="urn:microsoft.com/office/officeart/2009/layout/CirclePictureHierarchy"/>
    <dgm:cxn modelId="{F0C171FD-01E5-4062-8BA0-40D0EA1A502A}" type="presParOf" srcId="{4A219815-D8E3-4E81-9ED4-C7791AB8DD35}" destId="{DEDD7446-E2F1-4445-9751-2C17BF1CF4B7}" srcOrd="1" destOrd="0" presId="urn:microsoft.com/office/officeart/2009/layout/CirclePictureHierarchy"/>
    <dgm:cxn modelId="{8881677B-72BE-405A-80AA-43A3928AA325}" type="presParOf" srcId="{DEDD7446-E2F1-4445-9751-2C17BF1CF4B7}" destId="{161A8E17-9169-4D3E-A6D3-E22B6034CF36}" srcOrd="0" destOrd="0" presId="urn:microsoft.com/office/officeart/2009/layout/CirclePictureHierarchy"/>
    <dgm:cxn modelId="{91203D83-09CC-4195-9E5E-B7B95C950AB2}" type="presParOf" srcId="{161A8E17-9169-4D3E-A6D3-E22B6034CF36}" destId="{1B768113-165C-4177-9C32-9891456DB36C}" srcOrd="0" destOrd="0" presId="urn:microsoft.com/office/officeart/2009/layout/CirclePictureHierarchy"/>
    <dgm:cxn modelId="{83F78239-2887-42ED-84E8-5DA6BC0294F5}" type="presParOf" srcId="{161A8E17-9169-4D3E-A6D3-E22B6034CF36}" destId="{6BA46CA8-B9D2-4AAC-83C1-B48058C3BEBD}" srcOrd="1" destOrd="0" presId="urn:microsoft.com/office/officeart/2009/layout/CirclePictureHierarchy"/>
    <dgm:cxn modelId="{0E3029CD-0C6F-4E95-A311-4A2A4E95C40B}" type="presParOf" srcId="{DEDD7446-E2F1-4445-9751-2C17BF1CF4B7}" destId="{877A9F49-02E5-438F-8EBB-783B43FA3CF1}" srcOrd="1" destOrd="0" presId="urn:microsoft.com/office/officeart/2009/layout/CirclePictureHierarchy"/>
    <dgm:cxn modelId="{55292BD8-DB0B-420F-935B-82EEA3795DB7}" type="presParOf" srcId="{4A219815-D8E3-4E81-9ED4-C7791AB8DD35}" destId="{369585DF-CAB6-45FF-9EA0-6F355132B85C}" srcOrd="2" destOrd="0" presId="urn:microsoft.com/office/officeart/2009/layout/CirclePictureHierarchy"/>
    <dgm:cxn modelId="{2946EC75-8B2C-462B-AC28-421DD1CFEC99}" type="presParOf" srcId="{4A219815-D8E3-4E81-9ED4-C7791AB8DD35}" destId="{82CA6E9B-D604-4E95-8BF2-93DC79639BD1}" srcOrd="3" destOrd="0" presId="urn:microsoft.com/office/officeart/2009/layout/CirclePictureHierarchy"/>
    <dgm:cxn modelId="{8ED13707-F0AC-4ABF-A87B-C7DBADEBBAE3}" type="presParOf" srcId="{82CA6E9B-D604-4E95-8BF2-93DC79639BD1}" destId="{E739061E-D0E7-463D-81D2-0E35B94D64EC}" srcOrd="0" destOrd="0" presId="urn:microsoft.com/office/officeart/2009/layout/CirclePictureHierarchy"/>
    <dgm:cxn modelId="{7DB9CA26-BC44-42CE-946C-B3F0C5565E90}" type="presParOf" srcId="{E739061E-D0E7-463D-81D2-0E35B94D64EC}" destId="{90797511-F706-4423-898F-7D4D504F6E18}" srcOrd="0" destOrd="0" presId="urn:microsoft.com/office/officeart/2009/layout/CirclePictureHierarchy"/>
    <dgm:cxn modelId="{DA3D7DC6-2A4F-44D5-9D14-920FF6B16A46}" type="presParOf" srcId="{E739061E-D0E7-463D-81D2-0E35B94D64EC}" destId="{083830A6-794B-41C5-A8AF-BEB36A760918}" srcOrd="1" destOrd="0" presId="urn:microsoft.com/office/officeart/2009/layout/CirclePictureHierarchy"/>
    <dgm:cxn modelId="{6DC5A8BF-9EAF-4BD1-AA66-121D24CB85A3}" type="presParOf" srcId="{82CA6E9B-D604-4E95-8BF2-93DC79639BD1}" destId="{3A91545E-CD52-4A5A-8082-06E77E1FE8F6}" srcOrd="1" destOrd="0" presId="urn:microsoft.com/office/officeart/2009/layout/CirclePictureHierarchy"/>
    <dgm:cxn modelId="{CC832B44-3937-4924-AA0C-1463E0A3A76B}" type="presParOf" srcId="{6E464B1A-444B-43C2-A6A5-1EDAB662CFFD}" destId="{85AB9239-9D64-4D8D-9F3A-21986895984E}" srcOrd="2" destOrd="0" presId="urn:microsoft.com/office/officeart/2009/layout/CirclePictureHierarchy"/>
    <dgm:cxn modelId="{E7DBE0CD-8EC2-4391-A3AB-42F770330F39}" type="presParOf" srcId="{6E464B1A-444B-43C2-A6A5-1EDAB662CFFD}" destId="{4FC6DA88-737E-4B1B-A6CD-051CF619A8BC}" srcOrd="3" destOrd="0" presId="urn:microsoft.com/office/officeart/2009/layout/CirclePictureHierarchy"/>
    <dgm:cxn modelId="{5F8DA2AA-35CC-4404-B75F-760A5F8E6746}" type="presParOf" srcId="{4FC6DA88-737E-4B1B-A6CD-051CF619A8BC}" destId="{BA516843-3830-4788-A300-E3D0D03335EA}" srcOrd="0" destOrd="0" presId="urn:microsoft.com/office/officeart/2009/layout/CirclePictureHierarchy"/>
    <dgm:cxn modelId="{9816FD6F-B1B0-4B91-9A78-74374D1C56AE}" type="presParOf" srcId="{BA516843-3830-4788-A300-E3D0D03335EA}" destId="{E3CF1852-1D79-42A2-BDB9-40F9E4AD49EB}" srcOrd="0" destOrd="0" presId="urn:microsoft.com/office/officeart/2009/layout/CirclePictureHierarchy"/>
    <dgm:cxn modelId="{46F62A9D-131B-4D89-B65C-47625324FB6A}" type="presParOf" srcId="{BA516843-3830-4788-A300-E3D0D03335EA}" destId="{89DB1B1D-74E0-499D-A1E1-58BF2CB7A1C1}" srcOrd="1" destOrd="0" presId="urn:microsoft.com/office/officeart/2009/layout/CirclePictureHierarchy"/>
    <dgm:cxn modelId="{EB4B5049-889E-413F-B40F-7410CBCE6991}" type="presParOf" srcId="{4FC6DA88-737E-4B1B-A6CD-051CF619A8BC}" destId="{849E7706-36A6-47AF-9C87-3882B1C6D02C}" srcOrd="1" destOrd="0" presId="urn:microsoft.com/office/officeart/2009/layout/CirclePictureHierarchy"/>
    <dgm:cxn modelId="{0EE3FFB0-2EBC-452F-A685-EE642EC49E1A}" type="presParOf" srcId="{6E464B1A-444B-43C2-A6A5-1EDAB662CFFD}" destId="{0F19DF6D-AEE4-4231-AD0D-6D091C5DE29A}" srcOrd="4" destOrd="0" presId="urn:microsoft.com/office/officeart/2009/layout/CirclePictureHierarchy"/>
    <dgm:cxn modelId="{936FE961-30BC-4E9B-BCD1-544A511493F8}" type="presParOf" srcId="{6E464B1A-444B-43C2-A6A5-1EDAB662CFFD}" destId="{1CC5A483-7071-4824-94D0-44614B65B1F0}" srcOrd="5" destOrd="0" presId="urn:microsoft.com/office/officeart/2009/layout/CirclePictureHierarchy"/>
    <dgm:cxn modelId="{A3043F5F-AE0B-4CFC-B1B1-23EEEB90F076}" type="presParOf" srcId="{1CC5A483-7071-4824-94D0-44614B65B1F0}" destId="{0F03D500-81D6-4BA4-991D-AEBDDBA1529D}" srcOrd="0" destOrd="0" presId="urn:microsoft.com/office/officeart/2009/layout/CirclePictureHierarchy"/>
    <dgm:cxn modelId="{1FC3184F-9347-45B2-80F4-7C59A1608AFA}" type="presParOf" srcId="{0F03D500-81D6-4BA4-991D-AEBDDBA1529D}" destId="{7B44581C-B12D-4069-B803-ABA5C0569963}" srcOrd="0" destOrd="0" presId="urn:microsoft.com/office/officeart/2009/layout/CirclePictureHierarchy"/>
    <dgm:cxn modelId="{7C3824ED-BB73-4BD3-9F05-0A2713F74601}" type="presParOf" srcId="{0F03D500-81D6-4BA4-991D-AEBDDBA1529D}" destId="{395C7FD6-0E7B-4BB3-994D-1808358EB5A9}" srcOrd="1" destOrd="0" presId="urn:microsoft.com/office/officeart/2009/layout/CirclePictureHierarchy"/>
    <dgm:cxn modelId="{30EE2A7F-77BC-4317-AE6E-5B77AC7AA97A}" type="presParOf" srcId="{1CC5A483-7071-4824-94D0-44614B65B1F0}" destId="{038FAD06-62A1-43F8-8428-AE9E3FBF755C}" srcOrd="1" destOrd="0" presId="urn:microsoft.com/office/officeart/2009/layout/CirclePictureHierarchy"/>
    <dgm:cxn modelId="{4FEAD62F-E375-4165-96BA-B18B377676D8}" type="presParOf" srcId="{9BDAAFC7-55A0-4076-BDDA-0FAB884D0728}" destId="{0759C90E-56BA-412F-BBB0-428455BD85A6}" srcOrd="2" destOrd="0" presId="urn:microsoft.com/office/officeart/2009/layout/CirclePictureHierarchy"/>
    <dgm:cxn modelId="{D7B0DD61-C26F-4A6D-A3BE-82937F9DE3DE}" type="presParOf" srcId="{9BDAAFC7-55A0-4076-BDDA-0FAB884D0728}" destId="{A55C6208-39E0-4BC0-8AE7-83341D69CAC0}" srcOrd="3" destOrd="0" presId="urn:microsoft.com/office/officeart/2009/layout/CirclePictureHierarchy"/>
    <dgm:cxn modelId="{EE7F5E7D-44A3-426B-9865-E2897DE1A17C}" type="presParOf" srcId="{A55C6208-39E0-4BC0-8AE7-83341D69CAC0}" destId="{FB9CFDB4-62FC-4F14-93A2-AE1D8EDE1C94}" srcOrd="0" destOrd="0" presId="urn:microsoft.com/office/officeart/2009/layout/CirclePictureHierarchy"/>
    <dgm:cxn modelId="{CA9612C4-7485-4E23-9F13-3C67C9339AC2}" type="presParOf" srcId="{FB9CFDB4-62FC-4F14-93A2-AE1D8EDE1C94}" destId="{2392A585-68DF-40D5-87D9-15423327AF62}" srcOrd="0" destOrd="0" presId="urn:microsoft.com/office/officeart/2009/layout/CirclePictureHierarchy"/>
    <dgm:cxn modelId="{FEEC0943-2D30-4681-85BC-28E5F822B54D}" type="presParOf" srcId="{FB9CFDB4-62FC-4F14-93A2-AE1D8EDE1C94}" destId="{9253D432-28BC-4561-AE33-B0941D5E5513}" srcOrd="1" destOrd="0" presId="urn:microsoft.com/office/officeart/2009/layout/CirclePictureHierarchy"/>
    <dgm:cxn modelId="{144C4846-FF4A-4432-B18B-C4AAD9974FA9}" type="presParOf" srcId="{A55C6208-39E0-4BC0-8AE7-83341D69CAC0}" destId="{57AB87CC-F511-464F-AB9C-0EAD22815828}" srcOrd="1" destOrd="0" presId="urn:microsoft.com/office/officeart/2009/layout/CirclePictureHierarchy"/>
    <dgm:cxn modelId="{40AAF5A4-8242-4660-BAE6-A05EB642F382}" type="presParOf" srcId="{57AB87CC-F511-464F-AB9C-0EAD22815828}" destId="{8253316B-3EDE-4FDD-ABF9-7FD2F70F2599}" srcOrd="0" destOrd="0" presId="urn:microsoft.com/office/officeart/2009/layout/CirclePictureHierarchy"/>
    <dgm:cxn modelId="{8882E549-7F69-421E-AE75-45FDF965B290}" type="presParOf" srcId="{57AB87CC-F511-464F-AB9C-0EAD22815828}" destId="{5C4B99D3-623F-4F63-8D48-D7ACDDC63981}" srcOrd="1" destOrd="0" presId="urn:microsoft.com/office/officeart/2009/layout/CirclePictureHierarchy"/>
    <dgm:cxn modelId="{0D2E4BBF-AE05-43DF-9592-6DCE3F581E7D}" type="presParOf" srcId="{5C4B99D3-623F-4F63-8D48-D7ACDDC63981}" destId="{CAC644C4-BB0C-4ADB-9FBD-35124E86DBD1}" srcOrd="0" destOrd="0" presId="urn:microsoft.com/office/officeart/2009/layout/CirclePictureHierarchy"/>
    <dgm:cxn modelId="{C4B19CCF-BE31-415B-9140-A1DE0E1B97A9}" type="presParOf" srcId="{CAC644C4-BB0C-4ADB-9FBD-35124E86DBD1}" destId="{752AF296-654F-4C8E-8B19-75468A86FBD2}" srcOrd="0" destOrd="0" presId="urn:microsoft.com/office/officeart/2009/layout/CirclePictureHierarchy"/>
    <dgm:cxn modelId="{D77FAE40-C42D-4C5E-8A05-D348556080B8}" type="presParOf" srcId="{CAC644C4-BB0C-4ADB-9FBD-35124E86DBD1}" destId="{6C3AF07E-7DFF-46B3-B356-897C1527C2A4}" srcOrd="1" destOrd="0" presId="urn:microsoft.com/office/officeart/2009/layout/CirclePictureHierarchy"/>
    <dgm:cxn modelId="{22668AD7-DF3C-422F-BF0A-4FE4314D9CE3}" type="presParOf" srcId="{5C4B99D3-623F-4F63-8D48-D7ACDDC63981}" destId="{DDC7944F-AD06-4005-B826-0C882CE3F9C0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3316B-3EDE-4FDD-ABF9-7FD2F70F2599}">
      <dsp:nvSpPr>
        <dsp:cNvPr id="0" name=""/>
        <dsp:cNvSpPr/>
      </dsp:nvSpPr>
      <dsp:spPr>
        <a:xfrm>
          <a:off x="3758440" y="1693916"/>
          <a:ext cx="91440" cy="1183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3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9C90E-56BA-412F-BBB0-428455BD85A6}">
      <dsp:nvSpPr>
        <dsp:cNvPr id="0" name=""/>
        <dsp:cNvSpPr/>
      </dsp:nvSpPr>
      <dsp:spPr>
        <a:xfrm>
          <a:off x="2771324" y="1200032"/>
          <a:ext cx="1032835" cy="118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622"/>
              </a:lnTo>
              <a:lnTo>
                <a:pt x="1032835" y="59622"/>
              </a:lnTo>
              <a:lnTo>
                <a:pt x="1032835" y="1183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9DF6D-AEE4-4231-AD0D-6D091C5DE29A}">
      <dsp:nvSpPr>
        <dsp:cNvPr id="0" name=""/>
        <dsp:cNvSpPr/>
      </dsp:nvSpPr>
      <dsp:spPr>
        <a:xfrm>
          <a:off x="1738488" y="1693916"/>
          <a:ext cx="1032835" cy="118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622"/>
              </a:lnTo>
              <a:lnTo>
                <a:pt x="1032835" y="59622"/>
              </a:lnTo>
              <a:lnTo>
                <a:pt x="1032835" y="1183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B9239-9D64-4D8D-9F3A-21986895984E}">
      <dsp:nvSpPr>
        <dsp:cNvPr id="0" name=""/>
        <dsp:cNvSpPr/>
      </dsp:nvSpPr>
      <dsp:spPr>
        <a:xfrm>
          <a:off x="1692768" y="1693916"/>
          <a:ext cx="91440" cy="1183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3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585DF-CAB6-45FF-9EA0-6F355132B85C}">
      <dsp:nvSpPr>
        <dsp:cNvPr id="0" name=""/>
        <dsp:cNvSpPr/>
      </dsp:nvSpPr>
      <dsp:spPr>
        <a:xfrm>
          <a:off x="705652" y="2187799"/>
          <a:ext cx="516417" cy="118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622"/>
              </a:lnTo>
              <a:lnTo>
                <a:pt x="516417" y="59622"/>
              </a:lnTo>
              <a:lnTo>
                <a:pt x="516417" y="1183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B5D791-16F2-4B4E-B7C0-3F33921710AE}">
      <dsp:nvSpPr>
        <dsp:cNvPr id="0" name=""/>
        <dsp:cNvSpPr/>
      </dsp:nvSpPr>
      <dsp:spPr>
        <a:xfrm>
          <a:off x="189234" y="2187799"/>
          <a:ext cx="516417" cy="118306"/>
        </a:xfrm>
        <a:custGeom>
          <a:avLst/>
          <a:gdLst/>
          <a:ahLst/>
          <a:cxnLst/>
          <a:rect l="0" t="0" r="0" b="0"/>
          <a:pathLst>
            <a:path>
              <a:moveTo>
                <a:pt x="516417" y="0"/>
              </a:moveTo>
              <a:lnTo>
                <a:pt x="516417" y="59622"/>
              </a:lnTo>
              <a:lnTo>
                <a:pt x="0" y="59622"/>
              </a:lnTo>
              <a:lnTo>
                <a:pt x="0" y="1183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2BAB73-C2AC-4844-9C4E-913466A22953}">
      <dsp:nvSpPr>
        <dsp:cNvPr id="0" name=""/>
        <dsp:cNvSpPr/>
      </dsp:nvSpPr>
      <dsp:spPr>
        <a:xfrm>
          <a:off x="705652" y="1693916"/>
          <a:ext cx="1032835" cy="118306"/>
        </a:xfrm>
        <a:custGeom>
          <a:avLst/>
          <a:gdLst/>
          <a:ahLst/>
          <a:cxnLst/>
          <a:rect l="0" t="0" r="0" b="0"/>
          <a:pathLst>
            <a:path>
              <a:moveTo>
                <a:pt x="1032835" y="0"/>
              </a:moveTo>
              <a:lnTo>
                <a:pt x="1032835" y="59622"/>
              </a:lnTo>
              <a:lnTo>
                <a:pt x="0" y="59622"/>
              </a:lnTo>
              <a:lnTo>
                <a:pt x="0" y="1183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CE1B4-93A7-4632-B8F3-D64A45BA9D2A}">
      <dsp:nvSpPr>
        <dsp:cNvPr id="0" name=""/>
        <dsp:cNvSpPr/>
      </dsp:nvSpPr>
      <dsp:spPr>
        <a:xfrm>
          <a:off x="1738488" y="1200032"/>
          <a:ext cx="1032835" cy="118306"/>
        </a:xfrm>
        <a:custGeom>
          <a:avLst/>
          <a:gdLst/>
          <a:ahLst/>
          <a:cxnLst/>
          <a:rect l="0" t="0" r="0" b="0"/>
          <a:pathLst>
            <a:path>
              <a:moveTo>
                <a:pt x="1032835" y="0"/>
              </a:moveTo>
              <a:lnTo>
                <a:pt x="1032835" y="59622"/>
              </a:lnTo>
              <a:lnTo>
                <a:pt x="0" y="59622"/>
              </a:lnTo>
              <a:lnTo>
                <a:pt x="0" y="1183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31C219-2179-4CAF-A96C-48A7F73BD535}">
      <dsp:nvSpPr>
        <dsp:cNvPr id="0" name=""/>
        <dsp:cNvSpPr/>
      </dsp:nvSpPr>
      <dsp:spPr>
        <a:xfrm>
          <a:off x="2583536" y="824456"/>
          <a:ext cx="375576" cy="37557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0C8A7-B428-4B82-9048-48C6D90CAA05}">
      <dsp:nvSpPr>
        <dsp:cNvPr id="0" name=""/>
        <dsp:cNvSpPr/>
      </dsp:nvSpPr>
      <dsp:spPr>
        <a:xfrm>
          <a:off x="2959112" y="823517"/>
          <a:ext cx="563365" cy="375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App</a:t>
          </a:r>
        </a:p>
      </dsp:txBody>
      <dsp:txXfrm>
        <a:off x="2959112" y="823517"/>
        <a:ext cx="563365" cy="375576"/>
      </dsp:txXfrm>
    </dsp:sp>
    <dsp:sp modelId="{ABEBF1B8-06A7-48EC-850B-0EF3B9348383}">
      <dsp:nvSpPr>
        <dsp:cNvPr id="0" name=""/>
        <dsp:cNvSpPr/>
      </dsp:nvSpPr>
      <dsp:spPr>
        <a:xfrm>
          <a:off x="1550700" y="1318339"/>
          <a:ext cx="375576" cy="37557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4AAF31-A022-46D1-B22C-E8B5A016101E}">
      <dsp:nvSpPr>
        <dsp:cNvPr id="0" name=""/>
        <dsp:cNvSpPr/>
      </dsp:nvSpPr>
      <dsp:spPr>
        <a:xfrm>
          <a:off x="1926276" y="1317400"/>
          <a:ext cx="563365" cy="375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Users</a:t>
          </a:r>
        </a:p>
      </dsp:txBody>
      <dsp:txXfrm>
        <a:off x="1926276" y="1317400"/>
        <a:ext cx="563365" cy="375576"/>
      </dsp:txXfrm>
    </dsp:sp>
    <dsp:sp modelId="{4245744C-EA83-4ED1-AB8E-040307BAF4A4}">
      <dsp:nvSpPr>
        <dsp:cNvPr id="0" name=""/>
        <dsp:cNvSpPr/>
      </dsp:nvSpPr>
      <dsp:spPr>
        <a:xfrm>
          <a:off x="517864" y="1812222"/>
          <a:ext cx="375576" cy="37557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C8ADB-62D0-4102-8BD9-1EE39F760595}">
      <dsp:nvSpPr>
        <dsp:cNvPr id="0" name=""/>
        <dsp:cNvSpPr/>
      </dsp:nvSpPr>
      <dsp:spPr>
        <a:xfrm>
          <a:off x="893440" y="1811283"/>
          <a:ext cx="563365" cy="375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International Students</a:t>
          </a:r>
        </a:p>
      </dsp:txBody>
      <dsp:txXfrm>
        <a:off x="893440" y="1811283"/>
        <a:ext cx="563365" cy="375576"/>
      </dsp:txXfrm>
    </dsp:sp>
    <dsp:sp modelId="{1B768113-165C-4177-9C32-9891456DB36C}">
      <dsp:nvSpPr>
        <dsp:cNvPr id="0" name=""/>
        <dsp:cNvSpPr/>
      </dsp:nvSpPr>
      <dsp:spPr>
        <a:xfrm>
          <a:off x="1446" y="2306106"/>
          <a:ext cx="375576" cy="375576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46CA8-B9D2-4AAC-83C1-B48058C3BEBD}">
      <dsp:nvSpPr>
        <dsp:cNvPr id="0" name=""/>
        <dsp:cNvSpPr/>
      </dsp:nvSpPr>
      <dsp:spPr>
        <a:xfrm>
          <a:off x="377022" y="2305167"/>
          <a:ext cx="563365" cy="375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Early Stage</a:t>
          </a:r>
        </a:p>
      </dsp:txBody>
      <dsp:txXfrm>
        <a:off x="377022" y="2305167"/>
        <a:ext cx="563365" cy="375576"/>
      </dsp:txXfrm>
    </dsp:sp>
    <dsp:sp modelId="{90797511-F706-4423-898F-7D4D504F6E18}">
      <dsp:nvSpPr>
        <dsp:cNvPr id="0" name=""/>
        <dsp:cNvSpPr/>
      </dsp:nvSpPr>
      <dsp:spPr>
        <a:xfrm>
          <a:off x="1034282" y="2306106"/>
          <a:ext cx="375576" cy="375576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830A6-794B-41C5-A8AF-BEB36A760918}">
      <dsp:nvSpPr>
        <dsp:cNvPr id="0" name=""/>
        <dsp:cNvSpPr/>
      </dsp:nvSpPr>
      <dsp:spPr>
        <a:xfrm>
          <a:off x="1409858" y="2305167"/>
          <a:ext cx="563365" cy="375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Late Stage</a:t>
          </a:r>
          <a:endParaRPr lang="en-US" sz="700" kern="1200" dirty="0"/>
        </a:p>
      </dsp:txBody>
      <dsp:txXfrm>
        <a:off x="1409858" y="2305167"/>
        <a:ext cx="563365" cy="375576"/>
      </dsp:txXfrm>
    </dsp:sp>
    <dsp:sp modelId="{E3CF1852-1D79-42A2-BDB9-40F9E4AD49EB}">
      <dsp:nvSpPr>
        <dsp:cNvPr id="0" name=""/>
        <dsp:cNvSpPr/>
      </dsp:nvSpPr>
      <dsp:spPr>
        <a:xfrm>
          <a:off x="1550700" y="1812222"/>
          <a:ext cx="375576" cy="3755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B1B1D-74E0-499D-A1E1-58BF2CB7A1C1}">
      <dsp:nvSpPr>
        <dsp:cNvPr id="0" name=""/>
        <dsp:cNvSpPr/>
      </dsp:nvSpPr>
      <dsp:spPr>
        <a:xfrm>
          <a:off x="1926276" y="1811283"/>
          <a:ext cx="563365" cy="375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Admins</a:t>
          </a:r>
        </a:p>
      </dsp:txBody>
      <dsp:txXfrm>
        <a:off x="1926276" y="1811283"/>
        <a:ext cx="563365" cy="375576"/>
      </dsp:txXfrm>
    </dsp:sp>
    <dsp:sp modelId="{7B44581C-B12D-4069-B803-ABA5C0569963}">
      <dsp:nvSpPr>
        <dsp:cNvPr id="0" name=""/>
        <dsp:cNvSpPr/>
      </dsp:nvSpPr>
      <dsp:spPr>
        <a:xfrm>
          <a:off x="2583536" y="1812222"/>
          <a:ext cx="375576" cy="375576"/>
        </a:xfrm>
        <a:prstGeom prst="ellipse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C7FD6-0E7B-4BB3-994D-1808358EB5A9}">
      <dsp:nvSpPr>
        <dsp:cNvPr id="0" name=""/>
        <dsp:cNvSpPr/>
      </dsp:nvSpPr>
      <dsp:spPr>
        <a:xfrm>
          <a:off x="2959112" y="1811283"/>
          <a:ext cx="563365" cy="375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Career Counsellors</a:t>
          </a:r>
        </a:p>
      </dsp:txBody>
      <dsp:txXfrm>
        <a:off x="2959112" y="1811283"/>
        <a:ext cx="563365" cy="375576"/>
      </dsp:txXfrm>
    </dsp:sp>
    <dsp:sp modelId="{2392A585-68DF-40D5-87D9-15423327AF62}">
      <dsp:nvSpPr>
        <dsp:cNvPr id="0" name=""/>
        <dsp:cNvSpPr/>
      </dsp:nvSpPr>
      <dsp:spPr>
        <a:xfrm>
          <a:off x="3616372" y="1318339"/>
          <a:ext cx="375576" cy="375576"/>
        </a:xfrm>
        <a:prstGeom prst="ellipse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3D432-28BC-4561-AE33-B0941D5E5513}">
      <dsp:nvSpPr>
        <dsp:cNvPr id="0" name=""/>
        <dsp:cNvSpPr/>
      </dsp:nvSpPr>
      <dsp:spPr>
        <a:xfrm>
          <a:off x="3991948" y="1317400"/>
          <a:ext cx="563365" cy="375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Customers</a:t>
          </a:r>
        </a:p>
      </dsp:txBody>
      <dsp:txXfrm>
        <a:off x="3991948" y="1317400"/>
        <a:ext cx="563365" cy="375576"/>
      </dsp:txXfrm>
    </dsp:sp>
    <dsp:sp modelId="{752AF296-654F-4C8E-8B19-75468A86FBD2}">
      <dsp:nvSpPr>
        <dsp:cNvPr id="0" name=""/>
        <dsp:cNvSpPr/>
      </dsp:nvSpPr>
      <dsp:spPr>
        <a:xfrm>
          <a:off x="3616372" y="1812222"/>
          <a:ext cx="375576" cy="375576"/>
        </a:xfrm>
        <a:prstGeom prst="rect">
          <a:avLst/>
        </a:prstGeom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rcRect/>
          <a:stretch>
            <a:fillRect l="-22000" r="-2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AF07E-7DFF-46B3-B356-897C1527C2A4}">
      <dsp:nvSpPr>
        <dsp:cNvPr id="0" name=""/>
        <dsp:cNvSpPr/>
      </dsp:nvSpPr>
      <dsp:spPr>
        <a:xfrm>
          <a:off x="3991948" y="1811283"/>
          <a:ext cx="563365" cy="375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University/ Dept/ Career Services</a:t>
          </a:r>
        </a:p>
      </dsp:txBody>
      <dsp:txXfrm>
        <a:off x="3991948" y="1811283"/>
        <a:ext cx="563365" cy="375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8081" y="4598607"/>
            <a:ext cx="2416273" cy="2134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8081" y="3426449"/>
            <a:ext cx="1600200" cy="1397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0375" y="644993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 baseline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</a:t>
            </a:r>
          </a:p>
        </p:txBody>
      </p:sp>
    </p:spTree>
    <p:extLst>
      <p:ext uri="{BB962C8B-B14F-4D97-AF65-F5344CB8AC3E}">
        <p14:creationId xmlns:p14="http://schemas.microsoft.com/office/powerpoint/2010/main" val="175530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74" y="1363508"/>
            <a:ext cx="1090095" cy="96362"/>
          </a:xfrm>
          <a:prstGeom prst="rect">
            <a:avLst/>
          </a:prstGeom>
        </p:spPr>
      </p:pic>
      <p:sp>
        <p:nvSpPr>
          <p:cNvPr id="8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447923" y="1724977"/>
            <a:ext cx="8184662" cy="2961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chemeClr val="tx1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41" y="4675530"/>
            <a:ext cx="2539991" cy="17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81608"/>
            <a:ext cx="8172210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74404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081" y="3426449"/>
            <a:ext cx="1600200" cy="1397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1" y="4599009"/>
            <a:ext cx="2425226" cy="213273"/>
          </a:xfrm>
          <a:prstGeom prst="rect">
            <a:avLst/>
          </a:prstGeom>
        </p:spPr>
      </p:pic>
      <p:pic>
        <p:nvPicPr>
          <p:cNvPr id="13" name="Picture 12" descr="W Logo_Purple_2685_HE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1074028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081" y="3426449"/>
            <a:ext cx="1600200" cy="139700"/>
          </a:xfrm>
          <a:prstGeom prst="rect">
            <a:avLst/>
          </a:prstGeom>
        </p:spPr>
      </p:pic>
      <p:pic>
        <p:nvPicPr>
          <p:cNvPr id="6" name="Picture 5" descr="W Logo_Purple_2685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5" y="4675530"/>
            <a:ext cx="2539991" cy="17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6" y="644993"/>
            <a:ext cx="702354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381" y="1364403"/>
            <a:ext cx="1103781" cy="963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sp>
        <p:nvSpPr>
          <p:cNvPr id="2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41" y="4675530"/>
            <a:ext cx="2539991" cy="17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922" y="369285"/>
            <a:ext cx="8197109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pic>
        <p:nvPicPr>
          <p:cNvPr id="6" name="Picture 5" descr="W Logo_Purple_2685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70622"/>
            <a:ext cx="8184662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sp>
        <p:nvSpPr>
          <p:cNvPr id="10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447923" y="1724977"/>
            <a:ext cx="8184662" cy="2961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chemeClr val="tx1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41" y="4675530"/>
            <a:ext cx="2539991" cy="17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69733"/>
            <a:ext cx="8172210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1" y="4675530"/>
            <a:ext cx="2540000" cy="1723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8081" y="3426449"/>
            <a:ext cx="1600200" cy="139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 baseline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r>
              <a:rPr lang="en-US" dirty="0"/>
              <a:t>TITLE HERE </a:t>
            </a:r>
            <a:br>
              <a:rPr lang="en-US" dirty="0"/>
            </a:br>
            <a:r>
              <a:rPr lang="en-US" dirty="0"/>
              <a:t>ENCODE NORMAL BLACK, 50 PT.</a:t>
            </a:r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37" y="4675530"/>
            <a:ext cx="2540000" cy="17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923" y="371510"/>
            <a:ext cx="8197114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pic>
        <p:nvPicPr>
          <p:cNvPr id="13" name="Picture 12" descr="UW_W 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923" y="369733"/>
            <a:ext cx="8197114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447923" y="1724977"/>
            <a:ext cx="8184662" cy="28281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37" y="4675530"/>
            <a:ext cx="2540000" cy="17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70622"/>
            <a:ext cx="8184662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61" y="3426449"/>
            <a:ext cx="1597439" cy="13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1" y="4599107"/>
            <a:ext cx="2416273" cy="212486"/>
          </a:xfrm>
          <a:prstGeom prst="rect">
            <a:avLst/>
          </a:prstGeom>
        </p:spPr>
      </p:pic>
      <p:pic>
        <p:nvPicPr>
          <p:cNvPr id="10" name="Picture 9" descr="W Logo_Purple_2685_HE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96565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61" y="3426449"/>
            <a:ext cx="1597439" cy="139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5" y="4675530"/>
            <a:ext cx="2539991" cy="17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644993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90149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74" y="1363508"/>
            <a:ext cx="1090095" cy="963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41" y="4675530"/>
            <a:ext cx="2539991" cy="17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4" y="369733"/>
            <a:ext cx="8184657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2930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13" name="Picture 12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74" y="1363508"/>
            <a:ext cx="1090095" cy="96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69733"/>
            <a:ext cx="8184662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9039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2CA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366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3" r:id="rId2"/>
    <p:sldLayoutId id="2147483674" r:id="rId3"/>
    <p:sldLayoutId id="2147483675" r:id="rId4"/>
    <p:sldLayoutId id="2147483677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53" r:id="rId2"/>
    <p:sldLayoutId id="2147483663" r:id="rId3"/>
    <p:sldLayoutId id="2147483664" r:id="rId4"/>
    <p:sldLayoutId id="2147483665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interstride.com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4" y="644993"/>
            <a:ext cx="7426325" cy="2281087"/>
          </a:xfrm>
        </p:spPr>
        <p:txBody>
          <a:bodyPr/>
          <a:lstStyle/>
          <a:p>
            <a:r>
              <a:rPr lang="en-US" dirty="0"/>
              <a:t>Interstride App – A critique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7D7647-49FD-4E66-A499-D5E5224208BE}"/>
              </a:ext>
            </a:extLst>
          </p:cNvPr>
          <p:cNvSpPr txBox="1"/>
          <p:nvPr/>
        </p:nvSpPr>
        <p:spPr>
          <a:xfrm>
            <a:off x="4617719" y="4203620"/>
            <a:ext cx="3268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Suman Sourav</a:t>
            </a:r>
          </a:p>
          <a:p>
            <a:r>
              <a:rPr lang="en-US" dirty="0"/>
              <a:t>MSIS Candidate, 2018</a:t>
            </a:r>
          </a:p>
          <a:p>
            <a:r>
              <a:rPr lang="en-US" dirty="0"/>
              <a:t>Foster School of Business, UW</a:t>
            </a:r>
          </a:p>
        </p:txBody>
      </p:sp>
    </p:spTree>
    <p:extLst>
      <p:ext uri="{BB962C8B-B14F-4D97-AF65-F5344CB8AC3E}">
        <p14:creationId xmlns:p14="http://schemas.microsoft.com/office/powerpoint/2010/main" val="203848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FAB44F-55ED-4461-A971-B0606B9FF6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23" y="1645920"/>
            <a:ext cx="5724277" cy="2926081"/>
          </a:xfrm>
        </p:spPr>
        <p:txBody>
          <a:bodyPr/>
          <a:lstStyle/>
          <a:p>
            <a:r>
              <a:rPr lang="en-US" sz="1600" dirty="0"/>
              <a:t>Visa Insights – </a:t>
            </a:r>
          </a:p>
          <a:p>
            <a:pPr lvl="1"/>
            <a:r>
              <a:rPr lang="en-US" sz="1600" dirty="0"/>
              <a:t>Selection - The student should be able to make multiple selections in a category(Example: Industry – Technology, Computer Science, etc. )</a:t>
            </a:r>
          </a:p>
          <a:p>
            <a:pPr lvl="2"/>
            <a:r>
              <a:rPr lang="en-US" sz="1400" dirty="0"/>
              <a:t>The early student may not have the specific interests figured out</a:t>
            </a:r>
          </a:p>
          <a:p>
            <a:pPr lvl="1"/>
            <a:r>
              <a:rPr lang="en-US" sz="1600" dirty="0"/>
              <a:t>Average Salary – Shown in Rupees, not clear if it is per year, per month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72F70C-FFBC-45F0-B9CA-4368A8C9E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or Suggestions</a:t>
            </a:r>
          </a:p>
        </p:txBody>
      </p:sp>
    </p:spTree>
    <p:extLst>
      <p:ext uri="{BB962C8B-B14F-4D97-AF65-F5344CB8AC3E}">
        <p14:creationId xmlns:p14="http://schemas.microsoft.com/office/powerpoint/2010/main" val="2366899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F3C0C8-6B3B-4F4F-850F-829D90A52B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dirty="0"/>
              <a:t>Past student experiences video(optional)</a:t>
            </a:r>
          </a:p>
          <a:p>
            <a:r>
              <a:rPr lang="en-US" sz="1600" dirty="0"/>
              <a:t>Info on Job/ Networking on-campus resources</a:t>
            </a:r>
          </a:p>
          <a:p>
            <a:pPr lvl="1"/>
            <a:r>
              <a:rPr lang="en-US" sz="1400" dirty="0"/>
              <a:t>Useful for early students</a:t>
            </a:r>
          </a:p>
          <a:p>
            <a:pPr marL="57150" indent="0">
              <a:buNone/>
            </a:pPr>
            <a:endParaRPr lang="en-US" sz="2800" dirty="0"/>
          </a:p>
          <a:p>
            <a:pPr marL="57150" indent="0">
              <a:buNone/>
            </a:pPr>
            <a:r>
              <a:rPr lang="en-US" sz="1400" dirty="0"/>
              <a:t>* Needs to be moderated by campus admins. Should ask for that flexibility.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36EB6-D2A4-4ADD-BE2D-CF560CE981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715B37-F00E-4A8A-B4B4-FCE297B9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or Suggestions(contd.)</a:t>
            </a:r>
          </a:p>
        </p:txBody>
      </p:sp>
    </p:spTree>
    <p:extLst>
      <p:ext uri="{BB962C8B-B14F-4D97-AF65-F5344CB8AC3E}">
        <p14:creationId xmlns:p14="http://schemas.microsoft.com/office/powerpoint/2010/main" val="2927966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99E9BE-5559-480B-AB10-EEBDE5B2E2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23" y="2320239"/>
            <a:ext cx="3834517" cy="2251761"/>
          </a:xfrm>
        </p:spPr>
        <p:txBody>
          <a:bodyPr/>
          <a:lstStyle/>
          <a:p>
            <a:r>
              <a:rPr lang="en-US" sz="1400" dirty="0"/>
              <a:t>Company Name(Required) – The student should be able to use Search Jobs feature to find an interesting role across companies</a:t>
            </a:r>
          </a:p>
          <a:p>
            <a:pPr lvl="1"/>
            <a:r>
              <a:rPr lang="en-US" sz="1400" dirty="0"/>
              <a:t>Company Name can be made optional</a:t>
            </a:r>
          </a:p>
          <a:p>
            <a:r>
              <a:rPr lang="en-US" sz="1400" dirty="0"/>
              <a:t>Quality of Search – Somewhat broad. </a:t>
            </a:r>
          </a:p>
          <a:p>
            <a:pPr lvl="1"/>
            <a:r>
              <a:rPr lang="en-US" sz="1400" dirty="0"/>
              <a:t>Narrow is preferred</a:t>
            </a:r>
          </a:p>
          <a:p>
            <a:pPr lvl="1"/>
            <a:r>
              <a:rPr lang="en-US" sz="1400" dirty="0"/>
              <a:t>Have a strict match/ broad match option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BAA73-F64E-472C-83DF-A5A35B3874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Jobs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BC36C8-CB20-4885-8836-092CB0F3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or Suggestions(contd.)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AFC593-6D8E-4085-B2E7-EC534A36D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155" y="2047389"/>
            <a:ext cx="1570791" cy="215180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270D264-05BF-48B0-9426-18D7E5320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47390"/>
            <a:ext cx="1570792" cy="212456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4F0E4A6-691B-4970-B021-9F66413C9D62}"/>
              </a:ext>
            </a:extLst>
          </p:cNvPr>
          <p:cNvSpPr/>
          <p:nvPr/>
        </p:nvSpPr>
        <p:spPr>
          <a:xfrm>
            <a:off x="4648200" y="2903220"/>
            <a:ext cx="1051560" cy="21336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37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2409D4-E415-46D7-9496-8DAEDE7178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23" y="2320239"/>
            <a:ext cx="4687957" cy="2251761"/>
          </a:xfrm>
        </p:spPr>
        <p:txBody>
          <a:bodyPr/>
          <a:lstStyle/>
          <a:p>
            <a:r>
              <a:rPr lang="en-US" sz="1400" dirty="0"/>
              <a:t>The candidate should be able to take this survey when he/ she onboards(optional)</a:t>
            </a:r>
          </a:p>
          <a:p>
            <a:r>
              <a:rPr lang="en-US" sz="1400" dirty="0"/>
              <a:t>Questions should somehow capture the quality of info and not just quantity(Ex: Which prof orgs, what position?)</a:t>
            </a:r>
          </a:p>
          <a:p>
            <a:r>
              <a:rPr lang="en-US" sz="1400" dirty="0"/>
              <a:t>Probability changes too much with minimal changes in answers(My tests - 72% to 82% with just 2 answers changed.)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7B6C9-DA48-41E0-A9C1-7886C185BD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Career </a:t>
            </a:r>
            <a:r>
              <a:rPr lang="en-US" dirty="0" err="1"/>
              <a:t>Gameplan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046CC7-FED8-4976-A429-04046FC6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or Suggestions(contd.)</a:t>
            </a:r>
          </a:p>
        </p:txBody>
      </p:sp>
    </p:spTree>
    <p:extLst>
      <p:ext uri="{BB962C8B-B14F-4D97-AF65-F5344CB8AC3E}">
        <p14:creationId xmlns:p14="http://schemas.microsoft.com/office/powerpoint/2010/main" val="3548008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4ABAB2-73F5-4896-84A7-46F1F1EBE0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23" y="2320239"/>
            <a:ext cx="3979297" cy="2251761"/>
          </a:xfrm>
        </p:spPr>
        <p:txBody>
          <a:bodyPr/>
          <a:lstStyle/>
          <a:p>
            <a:r>
              <a:rPr lang="en-US" sz="1400" dirty="0"/>
              <a:t>The student should be able to search US easily.</a:t>
            </a:r>
          </a:p>
          <a:p>
            <a:r>
              <a:rPr lang="en-US" sz="1400" dirty="0"/>
              <a:t>The quality of data on a country could to be refined.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5749F-9F58-4FF0-8800-F3ACCF90B4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Country Insights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9103DA-9C66-4823-B56B-7F873468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or Suggestions(contd.)</a:t>
            </a:r>
          </a:p>
        </p:txBody>
      </p:sp>
    </p:spTree>
    <p:extLst>
      <p:ext uri="{BB962C8B-B14F-4D97-AF65-F5344CB8AC3E}">
        <p14:creationId xmlns:p14="http://schemas.microsoft.com/office/powerpoint/2010/main" val="786279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1402FB-F9E7-401C-894A-5374026B6E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23" y="2320239"/>
            <a:ext cx="3727837" cy="2251761"/>
          </a:xfrm>
        </p:spPr>
        <p:txBody>
          <a:bodyPr/>
          <a:lstStyle/>
          <a:p>
            <a:r>
              <a:rPr lang="en-US" sz="1400" dirty="0"/>
              <a:t>Deleting an item from checklist is currently not possible</a:t>
            </a:r>
          </a:p>
          <a:p>
            <a:r>
              <a:rPr lang="en-US" sz="1400" dirty="0"/>
              <a:t>Individual checklists for each company/ interview should be supported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4E586-B56F-4C2F-A140-73443F862E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Checklist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AA81C2-7CC5-4D0E-AA68-61EABE78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or Suggestions(contd.)</a:t>
            </a:r>
          </a:p>
        </p:txBody>
      </p:sp>
    </p:spTree>
    <p:extLst>
      <p:ext uri="{BB962C8B-B14F-4D97-AF65-F5344CB8AC3E}">
        <p14:creationId xmlns:p14="http://schemas.microsoft.com/office/powerpoint/2010/main" val="4016879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5DC993-6585-4CDF-878D-107239EDF1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23" y="2320240"/>
            <a:ext cx="5434717" cy="681424"/>
          </a:xfrm>
        </p:spPr>
        <p:txBody>
          <a:bodyPr/>
          <a:lstStyle/>
          <a:p>
            <a:r>
              <a:rPr lang="en-US" sz="1400" dirty="0"/>
              <a:t>Moderating new content added should be present</a:t>
            </a:r>
          </a:p>
          <a:p>
            <a:r>
              <a:rPr lang="en-US" sz="1400" dirty="0"/>
              <a:t>Newsfeed can contain on-campus events information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A3212-1DFD-4A17-B2B8-F47A757F62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Newsfeed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4F096B-30E6-4816-BF87-59E54BEF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or Suggestions(contd.)</a:t>
            </a:r>
          </a:p>
        </p:txBody>
      </p:sp>
    </p:spTree>
    <p:extLst>
      <p:ext uri="{BB962C8B-B14F-4D97-AF65-F5344CB8AC3E}">
        <p14:creationId xmlns:p14="http://schemas.microsoft.com/office/powerpoint/2010/main" val="1797501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86A083-E208-4404-B5AE-9154B0A629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23" y="2320239"/>
            <a:ext cx="3537337" cy="2251761"/>
          </a:xfrm>
        </p:spPr>
        <p:txBody>
          <a:bodyPr/>
          <a:lstStyle/>
          <a:p>
            <a:r>
              <a:rPr lang="en-US" sz="1400" dirty="0"/>
              <a:t>Fixing App Connectivity Issues</a:t>
            </a:r>
          </a:p>
          <a:p>
            <a:r>
              <a:rPr lang="en-US" sz="1400" dirty="0"/>
              <a:t>Program-wise Demographics, placement, industry stats</a:t>
            </a:r>
          </a:p>
          <a:p>
            <a:r>
              <a:rPr lang="en-US" sz="1400" dirty="0"/>
              <a:t>Sign-out icon should be moved to less visible area.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453D6-ED1C-490A-B528-AF6447E3BA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Others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BEA759-2CDB-425A-B2AE-3DFA27D6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or Suggestions(contd.)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416CF30-4902-43C3-9406-86984691F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716" y="179748"/>
            <a:ext cx="1152277" cy="2045292"/>
          </a:xfrm>
          <a:prstGeom prst="rect">
            <a:avLst/>
          </a:prstGeom>
        </p:spPr>
      </p:pic>
      <p:pic>
        <p:nvPicPr>
          <p:cNvPr id="10" name="Picture 9" descr="A close up of a device&#10;&#10;Description generated with high confidence">
            <a:extLst>
              <a:ext uri="{FF2B5EF4-FFF2-40B4-BE49-F238E27FC236}">
                <a16:creationId xmlns:a16="http://schemas.microsoft.com/office/drawing/2014/main" id="{504305C5-4F26-41C8-81F5-6C57746FC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358" y="2414577"/>
            <a:ext cx="1144659" cy="2045292"/>
          </a:xfrm>
          <a:prstGeom prst="rect">
            <a:avLst/>
          </a:prstGeom>
        </p:spPr>
      </p:pic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22AD42D-3A2E-418C-B9F2-B1155DC19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3359" y="179748"/>
            <a:ext cx="1152277" cy="2045292"/>
          </a:xfrm>
          <a:prstGeom prst="rect">
            <a:avLst/>
          </a:prstGeom>
        </p:spPr>
      </p:pic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E2E7A1D-3E3B-4025-98DD-6E541D69C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715" y="2418387"/>
            <a:ext cx="1152277" cy="2045292"/>
          </a:xfrm>
          <a:prstGeom prst="rect">
            <a:avLst/>
          </a:prstGeom>
        </p:spPr>
      </p:pic>
      <p:pic>
        <p:nvPicPr>
          <p:cNvPr id="16" name="Picture 15" descr="A screenshot of a cell phone screen with text&#10;&#10;Description generated with very high confidence">
            <a:extLst>
              <a:ext uri="{FF2B5EF4-FFF2-40B4-BE49-F238E27FC236}">
                <a16:creationId xmlns:a16="http://schemas.microsoft.com/office/drawing/2014/main" id="{5AB1E761-0201-404E-A98A-39012BC6A6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5521" y="1500832"/>
            <a:ext cx="1730813" cy="300166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0AE58CC9-1478-44A3-A67B-FD73229A2621}"/>
              </a:ext>
            </a:extLst>
          </p:cNvPr>
          <p:cNvSpPr/>
          <p:nvPr/>
        </p:nvSpPr>
        <p:spPr>
          <a:xfrm>
            <a:off x="3954780" y="1592895"/>
            <a:ext cx="617220" cy="3419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43F334-8CA3-4BA9-A151-B5B5D45BA1A1}"/>
              </a:ext>
            </a:extLst>
          </p:cNvPr>
          <p:cNvSpPr txBox="1"/>
          <p:nvPr/>
        </p:nvSpPr>
        <p:spPr>
          <a:xfrm>
            <a:off x="4200185" y="2517065"/>
            <a:ext cx="2013339" cy="7386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Did not know what that meant and got signed out multiple times.</a:t>
            </a:r>
          </a:p>
        </p:txBody>
      </p:sp>
    </p:spTree>
    <p:extLst>
      <p:ext uri="{BB962C8B-B14F-4D97-AF65-F5344CB8AC3E}">
        <p14:creationId xmlns:p14="http://schemas.microsoft.com/office/powerpoint/2010/main" val="1412736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B63DDA9-5F44-4E1E-8434-E8CDF49B6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213" y="866172"/>
            <a:ext cx="2051635" cy="331976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811815-CBB2-47A0-9214-A2101694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3413619-BD4D-4A5C-8DE7-C98F9751A8A5}"/>
              </a:ext>
            </a:extLst>
          </p:cNvPr>
          <p:cNvGrpSpPr/>
          <p:nvPr/>
        </p:nvGrpSpPr>
        <p:grpSpPr>
          <a:xfrm>
            <a:off x="447922" y="2232069"/>
            <a:ext cx="6384818" cy="1238064"/>
            <a:chOff x="447922" y="2232069"/>
            <a:chExt cx="6384818" cy="123806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8CE60CD-EC3B-4964-8FC2-3DF5F0318C23}"/>
                </a:ext>
              </a:extLst>
            </p:cNvPr>
            <p:cNvGrpSpPr/>
            <p:nvPr/>
          </p:nvGrpSpPr>
          <p:grpSpPr>
            <a:xfrm>
              <a:off x="2755206" y="2232069"/>
              <a:ext cx="4077534" cy="586687"/>
              <a:chOff x="3829626" y="2059311"/>
              <a:chExt cx="4534734" cy="914400"/>
            </a:xfrm>
          </p:grpSpPr>
          <p:pic>
            <p:nvPicPr>
              <p:cNvPr id="6" name="Graphic 5" descr="Crying Face with Solid Fill">
                <a:extLst>
                  <a:ext uri="{FF2B5EF4-FFF2-40B4-BE49-F238E27FC236}">
                    <a16:creationId xmlns:a16="http://schemas.microsoft.com/office/drawing/2014/main" id="{54F3C5D3-B711-4718-B4EC-7563DEA492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29626" y="205931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" name="Graphic 7" descr="Sad Face with Solid Fill">
                <a:extLst>
                  <a:ext uri="{FF2B5EF4-FFF2-40B4-BE49-F238E27FC236}">
                    <a16:creationId xmlns:a16="http://schemas.microsoft.com/office/drawing/2014/main" id="{1055CBDE-106A-482E-8C5F-0928341C83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725393" y="205931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Graphic 9" descr="Neutral Face with Solid Fill">
                <a:extLst>
                  <a:ext uri="{FF2B5EF4-FFF2-40B4-BE49-F238E27FC236}">
                    <a16:creationId xmlns:a16="http://schemas.microsoft.com/office/drawing/2014/main" id="{CAFC1E91-FC6C-4F25-AE76-A4CD64ACFA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646004" y="205931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Graphic 11" descr="Smiling Face with No Fill">
                <a:extLst>
                  <a:ext uri="{FF2B5EF4-FFF2-40B4-BE49-F238E27FC236}">
                    <a16:creationId xmlns:a16="http://schemas.microsoft.com/office/drawing/2014/main" id="{EE8C6065-8946-4761-94F6-95C532B00A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560404" y="205931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Graphic 13" descr="Grinning Face with No Fill">
                <a:extLst>
                  <a:ext uri="{FF2B5EF4-FFF2-40B4-BE49-F238E27FC236}">
                    <a16:creationId xmlns:a16="http://schemas.microsoft.com/office/drawing/2014/main" id="{93D3696C-57AB-443C-917E-61351BF1DF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7449960" y="205931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2672590-C8D2-491B-869F-73BB1F0B474E}"/>
                </a:ext>
              </a:extLst>
            </p:cNvPr>
            <p:cNvSpPr txBox="1"/>
            <p:nvPr/>
          </p:nvSpPr>
          <p:spPr>
            <a:xfrm>
              <a:off x="447922" y="2279362"/>
              <a:ext cx="23894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Degree of productivity </a:t>
              </a:r>
              <a:r>
                <a:rPr lang="en-US" sz="1400" dirty="0"/>
                <a:t>the app facilitates</a:t>
              </a:r>
              <a:endParaRPr lang="en-US" dirty="0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34F3E66F-F669-4018-8819-C2F69DC8A585}"/>
                </a:ext>
              </a:extLst>
            </p:cNvPr>
            <p:cNvSpPr/>
            <p:nvPr/>
          </p:nvSpPr>
          <p:spPr>
            <a:xfrm rot="10800000">
              <a:off x="5416026" y="2883446"/>
              <a:ext cx="411480" cy="586687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B15CDE-A6F9-4384-8AD0-E4C8F5842FFA}"/>
              </a:ext>
            </a:extLst>
          </p:cNvPr>
          <p:cNvGrpSpPr/>
          <p:nvPr/>
        </p:nvGrpSpPr>
        <p:grpSpPr>
          <a:xfrm>
            <a:off x="447922" y="1044442"/>
            <a:ext cx="6384818" cy="1222567"/>
            <a:chOff x="447922" y="1044442"/>
            <a:chExt cx="6384818" cy="1222567"/>
          </a:xfrm>
        </p:grpSpPr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1DDD58A2-F9C1-4718-9527-E587B85F736B}"/>
                </a:ext>
              </a:extLst>
            </p:cNvPr>
            <p:cNvSpPr/>
            <p:nvPr/>
          </p:nvSpPr>
          <p:spPr>
            <a:xfrm>
              <a:off x="4617304" y="1044442"/>
              <a:ext cx="411480" cy="554564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56C582-3EC9-48D7-9041-D702DA538C54}"/>
                </a:ext>
              </a:extLst>
            </p:cNvPr>
            <p:cNvGrpSpPr/>
            <p:nvPr/>
          </p:nvGrpSpPr>
          <p:grpSpPr>
            <a:xfrm>
              <a:off x="2760426" y="1599006"/>
              <a:ext cx="4072314" cy="554564"/>
              <a:chOff x="3829626" y="2059311"/>
              <a:chExt cx="4534734" cy="914400"/>
            </a:xfrm>
          </p:grpSpPr>
          <p:pic>
            <p:nvPicPr>
              <p:cNvPr id="19" name="Graphic 18" descr="Crying Face with Solid Fill">
                <a:extLst>
                  <a:ext uri="{FF2B5EF4-FFF2-40B4-BE49-F238E27FC236}">
                    <a16:creationId xmlns:a16="http://schemas.microsoft.com/office/drawing/2014/main" id="{58C814FD-0D41-47FB-B5A6-CF16A40641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29626" y="205931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Graphic 19" descr="Sad Face with Solid Fill">
                <a:extLst>
                  <a:ext uri="{FF2B5EF4-FFF2-40B4-BE49-F238E27FC236}">
                    <a16:creationId xmlns:a16="http://schemas.microsoft.com/office/drawing/2014/main" id="{3F5775BF-E5B5-487F-9EA1-932F63649C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725393" y="205931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Graphic 20" descr="Neutral Face with Solid Fill">
                <a:extLst>
                  <a:ext uri="{FF2B5EF4-FFF2-40B4-BE49-F238E27FC236}">
                    <a16:creationId xmlns:a16="http://schemas.microsoft.com/office/drawing/2014/main" id="{EE68EF9F-3BAF-4D2F-9846-7FEC081C9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646004" y="205931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2" name="Graphic 21" descr="Smiling Face with No Fill">
                <a:extLst>
                  <a:ext uri="{FF2B5EF4-FFF2-40B4-BE49-F238E27FC236}">
                    <a16:creationId xmlns:a16="http://schemas.microsoft.com/office/drawing/2014/main" id="{9CBB86AC-23C2-4CB6-AC75-E6861E07B8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560404" y="205931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phic 22" descr="Grinning Face with No Fill">
                <a:extLst>
                  <a:ext uri="{FF2B5EF4-FFF2-40B4-BE49-F238E27FC236}">
                    <a16:creationId xmlns:a16="http://schemas.microsoft.com/office/drawing/2014/main" id="{E1AECEA0-4D18-4AE5-B12B-F9C2BF3387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7449960" y="205931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4BFF35-7D06-4B9E-8E97-73818FB4B5F1}"/>
                </a:ext>
              </a:extLst>
            </p:cNvPr>
            <p:cNvSpPr txBox="1"/>
            <p:nvPr/>
          </p:nvSpPr>
          <p:spPr>
            <a:xfrm>
              <a:off x="447922" y="1682234"/>
              <a:ext cx="23894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Quality of Information </a:t>
              </a:r>
              <a:r>
                <a:rPr lang="en-US" sz="1400" dirty="0"/>
                <a:t>the app provides</a:t>
              </a:r>
              <a:endParaRPr 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23C9159-6F7B-43E2-B986-686DEB145233}"/>
              </a:ext>
            </a:extLst>
          </p:cNvPr>
          <p:cNvSpPr txBox="1"/>
          <p:nvPr/>
        </p:nvSpPr>
        <p:spPr>
          <a:xfrm>
            <a:off x="512284" y="3649980"/>
            <a:ext cx="3459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quality of information can be improved by:</a:t>
            </a:r>
          </a:p>
          <a:p>
            <a:pPr marL="342900" indent="-342900">
              <a:buAutoNum type="arabicPeriod"/>
            </a:pPr>
            <a:r>
              <a:rPr lang="en-US" sz="1200" dirty="0"/>
              <a:t>Letting the school do some moderations</a:t>
            </a:r>
          </a:p>
          <a:p>
            <a:pPr marL="342900" indent="-342900">
              <a:buAutoNum type="arabicPeriod"/>
            </a:pPr>
            <a:r>
              <a:rPr lang="en-US" sz="1200" dirty="0"/>
              <a:t>Refining data sources – company names, country info, etc.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4A3A2F-0D1B-4A0F-B4AE-549E7C4F5757}"/>
              </a:ext>
            </a:extLst>
          </p:cNvPr>
          <p:cNvSpPr txBox="1"/>
          <p:nvPr/>
        </p:nvSpPr>
        <p:spPr>
          <a:xfrm>
            <a:off x="3706886" y="3660421"/>
            <a:ext cx="3853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degree of productivity can be improved by:</a:t>
            </a:r>
          </a:p>
          <a:p>
            <a:pPr marL="342900" indent="-342900">
              <a:buAutoNum type="arabicPeriod"/>
            </a:pPr>
            <a:r>
              <a:rPr lang="en-US" sz="1200" dirty="0"/>
              <a:t>More useful checklists, making </a:t>
            </a:r>
            <a:r>
              <a:rPr lang="en-US" sz="1200" dirty="0" err="1"/>
              <a:t>gameplan</a:t>
            </a:r>
            <a:r>
              <a:rPr lang="en-US" sz="1200" dirty="0"/>
              <a:t> more visible, and some other suggestions in </a:t>
            </a:r>
            <a:r>
              <a:rPr lang="en-US" sz="1200" dirty="0" err="1"/>
              <a:t>prev</a:t>
            </a:r>
            <a:r>
              <a:rPr lang="en-US" sz="1200" dirty="0"/>
              <a:t> slides</a:t>
            </a:r>
          </a:p>
          <a:p>
            <a:pPr marL="342900" indent="-342900">
              <a:buAutoNum type="arabicPeriod"/>
            </a:pPr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9BFE8B-1AEE-4651-8F76-B7F543271A63}"/>
              </a:ext>
            </a:extLst>
          </p:cNvPr>
          <p:cNvSpPr txBox="1"/>
          <p:nvPr/>
        </p:nvSpPr>
        <p:spPr>
          <a:xfrm>
            <a:off x="6958984" y="3055203"/>
            <a:ext cx="17880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3.5, but no option to enter that </a:t>
            </a:r>
            <a:r>
              <a:rPr lang="en-US" sz="900" dirty="0">
                <a:sym typeface="Wingdings" panose="05000000000000000000" pitchFamily="2" charset="2"/>
              </a:rPr>
              <a:t>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475719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4FF1D3-D25E-4B9F-8DD4-8161FEE9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2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8D18E-F1BA-4B38-8C1A-7C8660176F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23" y="1593507"/>
            <a:ext cx="8197114" cy="2365901"/>
          </a:xfrm>
        </p:spPr>
        <p:txBody>
          <a:bodyPr/>
          <a:lstStyle/>
          <a:p>
            <a:r>
              <a:rPr lang="en-US" dirty="0"/>
              <a:t>Background and Scope</a:t>
            </a:r>
          </a:p>
          <a:p>
            <a:r>
              <a:rPr lang="en-US" dirty="0"/>
              <a:t>App Categorization</a:t>
            </a:r>
          </a:p>
          <a:p>
            <a:r>
              <a:rPr lang="en-US" dirty="0"/>
              <a:t>Pros</a:t>
            </a:r>
          </a:p>
          <a:p>
            <a:r>
              <a:rPr lang="en-US" dirty="0"/>
              <a:t>Feedback</a:t>
            </a:r>
          </a:p>
          <a:p>
            <a:pPr lvl="1"/>
            <a:r>
              <a:rPr lang="en-US" dirty="0"/>
              <a:t>Users/Customers Pain Points</a:t>
            </a:r>
          </a:p>
          <a:p>
            <a:pPr lvl="1"/>
            <a:r>
              <a:rPr lang="en-US" dirty="0"/>
              <a:t>Overall App Evaluation</a:t>
            </a:r>
          </a:p>
          <a:p>
            <a:pPr lvl="1"/>
            <a:r>
              <a:rPr lang="en-US" dirty="0"/>
              <a:t>Improvements or Suggestions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2530CD-E531-4C7D-B9B6-CD8C01BF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06853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47923" y="2674620"/>
            <a:ext cx="8197114" cy="1897380"/>
          </a:xfrm>
        </p:spPr>
        <p:txBody>
          <a:bodyPr/>
          <a:lstStyle/>
          <a:p>
            <a:r>
              <a:rPr lang="en-US" sz="2000" dirty="0"/>
              <a:t>Scope – </a:t>
            </a:r>
          </a:p>
          <a:p>
            <a:pPr lvl="1"/>
            <a:r>
              <a:rPr lang="en-US" sz="1600" dirty="0"/>
              <a:t>Understand pain points of early international students at Foster(UW)</a:t>
            </a:r>
          </a:p>
          <a:p>
            <a:pPr lvl="1"/>
            <a:r>
              <a:rPr lang="en-US" sz="1600" dirty="0"/>
              <a:t>Trial run the App</a:t>
            </a:r>
          </a:p>
          <a:p>
            <a:pPr lvl="1"/>
            <a:r>
              <a:rPr lang="en-US" sz="1600" dirty="0"/>
              <a:t>Provide qualitative improvement suggestions / feedback</a:t>
            </a:r>
          </a:p>
          <a:p>
            <a:r>
              <a:rPr lang="en-US" sz="2000" dirty="0"/>
              <a:t>About Interstride: </a:t>
            </a:r>
            <a:r>
              <a:rPr lang="en-US" sz="2000" dirty="0">
                <a:solidFill>
                  <a:srgbClr val="25005C"/>
                </a:solidFill>
                <a:hlinkClick r:id="rId2"/>
              </a:rPr>
              <a:t>http://interstride.com/</a:t>
            </a:r>
            <a:endParaRPr lang="en-US" sz="2000" dirty="0">
              <a:solidFill>
                <a:srgbClr val="25005C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60375" y="1730667"/>
            <a:ext cx="8184662" cy="738213"/>
          </a:xfrm>
        </p:spPr>
        <p:txBody>
          <a:bodyPr/>
          <a:lstStyle/>
          <a:p>
            <a:r>
              <a:rPr lang="en-US" sz="2000" dirty="0"/>
              <a:t>This critique aims to help the UW Foster Career Services assess the usefulness of Interstride Apps and identify potential features for early international students at Foster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9898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26544-BB6E-418D-8E7F-463F2A3C94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669" y="4568629"/>
            <a:ext cx="8184662" cy="411171"/>
          </a:xfrm>
        </p:spPr>
        <p:txBody>
          <a:bodyPr/>
          <a:lstStyle/>
          <a:p>
            <a:r>
              <a:rPr lang="en-US" sz="1200" dirty="0"/>
              <a:t>Ref - https://duckma.com/mobile-app-categories/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A335B4-910A-4B67-BA0A-551F769D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Categorization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561FCEE-7BC1-49C7-90E6-584638F7E4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0059519"/>
              </p:ext>
            </p:extLst>
          </p:nvPr>
        </p:nvGraphicFramePr>
        <p:xfrm>
          <a:off x="479669" y="1440288"/>
          <a:ext cx="5372100" cy="3140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5B69D28-D861-4DD6-B155-5905913284FC}"/>
              </a:ext>
            </a:extLst>
          </p:cNvPr>
          <p:cNvSpPr txBox="1"/>
          <p:nvPr/>
        </p:nvSpPr>
        <p:spPr>
          <a:xfrm>
            <a:off x="5532120" y="1039894"/>
            <a:ext cx="3163958" cy="1754326"/>
          </a:xfrm>
          <a:prstGeom prst="rect">
            <a:avLst/>
          </a:prstGeom>
          <a:noFill/>
          <a:ln w="127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Primary purpose of Interstride App usage: Information, Productivity</a:t>
            </a:r>
          </a:p>
          <a:p>
            <a:endParaRPr lang="en-US" dirty="0"/>
          </a:p>
          <a:p>
            <a:r>
              <a:rPr lang="en-US" dirty="0"/>
              <a:t>Secondary purpose: Social Media(professional)</a:t>
            </a:r>
          </a:p>
        </p:txBody>
      </p:sp>
    </p:spTree>
    <p:extLst>
      <p:ext uri="{BB962C8B-B14F-4D97-AF65-F5344CB8AC3E}">
        <p14:creationId xmlns:p14="http://schemas.microsoft.com/office/powerpoint/2010/main" val="162753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CE1B09-D1D5-4D90-9A32-34996EF0EF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23" y="1577341"/>
            <a:ext cx="8197114" cy="2994660"/>
          </a:xfrm>
        </p:spPr>
        <p:txBody>
          <a:bodyPr/>
          <a:lstStyle/>
          <a:p>
            <a:r>
              <a:rPr lang="en-US" sz="1800" dirty="0"/>
              <a:t>Smooth navigation experience(</a:t>
            </a:r>
            <a:r>
              <a:rPr lang="en-US" sz="1200" dirty="0"/>
              <a:t>very easy to navigate</a:t>
            </a:r>
            <a:r>
              <a:rPr lang="en-US" sz="1800" dirty="0"/>
              <a:t>)</a:t>
            </a:r>
          </a:p>
          <a:p>
            <a:r>
              <a:rPr lang="en-US" sz="1800" dirty="0"/>
              <a:t>Useful features that improve productivity</a:t>
            </a:r>
          </a:p>
          <a:p>
            <a:r>
              <a:rPr lang="en-US" sz="1800" dirty="0"/>
              <a:t>Simple but intuitive UI(</a:t>
            </a:r>
            <a:r>
              <a:rPr lang="en-US" sz="1400" dirty="0"/>
              <a:t>no more than 3-4 taps to access a desired menu</a:t>
            </a:r>
            <a:r>
              <a:rPr lang="en-US" sz="1800" dirty="0"/>
              <a:t>)</a:t>
            </a:r>
          </a:p>
          <a:p>
            <a:r>
              <a:rPr lang="en-US" sz="1800" dirty="0"/>
              <a:t>Covers important aspects(</a:t>
            </a:r>
            <a:r>
              <a:rPr lang="en-US" sz="1400" dirty="0"/>
              <a:t>online resources, job info, sponsors, </a:t>
            </a:r>
            <a:r>
              <a:rPr lang="en-US" sz="1400" dirty="0" err="1"/>
              <a:t>etc</a:t>
            </a:r>
            <a:r>
              <a:rPr lang="en-US" sz="1800" dirty="0"/>
              <a:t>)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PUTS TOGETHER ALL RELEVANT INFORMATIONAL MATERIALS THAT CAN ASSIST IN NAVIGATION EARLY STUDENT LIFE AND JOB SEARCH EFFORTS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28DE7E-0F41-4D6B-9C43-5C55139E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</p:spTree>
    <p:extLst>
      <p:ext uri="{BB962C8B-B14F-4D97-AF65-F5344CB8AC3E}">
        <p14:creationId xmlns:p14="http://schemas.microsoft.com/office/powerpoint/2010/main" val="184932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445BA2-2DC4-4BE4-897B-C61475562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Users/Customer Pain Points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8FFCCF0-1978-4637-B909-E212166FCB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5760598"/>
              </p:ext>
            </p:extLst>
          </p:nvPr>
        </p:nvGraphicFramePr>
        <p:xfrm>
          <a:off x="3996690" y="731520"/>
          <a:ext cx="455676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59AD7874-83BE-435D-8512-6495B943C8DC}"/>
              </a:ext>
            </a:extLst>
          </p:cNvPr>
          <p:cNvSpPr/>
          <p:nvPr/>
        </p:nvSpPr>
        <p:spPr>
          <a:xfrm>
            <a:off x="3817620" y="2903220"/>
            <a:ext cx="1150620" cy="6324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7017E9-E5AB-4A38-9214-609609D3DA83}"/>
              </a:ext>
            </a:extLst>
          </p:cNvPr>
          <p:cNvSpPr txBox="1"/>
          <p:nvPr/>
        </p:nvSpPr>
        <p:spPr>
          <a:xfrm>
            <a:off x="640327" y="1710690"/>
            <a:ext cx="3087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early stage international student worries about: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Navigating School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Navigating Life in 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Navigating Job 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069E73-4AC2-40BD-86AF-A5432D0A1A9F}"/>
              </a:ext>
            </a:extLst>
          </p:cNvPr>
          <p:cNvSpPr txBox="1"/>
          <p:nvPr/>
        </p:nvSpPr>
        <p:spPr>
          <a:xfrm>
            <a:off x="716280" y="4194274"/>
            <a:ext cx="7658100" cy="33855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Admins and Career Counsellors – Also important users, but analysis beyond the scope.</a:t>
            </a:r>
          </a:p>
        </p:txBody>
      </p:sp>
    </p:spTree>
    <p:extLst>
      <p:ext uri="{BB962C8B-B14F-4D97-AF65-F5344CB8AC3E}">
        <p14:creationId xmlns:p14="http://schemas.microsoft.com/office/powerpoint/2010/main" val="140161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E5017E-792C-459C-A91B-C79859B6A8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23" y="1607821"/>
            <a:ext cx="8197114" cy="2964180"/>
          </a:xfrm>
        </p:spPr>
        <p:txBody>
          <a:bodyPr/>
          <a:lstStyle/>
          <a:p>
            <a:r>
              <a:rPr lang="en-US" sz="1800" dirty="0"/>
              <a:t>Visa/ Immigration – Confusing, isn’t it?</a:t>
            </a:r>
          </a:p>
          <a:p>
            <a:r>
              <a:rPr lang="en-US" sz="1800" dirty="0"/>
              <a:t>Career events, counselling, workshops in school – A lot to track, how do I coordinate?</a:t>
            </a:r>
          </a:p>
          <a:p>
            <a:r>
              <a:rPr lang="en-US" sz="1800" dirty="0"/>
              <a:t>Want to land up in my dream job – but by doing what and when?</a:t>
            </a:r>
          </a:p>
          <a:p>
            <a:r>
              <a:rPr lang="en-US" sz="1800" dirty="0"/>
              <a:t>Do my dream companies sponsor international students?</a:t>
            </a:r>
          </a:p>
          <a:p>
            <a:r>
              <a:rPr lang="en-US" sz="1800" dirty="0"/>
              <a:t>Is my job expectation realistic?</a:t>
            </a:r>
          </a:p>
          <a:p>
            <a:r>
              <a:rPr lang="en-US" sz="1800" dirty="0"/>
              <a:t>What is the job search process?</a:t>
            </a:r>
          </a:p>
          <a:p>
            <a:r>
              <a:rPr lang="en-US" sz="1800" dirty="0"/>
              <a:t>What are top skills in demand(different variations of this question)</a:t>
            </a: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A8183C-D849-4302-AC0A-ED206848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Users/Customer Pain Points(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9866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9F95D-A93D-4EEF-BB82-09B8390FA7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922" y="1532547"/>
            <a:ext cx="8184662" cy="265773"/>
          </a:xfrm>
        </p:spPr>
        <p:txBody>
          <a:bodyPr/>
          <a:lstStyle/>
          <a:p>
            <a:r>
              <a:rPr lang="en-US" sz="1400" dirty="0"/>
              <a:t>Based on the previous pain points, this slide evaluates to what extent the app helps solve those pain points.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F7BDFD-3CF3-4C00-B62A-13004BEF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App Evaluation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01E44A-A543-4A4B-A96C-F7D4F5C37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411961"/>
              </p:ext>
            </p:extLst>
          </p:nvPr>
        </p:nvGraphicFramePr>
        <p:xfrm>
          <a:off x="609600" y="1882141"/>
          <a:ext cx="627888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89">
                  <a:extLst>
                    <a:ext uri="{9D8B030D-6E8A-4147-A177-3AD203B41FA5}">
                      <a16:colId xmlns:a16="http://schemas.microsoft.com/office/drawing/2014/main" val="3806961129"/>
                    </a:ext>
                  </a:extLst>
                </a:gridCol>
                <a:gridCol w="4000696">
                  <a:extLst>
                    <a:ext uri="{9D8B030D-6E8A-4147-A177-3AD203B41FA5}">
                      <a16:colId xmlns:a16="http://schemas.microsoft.com/office/drawing/2014/main" val="4207110554"/>
                    </a:ext>
                  </a:extLst>
                </a:gridCol>
                <a:gridCol w="262366">
                  <a:extLst>
                    <a:ext uri="{9D8B030D-6E8A-4147-A177-3AD203B41FA5}">
                      <a16:colId xmlns:a16="http://schemas.microsoft.com/office/drawing/2014/main" val="3578967242"/>
                    </a:ext>
                  </a:extLst>
                </a:gridCol>
                <a:gridCol w="286217">
                  <a:extLst>
                    <a:ext uri="{9D8B030D-6E8A-4147-A177-3AD203B41FA5}">
                      <a16:colId xmlns:a16="http://schemas.microsoft.com/office/drawing/2014/main" val="870636634"/>
                    </a:ext>
                  </a:extLst>
                </a:gridCol>
                <a:gridCol w="274291">
                  <a:extLst>
                    <a:ext uri="{9D8B030D-6E8A-4147-A177-3AD203B41FA5}">
                      <a16:colId xmlns:a16="http://schemas.microsoft.com/office/drawing/2014/main" val="446120606"/>
                    </a:ext>
                  </a:extLst>
                </a:gridCol>
                <a:gridCol w="298143">
                  <a:extLst>
                    <a:ext uri="{9D8B030D-6E8A-4147-A177-3AD203B41FA5}">
                      <a16:colId xmlns:a16="http://schemas.microsoft.com/office/drawing/2014/main" val="3097666405"/>
                    </a:ext>
                  </a:extLst>
                </a:gridCol>
                <a:gridCol w="292180">
                  <a:extLst>
                    <a:ext uri="{9D8B030D-6E8A-4147-A177-3AD203B41FA5}">
                      <a16:colId xmlns:a16="http://schemas.microsoft.com/office/drawing/2014/main" val="72474951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 err="1"/>
                        <a:t>Sl.No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92624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was the app download and sign up process?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00128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interface? Is it easy to navigate?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49875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Career Game Plan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9988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Country Insights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62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Tracker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16579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Insights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9033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835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52D84E5-2805-44EF-A396-64B670CF608E}"/>
              </a:ext>
            </a:extLst>
          </p:cNvPr>
          <p:cNvSpPr txBox="1"/>
          <p:nvPr/>
        </p:nvSpPr>
        <p:spPr>
          <a:xfrm>
            <a:off x="7239000" y="2499360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5 - highest</a:t>
            </a:r>
          </a:p>
        </p:txBody>
      </p:sp>
    </p:spTree>
    <p:extLst>
      <p:ext uri="{BB962C8B-B14F-4D97-AF65-F5344CB8AC3E}">
        <p14:creationId xmlns:p14="http://schemas.microsoft.com/office/powerpoint/2010/main" val="1680764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9F95D-A93D-4EEF-BB82-09B8390FA7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922" y="1532547"/>
            <a:ext cx="8184662" cy="265773"/>
          </a:xfrm>
        </p:spPr>
        <p:txBody>
          <a:bodyPr/>
          <a:lstStyle/>
          <a:p>
            <a:r>
              <a:rPr lang="en-US" sz="1400" dirty="0"/>
              <a:t>Based on the previous pain points, this slide evaluates to what extent the app helps solve those pain points.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F7BDFD-3CF3-4C00-B62A-13004BEF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App Evaluation(contd.)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01E44A-A543-4A4B-A96C-F7D4F5C37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263358"/>
              </p:ext>
            </p:extLst>
          </p:nvPr>
        </p:nvGraphicFramePr>
        <p:xfrm>
          <a:off x="609600" y="1882141"/>
          <a:ext cx="627888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89">
                  <a:extLst>
                    <a:ext uri="{9D8B030D-6E8A-4147-A177-3AD203B41FA5}">
                      <a16:colId xmlns:a16="http://schemas.microsoft.com/office/drawing/2014/main" val="3806961129"/>
                    </a:ext>
                  </a:extLst>
                </a:gridCol>
                <a:gridCol w="4000696">
                  <a:extLst>
                    <a:ext uri="{9D8B030D-6E8A-4147-A177-3AD203B41FA5}">
                      <a16:colId xmlns:a16="http://schemas.microsoft.com/office/drawing/2014/main" val="4207110554"/>
                    </a:ext>
                  </a:extLst>
                </a:gridCol>
                <a:gridCol w="262366">
                  <a:extLst>
                    <a:ext uri="{9D8B030D-6E8A-4147-A177-3AD203B41FA5}">
                      <a16:colId xmlns:a16="http://schemas.microsoft.com/office/drawing/2014/main" val="3578967242"/>
                    </a:ext>
                  </a:extLst>
                </a:gridCol>
                <a:gridCol w="286217">
                  <a:extLst>
                    <a:ext uri="{9D8B030D-6E8A-4147-A177-3AD203B41FA5}">
                      <a16:colId xmlns:a16="http://schemas.microsoft.com/office/drawing/2014/main" val="870636634"/>
                    </a:ext>
                  </a:extLst>
                </a:gridCol>
                <a:gridCol w="274291">
                  <a:extLst>
                    <a:ext uri="{9D8B030D-6E8A-4147-A177-3AD203B41FA5}">
                      <a16:colId xmlns:a16="http://schemas.microsoft.com/office/drawing/2014/main" val="446120606"/>
                    </a:ext>
                  </a:extLst>
                </a:gridCol>
                <a:gridCol w="298143">
                  <a:extLst>
                    <a:ext uri="{9D8B030D-6E8A-4147-A177-3AD203B41FA5}">
                      <a16:colId xmlns:a16="http://schemas.microsoft.com/office/drawing/2014/main" val="3097666405"/>
                    </a:ext>
                  </a:extLst>
                </a:gridCol>
                <a:gridCol w="292180">
                  <a:extLst>
                    <a:ext uri="{9D8B030D-6E8A-4147-A177-3AD203B41FA5}">
                      <a16:colId xmlns:a16="http://schemas.microsoft.com/office/drawing/2014/main" val="72474951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 err="1"/>
                        <a:t>Sl.No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92624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Career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00128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Communication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49875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Culture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9988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62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Professionalism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16579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Academics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903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52D84E5-2805-44EF-A396-64B670CF608E}"/>
              </a:ext>
            </a:extLst>
          </p:cNvPr>
          <p:cNvSpPr txBox="1"/>
          <p:nvPr/>
        </p:nvSpPr>
        <p:spPr>
          <a:xfrm>
            <a:off x="7239000" y="2499360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5 - highest</a:t>
            </a:r>
          </a:p>
        </p:txBody>
      </p:sp>
    </p:spTree>
    <p:extLst>
      <p:ext uri="{BB962C8B-B14F-4D97-AF65-F5344CB8AC3E}">
        <p14:creationId xmlns:p14="http://schemas.microsoft.com/office/powerpoint/2010/main" val="9226085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4b2e83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4b2e83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Custom 2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2418</TotalTime>
  <Words>887</Words>
  <Application>Microsoft Office PowerPoint</Application>
  <PresentationFormat>On-screen Show (16:9)</PresentationFormat>
  <Paragraphs>168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Encode Sans Normal Black</vt:lpstr>
      <vt:lpstr>Lucida Grande</vt:lpstr>
      <vt:lpstr>Open Sans</vt:lpstr>
      <vt:lpstr>Open Sans Light</vt:lpstr>
      <vt:lpstr>Uni Sans</vt:lpstr>
      <vt:lpstr>Wingdings</vt:lpstr>
      <vt:lpstr>Custom Design</vt:lpstr>
      <vt:lpstr>2_Custom Design</vt:lpstr>
      <vt:lpstr>1_Custom Design</vt:lpstr>
      <vt:lpstr>Interstride App – A critique</vt:lpstr>
      <vt:lpstr>CONTENTS</vt:lpstr>
      <vt:lpstr>Background</vt:lpstr>
      <vt:lpstr>App Categorization</vt:lpstr>
      <vt:lpstr>Pros</vt:lpstr>
      <vt:lpstr>Users/Customer Pain Points</vt:lpstr>
      <vt:lpstr>Users/Customer Pain Points(contd)</vt:lpstr>
      <vt:lpstr>Overall App Evaluation</vt:lpstr>
      <vt:lpstr>Overall App Evaluation(contd.)</vt:lpstr>
      <vt:lpstr>Improvements or Suggestions</vt:lpstr>
      <vt:lpstr>Improvements or Suggestions(contd.)</vt:lpstr>
      <vt:lpstr>Improvements or Suggestions(contd.)</vt:lpstr>
      <vt:lpstr>Improvements or Suggestions(contd.)</vt:lpstr>
      <vt:lpstr>Improvements or Suggestions(contd.)</vt:lpstr>
      <vt:lpstr>Improvements or Suggestions(contd.)</vt:lpstr>
      <vt:lpstr>Improvements or Suggestions(contd.)</vt:lpstr>
      <vt:lpstr>Improvements or Suggestions(contd.)</vt:lpstr>
      <vt:lpstr>Conclusion</vt:lpstr>
      <vt:lpstr>QnAs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Suman Dikshit</cp:lastModifiedBy>
  <cp:revision>121</cp:revision>
  <dcterms:created xsi:type="dcterms:W3CDTF">2014-10-14T00:51:43Z</dcterms:created>
  <dcterms:modified xsi:type="dcterms:W3CDTF">2018-04-04T20:12:12Z</dcterms:modified>
</cp:coreProperties>
</file>