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6" r:id="rId2"/>
    <p:sldMasterId id="2147483663" r:id="rId3"/>
  </p:sldMasterIdLst>
  <p:notesMasterIdLst>
    <p:notesMasterId r:id="rId12"/>
  </p:notesMasterIdLst>
  <p:handoutMasterIdLst>
    <p:handoutMasterId r:id="rId13"/>
  </p:handoutMasterIdLst>
  <p:sldIdLst>
    <p:sldId id="256" r:id="rId4"/>
    <p:sldId id="279" r:id="rId5"/>
    <p:sldId id="280" r:id="rId6"/>
    <p:sldId id="281" r:id="rId7"/>
    <p:sldId id="282" r:id="rId8"/>
    <p:sldId id="283" r:id="rId9"/>
    <p:sldId id="284" r:id="rId10"/>
    <p:sldId id="272" r:id="rId11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736" userDrawn="1">
          <p15:clr>
            <a:srgbClr val="A4A3A4"/>
          </p15:clr>
        </p15:guide>
        <p15:guide id="2" pos="147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CCD9"/>
    <a:srgbClr val="133C41"/>
    <a:srgbClr val="FEFEFE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684" y="6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2964" y="66"/>
      </p:cViewPr>
      <p:guideLst>
        <p:guide orient="horz" pos="2736"/>
        <p:guide pos="147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2C1146-3F8E-4427-A27D-E62949DBDD77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1792427-2799-4E91-9F7D-9901A5E743EA}">
      <dgm:prSet phldrT="[Text]" custT="1"/>
      <dgm:spPr/>
      <dgm:t>
        <a:bodyPr/>
        <a:lstStyle/>
        <a:p>
          <a:r>
            <a:rPr lang="en-US" sz="1200" b="1" dirty="0">
              <a:solidFill>
                <a:schemeClr val="tx1"/>
              </a:solidFill>
            </a:rPr>
            <a:t>2018</a:t>
          </a:r>
        </a:p>
        <a:p>
          <a:r>
            <a:rPr lang="en-US" sz="1200" dirty="0"/>
            <a:t>Hexaware-SITA (Developer) </a:t>
          </a:r>
        </a:p>
        <a:p>
          <a:r>
            <a:rPr lang="en-US" sz="1200" dirty="0"/>
            <a:t>Title: Senior Software engineer</a:t>
          </a:r>
        </a:p>
      </dgm:t>
    </dgm:pt>
    <dgm:pt modelId="{5E134BB4-ADA3-4A7B-9CB6-406508C45E0F}" type="parTrans" cxnId="{3774EC3A-2C66-4C12-8EA1-7F098B99F073}">
      <dgm:prSet/>
      <dgm:spPr/>
      <dgm:t>
        <a:bodyPr/>
        <a:lstStyle/>
        <a:p>
          <a:endParaRPr lang="en-US"/>
        </a:p>
      </dgm:t>
    </dgm:pt>
    <dgm:pt modelId="{81011BA0-3C05-4317-A3AF-8433C0878AF1}" type="sibTrans" cxnId="{3774EC3A-2C66-4C12-8EA1-7F098B99F073}">
      <dgm:prSet/>
      <dgm:spPr/>
      <dgm:t>
        <a:bodyPr/>
        <a:lstStyle/>
        <a:p>
          <a:endParaRPr lang="en-US"/>
        </a:p>
      </dgm:t>
    </dgm:pt>
    <dgm:pt modelId="{6FDA27AB-7FC6-4889-9CAD-F233677EF7A5}">
      <dgm:prSet phldrT="[Text]" custT="1"/>
      <dgm:spPr/>
      <dgm:t>
        <a:bodyPr/>
        <a:lstStyle/>
        <a:p>
          <a:r>
            <a:rPr lang="en-US" sz="1200" b="1" dirty="0"/>
            <a:t>2020</a:t>
          </a:r>
          <a:endParaRPr lang="en-US" sz="1200" dirty="0"/>
        </a:p>
        <a:p>
          <a:r>
            <a:rPr lang="en-US" sz="1200" dirty="0"/>
            <a:t>EPAM – MACD-RGSL (Developer) </a:t>
          </a:r>
        </a:p>
        <a:p>
          <a:r>
            <a:rPr lang="en-US" sz="1200" dirty="0"/>
            <a:t>Title: Senior Software engineer</a:t>
          </a:r>
        </a:p>
      </dgm:t>
    </dgm:pt>
    <dgm:pt modelId="{0E788657-EF50-493B-BED8-1ECA63543F94}" type="parTrans" cxnId="{9DD55554-DDA7-425F-B67D-0960241E32D9}">
      <dgm:prSet/>
      <dgm:spPr/>
      <dgm:t>
        <a:bodyPr/>
        <a:lstStyle/>
        <a:p>
          <a:endParaRPr lang="en-US"/>
        </a:p>
      </dgm:t>
    </dgm:pt>
    <dgm:pt modelId="{258C18D7-523E-4999-84E5-D69B064DE109}" type="sibTrans" cxnId="{9DD55554-DDA7-425F-B67D-0960241E32D9}">
      <dgm:prSet/>
      <dgm:spPr/>
      <dgm:t>
        <a:bodyPr/>
        <a:lstStyle/>
        <a:p>
          <a:endParaRPr lang="en-US"/>
        </a:p>
      </dgm:t>
    </dgm:pt>
    <dgm:pt modelId="{13C192A5-7852-450E-AC2A-D184F7DE8601}">
      <dgm:prSet phldrT="[Text]" custT="1"/>
      <dgm:spPr/>
      <dgm:t>
        <a:bodyPr/>
        <a:lstStyle/>
        <a:p>
          <a:r>
            <a:rPr lang="en-US" sz="1200" b="1" dirty="0"/>
            <a:t>2023</a:t>
          </a:r>
        </a:p>
        <a:p>
          <a:r>
            <a:rPr lang="en-US" sz="1200" b="0" dirty="0"/>
            <a:t>EPAM – TRI-</a:t>
          </a:r>
          <a:r>
            <a:rPr lang="en-US" sz="1200" b="0" dirty="0" err="1"/>
            <a:t>HiQ</a:t>
          </a:r>
          <a:r>
            <a:rPr lang="en-US" sz="1200" b="0" dirty="0"/>
            <a:t> </a:t>
          </a:r>
        </a:p>
        <a:p>
          <a:r>
            <a:rPr lang="en-US" sz="1200" b="0" dirty="0"/>
            <a:t>(key developer, Resource Manager)</a:t>
          </a:r>
        </a:p>
        <a:p>
          <a:r>
            <a:rPr lang="en-US" sz="1200" b="0" dirty="0"/>
            <a:t>Title: Senior software engineer </a:t>
          </a:r>
        </a:p>
      </dgm:t>
    </dgm:pt>
    <dgm:pt modelId="{9CE3E35F-916E-4636-BCE3-2AB155652EFC}" type="parTrans" cxnId="{A56F6109-51F0-4312-91E6-B5FC20D780F3}">
      <dgm:prSet/>
      <dgm:spPr/>
      <dgm:t>
        <a:bodyPr/>
        <a:lstStyle/>
        <a:p>
          <a:endParaRPr lang="en-US"/>
        </a:p>
      </dgm:t>
    </dgm:pt>
    <dgm:pt modelId="{EEB1362B-B410-4684-A359-4DD1B7E753C9}" type="sibTrans" cxnId="{A56F6109-51F0-4312-91E6-B5FC20D780F3}">
      <dgm:prSet/>
      <dgm:spPr/>
      <dgm:t>
        <a:bodyPr/>
        <a:lstStyle/>
        <a:p>
          <a:endParaRPr lang="en-US"/>
        </a:p>
      </dgm:t>
    </dgm:pt>
    <dgm:pt modelId="{D14BC712-33BA-46D8-9CC1-3226A0D9BD6B}">
      <dgm:prSet custT="1"/>
      <dgm:spPr/>
      <dgm:t>
        <a:bodyPr/>
        <a:lstStyle/>
        <a:p>
          <a:pPr algn="ctr"/>
          <a:r>
            <a:rPr lang="en-US" sz="1200" b="1" dirty="0"/>
            <a:t>2024</a:t>
          </a:r>
        </a:p>
        <a:p>
          <a:pPr algn="ctr"/>
          <a:r>
            <a:rPr lang="en-US" sz="1200" b="0" dirty="0"/>
            <a:t>EPAM – TRI-</a:t>
          </a:r>
          <a:r>
            <a:rPr lang="en-US" sz="1200" b="0" dirty="0" err="1"/>
            <a:t>HiQ</a:t>
          </a:r>
          <a:r>
            <a:rPr lang="en-US" sz="1200" b="0" dirty="0"/>
            <a:t> </a:t>
          </a:r>
        </a:p>
        <a:p>
          <a:pPr algn="ctr"/>
          <a:r>
            <a:rPr lang="en-US" sz="1200" b="0" dirty="0"/>
            <a:t>(key developer, Resource Manager)</a:t>
          </a:r>
        </a:p>
        <a:p>
          <a:pPr algn="ctr"/>
          <a:r>
            <a:rPr lang="en-US" sz="1200" b="0" dirty="0"/>
            <a:t>Title: Senior software engineer </a:t>
          </a:r>
        </a:p>
      </dgm:t>
    </dgm:pt>
    <dgm:pt modelId="{49A002BA-54B9-4832-A8DF-A29715BD0AEA}" type="parTrans" cxnId="{07026B36-F23D-4E3C-864B-C06A60B9B501}">
      <dgm:prSet/>
      <dgm:spPr/>
      <dgm:t>
        <a:bodyPr/>
        <a:lstStyle/>
        <a:p>
          <a:endParaRPr lang="en-US"/>
        </a:p>
      </dgm:t>
    </dgm:pt>
    <dgm:pt modelId="{09ECBE3E-5EFF-4D81-A502-194B8970CC12}" type="sibTrans" cxnId="{07026B36-F23D-4E3C-864B-C06A60B9B501}">
      <dgm:prSet/>
      <dgm:spPr/>
      <dgm:t>
        <a:bodyPr/>
        <a:lstStyle/>
        <a:p>
          <a:endParaRPr lang="en-US"/>
        </a:p>
      </dgm:t>
    </dgm:pt>
    <dgm:pt modelId="{02A0ED90-36B3-48D5-991E-D0878F80A2B2}">
      <dgm:prSet/>
      <dgm:spPr/>
      <dgm:t>
        <a:bodyPr/>
        <a:lstStyle/>
        <a:p>
          <a:pPr algn="l"/>
          <a:endParaRPr lang="en-US" dirty="0"/>
        </a:p>
      </dgm:t>
    </dgm:pt>
    <dgm:pt modelId="{96B3ADFF-CC30-4723-864F-71A611893132}" type="parTrans" cxnId="{95E4AEB7-F615-41AA-8729-3E802DC062A6}">
      <dgm:prSet/>
      <dgm:spPr/>
      <dgm:t>
        <a:bodyPr/>
        <a:lstStyle/>
        <a:p>
          <a:endParaRPr lang="en-US"/>
        </a:p>
      </dgm:t>
    </dgm:pt>
    <dgm:pt modelId="{3DD06C5D-7928-446A-9EFD-B91223C5D343}" type="sibTrans" cxnId="{95E4AEB7-F615-41AA-8729-3E802DC062A6}">
      <dgm:prSet/>
      <dgm:spPr/>
      <dgm:t>
        <a:bodyPr/>
        <a:lstStyle/>
        <a:p>
          <a:endParaRPr lang="en-US"/>
        </a:p>
      </dgm:t>
    </dgm:pt>
    <dgm:pt modelId="{CDAF1ACB-6130-4516-A58D-325643447586}" type="pres">
      <dgm:prSet presAssocID="{272C1146-3F8E-4427-A27D-E62949DBDD77}" presName="Name0" presStyleCnt="0">
        <dgm:presLayoutVars>
          <dgm:dir/>
          <dgm:resizeHandles val="exact"/>
        </dgm:presLayoutVars>
      </dgm:prSet>
      <dgm:spPr/>
    </dgm:pt>
    <dgm:pt modelId="{C0AE9E55-4002-42B9-943B-8E6FD365AB02}" type="pres">
      <dgm:prSet presAssocID="{272C1146-3F8E-4427-A27D-E62949DBDD77}" presName="arrow" presStyleLbl="bgShp" presStyleIdx="0" presStyleCnt="1"/>
      <dgm:spPr>
        <a:solidFill>
          <a:schemeClr val="accent2">
            <a:lumMod val="60000"/>
            <a:lumOff val="40000"/>
          </a:schemeClr>
        </a:solidFill>
      </dgm:spPr>
    </dgm:pt>
    <dgm:pt modelId="{784C5530-A4EE-4D5E-A307-5E7E74A1D23F}" type="pres">
      <dgm:prSet presAssocID="{272C1146-3F8E-4427-A27D-E62949DBDD77}" presName="points" presStyleCnt="0"/>
      <dgm:spPr/>
    </dgm:pt>
    <dgm:pt modelId="{F7B1EAE4-1A9A-4A2B-8662-4445BA71C42A}" type="pres">
      <dgm:prSet presAssocID="{C1792427-2799-4E91-9F7D-9901A5E743EA}" presName="compositeA" presStyleCnt="0"/>
      <dgm:spPr/>
    </dgm:pt>
    <dgm:pt modelId="{87278D95-F9B1-4A70-9F3E-BD37E62E79D5}" type="pres">
      <dgm:prSet presAssocID="{C1792427-2799-4E91-9F7D-9901A5E743EA}" presName="textA" presStyleLbl="revTx" presStyleIdx="0" presStyleCnt="4" custScaleX="133999">
        <dgm:presLayoutVars>
          <dgm:bulletEnabled val="1"/>
        </dgm:presLayoutVars>
      </dgm:prSet>
      <dgm:spPr/>
    </dgm:pt>
    <dgm:pt modelId="{E79FF26D-6404-4362-9456-B495C6C1B9CF}" type="pres">
      <dgm:prSet presAssocID="{C1792427-2799-4E91-9F7D-9901A5E743EA}" presName="circleA" presStyleLbl="node1" presStyleIdx="0" presStyleCnt="4"/>
      <dgm:spPr/>
    </dgm:pt>
    <dgm:pt modelId="{C116A75A-9507-43B5-ACDF-DAE8416729D3}" type="pres">
      <dgm:prSet presAssocID="{C1792427-2799-4E91-9F7D-9901A5E743EA}" presName="spaceA" presStyleCnt="0"/>
      <dgm:spPr/>
    </dgm:pt>
    <dgm:pt modelId="{69A7EEEF-38DA-4172-9DAF-A6167FBBB16F}" type="pres">
      <dgm:prSet presAssocID="{81011BA0-3C05-4317-A3AF-8433C0878AF1}" presName="space" presStyleCnt="0"/>
      <dgm:spPr/>
    </dgm:pt>
    <dgm:pt modelId="{CAC0E028-31A6-4E23-BAA9-1A429A3BD0AF}" type="pres">
      <dgm:prSet presAssocID="{6FDA27AB-7FC6-4889-9CAD-F233677EF7A5}" presName="compositeB" presStyleCnt="0"/>
      <dgm:spPr/>
    </dgm:pt>
    <dgm:pt modelId="{69BF74F2-D8BE-409F-A19D-EA2945D3F296}" type="pres">
      <dgm:prSet presAssocID="{6FDA27AB-7FC6-4889-9CAD-F233677EF7A5}" presName="textB" presStyleLbl="revTx" presStyleIdx="1" presStyleCnt="4" custScaleX="174854">
        <dgm:presLayoutVars>
          <dgm:bulletEnabled val="1"/>
        </dgm:presLayoutVars>
      </dgm:prSet>
      <dgm:spPr/>
    </dgm:pt>
    <dgm:pt modelId="{A66A1412-1ABC-4F26-A1B0-D336C0FEECA5}" type="pres">
      <dgm:prSet presAssocID="{6FDA27AB-7FC6-4889-9CAD-F233677EF7A5}" presName="circleB" presStyleLbl="node1" presStyleIdx="1" presStyleCnt="4"/>
      <dgm:spPr/>
    </dgm:pt>
    <dgm:pt modelId="{90BFDA29-6EAD-48FE-8301-1B33E898FE18}" type="pres">
      <dgm:prSet presAssocID="{6FDA27AB-7FC6-4889-9CAD-F233677EF7A5}" presName="spaceB" presStyleCnt="0"/>
      <dgm:spPr/>
    </dgm:pt>
    <dgm:pt modelId="{5052443D-15E8-4AF9-8D6D-FFF71BACDAEE}" type="pres">
      <dgm:prSet presAssocID="{258C18D7-523E-4999-84E5-D69B064DE109}" presName="space" presStyleCnt="0"/>
      <dgm:spPr/>
    </dgm:pt>
    <dgm:pt modelId="{105D8A6F-E1C1-45F4-9698-615E438609EA}" type="pres">
      <dgm:prSet presAssocID="{13C192A5-7852-450E-AC2A-D184F7DE8601}" presName="compositeA" presStyleCnt="0"/>
      <dgm:spPr/>
    </dgm:pt>
    <dgm:pt modelId="{9EE361B1-670C-4846-A33C-89165043DDA5}" type="pres">
      <dgm:prSet presAssocID="{13C192A5-7852-450E-AC2A-D184F7DE8601}" presName="textA" presStyleLbl="revTx" presStyleIdx="2" presStyleCnt="4" custScaleX="127728">
        <dgm:presLayoutVars>
          <dgm:bulletEnabled val="1"/>
        </dgm:presLayoutVars>
      </dgm:prSet>
      <dgm:spPr/>
    </dgm:pt>
    <dgm:pt modelId="{CDAFFB5D-4DF3-419E-B476-9C4BF338B9F0}" type="pres">
      <dgm:prSet presAssocID="{13C192A5-7852-450E-AC2A-D184F7DE8601}" presName="circleA" presStyleLbl="node1" presStyleIdx="2" presStyleCnt="4"/>
      <dgm:spPr/>
    </dgm:pt>
    <dgm:pt modelId="{F25BE1EF-E735-4408-94A8-6D82CC19E9A2}" type="pres">
      <dgm:prSet presAssocID="{13C192A5-7852-450E-AC2A-D184F7DE8601}" presName="spaceA" presStyleCnt="0"/>
      <dgm:spPr/>
    </dgm:pt>
    <dgm:pt modelId="{CE5003F2-D358-4795-BAD5-CD05DD239116}" type="pres">
      <dgm:prSet presAssocID="{EEB1362B-B410-4684-A359-4DD1B7E753C9}" presName="space" presStyleCnt="0"/>
      <dgm:spPr/>
    </dgm:pt>
    <dgm:pt modelId="{A37301A6-369F-4203-9E26-65A0A0FC3162}" type="pres">
      <dgm:prSet presAssocID="{D14BC712-33BA-46D8-9CC1-3226A0D9BD6B}" presName="compositeB" presStyleCnt="0"/>
      <dgm:spPr/>
    </dgm:pt>
    <dgm:pt modelId="{116AF025-5299-4E7B-91D3-4F89C70BB36F}" type="pres">
      <dgm:prSet presAssocID="{D14BC712-33BA-46D8-9CC1-3226A0D9BD6B}" presName="textB" presStyleLbl="revTx" presStyleIdx="3" presStyleCnt="4" custScaleX="257500">
        <dgm:presLayoutVars>
          <dgm:bulletEnabled val="1"/>
        </dgm:presLayoutVars>
      </dgm:prSet>
      <dgm:spPr/>
    </dgm:pt>
    <dgm:pt modelId="{3E5F1A52-CB22-4FDB-A6FA-80E0EF15F148}" type="pres">
      <dgm:prSet presAssocID="{D14BC712-33BA-46D8-9CC1-3226A0D9BD6B}" presName="circleB" presStyleLbl="node1" presStyleIdx="3" presStyleCnt="4"/>
      <dgm:spPr/>
    </dgm:pt>
    <dgm:pt modelId="{83E96DD2-8793-4B9D-9045-7509CAAE95DD}" type="pres">
      <dgm:prSet presAssocID="{D14BC712-33BA-46D8-9CC1-3226A0D9BD6B}" presName="spaceB" presStyleCnt="0"/>
      <dgm:spPr/>
    </dgm:pt>
  </dgm:ptLst>
  <dgm:cxnLst>
    <dgm:cxn modelId="{A56F6109-51F0-4312-91E6-B5FC20D780F3}" srcId="{272C1146-3F8E-4427-A27D-E62949DBDD77}" destId="{13C192A5-7852-450E-AC2A-D184F7DE8601}" srcOrd="2" destOrd="0" parTransId="{9CE3E35F-916E-4636-BCE3-2AB155652EFC}" sibTransId="{EEB1362B-B410-4684-A359-4DD1B7E753C9}"/>
    <dgm:cxn modelId="{C651FB12-35CD-4D81-88E7-46BEBE9AABD7}" type="presOf" srcId="{D14BC712-33BA-46D8-9CC1-3226A0D9BD6B}" destId="{116AF025-5299-4E7B-91D3-4F89C70BB36F}" srcOrd="0" destOrd="0" presId="urn:microsoft.com/office/officeart/2005/8/layout/hProcess11"/>
    <dgm:cxn modelId="{B06B172E-F756-42E0-B82E-F4A816C1D78C}" type="presOf" srcId="{6FDA27AB-7FC6-4889-9CAD-F233677EF7A5}" destId="{69BF74F2-D8BE-409F-A19D-EA2945D3F296}" srcOrd="0" destOrd="0" presId="urn:microsoft.com/office/officeart/2005/8/layout/hProcess11"/>
    <dgm:cxn modelId="{07026B36-F23D-4E3C-864B-C06A60B9B501}" srcId="{272C1146-3F8E-4427-A27D-E62949DBDD77}" destId="{D14BC712-33BA-46D8-9CC1-3226A0D9BD6B}" srcOrd="3" destOrd="0" parTransId="{49A002BA-54B9-4832-A8DF-A29715BD0AEA}" sibTransId="{09ECBE3E-5EFF-4D81-A502-194B8970CC12}"/>
    <dgm:cxn modelId="{3774EC3A-2C66-4C12-8EA1-7F098B99F073}" srcId="{272C1146-3F8E-4427-A27D-E62949DBDD77}" destId="{C1792427-2799-4E91-9F7D-9901A5E743EA}" srcOrd="0" destOrd="0" parTransId="{5E134BB4-ADA3-4A7B-9CB6-406508C45E0F}" sibTransId="{81011BA0-3C05-4317-A3AF-8433C0878AF1}"/>
    <dgm:cxn modelId="{4134003D-2F29-4932-9ADD-BBB8AECF0297}" type="presOf" srcId="{C1792427-2799-4E91-9F7D-9901A5E743EA}" destId="{87278D95-F9B1-4A70-9F3E-BD37E62E79D5}" srcOrd="0" destOrd="0" presId="urn:microsoft.com/office/officeart/2005/8/layout/hProcess11"/>
    <dgm:cxn modelId="{9DD55554-DDA7-425F-B67D-0960241E32D9}" srcId="{272C1146-3F8E-4427-A27D-E62949DBDD77}" destId="{6FDA27AB-7FC6-4889-9CAD-F233677EF7A5}" srcOrd="1" destOrd="0" parTransId="{0E788657-EF50-493B-BED8-1ECA63543F94}" sibTransId="{258C18D7-523E-4999-84E5-D69B064DE109}"/>
    <dgm:cxn modelId="{7B7E2F55-C604-429C-ACAB-ED61951F9722}" type="presOf" srcId="{02A0ED90-36B3-48D5-991E-D0878F80A2B2}" destId="{116AF025-5299-4E7B-91D3-4F89C70BB36F}" srcOrd="0" destOrd="1" presId="urn:microsoft.com/office/officeart/2005/8/layout/hProcess11"/>
    <dgm:cxn modelId="{AAAB8A82-BC40-4712-BACB-D7C978EAFAD9}" type="presOf" srcId="{13C192A5-7852-450E-AC2A-D184F7DE8601}" destId="{9EE361B1-670C-4846-A33C-89165043DDA5}" srcOrd="0" destOrd="0" presId="urn:microsoft.com/office/officeart/2005/8/layout/hProcess11"/>
    <dgm:cxn modelId="{A2FA3983-7A4C-4550-9542-61D55B07751E}" type="presOf" srcId="{272C1146-3F8E-4427-A27D-E62949DBDD77}" destId="{CDAF1ACB-6130-4516-A58D-325643447586}" srcOrd="0" destOrd="0" presId="urn:microsoft.com/office/officeart/2005/8/layout/hProcess11"/>
    <dgm:cxn modelId="{95E4AEB7-F615-41AA-8729-3E802DC062A6}" srcId="{D14BC712-33BA-46D8-9CC1-3226A0D9BD6B}" destId="{02A0ED90-36B3-48D5-991E-D0878F80A2B2}" srcOrd="0" destOrd="0" parTransId="{96B3ADFF-CC30-4723-864F-71A611893132}" sibTransId="{3DD06C5D-7928-446A-9EFD-B91223C5D343}"/>
    <dgm:cxn modelId="{8CE15C28-4A00-49C4-87DD-340374CAE29E}" type="presParOf" srcId="{CDAF1ACB-6130-4516-A58D-325643447586}" destId="{C0AE9E55-4002-42B9-943B-8E6FD365AB02}" srcOrd="0" destOrd="0" presId="urn:microsoft.com/office/officeart/2005/8/layout/hProcess11"/>
    <dgm:cxn modelId="{0F23C273-44BC-48D0-A3C1-C5ABCF32A4D1}" type="presParOf" srcId="{CDAF1ACB-6130-4516-A58D-325643447586}" destId="{784C5530-A4EE-4D5E-A307-5E7E74A1D23F}" srcOrd="1" destOrd="0" presId="urn:microsoft.com/office/officeart/2005/8/layout/hProcess11"/>
    <dgm:cxn modelId="{F141C635-4C49-41FB-BC20-0CC23A0D2A5F}" type="presParOf" srcId="{784C5530-A4EE-4D5E-A307-5E7E74A1D23F}" destId="{F7B1EAE4-1A9A-4A2B-8662-4445BA71C42A}" srcOrd="0" destOrd="0" presId="urn:microsoft.com/office/officeart/2005/8/layout/hProcess11"/>
    <dgm:cxn modelId="{2F2B77AE-AC94-46CF-83BD-9BC8BD23BEB2}" type="presParOf" srcId="{F7B1EAE4-1A9A-4A2B-8662-4445BA71C42A}" destId="{87278D95-F9B1-4A70-9F3E-BD37E62E79D5}" srcOrd="0" destOrd="0" presId="urn:microsoft.com/office/officeart/2005/8/layout/hProcess11"/>
    <dgm:cxn modelId="{0D555593-F318-4005-A0CE-74468DC7D0F9}" type="presParOf" srcId="{F7B1EAE4-1A9A-4A2B-8662-4445BA71C42A}" destId="{E79FF26D-6404-4362-9456-B495C6C1B9CF}" srcOrd="1" destOrd="0" presId="urn:microsoft.com/office/officeart/2005/8/layout/hProcess11"/>
    <dgm:cxn modelId="{DE2AE259-71D3-4ECA-BC6D-B86FF095E66D}" type="presParOf" srcId="{F7B1EAE4-1A9A-4A2B-8662-4445BA71C42A}" destId="{C116A75A-9507-43B5-ACDF-DAE8416729D3}" srcOrd="2" destOrd="0" presId="urn:microsoft.com/office/officeart/2005/8/layout/hProcess11"/>
    <dgm:cxn modelId="{34E500E0-0A89-4E01-9F4C-6E7779AA254A}" type="presParOf" srcId="{784C5530-A4EE-4D5E-A307-5E7E74A1D23F}" destId="{69A7EEEF-38DA-4172-9DAF-A6167FBBB16F}" srcOrd="1" destOrd="0" presId="urn:microsoft.com/office/officeart/2005/8/layout/hProcess11"/>
    <dgm:cxn modelId="{A70D1DEB-4C2D-468B-9CB4-51439A05B150}" type="presParOf" srcId="{784C5530-A4EE-4D5E-A307-5E7E74A1D23F}" destId="{CAC0E028-31A6-4E23-BAA9-1A429A3BD0AF}" srcOrd="2" destOrd="0" presId="urn:microsoft.com/office/officeart/2005/8/layout/hProcess11"/>
    <dgm:cxn modelId="{2D9A2E56-0989-4514-AD87-30BA3BF94B01}" type="presParOf" srcId="{CAC0E028-31A6-4E23-BAA9-1A429A3BD0AF}" destId="{69BF74F2-D8BE-409F-A19D-EA2945D3F296}" srcOrd="0" destOrd="0" presId="urn:microsoft.com/office/officeart/2005/8/layout/hProcess11"/>
    <dgm:cxn modelId="{6E334083-5C3E-4873-9FF2-18DCF3186283}" type="presParOf" srcId="{CAC0E028-31A6-4E23-BAA9-1A429A3BD0AF}" destId="{A66A1412-1ABC-4F26-A1B0-D336C0FEECA5}" srcOrd="1" destOrd="0" presId="urn:microsoft.com/office/officeart/2005/8/layout/hProcess11"/>
    <dgm:cxn modelId="{422C3C2D-FAA1-4DF1-B1B1-138BD69C99EE}" type="presParOf" srcId="{CAC0E028-31A6-4E23-BAA9-1A429A3BD0AF}" destId="{90BFDA29-6EAD-48FE-8301-1B33E898FE18}" srcOrd="2" destOrd="0" presId="urn:microsoft.com/office/officeart/2005/8/layout/hProcess11"/>
    <dgm:cxn modelId="{6DEB6A73-2930-4BF9-91F0-D2E39B690E85}" type="presParOf" srcId="{784C5530-A4EE-4D5E-A307-5E7E74A1D23F}" destId="{5052443D-15E8-4AF9-8D6D-FFF71BACDAEE}" srcOrd="3" destOrd="0" presId="urn:microsoft.com/office/officeart/2005/8/layout/hProcess11"/>
    <dgm:cxn modelId="{61E8A811-2A21-4CE7-A234-40F292381D05}" type="presParOf" srcId="{784C5530-A4EE-4D5E-A307-5E7E74A1D23F}" destId="{105D8A6F-E1C1-45F4-9698-615E438609EA}" srcOrd="4" destOrd="0" presId="urn:microsoft.com/office/officeart/2005/8/layout/hProcess11"/>
    <dgm:cxn modelId="{8C28D6A5-1244-4C20-A064-2960BB8A1FF6}" type="presParOf" srcId="{105D8A6F-E1C1-45F4-9698-615E438609EA}" destId="{9EE361B1-670C-4846-A33C-89165043DDA5}" srcOrd="0" destOrd="0" presId="urn:microsoft.com/office/officeart/2005/8/layout/hProcess11"/>
    <dgm:cxn modelId="{69EEB233-3E40-4E38-85A6-4DF80F2873A3}" type="presParOf" srcId="{105D8A6F-E1C1-45F4-9698-615E438609EA}" destId="{CDAFFB5D-4DF3-419E-B476-9C4BF338B9F0}" srcOrd="1" destOrd="0" presId="urn:microsoft.com/office/officeart/2005/8/layout/hProcess11"/>
    <dgm:cxn modelId="{19DD5D80-DD98-4540-A8B7-062C5B98661E}" type="presParOf" srcId="{105D8A6F-E1C1-45F4-9698-615E438609EA}" destId="{F25BE1EF-E735-4408-94A8-6D82CC19E9A2}" srcOrd="2" destOrd="0" presId="urn:microsoft.com/office/officeart/2005/8/layout/hProcess11"/>
    <dgm:cxn modelId="{307C6EEA-21FD-4800-9D63-667A0C130843}" type="presParOf" srcId="{784C5530-A4EE-4D5E-A307-5E7E74A1D23F}" destId="{CE5003F2-D358-4795-BAD5-CD05DD239116}" srcOrd="5" destOrd="0" presId="urn:microsoft.com/office/officeart/2005/8/layout/hProcess11"/>
    <dgm:cxn modelId="{1774E276-C095-4F47-82AA-A16CE3D762A8}" type="presParOf" srcId="{784C5530-A4EE-4D5E-A307-5E7E74A1D23F}" destId="{A37301A6-369F-4203-9E26-65A0A0FC3162}" srcOrd="6" destOrd="0" presId="urn:microsoft.com/office/officeart/2005/8/layout/hProcess11"/>
    <dgm:cxn modelId="{99E221D3-A2CF-4B78-A8E3-0CC57783759D}" type="presParOf" srcId="{A37301A6-369F-4203-9E26-65A0A0FC3162}" destId="{116AF025-5299-4E7B-91D3-4F89C70BB36F}" srcOrd="0" destOrd="0" presId="urn:microsoft.com/office/officeart/2005/8/layout/hProcess11"/>
    <dgm:cxn modelId="{8618FC00-8E4A-41E0-957F-13FDF17AD3FB}" type="presParOf" srcId="{A37301A6-369F-4203-9E26-65A0A0FC3162}" destId="{3E5F1A52-CB22-4FDB-A6FA-80E0EF15F148}" srcOrd="1" destOrd="0" presId="urn:microsoft.com/office/officeart/2005/8/layout/hProcess11"/>
    <dgm:cxn modelId="{E846347D-9D18-480D-A0A3-45DD22CFB283}" type="presParOf" srcId="{A37301A6-369F-4203-9E26-65A0A0FC3162}" destId="{83E96DD2-8793-4B9D-9045-7509CAAE95DD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AE9E55-4002-42B9-943B-8E6FD365AB02}">
      <dsp:nvSpPr>
        <dsp:cNvPr id="0" name=""/>
        <dsp:cNvSpPr/>
      </dsp:nvSpPr>
      <dsp:spPr>
        <a:xfrm>
          <a:off x="0" y="817244"/>
          <a:ext cx="8634413" cy="1089658"/>
        </a:xfrm>
        <a:prstGeom prst="notchedRightArrow">
          <a:avLst/>
        </a:prstGeom>
        <a:solidFill>
          <a:schemeClr val="accent2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278D95-F9B1-4A70-9F3E-BD37E62E79D5}">
      <dsp:nvSpPr>
        <dsp:cNvPr id="0" name=""/>
        <dsp:cNvSpPr/>
      </dsp:nvSpPr>
      <dsp:spPr>
        <a:xfrm>
          <a:off x="4366" y="0"/>
          <a:ext cx="1466873" cy="10896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</a:rPr>
            <a:t>2018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Hexaware-SITA (Developer) 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Title: Senior Software engineer</a:t>
          </a:r>
        </a:p>
      </dsp:txBody>
      <dsp:txXfrm>
        <a:off x="4366" y="0"/>
        <a:ext cx="1466873" cy="1089658"/>
      </dsp:txXfrm>
    </dsp:sp>
    <dsp:sp modelId="{E79FF26D-6404-4362-9456-B495C6C1B9CF}">
      <dsp:nvSpPr>
        <dsp:cNvPr id="0" name=""/>
        <dsp:cNvSpPr/>
      </dsp:nvSpPr>
      <dsp:spPr>
        <a:xfrm>
          <a:off x="601595" y="1225866"/>
          <a:ext cx="272414" cy="27241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BF74F2-D8BE-409F-A19D-EA2945D3F296}">
      <dsp:nvSpPr>
        <dsp:cNvPr id="0" name=""/>
        <dsp:cNvSpPr/>
      </dsp:nvSpPr>
      <dsp:spPr>
        <a:xfrm>
          <a:off x="1525974" y="1634488"/>
          <a:ext cx="1914109" cy="10896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2020</a:t>
          </a:r>
          <a:endParaRPr lang="en-US" sz="1200" kern="1200" dirty="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EPAM – MACD-RGSL (Developer) 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Title: Senior Software engineer</a:t>
          </a:r>
        </a:p>
      </dsp:txBody>
      <dsp:txXfrm>
        <a:off x="1525974" y="1634488"/>
        <a:ext cx="1914109" cy="1089658"/>
      </dsp:txXfrm>
    </dsp:sp>
    <dsp:sp modelId="{A66A1412-1ABC-4F26-A1B0-D336C0FEECA5}">
      <dsp:nvSpPr>
        <dsp:cNvPr id="0" name=""/>
        <dsp:cNvSpPr/>
      </dsp:nvSpPr>
      <dsp:spPr>
        <a:xfrm>
          <a:off x="2346821" y="1225866"/>
          <a:ext cx="272414" cy="27241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E361B1-670C-4846-A33C-89165043DDA5}">
      <dsp:nvSpPr>
        <dsp:cNvPr id="0" name=""/>
        <dsp:cNvSpPr/>
      </dsp:nvSpPr>
      <dsp:spPr>
        <a:xfrm>
          <a:off x="3494818" y="0"/>
          <a:ext cx="1398225" cy="10896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2023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dirty="0"/>
            <a:t>EPAM – TRI-</a:t>
          </a:r>
          <a:r>
            <a:rPr lang="en-US" sz="1200" b="0" kern="1200" dirty="0" err="1"/>
            <a:t>HiQ</a:t>
          </a:r>
          <a:r>
            <a:rPr lang="en-US" sz="1200" b="0" kern="1200" dirty="0"/>
            <a:t> 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dirty="0"/>
            <a:t>(key developer, Resource Manager)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dirty="0"/>
            <a:t>Title: Senior software engineer </a:t>
          </a:r>
        </a:p>
      </dsp:txBody>
      <dsp:txXfrm>
        <a:off x="3494818" y="0"/>
        <a:ext cx="1398225" cy="1089658"/>
      </dsp:txXfrm>
    </dsp:sp>
    <dsp:sp modelId="{CDAFFB5D-4DF3-419E-B476-9C4BF338B9F0}">
      <dsp:nvSpPr>
        <dsp:cNvPr id="0" name=""/>
        <dsp:cNvSpPr/>
      </dsp:nvSpPr>
      <dsp:spPr>
        <a:xfrm>
          <a:off x="4057723" y="1225866"/>
          <a:ext cx="272414" cy="27241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6AF025-5299-4E7B-91D3-4F89C70BB36F}">
      <dsp:nvSpPr>
        <dsp:cNvPr id="0" name=""/>
        <dsp:cNvSpPr/>
      </dsp:nvSpPr>
      <dsp:spPr>
        <a:xfrm>
          <a:off x="4947778" y="1634488"/>
          <a:ext cx="2818827" cy="10896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1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2024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dirty="0"/>
            <a:t>EPAM – TRI-</a:t>
          </a:r>
          <a:r>
            <a:rPr lang="en-US" sz="1200" b="0" kern="1200" dirty="0" err="1"/>
            <a:t>HiQ</a:t>
          </a:r>
          <a:r>
            <a:rPr lang="en-US" sz="1200" b="0" kern="1200" dirty="0"/>
            <a:t> 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dirty="0"/>
            <a:t>(key developer, Resource Manager)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dirty="0"/>
            <a:t>Title: Senior software engineer 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3600" kern="1200" dirty="0"/>
        </a:p>
      </dsp:txBody>
      <dsp:txXfrm>
        <a:off x="4947778" y="1634488"/>
        <a:ext cx="2818827" cy="1089658"/>
      </dsp:txXfrm>
    </dsp:sp>
    <dsp:sp modelId="{3E5F1A52-CB22-4FDB-A6FA-80E0EF15F148}">
      <dsp:nvSpPr>
        <dsp:cNvPr id="0" name=""/>
        <dsp:cNvSpPr/>
      </dsp:nvSpPr>
      <dsp:spPr>
        <a:xfrm>
          <a:off x="6220984" y="1225866"/>
          <a:ext cx="272414" cy="27241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C14FC-A894-4869-A797-1EC82735D106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33E97-F2BE-44DB-A57D-0C85E2CBF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781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99C05-63F9-4248-8E20-3ACD9DF9DE7F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4FABB-6DBE-47C4-B626-20167906F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DATE OR VENUE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pic>
        <p:nvPicPr>
          <p:cNvPr id="5" name="Picture Placeholder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3937" y="0"/>
            <a:ext cx="3810000" cy="51435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5333937" y="0"/>
            <a:ext cx="3810000" cy="5143500"/>
          </a:xfrm>
          <a:prstGeom prst="rect">
            <a:avLst/>
          </a:prstGeom>
          <a:solidFill>
            <a:srgbClr val="464547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>
          <a:xfrm rot="5400000">
            <a:off x="2767227" y="2306574"/>
            <a:ext cx="5143500" cy="5303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9780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1092491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0972" y="1092491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120134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1698020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303549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2909078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3514607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10972" y="1697608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710972" y="2302725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710972" y="2907842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710972" y="3512959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710972" y="4118077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The extras</a:t>
            </a:r>
          </a:p>
        </p:txBody>
      </p:sp>
      <p:sp>
        <p:nvSpPr>
          <p:cNvPr id="3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0829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673894" y="1780394"/>
            <a:ext cx="3986211" cy="2696355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73893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73893" y="1437495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5333999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6228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6406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21586703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480321" y="1780394"/>
            <a:ext cx="3993357" cy="2696355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80321" y="1079500"/>
            <a:ext cx="3986213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Please put name here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-1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 userDrawn="1"/>
        </p:nvSpPr>
        <p:spPr>
          <a:xfrm>
            <a:off x="894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2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480321" y="1437495"/>
            <a:ext cx="399354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4824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0" userDrawn="1">
          <p15:clr>
            <a:srgbClr val="FBAE40"/>
          </p15:clr>
        </p15:guide>
        <p15:guide id="2" orient="horz" pos="1524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8541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9" y="1079500"/>
            <a:ext cx="3986214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4038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Color Canvas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127175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735751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31463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127175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5735751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3431463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77371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3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latin typeface="+mj-lt"/>
              </a:defRPr>
            </a:lvl2pPr>
            <a:lvl3pPr marL="914400" indent="0">
              <a:buNone/>
              <a:defRPr sz="1600">
                <a:latin typeface="+mj-lt"/>
              </a:defRPr>
            </a:lvl3pPr>
            <a:lvl4pPr marL="1371600" indent="0">
              <a:buNone/>
              <a:defRPr sz="1600">
                <a:latin typeface="+mj-lt"/>
              </a:defRPr>
            </a:lvl4pPr>
            <a:lvl5pPr marL="1828800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 dirty="0">
                <a:solidFill>
                  <a:schemeClr val="bg1"/>
                </a:solidFill>
                <a:latin typeface="+mj-lt"/>
              </a:rPr>
            </a:b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 dirty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>
            <a:off x="1" y="-122440"/>
            <a:ext cx="1548202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 rot="10800000">
            <a:off x="7595798" y="3681859"/>
            <a:ext cx="1548202" cy="1187447"/>
          </a:xfrm>
          <a:prstGeom prst="rect">
            <a:avLst/>
          </a:prstGeom>
        </p:spPr>
      </p:pic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0667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4314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040C60-A39E-8442-A520-BA092303AC98}"/>
              </a:ext>
            </a:extLst>
          </p:cNvPr>
          <p:cNvCxnSpPr/>
          <p:nvPr userDrawn="1"/>
        </p:nvCxnSpPr>
        <p:spPr>
          <a:xfrm flipV="1">
            <a:off x="5986464" y="703218"/>
            <a:ext cx="0" cy="4123421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1FF28FE-B84E-5D44-B6A6-4B55087B123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711726"/>
            <a:ext cx="5986464" cy="408999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hape 920">
            <a:extLst>
              <a:ext uri="{FF2B5EF4-FFF2-40B4-BE49-F238E27FC236}">
                <a16:creationId xmlns:a16="http://schemas.microsoft.com/office/drawing/2014/main" id="{D1A5E50C-7A92-6F49-870C-2507B203D755}"/>
              </a:ext>
            </a:extLst>
          </p:cNvPr>
          <p:cNvSpPr/>
          <p:nvPr userDrawn="1"/>
        </p:nvSpPr>
        <p:spPr>
          <a:xfrm>
            <a:off x="5986464" y="711726"/>
            <a:ext cx="3157536" cy="51859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28575" rIns="0" bIns="28575" anchor="ctr">
            <a:noAutofit/>
          </a:bodyPr>
          <a:lstStyle/>
          <a:p>
            <a:pPr marR="23813" indent="23813" algn="ctr" defTabSz="309567">
              <a:lnSpc>
                <a:spcPct val="90000"/>
              </a:lnSpc>
              <a:defRPr sz="2800" cap="all">
                <a:solidFill>
                  <a:srgbClr val="FFFFFF"/>
                </a:solidFill>
                <a:latin typeface="Oswald DemiBold"/>
                <a:ea typeface="Oswald DemiBold"/>
                <a:cs typeface="Oswald DemiBold"/>
                <a:sym typeface="Oswald DemiBold"/>
              </a:defRPr>
            </a:pPr>
            <a:endParaRPr sz="1200" b="1" kern="0" cap="all" spc="100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Oswald DemiBold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86B7237-6AD3-844E-9A6E-C3E0C1013A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86462" y="769496"/>
            <a:ext cx="3157537" cy="438912"/>
          </a:xfrm>
          <a:noFill/>
          <a:ln>
            <a:noFill/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chemeClr val="bg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4328E10-B013-0A4C-A50C-6D1D6CFD70B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93213" y="1772289"/>
            <a:ext cx="2656378" cy="305435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900"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  <a:p>
            <a:pPr marL="171450" marR="0" lvl="0" indent="-17145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BD56F5B-8455-0345-910E-53CDD8476F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3213" y="1429389"/>
            <a:ext cx="2656378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</p:spTree>
    <p:extLst>
      <p:ext uri="{BB962C8B-B14F-4D97-AF65-F5344CB8AC3E}">
        <p14:creationId xmlns:p14="http://schemas.microsoft.com/office/powerpoint/2010/main" val="15118937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32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Custom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31466" y="3843769"/>
            <a:ext cx="1945326" cy="399456"/>
          </a:xfrm>
        </p:spPr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DATE OR VENUE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 dirty="0"/>
              <a:t>Please add cover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73801" y="0"/>
            <a:ext cx="530352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81AF72-7AD6-334A-BFA2-32789379DA3D}"/>
              </a:ext>
            </a:extLst>
          </p:cNvPr>
          <p:cNvSpPr txBox="1"/>
          <p:nvPr userDrawn="1"/>
        </p:nvSpPr>
        <p:spPr>
          <a:xfrm>
            <a:off x="421400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</a:t>
            </a:r>
            <a:fld id="{8EE12364-1E27-A547-AEBD-24B950240B57}" type="datetimeyyyy">
              <a:rPr lang="en-US" sz="700" b="0" i="0" u="none" strike="noStrike" kern="1200" baseline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2024</a:t>
            </a:fld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92641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latin typeface="+mn-lt"/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8608758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Bright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30461953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Lime Gre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6252515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Cor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165456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E38DE0-131E-E04E-BD2E-B00FD5B34CB6}"/>
              </a:ext>
            </a:extLst>
          </p:cNvPr>
          <p:cNvSpPr txBox="1"/>
          <p:nvPr userDrawn="1"/>
        </p:nvSpPr>
        <p:spPr>
          <a:xfrm>
            <a:off x="1307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</a:t>
            </a:r>
            <a:fld id="{4904571B-903D-6741-88C6-E4A76A07C191}" type="datetimeyyyy">
              <a:rPr lang="en-US" sz="700" b="0" i="0" u="none" strike="noStrike" kern="1200" baseline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2024</a:t>
            </a:fld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07877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284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2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077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422400"/>
            <a:ext cx="8429625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8" y="1079500"/>
            <a:ext cx="8429625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646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7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4111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1310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2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176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image" Target="../media/image5.emf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5.emf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31466" y="1412416"/>
            <a:ext cx="4315968" cy="14219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add title here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625596" y="3843769"/>
            <a:ext cx="1945326" cy="39945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82880" tIns="91440" rIns="182880" bIns="0" rtlCol="0" anchor="ctr" anchorCtr="0"/>
          <a:lstStyle>
            <a:lvl1pPr algn="l">
              <a:defRPr sz="1200" b="1" cap="all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3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0" r:id="rId2"/>
    <p:sldLayoutId id="2147483696" r:id="rId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600" b="1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rgbClr val="133C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4" y="1079500"/>
            <a:ext cx="8426449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Second</a:t>
            </a:r>
          </a:p>
          <a:p>
            <a:pPr lvl="2"/>
            <a:r>
              <a:rPr lang="en-US" dirty="0"/>
              <a:t>third</a:t>
            </a:r>
          </a:p>
          <a:p>
            <a:pPr lvl="3"/>
            <a:r>
              <a:rPr lang="en-US" dirty="0"/>
              <a:t>fourth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78E00D-81AB-8847-9E12-0981E03F6A7D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</a:t>
            </a:r>
            <a:fld id="{410390A6-CD46-CA4C-A887-B8E618C4C14B}" type="datetimeyyyy">
              <a:rPr lang="en-US" sz="700" b="0" i="0" u="none" strike="noStrike" kern="1200" baseline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2024</a:t>
            </a:fld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7735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3" r:id="rId2"/>
    <p:sldLayoutId id="2147483681" r:id="rId3"/>
    <p:sldLayoutId id="2147483682" r:id="rId4"/>
    <p:sldLayoutId id="2147483685" r:id="rId5"/>
    <p:sldLayoutId id="2147483686" r:id="rId6"/>
    <p:sldLayoutId id="2147483687" r:id="rId7"/>
    <p:sldLayoutId id="2147483692" r:id="rId8"/>
    <p:sldLayoutId id="2147483688" r:id="rId9"/>
    <p:sldLayoutId id="2147483689" r:id="rId10"/>
    <p:sldLayoutId id="2147483684" r:id="rId11"/>
    <p:sldLayoutId id="2147483695" r:id="rId12"/>
    <p:sldLayoutId id="2147483694" r:id="rId13"/>
    <p:sldLayoutId id="2147483690" r:id="rId14"/>
    <p:sldLayoutId id="2147483697" r:id="rId15"/>
    <p:sldLayoutId id="2147483691" r:id="rId16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kern="1200" cap="none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 userDrawn="1">
          <p15:clr>
            <a:srgbClr val="F26B43"/>
          </p15:clr>
        </p15:guide>
        <p15:guide id="2" orient="horz" pos="338" userDrawn="1">
          <p15:clr>
            <a:srgbClr val="F26B43"/>
          </p15:clr>
        </p15:guide>
        <p15:guide id="3" orient="horz" pos="680" userDrawn="1">
          <p15:clr>
            <a:srgbClr val="F26B43"/>
          </p15:clr>
        </p15:guide>
        <p15:guide id="4" orient="horz" pos="2820" userDrawn="1">
          <p15:clr>
            <a:srgbClr val="F26B43"/>
          </p15:clr>
        </p15:guide>
        <p15:guide id="5" pos="226" userDrawn="1">
          <p15:clr>
            <a:srgbClr val="F26B43"/>
          </p15:clr>
        </p15:guide>
        <p15:guide id="6" pos="5535" userDrawn="1">
          <p15:clr>
            <a:srgbClr val="F26B43"/>
          </p15:clr>
        </p15:guide>
        <p15:guide id="7" orient="horz" pos="896" userDrawn="1">
          <p15:clr>
            <a:srgbClr val="F26B43"/>
          </p15:clr>
        </p15:guide>
        <p15:guide id="8" pos="2736" userDrawn="1">
          <p15:clr>
            <a:srgbClr val="F26B43"/>
          </p15:clr>
        </p15:guide>
        <p15:guide id="9" pos="3024" userDrawn="1">
          <p15:clr>
            <a:srgbClr val="F26B43"/>
          </p15:clr>
        </p15:guide>
        <p15:guide id="10" orient="horz" pos="3036" userDrawn="1">
          <p15:clr>
            <a:srgbClr val="F26B43"/>
          </p15:clr>
        </p15:guide>
        <p15:guide id="11" orient="horz" pos="3084" userDrawn="1">
          <p15:clr>
            <a:srgbClr val="F26B43"/>
          </p15:clr>
        </p15:guide>
        <p15:guide id="12" orient="horz" pos="318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0954" y="1803228"/>
            <a:ext cx="5582093" cy="12201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n-US" sz="4400" b="1" spc="2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32217A-8F11-8743-849F-F8E866BEB919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</a:t>
            </a:r>
            <a:fld id="{6BD4558A-67CF-DF4C-ACA6-93D878EA1C18}" type="datetimeyyyy">
              <a:rPr lang="en-US" sz="700" b="0" i="0" u="none" strike="noStrike" kern="1200" baseline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2024</a:t>
            </a:fld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4861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7027" y="1135398"/>
            <a:ext cx="4315968" cy="1006353"/>
          </a:xfrm>
        </p:spPr>
        <p:txBody>
          <a:bodyPr/>
          <a:lstStyle/>
          <a:p>
            <a:r>
              <a:rPr lang="en-US" sz="3200" dirty="0"/>
              <a:t>Assessment</a:t>
            </a:r>
            <a:br>
              <a:rPr lang="en-US" sz="3200" dirty="0"/>
            </a:br>
            <a:r>
              <a:rPr lang="en-US" sz="3200" dirty="0"/>
              <a:t>Self-presentation</a:t>
            </a:r>
            <a:br>
              <a:rPr lang="en-US" sz="4800" dirty="0"/>
            </a:b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AD212A-E369-CB46-BE9C-0744152A0BAF}"/>
              </a:ext>
            </a:extLst>
          </p:cNvPr>
          <p:cNvSpPr txBox="1"/>
          <p:nvPr/>
        </p:nvSpPr>
        <p:spPr>
          <a:xfrm>
            <a:off x="433143" y="4867516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</a:t>
            </a:r>
            <a:fld id="{C2C2A205-363F-3A4F-9468-14B73647696B}" type="datetimeyyyy">
              <a:rPr lang="en-US" sz="700" b="0" i="0" u="none" strike="noStrike" kern="1200" baseline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2024</a:t>
            </a:fld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 EPAM Systems, Inc.</a:t>
            </a:r>
            <a:endParaRPr lang="en-US" sz="700" dirty="0"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01D40E-E919-4EB5-8D77-BCE0D7B30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0001" y="989293"/>
            <a:ext cx="2511770" cy="251177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D430FD4-BD0C-487E-AB73-425EF69C0004}"/>
              </a:ext>
            </a:extLst>
          </p:cNvPr>
          <p:cNvSpPr txBox="1"/>
          <p:nvPr/>
        </p:nvSpPr>
        <p:spPr>
          <a:xfrm>
            <a:off x="317027" y="2387973"/>
            <a:ext cx="46666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+mj-lt"/>
              </a:rPr>
              <a:t>Java (L3 -&gt; L4)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CEFA32-DD52-4E8F-81AA-0126090863BE}"/>
              </a:ext>
            </a:extLst>
          </p:cNvPr>
          <p:cNvSpPr txBox="1"/>
          <p:nvPr/>
        </p:nvSpPr>
        <p:spPr>
          <a:xfrm>
            <a:off x="317027" y="2972748"/>
            <a:ext cx="3543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+mj-lt"/>
              </a:rPr>
              <a:t>Sumant Dharkar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D7EAF5-414D-451C-968A-54FC52FB5BEB}"/>
              </a:ext>
            </a:extLst>
          </p:cNvPr>
          <p:cNvSpPr txBox="1"/>
          <p:nvPr/>
        </p:nvSpPr>
        <p:spPr>
          <a:xfrm>
            <a:off x="317027" y="4117836"/>
            <a:ext cx="25713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  <a:latin typeface="+mj-lt"/>
              </a:rPr>
              <a:t>March 2024</a:t>
            </a:r>
          </a:p>
        </p:txBody>
      </p:sp>
    </p:spTree>
    <p:extLst>
      <p:ext uri="{BB962C8B-B14F-4D97-AF65-F5344CB8AC3E}">
        <p14:creationId xmlns:p14="http://schemas.microsoft.com/office/powerpoint/2010/main" val="1733196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8807" y="720851"/>
            <a:ext cx="3986211" cy="3089149"/>
          </a:xfrm>
        </p:spPr>
        <p:txBody>
          <a:bodyPr/>
          <a:lstStyle/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Current title </a:t>
            </a:r>
            <a:r>
              <a:rPr lang="en-US" sz="1400" dirty="0">
                <a:solidFill>
                  <a:srgbClr val="133C41"/>
                </a:solidFill>
                <a:latin typeface="+mn-lt"/>
              </a:rPr>
              <a:t>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133C41"/>
                </a:solidFill>
                <a:latin typeface="+mn-lt"/>
              </a:rPr>
              <a:t>        </a:t>
            </a:r>
            <a:r>
              <a:rPr lang="en-US" sz="1400" dirty="0">
                <a:latin typeface="+mn-lt"/>
              </a:rPr>
              <a:t>-  Currently working as a Senior Software Engineer</a:t>
            </a:r>
          </a:p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Key skills</a:t>
            </a:r>
            <a:r>
              <a:rPr lang="en-US" sz="1200" dirty="0">
                <a:latin typeface="+mn-lt"/>
              </a:rPr>
              <a:t> </a:t>
            </a:r>
          </a:p>
          <a:p>
            <a:pPr marL="0" indent="0">
              <a:buNone/>
            </a:pPr>
            <a:r>
              <a:rPr lang="en-US" sz="1200" dirty="0">
                <a:latin typeface="+mn-lt"/>
              </a:rPr>
              <a:t>        </a:t>
            </a:r>
            <a:r>
              <a:rPr lang="en-US" sz="1400" dirty="0">
                <a:latin typeface="+mn-lt"/>
              </a:rPr>
              <a:t>-  Java, Spring, Spring Boot, Microservices (intermediate)</a:t>
            </a:r>
          </a:p>
          <a:p>
            <a:pPr marL="0" indent="0">
              <a:buNone/>
            </a:pPr>
            <a:r>
              <a:rPr lang="en-US" sz="1400" dirty="0">
                <a:latin typeface="+mn-lt"/>
              </a:rPr>
              <a:t>        - Detailed understanding of requirements and design solution based on it</a:t>
            </a:r>
          </a:p>
          <a:p>
            <a:pPr marL="0" indent="0">
              <a:buNone/>
            </a:pPr>
            <a:r>
              <a:rPr lang="en-US" sz="1400" dirty="0">
                <a:latin typeface="+mn-lt"/>
              </a:rPr>
              <a:t>        - Establishing good communication with stakeholders       </a:t>
            </a:r>
          </a:p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Focus Area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       - </a:t>
            </a:r>
            <a:r>
              <a:rPr lang="en-US" sz="1400" dirty="0">
                <a:latin typeface="+mn-lt"/>
              </a:rPr>
              <a:t>Product development in brownfield as well as greenfield projects.</a:t>
            </a:r>
          </a:p>
          <a:p>
            <a:pPr marL="0" indent="0">
              <a:buNone/>
            </a:pPr>
            <a:r>
              <a:rPr lang="en-US" sz="1200" dirty="0">
                <a:latin typeface="+mn-lt"/>
              </a:rPr>
              <a:t>        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        </a:t>
            </a:r>
            <a:endParaRPr lang="en-US" sz="1400" dirty="0">
              <a:solidFill>
                <a:schemeClr val="accent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57F4CE2-5F87-A82F-8749-A19C9BB731F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0" y="304800"/>
            <a:ext cx="5341619" cy="261257"/>
          </a:xfrm>
          <a:solidFill>
            <a:srgbClr val="74CCD9"/>
          </a:solidFill>
        </p:spPr>
        <p:txBody>
          <a:bodyPr/>
          <a:lstStyle/>
          <a:p>
            <a:r>
              <a:rPr lang="en-US" sz="1200">
                <a:solidFill>
                  <a:schemeClr val="tx1"/>
                </a:solidFill>
              </a:rPr>
              <a:t> Total Experience </a:t>
            </a:r>
            <a:r>
              <a:rPr lang="en-US" sz="1400">
                <a:solidFill>
                  <a:schemeClr val="tx1"/>
                </a:solidFill>
              </a:rPr>
              <a:t>10</a:t>
            </a:r>
            <a:r>
              <a:rPr lang="en-US" sz="1200">
                <a:solidFill>
                  <a:schemeClr val="tx1"/>
                </a:solidFill>
              </a:rPr>
              <a:t> years, </a:t>
            </a:r>
            <a:r>
              <a:rPr lang="en-US" sz="1400">
                <a:solidFill>
                  <a:schemeClr val="tx1"/>
                </a:solidFill>
              </a:rPr>
              <a:t>3.6</a:t>
            </a:r>
            <a:r>
              <a:rPr lang="en-US" sz="1200">
                <a:solidFill>
                  <a:schemeClr val="tx1"/>
                </a:solidFill>
              </a:rPr>
              <a:t> years in EPAM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6F2CBD-7975-49B2-810C-75BFA6E26F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Placeholder 4" descr="A person wearing glasses and a red shirt&#10;&#10;Description automatically generated">
            <a:extLst>
              <a:ext uri="{FF2B5EF4-FFF2-40B4-BE49-F238E27FC236}">
                <a16:creationId xmlns:a16="http://schemas.microsoft.com/office/drawing/2014/main" id="{C9F2444D-B911-C584-E9EC-33C7C7D83D5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07" b="14007"/>
          <a:stretch>
            <a:fillRect/>
          </a:stretch>
        </p:blipFill>
        <p:spPr>
          <a:xfrm>
            <a:off x="6232435" y="1417320"/>
            <a:ext cx="2004422" cy="1993537"/>
          </a:xfrm>
        </p:spPr>
      </p:pic>
    </p:spTree>
    <p:extLst>
      <p:ext uri="{BB962C8B-B14F-4D97-AF65-F5344CB8AC3E}">
        <p14:creationId xmlns:p14="http://schemas.microsoft.com/office/powerpoint/2010/main" val="3937270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experience/career path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70101" y="873125"/>
            <a:ext cx="8429625" cy="3397250"/>
          </a:xfrm>
        </p:spPr>
        <p:txBody>
          <a:bodyPr/>
          <a:lstStyle/>
          <a:p>
            <a:pPr marL="0" indent="0">
              <a:buNone/>
            </a:pPr>
            <a:endParaRPr lang="en-US" sz="1400" b="1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6F2CBD-7975-49B2-810C-75BFA6E26F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8C99DA43-C452-4A4C-8F4F-283CCB1CDA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3882712"/>
              </p:ext>
            </p:extLst>
          </p:nvPr>
        </p:nvGraphicFramePr>
        <p:xfrm>
          <a:off x="360364" y="1209676"/>
          <a:ext cx="8634413" cy="27241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0720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Faster – TTV, Thomson Reuters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95E08B-236F-5B4F-801C-4C75369E0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2A5C6D3-DB9F-4B8F-972A-1A647F2E3F8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95345" y="797373"/>
            <a:ext cx="8429625" cy="3907385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Example: </a:t>
            </a:r>
          </a:p>
          <a:p>
            <a:endParaRPr lang="en-US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597114-7AC9-2D06-596B-DFBA979ABA73}"/>
              </a:ext>
            </a:extLst>
          </p:cNvPr>
          <p:cNvSpPr/>
          <p:nvPr/>
        </p:nvSpPr>
        <p:spPr>
          <a:xfrm>
            <a:off x="295346" y="817991"/>
            <a:ext cx="1697181" cy="34112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PROJECT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2F6885-E8F3-DA22-CDA3-3CF3A902EA1A}"/>
              </a:ext>
            </a:extLst>
          </p:cNvPr>
          <p:cNvSpPr/>
          <p:nvPr/>
        </p:nvSpPr>
        <p:spPr>
          <a:xfrm>
            <a:off x="295344" y="3151178"/>
            <a:ext cx="1697181" cy="34636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USED TECHNOLOGIES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962FDD-B009-E6E8-37DC-76462D26C707}"/>
              </a:ext>
            </a:extLst>
          </p:cNvPr>
          <p:cNvSpPr/>
          <p:nvPr/>
        </p:nvSpPr>
        <p:spPr>
          <a:xfrm>
            <a:off x="295345" y="2407469"/>
            <a:ext cx="1697181" cy="34636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MY ROLE</a:t>
            </a:r>
            <a:endParaRPr lang="en-US" dirty="0"/>
          </a:p>
        </p:txBody>
      </p:sp>
      <p:sp>
        <p:nvSpPr>
          <p:cNvPr id="10" name="Content Placeholder 12">
            <a:extLst>
              <a:ext uri="{FF2B5EF4-FFF2-40B4-BE49-F238E27FC236}">
                <a16:creationId xmlns:a16="http://schemas.microsoft.com/office/drawing/2014/main" id="{4751CF9D-8841-0645-07EF-2BF82E70C458}"/>
              </a:ext>
            </a:extLst>
          </p:cNvPr>
          <p:cNvSpPr txBox="1">
            <a:spLocks/>
          </p:cNvSpPr>
          <p:nvPr/>
        </p:nvSpPr>
        <p:spPr>
          <a:xfrm>
            <a:off x="295344" y="2875344"/>
            <a:ext cx="1775863" cy="2453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300" dirty="0">
                <a:cs typeface="Calibri Light"/>
              </a:rPr>
              <a:t>Key </a:t>
            </a:r>
            <a:r>
              <a:rPr lang="en-GB" sz="1200" dirty="0">
                <a:latin typeface="+mn-lt"/>
                <a:cs typeface="Calibri Light"/>
              </a:rPr>
              <a:t>developer</a:t>
            </a:r>
            <a:r>
              <a:rPr lang="en-GB" sz="1300" dirty="0">
                <a:cs typeface="Calibri Light"/>
              </a:rPr>
              <a:t> </a:t>
            </a:r>
            <a:endParaRPr lang="en-US" sz="1300" dirty="0">
              <a:cs typeface="Calibri Light"/>
            </a:endParaRPr>
          </a:p>
        </p:txBody>
      </p:sp>
      <p:sp>
        <p:nvSpPr>
          <p:cNvPr id="11" name="Content Placeholder 14">
            <a:extLst>
              <a:ext uri="{FF2B5EF4-FFF2-40B4-BE49-F238E27FC236}">
                <a16:creationId xmlns:a16="http://schemas.microsoft.com/office/drawing/2014/main" id="{8169A217-3906-D322-A4E9-A1EAA74C0607}"/>
              </a:ext>
            </a:extLst>
          </p:cNvPr>
          <p:cNvSpPr txBox="1">
            <a:spLocks/>
          </p:cNvSpPr>
          <p:nvPr/>
        </p:nvSpPr>
        <p:spPr>
          <a:xfrm>
            <a:off x="4708200" y="1284097"/>
            <a:ext cx="4078613" cy="3222106"/>
          </a:xfrm>
          <a:prstGeom prst="rect">
            <a:avLst/>
          </a:prstGeom>
        </p:spPr>
        <p:txBody>
          <a:bodyPr vert="horz" wrap="none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ts val="1600"/>
              </a:lnSpc>
              <a:spcBef>
                <a:spcPts val="288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i="0" kern="1200" cap="all" spc="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B0604020202020204" pitchFamily="34" charset="0"/>
              <a:buChar char="o"/>
            </a:pPr>
            <a:endParaRPr lang="en-US" sz="1000" dirty="0">
              <a:latin typeface="Calibri" panose="020F0502020204030204" pitchFamily="34" charset="0"/>
              <a:ea typeface="+mj-lt"/>
              <a:cs typeface="+mj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F8C49C3-51DF-2694-5DFF-53F6F1710A97}"/>
              </a:ext>
            </a:extLst>
          </p:cNvPr>
          <p:cNvSpPr/>
          <p:nvPr/>
        </p:nvSpPr>
        <p:spPr>
          <a:xfrm>
            <a:off x="4708200" y="852514"/>
            <a:ext cx="4078431" cy="27207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MY KEY ACHIEVEMENTS/DUTIES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3284B0-E9A2-F005-EC29-097A30A54D14}"/>
              </a:ext>
            </a:extLst>
          </p:cNvPr>
          <p:cNvSpPr txBox="1"/>
          <p:nvPr/>
        </p:nvSpPr>
        <p:spPr>
          <a:xfrm>
            <a:off x="230650" y="3533028"/>
            <a:ext cx="4078613" cy="8947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>
              <a:lnSpc>
                <a:spcPct val="150000"/>
              </a:lnSpc>
              <a:buFont typeface="Courier New"/>
              <a:buChar char="o"/>
            </a:pPr>
            <a:r>
              <a:rPr lang="en-US" sz="1200" dirty="0"/>
              <a:t>Java </a:t>
            </a:r>
            <a:endParaRPr lang="en-US" sz="1200" dirty="0">
              <a:cs typeface="Calibri"/>
            </a:endParaRPr>
          </a:p>
          <a:p>
            <a:pPr marL="171450" indent="-171450">
              <a:lnSpc>
                <a:spcPct val="150000"/>
              </a:lnSpc>
              <a:buFont typeface="Courier New"/>
              <a:buChar char="o"/>
            </a:pPr>
            <a:r>
              <a:rPr lang="en-US" sz="1200" dirty="0">
                <a:cs typeface="Calibri"/>
              </a:rPr>
              <a:t>Spring Boot, REST</a:t>
            </a:r>
          </a:p>
          <a:p>
            <a:pPr marL="171450" indent="-171450">
              <a:lnSpc>
                <a:spcPct val="150000"/>
              </a:lnSpc>
              <a:buFont typeface="Courier New"/>
              <a:buChar char="o"/>
            </a:pPr>
            <a:r>
              <a:rPr lang="en-US" sz="1200" dirty="0">
                <a:cs typeface="Calibri"/>
              </a:rPr>
              <a:t>Snowflake, SQL Server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DEE1FA-D55E-14BE-5F98-E4921518F38A}"/>
              </a:ext>
            </a:extLst>
          </p:cNvPr>
          <p:cNvSpPr/>
          <p:nvPr/>
        </p:nvSpPr>
        <p:spPr>
          <a:xfrm>
            <a:off x="2374830" y="2407468"/>
            <a:ext cx="1697181" cy="34636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DURATION</a:t>
            </a:r>
            <a:endParaRPr lang="en-US" dirty="0"/>
          </a:p>
        </p:txBody>
      </p:sp>
      <p:sp>
        <p:nvSpPr>
          <p:cNvPr id="16" name="Content Placeholder 12">
            <a:extLst>
              <a:ext uri="{FF2B5EF4-FFF2-40B4-BE49-F238E27FC236}">
                <a16:creationId xmlns:a16="http://schemas.microsoft.com/office/drawing/2014/main" id="{B1E909CF-6B30-755A-344C-14F8928C77E4}"/>
              </a:ext>
            </a:extLst>
          </p:cNvPr>
          <p:cNvSpPr txBox="1">
            <a:spLocks/>
          </p:cNvSpPr>
          <p:nvPr/>
        </p:nvSpPr>
        <p:spPr>
          <a:xfrm>
            <a:off x="2374829" y="2851231"/>
            <a:ext cx="1714833" cy="18754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171450" indent="-171450" algn="l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>
                <a:latin typeface="+mn-lt"/>
                <a:cs typeface="Calibri Light"/>
              </a:rPr>
              <a:t>February 2023 - Present</a:t>
            </a:r>
          </a:p>
          <a:p>
            <a:pPr marL="0" indent="0">
              <a:buNone/>
            </a:pPr>
            <a:endParaRPr lang="en-US" sz="1300" dirty="0">
              <a:cs typeface="Calibri Light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CA9336C-2FA1-7323-5428-00F350C974FD}"/>
              </a:ext>
            </a:extLst>
          </p:cNvPr>
          <p:cNvSpPr/>
          <p:nvPr/>
        </p:nvSpPr>
        <p:spPr>
          <a:xfrm>
            <a:off x="295345" y="1639913"/>
            <a:ext cx="1697181" cy="34112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ARCHITECTURE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C0FD577-7499-77FC-0B4F-4AB4A19DE93B}"/>
              </a:ext>
            </a:extLst>
          </p:cNvPr>
          <p:cNvSpPr/>
          <p:nvPr/>
        </p:nvSpPr>
        <p:spPr>
          <a:xfrm>
            <a:off x="230650" y="2008958"/>
            <a:ext cx="420515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ea typeface="+mn-lt"/>
                <a:cs typeface="+mn-lt"/>
              </a:rPr>
              <a:t>Monolith spring boot base application</a:t>
            </a:r>
            <a:endParaRPr lang="en-ES" sz="1200" dirty="0">
              <a:ea typeface="+mn-lt"/>
              <a:cs typeface="+mn-lt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50944F0-D3B9-FA23-067F-F51812B29BA1}"/>
              </a:ext>
            </a:extLst>
          </p:cNvPr>
          <p:cNvSpPr/>
          <p:nvPr/>
        </p:nvSpPr>
        <p:spPr>
          <a:xfrm>
            <a:off x="2346222" y="3151177"/>
            <a:ext cx="1697181" cy="34636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TEAM</a:t>
            </a:r>
            <a:endParaRPr lang="en-US" dirty="0"/>
          </a:p>
        </p:txBody>
      </p:sp>
      <p:sp>
        <p:nvSpPr>
          <p:cNvPr id="20" name="Content Placeholder 12">
            <a:extLst>
              <a:ext uri="{FF2B5EF4-FFF2-40B4-BE49-F238E27FC236}">
                <a16:creationId xmlns:a16="http://schemas.microsoft.com/office/drawing/2014/main" id="{3232FD95-0BB8-DFEA-D553-ABAB73D85D31}"/>
              </a:ext>
            </a:extLst>
          </p:cNvPr>
          <p:cNvSpPr txBox="1">
            <a:spLocks/>
          </p:cNvSpPr>
          <p:nvPr/>
        </p:nvSpPr>
        <p:spPr>
          <a:xfrm>
            <a:off x="2374829" y="3646582"/>
            <a:ext cx="1697181" cy="62771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171450" indent="-171450" algn="l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>
                <a:latin typeface="+mn-lt"/>
                <a:ea typeface="+mn-lt"/>
                <a:cs typeface="+mn-lt"/>
              </a:rPr>
              <a:t>Key developer in a team of 3  Devs, 1 QA, 1 BA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379037D-0DF6-122A-B242-DA34C296B10D}"/>
              </a:ext>
            </a:extLst>
          </p:cNvPr>
          <p:cNvSpPr txBox="1"/>
          <p:nvPr/>
        </p:nvSpPr>
        <p:spPr>
          <a:xfrm>
            <a:off x="201626" y="1150323"/>
            <a:ext cx="4197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This project is developed to ease the client’s onboarding process by automating all manual processes.</a:t>
            </a:r>
            <a:endParaRPr lang="en-IN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CA0A77-1CD5-AF28-7A7C-83ABF2302D70}"/>
              </a:ext>
            </a:extLst>
          </p:cNvPr>
          <p:cNvSpPr txBox="1"/>
          <p:nvPr/>
        </p:nvSpPr>
        <p:spPr>
          <a:xfrm>
            <a:off x="4708200" y="1238778"/>
            <a:ext cx="408146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Creation of a robust and scalable code.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Timely completion of key development milestones.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Successful implementation of critical features and functionalities.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Achievement of 90% test coverage and identification/resolution of critical issues.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Implementation of robust security measures to protect sensitive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Completion of comprehensive documentation for the codebase, architecture, and user manuals.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Appreciation, Positive feedback and satisfaction from client for the work and deliverables.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9729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 to EPAM and non-project activities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95E08B-236F-5B4F-801C-4C75369E0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2A5C6D3-DB9F-4B8F-972A-1A647F2E3F8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91873" y="786039"/>
            <a:ext cx="8429625" cy="3397250"/>
          </a:xfrm>
        </p:spPr>
        <p:txBody>
          <a:bodyPr/>
          <a:lstStyle/>
          <a:p>
            <a:r>
              <a:rPr lang="en-US" sz="1400" dirty="0">
                <a:latin typeface="+mn-lt"/>
              </a:rPr>
              <a:t>Certified as a Technical Interviewer along with a record of conducting over </a:t>
            </a:r>
            <a:r>
              <a:rPr lang="en-US" sz="1400" b="1" dirty="0">
                <a:latin typeface="+mn-lt"/>
              </a:rPr>
              <a:t>600</a:t>
            </a:r>
            <a:r>
              <a:rPr lang="en-US" sz="1400" dirty="0">
                <a:latin typeface="+mn-lt"/>
              </a:rPr>
              <a:t> interviews for EPAM and ensuring the selection of top-tier talent.</a:t>
            </a:r>
          </a:p>
          <a:p>
            <a:r>
              <a:rPr lang="en-US" sz="1400" dirty="0">
                <a:latin typeface="+mn-lt"/>
              </a:rPr>
              <a:t>Contributed as an active member of the organizing committee for the Culture of Togetherness, taking ownership of and successfully orchestrating </a:t>
            </a:r>
            <a:r>
              <a:rPr lang="en-US" sz="1400" b="1" dirty="0">
                <a:latin typeface="+mn-lt"/>
              </a:rPr>
              <a:t>4+</a:t>
            </a:r>
            <a:r>
              <a:rPr lang="en-US" sz="1400" dirty="0">
                <a:latin typeface="+mn-lt"/>
              </a:rPr>
              <a:t> impactful events.</a:t>
            </a:r>
          </a:p>
          <a:p>
            <a:r>
              <a:rPr lang="en-US" sz="1400" dirty="0">
                <a:latin typeface="+mn-lt"/>
              </a:rPr>
              <a:t>Engaged in mentoring activities within RD initiatives, providing guidance to around </a:t>
            </a:r>
            <a:r>
              <a:rPr lang="en-US" sz="1400" b="1" dirty="0">
                <a:latin typeface="+mn-lt"/>
              </a:rPr>
              <a:t>100</a:t>
            </a:r>
            <a:r>
              <a:rPr lang="en-US" sz="1400" dirty="0">
                <a:latin typeface="+mn-lt"/>
              </a:rPr>
              <a:t> college students.</a:t>
            </a:r>
          </a:p>
          <a:p>
            <a:r>
              <a:rPr lang="en-US" sz="1400" dirty="0">
                <a:latin typeface="+mn-lt"/>
              </a:rPr>
              <a:t>Helping in staffing of associates for the client.</a:t>
            </a:r>
          </a:p>
          <a:p>
            <a:r>
              <a:rPr lang="en-US" sz="1400" dirty="0">
                <a:latin typeface="+mn-lt"/>
              </a:rPr>
              <a:t>Conducted project fitment interviews for approximately </a:t>
            </a:r>
            <a:r>
              <a:rPr lang="en-US" sz="1400" b="1" dirty="0">
                <a:latin typeface="+mn-lt"/>
              </a:rPr>
              <a:t>30</a:t>
            </a:r>
            <a:r>
              <a:rPr lang="en-US" sz="1400" dirty="0">
                <a:latin typeface="+mn-lt"/>
              </a:rPr>
              <a:t> candidates, aligning their skills and expertise with specific project requirements.</a:t>
            </a:r>
          </a:p>
          <a:p>
            <a:r>
              <a:rPr lang="en-US" sz="1400" dirty="0">
                <a:latin typeface="+mn-lt"/>
              </a:rPr>
              <a:t>Currently working as a Resource Manager for </a:t>
            </a:r>
            <a:r>
              <a:rPr lang="en-US" sz="1400" b="1" dirty="0">
                <a:latin typeface="+mn-lt"/>
              </a:rPr>
              <a:t>7</a:t>
            </a:r>
            <a:r>
              <a:rPr lang="en-US" sz="1400" dirty="0">
                <a:latin typeface="+mn-lt"/>
              </a:rPr>
              <a:t> members working under TR-</a:t>
            </a:r>
            <a:r>
              <a:rPr lang="en-US" sz="1400" dirty="0" err="1">
                <a:latin typeface="+mn-lt"/>
              </a:rPr>
              <a:t>HiQ</a:t>
            </a:r>
            <a:r>
              <a:rPr lang="en-US" sz="1400" dirty="0">
                <a:latin typeface="+mn-lt"/>
              </a:rPr>
              <a:t> projects. Helping them in their issues related to project, team, work etc. Also, conduction one on one, goal settings etc.</a:t>
            </a:r>
          </a:p>
          <a:p>
            <a:endParaRPr lang="en-US" sz="1400" dirty="0">
              <a:latin typeface="+mn-lt"/>
            </a:endParaRPr>
          </a:p>
          <a:p>
            <a:endParaRPr lang="en-US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78153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EPAM Badges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95E08B-236F-5B4F-801C-4C75369E0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22" name="Picture 21" descr="A blue circle with black text&#10;&#10;Description automatically generated">
            <a:extLst>
              <a:ext uri="{FF2B5EF4-FFF2-40B4-BE49-F238E27FC236}">
                <a16:creationId xmlns:a16="http://schemas.microsoft.com/office/drawing/2014/main" id="{AA20452D-3ADB-BCE3-6B62-FDE2C11238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22" y="827314"/>
            <a:ext cx="1318391" cy="1154132"/>
          </a:xfrm>
          <a:prstGeom prst="rect">
            <a:avLst/>
          </a:prstGeom>
        </p:spPr>
      </p:pic>
      <p:pic>
        <p:nvPicPr>
          <p:cNvPr id="26" name="Picture 25" descr="A purple circle with black text&#10;&#10;Description automatically generated">
            <a:extLst>
              <a:ext uri="{FF2B5EF4-FFF2-40B4-BE49-F238E27FC236}">
                <a16:creationId xmlns:a16="http://schemas.microsoft.com/office/drawing/2014/main" id="{EC377B2A-381B-879F-15AB-7A2B55D4D2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113" y="746137"/>
            <a:ext cx="1078970" cy="1255921"/>
          </a:xfrm>
          <a:prstGeom prst="rect">
            <a:avLst/>
          </a:prstGeom>
        </p:spPr>
      </p:pic>
      <p:pic>
        <p:nvPicPr>
          <p:cNvPr id="32" name="Picture 31" descr="A logo of a boot camp&#10;&#10;Description automatically generated">
            <a:extLst>
              <a:ext uri="{FF2B5EF4-FFF2-40B4-BE49-F238E27FC236}">
                <a16:creationId xmlns:a16="http://schemas.microsoft.com/office/drawing/2014/main" id="{70B6F5B3-7BF0-CD20-DFFD-0A04E8A07F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05" y="2240896"/>
            <a:ext cx="1443874" cy="1255922"/>
          </a:xfrm>
          <a:prstGeom prst="rect">
            <a:avLst/>
          </a:prstGeom>
        </p:spPr>
      </p:pic>
      <p:pic>
        <p:nvPicPr>
          <p:cNvPr id="34" name="Picture 33" descr="A logo for a computer program&#10;&#10;Description automatically generated">
            <a:extLst>
              <a:ext uri="{FF2B5EF4-FFF2-40B4-BE49-F238E27FC236}">
                <a16:creationId xmlns:a16="http://schemas.microsoft.com/office/drawing/2014/main" id="{1AB32CFB-9B90-D907-EF7E-9E1313C89C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358" y="2168702"/>
            <a:ext cx="1460487" cy="1316225"/>
          </a:xfrm>
          <a:prstGeom prst="rect">
            <a:avLst/>
          </a:prstGeom>
        </p:spPr>
      </p:pic>
      <p:pic>
        <p:nvPicPr>
          <p:cNvPr id="36" name="Picture 35" descr="A logo of a customer appreciation&#10;&#10;Description automatically generated">
            <a:extLst>
              <a:ext uri="{FF2B5EF4-FFF2-40B4-BE49-F238E27FC236}">
                <a16:creationId xmlns:a16="http://schemas.microsoft.com/office/drawing/2014/main" id="{52EE3F57-4097-D148-38D6-7B01B3C514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083" y="746136"/>
            <a:ext cx="1718375" cy="1255922"/>
          </a:xfrm>
          <a:prstGeom prst="rect">
            <a:avLst/>
          </a:prstGeom>
        </p:spPr>
      </p:pic>
      <p:pic>
        <p:nvPicPr>
          <p:cNvPr id="38" name="Picture 37" descr="A green circle with a couple of people and a yellow sun&#10;&#10;Description automatically generated">
            <a:extLst>
              <a:ext uri="{FF2B5EF4-FFF2-40B4-BE49-F238E27FC236}">
                <a16:creationId xmlns:a16="http://schemas.microsoft.com/office/drawing/2014/main" id="{B46CF2E2-2CD1-1759-4C36-4A9B3BE4F4E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9565" y="711815"/>
            <a:ext cx="995587" cy="1287317"/>
          </a:xfrm>
          <a:prstGeom prst="rect">
            <a:avLst/>
          </a:prstGeom>
        </p:spPr>
      </p:pic>
      <p:pic>
        <p:nvPicPr>
          <p:cNvPr id="40" name="Picture 39" descr="A screenshot of a phone&#10;&#10;Description automatically generated">
            <a:extLst>
              <a:ext uri="{FF2B5EF4-FFF2-40B4-BE49-F238E27FC236}">
                <a16:creationId xmlns:a16="http://schemas.microsoft.com/office/drawing/2014/main" id="{9C0B30F5-915F-944A-EAD2-D4E7687339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633" y="749544"/>
            <a:ext cx="1089070" cy="1256968"/>
          </a:xfrm>
          <a:prstGeom prst="rect">
            <a:avLst/>
          </a:prstGeom>
        </p:spPr>
      </p:pic>
      <p:pic>
        <p:nvPicPr>
          <p:cNvPr id="42" name="Picture 41" descr="A close-up of a logo&#10;&#10;Description automatically generated">
            <a:extLst>
              <a:ext uri="{FF2B5EF4-FFF2-40B4-BE49-F238E27FC236}">
                <a16:creationId xmlns:a16="http://schemas.microsoft.com/office/drawing/2014/main" id="{84A6E60F-BFA0-B446-4BA6-F91A06FE231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1168" y="2069601"/>
            <a:ext cx="1035635" cy="1427217"/>
          </a:xfrm>
          <a:prstGeom prst="rect">
            <a:avLst/>
          </a:prstGeom>
        </p:spPr>
      </p:pic>
      <p:pic>
        <p:nvPicPr>
          <p:cNvPr id="44" name="Picture 43" descr="A logo of a cartoon character&#10;&#10;Description automatically generated">
            <a:extLst>
              <a:ext uri="{FF2B5EF4-FFF2-40B4-BE49-F238E27FC236}">
                <a16:creationId xmlns:a16="http://schemas.microsoft.com/office/drawing/2014/main" id="{FF417258-7C99-0158-D992-BD99BFDCEA7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5061" y="665889"/>
            <a:ext cx="1797356" cy="1379167"/>
          </a:xfrm>
          <a:prstGeom prst="rect">
            <a:avLst/>
          </a:prstGeom>
        </p:spPr>
      </p:pic>
      <p:pic>
        <p:nvPicPr>
          <p:cNvPr id="46" name="Picture 45" descr="A logo of a computer&#10;&#10;Description automatically generated">
            <a:extLst>
              <a:ext uri="{FF2B5EF4-FFF2-40B4-BE49-F238E27FC236}">
                <a16:creationId xmlns:a16="http://schemas.microsoft.com/office/drawing/2014/main" id="{C48450CA-3BA8-64DA-268D-8F1BBE38782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896" y="2148126"/>
            <a:ext cx="1622366" cy="1384081"/>
          </a:xfrm>
          <a:prstGeom prst="rect">
            <a:avLst/>
          </a:prstGeom>
        </p:spPr>
      </p:pic>
      <p:pic>
        <p:nvPicPr>
          <p:cNvPr id="48" name="Picture 47" descr="A logo with text and cubes&#10;&#10;Description automatically generated">
            <a:extLst>
              <a:ext uri="{FF2B5EF4-FFF2-40B4-BE49-F238E27FC236}">
                <a16:creationId xmlns:a16="http://schemas.microsoft.com/office/drawing/2014/main" id="{94D953AC-59B0-224B-46CE-7FC15239479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011" y="2210385"/>
            <a:ext cx="1485891" cy="125956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F12E5EF-7330-8D1A-288C-39E7132069C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07135" y="2132026"/>
            <a:ext cx="1536865" cy="133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511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 future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B887B2-5B81-1D4E-A26D-E8BF86D8C3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8AAD8BF-63D5-4887-BE01-151C0533913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7" y="873125"/>
            <a:ext cx="8429625" cy="3397250"/>
          </a:xfrm>
        </p:spPr>
        <p:txBody>
          <a:bodyPr/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Advance and excel in my role as a team leader.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I aim to evolve and thrive in the role of a solution architect.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Contribute significantly to various EPAM initiatives.</a:t>
            </a:r>
          </a:p>
        </p:txBody>
      </p:sp>
    </p:spTree>
    <p:extLst>
      <p:ext uri="{BB962C8B-B14F-4D97-AF65-F5344CB8AC3E}">
        <p14:creationId xmlns:p14="http://schemas.microsoft.com/office/powerpoint/2010/main" val="435228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2203D6-46B2-544A-AEDD-86624A2E7DA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770813" y="4826000"/>
            <a:ext cx="1373187" cy="317500"/>
          </a:xfrm>
          <a:prstGeom prst="rect">
            <a:avLst/>
          </a:prstGeom>
        </p:spPr>
        <p:txBody>
          <a:bodyPr/>
          <a:lstStyle/>
          <a:p>
            <a:fld id="{3A707DD9-E92B-45E8-BE0A-E6B2EDF345E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452983"/>
      </p:ext>
    </p:extLst>
  </p:cSld>
  <p:clrMapOvr>
    <a:masterClrMapping/>
  </p:clrMapOvr>
</p:sld>
</file>

<file path=ppt/theme/theme1.xml><?xml version="1.0" encoding="utf-8"?>
<a:theme xmlns:a="http://schemas.openxmlformats.org/drawingml/2006/main" name="Covers">
  <a:themeElements>
    <a:clrScheme name="Custom 6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464547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_PPT_template-02_17_20.pptx" id="{2084127A-C07F-40E2-93FE-4E375B35D99C}" vid="{E470C196-BF10-4460-8BF4-7EDCAD75BE37}"/>
    </a:ext>
  </a:extLst>
</a:theme>
</file>

<file path=ppt/theme/theme2.xml><?xml version="1.0" encoding="utf-8"?>
<a:theme xmlns:a="http://schemas.openxmlformats.org/drawingml/2006/main" name="General">
  <a:themeElements>
    <a:clrScheme name="Custom 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_PPT_template-02_17_20.pptx" id="{2084127A-C07F-40E2-93FE-4E375B35D99C}" vid="{9BCC6B05-1452-454A-8CE7-083B5DBFD7AE}"/>
    </a:ext>
  </a:extLst>
</a:theme>
</file>

<file path=ppt/theme/theme3.xml><?xml version="1.0" encoding="utf-8"?>
<a:theme xmlns:a="http://schemas.openxmlformats.org/drawingml/2006/main" name="Breakers">
  <a:themeElements>
    <a:clrScheme name="Custom 8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_PPT_template-02_17_20.pptx" id="{2084127A-C07F-40E2-93FE-4E375B35D99C}" vid="{9DBE1F50-D9E3-42D4-A5BD-477B4837FDAB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EPAM_PPT_template-02_17_20</Template>
  <TotalTime>4222</TotalTime>
  <Words>485</Words>
  <Application>Microsoft Office PowerPoint</Application>
  <PresentationFormat>On-screen Show (16:9)</PresentationFormat>
  <Paragraphs>75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Covers</vt:lpstr>
      <vt:lpstr>General</vt:lpstr>
      <vt:lpstr>Breakers</vt:lpstr>
      <vt:lpstr>Assessment Self-presentation </vt:lpstr>
      <vt:lpstr>PowerPoint Presentation</vt:lpstr>
      <vt:lpstr>Working experience/career path </vt:lpstr>
      <vt:lpstr>Faster – TTV, Thomson Reuters</vt:lpstr>
      <vt:lpstr>Contribution to EPAM and non-project activities</vt:lpstr>
      <vt:lpstr>EPAM Badges</vt:lpstr>
      <vt:lpstr>Goals for future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Elena Koushnerevitch</dc:creator>
  <cp:lastModifiedBy>Sumant Dharkar</cp:lastModifiedBy>
  <cp:revision>13</cp:revision>
  <dcterms:created xsi:type="dcterms:W3CDTF">2022-05-23T13:04:13Z</dcterms:created>
  <dcterms:modified xsi:type="dcterms:W3CDTF">2024-03-19T08:32:36Z</dcterms:modified>
</cp:coreProperties>
</file>