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90"/>
    <p:restoredTop sz="94620"/>
  </p:normalViewPr>
  <p:slideViewPr>
    <p:cSldViewPr>
      <p:cViewPr varScale="1">
        <p:scale>
          <a:sx n="80" d="100"/>
          <a:sy n="80" d="100"/>
        </p:scale>
        <p:origin x="254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3166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030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8585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5498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0188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0657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6126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2139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34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6914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449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1533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3722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9506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116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8477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786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mant1500001/IBM-Data-Science-Professional-Certificate/blob/main/Data%20Science%20Capstone%20Project/Data%20wrangling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mant1500001/IBM-Data-Science-Professional-Certificate/blob/main/Data%20Science%20Capstone%20Project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mant1500001/IBM-Data-Science-Professional-Certificate/blob/main/Data%20Science%20Capstone%20Project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mant1500001/IBM-Data-Science-Professional-Certificate/blob/main/Data%20Science%20Capstone%20Project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mant1500001/IBM-Data-Science-Professional-Certificate/blob/main/Data%20Science%20Capstone%20Project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mant1500001/IBM-Data-Science-Professional-Certificate/blob/main/Data%20Science%20Capstone%20Project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sumant1500001/IBM-Data-Science-Professional-Certificate/tree/main/Data%20Science%20Capstone%20Projec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sumant1500001/IBM-Data-Science-Professional-Certificate/blob/main/Data%20Science%20Capstone%20Project/Data%20Collection%20Api.ipynb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sumant1500001/IBM-Data-Science-Professional-Certificate/blob/main/Data%20Science%20Capstone%20Project/Data%20Collection%20with%20Web%20Scraping.ipynb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Sumant Kumar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</a:rPr>
              <a:t>https://github.com/sumant1500001</a:t>
            </a: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22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</a:t>
            </a: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04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tr-TR" sz="2400" spc="130" dirty="0">
                <a:solidFill>
                  <a:srgbClr val="616E52"/>
                </a:solidFill>
                <a:latin typeface="Arial"/>
                <a:cs typeface="Arial"/>
              </a:rPr>
              <a:t>3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467361" y="2091819"/>
            <a:ext cx="11734799" cy="453816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 err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lang="tr-T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lang="en-US" sz="2000" dirty="0">
                <a:latin typeface="Carlito"/>
                <a:cs typeface="Carlito"/>
                <a:hlinkClick r:id="rId2"/>
              </a:rPr>
              <a:t>https://github.com/sumant1500001/IBM-Data-Science-Professional-Certificate/blob/main/Data%20Science%20Capstone%20Project/Data%20wrangling.ipynb</a:t>
            </a:r>
            <a:endParaRPr lang="en-US" sz="200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endParaRPr lang="en-T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405688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 err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lang="tr-T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https://github.com/sumant1500001/IBM-Data-Science-Professional-Certificate/blob/main/Data%20Science%20Capstone%20Project/EDA%20with%20Visualization.ipynb</a:t>
            </a:r>
            <a:endParaRPr lang="en-IN"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89619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 err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lang="tr-T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lang="en-US" sz="2000" dirty="0">
                <a:latin typeface="Carlito"/>
                <a:cs typeface="Carlito"/>
                <a:hlinkClick r:id="rId2"/>
              </a:rPr>
              <a:t>https://github.com/sumant1500001/IBM-Data-Science-Professional-Certificate/blob/main/Data%20Science%20Capstone%20Project/EDA%20with%20SQL.ipynb</a:t>
            </a:r>
            <a:endParaRPr lang="en-T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2851422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 err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lang="tr-T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lang="en-US" sz="2000" dirty="0">
                <a:latin typeface="Carlito"/>
                <a:cs typeface="Carlito"/>
                <a:hlinkClick r:id="rId2"/>
              </a:rPr>
              <a:t>https://github.com/sumant1500001/IBM-Data-Science-Professional-Certificate/blob/main/Data%20Science%20Capstone%20Project/Interactive%20Visual%20Analytics%20with%20Folium.ipynb</a:t>
            </a:r>
            <a:endParaRPr lang="en-T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039567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 err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lang="tr-T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lang="en-US" sz="2000" dirty="0">
                <a:latin typeface="Carlito"/>
                <a:cs typeface="Carlito"/>
                <a:hlinkClick r:id="rId2"/>
              </a:rPr>
              <a:t>https://github.com/sumant1500001/IBM-Data-Science-Professional-Certificate/blob/main/Data%20Science%20Capstone%20Project/spacex_dash_app.py</a:t>
            </a:r>
            <a:endParaRPr lang="en-T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48850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 err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lang="tr-T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https://github.com/sumant1500001/IBM-Data-Science-Professional-Certificate/blob/main/Data%20Science%20Capstone%20Project/Machine%20Learning%20Prediction.ipynb</a:t>
            </a:r>
            <a:endParaRPr lang="en-T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 dirty="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85939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1750" dirty="0">
                <a:latin typeface="Carlito"/>
                <a:cs typeface="Carlito"/>
                <a:hlinkClick r:id="rId2"/>
              </a:rPr>
              <a:t>https://github.com/sumant1500001/IBM-Data-Science-Professional-Certificate/tree/main/Data%20Science%20Capstone%20Project</a:t>
            </a:r>
            <a:endParaRPr lang="en-US" sz="175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 dirty="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065676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US" sz="1500" dirty="0">
                <a:solidFill>
                  <a:schemeClr val="bg1"/>
                </a:solidFill>
                <a:latin typeface="Carlito"/>
                <a:cs typeface="Carlito"/>
                <a:hlinkClick r:id="rId23"/>
              </a:rPr>
              <a:t>https://github.com/sumant1500001/IBM-Data-Science-Professional-Certificate/blob/main/Data%20Science%20Capstone%20Project/Data%20Collection%20Api.ipynb</a:t>
            </a:r>
            <a:endParaRPr lang="en-US"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28240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7"/>
              </a:rPr>
              <a:t>https://github.com/sumant1500001/IBM-Data-Science-Professional-Certificate/blob/main/Data%20Science%20Capstone%20Project/Data%20Collection%20with%20Web%20Scraping.ipynb</a:t>
            </a:r>
            <a:endParaRPr lang="en-IN" sz="1500" u="sng" spc="-10" dirty="0">
              <a:solidFill>
                <a:srgbClr val="2996E1"/>
              </a:solidFill>
              <a:uFill>
                <a:solidFill>
                  <a:srgbClr val="2996E1"/>
                </a:solidFill>
              </a:u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</TotalTime>
  <Words>2889</Words>
  <Application>Microsoft Office PowerPoint</Application>
  <PresentationFormat>Widescreen</PresentationFormat>
  <Paragraphs>291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-apple-system</vt:lpstr>
      <vt:lpstr>Arial</vt:lpstr>
      <vt:lpstr>Bahnschrift Condensed</vt:lpstr>
      <vt:lpstr>Bahnschrift Light SemiCondensed</vt:lpstr>
      <vt:lpstr>Carlito</vt:lpstr>
      <vt:lpstr>Trebuchet MS</vt:lpstr>
      <vt:lpstr>Wingdings 3</vt:lpstr>
      <vt:lpstr>Facet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sumant kumar</cp:lastModifiedBy>
  <cp:revision>4</cp:revision>
  <dcterms:created xsi:type="dcterms:W3CDTF">2021-08-26T16:53:12Z</dcterms:created>
  <dcterms:modified xsi:type="dcterms:W3CDTF">2024-04-22T03:31:45Z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