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CD06-9434-4979-A3B9-F169BA27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68BC3-4E74-4654-A467-D9E941FE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776F-DBE0-49E7-86A9-AC12C33A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1EF-690C-48F0-830F-C34A90EF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29ED-99AD-48CB-ADA6-944B3D44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6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900-70EA-4793-8E06-C2CCF83B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EB9D-DCE0-486F-BECA-D4F30C72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827B-43F0-4E2B-BA57-D954A45E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BE1C-65C0-450C-BE06-1643793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BE46-4F6C-427C-822F-678CFCF2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A2FCB-EECD-4E97-A59C-58947C94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A497-165F-43E3-9AD4-EF3E3243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1851-407D-434C-8F76-9C0328C7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8469-21D1-4C02-8EFA-19D7395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D114-47E6-4176-9CDC-431634C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5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3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3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0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0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51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BBC3-27CB-4998-8AA6-0FA7F98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1713-4089-436B-8998-F349A06E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67B8-ECC6-4217-B1E3-B77E4C44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E83F-6237-478C-8FC7-0CEFA8F3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AFC1-C1BF-47A5-A058-2282DFB2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6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59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8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60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55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258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1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2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7EC-C57E-456B-AF23-4B9AE28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0910-8144-432A-AA3A-8C043DD6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F266-81DB-4B21-B169-0641401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C7FB-8BA8-45A7-B0D4-F3912A2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2F15-73E4-4BCD-BDFB-B75FBF0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84E7-8A76-4D45-8DFA-3D9EEC58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BDE9-15B2-46CD-ACB7-0DB330F8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3240F-8AB7-4519-8A11-0FF431EB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9C29-7165-4A6D-9941-EA07926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ED62-EADC-4B78-8BCC-1CBF2CCD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86023-AB0B-40B7-BCDC-2175637E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9FC-26F3-4D5F-8C64-8120E703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52C4-B775-49B8-88A3-87AF234E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1697-8DCD-4171-996A-73E6329F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2C71-5738-4348-95B4-BEB24AD26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CC92-2930-4F5F-A6D8-01DE0CD1C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B1D5B-2523-4126-B5A8-52412A8D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2769-2C88-45C6-9C08-FB40EA1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36CFD-008F-4EB5-A151-59D7176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A100-FCAE-47C4-9740-DFE79D47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8A77E-DDC6-40E9-B15F-63839D46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C2ADE-4A65-4B45-B847-3B3E0654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7919-05E0-4882-A3FB-89A349D5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CDE1-7B09-45A8-A110-85E5A166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E0029-01FE-4BE9-A827-BB28200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CED5-0AFC-4729-8BD7-7100458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8DF6-BC78-4CDC-AED3-2B5D1A79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CCA6-A0EE-45C7-ACCF-CBDBFE70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0746-C013-47CE-A219-BAF1D998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E539-E6ED-40BB-9503-2869F84F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820D-FDF5-4B6C-8FA1-4516F6EB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F2A53-58A4-4A4F-856B-8FC12A3A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23D2-40DA-47EE-9F1C-33274F10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2BE54-08F9-4A8D-90AA-74FCCCDC7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8F5B-232E-41A5-86F4-296341D8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F345D-692B-442E-B5B8-B33779EA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A0A7C-26C2-4798-8309-A659E7A1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1E84-4AB0-41A7-AAD2-BACAD04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6AB3-3CB1-4801-9197-2E3C9671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AD70-7AD0-4DEB-A2F1-24BF623A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1AA7-ECE9-40D5-B834-1838CAC4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E53C-5A35-41E5-8CDB-8D9C4897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56AA-7B9A-4253-8FD2-23952A5AB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26" y="723122"/>
            <a:ext cx="9899780" cy="1096347"/>
          </a:xfrm>
        </p:spPr>
        <p:txBody>
          <a:bodyPr/>
          <a:lstStyle/>
          <a:p>
            <a:pPr algn="ctr"/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Song Album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Data Analysis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3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43E29F17-A9A0-4255-B3DA-C3E6115D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B048C-BF43-47E6-A86D-05EBA492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1" y="2052066"/>
            <a:ext cx="7037506" cy="27538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7356F1-D0F2-4DEE-8332-4E2A087BE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9) Amount Spend By Customer On Artist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117E0-05B7-44FE-9A56-AEDB62C4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202" y="2052066"/>
            <a:ext cx="3777467" cy="197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6066507-79B6-40C3-AFDD-C2D4FB35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10) Customer Spend Most On Music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0DA2B-4F6E-463F-B1E2-0863F653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1" y="1706832"/>
            <a:ext cx="8218640" cy="44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A6CD02D-9EE7-407F-BA55-6EE8B094AD4F}"/>
              </a:ext>
            </a:extLst>
          </p:cNvPr>
          <p:cNvSpPr txBox="1">
            <a:spLocks/>
          </p:cNvSpPr>
          <p:nvPr/>
        </p:nvSpPr>
        <p:spPr>
          <a:xfrm>
            <a:off x="157143" y="189705"/>
            <a:ext cx="5786457" cy="141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2) Conclusions</a:t>
            </a:r>
            <a:endParaRPr lang="en-IN" sz="72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F332D1-96A6-4255-AAC8-997340385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761" y="1820975"/>
            <a:ext cx="11876239" cy="197342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Number of employees are less at senior level as compared to junior level.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countries(where customers belongs) are from  Europe only( ~70%).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total invoice amount is from Prague city also top two customers in terms of money they spend also belongs to this city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Rock is the only music genre which is popular in all country except Argentina in terms of purchase.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U2 is the artist who has written the most rock music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20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501" y="1590869"/>
            <a:ext cx="4572001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THANK YOU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029" y="2009174"/>
            <a:ext cx="5786457" cy="1419826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1) INSIGHTS</a:t>
            </a:r>
            <a:endParaRPr lang="en-IN" sz="72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0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4DA3BC0-A79E-4E55-85BD-EB25CE1F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5206903"/>
            <a:ext cx="9144000" cy="10725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Senior most employee is Mohan Madan (Senior General Manager)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Number of employees are more at junior level and as the seniority level increases number of employees decreases.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72370-03CD-4F44-8E9E-7B1E963A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5" y="1584959"/>
            <a:ext cx="3655967" cy="2753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8BA27-661E-46B0-98E3-02BAD7972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639" y="1584959"/>
            <a:ext cx="5253228" cy="275386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4" y="157047"/>
            <a:ext cx="11269747" cy="569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+mn-lt"/>
              </a:rPr>
              <a:t>1) Who is the senior most employee, find name and job title.</a:t>
            </a:r>
            <a:endParaRPr lang="en-IN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183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90 Simple Backgrounds [Edit and Download]">
            <a:extLst>
              <a:ext uri="{FF2B5EF4-FFF2-40B4-BE49-F238E27FC236}">
                <a16:creationId xmlns:a16="http://schemas.microsoft.com/office/drawing/2014/main" id="{73A06C93-D936-4806-9688-3A7740F9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08E3D-0434-4046-8A8B-1899EED2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2) Which countries have the most Invoices?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51462-B19E-416D-96BA-2B8DBD69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6" y="941722"/>
            <a:ext cx="7070974" cy="3816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5A652-99CB-4A26-AE04-5E6D32FA3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40" y="2076692"/>
            <a:ext cx="3992687" cy="2874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89560-5260-497A-B902-64DCF99F7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015" y="941723"/>
            <a:ext cx="3177540" cy="111252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17DC65C-2767-49D2-91BF-4B29AF9E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3" y="5179369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clearly seen from the more the number of countries more will the number of invoices.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 are from Europe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Europe is on the top in terms of invoices generated ,instead of this countries of Europe fail to be top in terms of invoices generated(Top country is of North America(USA).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USA played a major role in terms of invoices invoice generated in North America.</a:t>
            </a:r>
          </a:p>
        </p:txBody>
      </p:sp>
    </p:spTree>
    <p:extLst>
      <p:ext uri="{BB962C8B-B14F-4D97-AF65-F5344CB8AC3E}">
        <p14:creationId xmlns:p14="http://schemas.microsoft.com/office/powerpoint/2010/main" val="18047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 Simple Backgrounds [Edit and Download]">
            <a:extLst>
              <a:ext uri="{FF2B5EF4-FFF2-40B4-BE49-F238E27FC236}">
                <a16:creationId xmlns:a16="http://schemas.microsoft.com/office/drawing/2014/main" id="{26E475F9-C7C5-4530-BBB2-32012B10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C519E4-1E84-4335-AAD9-EFB592B3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3" y="1073798"/>
            <a:ext cx="4057185" cy="175056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54DF37-7149-4500-AEB5-C0A8E226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3) What are top 3 values of total invoice?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A03F8E-0322-4DEC-811E-7290DFF9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35761"/>
            <a:ext cx="11876239" cy="43765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Top 3 values of total invoice contain 4 Countries.</a:t>
            </a:r>
          </a:p>
        </p:txBody>
      </p:sp>
    </p:spTree>
    <p:extLst>
      <p:ext uri="{BB962C8B-B14F-4D97-AF65-F5344CB8AC3E}">
        <p14:creationId xmlns:p14="http://schemas.microsoft.com/office/powerpoint/2010/main" val="30432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EA3C42EA-DE45-46C6-B921-77E0D9F8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15A1A-DA1D-47C9-B016-4D6F5DBF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4) Cities with top customers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4921F-61A6-4DF8-B6F9-C8F37FEA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4" y="1016368"/>
            <a:ext cx="5326148" cy="275386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2BC9CE-5EDA-4006-9317-84D7A244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4236977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These are the cities having in terms of maximum total invoice.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So for throw a promotional music festival , choose any one of these.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better to choose Prague because top 2 customers also belong to this city only(as shown next page graph).</a:t>
            </a:r>
          </a:p>
        </p:txBody>
      </p:sp>
    </p:spTree>
    <p:extLst>
      <p:ext uri="{BB962C8B-B14F-4D97-AF65-F5344CB8AC3E}">
        <p14:creationId xmlns:p14="http://schemas.microsoft.com/office/powerpoint/2010/main" val="6570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90 Simple Backgrounds [Edit and Download]">
            <a:extLst>
              <a:ext uri="{FF2B5EF4-FFF2-40B4-BE49-F238E27FC236}">
                <a16:creationId xmlns:a16="http://schemas.microsoft.com/office/drawing/2014/main" id="{ADEED8AB-8683-4D3B-BB49-3E892004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E456D-7539-4C5F-A970-1BEAD00F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2" y="1613528"/>
            <a:ext cx="6495288" cy="27538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C9A2A0-99D2-4C58-BB37-FFCE194B8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7994704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5) Top 5 Customers In terms Of Total Money They Spend.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8434F42-ADED-4638-B57C-AC9D20C54A7D}"/>
              </a:ext>
            </a:extLst>
          </p:cNvPr>
          <p:cNvSpPr/>
          <p:nvPr/>
        </p:nvSpPr>
        <p:spPr>
          <a:xfrm>
            <a:off x="7100596" y="3272712"/>
            <a:ext cx="914400" cy="312576"/>
          </a:xfrm>
          <a:prstGeom prst="borderCallout1">
            <a:avLst>
              <a:gd name="adj1" fmla="val 49919"/>
              <a:gd name="adj2" fmla="val 1069"/>
              <a:gd name="adj3" fmla="val 141808"/>
              <a:gd name="adj4" fmla="val -830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D407C8D-6860-47A9-BDCD-A72D5765F3E5}"/>
              </a:ext>
            </a:extLst>
          </p:cNvPr>
          <p:cNvSpPr/>
          <p:nvPr/>
        </p:nvSpPr>
        <p:spPr>
          <a:xfrm>
            <a:off x="7100596" y="3741577"/>
            <a:ext cx="914400" cy="312576"/>
          </a:xfrm>
          <a:prstGeom prst="borderCallout1">
            <a:avLst>
              <a:gd name="adj1" fmla="val 49919"/>
              <a:gd name="adj2" fmla="val 1069"/>
              <a:gd name="adj3" fmla="val 76137"/>
              <a:gd name="adj4" fmla="val -656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36A0D1F-E764-4FD9-AC26-15FC7C64A1FE}"/>
              </a:ext>
            </a:extLst>
          </p:cNvPr>
          <p:cNvSpPr/>
          <p:nvPr/>
        </p:nvSpPr>
        <p:spPr>
          <a:xfrm>
            <a:off x="7187681" y="4203447"/>
            <a:ext cx="914400" cy="312576"/>
          </a:xfrm>
          <a:prstGeom prst="borderCallout1">
            <a:avLst>
              <a:gd name="adj1" fmla="val 49919"/>
              <a:gd name="adj2" fmla="val 1069"/>
              <a:gd name="adj3" fmla="val -1475"/>
              <a:gd name="adj4" fmla="val -1197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0222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7AADA479-5005-42F0-8D20-C240EDA2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62222-CFFD-44A9-80F1-77A728A3E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6) Most Popular Music Genre For Each Country In Terms Of Purchase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BA314-9C4C-437E-AE6A-AA76EAC3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1" y="942393"/>
            <a:ext cx="2895600" cy="458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27984-4205-439A-9BC8-EDA56071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002" y="942393"/>
            <a:ext cx="2476500" cy="74676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EFA1057-3A03-488A-B53B-57563BFD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596" y="3683883"/>
            <a:ext cx="7117626" cy="53848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Rock is the only music genre which is popular in all country except Argentina.</a:t>
            </a:r>
          </a:p>
        </p:txBody>
      </p:sp>
    </p:spTree>
    <p:extLst>
      <p:ext uri="{BB962C8B-B14F-4D97-AF65-F5344CB8AC3E}">
        <p14:creationId xmlns:p14="http://schemas.microsoft.com/office/powerpoint/2010/main" val="16930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90 Simple Backgrounds [Edit and Download]">
            <a:extLst>
              <a:ext uri="{FF2B5EF4-FFF2-40B4-BE49-F238E27FC236}">
                <a16:creationId xmlns:a16="http://schemas.microsoft.com/office/drawing/2014/main" id="{F970013B-B681-41E2-82D8-9186B564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565CD-75F6-4179-B4BA-46DD2F3D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2" y="1538881"/>
            <a:ext cx="9524925" cy="40960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3136A3-2C7C-4F64-9B17-999CA7A5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7) TOP 10 Artist Who Have Written The Most Rock Music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2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383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Song Album Data Analysis</vt:lpstr>
      <vt:lpstr>1) INSIGHTS</vt:lpstr>
      <vt:lpstr>1) Who is the senior most employee, find name and job title.</vt:lpstr>
      <vt:lpstr>2) Which countries have the most Invoices?</vt:lpstr>
      <vt:lpstr>3) What are top 3 values of total invoice?</vt:lpstr>
      <vt:lpstr>4) Cities with top customers</vt:lpstr>
      <vt:lpstr>5) Top 5 Customers In terms Of Total Money They Spend.</vt:lpstr>
      <vt:lpstr>6) Most Popular Music Genre For Each Country In Terms Of Purchase</vt:lpstr>
      <vt:lpstr>7) TOP 10 Artist Who Have Written The Most Rock Music</vt:lpstr>
      <vt:lpstr>9) Amount Spend By Customer On Artist (TOP 5 Customers)</vt:lpstr>
      <vt:lpstr>10) Customer Spend Most On Music (TOP 5 Customers)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Sumantaraj Paul</cp:lastModifiedBy>
  <cp:revision>37</cp:revision>
  <dcterms:created xsi:type="dcterms:W3CDTF">2023-04-07T03:23:40Z</dcterms:created>
  <dcterms:modified xsi:type="dcterms:W3CDTF">2024-07-18T19:24:57Z</dcterms:modified>
</cp:coreProperties>
</file>