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</p:sldIdLst>
  <p:sldSz cx="7589838" cy="106981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3" d="100"/>
          <a:sy n="43" d="100"/>
        </p:scale>
        <p:origin x="219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9238" y="1750834"/>
            <a:ext cx="6451362" cy="3724546"/>
          </a:xfrm>
        </p:spPr>
        <p:txBody>
          <a:bodyPr anchor="b"/>
          <a:lstStyle>
            <a:lvl1pPr algn="ctr">
              <a:defRPr sz="49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8730" y="5619013"/>
            <a:ext cx="5692379" cy="2582912"/>
          </a:xfrm>
        </p:spPr>
        <p:txBody>
          <a:bodyPr/>
          <a:lstStyle>
            <a:lvl1pPr marL="0" indent="0" algn="ctr">
              <a:buNone/>
              <a:defRPr sz="1992"/>
            </a:lvl1pPr>
            <a:lvl2pPr marL="379476" indent="0" algn="ctr">
              <a:buNone/>
              <a:defRPr sz="1660"/>
            </a:lvl2pPr>
            <a:lvl3pPr marL="758952" indent="0" algn="ctr">
              <a:buNone/>
              <a:defRPr sz="1494"/>
            </a:lvl3pPr>
            <a:lvl4pPr marL="1138428" indent="0" algn="ctr">
              <a:buNone/>
              <a:defRPr sz="1328"/>
            </a:lvl4pPr>
            <a:lvl5pPr marL="1517904" indent="0" algn="ctr">
              <a:buNone/>
              <a:defRPr sz="1328"/>
            </a:lvl5pPr>
            <a:lvl6pPr marL="1897380" indent="0" algn="ctr">
              <a:buNone/>
              <a:defRPr sz="1328"/>
            </a:lvl6pPr>
            <a:lvl7pPr marL="2276856" indent="0" algn="ctr">
              <a:buNone/>
              <a:defRPr sz="1328"/>
            </a:lvl7pPr>
            <a:lvl8pPr marL="2656332" indent="0" algn="ctr">
              <a:buNone/>
              <a:defRPr sz="1328"/>
            </a:lvl8pPr>
            <a:lvl9pPr marL="3035808" indent="0" algn="ctr">
              <a:buNone/>
              <a:defRPr sz="132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15756-398A-4543-B352-00631BFAB033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52711-3F53-40C0-8848-E0A0CDF42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768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15756-398A-4543-B352-00631BFAB033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52711-3F53-40C0-8848-E0A0CDF42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760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31478" y="569578"/>
            <a:ext cx="1636559" cy="90661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21802" y="569578"/>
            <a:ext cx="4814803" cy="90661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15756-398A-4543-B352-00631BFAB033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52711-3F53-40C0-8848-E0A0CDF42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627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15756-398A-4543-B352-00631BFAB033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52711-3F53-40C0-8848-E0A0CDF42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087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7849" y="2667115"/>
            <a:ext cx="6546235" cy="4450138"/>
          </a:xfrm>
        </p:spPr>
        <p:txBody>
          <a:bodyPr anchor="b"/>
          <a:lstStyle>
            <a:lvl1pPr>
              <a:defRPr sz="49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7849" y="7159353"/>
            <a:ext cx="6546235" cy="2340222"/>
          </a:xfrm>
        </p:spPr>
        <p:txBody>
          <a:bodyPr/>
          <a:lstStyle>
            <a:lvl1pPr marL="0" indent="0">
              <a:buNone/>
              <a:defRPr sz="1992">
                <a:solidFill>
                  <a:schemeClr val="tx1"/>
                </a:solidFill>
              </a:defRPr>
            </a:lvl1pPr>
            <a:lvl2pPr marL="379476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2pPr>
            <a:lvl3pPr marL="758952" indent="0">
              <a:buNone/>
              <a:defRPr sz="1494">
                <a:solidFill>
                  <a:schemeClr val="tx1">
                    <a:tint val="75000"/>
                  </a:schemeClr>
                </a:solidFill>
              </a:defRPr>
            </a:lvl3pPr>
            <a:lvl4pPr marL="1138428" indent="0">
              <a:buNone/>
              <a:defRPr sz="1328">
                <a:solidFill>
                  <a:schemeClr val="tx1">
                    <a:tint val="75000"/>
                  </a:schemeClr>
                </a:solidFill>
              </a:defRPr>
            </a:lvl4pPr>
            <a:lvl5pPr marL="1517904" indent="0">
              <a:buNone/>
              <a:defRPr sz="1328">
                <a:solidFill>
                  <a:schemeClr val="tx1">
                    <a:tint val="75000"/>
                  </a:schemeClr>
                </a:solidFill>
              </a:defRPr>
            </a:lvl5pPr>
            <a:lvl6pPr marL="1897380" indent="0">
              <a:buNone/>
              <a:defRPr sz="1328">
                <a:solidFill>
                  <a:schemeClr val="tx1">
                    <a:tint val="75000"/>
                  </a:schemeClr>
                </a:solidFill>
              </a:defRPr>
            </a:lvl6pPr>
            <a:lvl7pPr marL="2276856" indent="0">
              <a:buNone/>
              <a:defRPr sz="1328">
                <a:solidFill>
                  <a:schemeClr val="tx1">
                    <a:tint val="75000"/>
                  </a:schemeClr>
                </a:solidFill>
              </a:defRPr>
            </a:lvl7pPr>
            <a:lvl8pPr marL="2656332" indent="0">
              <a:buNone/>
              <a:defRPr sz="1328">
                <a:solidFill>
                  <a:schemeClr val="tx1">
                    <a:tint val="75000"/>
                  </a:schemeClr>
                </a:solidFill>
              </a:defRPr>
            </a:lvl8pPr>
            <a:lvl9pPr marL="3035808" indent="0">
              <a:buNone/>
              <a:defRPr sz="132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15756-398A-4543-B352-00631BFAB033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52711-3F53-40C0-8848-E0A0CDF42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31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1801" y="2847891"/>
            <a:ext cx="3225681" cy="67878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42356" y="2847891"/>
            <a:ext cx="3225681" cy="67878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15756-398A-4543-B352-00631BFAB033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52711-3F53-40C0-8848-E0A0CDF42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642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2790" y="569580"/>
            <a:ext cx="6546235" cy="20678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2791" y="2622536"/>
            <a:ext cx="3210857" cy="1285265"/>
          </a:xfrm>
        </p:spPr>
        <p:txBody>
          <a:bodyPr anchor="b"/>
          <a:lstStyle>
            <a:lvl1pPr marL="0" indent="0">
              <a:buNone/>
              <a:defRPr sz="1992" b="1"/>
            </a:lvl1pPr>
            <a:lvl2pPr marL="379476" indent="0">
              <a:buNone/>
              <a:defRPr sz="1660" b="1"/>
            </a:lvl2pPr>
            <a:lvl3pPr marL="758952" indent="0">
              <a:buNone/>
              <a:defRPr sz="1494" b="1"/>
            </a:lvl3pPr>
            <a:lvl4pPr marL="1138428" indent="0">
              <a:buNone/>
              <a:defRPr sz="1328" b="1"/>
            </a:lvl4pPr>
            <a:lvl5pPr marL="1517904" indent="0">
              <a:buNone/>
              <a:defRPr sz="1328" b="1"/>
            </a:lvl5pPr>
            <a:lvl6pPr marL="1897380" indent="0">
              <a:buNone/>
              <a:defRPr sz="1328" b="1"/>
            </a:lvl6pPr>
            <a:lvl7pPr marL="2276856" indent="0">
              <a:buNone/>
              <a:defRPr sz="1328" b="1"/>
            </a:lvl7pPr>
            <a:lvl8pPr marL="2656332" indent="0">
              <a:buNone/>
              <a:defRPr sz="1328" b="1"/>
            </a:lvl8pPr>
            <a:lvl9pPr marL="3035808" indent="0">
              <a:buNone/>
              <a:defRPr sz="132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791" y="3907801"/>
            <a:ext cx="3210857" cy="57477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42356" y="2622536"/>
            <a:ext cx="3226670" cy="1285265"/>
          </a:xfrm>
        </p:spPr>
        <p:txBody>
          <a:bodyPr anchor="b"/>
          <a:lstStyle>
            <a:lvl1pPr marL="0" indent="0">
              <a:buNone/>
              <a:defRPr sz="1992" b="1"/>
            </a:lvl1pPr>
            <a:lvl2pPr marL="379476" indent="0">
              <a:buNone/>
              <a:defRPr sz="1660" b="1"/>
            </a:lvl2pPr>
            <a:lvl3pPr marL="758952" indent="0">
              <a:buNone/>
              <a:defRPr sz="1494" b="1"/>
            </a:lvl3pPr>
            <a:lvl4pPr marL="1138428" indent="0">
              <a:buNone/>
              <a:defRPr sz="1328" b="1"/>
            </a:lvl4pPr>
            <a:lvl5pPr marL="1517904" indent="0">
              <a:buNone/>
              <a:defRPr sz="1328" b="1"/>
            </a:lvl5pPr>
            <a:lvl6pPr marL="1897380" indent="0">
              <a:buNone/>
              <a:defRPr sz="1328" b="1"/>
            </a:lvl6pPr>
            <a:lvl7pPr marL="2276856" indent="0">
              <a:buNone/>
              <a:defRPr sz="1328" b="1"/>
            </a:lvl7pPr>
            <a:lvl8pPr marL="2656332" indent="0">
              <a:buNone/>
              <a:defRPr sz="1328" b="1"/>
            </a:lvl8pPr>
            <a:lvl9pPr marL="3035808" indent="0">
              <a:buNone/>
              <a:defRPr sz="132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42356" y="3907801"/>
            <a:ext cx="3226670" cy="57477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15756-398A-4543-B352-00631BFAB033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52711-3F53-40C0-8848-E0A0CDF42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300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15756-398A-4543-B352-00631BFAB033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52711-3F53-40C0-8848-E0A0CDF42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349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15756-398A-4543-B352-00631BFAB033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52711-3F53-40C0-8848-E0A0CDF42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709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2790" y="713211"/>
            <a:ext cx="2447920" cy="2496238"/>
          </a:xfrm>
        </p:spPr>
        <p:txBody>
          <a:bodyPr anchor="b"/>
          <a:lstStyle>
            <a:lvl1pPr>
              <a:defRPr sz="265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26670" y="1540340"/>
            <a:ext cx="3842355" cy="7602630"/>
          </a:xfrm>
        </p:spPr>
        <p:txBody>
          <a:bodyPr/>
          <a:lstStyle>
            <a:lvl1pPr>
              <a:defRPr sz="2656"/>
            </a:lvl1pPr>
            <a:lvl2pPr>
              <a:defRPr sz="2324"/>
            </a:lvl2pPr>
            <a:lvl3pPr>
              <a:defRPr sz="1992"/>
            </a:lvl3pPr>
            <a:lvl4pPr>
              <a:defRPr sz="1660"/>
            </a:lvl4pPr>
            <a:lvl5pPr>
              <a:defRPr sz="1660"/>
            </a:lvl5pPr>
            <a:lvl6pPr>
              <a:defRPr sz="1660"/>
            </a:lvl6pPr>
            <a:lvl7pPr>
              <a:defRPr sz="1660"/>
            </a:lvl7pPr>
            <a:lvl8pPr>
              <a:defRPr sz="1660"/>
            </a:lvl8pPr>
            <a:lvl9pPr>
              <a:defRPr sz="16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2790" y="3209449"/>
            <a:ext cx="2447920" cy="5945901"/>
          </a:xfrm>
        </p:spPr>
        <p:txBody>
          <a:bodyPr/>
          <a:lstStyle>
            <a:lvl1pPr marL="0" indent="0">
              <a:buNone/>
              <a:defRPr sz="1328"/>
            </a:lvl1pPr>
            <a:lvl2pPr marL="379476" indent="0">
              <a:buNone/>
              <a:defRPr sz="1162"/>
            </a:lvl2pPr>
            <a:lvl3pPr marL="758952" indent="0">
              <a:buNone/>
              <a:defRPr sz="996"/>
            </a:lvl3pPr>
            <a:lvl4pPr marL="1138428" indent="0">
              <a:buNone/>
              <a:defRPr sz="830"/>
            </a:lvl4pPr>
            <a:lvl5pPr marL="1517904" indent="0">
              <a:buNone/>
              <a:defRPr sz="830"/>
            </a:lvl5pPr>
            <a:lvl6pPr marL="1897380" indent="0">
              <a:buNone/>
              <a:defRPr sz="830"/>
            </a:lvl6pPr>
            <a:lvl7pPr marL="2276856" indent="0">
              <a:buNone/>
              <a:defRPr sz="830"/>
            </a:lvl7pPr>
            <a:lvl8pPr marL="2656332" indent="0">
              <a:buNone/>
              <a:defRPr sz="830"/>
            </a:lvl8pPr>
            <a:lvl9pPr marL="3035808" indent="0">
              <a:buNone/>
              <a:defRPr sz="83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15756-398A-4543-B352-00631BFAB033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52711-3F53-40C0-8848-E0A0CDF42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302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2790" y="713211"/>
            <a:ext cx="2447920" cy="2496238"/>
          </a:xfrm>
        </p:spPr>
        <p:txBody>
          <a:bodyPr anchor="b"/>
          <a:lstStyle>
            <a:lvl1pPr>
              <a:defRPr sz="265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26670" y="1540340"/>
            <a:ext cx="3842355" cy="7602630"/>
          </a:xfrm>
        </p:spPr>
        <p:txBody>
          <a:bodyPr anchor="t"/>
          <a:lstStyle>
            <a:lvl1pPr marL="0" indent="0">
              <a:buNone/>
              <a:defRPr sz="2656"/>
            </a:lvl1pPr>
            <a:lvl2pPr marL="379476" indent="0">
              <a:buNone/>
              <a:defRPr sz="2324"/>
            </a:lvl2pPr>
            <a:lvl3pPr marL="758952" indent="0">
              <a:buNone/>
              <a:defRPr sz="1992"/>
            </a:lvl3pPr>
            <a:lvl4pPr marL="1138428" indent="0">
              <a:buNone/>
              <a:defRPr sz="1660"/>
            </a:lvl4pPr>
            <a:lvl5pPr marL="1517904" indent="0">
              <a:buNone/>
              <a:defRPr sz="1660"/>
            </a:lvl5pPr>
            <a:lvl6pPr marL="1897380" indent="0">
              <a:buNone/>
              <a:defRPr sz="1660"/>
            </a:lvl6pPr>
            <a:lvl7pPr marL="2276856" indent="0">
              <a:buNone/>
              <a:defRPr sz="1660"/>
            </a:lvl7pPr>
            <a:lvl8pPr marL="2656332" indent="0">
              <a:buNone/>
              <a:defRPr sz="1660"/>
            </a:lvl8pPr>
            <a:lvl9pPr marL="3035808" indent="0">
              <a:buNone/>
              <a:defRPr sz="166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2790" y="3209449"/>
            <a:ext cx="2447920" cy="5945901"/>
          </a:xfrm>
        </p:spPr>
        <p:txBody>
          <a:bodyPr/>
          <a:lstStyle>
            <a:lvl1pPr marL="0" indent="0">
              <a:buNone/>
              <a:defRPr sz="1328"/>
            </a:lvl1pPr>
            <a:lvl2pPr marL="379476" indent="0">
              <a:buNone/>
              <a:defRPr sz="1162"/>
            </a:lvl2pPr>
            <a:lvl3pPr marL="758952" indent="0">
              <a:buNone/>
              <a:defRPr sz="996"/>
            </a:lvl3pPr>
            <a:lvl4pPr marL="1138428" indent="0">
              <a:buNone/>
              <a:defRPr sz="830"/>
            </a:lvl4pPr>
            <a:lvl5pPr marL="1517904" indent="0">
              <a:buNone/>
              <a:defRPr sz="830"/>
            </a:lvl5pPr>
            <a:lvl6pPr marL="1897380" indent="0">
              <a:buNone/>
              <a:defRPr sz="830"/>
            </a:lvl6pPr>
            <a:lvl7pPr marL="2276856" indent="0">
              <a:buNone/>
              <a:defRPr sz="830"/>
            </a:lvl7pPr>
            <a:lvl8pPr marL="2656332" indent="0">
              <a:buNone/>
              <a:defRPr sz="830"/>
            </a:lvl8pPr>
            <a:lvl9pPr marL="3035808" indent="0">
              <a:buNone/>
              <a:defRPr sz="83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15756-398A-4543-B352-00631BFAB033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52711-3F53-40C0-8848-E0A0CDF42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39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802" y="569580"/>
            <a:ext cx="6546235" cy="20678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1802" y="2847891"/>
            <a:ext cx="6546235" cy="67878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21801" y="9915615"/>
            <a:ext cx="1707714" cy="569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15756-398A-4543-B352-00631BFAB033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14134" y="9915615"/>
            <a:ext cx="2561570" cy="569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60323" y="9915615"/>
            <a:ext cx="1707714" cy="569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52711-3F53-40C0-8848-E0A0CDF42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720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758952" rtl="0" eaLnBrk="1" latinLnBrk="0" hangingPunct="1">
        <a:lnSpc>
          <a:spcPct val="90000"/>
        </a:lnSpc>
        <a:spcBef>
          <a:spcPct val="0"/>
        </a:spcBef>
        <a:buNone/>
        <a:defRPr sz="365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9738" indent="-189738" algn="l" defTabSz="758952" rtl="0" eaLnBrk="1" latinLnBrk="0" hangingPunct="1">
        <a:lnSpc>
          <a:spcPct val="90000"/>
        </a:lnSpc>
        <a:spcBef>
          <a:spcPts val="830"/>
        </a:spcBef>
        <a:buFont typeface="Arial" panose="020B0604020202020204" pitchFamily="34" charset="0"/>
        <a:buChar char="•"/>
        <a:defRPr sz="2324" kern="1200">
          <a:solidFill>
            <a:schemeClr val="tx1"/>
          </a:solidFill>
          <a:latin typeface="+mn-lt"/>
          <a:ea typeface="+mn-ea"/>
          <a:cs typeface="+mn-cs"/>
        </a:defRPr>
      </a:lvl1pPr>
      <a:lvl2pPr marL="569214" indent="-189738" algn="l" defTabSz="758952" rtl="0" eaLnBrk="1" latinLnBrk="0" hangingPunct="1">
        <a:lnSpc>
          <a:spcPct val="90000"/>
        </a:lnSpc>
        <a:spcBef>
          <a:spcPts val="415"/>
        </a:spcBef>
        <a:buFont typeface="Arial" panose="020B0604020202020204" pitchFamily="34" charset="0"/>
        <a:buChar char="•"/>
        <a:defRPr sz="1992" kern="1200">
          <a:solidFill>
            <a:schemeClr val="tx1"/>
          </a:solidFill>
          <a:latin typeface="+mn-lt"/>
          <a:ea typeface="+mn-ea"/>
          <a:cs typeface="+mn-cs"/>
        </a:defRPr>
      </a:lvl2pPr>
      <a:lvl3pPr marL="948690" indent="-189738" algn="l" defTabSz="758952" rtl="0" eaLnBrk="1" latinLnBrk="0" hangingPunct="1">
        <a:lnSpc>
          <a:spcPct val="90000"/>
        </a:lnSpc>
        <a:spcBef>
          <a:spcPts val="415"/>
        </a:spcBef>
        <a:buFont typeface="Arial" panose="020B0604020202020204" pitchFamily="34" charset="0"/>
        <a:buChar char="•"/>
        <a:defRPr sz="1660" kern="1200">
          <a:solidFill>
            <a:schemeClr val="tx1"/>
          </a:solidFill>
          <a:latin typeface="+mn-lt"/>
          <a:ea typeface="+mn-ea"/>
          <a:cs typeface="+mn-cs"/>
        </a:defRPr>
      </a:lvl3pPr>
      <a:lvl4pPr marL="1328166" indent="-189738" algn="l" defTabSz="758952" rtl="0" eaLnBrk="1" latinLnBrk="0" hangingPunct="1">
        <a:lnSpc>
          <a:spcPct val="90000"/>
        </a:lnSpc>
        <a:spcBef>
          <a:spcPts val="415"/>
        </a:spcBef>
        <a:buFont typeface="Arial" panose="020B0604020202020204" pitchFamily="34" charset="0"/>
        <a:buChar char="•"/>
        <a:defRPr sz="1494" kern="1200">
          <a:solidFill>
            <a:schemeClr val="tx1"/>
          </a:solidFill>
          <a:latin typeface="+mn-lt"/>
          <a:ea typeface="+mn-ea"/>
          <a:cs typeface="+mn-cs"/>
        </a:defRPr>
      </a:lvl4pPr>
      <a:lvl5pPr marL="1707642" indent="-189738" algn="l" defTabSz="758952" rtl="0" eaLnBrk="1" latinLnBrk="0" hangingPunct="1">
        <a:lnSpc>
          <a:spcPct val="90000"/>
        </a:lnSpc>
        <a:spcBef>
          <a:spcPts val="415"/>
        </a:spcBef>
        <a:buFont typeface="Arial" panose="020B0604020202020204" pitchFamily="34" charset="0"/>
        <a:buChar char="•"/>
        <a:defRPr sz="1494" kern="1200">
          <a:solidFill>
            <a:schemeClr val="tx1"/>
          </a:solidFill>
          <a:latin typeface="+mn-lt"/>
          <a:ea typeface="+mn-ea"/>
          <a:cs typeface="+mn-cs"/>
        </a:defRPr>
      </a:lvl5pPr>
      <a:lvl6pPr marL="2087118" indent="-189738" algn="l" defTabSz="758952" rtl="0" eaLnBrk="1" latinLnBrk="0" hangingPunct="1">
        <a:lnSpc>
          <a:spcPct val="90000"/>
        </a:lnSpc>
        <a:spcBef>
          <a:spcPts val="415"/>
        </a:spcBef>
        <a:buFont typeface="Arial" panose="020B0604020202020204" pitchFamily="34" charset="0"/>
        <a:buChar char="•"/>
        <a:defRPr sz="1494" kern="1200">
          <a:solidFill>
            <a:schemeClr val="tx1"/>
          </a:solidFill>
          <a:latin typeface="+mn-lt"/>
          <a:ea typeface="+mn-ea"/>
          <a:cs typeface="+mn-cs"/>
        </a:defRPr>
      </a:lvl6pPr>
      <a:lvl7pPr marL="2466594" indent="-189738" algn="l" defTabSz="758952" rtl="0" eaLnBrk="1" latinLnBrk="0" hangingPunct="1">
        <a:lnSpc>
          <a:spcPct val="90000"/>
        </a:lnSpc>
        <a:spcBef>
          <a:spcPts val="415"/>
        </a:spcBef>
        <a:buFont typeface="Arial" panose="020B0604020202020204" pitchFamily="34" charset="0"/>
        <a:buChar char="•"/>
        <a:defRPr sz="1494" kern="1200">
          <a:solidFill>
            <a:schemeClr val="tx1"/>
          </a:solidFill>
          <a:latin typeface="+mn-lt"/>
          <a:ea typeface="+mn-ea"/>
          <a:cs typeface="+mn-cs"/>
        </a:defRPr>
      </a:lvl7pPr>
      <a:lvl8pPr marL="2846070" indent="-189738" algn="l" defTabSz="758952" rtl="0" eaLnBrk="1" latinLnBrk="0" hangingPunct="1">
        <a:lnSpc>
          <a:spcPct val="90000"/>
        </a:lnSpc>
        <a:spcBef>
          <a:spcPts val="415"/>
        </a:spcBef>
        <a:buFont typeface="Arial" panose="020B0604020202020204" pitchFamily="34" charset="0"/>
        <a:buChar char="•"/>
        <a:defRPr sz="1494" kern="1200">
          <a:solidFill>
            <a:schemeClr val="tx1"/>
          </a:solidFill>
          <a:latin typeface="+mn-lt"/>
          <a:ea typeface="+mn-ea"/>
          <a:cs typeface="+mn-cs"/>
        </a:defRPr>
      </a:lvl8pPr>
      <a:lvl9pPr marL="3225546" indent="-189738" algn="l" defTabSz="758952" rtl="0" eaLnBrk="1" latinLnBrk="0" hangingPunct="1">
        <a:lnSpc>
          <a:spcPct val="90000"/>
        </a:lnSpc>
        <a:spcBef>
          <a:spcPts val="415"/>
        </a:spcBef>
        <a:buFont typeface="Arial" panose="020B0604020202020204" pitchFamily="34" charset="0"/>
        <a:buChar char="•"/>
        <a:defRPr sz="149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8952" rtl="0" eaLnBrk="1" latinLnBrk="0" hangingPunct="1">
        <a:defRPr sz="1494" kern="1200">
          <a:solidFill>
            <a:schemeClr val="tx1"/>
          </a:solidFill>
          <a:latin typeface="+mn-lt"/>
          <a:ea typeface="+mn-ea"/>
          <a:cs typeface="+mn-cs"/>
        </a:defRPr>
      </a:lvl1pPr>
      <a:lvl2pPr marL="379476" algn="l" defTabSz="758952" rtl="0" eaLnBrk="1" latinLnBrk="0" hangingPunct="1">
        <a:defRPr sz="1494" kern="1200">
          <a:solidFill>
            <a:schemeClr val="tx1"/>
          </a:solidFill>
          <a:latin typeface="+mn-lt"/>
          <a:ea typeface="+mn-ea"/>
          <a:cs typeface="+mn-cs"/>
        </a:defRPr>
      </a:lvl2pPr>
      <a:lvl3pPr marL="758952" algn="l" defTabSz="758952" rtl="0" eaLnBrk="1" latinLnBrk="0" hangingPunct="1">
        <a:defRPr sz="1494" kern="1200">
          <a:solidFill>
            <a:schemeClr val="tx1"/>
          </a:solidFill>
          <a:latin typeface="+mn-lt"/>
          <a:ea typeface="+mn-ea"/>
          <a:cs typeface="+mn-cs"/>
        </a:defRPr>
      </a:lvl3pPr>
      <a:lvl4pPr marL="1138428" algn="l" defTabSz="758952" rtl="0" eaLnBrk="1" latinLnBrk="0" hangingPunct="1">
        <a:defRPr sz="1494" kern="1200">
          <a:solidFill>
            <a:schemeClr val="tx1"/>
          </a:solidFill>
          <a:latin typeface="+mn-lt"/>
          <a:ea typeface="+mn-ea"/>
          <a:cs typeface="+mn-cs"/>
        </a:defRPr>
      </a:lvl4pPr>
      <a:lvl5pPr marL="1517904" algn="l" defTabSz="758952" rtl="0" eaLnBrk="1" latinLnBrk="0" hangingPunct="1">
        <a:defRPr sz="1494" kern="1200">
          <a:solidFill>
            <a:schemeClr val="tx1"/>
          </a:solidFill>
          <a:latin typeface="+mn-lt"/>
          <a:ea typeface="+mn-ea"/>
          <a:cs typeface="+mn-cs"/>
        </a:defRPr>
      </a:lvl5pPr>
      <a:lvl6pPr marL="1897380" algn="l" defTabSz="758952" rtl="0" eaLnBrk="1" latinLnBrk="0" hangingPunct="1">
        <a:defRPr sz="1494" kern="1200">
          <a:solidFill>
            <a:schemeClr val="tx1"/>
          </a:solidFill>
          <a:latin typeface="+mn-lt"/>
          <a:ea typeface="+mn-ea"/>
          <a:cs typeface="+mn-cs"/>
        </a:defRPr>
      </a:lvl6pPr>
      <a:lvl7pPr marL="2276856" algn="l" defTabSz="758952" rtl="0" eaLnBrk="1" latinLnBrk="0" hangingPunct="1">
        <a:defRPr sz="1494" kern="1200">
          <a:solidFill>
            <a:schemeClr val="tx1"/>
          </a:solidFill>
          <a:latin typeface="+mn-lt"/>
          <a:ea typeface="+mn-ea"/>
          <a:cs typeface="+mn-cs"/>
        </a:defRPr>
      </a:lvl7pPr>
      <a:lvl8pPr marL="2656332" algn="l" defTabSz="758952" rtl="0" eaLnBrk="1" latinLnBrk="0" hangingPunct="1">
        <a:defRPr sz="1494" kern="1200">
          <a:solidFill>
            <a:schemeClr val="tx1"/>
          </a:solidFill>
          <a:latin typeface="+mn-lt"/>
          <a:ea typeface="+mn-ea"/>
          <a:cs typeface="+mn-cs"/>
        </a:defRPr>
      </a:lvl8pPr>
      <a:lvl9pPr marL="3035808" algn="l" defTabSz="758952" rtl="0" eaLnBrk="1" latinLnBrk="0" hangingPunct="1">
        <a:defRPr sz="149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maxmaintenanceltd.com/" TargetMode="External"/><Relationship Id="rId3" Type="http://schemas.openxmlformats.org/officeDocument/2006/relationships/image" Target="../media/image2.png"/><Relationship Id="rId7" Type="http://schemas.openxmlformats.org/officeDocument/2006/relationships/hyperlink" Target="mailto:support@maxmaintenanceltd.co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sales@maxmaintenanceltd.com" TargetMode="External"/><Relationship Id="rId5" Type="http://schemas.openxmlformats.org/officeDocument/2006/relationships/hyperlink" Target="mailto:mml@maxmaintenanceltd.com" TargetMode="Externa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A668DD5-03A6-4DBC-B99E-F7B83A15DD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558" y="1093423"/>
            <a:ext cx="6280878" cy="9601866"/>
          </a:xfrm>
        </p:spPr>
        <p:txBody>
          <a:bodyPr>
            <a:normAutofit/>
          </a:bodyPr>
          <a:lstStyle/>
          <a:p>
            <a:r>
              <a:rPr lang="en-US" sz="1825" b="1" dirty="0">
                <a:solidFill>
                  <a:srgbClr val="FB5942"/>
                </a:solidFill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						</a:t>
            </a:r>
            <a:endParaRPr lang="en-US" b="1" dirty="0">
              <a:solidFill>
                <a:srgbClr val="FB5942"/>
              </a:solidFill>
              <a:latin typeface="Roboto" panose="02000000000000000000" pitchFamily="2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811"/>
              </a:spcAft>
            </a:pPr>
            <a:endParaRPr lang="en-US" sz="1622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811"/>
              </a:spcAft>
            </a:pPr>
            <a:endParaRPr lang="en-US" sz="1622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811"/>
              </a:spcAft>
            </a:pPr>
            <a:r>
              <a:rPr lang="en-US" sz="12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This is to certify that Miss. Lakshmi Kumari daughter of Late. Wakil Mehto is working with our esteem organization under the title of Max Maintenance Limited since 11</a:t>
            </a:r>
            <a:r>
              <a:rPr lang="en-US" sz="1200" baseline="300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th</a:t>
            </a:r>
            <a:r>
              <a:rPr lang="en-US" sz="12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January 2021. We found her fully committed to her job and totally sincere toward this organization ESIC Modal Hospital, Basaidarapur, New Delhi 110015, as a Nursing Officer posted in OT department 3</a:t>
            </a:r>
            <a:r>
              <a:rPr lang="en-US" sz="1200" baseline="300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rd</a:t>
            </a:r>
            <a:r>
              <a:rPr lang="en-US" sz="12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floor. Her salary is 35,000 per month.</a:t>
            </a:r>
          </a:p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811"/>
              </a:spcAft>
            </a:pPr>
            <a:r>
              <a:rPr lang="en-US" sz="12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Due salary because of Leave and Technical error.</a:t>
            </a:r>
          </a:p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811"/>
              </a:spcAft>
            </a:pPr>
            <a:r>
              <a:rPr lang="en-US" sz="12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In Aug (13/8/2021) salary credit 26923, due to </a:t>
            </a:r>
            <a:r>
              <a:rPr lang="en-US" sz="120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technical error, </a:t>
            </a:r>
            <a:r>
              <a:rPr lang="en-US" sz="12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In Sep (9/9/2021) salary credit 41731 (arrear) of Aug. In Oct (22/10/2021) salary credit 33654 due to taken leave for two days.</a:t>
            </a:r>
            <a:endParaRPr lang="en-US" sz="1200" dirty="0"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811"/>
              </a:spcAft>
            </a:pP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 </a:t>
            </a:r>
          </a:p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811"/>
              </a:spcAft>
            </a:pPr>
            <a:r>
              <a:rPr lang="en-US" sz="12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We are issuing the letter on the specific request of our employee.</a:t>
            </a:r>
          </a:p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811"/>
              </a:spcAft>
            </a:pPr>
            <a:endParaRPr lang="en-US" sz="1622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811"/>
              </a:spcAft>
            </a:pPr>
            <a:r>
              <a:rPr lang="en-US" sz="1200" b="1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Thanking you,</a:t>
            </a:r>
          </a:p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811"/>
              </a:spcAft>
            </a:pPr>
            <a:r>
              <a:rPr lang="en-US" sz="1200" b="1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For Max Maintenance Limited</a:t>
            </a:r>
          </a:p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811"/>
              </a:spcAft>
            </a:pPr>
            <a:endParaRPr lang="en-US" sz="1200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811"/>
              </a:spcAft>
            </a:pPr>
            <a:r>
              <a:rPr lang="en-US" sz="1200" b="1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SANDHYA KUMARI</a:t>
            </a:r>
          </a:p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811"/>
              </a:spcAft>
            </a:pPr>
            <a:r>
              <a:rPr lang="en-US" sz="1200" b="1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CO_ORDINATOR</a:t>
            </a:r>
          </a:p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811"/>
              </a:spcAft>
            </a:pPr>
            <a:r>
              <a:rPr lang="en-US" sz="1200" b="1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M-8595525961</a:t>
            </a:r>
          </a:p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811"/>
              </a:spcAft>
            </a:pPr>
            <a:endParaRPr lang="en-US" sz="1200" b="1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811"/>
              </a:spcAft>
            </a:pPr>
            <a:r>
              <a:rPr lang="en-US" sz="1200" b="1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Dated- 14.10.2021 </a:t>
            </a:r>
            <a:endParaRPr lang="en-US" sz="1200" dirty="0"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1564706-8E0C-495A-9B27-F84A8C9413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209371"/>
            <a:ext cx="4732439" cy="722640"/>
          </a:xfrm>
          <a:prstGeom prst="rect">
            <a:avLst/>
          </a:prstGeom>
        </p:spPr>
      </p:pic>
      <p:pic>
        <p:nvPicPr>
          <p:cNvPr id="15" name="Picture 14" descr="A picture containing circle&#10;&#10;Description automatically generated">
            <a:extLst>
              <a:ext uri="{FF2B5EF4-FFF2-40B4-BE49-F238E27FC236}">
                <a16:creationId xmlns:a16="http://schemas.microsoft.com/office/drawing/2014/main" id="{26FFAB83-0B75-4988-A768-CF62A8B58A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9954"/>
            <a:ext cx="1078812" cy="73022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C24C868-C773-4E0B-B981-88649F8AD7F0}"/>
              </a:ext>
            </a:extLst>
          </p:cNvPr>
          <p:cNvSpPr txBox="1"/>
          <p:nvPr/>
        </p:nvSpPr>
        <p:spPr>
          <a:xfrm>
            <a:off x="4204010" y="718869"/>
            <a:ext cx="315535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/>
              <a:t>(AN ISO 9001: 2015 CETRIFIED COMPANEY)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C65B143-06AF-444C-A92F-5014DCF94278}"/>
              </a:ext>
            </a:extLst>
          </p:cNvPr>
          <p:cNvCxnSpPr>
            <a:cxnSpLocks/>
          </p:cNvCxnSpPr>
          <p:nvPr/>
        </p:nvCxnSpPr>
        <p:spPr>
          <a:xfrm>
            <a:off x="0" y="1072500"/>
            <a:ext cx="7589838" cy="4184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8B9AA3B-74BE-4787-BEEF-A612CA9C7698}"/>
              </a:ext>
            </a:extLst>
          </p:cNvPr>
          <p:cNvSpPr txBox="1"/>
          <p:nvPr/>
        </p:nvSpPr>
        <p:spPr>
          <a:xfrm flipH="1">
            <a:off x="823207" y="1919720"/>
            <a:ext cx="59434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TO WHOME IT MAY CONCERN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78D6A06-EF3C-4435-A8DD-3DDE677DAE76}"/>
              </a:ext>
            </a:extLst>
          </p:cNvPr>
          <p:cNvSpPr/>
          <p:nvPr/>
        </p:nvSpPr>
        <p:spPr>
          <a:xfrm>
            <a:off x="0" y="9734299"/>
            <a:ext cx="7589837" cy="37652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7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6425603-6387-4638-8193-B300E2BE744C}"/>
              </a:ext>
            </a:extLst>
          </p:cNvPr>
          <p:cNvSpPr/>
          <p:nvPr/>
        </p:nvSpPr>
        <p:spPr>
          <a:xfrm>
            <a:off x="0" y="10112264"/>
            <a:ext cx="7589837" cy="37652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i-IN" sz="1200" dirty="0"/>
              <a:t>सुरक्षित भारत की तैयारी जिम्मेदारी आपकी और हमारी</a:t>
            </a:r>
            <a:endParaRPr lang="en-US" sz="1200" dirty="0"/>
          </a:p>
        </p:txBody>
      </p:sp>
      <p:pic>
        <p:nvPicPr>
          <p:cNvPr id="35" name="Picture 34" descr="Diagram&#10;&#10;Description automatically generated">
            <a:extLst>
              <a:ext uri="{FF2B5EF4-FFF2-40B4-BE49-F238E27FC236}">
                <a16:creationId xmlns:a16="http://schemas.microsoft.com/office/drawing/2014/main" id="{ACF2514E-F0D0-4246-924F-271D10215D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872" y="8774461"/>
            <a:ext cx="1810043" cy="826285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397844DF-93E0-4744-9261-F465CE876D33}"/>
              </a:ext>
            </a:extLst>
          </p:cNvPr>
          <p:cNvSpPr txBox="1"/>
          <p:nvPr/>
        </p:nvSpPr>
        <p:spPr>
          <a:xfrm>
            <a:off x="2761574" y="8578305"/>
            <a:ext cx="4418207" cy="1118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Regd. Office</a:t>
            </a:r>
            <a:r>
              <a:rPr lang="en-US" sz="1050" b="1" dirty="0"/>
              <a:t>:</a:t>
            </a:r>
            <a:r>
              <a:rPr lang="en-US" sz="1050" dirty="0"/>
              <a:t> C-5/99-100, New </a:t>
            </a:r>
            <a:r>
              <a:rPr lang="en-US" sz="1050" dirty="0" err="1"/>
              <a:t>Kondli</a:t>
            </a:r>
            <a:r>
              <a:rPr lang="en-US" sz="1050" dirty="0"/>
              <a:t>, Mayur </a:t>
            </a:r>
            <a:r>
              <a:rPr lang="en-US" sz="1050" dirty="0" err="1"/>
              <a:t>Vihar</a:t>
            </a:r>
            <a:r>
              <a:rPr lang="en-US" sz="1050" dirty="0"/>
              <a:t>-III, Delhi-110096</a:t>
            </a:r>
          </a:p>
          <a:p>
            <a:pPr algn="ctr"/>
            <a:r>
              <a:rPr lang="en-US" sz="1200" b="1" dirty="0"/>
              <a:t>Ph</a:t>
            </a:r>
            <a:r>
              <a:rPr lang="en-US" sz="1050" dirty="0"/>
              <a:t>: 011-22610095, </a:t>
            </a:r>
            <a:r>
              <a:rPr lang="en-US" sz="1200" b="1" dirty="0"/>
              <a:t>Helpline No</a:t>
            </a:r>
            <a:r>
              <a:rPr lang="en-US" sz="1050" b="1" dirty="0"/>
              <a:t> </a:t>
            </a:r>
            <a:r>
              <a:rPr lang="en-US" sz="1050" dirty="0"/>
              <a:t>: 8595525961-974</a:t>
            </a:r>
          </a:p>
          <a:p>
            <a:pPr algn="ctr"/>
            <a:r>
              <a:rPr lang="en-US" sz="1200" b="1" dirty="0"/>
              <a:t>E-mai</a:t>
            </a:r>
            <a:r>
              <a:rPr lang="en-US" sz="1050" b="1" dirty="0"/>
              <a:t>l</a:t>
            </a:r>
            <a:r>
              <a:rPr lang="en-US" sz="1050" dirty="0"/>
              <a:t> : </a:t>
            </a:r>
            <a:r>
              <a:rPr lang="en-US" sz="1050" dirty="0">
                <a:hlinkClick r:id="rId5"/>
              </a:rPr>
              <a:t>mml@maxmaintenanceltd.com</a:t>
            </a:r>
            <a:r>
              <a:rPr lang="en-US" sz="1050" dirty="0"/>
              <a:t>, </a:t>
            </a:r>
            <a:r>
              <a:rPr lang="en-US" sz="1050" dirty="0">
                <a:hlinkClick r:id="rId6"/>
              </a:rPr>
              <a:t>sales@maxmaintenanceltd.com</a:t>
            </a:r>
            <a:endParaRPr lang="en-US" sz="1050" dirty="0"/>
          </a:p>
          <a:p>
            <a:pPr algn="ctr"/>
            <a:r>
              <a:rPr lang="en-US" sz="1050" dirty="0">
                <a:hlinkClick r:id="rId7"/>
              </a:rPr>
              <a:t>support@maxmaintenanceltd.com</a:t>
            </a:r>
            <a:r>
              <a:rPr lang="en-US" sz="1050" dirty="0"/>
              <a:t>, </a:t>
            </a:r>
            <a:r>
              <a:rPr lang="en-US" sz="1200" b="1" dirty="0"/>
              <a:t>Web</a:t>
            </a:r>
            <a:r>
              <a:rPr lang="en-US" sz="1050" dirty="0"/>
              <a:t> : </a:t>
            </a:r>
            <a:r>
              <a:rPr lang="en-US" sz="1050" dirty="0">
                <a:hlinkClick r:id="rId8"/>
              </a:rPr>
              <a:t>www.maxmaintenanceltd.com</a:t>
            </a:r>
            <a:endParaRPr lang="en-US" sz="1050" dirty="0"/>
          </a:p>
          <a:p>
            <a:pPr algn="ctr"/>
            <a:endParaRPr lang="en-US" sz="470" dirty="0"/>
          </a:p>
          <a:p>
            <a:pPr algn="ctr"/>
            <a:r>
              <a:rPr lang="en-US" sz="1400" b="1" dirty="0">
                <a:solidFill>
                  <a:srgbClr val="00B050"/>
                </a:solidFill>
              </a:rPr>
              <a:t>“CLEAN, GREEN, SAFE &amp; SECURE INDIA”</a:t>
            </a:r>
          </a:p>
        </p:txBody>
      </p:sp>
    </p:spTree>
    <p:extLst>
      <p:ext uri="{BB962C8B-B14F-4D97-AF65-F5344CB8AC3E}">
        <p14:creationId xmlns:p14="http://schemas.microsoft.com/office/powerpoint/2010/main" val="1056199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301</TotalTime>
  <Words>242</Words>
  <Application>Microsoft Office PowerPoint</Application>
  <PresentationFormat>Custom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Roboto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Sumant  Chauhan</dc:creator>
  <cp:lastModifiedBy>Sumant  Chauhan</cp:lastModifiedBy>
  <cp:revision>7</cp:revision>
  <dcterms:created xsi:type="dcterms:W3CDTF">2021-10-14T12:43:04Z</dcterms:created>
  <dcterms:modified xsi:type="dcterms:W3CDTF">2021-11-17T12:24:05Z</dcterms:modified>
</cp:coreProperties>
</file>