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93A104E-080E-4A99-9D67-85B3AACBB67C}" type="datetimeFigureOut">
              <a:rPr lang="en-IN" smtClean="0"/>
              <a:t>13-05-2023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368659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A104E-080E-4A99-9D67-85B3AACBB6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339562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A104E-080E-4A99-9D67-85B3AACBB6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2828284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A104E-080E-4A99-9D67-85B3AACBB6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A7CBC-0458-43BE-B627-A30E886035C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767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A104E-080E-4A99-9D67-85B3AACBB6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592931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3A104E-080E-4A99-9D67-85B3AACBB67C}"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3330320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3A104E-080E-4A99-9D67-85B3AACBB67C}"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3914012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A104E-080E-4A99-9D67-85B3AACBB6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102326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A104E-080E-4A99-9D67-85B3AACBB6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418463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A104E-080E-4A99-9D67-85B3AACBB6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299354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A104E-080E-4A99-9D67-85B3AACBB6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250696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3A104E-080E-4A99-9D67-85B3AACBB6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242208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3A104E-080E-4A99-9D67-85B3AACBB67C}"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5918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3A104E-080E-4A99-9D67-85B3AACBB67C}"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25159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A104E-080E-4A99-9D67-85B3AACBB67C}"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279439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A104E-080E-4A99-9D67-85B3AACBB6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324136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A104E-080E-4A99-9D67-85B3AACBB6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A7CBC-0458-43BE-B627-A30E886035C5}" type="slidenum">
              <a:rPr lang="en-IN" smtClean="0"/>
              <a:t>‹#›</a:t>
            </a:fld>
            <a:endParaRPr lang="en-IN"/>
          </a:p>
        </p:txBody>
      </p:sp>
    </p:spTree>
    <p:extLst>
      <p:ext uri="{BB962C8B-B14F-4D97-AF65-F5344CB8AC3E}">
        <p14:creationId xmlns:p14="http://schemas.microsoft.com/office/powerpoint/2010/main" val="97744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3A104E-080E-4A99-9D67-85B3AACBB67C}" type="datetimeFigureOut">
              <a:rPr lang="en-IN" smtClean="0"/>
              <a:t>13-05-2023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3A7CBC-0458-43BE-B627-A30E886035C5}" type="slidenum">
              <a:rPr lang="en-IN" smtClean="0"/>
              <a:t>‹#›</a:t>
            </a:fld>
            <a:endParaRPr lang="en-IN"/>
          </a:p>
        </p:txBody>
      </p:sp>
    </p:spTree>
    <p:extLst>
      <p:ext uri="{BB962C8B-B14F-4D97-AF65-F5344CB8AC3E}">
        <p14:creationId xmlns:p14="http://schemas.microsoft.com/office/powerpoint/2010/main" val="316292198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5620-6C90-9DBC-28C2-BBBC451DFE42}"/>
              </a:ext>
            </a:extLst>
          </p:cNvPr>
          <p:cNvSpPr>
            <a:spLocks noGrp="1"/>
          </p:cNvSpPr>
          <p:nvPr>
            <p:ph type="ctrTitle"/>
          </p:nvPr>
        </p:nvSpPr>
        <p:spPr/>
        <p:txBody>
          <a:bodyPr/>
          <a:lstStyle/>
          <a:p>
            <a:r>
              <a:rPr lang="en-IN" dirty="0"/>
              <a:t>Remote desktop application using </a:t>
            </a:r>
            <a:r>
              <a:rPr lang="en-IN" dirty="0" err="1"/>
              <a:t>tcp</a:t>
            </a:r>
            <a:r>
              <a:rPr lang="en-IN" dirty="0"/>
              <a:t>/</a:t>
            </a:r>
            <a:r>
              <a:rPr lang="en-IN" dirty="0" err="1"/>
              <a:t>ip</a:t>
            </a:r>
            <a:endParaRPr lang="en-IN" dirty="0"/>
          </a:p>
        </p:txBody>
      </p:sp>
      <p:sp>
        <p:nvSpPr>
          <p:cNvPr id="3" name="Subtitle 2">
            <a:extLst>
              <a:ext uri="{FF2B5EF4-FFF2-40B4-BE49-F238E27FC236}">
                <a16:creationId xmlns:a16="http://schemas.microsoft.com/office/drawing/2014/main" id="{262D7A9F-5D8E-F8F4-6CE1-63360DC80E1A}"/>
              </a:ext>
            </a:extLst>
          </p:cNvPr>
          <p:cNvSpPr>
            <a:spLocks noGrp="1"/>
          </p:cNvSpPr>
          <p:nvPr>
            <p:ph type="subTitle" idx="1"/>
          </p:nvPr>
        </p:nvSpPr>
        <p:spPr>
          <a:xfrm>
            <a:off x="3265953" y="4722626"/>
            <a:ext cx="8791575" cy="1655762"/>
          </a:xfrm>
        </p:spPr>
        <p:txBody>
          <a:bodyPr>
            <a:noAutofit/>
          </a:bodyPr>
          <a:lstStyle/>
          <a:p>
            <a:pPr lvl="8" algn="l"/>
            <a:r>
              <a:rPr lang="en-IN" sz="2200" dirty="0"/>
              <a:t>Team:</a:t>
            </a:r>
          </a:p>
          <a:p>
            <a:pPr lvl="8" algn="l"/>
            <a:r>
              <a:rPr lang="en-IN" sz="2200" dirty="0"/>
              <a:t>Sai Sumanth Goud </a:t>
            </a:r>
            <a:r>
              <a:rPr lang="en-IN" sz="2200" dirty="0" err="1"/>
              <a:t>Parakala</a:t>
            </a:r>
            <a:endParaRPr lang="en-IN" sz="2200" dirty="0"/>
          </a:p>
          <a:p>
            <a:pPr lvl="8" algn="l"/>
            <a:r>
              <a:rPr lang="en-IN" sz="2200" dirty="0" err="1"/>
              <a:t>Manideep</a:t>
            </a:r>
            <a:r>
              <a:rPr lang="en-IN" sz="2200" dirty="0"/>
              <a:t> </a:t>
            </a:r>
            <a:r>
              <a:rPr lang="en-IN" sz="2200" dirty="0" err="1"/>
              <a:t>Jagadhabi</a:t>
            </a:r>
            <a:endParaRPr lang="en-IN" sz="2200" dirty="0"/>
          </a:p>
          <a:p>
            <a:pPr lvl="8" algn="l"/>
            <a:r>
              <a:rPr lang="en-IN" sz="2200" dirty="0"/>
              <a:t>Rushil Rao </a:t>
            </a:r>
            <a:r>
              <a:rPr lang="en-IN" sz="2200" dirty="0" err="1"/>
              <a:t>Koulammagari</a:t>
            </a:r>
            <a:endParaRPr lang="en-IN" sz="2200" dirty="0"/>
          </a:p>
        </p:txBody>
      </p:sp>
    </p:spTree>
    <p:extLst>
      <p:ext uri="{BB962C8B-B14F-4D97-AF65-F5344CB8AC3E}">
        <p14:creationId xmlns:p14="http://schemas.microsoft.com/office/powerpoint/2010/main" val="146238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C0DE-6484-153D-9DED-7A3AED77E44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F9AD925-0B4D-B7C4-4950-11E5FB873E0F}"/>
              </a:ext>
            </a:extLst>
          </p:cNvPr>
          <p:cNvSpPr>
            <a:spLocks noGrp="1"/>
          </p:cNvSpPr>
          <p:nvPr>
            <p:ph idx="1"/>
          </p:nvPr>
        </p:nvSpPr>
        <p:spPr/>
        <p:txBody>
          <a:bodyPr/>
          <a:lstStyle/>
          <a:p>
            <a:r>
              <a:rPr lang="en-IN" sz="1800" kern="0" dirty="0">
                <a:effectLst/>
                <a:latin typeface="Times New Roman" panose="02020603050405020304" pitchFamily="18" charset="0"/>
                <a:ea typeface="Arial MT"/>
              </a:rPr>
              <a:t>In summary, the remote desktop application developed using socket programming is an efficient and reliable tool for remote access and control of a computer over a network. </a:t>
            </a:r>
          </a:p>
          <a:p>
            <a:r>
              <a:rPr lang="en-IN" sz="1800" dirty="0">
                <a:effectLst/>
                <a:latin typeface="Times New Roman" panose="02020603050405020304" pitchFamily="18" charset="0"/>
                <a:ea typeface="Arial MT"/>
                <a:cs typeface="Arial MT"/>
              </a:rPr>
              <a:t>To ensure the security of the application, user authentication has been implemented, ensuring that only authorized users can connect to the server. </a:t>
            </a:r>
          </a:p>
          <a:p>
            <a:r>
              <a:rPr lang="en-IN" sz="1800" dirty="0">
                <a:effectLst/>
                <a:latin typeface="Times New Roman" panose="02020603050405020304" pitchFamily="18" charset="0"/>
                <a:ea typeface="Arial MT"/>
                <a:cs typeface="Arial MT"/>
              </a:rPr>
              <a:t>The file transfer feature allows users to transfer files between local and remote computers, making the application more versatile and useful for different purposes.</a:t>
            </a:r>
            <a:endParaRPr lang="en-IN" sz="1800" dirty="0">
              <a:effectLst/>
              <a:latin typeface="Arial MT"/>
              <a:ea typeface="Arial MT"/>
              <a:cs typeface="Arial MT"/>
            </a:endParaRPr>
          </a:p>
          <a:p>
            <a:r>
              <a:rPr lang="en-IN" sz="1800" dirty="0">
                <a:effectLst/>
                <a:latin typeface="Times New Roman" panose="02020603050405020304" pitchFamily="18" charset="0"/>
                <a:ea typeface="Arial MT"/>
                <a:cs typeface="Arial MT"/>
              </a:rPr>
              <a:t>In the future, additional features such as encryption and multi-factor authentication could be added to enhance the security of the application further. Additionally, the application could be extended to support multiple platforms, such as mobile devices, making it more accessible and versatile.</a:t>
            </a:r>
            <a:endParaRPr lang="en-IN" sz="1800" dirty="0">
              <a:effectLst/>
              <a:latin typeface="Arial MT"/>
              <a:ea typeface="Arial MT"/>
              <a:cs typeface="Arial MT"/>
            </a:endParaRPr>
          </a:p>
          <a:p>
            <a:endParaRPr lang="en-IN" dirty="0"/>
          </a:p>
        </p:txBody>
      </p:sp>
    </p:spTree>
    <p:extLst>
      <p:ext uri="{BB962C8B-B14F-4D97-AF65-F5344CB8AC3E}">
        <p14:creationId xmlns:p14="http://schemas.microsoft.com/office/powerpoint/2010/main" val="225432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9FAF-B268-1D4F-042D-D7C50DBBE8A3}"/>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59CA757D-FE38-B6C1-7A0F-B395D4F4A0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620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AE8B-253D-EE33-45DE-3B0DA21D48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9CD4339-C3B7-BEA9-F515-55CA07FB56B4}"/>
              </a:ext>
            </a:extLst>
          </p:cNvPr>
          <p:cNvSpPr>
            <a:spLocks noGrp="1"/>
          </p:cNvSpPr>
          <p:nvPr>
            <p:ph idx="1"/>
          </p:nvPr>
        </p:nvSpPr>
        <p:spPr/>
        <p:txBody>
          <a:bodyPr>
            <a:normAutofit/>
          </a:bodyPr>
          <a:lstStyle/>
          <a:p>
            <a:r>
              <a:rPr lang="en-US" dirty="0"/>
              <a:t>This Project is based on TCP/IP Socket Based Client-Server Protocol Which Is Used For Remote Desktop Application Communication Between Server And Client.</a:t>
            </a:r>
          </a:p>
          <a:p>
            <a:r>
              <a:rPr lang="en-US" dirty="0"/>
              <a:t>The task at hand entails creating a client-server architecture in which the server serves as the remote desktop and directs interactions with various remote desktop clients.</a:t>
            </a:r>
            <a:endParaRPr lang="en-IN" dirty="0"/>
          </a:p>
        </p:txBody>
      </p:sp>
    </p:spTree>
    <p:extLst>
      <p:ext uri="{BB962C8B-B14F-4D97-AF65-F5344CB8AC3E}">
        <p14:creationId xmlns:p14="http://schemas.microsoft.com/office/powerpoint/2010/main" val="53204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F984-9873-57FC-9361-3D774B4880CB}"/>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89DD405F-A88A-460B-96AC-B5855FEADF6D}"/>
              </a:ext>
            </a:extLst>
          </p:cNvPr>
          <p:cNvSpPr>
            <a:spLocks noGrp="1"/>
          </p:cNvSpPr>
          <p:nvPr>
            <p:ph idx="1"/>
          </p:nvPr>
        </p:nvSpPr>
        <p:spPr/>
        <p:txBody>
          <a:bodyPr/>
          <a:lstStyle/>
          <a:p>
            <a:r>
              <a:rPr lang="en-IN" sz="2400" dirty="0">
                <a:effectLst/>
                <a:latin typeface="Times New Roman" panose="02020603050405020304" pitchFamily="18" charset="0"/>
                <a:ea typeface="Arial MT"/>
                <a:cs typeface="Arial MT"/>
              </a:rPr>
              <a:t>The application is designed to be simple and easy to use, with a command-line interface that enables users to execute a variety of remote desktop functions.</a:t>
            </a:r>
            <a:endParaRPr lang="en-IN" sz="2400" dirty="0">
              <a:effectLst/>
              <a:latin typeface="Arial MT"/>
              <a:ea typeface="Arial MT"/>
              <a:cs typeface="Arial MT"/>
            </a:endParaRPr>
          </a:p>
          <a:p>
            <a:r>
              <a:rPr lang="en-IN" sz="2400" kern="0" dirty="0">
                <a:effectLst/>
                <a:latin typeface="Times New Roman" panose="02020603050405020304" pitchFamily="18" charset="0"/>
                <a:ea typeface="Arial MT"/>
              </a:rPr>
              <a:t>The users can connect to a remote computer and access its files.</a:t>
            </a:r>
          </a:p>
          <a:p>
            <a:r>
              <a:rPr lang="en-IN" sz="2400" kern="0" dirty="0">
                <a:effectLst/>
                <a:latin typeface="Times New Roman" panose="02020603050405020304" pitchFamily="18" charset="0"/>
                <a:ea typeface="Arial MT"/>
              </a:rPr>
              <a:t>One of the key features of the remote desktop application is its ability to provide a secure connection between the user and the remote computer</a:t>
            </a:r>
            <a:r>
              <a:rPr lang="en-IN" sz="2400" kern="0" dirty="0">
                <a:latin typeface="Times New Roman" panose="02020603050405020304" pitchFamily="18" charset="0"/>
                <a:ea typeface="Arial MT"/>
              </a:rPr>
              <a:t>.</a:t>
            </a:r>
          </a:p>
          <a:p>
            <a:endParaRPr lang="en-IN" dirty="0"/>
          </a:p>
        </p:txBody>
      </p:sp>
    </p:spTree>
    <p:extLst>
      <p:ext uri="{BB962C8B-B14F-4D97-AF65-F5344CB8AC3E}">
        <p14:creationId xmlns:p14="http://schemas.microsoft.com/office/powerpoint/2010/main" val="262039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21CA-B72B-8EDD-15A8-4F1C28D8A730}"/>
              </a:ext>
            </a:extLst>
          </p:cNvPr>
          <p:cNvSpPr>
            <a:spLocks noGrp="1"/>
          </p:cNvSpPr>
          <p:nvPr>
            <p:ph type="title"/>
          </p:nvPr>
        </p:nvSpPr>
        <p:spPr/>
        <p:txBody>
          <a:bodyPr/>
          <a:lstStyle/>
          <a:p>
            <a:r>
              <a:rPr lang="en-US" dirty="0"/>
              <a:t>CONNECTION ESTABLISHMENT</a:t>
            </a:r>
            <a:endParaRPr lang="en-IN" dirty="0"/>
          </a:p>
        </p:txBody>
      </p:sp>
      <p:sp>
        <p:nvSpPr>
          <p:cNvPr id="3" name="Content Placeholder 2">
            <a:extLst>
              <a:ext uri="{FF2B5EF4-FFF2-40B4-BE49-F238E27FC236}">
                <a16:creationId xmlns:a16="http://schemas.microsoft.com/office/drawing/2014/main" id="{AB461FFB-0933-F8F0-368E-D491C6732F0E}"/>
              </a:ext>
            </a:extLst>
          </p:cNvPr>
          <p:cNvSpPr>
            <a:spLocks noGrp="1"/>
          </p:cNvSpPr>
          <p:nvPr>
            <p:ph idx="1"/>
          </p:nvPr>
        </p:nvSpPr>
        <p:spPr/>
        <p:txBody>
          <a:bodyPr/>
          <a:lstStyle/>
          <a:p>
            <a:pPr marR="0" lvl="0" algn="just">
              <a:lnSpc>
                <a:spcPct val="95000"/>
              </a:lnSpc>
              <a:spcBef>
                <a:spcPts val="0"/>
              </a:spcBef>
              <a:spcAft>
                <a:spcPts val="600"/>
              </a:spcAft>
              <a:tabLst>
                <a:tab pos="182880" algn="l"/>
              </a:tabLst>
            </a:pPr>
            <a:r>
              <a:rPr lang="x-none" sz="2400" spc="-5" dirty="0">
                <a:effectLst/>
                <a:latin typeface="Times New Roman" panose="02020603050405020304" pitchFamily="18" charset="0"/>
                <a:ea typeface="SimSun" panose="02010600030101010101" pitchFamily="2" charset="-122"/>
              </a:rPr>
              <a:t>The client initiates a TCP connection by sending a connection request to the server</a:t>
            </a:r>
            <a:endParaRPr lang="en-US" sz="2400" spc="-5" dirty="0">
              <a:effectLst/>
              <a:latin typeface="Times New Roman" panose="02020603050405020304" pitchFamily="18" charset="0"/>
              <a:ea typeface="SimSun" panose="02010600030101010101" pitchFamily="2" charset="-122"/>
            </a:endParaRPr>
          </a:p>
          <a:p>
            <a:pPr marR="0" lvl="0" algn="just">
              <a:lnSpc>
                <a:spcPct val="95000"/>
              </a:lnSpc>
              <a:spcBef>
                <a:spcPts val="0"/>
              </a:spcBef>
              <a:spcAft>
                <a:spcPts val="600"/>
              </a:spcAft>
              <a:tabLst>
                <a:tab pos="182880" algn="l"/>
              </a:tabLst>
            </a:pPr>
            <a:r>
              <a:rPr lang="x-none" sz="2400" spc="-5" dirty="0">
                <a:effectLst/>
                <a:latin typeface="Times New Roman" panose="02020603050405020304" pitchFamily="18" charset="0"/>
                <a:ea typeface="SimSun" panose="02010600030101010101" pitchFamily="2" charset="-122"/>
              </a:rPr>
              <a:t>The server listens for incoming connection requests and accepts them</a:t>
            </a:r>
            <a:endParaRPr lang="en-US" sz="2400" spc="-5" dirty="0">
              <a:effectLst/>
              <a:latin typeface="Times New Roman" panose="02020603050405020304" pitchFamily="18" charset="0"/>
              <a:ea typeface="SimSun" panose="02010600030101010101" pitchFamily="2" charset="-122"/>
            </a:endParaRPr>
          </a:p>
          <a:p>
            <a:r>
              <a:rPr lang="x-none" sz="2400" spc="-5" dirty="0">
                <a:effectLst/>
                <a:latin typeface="Times New Roman" panose="02020603050405020304" pitchFamily="18" charset="0"/>
                <a:ea typeface="SimSun" panose="02010600030101010101" pitchFamily="2" charset="-122"/>
              </a:rPr>
              <a:t>A three-way handshake process is performed to establish a reliable connection between the client and server</a:t>
            </a:r>
            <a:endParaRPr lang="en-US" sz="2400" spc="-5" dirty="0">
              <a:effectLst/>
              <a:latin typeface="Times New Roman" panose="02020603050405020304" pitchFamily="18" charset="0"/>
              <a:ea typeface="SimSun" panose="02010600030101010101" pitchFamily="2" charset="-122"/>
            </a:endParaRPr>
          </a:p>
          <a:p>
            <a:r>
              <a:rPr lang="en-US" sz="2400" dirty="0">
                <a:effectLst/>
                <a:latin typeface="Times New Roman" panose="02020603050405020304" pitchFamily="18" charset="0"/>
                <a:ea typeface="SimSun" panose="02010600030101010101" pitchFamily="2" charset="-122"/>
              </a:rPr>
              <a:t>The server receives the messages and processes the data contained in them.</a:t>
            </a:r>
          </a:p>
          <a:p>
            <a:endParaRPr lang="en-IN" dirty="0"/>
          </a:p>
        </p:txBody>
      </p:sp>
    </p:spTree>
    <p:extLst>
      <p:ext uri="{BB962C8B-B14F-4D97-AF65-F5344CB8AC3E}">
        <p14:creationId xmlns:p14="http://schemas.microsoft.com/office/powerpoint/2010/main" val="63065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D8D8-F74F-2BCE-DE1A-F5C6B9F27B70}"/>
              </a:ext>
            </a:extLst>
          </p:cNvPr>
          <p:cNvSpPr>
            <a:spLocks noGrp="1"/>
          </p:cNvSpPr>
          <p:nvPr>
            <p:ph type="title"/>
          </p:nvPr>
        </p:nvSpPr>
        <p:spPr/>
        <p:txBody>
          <a:bodyPr/>
          <a:lstStyle/>
          <a:p>
            <a:r>
              <a:rPr lang="en-IN" dirty="0" err="1"/>
              <a:t>Cont</a:t>
            </a:r>
            <a:r>
              <a:rPr lang="en-IN" dirty="0"/>
              <a:t>…</a:t>
            </a:r>
          </a:p>
        </p:txBody>
      </p:sp>
      <p:pic>
        <p:nvPicPr>
          <p:cNvPr id="5" name="Content Placeholder 4">
            <a:extLst>
              <a:ext uri="{FF2B5EF4-FFF2-40B4-BE49-F238E27FC236}">
                <a16:creationId xmlns:a16="http://schemas.microsoft.com/office/drawing/2014/main" id="{F600DEB7-C6C8-3792-20A9-3F944A742175}"/>
              </a:ext>
            </a:extLst>
          </p:cNvPr>
          <p:cNvPicPr>
            <a:picLocks noGrp="1" noChangeAspect="1"/>
          </p:cNvPicPr>
          <p:nvPr>
            <p:ph idx="1"/>
          </p:nvPr>
        </p:nvPicPr>
        <p:blipFill>
          <a:blip r:embed="rId2"/>
          <a:stretch>
            <a:fillRect/>
          </a:stretch>
        </p:blipFill>
        <p:spPr>
          <a:xfrm>
            <a:off x="1270328" y="2097087"/>
            <a:ext cx="7264071" cy="1677053"/>
          </a:xfrm>
        </p:spPr>
      </p:pic>
      <p:pic>
        <p:nvPicPr>
          <p:cNvPr id="7" name="Picture 6">
            <a:extLst>
              <a:ext uri="{FF2B5EF4-FFF2-40B4-BE49-F238E27FC236}">
                <a16:creationId xmlns:a16="http://schemas.microsoft.com/office/drawing/2014/main" id="{269D725D-CBC2-E5BD-B5D0-2C5A1F9E81BA}"/>
              </a:ext>
            </a:extLst>
          </p:cNvPr>
          <p:cNvPicPr>
            <a:picLocks noChangeAspect="1"/>
          </p:cNvPicPr>
          <p:nvPr/>
        </p:nvPicPr>
        <p:blipFill>
          <a:blip r:embed="rId3"/>
          <a:stretch>
            <a:fillRect/>
          </a:stretch>
        </p:blipFill>
        <p:spPr>
          <a:xfrm>
            <a:off x="3998261" y="4280465"/>
            <a:ext cx="6831104" cy="1797606"/>
          </a:xfrm>
          <a:prstGeom prst="rect">
            <a:avLst/>
          </a:prstGeom>
        </p:spPr>
      </p:pic>
    </p:spTree>
    <p:extLst>
      <p:ext uri="{BB962C8B-B14F-4D97-AF65-F5344CB8AC3E}">
        <p14:creationId xmlns:p14="http://schemas.microsoft.com/office/powerpoint/2010/main" val="239124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7FDC-6AC8-F0F0-16BE-4C9923B7949D}"/>
              </a:ext>
            </a:extLst>
          </p:cNvPr>
          <p:cNvSpPr>
            <a:spLocks noGrp="1"/>
          </p:cNvSpPr>
          <p:nvPr>
            <p:ph type="title"/>
          </p:nvPr>
        </p:nvSpPr>
        <p:spPr/>
        <p:txBody>
          <a:bodyPr/>
          <a:lstStyle/>
          <a:p>
            <a:r>
              <a:rPr lang="en-IN" dirty="0"/>
              <a:t>Features</a:t>
            </a:r>
          </a:p>
        </p:txBody>
      </p:sp>
      <p:pic>
        <p:nvPicPr>
          <p:cNvPr id="5" name="Content Placeholder 4">
            <a:extLst>
              <a:ext uri="{FF2B5EF4-FFF2-40B4-BE49-F238E27FC236}">
                <a16:creationId xmlns:a16="http://schemas.microsoft.com/office/drawing/2014/main" id="{CB0653F7-00CC-FCFE-64C5-E7CA74C17A04}"/>
              </a:ext>
            </a:extLst>
          </p:cNvPr>
          <p:cNvPicPr>
            <a:picLocks noGrp="1" noChangeAspect="1"/>
          </p:cNvPicPr>
          <p:nvPr>
            <p:ph idx="1"/>
          </p:nvPr>
        </p:nvPicPr>
        <p:blipFill>
          <a:blip r:embed="rId2"/>
          <a:stretch>
            <a:fillRect/>
          </a:stretch>
        </p:blipFill>
        <p:spPr>
          <a:xfrm>
            <a:off x="1425387" y="1999129"/>
            <a:ext cx="9152965" cy="4240353"/>
          </a:xfrm>
        </p:spPr>
      </p:pic>
    </p:spTree>
    <p:extLst>
      <p:ext uri="{BB962C8B-B14F-4D97-AF65-F5344CB8AC3E}">
        <p14:creationId xmlns:p14="http://schemas.microsoft.com/office/powerpoint/2010/main" val="153604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2491-ABC3-8580-8134-906777046D98}"/>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61C11658-BA3D-438B-52CB-E475436D645A}"/>
              </a:ext>
            </a:extLst>
          </p:cNvPr>
          <p:cNvSpPr>
            <a:spLocks noGrp="1"/>
          </p:cNvSpPr>
          <p:nvPr>
            <p:ph idx="1"/>
          </p:nvPr>
        </p:nvSpPr>
        <p:spPr/>
        <p:txBody>
          <a:bodyPr/>
          <a:lstStyle/>
          <a:p>
            <a:r>
              <a:rPr lang="en-IN" dirty="0"/>
              <a:t>Remote Files Access:</a:t>
            </a:r>
          </a:p>
          <a:p>
            <a:endParaRPr lang="en-IN" dirty="0"/>
          </a:p>
        </p:txBody>
      </p:sp>
      <p:pic>
        <p:nvPicPr>
          <p:cNvPr id="5" name="Picture 4">
            <a:extLst>
              <a:ext uri="{FF2B5EF4-FFF2-40B4-BE49-F238E27FC236}">
                <a16:creationId xmlns:a16="http://schemas.microsoft.com/office/drawing/2014/main" id="{36D50A86-E22E-148E-BD55-BB981996D8AD}"/>
              </a:ext>
            </a:extLst>
          </p:cNvPr>
          <p:cNvPicPr>
            <a:picLocks noChangeAspect="1"/>
          </p:cNvPicPr>
          <p:nvPr/>
        </p:nvPicPr>
        <p:blipFill>
          <a:blip r:embed="rId2"/>
          <a:stretch>
            <a:fillRect/>
          </a:stretch>
        </p:blipFill>
        <p:spPr>
          <a:xfrm>
            <a:off x="4213412" y="2447951"/>
            <a:ext cx="6275294" cy="4042496"/>
          </a:xfrm>
          <a:prstGeom prst="rect">
            <a:avLst/>
          </a:prstGeom>
        </p:spPr>
      </p:pic>
    </p:spTree>
    <p:extLst>
      <p:ext uri="{BB962C8B-B14F-4D97-AF65-F5344CB8AC3E}">
        <p14:creationId xmlns:p14="http://schemas.microsoft.com/office/powerpoint/2010/main" val="329325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B777-9B51-F6BD-A0C5-2224B1248D84}"/>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45F87ADE-95DE-F5BB-8773-DC5F718CB023}"/>
              </a:ext>
            </a:extLst>
          </p:cNvPr>
          <p:cNvSpPr>
            <a:spLocks noGrp="1"/>
          </p:cNvSpPr>
          <p:nvPr>
            <p:ph idx="1"/>
          </p:nvPr>
        </p:nvSpPr>
        <p:spPr/>
        <p:txBody>
          <a:bodyPr/>
          <a:lstStyle/>
          <a:p>
            <a:r>
              <a:rPr lang="en-IN" dirty="0"/>
              <a:t>File Transfer: (Send/Receive File)</a:t>
            </a:r>
          </a:p>
          <a:p>
            <a:endParaRPr lang="en-IN" dirty="0"/>
          </a:p>
          <a:p>
            <a:endParaRPr lang="en-IN" dirty="0"/>
          </a:p>
        </p:txBody>
      </p:sp>
      <p:pic>
        <p:nvPicPr>
          <p:cNvPr id="5" name="Picture 4">
            <a:extLst>
              <a:ext uri="{FF2B5EF4-FFF2-40B4-BE49-F238E27FC236}">
                <a16:creationId xmlns:a16="http://schemas.microsoft.com/office/drawing/2014/main" id="{3B36040F-EF26-4E44-D075-06981158B122}"/>
              </a:ext>
            </a:extLst>
          </p:cNvPr>
          <p:cNvPicPr>
            <a:picLocks noChangeAspect="1"/>
          </p:cNvPicPr>
          <p:nvPr/>
        </p:nvPicPr>
        <p:blipFill>
          <a:blip r:embed="rId2"/>
          <a:stretch>
            <a:fillRect/>
          </a:stretch>
        </p:blipFill>
        <p:spPr>
          <a:xfrm>
            <a:off x="2088775" y="3124173"/>
            <a:ext cx="8184777" cy="1528509"/>
          </a:xfrm>
          <a:prstGeom prst="rect">
            <a:avLst/>
          </a:prstGeom>
        </p:spPr>
      </p:pic>
    </p:spTree>
    <p:extLst>
      <p:ext uri="{BB962C8B-B14F-4D97-AF65-F5344CB8AC3E}">
        <p14:creationId xmlns:p14="http://schemas.microsoft.com/office/powerpoint/2010/main" val="354377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3A39-3F8F-1968-EC75-40E694EFAA45}"/>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0690B3F0-1982-2B96-622B-F92AC3201D40}"/>
              </a:ext>
            </a:extLst>
          </p:cNvPr>
          <p:cNvSpPr>
            <a:spLocks noGrp="1"/>
          </p:cNvSpPr>
          <p:nvPr>
            <p:ph idx="1"/>
          </p:nvPr>
        </p:nvSpPr>
        <p:spPr/>
        <p:txBody>
          <a:bodyPr/>
          <a:lstStyle/>
          <a:p>
            <a:r>
              <a:rPr lang="en-IN" dirty="0"/>
              <a:t>CRUD Operations:</a:t>
            </a:r>
          </a:p>
          <a:p>
            <a:endParaRPr lang="en-IN" dirty="0"/>
          </a:p>
        </p:txBody>
      </p:sp>
      <p:pic>
        <p:nvPicPr>
          <p:cNvPr id="5" name="Picture 4">
            <a:extLst>
              <a:ext uri="{FF2B5EF4-FFF2-40B4-BE49-F238E27FC236}">
                <a16:creationId xmlns:a16="http://schemas.microsoft.com/office/drawing/2014/main" id="{83DE9DF8-24AF-BB00-86C2-33F706608771}"/>
              </a:ext>
            </a:extLst>
          </p:cNvPr>
          <p:cNvPicPr>
            <a:picLocks noChangeAspect="1"/>
          </p:cNvPicPr>
          <p:nvPr/>
        </p:nvPicPr>
        <p:blipFill>
          <a:blip r:embed="rId2"/>
          <a:stretch>
            <a:fillRect/>
          </a:stretch>
        </p:blipFill>
        <p:spPr>
          <a:xfrm>
            <a:off x="1488141" y="2964138"/>
            <a:ext cx="9135035" cy="2468473"/>
          </a:xfrm>
          <a:prstGeom prst="rect">
            <a:avLst/>
          </a:prstGeom>
        </p:spPr>
      </p:pic>
    </p:spTree>
    <p:extLst>
      <p:ext uri="{BB962C8B-B14F-4D97-AF65-F5344CB8AC3E}">
        <p14:creationId xmlns:p14="http://schemas.microsoft.com/office/powerpoint/2010/main" val="2509161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114</TotalTime>
  <Words>351</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MT</vt:lpstr>
      <vt:lpstr>Times New Roman</vt:lpstr>
      <vt:lpstr>Tw Cen MT</vt:lpstr>
      <vt:lpstr>Circuit</vt:lpstr>
      <vt:lpstr>Remote desktop application using tcp/ip</vt:lpstr>
      <vt:lpstr>Introduction</vt:lpstr>
      <vt:lpstr>Cont…</vt:lpstr>
      <vt:lpstr>CONNECTION ESTABLISHMENT</vt:lpstr>
      <vt:lpstr>Cont…</vt:lpstr>
      <vt:lpstr>Features</vt:lpstr>
      <vt:lpstr>Cont…</vt:lpstr>
      <vt:lpstr>Cont…</vt:lpstr>
      <vt:lpstr>Cont…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desktop application using tcp/ip</dc:title>
  <dc:creator>sai sumanth</dc:creator>
  <cp:lastModifiedBy>sai sumanth</cp:lastModifiedBy>
  <cp:revision>6</cp:revision>
  <dcterms:created xsi:type="dcterms:W3CDTF">2023-05-13T05:58:21Z</dcterms:created>
  <dcterms:modified xsi:type="dcterms:W3CDTF">2023-05-13T07:52:40Z</dcterms:modified>
</cp:coreProperties>
</file>