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8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49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4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8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8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2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BD5347-198E-4444-A859-7790D978415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BF0ADD-0584-40F4-8105-1F3E85B4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  <p:sp>
        <p:nvSpPr>
          <p:cNvPr id="3" name="TextBox 2"/>
          <p:cNvSpPr txBox="1"/>
          <p:nvPr/>
        </p:nvSpPr>
        <p:spPr>
          <a:xfrm>
            <a:off x="9377265" y="5355771"/>
            <a:ext cx="297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-BY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SUMANTH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916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002060"/>
                </a:solidFill>
              </a:rPr>
              <a:t>KryTez  Share  Features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57400"/>
            <a:ext cx="10353762" cy="3733800"/>
          </a:xfrm>
        </p:spPr>
        <p:txBody>
          <a:bodyPr>
            <a:normAutofit/>
          </a:bodyPr>
          <a:lstStyle/>
          <a:p>
            <a:r>
              <a:rPr lang="en-IN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Easy to use</a:t>
            </a:r>
          </a:p>
          <a:p>
            <a:r>
              <a:rPr lang="en-IN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Simple user interface</a:t>
            </a:r>
          </a:p>
          <a:p>
            <a:r>
              <a:rPr lang="en-IN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ZERO connection problems</a:t>
            </a:r>
          </a:p>
          <a:p>
            <a:r>
              <a:rPr lang="en-IN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Extremely low app size (5MB)</a:t>
            </a:r>
          </a:p>
          <a:p>
            <a:r>
              <a:rPr lang="en-IN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High transfer speed ranging from 6-9MBps on an average</a:t>
            </a:r>
            <a:endParaRPr lang="en-IN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002060"/>
                </a:solidFill>
              </a:rPr>
              <a:t>KryTez  Share  Features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48256"/>
            <a:ext cx="10353762" cy="3742944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  <a:latin typeface="Lucida Sans" panose="020B0602030504020204" pitchFamily="34" charset="0"/>
              </a:rPr>
              <a:t>Available for windows and android</a:t>
            </a:r>
          </a:p>
          <a:p>
            <a:r>
              <a:rPr lang="en-IN" sz="2600" dirty="0">
                <a:solidFill>
                  <a:schemeClr val="bg1"/>
                </a:solidFill>
                <a:latin typeface="Lucida Sans" panose="020B0602030504020204" pitchFamily="34" charset="0"/>
              </a:rPr>
              <a:t>Cross-platform sharing </a:t>
            </a:r>
            <a:endParaRPr lang="en-IN" sz="26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marL="36900" indent="0">
              <a:buNone/>
            </a:pPr>
            <a:r>
              <a:rPr lang="en-IN" sz="26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   (</a:t>
            </a:r>
            <a:r>
              <a:rPr lang="en-IN" sz="2600" dirty="0">
                <a:solidFill>
                  <a:schemeClr val="bg1"/>
                </a:solidFill>
                <a:latin typeface="Lucida Sans" panose="020B0602030504020204" pitchFamily="34" charset="0"/>
              </a:rPr>
              <a:t>Windows-Android &amp; Android-Windows)</a:t>
            </a:r>
          </a:p>
          <a:p>
            <a:r>
              <a:rPr lang="en-IN" sz="2600" dirty="0">
                <a:solidFill>
                  <a:schemeClr val="bg1"/>
                </a:solidFill>
                <a:latin typeface="Lucida Sans" panose="020B0602030504020204" pitchFamily="34" charset="0"/>
              </a:rPr>
              <a:t>Ethernet PC  to PC transfer </a:t>
            </a:r>
          </a:p>
          <a:p>
            <a:r>
              <a:rPr lang="en-IN" sz="2600" dirty="0">
                <a:solidFill>
                  <a:schemeClr val="bg1"/>
                </a:solidFill>
                <a:latin typeface="Lucida Sans" panose="020B0602030504020204" pitchFamily="34" charset="0"/>
              </a:rPr>
              <a:t>Efficiency is the main </a:t>
            </a:r>
            <a:r>
              <a:rPr lang="en-IN" sz="26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goal</a:t>
            </a:r>
            <a:endParaRPr lang="en-IN" sz="26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152</TotalTime>
  <Words>58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Calisto MT</vt:lpstr>
      <vt:lpstr>Lucida Sans</vt:lpstr>
      <vt:lpstr>Trebuchet MS</vt:lpstr>
      <vt:lpstr>Wingdings 2</vt:lpstr>
      <vt:lpstr>Slate</vt:lpstr>
      <vt:lpstr>PowerPoint Presentation</vt:lpstr>
      <vt:lpstr>PowerPoint Presentation</vt:lpstr>
      <vt:lpstr>KryTez  Share  Features</vt:lpstr>
      <vt:lpstr>KryTez  Share 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918247259391</dc:creator>
  <cp:lastModifiedBy>918247259391</cp:lastModifiedBy>
  <cp:revision>10</cp:revision>
  <dcterms:created xsi:type="dcterms:W3CDTF">2019-07-21T15:59:32Z</dcterms:created>
  <dcterms:modified xsi:type="dcterms:W3CDTF">2019-08-06T05:47:26Z</dcterms:modified>
</cp:coreProperties>
</file>