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57" r:id="rId4"/>
    <p:sldId id="280" r:id="rId5"/>
    <p:sldId id="281" r:id="rId6"/>
    <p:sldId id="288" r:id="rId7"/>
    <p:sldId id="282" r:id="rId8"/>
    <p:sldId id="283" r:id="rId9"/>
    <p:sldId id="284" r:id="rId10"/>
    <p:sldId id="289" r:id="rId11"/>
    <p:sldId id="290" r:id="rId12"/>
    <p:sldId id="291" r:id="rId13"/>
    <p:sldId id="292" r:id="rId14"/>
    <p:sldId id="285" r:id="rId15"/>
    <p:sldId id="286" r:id="rId16"/>
    <p:sldId id="287" r:id="rId17"/>
    <p:sldId id="279"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933D8-6695-4E02-B612-C46C240B68D2}" v="11" dt="2023-08-30T16:11:48.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 Reddy" userId="7b98ed8a98266bbf" providerId="LiveId" clId="{296933D8-6695-4E02-B612-C46C240B68D2}"/>
    <pc:docChg chg="undo redo custSel addSld delSld modSld sldOrd">
      <pc:chgData name="Sumanth Reddy" userId="7b98ed8a98266bbf" providerId="LiveId" clId="{296933D8-6695-4E02-B612-C46C240B68D2}" dt="2023-08-30T17:32:45.832" v="3530"/>
      <pc:docMkLst>
        <pc:docMk/>
      </pc:docMkLst>
      <pc:sldChg chg="modSp mod">
        <pc:chgData name="Sumanth Reddy" userId="7b98ed8a98266bbf" providerId="LiveId" clId="{296933D8-6695-4E02-B612-C46C240B68D2}" dt="2023-08-29T11:44:49.945" v="1" actId="20577"/>
        <pc:sldMkLst>
          <pc:docMk/>
          <pc:sldMk cId="3655500541" sldId="256"/>
        </pc:sldMkLst>
        <pc:spChg chg="mod">
          <ac:chgData name="Sumanth Reddy" userId="7b98ed8a98266bbf" providerId="LiveId" clId="{296933D8-6695-4E02-B612-C46C240B68D2}" dt="2023-08-29T11:44:49.945" v="1" actId="20577"/>
          <ac:spMkLst>
            <pc:docMk/>
            <pc:sldMk cId="3655500541" sldId="256"/>
            <ac:spMk id="4" creationId="{00000000-0000-0000-0000-000000000000}"/>
          </ac:spMkLst>
        </pc:spChg>
      </pc:sldChg>
      <pc:sldChg chg="modSp mod ord">
        <pc:chgData name="Sumanth Reddy" userId="7b98ed8a98266bbf" providerId="LiveId" clId="{296933D8-6695-4E02-B612-C46C240B68D2}" dt="2023-08-30T15:25:46.299" v="3074" actId="20577"/>
        <pc:sldMkLst>
          <pc:docMk/>
          <pc:sldMk cId="1751120584" sldId="257"/>
        </pc:sldMkLst>
        <pc:spChg chg="mod">
          <ac:chgData name="Sumanth Reddy" userId="7b98ed8a98266bbf" providerId="LiveId" clId="{296933D8-6695-4E02-B612-C46C240B68D2}" dt="2023-08-30T15:25:46.299" v="3074" actId="20577"/>
          <ac:spMkLst>
            <pc:docMk/>
            <pc:sldMk cId="1751120584" sldId="257"/>
            <ac:spMk id="6" creationId="{8D3944A0-0FCB-46FB-9E73-72A37CA2B00B}"/>
          </ac:spMkLst>
        </pc:spChg>
      </pc:sldChg>
      <pc:sldChg chg="delSp modSp mod">
        <pc:chgData name="Sumanth Reddy" userId="7b98ed8a98266bbf" providerId="LiveId" clId="{296933D8-6695-4E02-B612-C46C240B68D2}" dt="2023-08-30T15:29:04.440" v="3097" actId="20577"/>
        <pc:sldMkLst>
          <pc:docMk/>
          <pc:sldMk cId="3413687925" sldId="280"/>
        </pc:sldMkLst>
        <pc:spChg chg="mod">
          <ac:chgData name="Sumanth Reddy" userId="7b98ed8a98266bbf" providerId="LiveId" clId="{296933D8-6695-4E02-B612-C46C240B68D2}" dt="2023-08-30T15:29:04.440" v="3097" actId="20577"/>
          <ac:spMkLst>
            <pc:docMk/>
            <pc:sldMk cId="3413687925" sldId="280"/>
            <ac:spMk id="3" creationId="{9086D817-345A-4E71-B3E4-9A7CF3DCFA87}"/>
          </ac:spMkLst>
        </pc:spChg>
        <pc:picChg chg="del">
          <ac:chgData name="Sumanth Reddy" userId="7b98ed8a98266bbf" providerId="LiveId" clId="{296933D8-6695-4E02-B612-C46C240B68D2}" dt="2023-08-30T13:20:39.512" v="1845" actId="478"/>
          <ac:picMkLst>
            <pc:docMk/>
            <pc:sldMk cId="3413687925" sldId="280"/>
            <ac:picMk id="1030" creationId="{90738C30-A172-A552-C079-64973645E8D7}"/>
          </ac:picMkLst>
        </pc:picChg>
      </pc:sldChg>
      <pc:sldChg chg="modSp mod">
        <pc:chgData name="Sumanth Reddy" userId="7b98ed8a98266bbf" providerId="LiveId" clId="{296933D8-6695-4E02-B612-C46C240B68D2}" dt="2023-08-29T14:42:19.251" v="486" actId="27636"/>
        <pc:sldMkLst>
          <pc:docMk/>
          <pc:sldMk cId="1530396438" sldId="281"/>
        </pc:sldMkLst>
        <pc:spChg chg="mod">
          <ac:chgData name="Sumanth Reddy" userId="7b98ed8a98266bbf" providerId="LiveId" clId="{296933D8-6695-4E02-B612-C46C240B68D2}" dt="2023-08-29T14:40:44.485" v="482" actId="20577"/>
          <ac:spMkLst>
            <pc:docMk/>
            <pc:sldMk cId="1530396438" sldId="281"/>
            <ac:spMk id="2" creationId="{01042BAB-0D45-BE3D-ED25-61B4A73F7011}"/>
          </ac:spMkLst>
        </pc:spChg>
        <pc:spChg chg="mod">
          <ac:chgData name="Sumanth Reddy" userId="7b98ed8a98266bbf" providerId="LiveId" clId="{296933D8-6695-4E02-B612-C46C240B68D2}" dt="2023-08-29T14:42:19.251" v="486" actId="27636"/>
          <ac:spMkLst>
            <pc:docMk/>
            <pc:sldMk cId="1530396438" sldId="281"/>
            <ac:spMk id="3" creationId="{74FF5D2B-ABAF-55A8-5E23-8BCC90F6D0AC}"/>
          </ac:spMkLst>
        </pc:spChg>
      </pc:sldChg>
      <pc:sldChg chg="addSp delSp modSp mod">
        <pc:chgData name="Sumanth Reddy" userId="7b98ed8a98266bbf" providerId="LiveId" clId="{296933D8-6695-4E02-B612-C46C240B68D2}" dt="2023-08-29T15:42:55.021" v="517" actId="478"/>
        <pc:sldMkLst>
          <pc:docMk/>
          <pc:sldMk cId="3996725838" sldId="282"/>
        </pc:sldMkLst>
        <pc:spChg chg="mod">
          <ac:chgData name="Sumanth Reddy" userId="7b98ed8a98266bbf" providerId="LiveId" clId="{296933D8-6695-4E02-B612-C46C240B68D2}" dt="2023-08-29T11:49:45.678" v="57" actId="113"/>
          <ac:spMkLst>
            <pc:docMk/>
            <pc:sldMk cId="3996725838" sldId="282"/>
            <ac:spMk id="3" creationId="{51271113-E6DA-BEC0-CFA5-94D8E53B278B}"/>
          </ac:spMkLst>
        </pc:spChg>
        <pc:graphicFrameChg chg="add del mod modGraphic">
          <ac:chgData name="Sumanth Reddy" userId="7b98ed8a98266bbf" providerId="LiveId" clId="{296933D8-6695-4E02-B612-C46C240B68D2}" dt="2023-08-29T15:42:55.021" v="517" actId="478"/>
          <ac:graphicFrameMkLst>
            <pc:docMk/>
            <pc:sldMk cId="3996725838" sldId="282"/>
            <ac:graphicFrameMk id="5" creationId="{8D8970BB-2113-E2FE-8688-8373E42006DC}"/>
          </ac:graphicFrameMkLst>
        </pc:graphicFrameChg>
      </pc:sldChg>
      <pc:sldChg chg="modSp mod ord">
        <pc:chgData name="Sumanth Reddy" userId="7b98ed8a98266bbf" providerId="LiveId" clId="{296933D8-6695-4E02-B612-C46C240B68D2}" dt="2023-08-30T13:35:53.224" v="2028" actId="20577"/>
        <pc:sldMkLst>
          <pc:docMk/>
          <pc:sldMk cId="2182081740" sldId="283"/>
        </pc:sldMkLst>
        <pc:spChg chg="mod">
          <ac:chgData name="Sumanth Reddy" userId="7b98ed8a98266bbf" providerId="LiveId" clId="{296933D8-6695-4E02-B612-C46C240B68D2}" dt="2023-08-30T13:35:53.224" v="2028" actId="20577"/>
          <ac:spMkLst>
            <pc:docMk/>
            <pc:sldMk cId="2182081740" sldId="283"/>
            <ac:spMk id="3" creationId="{B32C036F-C6CC-C52B-B240-B51A4A585FFB}"/>
          </ac:spMkLst>
        </pc:spChg>
      </pc:sldChg>
      <pc:sldChg chg="modSp mod">
        <pc:chgData name="Sumanth Reddy" userId="7b98ed8a98266bbf" providerId="LiveId" clId="{296933D8-6695-4E02-B612-C46C240B68D2}" dt="2023-08-30T17:03:39.177" v="3500" actId="20577"/>
        <pc:sldMkLst>
          <pc:docMk/>
          <pc:sldMk cId="4025393288" sldId="284"/>
        </pc:sldMkLst>
        <pc:spChg chg="mod">
          <ac:chgData name="Sumanth Reddy" userId="7b98ed8a98266bbf" providerId="LiveId" clId="{296933D8-6695-4E02-B612-C46C240B68D2}" dt="2023-08-29T15:23:18.358" v="513" actId="20577"/>
          <ac:spMkLst>
            <pc:docMk/>
            <pc:sldMk cId="4025393288" sldId="284"/>
            <ac:spMk id="2" creationId="{16AC737F-0FFD-37E2-DF6D-12245ABD4837}"/>
          </ac:spMkLst>
        </pc:spChg>
        <pc:spChg chg="mod">
          <ac:chgData name="Sumanth Reddy" userId="7b98ed8a98266bbf" providerId="LiveId" clId="{296933D8-6695-4E02-B612-C46C240B68D2}" dt="2023-08-30T17:03:39.177" v="3500" actId="20577"/>
          <ac:spMkLst>
            <pc:docMk/>
            <pc:sldMk cId="4025393288" sldId="284"/>
            <ac:spMk id="3" creationId="{3BD7DB5D-EC3F-0A29-EE7D-674B870A0C8B}"/>
          </ac:spMkLst>
        </pc:spChg>
      </pc:sldChg>
      <pc:sldChg chg="modSp mod">
        <pc:chgData name="Sumanth Reddy" userId="7b98ed8a98266bbf" providerId="LiveId" clId="{296933D8-6695-4E02-B612-C46C240B68D2}" dt="2023-08-30T12:27:30.299" v="734" actId="27636"/>
        <pc:sldMkLst>
          <pc:docMk/>
          <pc:sldMk cId="2827124074" sldId="285"/>
        </pc:sldMkLst>
        <pc:spChg chg="mod">
          <ac:chgData name="Sumanth Reddy" userId="7b98ed8a98266bbf" providerId="LiveId" clId="{296933D8-6695-4E02-B612-C46C240B68D2}" dt="2023-08-29T13:42:34.298" v="147" actId="20577"/>
          <ac:spMkLst>
            <pc:docMk/>
            <pc:sldMk cId="2827124074" sldId="285"/>
            <ac:spMk id="2" creationId="{3D4A8428-615A-F7A5-CBB6-9D4F41FB2F42}"/>
          </ac:spMkLst>
        </pc:spChg>
        <pc:spChg chg="mod">
          <ac:chgData name="Sumanth Reddy" userId="7b98ed8a98266bbf" providerId="LiveId" clId="{296933D8-6695-4E02-B612-C46C240B68D2}" dt="2023-08-30T12:27:30.299" v="734" actId="27636"/>
          <ac:spMkLst>
            <pc:docMk/>
            <pc:sldMk cId="2827124074" sldId="285"/>
            <ac:spMk id="3" creationId="{D53A1EEA-743E-4587-EAAF-5049B2B22D63}"/>
          </ac:spMkLst>
        </pc:spChg>
      </pc:sldChg>
      <pc:sldChg chg="new del">
        <pc:chgData name="Sumanth Reddy" userId="7b98ed8a98266bbf" providerId="LiveId" clId="{296933D8-6695-4E02-B612-C46C240B68D2}" dt="2023-08-29T13:49:21.441" v="235" actId="680"/>
        <pc:sldMkLst>
          <pc:docMk/>
          <pc:sldMk cId="482776265" sldId="286"/>
        </pc:sldMkLst>
      </pc:sldChg>
      <pc:sldChg chg="modSp new mod">
        <pc:chgData name="Sumanth Reddy" userId="7b98ed8a98266bbf" providerId="LiveId" clId="{296933D8-6695-4E02-B612-C46C240B68D2}" dt="2023-08-29T14:50:59.671" v="488" actId="20577"/>
        <pc:sldMkLst>
          <pc:docMk/>
          <pc:sldMk cId="2860026591" sldId="286"/>
        </pc:sldMkLst>
        <pc:spChg chg="mod">
          <ac:chgData name="Sumanth Reddy" userId="7b98ed8a98266bbf" providerId="LiveId" clId="{296933D8-6695-4E02-B612-C46C240B68D2}" dt="2023-08-29T14:50:59.671" v="488" actId="20577"/>
          <ac:spMkLst>
            <pc:docMk/>
            <pc:sldMk cId="2860026591" sldId="286"/>
            <ac:spMk id="2" creationId="{F2BAA78D-F2FB-F374-F7A3-FCF0B49072DB}"/>
          </ac:spMkLst>
        </pc:spChg>
        <pc:spChg chg="mod">
          <ac:chgData name="Sumanth Reddy" userId="7b98ed8a98266bbf" providerId="LiveId" clId="{296933D8-6695-4E02-B612-C46C240B68D2}" dt="2023-08-29T14:00:23.699" v="436" actId="20577"/>
          <ac:spMkLst>
            <pc:docMk/>
            <pc:sldMk cId="2860026591" sldId="286"/>
            <ac:spMk id="3" creationId="{C3C1533C-9D2F-3653-21C1-30BF1FC0CB40}"/>
          </ac:spMkLst>
        </pc:spChg>
      </pc:sldChg>
      <pc:sldChg chg="modSp new add del mod ord">
        <pc:chgData name="Sumanth Reddy" userId="7b98ed8a98266bbf" providerId="LiveId" clId="{296933D8-6695-4E02-B612-C46C240B68D2}" dt="2023-08-30T17:32:45.832" v="3530"/>
        <pc:sldMkLst>
          <pc:docMk/>
          <pc:sldMk cId="1139133190" sldId="287"/>
        </pc:sldMkLst>
        <pc:spChg chg="mod">
          <ac:chgData name="Sumanth Reddy" userId="7b98ed8a98266bbf" providerId="LiveId" clId="{296933D8-6695-4E02-B612-C46C240B68D2}" dt="2023-08-29T16:09:34.936" v="540" actId="20577"/>
          <ac:spMkLst>
            <pc:docMk/>
            <pc:sldMk cId="1139133190" sldId="287"/>
            <ac:spMk id="2" creationId="{9D158B09-025E-11A7-C983-925A455C5916}"/>
          </ac:spMkLst>
        </pc:spChg>
        <pc:spChg chg="mod">
          <ac:chgData name="Sumanth Reddy" userId="7b98ed8a98266bbf" providerId="LiveId" clId="{296933D8-6695-4E02-B612-C46C240B68D2}" dt="2023-08-30T17:32:45.832" v="3530"/>
          <ac:spMkLst>
            <pc:docMk/>
            <pc:sldMk cId="1139133190" sldId="287"/>
            <ac:spMk id="3" creationId="{DDD6A86A-43EB-52E6-1D8D-E8DF8AE218BA}"/>
          </ac:spMkLst>
        </pc:spChg>
      </pc:sldChg>
      <pc:sldChg chg="addSp delSp modSp new del mod">
        <pc:chgData name="Sumanth Reddy" userId="7b98ed8a98266bbf" providerId="LiveId" clId="{296933D8-6695-4E02-B612-C46C240B68D2}" dt="2023-08-29T16:04:59.220" v="523" actId="680"/>
        <pc:sldMkLst>
          <pc:docMk/>
          <pc:sldMk cId="2633081582" sldId="287"/>
        </pc:sldMkLst>
        <pc:graphicFrameChg chg="add del modGraphic">
          <ac:chgData name="Sumanth Reddy" userId="7b98ed8a98266bbf" providerId="LiveId" clId="{296933D8-6695-4E02-B612-C46C240B68D2}" dt="2023-08-29T16:04:58.620" v="522" actId="27309"/>
          <ac:graphicFrameMkLst>
            <pc:docMk/>
            <pc:sldMk cId="2633081582" sldId="287"/>
            <ac:graphicFrameMk id="5" creationId="{872DC2B0-5328-781D-129E-0AE0A87F5CA1}"/>
          </ac:graphicFrameMkLst>
        </pc:graphicFrameChg>
      </pc:sldChg>
      <pc:sldChg chg="new del">
        <pc:chgData name="Sumanth Reddy" userId="7b98ed8a98266bbf" providerId="LiveId" clId="{296933D8-6695-4E02-B612-C46C240B68D2}" dt="2023-08-29T16:08:55.171" v="525" actId="680"/>
        <pc:sldMkLst>
          <pc:docMk/>
          <pc:sldMk cId="4154868940" sldId="287"/>
        </pc:sldMkLst>
      </pc:sldChg>
      <pc:sldChg chg="addSp delSp modSp new mod">
        <pc:chgData name="Sumanth Reddy" userId="7b98ed8a98266bbf" providerId="LiveId" clId="{296933D8-6695-4E02-B612-C46C240B68D2}" dt="2023-08-30T11:54:21.286" v="730" actId="14100"/>
        <pc:sldMkLst>
          <pc:docMk/>
          <pc:sldMk cId="3708803298" sldId="288"/>
        </pc:sldMkLst>
        <pc:spChg chg="mod">
          <ac:chgData name="Sumanth Reddy" userId="7b98ed8a98266bbf" providerId="LiveId" clId="{296933D8-6695-4E02-B612-C46C240B68D2}" dt="2023-08-30T11:49:35.753" v="658" actId="20577"/>
          <ac:spMkLst>
            <pc:docMk/>
            <pc:sldMk cId="3708803298" sldId="288"/>
            <ac:spMk id="2" creationId="{20E48F0D-A4F6-F57B-A638-4F72EDDA86E2}"/>
          </ac:spMkLst>
        </pc:spChg>
        <pc:spChg chg="del mod">
          <ac:chgData name="Sumanth Reddy" userId="7b98ed8a98266bbf" providerId="LiveId" clId="{296933D8-6695-4E02-B612-C46C240B68D2}" dt="2023-08-30T11:50:46.062" v="689" actId="478"/>
          <ac:spMkLst>
            <pc:docMk/>
            <pc:sldMk cId="3708803298" sldId="288"/>
            <ac:spMk id="3" creationId="{AE06BC77-4602-52F3-0C09-34000151210F}"/>
          </ac:spMkLst>
        </pc:spChg>
        <pc:spChg chg="add del">
          <ac:chgData name="Sumanth Reddy" userId="7b98ed8a98266bbf" providerId="LiveId" clId="{296933D8-6695-4E02-B612-C46C240B68D2}" dt="2023-08-30T11:50:46.062" v="689" actId="478"/>
          <ac:spMkLst>
            <pc:docMk/>
            <pc:sldMk cId="3708803298" sldId="288"/>
            <ac:spMk id="4" creationId="{B4713385-E302-1478-1FC3-47AE5671A937}"/>
          </ac:spMkLst>
        </pc:spChg>
        <pc:spChg chg="add del mod">
          <ac:chgData name="Sumanth Reddy" userId="7b98ed8a98266bbf" providerId="LiveId" clId="{296933D8-6695-4E02-B612-C46C240B68D2}" dt="2023-08-30T11:52:52.769" v="690" actId="931"/>
          <ac:spMkLst>
            <pc:docMk/>
            <pc:sldMk cId="3708803298" sldId="288"/>
            <ac:spMk id="5" creationId="{26AFD222-EFA5-43D5-1275-63A8EEE29E7B}"/>
          </ac:spMkLst>
        </pc:spChg>
        <pc:spChg chg="add mod">
          <ac:chgData name="Sumanth Reddy" userId="7b98ed8a98266bbf" providerId="LiveId" clId="{296933D8-6695-4E02-B612-C46C240B68D2}" dt="2023-08-30T11:53:43.504" v="723" actId="20577"/>
          <ac:spMkLst>
            <pc:docMk/>
            <pc:sldMk cId="3708803298" sldId="288"/>
            <ac:spMk id="9" creationId="{FAB012E1-EE98-96B6-1A76-1691CD919A25}"/>
          </ac:spMkLst>
        </pc:spChg>
        <pc:spChg chg="add del">
          <ac:chgData name="Sumanth Reddy" userId="7b98ed8a98266bbf" providerId="LiveId" clId="{296933D8-6695-4E02-B612-C46C240B68D2}" dt="2023-08-30T11:53:48.725" v="725"/>
          <ac:spMkLst>
            <pc:docMk/>
            <pc:sldMk cId="3708803298" sldId="288"/>
            <ac:spMk id="10" creationId="{7C4BB91B-54CF-861A-98B5-694043DF3730}"/>
          </ac:spMkLst>
        </pc:spChg>
        <pc:picChg chg="add del mod">
          <ac:chgData name="Sumanth Reddy" userId="7b98ed8a98266bbf" providerId="LiveId" clId="{296933D8-6695-4E02-B612-C46C240B68D2}" dt="2023-08-30T11:53:22.795" v="694" actId="478"/>
          <ac:picMkLst>
            <pc:docMk/>
            <pc:sldMk cId="3708803298" sldId="288"/>
            <ac:picMk id="7" creationId="{3BFDBCD6-33B3-6C97-81BF-48FBA11B80C2}"/>
          </ac:picMkLst>
        </pc:picChg>
        <pc:picChg chg="add mod">
          <ac:chgData name="Sumanth Reddy" userId="7b98ed8a98266bbf" providerId="LiveId" clId="{296933D8-6695-4E02-B612-C46C240B68D2}" dt="2023-08-30T11:54:21.286" v="730" actId="14100"/>
          <ac:picMkLst>
            <pc:docMk/>
            <pc:sldMk cId="3708803298" sldId="288"/>
            <ac:picMk id="12" creationId="{405ED81C-0E6B-5F1A-90EC-AC9EED080DCA}"/>
          </ac:picMkLst>
        </pc:picChg>
      </pc:sldChg>
      <pc:sldChg chg="addSp modSp new mod ord">
        <pc:chgData name="Sumanth Reddy" userId="7b98ed8a98266bbf" providerId="LiveId" clId="{296933D8-6695-4E02-B612-C46C240B68D2}" dt="2023-08-30T13:43:09.864" v="2035"/>
        <pc:sldMkLst>
          <pc:docMk/>
          <pc:sldMk cId="3943444120" sldId="289"/>
        </pc:sldMkLst>
        <pc:spChg chg="mod">
          <ac:chgData name="Sumanth Reddy" userId="7b98ed8a98266bbf" providerId="LiveId" clId="{296933D8-6695-4E02-B612-C46C240B68D2}" dt="2023-08-30T12:38:27.642" v="750" actId="20577"/>
          <ac:spMkLst>
            <pc:docMk/>
            <pc:sldMk cId="3943444120" sldId="289"/>
            <ac:spMk id="2" creationId="{A5075980-4B7B-51F0-E444-9DED18163510}"/>
          </ac:spMkLst>
        </pc:spChg>
        <pc:spChg chg="mod">
          <ac:chgData name="Sumanth Reddy" userId="7b98ed8a98266bbf" providerId="LiveId" clId="{296933D8-6695-4E02-B612-C46C240B68D2}" dt="2023-08-30T12:41:59.864" v="899" actId="20577"/>
          <ac:spMkLst>
            <pc:docMk/>
            <pc:sldMk cId="3943444120" sldId="289"/>
            <ac:spMk id="3" creationId="{DBF0ECDD-8647-A76E-C7A3-A5D0D475B07E}"/>
          </ac:spMkLst>
        </pc:spChg>
        <pc:picChg chg="add mod">
          <ac:chgData name="Sumanth Reddy" userId="7b98ed8a98266bbf" providerId="LiveId" clId="{296933D8-6695-4E02-B612-C46C240B68D2}" dt="2023-08-30T12:39:19.880" v="791" actId="1076"/>
          <ac:picMkLst>
            <pc:docMk/>
            <pc:sldMk cId="3943444120" sldId="289"/>
            <ac:picMk id="5" creationId="{0128587D-EBE1-98A2-AF54-F205F1E7625A}"/>
          </ac:picMkLst>
        </pc:picChg>
      </pc:sldChg>
      <pc:sldChg chg="modSp new mod ord">
        <pc:chgData name="Sumanth Reddy" userId="7b98ed8a98266bbf" providerId="LiveId" clId="{296933D8-6695-4E02-B612-C46C240B68D2}" dt="2023-08-30T13:44:00.033" v="2041"/>
        <pc:sldMkLst>
          <pc:docMk/>
          <pc:sldMk cId="1081614161" sldId="290"/>
        </pc:sldMkLst>
        <pc:spChg chg="mod">
          <ac:chgData name="Sumanth Reddy" userId="7b98ed8a98266bbf" providerId="LiveId" clId="{296933D8-6695-4E02-B612-C46C240B68D2}" dt="2023-08-30T12:43:52.162" v="909" actId="20577"/>
          <ac:spMkLst>
            <pc:docMk/>
            <pc:sldMk cId="1081614161" sldId="290"/>
            <ac:spMk id="2" creationId="{56926854-C4AE-3644-ABB5-702AA6BF8FFD}"/>
          </ac:spMkLst>
        </pc:spChg>
        <pc:spChg chg="mod">
          <ac:chgData name="Sumanth Reddy" userId="7b98ed8a98266bbf" providerId="LiveId" clId="{296933D8-6695-4E02-B612-C46C240B68D2}" dt="2023-08-30T13:43:52.578" v="2039" actId="20577"/>
          <ac:spMkLst>
            <pc:docMk/>
            <pc:sldMk cId="1081614161" sldId="290"/>
            <ac:spMk id="3" creationId="{D35ADF9D-C90A-DAD8-FF0F-2C44A6876CCF}"/>
          </ac:spMkLst>
        </pc:spChg>
      </pc:sldChg>
      <pc:sldChg chg="modSp new mod">
        <pc:chgData name="Sumanth Reddy" userId="7b98ed8a98266bbf" providerId="LiveId" clId="{296933D8-6695-4E02-B612-C46C240B68D2}" dt="2023-08-30T17:28:39.595" v="3527" actId="5793"/>
        <pc:sldMkLst>
          <pc:docMk/>
          <pc:sldMk cId="1031301591" sldId="291"/>
        </pc:sldMkLst>
        <pc:spChg chg="mod">
          <ac:chgData name="Sumanth Reddy" userId="7b98ed8a98266bbf" providerId="LiveId" clId="{296933D8-6695-4E02-B612-C46C240B68D2}" dt="2023-08-30T15:35:43.198" v="3109" actId="20577"/>
          <ac:spMkLst>
            <pc:docMk/>
            <pc:sldMk cId="1031301591" sldId="291"/>
            <ac:spMk id="2" creationId="{B8C65DB6-C778-A36F-16DC-52561C8AB355}"/>
          </ac:spMkLst>
        </pc:spChg>
        <pc:spChg chg="mod">
          <ac:chgData name="Sumanth Reddy" userId="7b98ed8a98266bbf" providerId="LiveId" clId="{296933D8-6695-4E02-B612-C46C240B68D2}" dt="2023-08-30T17:28:39.595" v="3527" actId="5793"/>
          <ac:spMkLst>
            <pc:docMk/>
            <pc:sldMk cId="1031301591" sldId="291"/>
            <ac:spMk id="3" creationId="{237D90CB-1AED-BE34-CF87-B05F6F14B04C}"/>
          </ac:spMkLst>
        </pc:spChg>
      </pc:sldChg>
      <pc:sldChg chg="modSp new del mod">
        <pc:chgData name="Sumanth Reddy" userId="7b98ed8a98266bbf" providerId="LiveId" clId="{296933D8-6695-4E02-B612-C46C240B68D2}" dt="2023-08-30T15:06:21.131" v="2960" actId="47"/>
        <pc:sldMkLst>
          <pc:docMk/>
          <pc:sldMk cId="1176361961" sldId="291"/>
        </pc:sldMkLst>
        <pc:spChg chg="mod">
          <ac:chgData name="Sumanth Reddy" userId="7b98ed8a98266bbf" providerId="LiveId" clId="{296933D8-6695-4E02-B612-C46C240B68D2}" dt="2023-08-30T14:14:23.325" v="2227" actId="20577"/>
          <ac:spMkLst>
            <pc:docMk/>
            <pc:sldMk cId="1176361961" sldId="291"/>
            <ac:spMk id="2" creationId="{3F69CF3E-87AE-6D9D-2E88-499DA745E36E}"/>
          </ac:spMkLst>
        </pc:spChg>
        <pc:spChg chg="mod">
          <ac:chgData name="Sumanth Reddy" userId="7b98ed8a98266bbf" providerId="LiveId" clId="{296933D8-6695-4E02-B612-C46C240B68D2}" dt="2023-08-30T15:06:13.057" v="2959" actId="688"/>
          <ac:spMkLst>
            <pc:docMk/>
            <pc:sldMk cId="1176361961" sldId="291"/>
            <ac:spMk id="3" creationId="{80A2B6CA-6F16-5549-47CA-C5FC41B914AE}"/>
          </ac:spMkLst>
        </pc:spChg>
      </pc:sldChg>
      <pc:sldChg chg="modSp new del mod">
        <pc:chgData name="Sumanth Reddy" userId="7b98ed8a98266bbf" providerId="LiveId" clId="{296933D8-6695-4E02-B612-C46C240B68D2}" dt="2023-08-30T14:14:05.942" v="2215" actId="680"/>
        <pc:sldMkLst>
          <pc:docMk/>
          <pc:sldMk cId="3988070531" sldId="291"/>
        </pc:sldMkLst>
        <pc:spChg chg="mod">
          <ac:chgData name="Sumanth Reddy" userId="7b98ed8a98266bbf" providerId="LiveId" clId="{296933D8-6695-4E02-B612-C46C240B68D2}" dt="2023-08-30T14:14:05.325" v="2214" actId="20577"/>
          <ac:spMkLst>
            <pc:docMk/>
            <pc:sldMk cId="3988070531" sldId="291"/>
            <ac:spMk id="2" creationId="{021BDA16-D2E3-68DC-711F-8A336A9C7BCE}"/>
          </ac:spMkLst>
        </pc:spChg>
      </pc:sldChg>
      <pc:sldChg chg="addSp delSp modSp new mod">
        <pc:chgData name="Sumanth Reddy" userId="7b98ed8a98266bbf" providerId="LiveId" clId="{296933D8-6695-4E02-B612-C46C240B68D2}" dt="2023-08-30T16:12:42.522" v="3435" actId="113"/>
        <pc:sldMkLst>
          <pc:docMk/>
          <pc:sldMk cId="2790039505" sldId="292"/>
        </pc:sldMkLst>
        <pc:spChg chg="add del mod">
          <ac:chgData name="Sumanth Reddy" userId="7b98ed8a98266bbf" providerId="LiveId" clId="{296933D8-6695-4E02-B612-C46C240B68D2}" dt="2023-08-30T16:04:15.696" v="3271" actId="20577"/>
          <ac:spMkLst>
            <pc:docMk/>
            <pc:sldMk cId="2790039505" sldId="292"/>
            <ac:spMk id="2" creationId="{79397A36-D6A8-BE84-6A33-E4B3A1D89D70}"/>
          </ac:spMkLst>
        </pc:spChg>
        <pc:spChg chg="mod">
          <ac:chgData name="Sumanth Reddy" userId="7b98ed8a98266bbf" providerId="LiveId" clId="{296933D8-6695-4E02-B612-C46C240B68D2}" dt="2023-08-30T16:12:42.522" v="3435" actId="113"/>
          <ac:spMkLst>
            <pc:docMk/>
            <pc:sldMk cId="2790039505" sldId="292"/>
            <ac:spMk id="3" creationId="{1A3BD955-5808-9776-36B5-2E99CCB4002D}"/>
          </ac:spMkLst>
        </pc:spChg>
        <pc:picChg chg="add del mod">
          <ac:chgData name="Sumanth Reddy" userId="7b98ed8a98266bbf" providerId="LiveId" clId="{296933D8-6695-4E02-B612-C46C240B68D2}" dt="2023-08-30T16:09:06.293" v="3304"/>
          <ac:picMkLst>
            <pc:docMk/>
            <pc:sldMk cId="2790039505" sldId="292"/>
            <ac:picMk id="4" creationId="{97A2CEA4-1AD8-7C49-C39C-5B3F42BB40D5}"/>
          </ac:picMkLst>
        </pc:picChg>
        <pc:picChg chg="add mod">
          <ac:chgData name="Sumanth Reddy" userId="7b98ed8a98266bbf" providerId="LiveId" clId="{296933D8-6695-4E02-B612-C46C240B68D2}" dt="2023-08-30T16:12:33.371" v="3434" actId="1076"/>
          <ac:picMkLst>
            <pc:docMk/>
            <pc:sldMk cId="2790039505" sldId="292"/>
            <ac:picMk id="5" creationId="{3299E8BD-338E-657B-2511-90114749E1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461657"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G.SUMANTH REDDY</a:t>
            </a:r>
          </a:p>
          <a:p>
            <a:pPr>
              <a:spcBef>
                <a:spcPts val="300"/>
              </a:spcBef>
            </a:pPr>
            <a:r>
              <a:rPr lang="en-US" sz="1200" b="0" dirty="0"/>
              <a:t>Roll No. 214G1A32A5</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288618"/>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5980-4B7B-51F0-E444-9DED18163510}"/>
              </a:ext>
            </a:extLst>
          </p:cNvPr>
          <p:cNvSpPr>
            <a:spLocks noGrp="1"/>
          </p:cNvSpPr>
          <p:nvPr>
            <p:ph type="title"/>
          </p:nvPr>
        </p:nvSpPr>
        <p:spPr/>
        <p:txBody>
          <a:bodyPr/>
          <a:lstStyle/>
          <a:p>
            <a:r>
              <a:rPr lang="en-US" dirty="0"/>
              <a:t>Module</a:t>
            </a:r>
          </a:p>
        </p:txBody>
      </p:sp>
      <p:sp>
        <p:nvSpPr>
          <p:cNvPr id="3" name="Content Placeholder 2">
            <a:extLst>
              <a:ext uri="{FF2B5EF4-FFF2-40B4-BE49-F238E27FC236}">
                <a16:creationId xmlns:a16="http://schemas.microsoft.com/office/drawing/2014/main" id="{DBF0ECDD-8647-A76E-C7A3-A5D0D475B07E}"/>
              </a:ext>
            </a:extLst>
          </p:cNvPr>
          <p:cNvSpPr>
            <a:spLocks noGrp="1"/>
          </p:cNvSpPr>
          <p:nvPr>
            <p:ph idx="1"/>
          </p:nvPr>
        </p:nvSpPr>
        <p:spPr/>
        <p:txBody>
          <a:bodyPr/>
          <a:lstStyle/>
          <a:p>
            <a:r>
              <a:rPr lang="en-US" dirty="0"/>
              <a:t>Steps involved in process mining:</a:t>
            </a:r>
          </a:p>
          <a:p>
            <a:pPr marL="0" indent="0">
              <a:buNone/>
            </a:pPr>
            <a:r>
              <a:rPr lang="en-US" dirty="0"/>
              <a:t>1.Planning</a:t>
            </a:r>
          </a:p>
          <a:p>
            <a:pPr marL="0" indent="0">
              <a:buNone/>
            </a:pPr>
            <a:r>
              <a:rPr lang="en-US" dirty="0"/>
              <a:t>2.Extraction</a:t>
            </a:r>
          </a:p>
          <a:p>
            <a:pPr marL="0" indent="0">
              <a:buNone/>
            </a:pPr>
            <a:r>
              <a:rPr lang="en-US" dirty="0"/>
              <a:t>3.Data Processing</a:t>
            </a:r>
          </a:p>
          <a:p>
            <a:pPr marL="0" indent="0">
              <a:buNone/>
            </a:pPr>
            <a:r>
              <a:rPr lang="en-US" dirty="0"/>
              <a:t>4.Mining and Analysis</a:t>
            </a:r>
          </a:p>
          <a:p>
            <a:pPr marL="0" indent="0">
              <a:buNone/>
            </a:pPr>
            <a:r>
              <a:rPr lang="en-US" dirty="0"/>
              <a:t>5.Evaluation</a:t>
            </a:r>
          </a:p>
          <a:p>
            <a:pPr marL="0" indent="0">
              <a:buNone/>
            </a:pPr>
            <a:r>
              <a:rPr lang="en-US" dirty="0"/>
              <a:t>6.Improvement and Support</a:t>
            </a:r>
          </a:p>
        </p:txBody>
      </p:sp>
      <p:pic>
        <p:nvPicPr>
          <p:cNvPr id="5" name="Picture 4">
            <a:extLst>
              <a:ext uri="{FF2B5EF4-FFF2-40B4-BE49-F238E27FC236}">
                <a16:creationId xmlns:a16="http://schemas.microsoft.com/office/drawing/2014/main" id="{0128587D-EBE1-98A2-AF54-F205F1E76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746" y="1164460"/>
            <a:ext cx="6302974" cy="4529080"/>
          </a:xfrm>
          <a:prstGeom prst="rect">
            <a:avLst/>
          </a:prstGeom>
        </p:spPr>
      </p:pic>
    </p:spTree>
    <p:extLst>
      <p:ext uri="{BB962C8B-B14F-4D97-AF65-F5344CB8AC3E}">
        <p14:creationId xmlns:p14="http://schemas.microsoft.com/office/powerpoint/2010/main" val="394344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6854-C4AE-3644-ABB5-702AA6BF8FF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35ADF9D-C90A-DAD8-FF0F-2C44A6876CCF}"/>
              </a:ext>
            </a:extLst>
          </p:cNvPr>
          <p:cNvSpPr>
            <a:spLocks noGrp="1"/>
          </p:cNvSpPr>
          <p:nvPr>
            <p:ph idx="1"/>
          </p:nvPr>
        </p:nvSpPr>
        <p:spPr/>
        <p:txBody>
          <a:bodyPr>
            <a:normAutofit fontScale="85000" lnSpcReduction="20000"/>
          </a:bodyPr>
          <a:lstStyle/>
          <a:p>
            <a:r>
              <a:rPr lang="en-US" b="1" dirty="0"/>
              <a:t>Planning</a:t>
            </a:r>
            <a:r>
              <a:rPr lang="en-US" dirty="0"/>
              <a:t>: planning is nothing but it is the process of thinking regarding the activities to achieve a desired goal.</a:t>
            </a:r>
          </a:p>
          <a:p>
            <a:r>
              <a:rPr lang="en-US" b="1" dirty="0"/>
              <a:t>Data Extraction: </a:t>
            </a:r>
            <a:r>
              <a:rPr lang="en-US" dirty="0"/>
              <a:t>It is the process of collecting information from various sources like </a:t>
            </a:r>
            <a:r>
              <a:rPr lang="en-US" dirty="0" err="1"/>
              <a:t>databases,spreadsheets,csvfiles</a:t>
            </a:r>
            <a:r>
              <a:rPr lang="en-US" dirty="0"/>
              <a:t> etc.</a:t>
            </a:r>
          </a:p>
          <a:p>
            <a:r>
              <a:rPr lang="en-US" b="1" dirty="0"/>
              <a:t>Data </a:t>
            </a:r>
            <a:r>
              <a:rPr lang="en-US" b="1" dirty="0" err="1"/>
              <a:t>Preprocessing:</a:t>
            </a:r>
            <a:r>
              <a:rPr lang="en-US" dirty="0" err="1"/>
              <a:t>It</a:t>
            </a:r>
            <a:r>
              <a:rPr lang="en-US" dirty="0"/>
              <a:t> is the process of transforming raw data into an understandable format.</a:t>
            </a:r>
          </a:p>
          <a:p>
            <a:r>
              <a:rPr lang="en-US" b="1" dirty="0"/>
              <a:t>Mining and </a:t>
            </a:r>
            <a:r>
              <a:rPr lang="en-US" b="1" dirty="0" err="1"/>
              <a:t>Analysis</a:t>
            </a:r>
            <a:r>
              <a:rPr lang="en-US" dirty="0" err="1"/>
              <a:t>:Collecting</a:t>
            </a:r>
            <a:r>
              <a:rPr lang="en-US" dirty="0"/>
              <a:t> the useful information from huge </a:t>
            </a:r>
            <a:r>
              <a:rPr lang="en-US" dirty="0" err="1"/>
              <a:t>amout</a:t>
            </a:r>
            <a:r>
              <a:rPr lang="en-US" dirty="0"/>
              <a:t> of data and determining its essential features.</a:t>
            </a:r>
          </a:p>
          <a:p>
            <a:r>
              <a:rPr lang="en-US" b="1" dirty="0" err="1"/>
              <a:t>Evaluation:</a:t>
            </a:r>
            <a:r>
              <a:rPr lang="en-US" dirty="0" err="1"/>
              <a:t>It</a:t>
            </a:r>
            <a:r>
              <a:rPr lang="en-US" dirty="0"/>
              <a:t> is the process of measuring the quality and accuracy of the data which we collected.</a:t>
            </a:r>
            <a:endParaRPr lang="en-US" b="1" dirty="0"/>
          </a:p>
          <a:p>
            <a:r>
              <a:rPr lang="en-US" b="1" dirty="0"/>
              <a:t>Improvement and </a:t>
            </a:r>
            <a:r>
              <a:rPr lang="en-US" b="1" dirty="0" err="1"/>
              <a:t>support</a:t>
            </a:r>
            <a:r>
              <a:rPr lang="en-US" dirty="0" err="1"/>
              <a:t>:It</a:t>
            </a:r>
            <a:r>
              <a:rPr lang="en-US" dirty="0"/>
              <a:t> is the process of making something better than the previous one.</a:t>
            </a:r>
          </a:p>
          <a:p>
            <a:endParaRPr lang="en-US" dirty="0"/>
          </a:p>
          <a:p>
            <a:endParaRPr lang="en-US" dirty="0"/>
          </a:p>
          <a:p>
            <a:pPr marL="0" indent="0">
              <a:buNone/>
            </a:pPr>
            <a:r>
              <a:rPr lang="en-US" b="1" dirty="0"/>
              <a:t>	</a:t>
            </a:r>
          </a:p>
        </p:txBody>
      </p:sp>
    </p:spTree>
    <p:extLst>
      <p:ext uri="{BB962C8B-B14F-4D97-AF65-F5344CB8AC3E}">
        <p14:creationId xmlns:p14="http://schemas.microsoft.com/office/powerpoint/2010/main" val="108161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5DB6-C778-A36F-16DC-52561C8AB355}"/>
              </a:ext>
            </a:extLst>
          </p:cNvPr>
          <p:cNvSpPr>
            <a:spLocks noGrp="1"/>
          </p:cNvSpPr>
          <p:nvPr>
            <p:ph type="title"/>
          </p:nvPr>
        </p:nvSpPr>
        <p:spPr/>
        <p:txBody>
          <a:bodyPr/>
          <a:lstStyle/>
          <a:p>
            <a:r>
              <a:rPr lang="en-US" dirty="0"/>
              <a:t>Module</a:t>
            </a:r>
          </a:p>
        </p:txBody>
      </p:sp>
      <p:sp>
        <p:nvSpPr>
          <p:cNvPr id="3" name="Content Placeholder 2">
            <a:extLst>
              <a:ext uri="{FF2B5EF4-FFF2-40B4-BE49-F238E27FC236}">
                <a16:creationId xmlns:a16="http://schemas.microsoft.com/office/drawing/2014/main" id="{237D90CB-1AED-BE34-CF87-B05F6F14B04C}"/>
              </a:ext>
            </a:extLst>
          </p:cNvPr>
          <p:cNvSpPr>
            <a:spLocks noGrp="1"/>
          </p:cNvSpPr>
          <p:nvPr>
            <p:ph idx="1"/>
          </p:nvPr>
        </p:nvSpPr>
        <p:spPr/>
        <p:txBody>
          <a:bodyPr>
            <a:normAutofit/>
          </a:bodyPr>
          <a:lstStyle/>
          <a:p>
            <a:pPr>
              <a:buNone/>
            </a:pPr>
            <a:r>
              <a:rPr lang="en-US" sz="2800" b="1" dirty="0"/>
              <a:t>1. Process Mining Fundamentals :</a:t>
            </a:r>
          </a:p>
          <a:p>
            <a:pPr>
              <a:buNone/>
            </a:pPr>
            <a:r>
              <a:rPr lang="en-US" sz="2800" dirty="0"/>
              <a:t>The key fundamentals of process mining involves extracting insights from event</a:t>
            </a:r>
          </a:p>
          <a:p>
            <a:pPr>
              <a:buNone/>
            </a:pPr>
            <a:r>
              <a:rPr lang="en-US" dirty="0"/>
              <a:t>Data.</a:t>
            </a:r>
            <a:endParaRPr lang="en-US" sz="2800" dirty="0"/>
          </a:p>
          <a:p>
            <a:r>
              <a:rPr lang="en-US" dirty="0"/>
              <a:t>U</a:t>
            </a:r>
            <a:r>
              <a:rPr lang="en-US" sz="2800" dirty="0"/>
              <a:t>nderstand how processes function, identifying bottlenecks, inefficiencies, and opportunities for optimization. Key components include data extraction, process discovery, conformance checking, and process Enhancement.</a:t>
            </a:r>
          </a:p>
          <a:p>
            <a:pPr>
              <a:buNone/>
            </a:pPr>
            <a:r>
              <a:rPr lang="en-US" sz="3200" b="1" dirty="0"/>
              <a:t>2.Data Integration</a:t>
            </a:r>
            <a:r>
              <a:rPr lang="en-US" sz="2800" b="1" dirty="0"/>
              <a:t>: </a:t>
            </a:r>
            <a:r>
              <a:rPr lang="en-US" sz="2800" dirty="0"/>
              <a:t>Data integration is the process of bringing data from disparate sources together to provide users with a combined view. The premise of data integration is to make data more freely available and easier to consume and process by systems and users. Data integration can reduce IT costs, free-up resources, improve data quality, and foster innovation all without sweeping changes to existing applications or data structures.</a:t>
            </a:r>
          </a:p>
          <a:p>
            <a:pPr>
              <a:buNone/>
            </a:pPr>
            <a:endParaRPr lang="en-US" sz="2800" dirty="0"/>
          </a:p>
          <a:p>
            <a:pPr marL="0" indent="0">
              <a:buNone/>
            </a:pPr>
            <a:endParaRPr lang="en-US" dirty="0"/>
          </a:p>
        </p:txBody>
      </p:sp>
    </p:spTree>
    <p:extLst>
      <p:ext uri="{BB962C8B-B14F-4D97-AF65-F5344CB8AC3E}">
        <p14:creationId xmlns:p14="http://schemas.microsoft.com/office/powerpoint/2010/main" val="103130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7A36-D6A8-BE84-6A33-E4B3A1D89D70}"/>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A3BD955-5808-9776-36B5-2E99CCB4002D}"/>
              </a:ext>
            </a:extLst>
          </p:cNvPr>
          <p:cNvSpPr>
            <a:spLocks noGrp="1"/>
          </p:cNvSpPr>
          <p:nvPr>
            <p:ph idx="1"/>
          </p:nvPr>
        </p:nvSpPr>
        <p:spPr/>
        <p:txBody>
          <a:bodyPr>
            <a:normAutofit/>
          </a:bodyPr>
          <a:lstStyle/>
          <a:p>
            <a:pPr marL="0" indent="0">
              <a:buNone/>
            </a:pPr>
            <a:r>
              <a:rPr lang="en-US" b="1" dirty="0"/>
              <a:t>3.Data Transformation: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r>
              <a:rPr lang="en-US" b="1" dirty="0"/>
              <a:t>4.Data </a:t>
            </a:r>
            <a:r>
              <a:rPr lang="en-US" b="1" dirty="0" err="1"/>
              <a:t>Loading</a:t>
            </a:r>
            <a:r>
              <a:rPr lang="en-US" dirty="0" err="1"/>
              <a:t>:</a:t>
            </a:r>
            <a:r>
              <a:rPr lang="en-US" sz="2800" dirty="0" err="1"/>
              <a:t>Data</a:t>
            </a:r>
            <a:r>
              <a:rPr lang="en-US" sz="2800" dirty="0"/>
              <a:t> loading defines the LOAD component of the ETL process. ETL stands for Extraction, Transformation, and Load. Extraction deals with the retrieval and combining of data from multiple sources. Transformation deals with cleaning and formatting of the Extracted Data. Data Loading deals with data getting loaded into a storage system like cloud etc.</a:t>
            </a:r>
            <a:endParaRPr lang="en-US" dirty="0"/>
          </a:p>
        </p:txBody>
      </p:sp>
      <p:pic>
        <p:nvPicPr>
          <p:cNvPr id="5" name="Picture 4">
            <a:extLst>
              <a:ext uri="{FF2B5EF4-FFF2-40B4-BE49-F238E27FC236}">
                <a16:creationId xmlns:a16="http://schemas.microsoft.com/office/drawing/2014/main" id="{3299E8BD-338E-657B-2511-90114749E16C}"/>
              </a:ext>
            </a:extLst>
          </p:cNvPr>
          <p:cNvPicPr>
            <a:picLocks noChangeAspect="1"/>
          </p:cNvPicPr>
          <p:nvPr/>
        </p:nvPicPr>
        <p:blipFill>
          <a:blip r:embed="rId2"/>
          <a:stretch>
            <a:fillRect/>
          </a:stretch>
        </p:blipFill>
        <p:spPr>
          <a:xfrm>
            <a:off x="1865621" y="1555412"/>
            <a:ext cx="8460753" cy="2239347"/>
          </a:xfrm>
          <a:prstGeom prst="rect">
            <a:avLst/>
          </a:prstGeom>
        </p:spPr>
      </p:pic>
    </p:spTree>
    <p:extLst>
      <p:ext uri="{BB962C8B-B14F-4D97-AF65-F5344CB8AC3E}">
        <p14:creationId xmlns:p14="http://schemas.microsoft.com/office/powerpoint/2010/main" val="279003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8428-615A-F7A5-CBB6-9D4F41FB2F42}"/>
              </a:ext>
            </a:extLst>
          </p:cNvPr>
          <p:cNvSpPr>
            <a:spLocks noGrp="1"/>
          </p:cNvSpPr>
          <p:nvPr>
            <p:ph type="title"/>
          </p:nvPr>
        </p:nvSpPr>
        <p:spPr>
          <a:xfrm>
            <a:off x="-2" y="232759"/>
            <a:ext cx="12192000" cy="714892"/>
          </a:xfrm>
        </p:spPr>
        <p:txBody>
          <a:bodyPr/>
          <a:lstStyle/>
          <a:p>
            <a:r>
              <a:rPr lang="en-US" dirty="0"/>
              <a:t>Real Time Examples</a:t>
            </a:r>
          </a:p>
        </p:txBody>
      </p:sp>
      <p:sp>
        <p:nvSpPr>
          <p:cNvPr id="3" name="Content Placeholder 2">
            <a:extLst>
              <a:ext uri="{FF2B5EF4-FFF2-40B4-BE49-F238E27FC236}">
                <a16:creationId xmlns:a16="http://schemas.microsoft.com/office/drawing/2014/main" id="{D53A1EEA-743E-4587-EAAF-5049B2B22D63}"/>
              </a:ext>
            </a:extLst>
          </p:cNvPr>
          <p:cNvSpPr>
            <a:spLocks noGrp="1"/>
          </p:cNvSpPr>
          <p:nvPr>
            <p:ph idx="1"/>
          </p:nvPr>
        </p:nvSpPr>
        <p:spPr>
          <a:xfrm>
            <a:off x="199505" y="1097279"/>
            <a:ext cx="11779135" cy="5394960"/>
          </a:xfrm>
        </p:spPr>
        <p:txBody>
          <a:bodyPr>
            <a:normAutofit lnSpcReduction="10000"/>
          </a:bodyPr>
          <a:lstStyle/>
          <a:p>
            <a:pPr marL="0" indent="0">
              <a:buNone/>
            </a:pPr>
            <a:r>
              <a:rPr lang="en-US" b="1" dirty="0"/>
              <a:t>Some Of The Real Time Examples are:</a:t>
            </a:r>
          </a:p>
          <a:p>
            <a:pPr marL="0" indent="0">
              <a:buNone/>
            </a:pPr>
            <a:endParaRPr lang="en-US" b="1" dirty="0"/>
          </a:p>
          <a:p>
            <a:pPr marL="0" indent="0">
              <a:buNone/>
            </a:pPr>
            <a:r>
              <a:rPr lang="en-US" b="1" dirty="0"/>
              <a:t>1. HealthCare Process Analysis:</a:t>
            </a:r>
          </a:p>
          <a:p>
            <a:pPr marL="0" indent="0">
              <a:buNone/>
            </a:pPr>
            <a:r>
              <a:rPr lang="en-US" dirty="0"/>
              <a:t> 	Healthcare analysis plays a critical role in improving the quality of patient care, optimizing operational efficiency, making informed decisions, and driving evidence-based practices in the healthcare industry.</a:t>
            </a:r>
          </a:p>
          <a:p>
            <a:pPr marL="0" indent="0">
              <a:buNone/>
            </a:pPr>
            <a:r>
              <a:rPr lang="en-US" b="1" dirty="0"/>
              <a:t>2. E-Commerce Order Fulfillment:</a:t>
            </a:r>
          </a:p>
          <a:p>
            <a:pPr marL="0" indent="0">
              <a:buNone/>
            </a:pPr>
            <a:r>
              <a:rPr lang="en-US" dirty="0"/>
              <a:t>	Analyzing the end-to-end process of handling customer orders, from order placement to shipment.</a:t>
            </a:r>
          </a:p>
          <a:p>
            <a:pPr marL="0" indent="0">
              <a:buNone/>
            </a:pPr>
            <a:r>
              <a:rPr lang="en-US" b="1" dirty="0"/>
              <a:t>3.Financial Transaction Processing:</a:t>
            </a:r>
          </a:p>
          <a:p>
            <a:pPr marL="0" indent="0">
              <a:buNone/>
            </a:pPr>
            <a:r>
              <a:rPr lang="en-US" dirty="0"/>
              <a:t> Analyzing the process of handling financial transactions, including validation, authorization, and settlement. Process mining  improves transaction security.</a:t>
            </a:r>
          </a:p>
          <a:p>
            <a:pPr marL="0" indent="0">
              <a:buNone/>
            </a:pPr>
            <a:endParaRPr lang="en-US" dirty="0"/>
          </a:p>
        </p:txBody>
      </p:sp>
    </p:spTree>
    <p:extLst>
      <p:ext uri="{BB962C8B-B14F-4D97-AF65-F5344CB8AC3E}">
        <p14:creationId xmlns:p14="http://schemas.microsoft.com/office/powerpoint/2010/main" val="282712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A78D-F2FB-F374-F7A3-FCF0B49072DB}"/>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C3C1533C-9D2F-3653-21C1-30BF1FC0CB40}"/>
              </a:ext>
            </a:extLst>
          </p:cNvPr>
          <p:cNvSpPr>
            <a:spLocks noGrp="1"/>
          </p:cNvSpPr>
          <p:nvPr>
            <p:ph idx="1"/>
          </p:nvPr>
        </p:nvSpPr>
        <p:spPr/>
        <p:txBody>
          <a:bodyPr>
            <a:normAutofit/>
          </a:bodyPr>
          <a:lstStyle/>
          <a:p>
            <a:pPr marL="0" indent="0">
              <a:buNone/>
            </a:pPr>
            <a:r>
              <a:rPr lang="en-US" b="1" dirty="0"/>
              <a:t>4.Insurance Claims Processing:</a:t>
            </a:r>
          </a:p>
          <a:p>
            <a:pPr marL="0" indent="0">
              <a:buNone/>
            </a:pPr>
            <a:r>
              <a:rPr lang="en-US" dirty="0"/>
              <a:t>	Tracking the steps involved in processing insurance claims, including documentation, assessment, and payment. Process mining can help identify areas for automation.</a:t>
            </a:r>
          </a:p>
          <a:p>
            <a:pPr marL="0" indent="0">
              <a:buNone/>
            </a:pPr>
            <a:r>
              <a:rPr lang="en-US" b="1" dirty="0"/>
              <a:t>5. Public Transportation:</a:t>
            </a:r>
          </a:p>
          <a:p>
            <a:pPr marL="0" indent="0">
              <a:buNone/>
            </a:pPr>
            <a:r>
              <a:rPr lang="en-US" dirty="0"/>
              <a:t>	 Analyzing data from GPS trackers and passenger ticketing systems to optimize bus routes, reduce overcrowding, and improve overall public transportation efficiency.</a:t>
            </a:r>
          </a:p>
          <a:p>
            <a:pPr marL="0" indent="0">
              <a:buNone/>
            </a:pPr>
            <a:r>
              <a:rPr lang="en-US" b="1" dirty="0"/>
              <a:t>6. Academic Institutions:</a:t>
            </a:r>
          </a:p>
          <a:p>
            <a:pPr marL="0" indent="0">
              <a:buNone/>
            </a:pPr>
            <a:r>
              <a:rPr lang="en-US" dirty="0"/>
              <a:t>	Tracking the steps involved in enrolling students, including application submission, documentation review, and course registration. Process mining can help optimize the enrollment process and reduce administrative load.</a:t>
            </a:r>
          </a:p>
        </p:txBody>
      </p:sp>
    </p:spTree>
    <p:extLst>
      <p:ext uri="{BB962C8B-B14F-4D97-AF65-F5344CB8AC3E}">
        <p14:creationId xmlns:p14="http://schemas.microsoft.com/office/powerpoint/2010/main" val="286002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8B09-025E-11A7-C983-925A455C5916}"/>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DDD6A86A-43EB-52E6-1D8D-E8DF8AE218BA}"/>
              </a:ext>
            </a:extLst>
          </p:cNvPr>
          <p:cNvSpPr>
            <a:spLocks noGrp="1"/>
          </p:cNvSpPr>
          <p:nvPr>
            <p:ph idx="1"/>
          </p:nvPr>
        </p:nvSpPr>
        <p:spPr/>
        <p:txBody>
          <a:bodyPr/>
          <a:lstStyle/>
          <a:p>
            <a:r>
              <a:rPr lang="en-US" dirty="0"/>
              <a:t>Process mining can lead to several valuable outcomes that contribute to improving business processes, enhancing efficiency, and making data-driven decisions. </a:t>
            </a:r>
          </a:p>
          <a:p>
            <a:r>
              <a:rPr lang="en-US" dirty="0"/>
              <a:t> Put your knowledge about the theoretical foundations of Process Mining into practice</a:t>
            </a:r>
          </a:p>
          <a:p>
            <a:r>
              <a:rPr lang="en-US"/>
              <a:t>Conceptualize your process in terms of activities and cases.</a:t>
            </a:r>
          </a:p>
          <a:p>
            <a:endParaRPr lang="en-US" dirty="0"/>
          </a:p>
        </p:txBody>
      </p:sp>
    </p:spTree>
    <p:extLst>
      <p:ext uri="{BB962C8B-B14F-4D97-AF65-F5344CB8AC3E}">
        <p14:creationId xmlns:p14="http://schemas.microsoft.com/office/powerpoint/2010/main" val="11391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1" dirty="0"/>
              <a:t>From the </a:t>
            </a:r>
            <a:r>
              <a:rPr lang="en-US" sz="2400" b="1" dirty="0" err="1"/>
              <a:t>Celonis</a:t>
            </a:r>
            <a:r>
              <a:rPr lang="en-US" sz="2400" b="1" dirty="0"/>
              <a:t> Foundation you will learn the theoretical and applied fundamentals for Process Mining .</a:t>
            </a:r>
          </a:p>
          <a:p>
            <a:pPr marL="457200" indent="-457200"/>
            <a:r>
              <a:rPr lang="en-US" sz="2400" b="1" dirty="0"/>
              <a:t> We will learn how to perform high level tasks with </a:t>
            </a:r>
            <a:r>
              <a:rPr lang="en-US" sz="2400" b="1" dirty="0" err="1"/>
              <a:t>Celonis</a:t>
            </a:r>
            <a:r>
              <a:rPr lang="en-US" sz="2400" b="1" dirty="0"/>
              <a:t> by building a process model.</a:t>
            </a:r>
          </a:p>
          <a:p>
            <a:pPr marL="457200" indent="-457200"/>
            <a:r>
              <a:rPr lang="en-US" sz="2400" b="1" dirty="0"/>
              <a:t>Process mining applies data science to discover, validate and improve workflows.</a:t>
            </a:r>
          </a:p>
          <a:p>
            <a:pPr marL="0" indent="0">
              <a:buNone/>
            </a:pPr>
            <a:endParaRPr lang="en-US" sz="2400" b="1" dirty="0"/>
          </a:p>
          <a:p>
            <a:pPr marL="457200" indent="-457200"/>
            <a:endParaRPr lang="en-US" sz="2400" b="1" dirty="0"/>
          </a:p>
          <a:p>
            <a:pPr marL="457200" indent="-457200"/>
            <a:endParaRPr lang="en-US" sz="2400" b="1" dirty="0"/>
          </a:p>
          <a:p>
            <a:pPr marL="457200" indent="-457200"/>
            <a:endParaRPr lang="en-US" sz="2400" b="1" dirty="0"/>
          </a:p>
          <a:p>
            <a:pPr marL="0" indent="0">
              <a:buNone/>
            </a:pPr>
            <a:endParaRPr lang="en-US" sz="2400" b="1" dirty="0"/>
          </a:p>
          <a:p>
            <a:pPr marL="457200" indent="-457200"/>
            <a:endParaRPr lang="en-US" sz="2400" b="1" dirty="0"/>
          </a:p>
          <a:p>
            <a:pPr marL="457200" indent="-457200"/>
            <a:endParaRPr lang="en-US" sz="2400" b="1" dirty="0"/>
          </a:p>
          <a:p>
            <a:pPr marL="457200" indent="-457200"/>
            <a:endParaRPr lang="en-US" sz="2400" b="1" dirty="0"/>
          </a:p>
          <a:p>
            <a:pPr marL="457200" indent="-457200"/>
            <a:endParaRPr lang="en-US" sz="2400" b="1" dirty="0"/>
          </a:p>
          <a:p>
            <a:pPr marL="457200" indent="-457200"/>
            <a:endParaRPr lang="en-US" sz="2400" b="1" dirty="0"/>
          </a:p>
          <a:p>
            <a:pPr marL="457200" indent="-457200"/>
            <a:endParaRPr lang="en-US" sz="2400" b="1" dirty="0"/>
          </a:p>
          <a:p>
            <a:pPr marL="457200" indent="-457200"/>
            <a:endParaRPr lang="en-US" sz="2400" b="1" dirty="0"/>
          </a:p>
          <a:p>
            <a:pPr marL="457200" indent="-457200"/>
            <a:endParaRPr lang="en-US" sz="2400" b="1" dirty="0"/>
          </a:p>
          <a:p>
            <a:pPr marL="0" indent="0">
              <a:buNone/>
            </a:pPr>
            <a:endParaRPr lang="en-US" sz="2400" b="1"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6D817-345A-4E71-B3E4-9A7CF3DCFA87}"/>
              </a:ext>
            </a:extLst>
          </p:cNvPr>
          <p:cNvSpPr>
            <a:spLocks noGrp="1"/>
          </p:cNvSpPr>
          <p:nvPr>
            <p:ph idx="1"/>
          </p:nvPr>
        </p:nvSpPr>
        <p:spPr>
          <a:xfrm>
            <a:off x="199505" y="1097279"/>
            <a:ext cx="11779135" cy="5527962"/>
          </a:xfrm>
        </p:spPr>
        <p:txBody>
          <a:bodyPr>
            <a:normAutofit/>
          </a:bodyPr>
          <a:lstStyle/>
          <a:p>
            <a:pPr>
              <a:buNone/>
            </a:pPr>
            <a:r>
              <a:rPr lang="en-IN" b="1" dirty="0"/>
              <a:t>What is </a:t>
            </a:r>
            <a:r>
              <a:rPr lang="en-IN" b="1" dirty="0" err="1"/>
              <a:t>Celonis</a:t>
            </a:r>
            <a:r>
              <a:rPr lang="en-IN" b="1" dirty="0"/>
              <a:t> ?</a:t>
            </a:r>
          </a:p>
          <a:p>
            <a:pPr>
              <a:buFont typeface="Arial" pitchFamily="34" charset="0"/>
              <a:buChar char="•"/>
            </a:pPr>
            <a:r>
              <a:rPr lang="en-US" dirty="0" err="1"/>
              <a:t>Celonis</a:t>
            </a:r>
            <a:r>
              <a:rPr lang="en-US" dirty="0"/>
              <a:t> is a software company that specializes in process mining and process       optimization.</a:t>
            </a:r>
          </a:p>
          <a:p>
            <a:pPr>
              <a:buFont typeface="Arial" pitchFamily="34" charset="0"/>
              <a:buChar char="•"/>
            </a:pPr>
            <a:r>
              <a:rPr lang="en-US" dirty="0"/>
              <a:t>It was founded in 2011 by Bastian </a:t>
            </a:r>
            <a:r>
              <a:rPr lang="en-US" dirty="0" err="1"/>
              <a:t>Nominacher</a:t>
            </a:r>
            <a:r>
              <a:rPr lang="en-US" dirty="0"/>
              <a:t>, Martin </a:t>
            </a:r>
            <a:r>
              <a:rPr lang="en-US" dirty="0" err="1"/>
              <a:t>Klenk</a:t>
            </a:r>
            <a:r>
              <a:rPr lang="en-US" dirty="0"/>
              <a:t>, and Alexander Rinke in Germany.</a:t>
            </a:r>
            <a:endParaRPr lang="en-IN" dirty="0"/>
          </a:p>
          <a:p>
            <a:pPr>
              <a:buFont typeface="Arial" pitchFamily="34" charset="0"/>
              <a:buChar char="•"/>
            </a:pPr>
            <a:r>
              <a:rPr lang="en-US" dirty="0" err="1"/>
              <a:t>Celonis</a:t>
            </a:r>
            <a:r>
              <a:rPr lang="en-US" dirty="0"/>
              <a:t> claims to be the world leader in process mining</a:t>
            </a:r>
          </a:p>
          <a:p>
            <a:pPr marL="0" indent="0">
              <a:buNone/>
            </a:pPr>
            <a:r>
              <a:rPr lang="en-US" dirty="0"/>
              <a:t>The Main objectives of </a:t>
            </a:r>
            <a:r>
              <a:rPr lang="en-US" dirty="0" err="1"/>
              <a:t>Celonis</a:t>
            </a:r>
            <a:r>
              <a:rPr lang="en-US" dirty="0"/>
              <a:t> are:</a:t>
            </a:r>
          </a:p>
          <a:p>
            <a:pPr>
              <a:buFont typeface="Arial" panose="020B0604020202020204" pitchFamily="34" charset="0"/>
              <a:buChar char="•"/>
            </a:pPr>
            <a:r>
              <a:rPr lang="en-US" dirty="0"/>
              <a:t> Improve Process Efficiency</a:t>
            </a:r>
          </a:p>
          <a:p>
            <a:pPr>
              <a:buFont typeface="Arial" panose="020B0604020202020204" pitchFamily="34" charset="0"/>
              <a:buChar char="•"/>
            </a:pPr>
            <a:r>
              <a:rPr lang="en-US" dirty="0"/>
              <a:t>Compliance</a:t>
            </a:r>
          </a:p>
          <a:p>
            <a:pPr>
              <a:buFont typeface="Arial" panose="020B0604020202020204" pitchFamily="34" charset="0"/>
              <a:buChar char="•"/>
            </a:pPr>
            <a:r>
              <a:rPr lang="en-US" dirty="0"/>
              <a:t>Overall operational performance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75170467-7842-B9F7-84DA-49C73CB7C448}"/>
              </a:ext>
            </a:extLst>
          </p:cNvPr>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341368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2BAB-0D45-BE3D-ED25-61B4A73F701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4FF5D2B-ABAF-55A8-5E23-8BCC90F6D0AC}"/>
              </a:ext>
            </a:extLst>
          </p:cNvPr>
          <p:cNvSpPr>
            <a:spLocks noGrp="1"/>
          </p:cNvSpPr>
          <p:nvPr>
            <p:ph idx="1"/>
          </p:nvPr>
        </p:nvSpPr>
        <p:spPr/>
        <p:txBody>
          <a:bodyPr>
            <a:normAutofit/>
          </a:bodyPr>
          <a:lstStyle/>
          <a:p>
            <a:pPr marL="0" indent="0">
              <a:buNone/>
            </a:pPr>
            <a:r>
              <a:rPr lang="en-US" dirty="0"/>
              <a:t>What is Process Mining?</a:t>
            </a:r>
          </a:p>
          <a:p>
            <a:pPr marL="0" indent="0">
              <a:buNone/>
            </a:pPr>
            <a:r>
              <a:rPr lang="en-US" dirty="0"/>
              <a:t>         Process Mining is the combination of  process and mining and it is the data-driven approach that uses event logs and algorithms to analyze, visualize, and improve business processes within an organization.</a:t>
            </a:r>
          </a:p>
          <a:p>
            <a:pPr marL="0" indent="0">
              <a:buNone/>
            </a:pPr>
            <a:endParaRPr lang="en-US" dirty="0"/>
          </a:p>
          <a:p>
            <a:pPr marL="0" indent="0">
              <a:buNone/>
            </a:pPr>
            <a:r>
              <a:rPr lang="en-US" dirty="0"/>
              <a:t>What is process?</a:t>
            </a:r>
          </a:p>
          <a:p>
            <a:pPr marL="0" indent="0">
              <a:buNone/>
            </a:pPr>
            <a:r>
              <a:rPr lang="en-US" dirty="0"/>
              <a:t>       A series of actions which are carried out in order to achieve a particular results.</a:t>
            </a:r>
          </a:p>
          <a:p>
            <a:pPr marL="0" indent="0">
              <a:buNone/>
            </a:pPr>
            <a:endParaRPr lang="en-US" dirty="0"/>
          </a:p>
          <a:p>
            <a:pPr marL="0" indent="0">
              <a:buNone/>
            </a:pPr>
            <a:r>
              <a:rPr lang="en-US" dirty="0"/>
              <a:t>What is Mining?</a:t>
            </a:r>
          </a:p>
          <a:p>
            <a:pPr marL="0" indent="0">
              <a:buNone/>
            </a:pPr>
            <a:r>
              <a:rPr lang="en-US" dirty="0"/>
              <a:t>         Is the process of extracting useful information from huge amount of data.</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039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F0D-A4F6-F57B-A638-4F72EDDA86E2}"/>
              </a:ext>
            </a:extLst>
          </p:cNvPr>
          <p:cNvSpPr>
            <a:spLocks noGrp="1"/>
          </p:cNvSpPr>
          <p:nvPr>
            <p:ph type="title"/>
          </p:nvPr>
        </p:nvSpPr>
        <p:spPr/>
        <p:txBody>
          <a:bodyPr/>
          <a:lstStyle/>
          <a:p>
            <a:r>
              <a:rPr lang="en-US" dirty="0"/>
              <a:t>Contd..</a:t>
            </a:r>
          </a:p>
        </p:txBody>
      </p:sp>
      <p:sp>
        <p:nvSpPr>
          <p:cNvPr id="9" name="Content Placeholder 8">
            <a:extLst>
              <a:ext uri="{FF2B5EF4-FFF2-40B4-BE49-F238E27FC236}">
                <a16:creationId xmlns:a16="http://schemas.microsoft.com/office/drawing/2014/main" id="{FAB012E1-EE98-96B6-1A76-1691CD919A25}"/>
              </a:ext>
            </a:extLst>
          </p:cNvPr>
          <p:cNvSpPr>
            <a:spLocks noGrp="1"/>
          </p:cNvSpPr>
          <p:nvPr>
            <p:ph idx="1"/>
          </p:nvPr>
        </p:nvSpPr>
        <p:spPr/>
        <p:txBody>
          <a:bodyPr/>
          <a:lstStyle/>
          <a:p>
            <a:pPr marL="0" indent="0">
              <a:buNone/>
            </a:pPr>
            <a:r>
              <a:rPr lang="en-US" dirty="0"/>
              <a:t>How Process Mining Works?</a:t>
            </a:r>
          </a:p>
          <a:p>
            <a:pPr marL="0" indent="0">
              <a:buNone/>
            </a:pPr>
            <a:endParaRPr lang="en-US" dirty="0"/>
          </a:p>
        </p:txBody>
      </p:sp>
      <p:pic>
        <p:nvPicPr>
          <p:cNvPr id="12" name="Picture 11">
            <a:extLst>
              <a:ext uri="{FF2B5EF4-FFF2-40B4-BE49-F238E27FC236}">
                <a16:creationId xmlns:a16="http://schemas.microsoft.com/office/drawing/2014/main" id="{405ED81C-0E6B-5F1A-90EC-AC9EED080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64" y="1567543"/>
            <a:ext cx="11157095" cy="4795935"/>
          </a:xfrm>
          <a:prstGeom prst="rect">
            <a:avLst/>
          </a:prstGeom>
        </p:spPr>
      </p:pic>
    </p:spTree>
    <p:extLst>
      <p:ext uri="{BB962C8B-B14F-4D97-AF65-F5344CB8AC3E}">
        <p14:creationId xmlns:p14="http://schemas.microsoft.com/office/powerpoint/2010/main" val="370880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0E84-8882-2109-2F35-2397E695CD18}"/>
              </a:ext>
            </a:extLst>
          </p:cNvPr>
          <p:cNvSpPr>
            <a:spLocks noGrp="1"/>
          </p:cNvSpPr>
          <p:nvPr>
            <p:ph type="title"/>
          </p:nvPr>
        </p:nvSpPr>
        <p:spPr>
          <a:xfrm>
            <a:off x="0" y="232759"/>
            <a:ext cx="12192000" cy="714892"/>
          </a:xfrm>
        </p:spPr>
        <p:txBody>
          <a:bodyPr/>
          <a:lstStyle/>
          <a:p>
            <a:r>
              <a:rPr lang="en-US" dirty="0"/>
              <a:t>Technology</a:t>
            </a:r>
          </a:p>
        </p:txBody>
      </p:sp>
      <p:sp>
        <p:nvSpPr>
          <p:cNvPr id="3" name="Content Placeholder 2">
            <a:extLst>
              <a:ext uri="{FF2B5EF4-FFF2-40B4-BE49-F238E27FC236}">
                <a16:creationId xmlns:a16="http://schemas.microsoft.com/office/drawing/2014/main" id="{51271113-E6DA-BEC0-CFA5-94D8E53B278B}"/>
              </a:ext>
            </a:extLst>
          </p:cNvPr>
          <p:cNvSpPr>
            <a:spLocks noGrp="1"/>
          </p:cNvSpPr>
          <p:nvPr>
            <p:ph idx="1"/>
          </p:nvPr>
        </p:nvSpPr>
        <p:spPr/>
        <p:txBody>
          <a:bodyPr>
            <a:normAutofit lnSpcReduction="10000"/>
          </a:bodyPr>
          <a:lstStyle/>
          <a:p>
            <a:r>
              <a:rPr lang="en-US" dirty="0"/>
              <a:t>The technologies followed by process mining are as follows</a:t>
            </a:r>
          </a:p>
          <a:p>
            <a:pPr marL="0" indent="0">
              <a:buNone/>
            </a:pPr>
            <a:r>
              <a:rPr lang="en-US" dirty="0"/>
              <a:t> </a:t>
            </a:r>
            <a:r>
              <a:rPr lang="en-US" b="1" dirty="0"/>
              <a:t>1.Process Discovery</a:t>
            </a:r>
          </a:p>
          <a:p>
            <a:pPr marL="0" indent="0">
              <a:buNone/>
            </a:pPr>
            <a:r>
              <a:rPr lang="en-US" dirty="0"/>
              <a:t>	Process discovery is a crucial step in process mining that involves automatically creating a visual representation of a business process based on event data collected from various IT systems, databases, or applications.</a:t>
            </a:r>
          </a:p>
          <a:p>
            <a:pPr marL="0" indent="0">
              <a:buNone/>
            </a:pPr>
            <a:r>
              <a:rPr lang="en-US" dirty="0"/>
              <a:t>  </a:t>
            </a:r>
            <a:r>
              <a:rPr lang="en-US" b="1" dirty="0"/>
              <a:t>2.Conformance Checking</a:t>
            </a:r>
          </a:p>
          <a:p>
            <a:pPr marL="0" indent="0">
              <a:buNone/>
            </a:pPr>
            <a:r>
              <a:rPr lang="en-US" sz="2800" dirty="0"/>
              <a:t>	The purpose of conformance checking is to identify deviations and differences between the data represented by the model and the real-world execution of the process. </a:t>
            </a:r>
          </a:p>
          <a:p>
            <a:pPr marL="0" indent="0">
              <a:buNone/>
            </a:pPr>
            <a:r>
              <a:rPr lang="en-US" dirty="0"/>
              <a:t> </a:t>
            </a:r>
            <a:r>
              <a:rPr lang="en-US" b="1" dirty="0"/>
              <a:t>3.Operational Support</a:t>
            </a:r>
          </a:p>
          <a:p>
            <a:pPr marL="0" indent="0">
              <a:buNone/>
            </a:pPr>
            <a:r>
              <a:rPr lang="en-US" dirty="0"/>
              <a:t>	Operation support aims to maintain the stability, reliability, and effectiveness of an organization's core activities.</a:t>
            </a:r>
          </a:p>
          <a:p>
            <a:pPr marL="0" indent="0">
              <a:buNone/>
            </a:pPr>
            <a:endParaRPr lang="en-US" sz="2800" dirty="0"/>
          </a:p>
          <a:p>
            <a:pPr lvl="1">
              <a:buFont typeface="Wingdings" panose="05000000000000000000" pitchFamily="2" charset="2"/>
              <a:buChar char="Ø"/>
            </a:pPr>
            <a:endParaRPr lang="en-US" sz="2800" dirty="0"/>
          </a:p>
          <a:p>
            <a:pPr marL="0" indent="0">
              <a:buNone/>
            </a:pPr>
            <a:endParaRPr lang="en-US" dirty="0"/>
          </a:p>
        </p:txBody>
      </p:sp>
    </p:spTree>
    <p:extLst>
      <p:ext uri="{BB962C8B-B14F-4D97-AF65-F5344CB8AC3E}">
        <p14:creationId xmlns:p14="http://schemas.microsoft.com/office/powerpoint/2010/main" val="399672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0BD8-73EC-A344-BEF6-D898AC13E44E}"/>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B32C036F-C6CC-C52B-B240-B51A4A585FFB}"/>
              </a:ext>
            </a:extLst>
          </p:cNvPr>
          <p:cNvSpPr>
            <a:spLocks noGrp="1"/>
          </p:cNvSpPr>
          <p:nvPr>
            <p:ph idx="1"/>
          </p:nvPr>
        </p:nvSpPr>
        <p:spPr/>
        <p:txBody>
          <a:bodyPr>
            <a:normAutofit/>
          </a:bodyPr>
          <a:lstStyle/>
          <a:p>
            <a:r>
              <a:rPr lang="en-US" dirty="0"/>
              <a:t>The major applications of process mining are</a:t>
            </a:r>
          </a:p>
          <a:p>
            <a:pPr marL="0" indent="0">
              <a:buNone/>
            </a:pPr>
            <a:r>
              <a:rPr lang="en-US" dirty="0"/>
              <a:t>1.Performance Measurement</a:t>
            </a:r>
          </a:p>
          <a:p>
            <a:pPr marL="0" indent="0">
              <a:buNone/>
            </a:pPr>
            <a:r>
              <a:rPr lang="en-US" dirty="0"/>
              <a:t>2.Predictive Analysis</a:t>
            </a:r>
          </a:p>
          <a:p>
            <a:pPr marL="0" indent="0">
              <a:buNone/>
            </a:pPr>
            <a:r>
              <a:rPr lang="en-US" dirty="0"/>
              <a:t>3.Fraud Detection</a:t>
            </a:r>
          </a:p>
          <a:p>
            <a:pPr marL="0" indent="0">
              <a:buNone/>
            </a:pPr>
            <a:r>
              <a:rPr lang="en-US" b="1" dirty="0"/>
              <a:t>1.Performance Measurement:</a:t>
            </a:r>
          </a:p>
          <a:p>
            <a:pPr marL="0" indent="0">
              <a:buNone/>
            </a:pPr>
            <a:r>
              <a:rPr lang="en-US" dirty="0"/>
              <a:t>	Performance measurement is used across various sectors and industries, from business and </a:t>
            </a:r>
            <a:r>
              <a:rPr lang="en-US" dirty="0" err="1"/>
              <a:t>finance.By</a:t>
            </a:r>
            <a:r>
              <a:rPr lang="en-US" dirty="0"/>
              <a:t> measuring and analyzing on performance data.</a:t>
            </a:r>
          </a:p>
          <a:p>
            <a:pPr marL="0" indent="0">
              <a:buNone/>
            </a:pPr>
            <a:r>
              <a:rPr lang="en-US" b="1" dirty="0"/>
              <a:t>2.Predictive Analytics</a:t>
            </a:r>
            <a:r>
              <a:rPr lang="en-US" dirty="0"/>
              <a:t>: Some process mining tools have integrated predictive analytics capabilities. By analyzing historical process data, organizations can make predictions about future process behaviors and potential issues.</a:t>
            </a:r>
          </a:p>
        </p:txBody>
      </p:sp>
    </p:spTree>
    <p:extLst>
      <p:ext uri="{BB962C8B-B14F-4D97-AF65-F5344CB8AC3E}">
        <p14:creationId xmlns:p14="http://schemas.microsoft.com/office/powerpoint/2010/main" val="218208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737F-0FFD-37E2-DF6D-12245ABD483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3BD7DB5D-EC3F-0A29-EE7D-674B870A0C8B}"/>
              </a:ext>
            </a:extLst>
          </p:cNvPr>
          <p:cNvSpPr>
            <a:spLocks noGrp="1"/>
          </p:cNvSpPr>
          <p:nvPr>
            <p:ph idx="1"/>
          </p:nvPr>
        </p:nvSpPr>
        <p:spPr/>
        <p:txBody>
          <a:bodyPr>
            <a:normAutofit/>
          </a:bodyPr>
          <a:lstStyle/>
          <a:p>
            <a:pPr marL="0" indent="0">
              <a:buNone/>
            </a:pPr>
            <a:r>
              <a:rPr lang="en-US" b="1" dirty="0"/>
              <a:t>3.Fraud Detection:</a:t>
            </a:r>
          </a:p>
          <a:p>
            <a:pPr marL="0" indent="0">
              <a:buNone/>
            </a:pPr>
            <a:r>
              <a:rPr lang="en-US" dirty="0"/>
              <a:t>	Fraud detection is the process of identifying and preventing fraudulent activities within an organization or system. It involves using various techniques and technologies to analyze data, patterns, and behaviors to detect anomalies or unusual activities.</a:t>
            </a:r>
          </a:p>
          <a:p>
            <a:pPr marL="0" indent="0">
              <a:buNone/>
            </a:pPr>
            <a:endParaRPr lang="en-US" dirty="0"/>
          </a:p>
        </p:txBody>
      </p:sp>
    </p:spTree>
    <p:extLst>
      <p:ext uri="{BB962C8B-B14F-4D97-AF65-F5344CB8AC3E}">
        <p14:creationId xmlns:p14="http://schemas.microsoft.com/office/powerpoint/2010/main" val="40253932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1562</TotalTime>
  <Words>1147</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Custom Design</vt:lpstr>
      <vt:lpstr>PowerPoint Presentation</vt:lpstr>
      <vt:lpstr>Contents</vt:lpstr>
      <vt:lpstr>Course Objective</vt:lpstr>
      <vt:lpstr>Introduction </vt:lpstr>
      <vt:lpstr>Contd..</vt:lpstr>
      <vt:lpstr>Contd..</vt:lpstr>
      <vt:lpstr>Technology</vt:lpstr>
      <vt:lpstr>Applications</vt:lpstr>
      <vt:lpstr>Contd..</vt:lpstr>
      <vt:lpstr>Module</vt:lpstr>
      <vt:lpstr>Contd..</vt:lpstr>
      <vt:lpstr>Module</vt:lpstr>
      <vt:lpstr>Contd..</vt:lpstr>
      <vt:lpstr>Real Time Examples</vt:lpstr>
      <vt:lpstr>Contd..</vt:lpstr>
      <vt:lpstr>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Sumanth Reddy</cp:lastModifiedBy>
  <cp:revision>115</cp:revision>
  <dcterms:created xsi:type="dcterms:W3CDTF">2019-06-11T05:35:51Z</dcterms:created>
  <dcterms:modified xsi:type="dcterms:W3CDTF">2023-08-30T17:32:48Z</dcterms:modified>
</cp:coreProperties>
</file>