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8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embeddedFontLst>
    <p:embeddedFont>
      <p:font typeface="Arial Narrow" pitchFamily="34"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1" name="Shape 17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Calibri"/>
                <a:ea typeface="Calibri"/>
                <a:cs typeface="Calibri"/>
                <a:sym typeface="Calibri"/>
              </a:rPr>
              <a:pPr marL="0" marR="0" lvl="0" indent="0" algn="r" rtl="0">
                <a:spcBef>
                  <a:spcPts val="0"/>
                </a:spcBef>
                <a:spcAft>
                  <a:spcPts val="0"/>
                </a:spcAft>
                <a:buNone/>
              </a:p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0" name="Shape 20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Shape 21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5" name="Shape 23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Shape 11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6" name="Shape 25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Calibri"/>
                <a:ea typeface="Calibri"/>
                <a:cs typeface="Calibri"/>
                <a:sym typeface="Calibri"/>
              </a:rPr>
              <a:pPr marL="0" marR="0" lvl="0" indent="0" algn="r" rtl="0">
                <a:spcBef>
                  <a:spcPts val="0"/>
                </a:spcBef>
                <a:spcAft>
                  <a:spcPts val="0"/>
                </a:spcAft>
                <a:buNone/>
              </a:p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2" name="Shape 27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0" name="Shape 29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7" name="Shape 29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4" name="Shape 30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1" name="Shape 31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Shape 11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9" name="Shape 31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pPr marL="0" lvl="0" indent="0">
                <a:spcBef>
                  <a:spcPts val="0"/>
                </a:spcBef>
                <a:spcAft>
                  <a:spcPts val="0"/>
                </a:spcAft>
                <a:buClr>
                  <a:srgbClr val="000000"/>
                </a:buClr>
                <a:buFont typeface="Arial"/>
                <a:buNone/>
              </a:pPr>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6"/>
        <p:cNvGrpSpPr/>
        <p:nvPr/>
      </p:nvGrpSpPr>
      <p:grpSpPr>
        <a:xfrm>
          <a:off x="0" y="0"/>
          <a:ext cx="0" cy="0"/>
          <a:chOff x="0" y="0"/>
          <a:chExt cx="0" cy="0"/>
        </a:xfrm>
      </p:grpSpPr>
      <p:pic>
        <p:nvPicPr>
          <p:cNvPr id="17" name="Shape 17" descr="horizon.png"/>
          <p:cNvPicPr preferRelativeResize="0"/>
          <p:nvPr/>
        </p:nvPicPr>
        <p:blipFill rotWithShape="1">
          <a:blip r:embed="rId2">
            <a:alphaModFix/>
          </a:blip>
          <a:srcRect t="33333"/>
          <a:stretch/>
        </p:blipFill>
        <p:spPr>
          <a:xfrm>
            <a:off x="0" y="0"/>
            <a:ext cx="9144000" cy="4572000"/>
          </a:xfrm>
          <a:prstGeom prst="rect">
            <a:avLst/>
          </a:prstGeom>
          <a:noFill/>
          <a:ln>
            <a:noFill/>
          </a:ln>
        </p:spPr>
      </p:pic>
      <p:sp>
        <p:nvSpPr>
          <p:cNvPr id="18" name="Shape 18"/>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9" name="Shape 19"/>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20" name="Shape 20"/>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Arial Narrow"/>
                <a:ea typeface="Arial Narrow"/>
                <a:cs typeface="Arial Narrow"/>
                <a:sym typeface="Arial Narrow"/>
              </a:defRPr>
            </a:lvl1pPr>
            <a:lvl2pPr marL="0" marR="0" lvl="1" indent="0" algn="r" rtl="0">
              <a:spcBef>
                <a:spcPts val="0"/>
              </a:spcBef>
              <a:buNone/>
              <a:defRPr sz="1100" b="0" i="0" u="none" strike="noStrike" cap="none">
                <a:solidFill>
                  <a:schemeClr val="lt1"/>
                </a:solidFill>
                <a:latin typeface="Arial Narrow"/>
                <a:ea typeface="Arial Narrow"/>
                <a:cs typeface="Arial Narrow"/>
                <a:sym typeface="Arial Narrow"/>
              </a:defRPr>
            </a:lvl2pPr>
            <a:lvl3pPr marL="0" marR="0" lvl="2" indent="0" algn="r" rtl="0">
              <a:spcBef>
                <a:spcPts val="0"/>
              </a:spcBef>
              <a:buNone/>
              <a:defRPr sz="1100" b="0" i="0" u="none" strike="noStrike" cap="none">
                <a:solidFill>
                  <a:schemeClr val="lt1"/>
                </a:solidFill>
                <a:latin typeface="Arial Narrow"/>
                <a:ea typeface="Arial Narrow"/>
                <a:cs typeface="Arial Narrow"/>
                <a:sym typeface="Arial Narrow"/>
              </a:defRPr>
            </a:lvl3pPr>
            <a:lvl4pPr marL="0" marR="0" lvl="3" indent="0" algn="r" rtl="0">
              <a:spcBef>
                <a:spcPts val="0"/>
              </a:spcBef>
              <a:buNone/>
              <a:defRPr sz="1100" b="0" i="0" u="none" strike="noStrike" cap="none">
                <a:solidFill>
                  <a:schemeClr val="lt1"/>
                </a:solidFill>
                <a:latin typeface="Arial Narrow"/>
                <a:ea typeface="Arial Narrow"/>
                <a:cs typeface="Arial Narrow"/>
                <a:sym typeface="Arial Narrow"/>
              </a:defRPr>
            </a:lvl4pPr>
            <a:lvl5pPr marL="0" marR="0" lvl="4" indent="0" algn="r" rtl="0">
              <a:spcBef>
                <a:spcPts val="0"/>
              </a:spcBef>
              <a:buNone/>
              <a:defRPr sz="1100" b="0" i="0" u="none" strike="noStrike" cap="none">
                <a:solidFill>
                  <a:schemeClr val="lt1"/>
                </a:solidFill>
                <a:latin typeface="Arial Narrow"/>
                <a:ea typeface="Arial Narrow"/>
                <a:cs typeface="Arial Narrow"/>
                <a:sym typeface="Arial Narrow"/>
              </a:defRPr>
            </a:lvl5pPr>
            <a:lvl6pPr marL="0" marR="0" lvl="5" indent="0" algn="r" rtl="0">
              <a:spcBef>
                <a:spcPts val="0"/>
              </a:spcBef>
              <a:buNone/>
              <a:defRPr sz="1100" b="0" i="0" u="none" strike="noStrike" cap="none">
                <a:solidFill>
                  <a:schemeClr val="lt1"/>
                </a:solidFill>
                <a:latin typeface="Arial Narrow"/>
                <a:ea typeface="Arial Narrow"/>
                <a:cs typeface="Arial Narrow"/>
                <a:sym typeface="Arial Narrow"/>
              </a:defRPr>
            </a:lvl6pPr>
            <a:lvl7pPr marL="0" marR="0" lvl="6" indent="0" algn="r" rtl="0">
              <a:spcBef>
                <a:spcPts val="0"/>
              </a:spcBef>
              <a:buNone/>
              <a:defRPr sz="1100" b="0" i="0" u="none" strike="noStrike" cap="none">
                <a:solidFill>
                  <a:schemeClr val="lt1"/>
                </a:solidFill>
                <a:latin typeface="Arial Narrow"/>
                <a:ea typeface="Arial Narrow"/>
                <a:cs typeface="Arial Narrow"/>
                <a:sym typeface="Arial Narrow"/>
              </a:defRPr>
            </a:lvl7pPr>
            <a:lvl8pPr marL="0" marR="0" lvl="7" indent="0" algn="r" rtl="0">
              <a:spcBef>
                <a:spcPts val="0"/>
              </a:spcBef>
              <a:buNone/>
              <a:defRPr sz="1100" b="0" i="0" u="none" strike="noStrike" cap="none">
                <a:solidFill>
                  <a:schemeClr val="lt1"/>
                </a:solidFill>
                <a:latin typeface="Arial Narrow"/>
                <a:ea typeface="Arial Narrow"/>
                <a:cs typeface="Arial Narrow"/>
                <a:sym typeface="Arial Narrow"/>
              </a:defRPr>
            </a:lvl8pPr>
            <a:lvl9pPr marL="0" marR="0" lvl="8" indent="0" algn="r" rtl="0">
              <a:spcBef>
                <a:spcPts val="0"/>
              </a:spcBef>
              <a:buNone/>
              <a:defRPr sz="1100" b="0" i="0" u="none" strike="noStrike" cap="none">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
        <p:nvSpPr>
          <p:cNvPr id="21" name="Shape 21"/>
          <p:cNvSpPr txBox="1">
            <a:spLocks noGrp="1"/>
          </p:cNvSpPr>
          <p:nvPr>
            <p:ph type="subTitle" idx="1"/>
          </p:nvPr>
        </p:nvSpPr>
        <p:spPr>
          <a:xfrm>
            <a:off x="12192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340"/>
              </a:spcBef>
              <a:spcAft>
                <a:spcPts val="0"/>
              </a:spcAft>
              <a:buClr>
                <a:schemeClr val="lt2"/>
              </a:buClr>
              <a:buSzPts val="1700"/>
              <a:buFont typeface="Arial"/>
              <a:buNone/>
              <a:defRPr sz="1700" b="0" i="0" u="none" strike="noStrike" cap="none">
                <a:solidFill>
                  <a:schemeClr val="lt2"/>
                </a:solidFill>
                <a:latin typeface="Arial Narrow"/>
                <a:ea typeface="Arial Narrow"/>
                <a:cs typeface="Arial Narrow"/>
                <a:sym typeface="Arial Narrow"/>
              </a:defRPr>
            </a:lvl1pPr>
            <a:lvl2pPr marR="0" lvl="1"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2pPr>
            <a:lvl3pPr marR="0" lvl="2"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3pPr>
            <a:lvl4pPr marR="0" lvl="3"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4pPr>
            <a:lvl5pPr marR="0" lvl="4"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5pPr>
            <a:lvl6pPr marR="0" lvl="5"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6pPr>
            <a:lvl7pPr marR="0" lvl="6"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7pPr>
            <a:lvl8pPr marR="0" lvl="7" algn="ctr" rtl="0">
              <a:lnSpc>
                <a:spcPct val="100000"/>
              </a:lnSpc>
              <a:spcBef>
                <a:spcPts val="600"/>
              </a:spcBef>
              <a:spcAft>
                <a:spcPts val="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8pPr>
            <a:lvl9pPr marR="0" lvl="8" algn="ctr" rtl="0">
              <a:lnSpc>
                <a:spcPct val="100000"/>
              </a:lnSpc>
              <a:spcBef>
                <a:spcPts val="600"/>
              </a:spcBef>
              <a:spcAft>
                <a:spcPts val="600"/>
              </a:spcAft>
              <a:buClr>
                <a:schemeClr val="lt2"/>
              </a:buClr>
              <a:buSzPts val="1700"/>
              <a:buFont typeface="Arial"/>
              <a:buNone/>
              <a:defRPr sz="1700" b="0" i="0" u="none" strike="noStrike" cap="none">
                <a:solidFill>
                  <a:schemeClr val="lt1"/>
                </a:solidFill>
                <a:latin typeface="Arial Narrow"/>
                <a:ea typeface="Arial Narrow"/>
                <a:cs typeface="Arial Narrow"/>
                <a:sym typeface="Arial Narrow"/>
              </a:defRPr>
            </a:lvl9pPr>
          </a:lstStyle>
          <a:p>
            <a:endParaRPr/>
          </a:p>
        </p:txBody>
      </p:sp>
      <p:sp>
        <p:nvSpPr>
          <p:cNvPr id="22" name="Shape 22"/>
          <p:cNvSpPr txBox="1">
            <a:spLocks noGrp="1"/>
          </p:cNvSpPr>
          <p:nvPr>
            <p:ph type="ctrTitle"/>
          </p:nvPr>
        </p:nvSpPr>
        <p:spPr>
          <a:xfrm>
            <a:off x="685800" y="2007888"/>
            <a:ext cx="7772400" cy="1470025"/>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Clr>
                <a:schemeClr val="lt1"/>
              </a:buClr>
              <a:buSzPts val="3200"/>
              <a:buFont typeface="Arial Narrow"/>
              <a:buNone/>
              <a:defRPr sz="32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09600" y="274638"/>
            <a:ext cx="7924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7" name="Shape 77"/>
          <p:cNvSpPr txBox="1">
            <a:spLocks noGrp="1"/>
          </p:cNvSpPr>
          <p:nvPr>
            <p:ph type="body" idx="1"/>
          </p:nvPr>
        </p:nvSpPr>
        <p:spPr>
          <a:xfrm rot="5400000">
            <a:off x="2309019" y="-99218"/>
            <a:ext cx="4525963" cy="79248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78" name="Shape 78"/>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79" name="Shape 79"/>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80" name="Shape 80"/>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3" name="Shape 8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84" name="Shape 84"/>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85" name="Shape 85"/>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86" name="Shape 86"/>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09600" y="274638"/>
            <a:ext cx="7924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Shape 25"/>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26" name="Shape 26"/>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27" name="Shape 27"/>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Arial Narrow"/>
                <a:ea typeface="Arial Narrow"/>
                <a:cs typeface="Arial Narrow"/>
                <a:sym typeface="Arial Narrow"/>
              </a:defRPr>
            </a:lvl1pPr>
            <a:lvl2pPr marL="0" marR="0" lvl="1" indent="0" algn="r" rtl="0">
              <a:spcBef>
                <a:spcPts val="0"/>
              </a:spcBef>
              <a:buNone/>
              <a:defRPr sz="1100" b="0" i="0" u="none" strike="noStrike" cap="none">
                <a:solidFill>
                  <a:schemeClr val="lt1"/>
                </a:solidFill>
                <a:latin typeface="Arial Narrow"/>
                <a:ea typeface="Arial Narrow"/>
                <a:cs typeface="Arial Narrow"/>
                <a:sym typeface="Arial Narrow"/>
              </a:defRPr>
            </a:lvl2pPr>
            <a:lvl3pPr marL="0" marR="0" lvl="2" indent="0" algn="r" rtl="0">
              <a:spcBef>
                <a:spcPts val="0"/>
              </a:spcBef>
              <a:buNone/>
              <a:defRPr sz="1100" b="0" i="0" u="none" strike="noStrike" cap="none">
                <a:solidFill>
                  <a:schemeClr val="lt1"/>
                </a:solidFill>
                <a:latin typeface="Arial Narrow"/>
                <a:ea typeface="Arial Narrow"/>
                <a:cs typeface="Arial Narrow"/>
                <a:sym typeface="Arial Narrow"/>
              </a:defRPr>
            </a:lvl3pPr>
            <a:lvl4pPr marL="0" marR="0" lvl="3" indent="0" algn="r" rtl="0">
              <a:spcBef>
                <a:spcPts val="0"/>
              </a:spcBef>
              <a:buNone/>
              <a:defRPr sz="1100" b="0" i="0" u="none" strike="noStrike" cap="none">
                <a:solidFill>
                  <a:schemeClr val="lt1"/>
                </a:solidFill>
                <a:latin typeface="Arial Narrow"/>
                <a:ea typeface="Arial Narrow"/>
                <a:cs typeface="Arial Narrow"/>
                <a:sym typeface="Arial Narrow"/>
              </a:defRPr>
            </a:lvl4pPr>
            <a:lvl5pPr marL="0" marR="0" lvl="4" indent="0" algn="r" rtl="0">
              <a:spcBef>
                <a:spcPts val="0"/>
              </a:spcBef>
              <a:buNone/>
              <a:defRPr sz="1100" b="0" i="0" u="none" strike="noStrike" cap="none">
                <a:solidFill>
                  <a:schemeClr val="lt1"/>
                </a:solidFill>
                <a:latin typeface="Arial Narrow"/>
                <a:ea typeface="Arial Narrow"/>
                <a:cs typeface="Arial Narrow"/>
                <a:sym typeface="Arial Narrow"/>
              </a:defRPr>
            </a:lvl5pPr>
            <a:lvl6pPr marL="0" marR="0" lvl="5" indent="0" algn="r" rtl="0">
              <a:spcBef>
                <a:spcPts val="0"/>
              </a:spcBef>
              <a:buNone/>
              <a:defRPr sz="1100" b="0" i="0" u="none" strike="noStrike" cap="none">
                <a:solidFill>
                  <a:schemeClr val="lt1"/>
                </a:solidFill>
                <a:latin typeface="Arial Narrow"/>
                <a:ea typeface="Arial Narrow"/>
                <a:cs typeface="Arial Narrow"/>
                <a:sym typeface="Arial Narrow"/>
              </a:defRPr>
            </a:lvl6pPr>
            <a:lvl7pPr marL="0" marR="0" lvl="6" indent="0" algn="r" rtl="0">
              <a:spcBef>
                <a:spcPts val="0"/>
              </a:spcBef>
              <a:buNone/>
              <a:defRPr sz="1100" b="0" i="0" u="none" strike="noStrike" cap="none">
                <a:solidFill>
                  <a:schemeClr val="lt1"/>
                </a:solidFill>
                <a:latin typeface="Arial Narrow"/>
                <a:ea typeface="Arial Narrow"/>
                <a:cs typeface="Arial Narrow"/>
                <a:sym typeface="Arial Narrow"/>
              </a:defRPr>
            </a:lvl7pPr>
            <a:lvl8pPr marL="0" marR="0" lvl="7" indent="0" algn="r" rtl="0">
              <a:spcBef>
                <a:spcPts val="0"/>
              </a:spcBef>
              <a:buNone/>
              <a:defRPr sz="1100" b="0" i="0" u="none" strike="noStrike" cap="none">
                <a:solidFill>
                  <a:schemeClr val="lt1"/>
                </a:solidFill>
                <a:latin typeface="Arial Narrow"/>
                <a:ea typeface="Arial Narrow"/>
                <a:cs typeface="Arial Narrow"/>
                <a:sym typeface="Arial Narrow"/>
              </a:defRPr>
            </a:lvl8pPr>
            <a:lvl9pPr marL="0" marR="0" lvl="8" indent="0" algn="r" rtl="0">
              <a:spcBef>
                <a:spcPts val="0"/>
              </a:spcBef>
              <a:buNone/>
              <a:defRPr sz="1100" b="0" i="0" u="none" strike="noStrike" cap="none">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
        <p:nvSpPr>
          <p:cNvPr id="28" name="Shape 28"/>
          <p:cNvSpPr txBox="1">
            <a:spLocks noGrp="1"/>
          </p:cNvSpPr>
          <p:nvPr>
            <p:ph type="body" idx="1"/>
          </p:nvPr>
        </p:nvSpPr>
        <p:spPr>
          <a:xfrm>
            <a:off x="609600" y="1600200"/>
            <a:ext cx="7924800" cy="41148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4962525"/>
            <a:ext cx="7885113"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lt1"/>
              </a:buClr>
              <a:buSzPts val="3200"/>
              <a:buFont typeface="Arial Narrow"/>
              <a:buNone/>
              <a:defRPr sz="32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1" name="Shape 31"/>
          <p:cNvSpPr txBox="1">
            <a:spLocks noGrp="1"/>
          </p:cNvSpPr>
          <p:nvPr>
            <p:ph type="body" idx="1"/>
          </p:nvPr>
        </p:nvSpPr>
        <p:spPr>
          <a:xfrm>
            <a:off x="609600" y="3462338"/>
            <a:ext cx="7885113"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340"/>
              </a:spcBef>
              <a:spcAft>
                <a:spcPts val="0"/>
              </a:spcAft>
              <a:buClr>
                <a:schemeClr val="lt2"/>
              </a:buClr>
              <a:buSzPts val="1700"/>
              <a:buFont typeface="Arial"/>
              <a:buNone/>
              <a:defRPr sz="1700" b="0" i="0" u="none" strike="noStrike" cap="none">
                <a:solidFill>
                  <a:schemeClr val="lt2"/>
                </a:solidFill>
                <a:latin typeface="Arial Narrow"/>
                <a:ea typeface="Arial Narrow"/>
                <a:cs typeface="Arial Narrow"/>
                <a:sym typeface="Arial Narrow"/>
              </a:defRPr>
            </a:lvl1pPr>
            <a:lvl2pPr marL="914400" marR="0" lvl="1" indent="-228600" algn="l" rtl="0">
              <a:lnSpc>
                <a:spcPct val="100000"/>
              </a:lnSpc>
              <a:spcBef>
                <a:spcPts val="600"/>
              </a:spcBef>
              <a:spcAft>
                <a:spcPts val="0"/>
              </a:spcAft>
              <a:buClr>
                <a:schemeClr val="lt2"/>
              </a:buClr>
              <a:buSzPts val="1800"/>
              <a:buFont typeface="Arial"/>
              <a:buNone/>
              <a:defRPr sz="1800" b="0" i="0" u="none" strike="noStrike" cap="none">
                <a:solidFill>
                  <a:schemeClr val="lt1"/>
                </a:solidFill>
                <a:latin typeface="Arial Narrow"/>
                <a:ea typeface="Arial Narrow"/>
                <a:cs typeface="Arial Narrow"/>
                <a:sym typeface="Arial Narrow"/>
              </a:defRPr>
            </a:lvl2pPr>
            <a:lvl3pPr marL="1371600" marR="0" lvl="2" indent="-228600" algn="l" rtl="0">
              <a:lnSpc>
                <a:spcPct val="100000"/>
              </a:lnSpc>
              <a:spcBef>
                <a:spcPts val="600"/>
              </a:spcBef>
              <a:spcAft>
                <a:spcPts val="0"/>
              </a:spcAft>
              <a:buClr>
                <a:schemeClr val="lt2"/>
              </a:buClr>
              <a:buSzPts val="1600"/>
              <a:buFont typeface="Arial"/>
              <a:buNone/>
              <a:defRPr sz="1600" b="0" i="0" u="none" strike="noStrike" cap="none">
                <a:solidFill>
                  <a:schemeClr val="lt1"/>
                </a:solidFill>
                <a:latin typeface="Arial Narrow"/>
                <a:ea typeface="Arial Narrow"/>
                <a:cs typeface="Arial Narrow"/>
                <a:sym typeface="Arial Narrow"/>
              </a:defRPr>
            </a:lvl3pPr>
            <a:lvl4pPr marL="1828800" marR="0" lvl="3" indent="-228600" algn="l" rtl="0">
              <a:lnSpc>
                <a:spcPct val="100000"/>
              </a:lnSpc>
              <a:spcBef>
                <a:spcPts val="60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4pPr>
            <a:lvl5pPr marL="2286000" marR="0" lvl="4" indent="-228600" algn="l" rtl="0">
              <a:lnSpc>
                <a:spcPct val="100000"/>
              </a:lnSpc>
              <a:spcBef>
                <a:spcPts val="60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5pPr>
            <a:lvl6pPr marL="2743200" marR="0" lvl="5" indent="-228600" algn="l" rtl="0">
              <a:lnSpc>
                <a:spcPct val="100000"/>
              </a:lnSpc>
              <a:spcBef>
                <a:spcPts val="60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6pPr>
            <a:lvl7pPr marL="3200400" marR="0" lvl="6" indent="-228600" algn="l" rtl="0">
              <a:lnSpc>
                <a:spcPct val="100000"/>
              </a:lnSpc>
              <a:spcBef>
                <a:spcPts val="60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7pPr>
            <a:lvl8pPr marL="3657600" marR="0" lvl="7" indent="-228600" algn="l" rtl="0">
              <a:lnSpc>
                <a:spcPct val="100000"/>
              </a:lnSpc>
              <a:spcBef>
                <a:spcPts val="60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8pPr>
            <a:lvl9pPr marL="4114800" marR="0" lvl="8" indent="-228600" algn="l" rtl="0">
              <a:lnSpc>
                <a:spcPct val="100000"/>
              </a:lnSpc>
              <a:spcBef>
                <a:spcPts val="600"/>
              </a:spcBef>
              <a:spcAft>
                <a:spcPts val="60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9pPr>
          </a:lstStyle>
          <a:p>
            <a:endParaRPr/>
          </a:p>
        </p:txBody>
      </p:sp>
      <p:sp>
        <p:nvSpPr>
          <p:cNvPr id="32" name="Shape 32"/>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33" name="Shape 33"/>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34" name="Shape 34"/>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609600" y="1600200"/>
            <a:ext cx="3733800" cy="41148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37" name="Shape 37"/>
          <p:cNvSpPr txBox="1">
            <a:spLocks noGrp="1"/>
          </p:cNvSpPr>
          <p:nvPr>
            <p:ph type="body" idx="2"/>
          </p:nvPr>
        </p:nvSpPr>
        <p:spPr>
          <a:xfrm>
            <a:off x="4800600" y="1600200"/>
            <a:ext cx="3733800" cy="41148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38" name="Shape 38"/>
          <p:cNvSpPr txBox="1">
            <a:spLocks noGrp="1"/>
          </p:cNvSpPr>
          <p:nvPr>
            <p:ph type="title"/>
          </p:nvPr>
        </p:nvSpPr>
        <p:spPr>
          <a:xfrm>
            <a:off x="609600" y="274638"/>
            <a:ext cx="7924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9" name="Shape 39"/>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40" name="Shape 40"/>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41" name="Shape 41"/>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4800600" y="2209800"/>
            <a:ext cx="3733800" cy="35052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44" name="Shape 44"/>
          <p:cNvSpPr txBox="1">
            <a:spLocks noGrp="1"/>
          </p:cNvSpPr>
          <p:nvPr>
            <p:ph type="body" idx="2"/>
          </p:nvPr>
        </p:nvSpPr>
        <p:spPr>
          <a:xfrm>
            <a:off x="609600" y="2209800"/>
            <a:ext cx="3733800" cy="35052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45" name="Shape 45"/>
          <p:cNvSpPr txBox="1">
            <a:spLocks noGrp="1"/>
          </p:cNvSpPr>
          <p:nvPr>
            <p:ph type="title"/>
          </p:nvPr>
        </p:nvSpPr>
        <p:spPr>
          <a:xfrm>
            <a:off x="609600" y="274638"/>
            <a:ext cx="7924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6" name="Shape 46"/>
          <p:cNvSpPr txBox="1">
            <a:spLocks noGrp="1"/>
          </p:cNvSpPr>
          <p:nvPr>
            <p:ph type="body" idx="3"/>
          </p:nvPr>
        </p:nvSpPr>
        <p:spPr>
          <a:xfrm>
            <a:off x="609600" y="1600199"/>
            <a:ext cx="3733800" cy="574675"/>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340"/>
              </a:spcBef>
              <a:spcAft>
                <a:spcPts val="0"/>
              </a:spcAft>
              <a:buClr>
                <a:schemeClr val="lt2"/>
              </a:buClr>
              <a:buSzPts val="1700"/>
              <a:buFont typeface="Arial"/>
              <a:buNone/>
              <a:defRPr sz="1700" b="0" i="0" u="none" strike="noStrike" cap="none">
                <a:solidFill>
                  <a:schemeClr val="lt2"/>
                </a:solidFill>
                <a:latin typeface="Arial Narrow"/>
                <a:ea typeface="Arial Narrow"/>
                <a:cs typeface="Arial Narrow"/>
                <a:sym typeface="Arial Narrow"/>
              </a:defRPr>
            </a:lvl1pPr>
            <a:lvl2pPr marL="914400" marR="0" lvl="1" indent="-228600" algn="l" rtl="0">
              <a:lnSpc>
                <a:spcPct val="100000"/>
              </a:lnSpc>
              <a:spcBef>
                <a:spcPts val="600"/>
              </a:spcBef>
              <a:spcAft>
                <a:spcPts val="0"/>
              </a:spcAft>
              <a:buClr>
                <a:schemeClr val="lt2"/>
              </a:buClr>
              <a:buSzPts val="2000"/>
              <a:buFont typeface="Arial"/>
              <a:buNone/>
              <a:defRPr sz="2000" b="1" i="0" u="none" strike="noStrike" cap="none">
                <a:solidFill>
                  <a:schemeClr val="lt1"/>
                </a:solidFill>
                <a:latin typeface="Arial Narrow"/>
                <a:ea typeface="Arial Narrow"/>
                <a:cs typeface="Arial Narrow"/>
                <a:sym typeface="Arial Narrow"/>
              </a:defRPr>
            </a:lvl2pPr>
            <a:lvl3pPr marL="1371600" marR="0" lvl="2" indent="-228600" algn="l" rtl="0">
              <a:lnSpc>
                <a:spcPct val="100000"/>
              </a:lnSpc>
              <a:spcBef>
                <a:spcPts val="600"/>
              </a:spcBef>
              <a:spcAft>
                <a:spcPts val="0"/>
              </a:spcAft>
              <a:buClr>
                <a:schemeClr val="lt2"/>
              </a:buClr>
              <a:buSzPts val="1800"/>
              <a:buFont typeface="Arial"/>
              <a:buNone/>
              <a:defRPr sz="1800" b="1" i="0" u="none" strike="noStrike" cap="none">
                <a:solidFill>
                  <a:schemeClr val="lt1"/>
                </a:solidFill>
                <a:latin typeface="Arial Narrow"/>
                <a:ea typeface="Arial Narrow"/>
                <a:cs typeface="Arial Narrow"/>
                <a:sym typeface="Arial Narrow"/>
              </a:defRPr>
            </a:lvl3pPr>
            <a:lvl4pPr marL="1828800" marR="0" lvl="3"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6pPr>
            <a:lvl7pPr marL="3200400" marR="0" lvl="6"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7pPr>
            <a:lvl8pPr marL="3657600" marR="0" lvl="7"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8pPr>
            <a:lvl9pPr marL="4114800" marR="0" lvl="8" indent="-228600" algn="l" rtl="0">
              <a:lnSpc>
                <a:spcPct val="100000"/>
              </a:lnSpc>
              <a:spcBef>
                <a:spcPts val="600"/>
              </a:spcBef>
              <a:spcAft>
                <a:spcPts val="60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9pPr>
          </a:lstStyle>
          <a:p>
            <a:endParaRPr/>
          </a:p>
        </p:txBody>
      </p:sp>
      <p:sp>
        <p:nvSpPr>
          <p:cNvPr id="47" name="Shape 47"/>
          <p:cNvSpPr txBox="1">
            <a:spLocks noGrp="1"/>
          </p:cNvSpPr>
          <p:nvPr>
            <p:ph type="body" idx="4"/>
          </p:nvPr>
        </p:nvSpPr>
        <p:spPr>
          <a:xfrm>
            <a:off x="4800600" y="1600199"/>
            <a:ext cx="3733800" cy="574675"/>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340"/>
              </a:spcBef>
              <a:spcAft>
                <a:spcPts val="0"/>
              </a:spcAft>
              <a:buClr>
                <a:schemeClr val="lt2"/>
              </a:buClr>
              <a:buSzPts val="1700"/>
              <a:buFont typeface="Arial"/>
              <a:buNone/>
              <a:defRPr sz="1700" b="0" i="0" u="none" strike="noStrike" cap="none">
                <a:solidFill>
                  <a:schemeClr val="lt2"/>
                </a:solidFill>
                <a:latin typeface="Arial Narrow"/>
                <a:ea typeface="Arial Narrow"/>
                <a:cs typeface="Arial Narrow"/>
                <a:sym typeface="Arial Narrow"/>
              </a:defRPr>
            </a:lvl1pPr>
            <a:lvl2pPr marL="914400" marR="0" lvl="1" indent="-228600" algn="l" rtl="0">
              <a:lnSpc>
                <a:spcPct val="100000"/>
              </a:lnSpc>
              <a:spcBef>
                <a:spcPts val="600"/>
              </a:spcBef>
              <a:spcAft>
                <a:spcPts val="0"/>
              </a:spcAft>
              <a:buClr>
                <a:schemeClr val="lt2"/>
              </a:buClr>
              <a:buSzPts val="2000"/>
              <a:buFont typeface="Arial"/>
              <a:buNone/>
              <a:defRPr sz="2000" b="1" i="0" u="none" strike="noStrike" cap="none">
                <a:solidFill>
                  <a:schemeClr val="lt1"/>
                </a:solidFill>
                <a:latin typeface="Arial Narrow"/>
                <a:ea typeface="Arial Narrow"/>
                <a:cs typeface="Arial Narrow"/>
                <a:sym typeface="Arial Narrow"/>
              </a:defRPr>
            </a:lvl2pPr>
            <a:lvl3pPr marL="1371600" marR="0" lvl="2" indent="-228600" algn="l" rtl="0">
              <a:lnSpc>
                <a:spcPct val="100000"/>
              </a:lnSpc>
              <a:spcBef>
                <a:spcPts val="600"/>
              </a:spcBef>
              <a:spcAft>
                <a:spcPts val="0"/>
              </a:spcAft>
              <a:buClr>
                <a:schemeClr val="lt2"/>
              </a:buClr>
              <a:buSzPts val="1800"/>
              <a:buFont typeface="Arial"/>
              <a:buNone/>
              <a:defRPr sz="1800" b="1" i="0" u="none" strike="noStrike" cap="none">
                <a:solidFill>
                  <a:schemeClr val="lt1"/>
                </a:solidFill>
                <a:latin typeface="Arial Narrow"/>
                <a:ea typeface="Arial Narrow"/>
                <a:cs typeface="Arial Narrow"/>
                <a:sym typeface="Arial Narrow"/>
              </a:defRPr>
            </a:lvl3pPr>
            <a:lvl4pPr marL="1828800" marR="0" lvl="3"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6pPr>
            <a:lvl7pPr marL="3200400" marR="0" lvl="6"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7pPr>
            <a:lvl8pPr marL="3657600" marR="0" lvl="7" indent="-228600" algn="l" rtl="0">
              <a:lnSpc>
                <a:spcPct val="100000"/>
              </a:lnSpc>
              <a:spcBef>
                <a:spcPts val="600"/>
              </a:spcBef>
              <a:spcAft>
                <a:spcPts val="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8pPr>
            <a:lvl9pPr marL="4114800" marR="0" lvl="8" indent="-228600" algn="l" rtl="0">
              <a:lnSpc>
                <a:spcPct val="100000"/>
              </a:lnSpc>
              <a:spcBef>
                <a:spcPts val="600"/>
              </a:spcBef>
              <a:spcAft>
                <a:spcPts val="600"/>
              </a:spcAft>
              <a:buClr>
                <a:schemeClr val="lt2"/>
              </a:buClr>
              <a:buSzPts val="1600"/>
              <a:buFont typeface="Arial"/>
              <a:buNone/>
              <a:defRPr sz="1600" b="1" i="0" u="none" strike="noStrike" cap="none">
                <a:solidFill>
                  <a:schemeClr val="lt1"/>
                </a:solidFill>
                <a:latin typeface="Arial Narrow"/>
                <a:ea typeface="Arial Narrow"/>
                <a:cs typeface="Arial Narrow"/>
                <a:sym typeface="Arial Narrow"/>
              </a:defRPr>
            </a:lvl9pPr>
          </a:lstStyle>
          <a:p>
            <a:endParaRPr/>
          </a:p>
        </p:txBody>
      </p:sp>
      <p:sp>
        <p:nvSpPr>
          <p:cNvPr id="48" name="Shape 48"/>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49" name="Shape 49"/>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0" name="Shape 50"/>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09600" y="274638"/>
            <a:ext cx="7924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3" name="Shape 53"/>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4" name="Shape 54"/>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5" name="Shape 55"/>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8" name="Shape 58"/>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9" name="Shape 59"/>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962400" y="1447800"/>
            <a:ext cx="4648200" cy="4267200"/>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62" name="Shape 62"/>
          <p:cNvSpPr txBox="1">
            <a:spLocks noGrp="1"/>
          </p:cNvSpPr>
          <p:nvPr>
            <p:ph type="title"/>
          </p:nvPr>
        </p:nvSpPr>
        <p:spPr>
          <a:xfrm>
            <a:off x="612648" y="1447800"/>
            <a:ext cx="2971800" cy="109728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2"/>
              </a:buClr>
              <a:buSzPts val="1800"/>
              <a:buFont typeface="Arial Narrow"/>
              <a:buNone/>
              <a:defRPr sz="1800" b="0" i="0" u="none" strike="noStrike" cap="none">
                <a:solidFill>
                  <a:schemeClr val="lt2"/>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3" name="Shape 63"/>
          <p:cNvSpPr txBox="1">
            <a:spLocks noGrp="1"/>
          </p:cNvSpPr>
          <p:nvPr>
            <p:ph type="body" idx="2"/>
          </p:nvPr>
        </p:nvSpPr>
        <p:spPr>
          <a:xfrm>
            <a:off x="612648" y="2547891"/>
            <a:ext cx="2971800" cy="316710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600"/>
              </a:spcBef>
              <a:spcAft>
                <a:spcPts val="0"/>
              </a:spcAft>
              <a:buClr>
                <a:schemeClr val="lt2"/>
              </a:buClr>
              <a:buSzPts val="1200"/>
              <a:buFont typeface="Arial"/>
              <a:buNone/>
              <a:defRPr sz="1200" b="0" i="0" u="none" strike="noStrike" cap="none">
                <a:solidFill>
                  <a:schemeClr val="lt1"/>
                </a:solidFill>
                <a:latin typeface="Arial Narrow"/>
                <a:ea typeface="Arial Narrow"/>
                <a:cs typeface="Arial Narrow"/>
                <a:sym typeface="Arial Narrow"/>
              </a:defRPr>
            </a:lvl2pPr>
            <a:lvl3pPr marL="1371600" marR="0" lvl="2" indent="-228600" algn="l" rtl="0">
              <a:lnSpc>
                <a:spcPct val="100000"/>
              </a:lnSpc>
              <a:spcBef>
                <a:spcPts val="600"/>
              </a:spcBef>
              <a:spcAft>
                <a:spcPts val="0"/>
              </a:spcAft>
              <a:buClr>
                <a:schemeClr val="lt2"/>
              </a:buClr>
              <a:buSzPts val="1000"/>
              <a:buFont typeface="Arial"/>
              <a:buNone/>
              <a:defRPr sz="1000" b="0" i="0" u="none" strike="noStrike" cap="none">
                <a:solidFill>
                  <a:schemeClr val="lt1"/>
                </a:solidFill>
                <a:latin typeface="Arial Narrow"/>
                <a:ea typeface="Arial Narrow"/>
                <a:cs typeface="Arial Narrow"/>
                <a:sym typeface="Arial Narrow"/>
              </a:defRPr>
            </a:lvl3pPr>
            <a:lvl4pPr marL="1828800" marR="0" lvl="3"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4pPr>
            <a:lvl5pPr marL="2286000" marR="0" lvl="4"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5pPr>
            <a:lvl6pPr marL="2743200" marR="0" lvl="5"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6pPr>
            <a:lvl7pPr marL="3200400" marR="0" lvl="6"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7pPr>
            <a:lvl8pPr marL="3657600" marR="0" lvl="7"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8pPr>
            <a:lvl9pPr marL="4114800" marR="0" lvl="8" indent="-228600" algn="l" rtl="0">
              <a:lnSpc>
                <a:spcPct val="100000"/>
              </a:lnSpc>
              <a:spcBef>
                <a:spcPts val="600"/>
              </a:spcBef>
              <a:spcAft>
                <a:spcPts val="60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9pPr>
          </a:lstStyle>
          <a:p>
            <a:endParaRPr/>
          </a:p>
        </p:txBody>
      </p:sp>
      <p:sp>
        <p:nvSpPr>
          <p:cNvPr id="64" name="Shape 64"/>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65" name="Shape 65"/>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66" name="Shape 66"/>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7"/>
        <p:cNvGrpSpPr/>
        <p:nvPr/>
      </p:nvGrpSpPr>
      <p:grpSpPr>
        <a:xfrm>
          <a:off x="0" y="0"/>
          <a:ext cx="0" cy="0"/>
          <a:chOff x="0" y="0"/>
          <a:chExt cx="0" cy="0"/>
        </a:xfrm>
      </p:grpSpPr>
      <p:pic>
        <p:nvPicPr>
          <p:cNvPr id="68" name="Shape 68" descr="horizon.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9" name="Shape 69"/>
          <p:cNvSpPr txBox="1">
            <a:spLocks noGrp="1"/>
          </p:cNvSpPr>
          <p:nvPr>
            <p:ph type="title"/>
          </p:nvPr>
        </p:nvSpPr>
        <p:spPr>
          <a:xfrm>
            <a:off x="609600" y="1447800"/>
            <a:ext cx="2971800" cy="109728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2"/>
              </a:buClr>
              <a:buSzPts val="1800"/>
              <a:buFont typeface="Arial Narrow"/>
              <a:buNone/>
              <a:defRPr sz="1800" b="0" i="0" u="none" strike="noStrike" cap="none">
                <a:solidFill>
                  <a:schemeClr val="lt2"/>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0" name="Shape 70"/>
          <p:cNvSpPr>
            <a:spLocks noGrp="1"/>
          </p:cNvSpPr>
          <p:nvPr>
            <p:ph type="pic" idx="2"/>
          </p:nvPr>
        </p:nvSpPr>
        <p:spPr>
          <a:xfrm>
            <a:off x="4657344" y="1447800"/>
            <a:ext cx="3419856" cy="3474720"/>
          </a:xfrm>
          <a:prstGeom prst="rect">
            <a:avLst/>
          </a:prstGeom>
          <a:noFill/>
          <a:ln>
            <a:noFill/>
          </a:ln>
        </p:spPr>
        <p:txBody>
          <a:bodyPr spcFirstLastPara="1" wrap="square" lIns="91425" tIns="91425" rIns="91425" bIns="91425" anchor="t" anchorCtr="0"/>
          <a:lstStyle>
            <a:lvl1pPr marR="0" lvl="0" algn="ctr" rtl="0">
              <a:lnSpc>
                <a:spcPct val="100000"/>
              </a:lnSpc>
              <a:spcBef>
                <a:spcPts val="400"/>
              </a:spcBef>
              <a:spcAft>
                <a:spcPts val="0"/>
              </a:spcAft>
              <a:buClr>
                <a:schemeClr val="lt2"/>
              </a:buClr>
              <a:buSzPts val="2000"/>
              <a:buFont typeface="Arial"/>
              <a:buNone/>
              <a:defRPr sz="2000" b="0" i="0" u="none" strike="noStrike" cap="none">
                <a:solidFill>
                  <a:srgbClr val="A5A5A5"/>
                </a:solidFill>
                <a:latin typeface="Arial Narrow"/>
                <a:ea typeface="Arial Narrow"/>
                <a:cs typeface="Arial Narrow"/>
                <a:sym typeface="Arial Narrow"/>
              </a:defRPr>
            </a:lvl1pPr>
            <a:lvl2pPr marR="0" lvl="1" algn="l" rtl="0">
              <a:lnSpc>
                <a:spcPct val="100000"/>
              </a:lnSpc>
              <a:spcBef>
                <a:spcPts val="600"/>
              </a:spcBef>
              <a:spcAft>
                <a:spcPts val="0"/>
              </a:spcAft>
              <a:buClr>
                <a:schemeClr val="lt2"/>
              </a:buClr>
              <a:buSzPts val="2800"/>
              <a:buFont typeface="Arial"/>
              <a:buNone/>
              <a:defRPr sz="2800" b="0" i="0" u="none" strike="noStrike" cap="none">
                <a:solidFill>
                  <a:schemeClr val="lt1"/>
                </a:solidFill>
                <a:latin typeface="Arial Narrow"/>
                <a:ea typeface="Arial Narrow"/>
                <a:cs typeface="Arial Narrow"/>
                <a:sym typeface="Arial Narrow"/>
              </a:defRPr>
            </a:lvl2pPr>
            <a:lvl3pPr marR="0" lvl="2" algn="l" rtl="0">
              <a:lnSpc>
                <a:spcPct val="100000"/>
              </a:lnSpc>
              <a:spcBef>
                <a:spcPts val="600"/>
              </a:spcBef>
              <a:spcAft>
                <a:spcPts val="0"/>
              </a:spcAft>
              <a:buClr>
                <a:schemeClr val="lt2"/>
              </a:buClr>
              <a:buSzPts val="2400"/>
              <a:buFont typeface="Arial"/>
              <a:buNone/>
              <a:defRPr sz="2400" b="0" i="0" u="none" strike="noStrike" cap="none">
                <a:solidFill>
                  <a:schemeClr val="lt1"/>
                </a:solidFill>
                <a:latin typeface="Arial Narrow"/>
                <a:ea typeface="Arial Narrow"/>
                <a:cs typeface="Arial Narrow"/>
                <a:sym typeface="Arial Narrow"/>
              </a:defRPr>
            </a:lvl3pPr>
            <a:lvl4pPr marR="0" lvl="3" algn="l" rtl="0">
              <a:lnSpc>
                <a:spcPct val="100000"/>
              </a:lnSpc>
              <a:spcBef>
                <a:spcPts val="600"/>
              </a:spcBef>
              <a:spcAft>
                <a:spcPts val="0"/>
              </a:spcAft>
              <a:buClr>
                <a:schemeClr val="lt2"/>
              </a:buClr>
              <a:buSzPts val="2000"/>
              <a:buFont typeface="Arial"/>
              <a:buNone/>
              <a:defRPr sz="2000" b="0" i="0" u="none" strike="noStrike" cap="none">
                <a:solidFill>
                  <a:schemeClr val="lt1"/>
                </a:solidFill>
                <a:latin typeface="Arial Narrow"/>
                <a:ea typeface="Arial Narrow"/>
                <a:cs typeface="Arial Narrow"/>
                <a:sym typeface="Arial Narrow"/>
              </a:defRPr>
            </a:lvl4pPr>
            <a:lvl5pPr marR="0" lvl="4" algn="l" rtl="0">
              <a:lnSpc>
                <a:spcPct val="100000"/>
              </a:lnSpc>
              <a:spcBef>
                <a:spcPts val="600"/>
              </a:spcBef>
              <a:spcAft>
                <a:spcPts val="0"/>
              </a:spcAft>
              <a:buClr>
                <a:schemeClr val="lt2"/>
              </a:buClr>
              <a:buSzPts val="2000"/>
              <a:buFont typeface="Arial"/>
              <a:buNone/>
              <a:defRPr sz="2000" b="0" i="0" u="none" strike="noStrike" cap="none">
                <a:solidFill>
                  <a:schemeClr val="lt1"/>
                </a:solidFill>
                <a:latin typeface="Arial Narrow"/>
                <a:ea typeface="Arial Narrow"/>
                <a:cs typeface="Arial Narrow"/>
                <a:sym typeface="Arial Narrow"/>
              </a:defRPr>
            </a:lvl5pPr>
            <a:lvl6pPr marR="0" lvl="5" algn="l" rtl="0">
              <a:lnSpc>
                <a:spcPct val="100000"/>
              </a:lnSpc>
              <a:spcBef>
                <a:spcPts val="600"/>
              </a:spcBef>
              <a:spcAft>
                <a:spcPts val="0"/>
              </a:spcAft>
              <a:buClr>
                <a:schemeClr val="lt2"/>
              </a:buClr>
              <a:buSzPts val="2000"/>
              <a:buFont typeface="Arial"/>
              <a:buNone/>
              <a:defRPr sz="2000" b="0" i="0" u="none" strike="noStrike" cap="none">
                <a:solidFill>
                  <a:schemeClr val="lt1"/>
                </a:solidFill>
                <a:latin typeface="Arial Narrow"/>
                <a:ea typeface="Arial Narrow"/>
                <a:cs typeface="Arial Narrow"/>
                <a:sym typeface="Arial Narrow"/>
              </a:defRPr>
            </a:lvl6pPr>
            <a:lvl7pPr marR="0" lvl="6" algn="l" rtl="0">
              <a:lnSpc>
                <a:spcPct val="100000"/>
              </a:lnSpc>
              <a:spcBef>
                <a:spcPts val="600"/>
              </a:spcBef>
              <a:spcAft>
                <a:spcPts val="0"/>
              </a:spcAft>
              <a:buClr>
                <a:schemeClr val="lt2"/>
              </a:buClr>
              <a:buSzPts val="2000"/>
              <a:buFont typeface="Arial"/>
              <a:buNone/>
              <a:defRPr sz="2000" b="0" i="0" u="none" strike="noStrike" cap="none">
                <a:solidFill>
                  <a:schemeClr val="lt1"/>
                </a:solidFill>
                <a:latin typeface="Arial Narrow"/>
                <a:ea typeface="Arial Narrow"/>
                <a:cs typeface="Arial Narrow"/>
                <a:sym typeface="Arial Narrow"/>
              </a:defRPr>
            </a:lvl7pPr>
            <a:lvl8pPr marR="0" lvl="7" algn="l" rtl="0">
              <a:lnSpc>
                <a:spcPct val="100000"/>
              </a:lnSpc>
              <a:spcBef>
                <a:spcPts val="600"/>
              </a:spcBef>
              <a:spcAft>
                <a:spcPts val="0"/>
              </a:spcAft>
              <a:buClr>
                <a:schemeClr val="lt2"/>
              </a:buClr>
              <a:buSzPts val="2000"/>
              <a:buFont typeface="Arial"/>
              <a:buNone/>
              <a:defRPr sz="2000" b="0" i="0" u="none" strike="noStrike" cap="none">
                <a:solidFill>
                  <a:schemeClr val="lt1"/>
                </a:solidFill>
                <a:latin typeface="Arial Narrow"/>
                <a:ea typeface="Arial Narrow"/>
                <a:cs typeface="Arial Narrow"/>
                <a:sym typeface="Arial Narrow"/>
              </a:defRPr>
            </a:lvl8pPr>
            <a:lvl9pPr marR="0" lvl="8" algn="l" rtl="0">
              <a:lnSpc>
                <a:spcPct val="100000"/>
              </a:lnSpc>
              <a:spcBef>
                <a:spcPts val="600"/>
              </a:spcBef>
              <a:spcAft>
                <a:spcPts val="600"/>
              </a:spcAft>
              <a:buClr>
                <a:schemeClr val="lt2"/>
              </a:buClr>
              <a:buSzPts val="2000"/>
              <a:buFont typeface="Arial"/>
              <a:buNone/>
              <a:defRPr sz="2000" b="0" i="0" u="none" strike="noStrike" cap="none">
                <a:solidFill>
                  <a:schemeClr val="lt1"/>
                </a:solidFill>
                <a:latin typeface="Arial Narrow"/>
                <a:ea typeface="Arial Narrow"/>
                <a:cs typeface="Arial Narrow"/>
                <a:sym typeface="Arial Narrow"/>
              </a:defRPr>
            </a:lvl9pPr>
          </a:lstStyle>
          <a:p>
            <a:endParaRPr/>
          </a:p>
        </p:txBody>
      </p:sp>
      <p:sp>
        <p:nvSpPr>
          <p:cNvPr id="71" name="Shape 71"/>
          <p:cNvSpPr txBox="1">
            <a:spLocks noGrp="1"/>
          </p:cNvSpPr>
          <p:nvPr>
            <p:ph type="body" idx="1"/>
          </p:nvPr>
        </p:nvSpPr>
        <p:spPr>
          <a:xfrm>
            <a:off x="609600" y="2547890"/>
            <a:ext cx="2971800" cy="240510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600"/>
              </a:spcBef>
              <a:spcAft>
                <a:spcPts val="0"/>
              </a:spcAft>
              <a:buClr>
                <a:schemeClr val="lt2"/>
              </a:buClr>
              <a:buSzPts val="1200"/>
              <a:buFont typeface="Arial"/>
              <a:buNone/>
              <a:defRPr sz="1200" b="0" i="0" u="none" strike="noStrike" cap="none">
                <a:solidFill>
                  <a:schemeClr val="lt1"/>
                </a:solidFill>
                <a:latin typeface="Arial Narrow"/>
                <a:ea typeface="Arial Narrow"/>
                <a:cs typeface="Arial Narrow"/>
                <a:sym typeface="Arial Narrow"/>
              </a:defRPr>
            </a:lvl2pPr>
            <a:lvl3pPr marL="1371600" marR="0" lvl="2" indent="-228600" algn="l" rtl="0">
              <a:lnSpc>
                <a:spcPct val="100000"/>
              </a:lnSpc>
              <a:spcBef>
                <a:spcPts val="600"/>
              </a:spcBef>
              <a:spcAft>
                <a:spcPts val="0"/>
              </a:spcAft>
              <a:buClr>
                <a:schemeClr val="lt2"/>
              </a:buClr>
              <a:buSzPts val="1000"/>
              <a:buFont typeface="Arial"/>
              <a:buNone/>
              <a:defRPr sz="1000" b="0" i="0" u="none" strike="noStrike" cap="none">
                <a:solidFill>
                  <a:schemeClr val="lt1"/>
                </a:solidFill>
                <a:latin typeface="Arial Narrow"/>
                <a:ea typeface="Arial Narrow"/>
                <a:cs typeface="Arial Narrow"/>
                <a:sym typeface="Arial Narrow"/>
              </a:defRPr>
            </a:lvl3pPr>
            <a:lvl4pPr marL="1828800" marR="0" lvl="3"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4pPr>
            <a:lvl5pPr marL="2286000" marR="0" lvl="4"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5pPr>
            <a:lvl6pPr marL="2743200" marR="0" lvl="5"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6pPr>
            <a:lvl7pPr marL="3200400" marR="0" lvl="6"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7pPr>
            <a:lvl8pPr marL="3657600" marR="0" lvl="7" indent="-228600" algn="l" rtl="0">
              <a:lnSpc>
                <a:spcPct val="100000"/>
              </a:lnSpc>
              <a:spcBef>
                <a:spcPts val="600"/>
              </a:spcBef>
              <a:spcAft>
                <a:spcPts val="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8pPr>
            <a:lvl9pPr marL="4114800" marR="0" lvl="8" indent="-228600" algn="l" rtl="0">
              <a:lnSpc>
                <a:spcPct val="100000"/>
              </a:lnSpc>
              <a:spcBef>
                <a:spcPts val="600"/>
              </a:spcBef>
              <a:spcAft>
                <a:spcPts val="600"/>
              </a:spcAft>
              <a:buClr>
                <a:schemeClr val="lt2"/>
              </a:buClr>
              <a:buSzPts val="900"/>
              <a:buFont typeface="Arial"/>
              <a:buNone/>
              <a:defRPr sz="900" b="0" i="0" u="none" strike="noStrike" cap="none">
                <a:solidFill>
                  <a:schemeClr val="lt1"/>
                </a:solidFill>
                <a:latin typeface="Arial Narrow"/>
                <a:ea typeface="Arial Narrow"/>
                <a:cs typeface="Arial Narrow"/>
                <a:sym typeface="Arial Narrow"/>
              </a:defRPr>
            </a:lvl9pPr>
          </a:lstStyle>
          <a:p>
            <a:endParaRPr/>
          </a:p>
        </p:txBody>
      </p:sp>
      <p:sp>
        <p:nvSpPr>
          <p:cNvPr id="72" name="Shape 72"/>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strike="noStrik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73" name="Shape 73"/>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74" name="Shape 74"/>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a:solidFill>
                  <a:schemeClr val="lt1"/>
                </a:solidFill>
                <a:latin typeface="Arial Narrow"/>
                <a:ea typeface="Arial Narrow"/>
                <a:cs typeface="Arial Narrow"/>
                <a:sym typeface="Arial Narrow"/>
              </a:defRPr>
            </a:lvl1pPr>
            <a:lvl2pPr marL="0" marR="0" lvl="1" indent="0" algn="r" rtl="0">
              <a:spcBef>
                <a:spcPts val="0"/>
              </a:spcBef>
              <a:buNone/>
              <a:defRPr sz="1100">
                <a:solidFill>
                  <a:schemeClr val="lt1"/>
                </a:solidFill>
                <a:latin typeface="Arial Narrow"/>
                <a:ea typeface="Arial Narrow"/>
                <a:cs typeface="Arial Narrow"/>
                <a:sym typeface="Arial Narrow"/>
              </a:defRPr>
            </a:lvl2pPr>
            <a:lvl3pPr marL="0" marR="0" lvl="2" indent="0" algn="r" rtl="0">
              <a:spcBef>
                <a:spcPts val="0"/>
              </a:spcBef>
              <a:buNone/>
              <a:defRPr sz="1100">
                <a:solidFill>
                  <a:schemeClr val="lt1"/>
                </a:solidFill>
                <a:latin typeface="Arial Narrow"/>
                <a:ea typeface="Arial Narrow"/>
                <a:cs typeface="Arial Narrow"/>
                <a:sym typeface="Arial Narrow"/>
              </a:defRPr>
            </a:lvl3pPr>
            <a:lvl4pPr marL="0" marR="0" lvl="3" indent="0" algn="r" rtl="0">
              <a:spcBef>
                <a:spcPts val="0"/>
              </a:spcBef>
              <a:buNone/>
              <a:defRPr sz="1100">
                <a:solidFill>
                  <a:schemeClr val="lt1"/>
                </a:solidFill>
                <a:latin typeface="Arial Narrow"/>
                <a:ea typeface="Arial Narrow"/>
                <a:cs typeface="Arial Narrow"/>
                <a:sym typeface="Arial Narrow"/>
              </a:defRPr>
            </a:lvl4pPr>
            <a:lvl5pPr marL="0" marR="0" lvl="4" indent="0" algn="r" rtl="0">
              <a:spcBef>
                <a:spcPts val="0"/>
              </a:spcBef>
              <a:buNone/>
              <a:defRPr sz="1100">
                <a:solidFill>
                  <a:schemeClr val="lt1"/>
                </a:solidFill>
                <a:latin typeface="Arial Narrow"/>
                <a:ea typeface="Arial Narrow"/>
                <a:cs typeface="Arial Narrow"/>
                <a:sym typeface="Arial Narrow"/>
              </a:defRPr>
            </a:lvl5pPr>
            <a:lvl6pPr marL="0" marR="0" lvl="5" indent="0" algn="r" rtl="0">
              <a:spcBef>
                <a:spcPts val="0"/>
              </a:spcBef>
              <a:buNone/>
              <a:defRPr sz="1100">
                <a:solidFill>
                  <a:schemeClr val="lt1"/>
                </a:solidFill>
                <a:latin typeface="Arial Narrow"/>
                <a:ea typeface="Arial Narrow"/>
                <a:cs typeface="Arial Narrow"/>
                <a:sym typeface="Arial Narrow"/>
              </a:defRPr>
            </a:lvl6pPr>
            <a:lvl7pPr marL="0" marR="0" lvl="6" indent="0" algn="r" rtl="0">
              <a:spcBef>
                <a:spcPts val="0"/>
              </a:spcBef>
              <a:buNone/>
              <a:defRPr sz="1100">
                <a:solidFill>
                  <a:schemeClr val="lt1"/>
                </a:solidFill>
                <a:latin typeface="Arial Narrow"/>
                <a:ea typeface="Arial Narrow"/>
                <a:cs typeface="Arial Narrow"/>
                <a:sym typeface="Arial Narrow"/>
              </a:defRPr>
            </a:lvl7pPr>
            <a:lvl8pPr marL="0" marR="0" lvl="7" indent="0" algn="r" rtl="0">
              <a:spcBef>
                <a:spcPts val="0"/>
              </a:spcBef>
              <a:buNone/>
              <a:defRPr sz="1100">
                <a:solidFill>
                  <a:schemeClr val="lt1"/>
                </a:solidFill>
                <a:latin typeface="Arial Narrow"/>
                <a:ea typeface="Arial Narrow"/>
                <a:cs typeface="Arial Narrow"/>
                <a:sym typeface="Arial Narrow"/>
              </a:defRPr>
            </a:lvl8pPr>
            <a:lvl9pPr marL="0" marR="0" lvl="8" indent="0" algn="r" rtl="0">
              <a:spcBef>
                <a:spcPts val="0"/>
              </a:spcBef>
              <a:buNone/>
              <a:defRPr sz="1100">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B3B3B"/>
            </a:gs>
            <a:gs pos="31000">
              <a:schemeClr val="dk1"/>
            </a:gs>
            <a:gs pos="100000">
              <a:schemeClr val="dk1"/>
            </a:gs>
          </a:gsLst>
          <a:lin ang="5400000" scaled="0"/>
        </a:gradFill>
        <a:effectLst/>
      </p:bgPr>
    </p:bg>
    <p:spTree>
      <p:nvGrpSpPr>
        <p:cNvPr id="1" name="Shape 9"/>
        <p:cNvGrpSpPr/>
        <p:nvPr/>
      </p:nvGrpSpPr>
      <p:grpSpPr>
        <a:xfrm>
          <a:off x="0" y="0"/>
          <a:ext cx="0" cy="0"/>
          <a:chOff x="0" y="0"/>
          <a:chExt cx="0" cy="0"/>
        </a:xfrm>
      </p:grpSpPr>
      <p:pic>
        <p:nvPicPr>
          <p:cNvPr id="10" name="Shape 10" descr="horizon.pn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11" name="Shape 11"/>
          <p:cNvSpPr txBox="1">
            <a:spLocks noGrp="1"/>
          </p:cNvSpPr>
          <p:nvPr>
            <p:ph type="title"/>
          </p:nvPr>
        </p:nvSpPr>
        <p:spPr>
          <a:xfrm>
            <a:off x="609600" y="274638"/>
            <a:ext cx="7924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1"/>
              </a:buClr>
              <a:buSzPts val="3000"/>
              <a:buFont typeface="Arial Narrow"/>
              <a:buNone/>
              <a:defRPr sz="3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Shape 12"/>
          <p:cNvSpPr txBox="1">
            <a:spLocks noGrp="1"/>
          </p:cNvSpPr>
          <p:nvPr>
            <p:ph type="body" idx="1"/>
          </p:nvPr>
        </p:nvSpPr>
        <p:spPr>
          <a:xfrm>
            <a:off x="609600" y="1600200"/>
            <a:ext cx="7924800" cy="4525963"/>
          </a:xfrm>
          <a:prstGeom prst="rect">
            <a:avLst/>
          </a:prstGeom>
          <a:noFill/>
          <a:ln>
            <a:noFill/>
          </a:ln>
        </p:spPr>
        <p:txBody>
          <a:bodyPr spcFirstLastPara="1" wrap="square" lIns="91425" tIns="91425" rIns="91425" bIns="91425" anchor="t" anchorCtr="0"/>
          <a:lstStyle>
            <a:lvl1pPr marL="457200" marR="0" lvl="0"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1pPr>
            <a:lvl2pPr marL="914400" marR="0" lvl="1"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2pPr>
            <a:lvl3pPr marL="1371600" marR="0" lvl="2"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3pPr>
            <a:lvl4pPr marL="1828800" marR="0" lvl="3"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4pPr>
            <a:lvl5pPr marL="2286000" marR="0" lvl="4"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5pPr>
            <a:lvl6pPr marL="2743200" marR="0" lvl="5"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13" name="Shape 13"/>
          <p:cNvSpPr txBox="1">
            <a:spLocks noGrp="1"/>
          </p:cNvSpPr>
          <p:nvPr>
            <p:ph type="dt" idx="10"/>
          </p:nvPr>
        </p:nvSpPr>
        <p:spPr>
          <a:xfrm>
            <a:off x="5715000" y="6356350"/>
            <a:ext cx="15240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4" name="Shape 14"/>
          <p:cNvSpPr txBox="1">
            <a:spLocks noGrp="1"/>
          </p:cNvSpPr>
          <p:nvPr>
            <p:ph type="ftr" idx="11"/>
          </p:nvPr>
        </p:nvSpPr>
        <p:spPr>
          <a:xfrm>
            <a:off x="609600" y="6356350"/>
            <a:ext cx="2895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2pPr>
            <a:lvl3pPr marR="0" lvl="2"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3pPr>
            <a:lvl4pPr marR="0" lvl="3"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4pPr>
            <a:lvl5pPr marR="0" lvl="4"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5pPr>
            <a:lvl6pPr marR="0" lvl="5"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6pPr>
            <a:lvl7pPr marR="0" lvl="6"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7pPr>
            <a:lvl8pPr marR="0" lvl="7"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8pPr>
            <a:lvl9pPr marR="0" lvl="8" algn="l" rtl="0">
              <a:spcBef>
                <a:spcPts val="0"/>
              </a:spcBef>
              <a:spcAft>
                <a:spcPts val="0"/>
              </a:spcAft>
              <a:buSzPts val="1400"/>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5" name="Shape 15"/>
          <p:cNvSpPr txBox="1">
            <a:spLocks noGrp="1"/>
          </p:cNvSpPr>
          <p:nvPr>
            <p:ph type="sldNum" idx="12"/>
          </p:nvPr>
        </p:nvSpPr>
        <p:spPr>
          <a:xfrm>
            <a:off x="7543800" y="6356350"/>
            <a:ext cx="990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Arial Narrow"/>
                <a:ea typeface="Arial Narrow"/>
                <a:cs typeface="Arial Narrow"/>
                <a:sym typeface="Arial Narrow"/>
              </a:defRPr>
            </a:lvl1pPr>
            <a:lvl2pPr marL="0" marR="0" lvl="1" indent="0" algn="r" rtl="0">
              <a:spcBef>
                <a:spcPts val="0"/>
              </a:spcBef>
              <a:buNone/>
              <a:defRPr sz="1100" b="0" i="0" u="none" strike="noStrike" cap="none">
                <a:solidFill>
                  <a:schemeClr val="lt1"/>
                </a:solidFill>
                <a:latin typeface="Arial Narrow"/>
                <a:ea typeface="Arial Narrow"/>
                <a:cs typeface="Arial Narrow"/>
                <a:sym typeface="Arial Narrow"/>
              </a:defRPr>
            </a:lvl2pPr>
            <a:lvl3pPr marL="0" marR="0" lvl="2" indent="0" algn="r" rtl="0">
              <a:spcBef>
                <a:spcPts val="0"/>
              </a:spcBef>
              <a:buNone/>
              <a:defRPr sz="1100" b="0" i="0" u="none" strike="noStrike" cap="none">
                <a:solidFill>
                  <a:schemeClr val="lt1"/>
                </a:solidFill>
                <a:latin typeface="Arial Narrow"/>
                <a:ea typeface="Arial Narrow"/>
                <a:cs typeface="Arial Narrow"/>
                <a:sym typeface="Arial Narrow"/>
              </a:defRPr>
            </a:lvl3pPr>
            <a:lvl4pPr marL="0" marR="0" lvl="3" indent="0" algn="r" rtl="0">
              <a:spcBef>
                <a:spcPts val="0"/>
              </a:spcBef>
              <a:buNone/>
              <a:defRPr sz="1100" b="0" i="0" u="none" strike="noStrike" cap="none">
                <a:solidFill>
                  <a:schemeClr val="lt1"/>
                </a:solidFill>
                <a:latin typeface="Arial Narrow"/>
                <a:ea typeface="Arial Narrow"/>
                <a:cs typeface="Arial Narrow"/>
                <a:sym typeface="Arial Narrow"/>
              </a:defRPr>
            </a:lvl4pPr>
            <a:lvl5pPr marL="0" marR="0" lvl="4" indent="0" algn="r" rtl="0">
              <a:spcBef>
                <a:spcPts val="0"/>
              </a:spcBef>
              <a:buNone/>
              <a:defRPr sz="1100" b="0" i="0" u="none" strike="noStrike" cap="none">
                <a:solidFill>
                  <a:schemeClr val="lt1"/>
                </a:solidFill>
                <a:latin typeface="Arial Narrow"/>
                <a:ea typeface="Arial Narrow"/>
                <a:cs typeface="Arial Narrow"/>
                <a:sym typeface="Arial Narrow"/>
              </a:defRPr>
            </a:lvl5pPr>
            <a:lvl6pPr marL="0" marR="0" lvl="5" indent="0" algn="r" rtl="0">
              <a:spcBef>
                <a:spcPts val="0"/>
              </a:spcBef>
              <a:buNone/>
              <a:defRPr sz="1100" b="0" i="0" u="none" strike="noStrike" cap="none">
                <a:solidFill>
                  <a:schemeClr val="lt1"/>
                </a:solidFill>
                <a:latin typeface="Arial Narrow"/>
                <a:ea typeface="Arial Narrow"/>
                <a:cs typeface="Arial Narrow"/>
                <a:sym typeface="Arial Narrow"/>
              </a:defRPr>
            </a:lvl6pPr>
            <a:lvl7pPr marL="0" marR="0" lvl="6" indent="0" algn="r" rtl="0">
              <a:spcBef>
                <a:spcPts val="0"/>
              </a:spcBef>
              <a:buNone/>
              <a:defRPr sz="1100" b="0" i="0" u="none" strike="noStrike" cap="none">
                <a:solidFill>
                  <a:schemeClr val="lt1"/>
                </a:solidFill>
                <a:latin typeface="Arial Narrow"/>
                <a:ea typeface="Arial Narrow"/>
                <a:cs typeface="Arial Narrow"/>
                <a:sym typeface="Arial Narrow"/>
              </a:defRPr>
            </a:lvl7pPr>
            <a:lvl8pPr marL="0" marR="0" lvl="7" indent="0" algn="r" rtl="0">
              <a:spcBef>
                <a:spcPts val="0"/>
              </a:spcBef>
              <a:buNone/>
              <a:defRPr sz="1100" b="0" i="0" u="none" strike="noStrike" cap="none">
                <a:solidFill>
                  <a:schemeClr val="lt1"/>
                </a:solidFill>
                <a:latin typeface="Arial Narrow"/>
                <a:ea typeface="Arial Narrow"/>
                <a:cs typeface="Arial Narrow"/>
                <a:sym typeface="Arial Narrow"/>
              </a:defRPr>
            </a:lvl8pPr>
            <a:lvl9pPr marL="0" marR="0" lvl="8" indent="0" algn="r" rtl="0">
              <a:spcBef>
                <a:spcPts val="0"/>
              </a:spcBef>
              <a:buNone/>
              <a:defRPr sz="1100" b="0" i="0" u="none" strike="noStrike" cap="none">
                <a:solidFill>
                  <a:schemeClr val="lt1"/>
                </a:solidFill>
                <a:latin typeface="Arial Narrow"/>
                <a:ea typeface="Arial Narrow"/>
                <a:cs typeface="Arial Narrow"/>
                <a:sym typeface="Arial Narrow"/>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Encryp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en.wikipedia.org/wiki/Plaintext" TargetMode="External"/><Relationship Id="rId5" Type="http://schemas.openxmlformats.org/officeDocument/2006/relationships/hyperlink" Target="https://en.wikipedia.org/wiki/Ciphertext" TargetMode="External"/><Relationship Id="rId4" Type="http://schemas.openxmlformats.org/officeDocument/2006/relationships/hyperlink" Target="https://en.wikipedia.org/wiki/Compu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subTitle" idx="1"/>
          </p:nvPr>
        </p:nvSpPr>
        <p:spPr>
          <a:xfrm>
            <a:off x="1219200" y="4267200"/>
            <a:ext cx="7457256" cy="220486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800"/>
              <a:buFont typeface="Arial"/>
              <a:buNone/>
            </a:pPr>
            <a:r>
              <a:rPr lang="en-IN" sz="2800" b="0" i="0" u="none" strike="noStrike" cap="none">
                <a:solidFill>
                  <a:schemeClr val="lt2"/>
                </a:solidFill>
                <a:latin typeface="Arial Narrow"/>
                <a:ea typeface="Arial Narrow"/>
                <a:cs typeface="Arial Narrow"/>
                <a:sym typeface="Arial Narrow"/>
              </a:rPr>
              <a:t>                                          Sumanth Simha C</a:t>
            </a:r>
            <a:endParaRPr/>
          </a:p>
          <a:p>
            <a:pPr marL="0" marR="0" lvl="0" indent="0" algn="l" rtl="0">
              <a:lnSpc>
                <a:spcPct val="90000"/>
              </a:lnSpc>
              <a:spcBef>
                <a:spcPts val="1160"/>
              </a:spcBef>
              <a:spcAft>
                <a:spcPts val="0"/>
              </a:spcAft>
              <a:buClr>
                <a:schemeClr val="lt2"/>
              </a:buClr>
              <a:buSzPts val="2800"/>
              <a:buFont typeface="Arial"/>
              <a:buNone/>
            </a:pPr>
            <a:r>
              <a:rPr lang="en-IN" sz="2800" b="0" i="0" u="none" strike="noStrike" cap="none">
                <a:solidFill>
                  <a:schemeClr val="lt2"/>
                </a:solidFill>
                <a:latin typeface="Arial Narrow"/>
                <a:ea typeface="Arial Narrow"/>
                <a:cs typeface="Arial Narrow"/>
                <a:sym typeface="Arial Narrow"/>
              </a:rPr>
              <a:t>                                          Samarth S</a:t>
            </a:r>
            <a:endParaRPr/>
          </a:p>
          <a:p>
            <a:pPr marL="0" marR="0" lvl="0" indent="0" algn="l" rtl="0">
              <a:lnSpc>
                <a:spcPct val="90000"/>
              </a:lnSpc>
              <a:spcBef>
                <a:spcPts val="1160"/>
              </a:spcBef>
              <a:spcAft>
                <a:spcPts val="0"/>
              </a:spcAft>
              <a:buClr>
                <a:schemeClr val="lt2"/>
              </a:buClr>
              <a:buSzPts val="2800"/>
              <a:buFont typeface="Arial"/>
              <a:buNone/>
            </a:pPr>
            <a:r>
              <a:rPr lang="en-IN" sz="2800" b="0" i="0" u="none" strike="noStrike" cap="none">
                <a:solidFill>
                  <a:schemeClr val="lt2"/>
                </a:solidFill>
                <a:latin typeface="Arial Narrow"/>
                <a:ea typeface="Arial Narrow"/>
                <a:cs typeface="Arial Narrow"/>
                <a:sym typeface="Arial Narrow"/>
              </a:rPr>
              <a:t>                                          Dept of CSE</a:t>
            </a:r>
            <a:endParaRPr sz="2800" b="0" i="0" u="none" strike="noStrike" cap="none">
              <a:solidFill>
                <a:schemeClr val="lt2"/>
              </a:solidFill>
              <a:latin typeface="Arial Narrow"/>
              <a:ea typeface="Arial Narrow"/>
              <a:cs typeface="Arial Narrow"/>
              <a:sym typeface="Arial Narrow"/>
            </a:endParaRPr>
          </a:p>
          <a:p>
            <a:pPr marL="0" marR="0" lvl="0" indent="0" algn="r" rtl="0">
              <a:lnSpc>
                <a:spcPct val="90000"/>
              </a:lnSpc>
              <a:spcBef>
                <a:spcPts val="1160"/>
              </a:spcBef>
              <a:spcAft>
                <a:spcPts val="0"/>
              </a:spcAft>
              <a:buClr>
                <a:schemeClr val="lt2"/>
              </a:buClr>
              <a:buSzPts val="2800"/>
              <a:buFont typeface="Arial"/>
              <a:buNone/>
            </a:pPr>
            <a:r>
              <a:rPr lang="en-IN" sz="2800" b="0" i="0" u="none" strike="noStrike" cap="none">
                <a:solidFill>
                  <a:schemeClr val="lt2"/>
                </a:solidFill>
                <a:latin typeface="Arial Narrow"/>
                <a:ea typeface="Arial Narrow"/>
                <a:cs typeface="Arial Narrow"/>
                <a:sym typeface="Arial Narrow"/>
              </a:rPr>
              <a:t>			 BMS College of Engineering</a:t>
            </a:r>
            <a:endParaRPr sz="2800" b="0" i="0" u="none" strike="noStrike" cap="none">
              <a:solidFill>
                <a:schemeClr val="lt2"/>
              </a:solidFill>
              <a:latin typeface="Arial Narrow"/>
              <a:ea typeface="Arial Narrow"/>
              <a:cs typeface="Arial Narrow"/>
              <a:sym typeface="Arial Narrow"/>
            </a:endParaRPr>
          </a:p>
        </p:txBody>
      </p:sp>
      <p:sp>
        <p:nvSpPr>
          <p:cNvPr id="92" name="Shape 92"/>
          <p:cNvSpPr txBox="1">
            <a:spLocks noGrp="1"/>
          </p:cNvSpPr>
          <p:nvPr>
            <p:ph type="ctrTitle"/>
          </p:nvPr>
        </p:nvSpPr>
        <p:spPr>
          <a:xfrm>
            <a:off x="685800" y="2007888"/>
            <a:ext cx="7772400" cy="172591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SzPts val="5400"/>
              <a:buFont typeface="Arial Narrow"/>
              <a:buNone/>
            </a:pPr>
            <a:r>
              <a:rPr lang="en-IN" sz="5400" b="1" i="0" u="none" strike="noStrike" cap="none">
                <a:solidFill>
                  <a:schemeClr val="lt1"/>
                </a:solidFill>
                <a:latin typeface="Arial Narrow"/>
                <a:ea typeface="Arial Narrow"/>
                <a:cs typeface="Arial Narrow"/>
                <a:sym typeface="Arial Narrow"/>
              </a:rPr>
              <a:t>INTRODUCTION TO CRYPTOGRAPHY</a:t>
            </a:r>
            <a:endParaRPr sz="5400" b="1" i="0" u="none" strike="noStrike" cap="none">
              <a:solidFill>
                <a:schemeClr val="lt1"/>
              </a:solidFill>
              <a:latin typeface="Arial Narrow"/>
              <a:ea typeface="Arial Narrow"/>
              <a:cs typeface="Arial Narrow"/>
              <a:sym typeface="Arial Narrow"/>
            </a:endParaRPr>
          </a:p>
        </p:txBody>
      </p:sp>
      <p:pic>
        <p:nvPicPr>
          <p:cNvPr id="93" name="Shape 93" descr="C:\Users\Aditya Kamat\Desktop\anonClub\Logo.jpg"/>
          <p:cNvPicPr preferRelativeResize="0"/>
          <p:nvPr/>
        </p:nvPicPr>
        <p:blipFill rotWithShape="1">
          <a:blip r:embed="rId3">
            <a:alphaModFix/>
          </a:blip>
          <a:srcRect/>
          <a:stretch/>
        </p:blipFill>
        <p:spPr>
          <a:xfrm>
            <a:off x="3851919" y="2149"/>
            <a:ext cx="1043607" cy="159805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09600" y="274638"/>
            <a:ext cx="79248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EXAMPLE</a:t>
            </a:r>
            <a:endParaRPr sz="3000" b="0" i="0" u="none" strike="noStrike" cap="none">
              <a:solidFill>
                <a:schemeClr val="lt1"/>
              </a:solidFill>
              <a:latin typeface="Arial Narrow"/>
              <a:ea typeface="Arial Narrow"/>
              <a:cs typeface="Arial Narrow"/>
              <a:sym typeface="Arial Narrow"/>
            </a:endParaRPr>
          </a:p>
        </p:txBody>
      </p:sp>
      <p:sp>
        <p:nvSpPr>
          <p:cNvPr id="166" name="Shape 166"/>
          <p:cNvSpPr txBox="1">
            <a:spLocks noGrp="1"/>
          </p:cNvSpPr>
          <p:nvPr>
            <p:ph type="body" idx="1"/>
          </p:nvPr>
        </p:nvSpPr>
        <p:spPr>
          <a:xfrm>
            <a:off x="609600" y="1600200"/>
            <a:ext cx="3581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None/>
            </a:pPr>
            <a:r>
              <a:rPr lang="en-IN" sz="2400" b="1" i="1" u="none" strike="noStrike" cap="none">
                <a:solidFill>
                  <a:schemeClr val="lt1"/>
                </a:solidFill>
                <a:latin typeface="Arial Narrow"/>
                <a:ea typeface="Arial Narrow"/>
                <a:cs typeface="Arial Narrow"/>
                <a:sym typeface="Arial Narrow"/>
              </a:rPr>
              <a:t>Encryption </a:t>
            </a:r>
            <a:endParaRPr/>
          </a:p>
          <a:p>
            <a:pPr marL="342900" marR="0" lvl="0" indent="-342900" algn="l" rtl="0">
              <a:lnSpc>
                <a:spcPct val="100000"/>
              </a:lnSpc>
              <a:spcBef>
                <a:spcPts val="1080"/>
              </a:spcBef>
              <a:spcAft>
                <a:spcPts val="0"/>
              </a:spcAft>
              <a:buClr>
                <a:schemeClr val="lt2"/>
              </a:buClr>
              <a:buSzPts val="2400"/>
              <a:buFont typeface="Arial"/>
              <a:buNone/>
            </a:pPr>
            <a:r>
              <a:rPr lang="en-IN" sz="2400" b="0" i="0" u="none" strike="noStrike" cap="none">
                <a:solidFill>
                  <a:schemeClr val="lt1"/>
                </a:solidFill>
                <a:latin typeface="Arial Narrow"/>
                <a:ea typeface="Arial Narrow"/>
                <a:cs typeface="Arial Narrow"/>
                <a:sym typeface="Arial Narrow"/>
              </a:rPr>
              <a:t>7 + 3 = 10</a:t>
            </a:r>
            <a:endParaRPr/>
          </a:p>
          <a:p>
            <a:pPr marL="342900" marR="0" lvl="0" indent="-342900" algn="l" rtl="0">
              <a:lnSpc>
                <a:spcPct val="100000"/>
              </a:lnSpc>
              <a:spcBef>
                <a:spcPts val="1080"/>
              </a:spcBef>
              <a:spcAft>
                <a:spcPts val="0"/>
              </a:spcAft>
              <a:buClr>
                <a:schemeClr val="lt2"/>
              </a:buClr>
              <a:buSzPts val="2400"/>
              <a:buFont typeface="Arial"/>
              <a:buNone/>
            </a:pPr>
            <a:r>
              <a:rPr lang="en-IN" sz="2400" b="1" i="1" u="none" strike="noStrike" cap="none">
                <a:solidFill>
                  <a:schemeClr val="lt1"/>
                </a:solidFill>
                <a:latin typeface="Arial Narrow"/>
                <a:ea typeface="Arial Narrow"/>
                <a:cs typeface="Arial Narrow"/>
                <a:sym typeface="Arial Narrow"/>
              </a:rPr>
              <a:t>Decryption </a:t>
            </a:r>
            <a:endParaRPr/>
          </a:p>
          <a:p>
            <a:pPr marL="342900" marR="0" lvl="0" indent="-342900" algn="l" rtl="0">
              <a:lnSpc>
                <a:spcPct val="100000"/>
              </a:lnSpc>
              <a:spcBef>
                <a:spcPts val="1080"/>
              </a:spcBef>
              <a:spcAft>
                <a:spcPts val="0"/>
              </a:spcAft>
              <a:buClr>
                <a:schemeClr val="lt2"/>
              </a:buClr>
              <a:buSzPts val="2400"/>
              <a:buFont typeface="Arial"/>
              <a:buNone/>
            </a:pPr>
            <a:r>
              <a:rPr lang="en-IN" sz="2400" b="0" i="0" u="none" strike="noStrike" cap="none">
                <a:solidFill>
                  <a:schemeClr val="lt1"/>
                </a:solidFill>
                <a:latin typeface="Arial Narrow"/>
                <a:ea typeface="Arial Narrow"/>
                <a:cs typeface="Arial Narrow"/>
                <a:sym typeface="Arial Narrow"/>
              </a:rPr>
              <a:t>10 – 3 = 7</a:t>
            </a:r>
            <a:endParaRPr/>
          </a:p>
          <a:p>
            <a:pPr marL="342900" marR="0" lvl="0" indent="-342900" algn="l" rtl="0">
              <a:lnSpc>
                <a:spcPct val="100000"/>
              </a:lnSpc>
              <a:spcBef>
                <a:spcPts val="1080"/>
              </a:spcBef>
              <a:spcAft>
                <a:spcPts val="0"/>
              </a:spcAft>
              <a:buClr>
                <a:schemeClr val="lt2"/>
              </a:buClr>
              <a:buSzPts val="2400"/>
              <a:buFont typeface="Arial"/>
              <a:buNone/>
            </a:pPr>
            <a:r>
              <a:rPr lang="en-IN" sz="2400" b="0" i="0" u="none" strike="noStrike" cap="none">
                <a:solidFill>
                  <a:schemeClr val="lt1"/>
                </a:solidFill>
                <a:latin typeface="Arial Narrow"/>
                <a:ea typeface="Arial Narrow"/>
                <a:cs typeface="Arial Narrow"/>
                <a:sym typeface="Arial Narrow"/>
              </a:rPr>
              <a:t>You got back 7 !</a:t>
            </a:r>
            <a:endParaRPr/>
          </a:p>
          <a:p>
            <a:pPr marL="342900" marR="0" lvl="0" indent="-342900" algn="l" rtl="0">
              <a:lnSpc>
                <a:spcPct val="100000"/>
              </a:lnSpc>
              <a:spcBef>
                <a:spcPts val="1080"/>
              </a:spcBef>
              <a:spcAft>
                <a:spcPts val="0"/>
              </a:spcAft>
              <a:buClr>
                <a:schemeClr val="lt2"/>
              </a:buClr>
              <a:buSzPts val="2400"/>
              <a:buFont typeface="Arial"/>
              <a:buNone/>
            </a:pPr>
            <a:endParaRPr sz="2400" b="0" i="0" u="none" strike="noStrike" cap="none">
              <a:solidFill>
                <a:schemeClr val="lt1"/>
              </a:solidFill>
              <a:latin typeface="Arial Narrow"/>
              <a:ea typeface="Arial Narrow"/>
              <a:cs typeface="Arial Narrow"/>
              <a:sym typeface="Arial Narrow"/>
            </a:endParaRPr>
          </a:p>
          <a:p>
            <a:pPr marL="342900" marR="0" lvl="0" indent="-342900" algn="l" rtl="0">
              <a:lnSpc>
                <a:spcPct val="100000"/>
              </a:lnSpc>
              <a:spcBef>
                <a:spcPts val="940"/>
              </a:spcBef>
              <a:spcAft>
                <a:spcPts val="0"/>
              </a:spcAft>
              <a:buClr>
                <a:schemeClr val="lt2"/>
              </a:buClr>
              <a:buSzPts val="1700"/>
              <a:buFont typeface="Arial"/>
              <a:buNone/>
            </a:pPr>
            <a:endParaRPr sz="1700" b="0" i="0" u="none" strike="noStrike" cap="none">
              <a:solidFill>
                <a:schemeClr val="lt1"/>
              </a:solidFill>
              <a:latin typeface="Arial Narrow"/>
              <a:ea typeface="Arial Narrow"/>
              <a:cs typeface="Arial Narrow"/>
              <a:sym typeface="Arial Narrow"/>
            </a:endParaRPr>
          </a:p>
          <a:p>
            <a:pPr marL="342900" marR="0" lvl="0" indent="-342900" algn="l" rtl="0">
              <a:lnSpc>
                <a:spcPct val="100000"/>
              </a:lnSpc>
              <a:spcBef>
                <a:spcPts val="940"/>
              </a:spcBef>
              <a:spcAft>
                <a:spcPts val="0"/>
              </a:spcAft>
              <a:buClr>
                <a:schemeClr val="lt2"/>
              </a:buClr>
              <a:buSzPts val="1700"/>
              <a:buFont typeface="Arial"/>
              <a:buNone/>
            </a:pPr>
            <a:endParaRPr sz="1700" b="0" i="0" u="none" strike="noStrike" cap="none">
              <a:solidFill>
                <a:schemeClr val="lt1"/>
              </a:solidFill>
              <a:latin typeface="Arial Narrow"/>
              <a:ea typeface="Arial Narrow"/>
              <a:cs typeface="Arial Narrow"/>
              <a:sym typeface="Arial Narrow"/>
            </a:endParaRPr>
          </a:p>
        </p:txBody>
      </p:sp>
      <p:sp>
        <p:nvSpPr>
          <p:cNvPr id="167" name="Shape 167"/>
          <p:cNvSpPr txBox="1"/>
          <p:nvPr/>
        </p:nvSpPr>
        <p:spPr>
          <a:xfrm>
            <a:off x="4572000" y="1600200"/>
            <a:ext cx="3429000"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Narrow"/>
              <a:buNone/>
            </a:pPr>
            <a:r>
              <a:rPr lang="en-IN" sz="2400" b="1" i="1">
                <a:solidFill>
                  <a:schemeClr val="lt1"/>
                </a:solidFill>
                <a:latin typeface="Arial Narrow"/>
                <a:ea typeface="Arial Narrow"/>
                <a:cs typeface="Arial Narrow"/>
                <a:sym typeface="Arial Narrow"/>
              </a:rPr>
              <a:t>Hashing</a:t>
            </a:r>
            <a:endParaRPr/>
          </a:p>
          <a:p>
            <a:pPr marL="0" marR="0" lvl="0" indent="0" algn="l" rtl="0">
              <a:spcBef>
                <a:spcPts val="0"/>
              </a:spcBef>
              <a:spcAft>
                <a:spcPts val="0"/>
              </a:spcAft>
              <a:buClr>
                <a:schemeClr val="lt1"/>
              </a:buClr>
              <a:buSzPts val="2400"/>
              <a:buFont typeface="Arial Narrow"/>
              <a:buNone/>
            </a:pPr>
            <a:r>
              <a:rPr lang="en-IN" sz="2400" b="1">
                <a:solidFill>
                  <a:schemeClr val="lt1"/>
                </a:solidFill>
                <a:latin typeface="Arial Narrow"/>
                <a:ea typeface="Arial Narrow"/>
                <a:cs typeface="Arial Narrow"/>
                <a:sym typeface="Arial Narrow"/>
              </a:rPr>
              <a:t> </a:t>
            </a:r>
            <a:endParaRPr/>
          </a:p>
          <a:p>
            <a:pPr marL="0" marR="0" lvl="0" indent="0" algn="l" rtl="0">
              <a:spcBef>
                <a:spcPts val="0"/>
              </a:spcBef>
              <a:spcAft>
                <a:spcPts val="0"/>
              </a:spcAft>
              <a:buClr>
                <a:schemeClr val="lt1"/>
              </a:buClr>
              <a:buSzPts val="2400"/>
              <a:buFont typeface="Arial Narrow"/>
              <a:buNone/>
            </a:pPr>
            <a:r>
              <a:rPr lang="en-IN" sz="2400">
                <a:solidFill>
                  <a:schemeClr val="lt1"/>
                </a:solidFill>
                <a:latin typeface="Arial Narrow"/>
                <a:ea typeface="Arial Narrow"/>
                <a:cs typeface="Arial Narrow"/>
                <a:sym typeface="Arial Narrow"/>
              </a:rPr>
              <a:t>22 % 7 = 1</a:t>
            </a:r>
            <a:endParaRPr/>
          </a:p>
          <a:p>
            <a:pPr marL="0" marR="0" lvl="0" indent="0" algn="l" rtl="0">
              <a:spcBef>
                <a:spcPts val="0"/>
              </a:spcBef>
              <a:spcAft>
                <a:spcPts val="0"/>
              </a:spcAft>
              <a:buClr>
                <a:schemeClr val="lt1"/>
              </a:buClr>
              <a:buSzPts val="2400"/>
              <a:buFont typeface="Arial Narrow"/>
              <a:buNone/>
            </a:pPr>
            <a:endParaRPr sz="2400">
              <a:solidFill>
                <a:schemeClr val="lt1"/>
              </a:solidFill>
              <a:latin typeface="Arial Narrow"/>
              <a:ea typeface="Arial Narrow"/>
              <a:cs typeface="Arial Narrow"/>
              <a:sym typeface="Arial Narrow"/>
            </a:endParaRPr>
          </a:p>
          <a:p>
            <a:pPr marL="0" marR="0" lvl="0" indent="0" algn="l" rtl="0">
              <a:spcBef>
                <a:spcPts val="0"/>
              </a:spcBef>
              <a:spcAft>
                <a:spcPts val="0"/>
              </a:spcAft>
              <a:buClr>
                <a:schemeClr val="lt1"/>
              </a:buClr>
              <a:buSzPts val="2400"/>
              <a:buFont typeface="Arial Narrow"/>
              <a:buNone/>
            </a:pPr>
            <a:r>
              <a:rPr lang="en-IN" sz="2400">
                <a:solidFill>
                  <a:schemeClr val="lt1"/>
                </a:solidFill>
                <a:latin typeface="Arial Narrow"/>
                <a:ea typeface="Arial Narrow"/>
                <a:cs typeface="Arial Narrow"/>
                <a:sym typeface="Arial Narrow"/>
              </a:rPr>
              <a:t>1 ? 7 = 22</a:t>
            </a:r>
            <a:endParaRPr/>
          </a:p>
          <a:p>
            <a:pPr marL="0" marR="0" lvl="0" indent="0" algn="l" rtl="0">
              <a:spcBef>
                <a:spcPts val="0"/>
              </a:spcBef>
              <a:spcAft>
                <a:spcPts val="0"/>
              </a:spcAft>
              <a:buClr>
                <a:schemeClr val="lt1"/>
              </a:buClr>
              <a:buSzPts val="2400"/>
              <a:buFont typeface="Arial Narrow"/>
              <a:buNone/>
            </a:pPr>
            <a:r>
              <a:rPr lang="en-IN" sz="2400">
                <a:solidFill>
                  <a:schemeClr val="lt1"/>
                </a:solidFill>
                <a:latin typeface="Arial Narrow"/>
                <a:ea typeface="Arial Narrow"/>
                <a:cs typeface="Arial Narrow"/>
                <a:sym typeface="Arial Narrow"/>
              </a:rPr>
              <a:t>1 ? 22 = 7</a:t>
            </a:r>
            <a:endParaRPr/>
          </a:p>
          <a:p>
            <a:pPr marL="0" marR="0" lvl="0" indent="0" algn="l" rtl="0">
              <a:spcBef>
                <a:spcPts val="0"/>
              </a:spcBef>
              <a:spcAft>
                <a:spcPts val="0"/>
              </a:spcAft>
              <a:buClr>
                <a:schemeClr val="lt1"/>
              </a:buClr>
              <a:buSzPts val="2400"/>
              <a:buFont typeface="Arial Narrow"/>
              <a:buNone/>
            </a:pPr>
            <a:endParaRPr sz="2400">
              <a:solidFill>
                <a:schemeClr val="lt1"/>
              </a:solidFill>
              <a:latin typeface="Arial Narrow"/>
              <a:ea typeface="Arial Narrow"/>
              <a:cs typeface="Arial Narrow"/>
              <a:sym typeface="Arial Narrow"/>
            </a:endParaRPr>
          </a:p>
          <a:p>
            <a:pPr marL="0" marR="0" lvl="0" indent="0" algn="l" rtl="0">
              <a:spcBef>
                <a:spcPts val="0"/>
              </a:spcBef>
              <a:spcAft>
                <a:spcPts val="0"/>
              </a:spcAft>
              <a:buClr>
                <a:schemeClr val="lt1"/>
              </a:buClr>
              <a:buSzPts val="2400"/>
              <a:buFont typeface="Arial Narrow"/>
              <a:buNone/>
            </a:pPr>
            <a:r>
              <a:rPr lang="en-IN" sz="2400">
                <a:solidFill>
                  <a:schemeClr val="lt1"/>
                </a:solidFill>
                <a:latin typeface="Arial Narrow"/>
                <a:ea typeface="Arial Narrow"/>
                <a:cs typeface="Arial Narrow"/>
                <a:sym typeface="Arial Narrow"/>
              </a:rPr>
              <a:t>Cannot find the operator ?</a:t>
            </a:r>
            <a:endParaRPr sz="24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274645"/>
            <a:ext cx="7924800" cy="67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CLASSICAL CRYPTOSYSTEMS</a:t>
            </a:r>
            <a:endParaRPr/>
          </a:p>
        </p:txBody>
      </p:sp>
      <p:sp>
        <p:nvSpPr>
          <p:cNvPr id="174" name="Shape 174"/>
          <p:cNvSpPr txBox="1">
            <a:spLocks noGrp="1"/>
          </p:cNvSpPr>
          <p:nvPr>
            <p:ph type="body" idx="1"/>
          </p:nvPr>
        </p:nvSpPr>
        <p:spPr>
          <a:xfrm>
            <a:off x="609600" y="952950"/>
            <a:ext cx="7924800" cy="4762200"/>
          </a:xfrm>
          <a:prstGeom prst="rect">
            <a:avLst/>
          </a:prstGeom>
        </p:spPr>
        <p:txBody>
          <a:bodyPr spcFirstLastPara="1" wrap="square" lIns="91425" tIns="91425" rIns="91425" bIns="91425" anchor="t" anchorCtr="0">
            <a:noAutofit/>
          </a:bodyPr>
          <a:lstStyle/>
          <a:p>
            <a:pPr marL="457200" lvl="0" indent="-355600" rtl="0">
              <a:spcBef>
                <a:spcPts val="340"/>
              </a:spcBef>
              <a:spcAft>
                <a:spcPts val="0"/>
              </a:spcAft>
              <a:buSzPts val="2000"/>
              <a:buChar char="•"/>
            </a:pPr>
            <a:r>
              <a:rPr lang="en-IN" sz="2000"/>
              <a:t>They are mostly symmetric cipher models i.e they use the same key for encryption and for decryption</a:t>
            </a:r>
            <a:endParaRPr sz="2000"/>
          </a:p>
          <a:p>
            <a:pPr marL="457200" lvl="0" indent="-355600" rtl="0">
              <a:spcBef>
                <a:spcPts val="0"/>
              </a:spcBef>
              <a:spcAft>
                <a:spcPts val="0"/>
              </a:spcAft>
              <a:buSzPts val="2000"/>
              <a:buChar char="•"/>
            </a:pPr>
            <a:r>
              <a:rPr lang="en-IN" sz="2000"/>
              <a:t>The algorithm is usually made publically available and only the key is kept a secret - this mainly reduces the cost</a:t>
            </a:r>
            <a:endParaRPr sz="2000"/>
          </a:p>
          <a:p>
            <a:pPr marL="457200" lvl="0" indent="-355600" rtl="0">
              <a:spcBef>
                <a:spcPts val="0"/>
              </a:spcBef>
              <a:spcAft>
                <a:spcPts val="0"/>
              </a:spcAft>
              <a:buSzPts val="2000"/>
              <a:buChar char="•"/>
            </a:pPr>
            <a:r>
              <a:rPr lang="en-IN" sz="2000"/>
              <a:t>The algorithm should be so strong that even with multiple ciphertexts and corresponding plain texts it shouldn’t be feasible to get the secret key</a:t>
            </a:r>
            <a:endParaRPr sz="2000"/>
          </a:p>
          <a:p>
            <a:pPr marL="457200" lvl="0" indent="-355600" rtl="0">
              <a:spcBef>
                <a:spcPts val="0"/>
              </a:spcBef>
              <a:spcAft>
                <a:spcPts val="0"/>
              </a:spcAft>
              <a:buSzPts val="2000"/>
              <a:buChar char="•"/>
            </a:pPr>
            <a:r>
              <a:rPr lang="en-IN" sz="2000"/>
              <a:t>The key needs to be distributed over a secure channel</a:t>
            </a:r>
            <a:endParaRPr sz="2000"/>
          </a:p>
          <a:p>
            <a:pPr marL="457200" lvl="0" indent="-355600" rtl="0">
              <a:spcBef>
                <a:spcPts val="0"/>
              </a:spcBef>
              <a:spcAft>
                <a:spcPts val="0"/>
              </a:spcAft>
              <a:buSzPts val="2000"/>
              <a:buChar char="•"/>
            </a:pPr>
            <a:r>
              <a:rPr lang="en-IN" sz="2000"/>
              <a:t>Some techniques:</a:t>
            </a:r>
            <a:endParaRPr sz="2000"/>
          </a:p>
          <a:p>
            <a:pPr marL="914400" lvl="1" indent="-355600" rtl="0">
              <a:spcBef>
                <a:spcPts val="0"/>
              </a:spcBef>
              <a:spcAft>
                <a:spcPts val="0"/>
              </a:spcAft>
              <a:buSzPts val="2000"/>
              <a:buChar char="•"/>
            </a:pPr>
            <a:r>
              <a:rPr lang="en-IN" sz="2000"/>
              <a:t>Substitution Techniques</a:t>
            </a:r>
            <a:endParaRPr sz="2000"/>
          </a:p>
          <a:p>
            <a:pPr marL="914400" lvl="1" indent="-355600" rtl="0">
              <a:spcBef>
                <a:spcPts val="0"/>
              </a:spcBef>
              <a:spcAft>
                <a:spcPts val="0"/>
              </a:spcAft>
              <a:buSzPts val="2000"/>
              <a:buChar char="•"/>
            </a:pPr>
            <a:r>
              <a:rPr lang="en-IN" sz="2000"/>
              <a:t>Transposition Techniques</a:t>
            </a:r>
            <a:endParaRPr sz="2000"/>
          </a:p>
          <a:p>
            <a:pPr marL="914400" lvl="1" indent="-355600" rtl="0">
              <a:spcBef>
                <a:spcPts val="0"/>
              </a:spcBef>
              <a:spcAft>
                <a:spcPts val="0"/>
              </a:spcAft>
              <a:buSzPts val="2000"/>
              <a:buChar char="•"/>
            </a:pPr>
            <a:r>
              <a:rPr lang="en-IN" sz="2000"/>
              <a:t>Rotor mechanics</a:t>
            </a:r>
            <a:endParaRPr sz="2000"/>
          </a:p>
          <a:p>
            <a:pPr marL="914400" lvl="1" indent="-355600">
              <a:spcBef>
                <a:spcPts val="0"/>
              </a:spcBef>
              <a:spcAft>
                <a:spcPts val="0"/>
              </a:spcAft>
              <a:buSzPts val="2000"/>
              <a:buChar char="•"/>
            </a:pPr>
            <a:r>
              <a:rPr lang="en-IN" sz="2000"/>
              <a:t>Steganography</a:t>
            </a:r>
            <a:endParaRPr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85800" y="381000"/>
            <a:ext cx="7924800" cy="579438"/>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SzPts val="3000"/>
              <a:buFont typeface="Arial Narrow"/>
              <a:buNone/>
            </a:pPr>
            <a:r>
              <a:rPr lang="en-IN"/>
              <a:t>Substitution Ciphers</a:t>
            </a:r>
            <a:endParaRPr sz="3000" b="0" i="0" u="none" strike="noStrike" cap="none">
              <a:solidFill>
                <a:schemeClr val="lt1"/>
              </a:solidFill>
              <a:latin typeface="Arial Narrow"/>
              <a:ea typeface="Arial Narrow"/>
              <a:cs typeface="Arial Narrow"/>
              <a:sym typeface="Arial Narrow"/>
            </a:endParaRPr>
          </a:p>
        </p:txBody>
      </p:sp>
      <p:sp>
        <p:nvSpPr>
          <p:cNvPr id="181" name="Shape 181"/>
          <p:cNvSpPr txBox="1">
            <a:spLocks noGrp="1"/>
          </p:cNvSpPr>
          <p:nvPr>
            <p:ph type="body" idx="1"/>
          </p:nvPr>
        </p:nvSpPr>
        <p:spPr>
          <a:xfrm>
            <a:off x="685800" y="960450"/>
            <a:ext cx="79248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lt2"/>
              </a:buClr>
              <a:buSzPts val="2590"/>
              <a:buFont typeface="Arial"/>
              <a:buNone/>
            </a:pPr>
            <a:r>
              <a:rPr lang="en-IN" sz="2590" b="0" i="1" u="none" strike="noStrike" cap="none">
                <a:solidFill>
                  <a:srgbClr val="FFFF00"/>
                </a:solidFill>
                <a:latin typeface="Arial Narrow"/>
                <a:ea typeface="Arial Narrow"/>
                <a:cs typeface="Arial Narrow"/>
                <a:sym typeface="Arial Narrow"/>
              </a:rPr>
              <a:t>Mono-alphabetic Ciphers </a:t>
            </a:r>
            <a:r>
              <a:rPr lang="en-IN" sz="2590" b="0" i="0" u="none" strike="noStrike" cap="none">
                <a:solidFill>
                  <a:schemeClr val="lt1"/>
                </a:solidFill>
                <a:latin typeface="Arial Narrow"/>
                <a:ea typeface="Arial Narrow"/>
                <a:cs typeface="Arial Narrow"/>
                <a:sym typeface="Arial Narrow"/>
              </a:rPr>
              <a:t>: Once a key is chosen, each alphabetical character of plaintext is mapped onto a unique alphabetical character of  a ciphertext.</a:t>
            </a:r>
            <a:endParaRPr/>
          </a:p>
          <a:p>
            <a:pPr marL="342900" marR="0" lvl="0" indent="-342900" algn="l" rtl="0">
              <a:lnSpc>
                <a:spcPct val="80000"/>
              </a:lnSpc>
              <a:spcBef>
                <a:spcPts val="1118"/>
              </a:spcBef>
              <a:spcAft>
                <a:spcPts val="0"/>
              </a:spcAft>
              <a:buClr>
                <a:schemeClr val="lt2"/>
              </a:buClr>
              <a:buSzPts val="2590"/>
              <a:buFont typeface="Arial"/>
              <a:buNone/>
            </a:pPr>
            <a:r>
              <a:rPr lang="en-IN" sz="2590" b="0" i="0" u="none" strike="noStrike" cap="none">
                <a:solidFill>
                  <a:schemeClr val="lt1"/>
                </a:solidFill>
                <a:latin typeface="Arial Narrow"/>
                <a:ea typeface="Arial Narrow"/>
                <a:cs typeface="Arial Narrow"/>
                <a:sym typeface="Arial Narrow"/>
              </a:rPr>
              <a:t>Examples :</a:t>
            </a:r>
            <a:endParaRPr/>
          </a:p>
          <a:p>
            <a:pPr marL="342900" marR="0" lvl="0" indent="-342900" algn="l" rtl="0">
              <a:lnSpc>
                <a:spcPct val="80000"/>
              </a:lnSpc>
              <a:spcBef>
                <a:spcPts val="1118"/>
              </a:spcBef>
              <a:spcAft>
                <a:spcPts val="0"/>
              </a:spcAft>
              <a:buClr>
                <a:schemeClr val="lt2"/>
              </a:buClr>
              <a:buSzPts val="2590"/>
              <a:buFont typeface="Arial"/>
              <a:buChar char="•"/>
            </a:pPr>
            <a:r>
              <a:rPr lang="en-IN" sz="2590" b="0" i="0" u="none" strike="noStrike" cap="none">
                <a:solidFill>
                  <a:schemeClr val="lt1"/>
                </a:solidFill>
                <a:latin typeface="Arial Narrow"/>
                <a:ea typeface="Arial Narrow"/>
                <a:cs typeface="Arial Narrow"/>
                <a:sym typeface="Arial Narrow"/>
              </a:rPr>
              <a:t>Shift Cipher (</a:t>
            </a:r>
            <a:r>
              <a:rPr lang="en-IN" sz="2590"/>
              <a:t>Caesar’s</a:t>
            </a:r>
            <a:r>
              <a:rPr lang="en-IN" sz="2590" b="0" i="0" u="none" strike="noStrike" cap="none">
                <a:solidFill>
                  <a:schemeClr val="lt1"/>
                </a:solidFill>
                <a:latin typeface="Arial Narrow"/>
                <a:ea typeface="Arial Narrow"/>
                <a:cs typeface="Arial Narrow"/>
                <a:sym typeface="Arial Narrow"/>
              </a:rPr>
              <a:t> Cipher)</a:t>
            </a:r>
            <a:endParaRPr/>
          </a:p>
          <a:p>
            <a:pPr marL="342900" marR="0" lvl="0" indent="-342900" algn="l" rtl="0">
              <a:lnSpc>
                <a:spcPct val="80000"/>
              </a:lnSpc>
              <a:spcBef>
                <a:spcPts val="1118"/>
              </a:spcBef>
              <a:spcAft>
                <a:spcPts val="0"/>
              </a:spcAft>
              <a:buClr>
                <a:schemeClr val="lt2"/>
              </a:buClr>
              <a:buSzPts val="2590"/>
              <a:buFont typeface="Arial"/>
              <a:buChar char="•"/>
            </a:pPr>
            <a:r>
              <a:rPr lang="en-IN" sz="2590"/>
              <a:t>Mono Alphabetic </a:t>
            </a:r>
            <a:r>
              <a:rPr lang="en-IN" sz="2590" b="0" i="0" u="none" strike="noStrike" cap="none">
                <a:solidFill>
                  <a:schemeClr val="lt1"/>
                </a:solidFill>
                <a:latin typeface="Arial Narrow"/>
                <a:ea typeface="Arial Narrow"/>
                <a:cs typeface="Arial Narrow"/>
                <a:sym typeface="Arial Narrow"/>
              </a:rPr>
              <a:t>Substitution Cipher</a:t>
            </a:r>
            <a:endParaRPr/>
          </a:p>
          <a:p>
            <a:pPr marL="342900" marR="0" lvl="0" indent="-342900" algn="l" rtl="0">
              <a:lnSpc>
                <a:spcPct val="80000"/>
              </a:lnSpc>
              <a:spcBef>
                <a:spcPts val="1118"/>
              </a:spcBef>
              <a:spcAft>
                <a:spcPts val="0"/>
              </a:spcAft>
              <a:buClr>
                <a:schemeClr val="lt2"/>
              </a:buClr>
              <a:buSzPts val="2590"/>
              <a:buFont typeface="Arial"/>
              <a:buChar char="•"/>
            </a:pPr>
            <a:r>
              <a:rPr lang="en-IN" sz="2590"/>
              <a:t>Digrams</a:t>
            </a:r>
            <a:endParaRPr/>
          </a:p>
          <a:p>
            <a:pPr marL="342900" marR="0" lvl="0" indent="-342900" algn="l" rtl="0">
              <a:lnSpc>
                <a:spcPct val="80000"/>
              </a:lnSpc>
              <a:spcBef>
                <a:spcPts val="1118"/>
              </a:spcBef>
              <a:spcAft>
                <a:spcPts val="0"/>
              </a:spcAft>
              <a:buClr>
                <a:schemeClr val="lt2"/>
              </a:buClr>
              <a:buSzPts val="2590"/>
              <a:buFont typeface="Arial"/>
              <a:buNone/>
            </a:pPr>
            <a:r>
              <a:rPr lang="en-IN" sz="2590" b="0" i="1" u="none" strike="noStrike" cap="none">
                <a:solidFill>
                  <a:srgbClr val="FFFF00"/>
                </a:solidFill>
                <a:latin typeface="Arial Narrow"/>
                <a:ea typeface="Arial Narrow"/>
                <a:cs typeface="Arial Narrow"/>
                <a:sym typeface="Arial Narrow"/>
              </a:rPr>
              <a:t>Polyalphabetic ciphers : </a:t>
            </a:r>
            <a:r>
              <a:rPr lang="en-IN" sz="2590" b="0" i="0" u="none" strike="noStrike" cap="none">
                <a:solidFill>
                  <a:schemeClr val="lt1"/>
                </a:solidFill>
                <a:latin typeface="Arial Narrow"/>
                <a:ea typeface="Arial Narrow"/>
                <a:cs typeface="Arial Narrow"/>
                <a:sym typeface="Arial Narrow"/>
              </a:rPr>
              <a:t>is any cipher based on substitution, using multiple substitution alphabets. </a:t>
            </a:r>
            <a:endParaRPr sz="2590" b="0" i="0" u="none" strike="noStrike" cap="none">
              <a:solidFill>
                <a:schemeClr val="lt1"/>
              </a:solidFill>
              <a:latin typeface="Arial Narrow"/>
              <a:ea typeface="Arial Narrow"/>
              <a:cs typeface="Arial Narrow"/>
              <a:sym typeface="Arial Narrow"/>
            </a:endParaRPr>
          </a:p>
          <a:p>
            <a:pPr marL="342900" marR="0" lvl="0" indent="-342900" algn="l" rtl="0">
              <a:lnSpc>
                <a:spcPct val="80000"/>
              </a:lnSpc>
              <a:spcBef>
                <a:spcPts val="1118"/>
              </a:spcBef>
              <a:spcAft>
                <a:spcPts val="0"/>
              </a:spcAft>
              <a:buClr>
                <a:schemeClr val="lt2"/>
              </a:buClr>
              <a:buSzPts val="2590"/>
              <a:buFont typeface="Arial"/>
              <a:buNone/>
            </a:pPr>
            <a:r>
              <a:rPr lang="en-IN" sz="2590" b="0" i="0" u="none" strike="noStrike" cap="none">
                <a:solidFill>
                  <a:schemeClr val="lt1"/>
                </a:solidFill>
                <a:latin typeface="Arial Narrow"/>
                <a:ea typeface="Arial Narrow"/>
                <a:cs typeface="Arial Narrow"/>
                <a:sym typeface="Arial Narrow"/>
              </a:rPr>
              <a:t>Examples :</a:t>
            </a:r>
            <a:endParaRPr/>
          </a:p>
          <a:p>
            <a:pPr marL="342900" marR="0" lvl="0" indent="-342900" algn="l" rtl="0">
              <a:lnSpc>
                <a:spcPct val="80000"/>
              </a:lnSpc>
              <a:spcBef>
                <a:spcPts val="1118"/>
              </a:spcBef>
              <a:spcAft>
                <a:spcPts val="0"/>
              </a:spcAft>
              <a:buClr>
                <a:schemeClr val="lt2"/>
              </a:buClr>
              <a:buSzPts val="2590"/>
              <a:buFont typeface="Arial"/>
              <a:buChar char="•"/>
            </a:pPr>
            <a:r>
              <a:rPr lang="en-IN" sz="2590" b="0" i="0" u="none" strike="noStrike" cap="none">
                <a:solidFill>
                  <a:schemeClr val="lt1"/>
                </a:solidFill>
                <a:latin typeface="Arial Narrow"/>
                <a:ea typeface="Arial Narrow"/>
                <a:cs typeface="Arial Narrow"/>
                <a:sym typeface="Arial Narrow"/>
              </a:rPr>
              <a:t>Vignere Cipher</a:t>
            </a:r>
            <a:endParaRPr/>
          </a:p>
          <a:p>
            <a:pPr marL="342900" marR="0" lvl="0" indent="-342900" algn="l" rtl="0">
              <a:lnSpc>
                <a:spcPct val="80000"/>
              </a:lnSpc>
              <a:spcBef>
                <a:spcPts val="1118"/>
              </a:spcBef>
              <a:spcAft>
                <a:spcPts val="0"/>
              </a:spcAft>
              <a:buClr>
                <a:schemeClr val="lt2"/>
              </a:buClr>
              <a:buSzPts val="2590"/>
              <a:buFont typeface="Arial"/>
              <a:buChar char="•"/>
            </a:pPr>
            <a:r>
              <a:rPr lang="en-IN" sz="2590" b="0" i="0" u="none" strike="noStrike" cap="none">
                <a:solidFill>
                  <a:schemeClr val="lt1"/>
                </a:solidFill>
                <a:latin typeface="Arial Narrow"/>
                <a:ea typeface="Arial Narrow"/>
                <a:cs typeface="Arial Narrow"/>
                <a:sym typeface="Arial Narrow"/>
              </a:rPr>
              <a:t>Hill Cipher</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609600" y="274638"/>
            <a:ext cx="79248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CAESER’S CIPHER</a:t>
            </a:r>
            <a:endParaRPr sz="3000" b="0" i="0" u="none" strike="noStrike" cap="none">
              <a:solidFill>
                <a:schemeClr val="lt1"/>
              </a:solidFill>
              <a:latin typeface="Arial Narrow"/>
              <a:ea typeface="Arial Narrow"/>
              <a:cs typeface="Arial Narrow"/>
              <a:sym typeface="Arial Narrow"/>
            </a:endParaRPr>
          </a:p>
        </p:txBody>
      </p:sp>
      <p:pic>
        <p:nvPicPr>
          <p:cNvPr id="187" name="Shape 187" descr="C:\Users\SUMANTH C\Desktop\caesar-cipher.jpg"/>
          <p:cNvPicPr preferRelativeResize="0"/>
          <p:nvPr/>
        </p:nvPicPr>
        <p:blipFill rotWithShape="1">
          <a:blip r:embed="rId3">
            <a:alphaModFix/>
          </a:blip>
          <a:srcRect/>
          <a:stretch/>
        </p:blipFill>
        <p:spPr>
          <a:xfrm>
            <a:off x="685800" y="1752600"/>
            <a:ext cx="7715250" cy="2886075"/>
          </a:xfrm>
          <a:prstGeom prst="rect">
            <a:avLst/>
          </a:prstGeom>
          <a:noFill/>
          <a:ln>
            <a:noFill/>
          </a:ln>
        </p:spPr>
      </p:pic>
      <p:sp>
        <p:nvSpPr>
          <p:cNvPr id="188" name="Shape 188"/>
          <p:cNvSpPr txBox="1"/>
          <p:nvPr/>
        </p:nvSpPr>
        <p:spPr>
          <a:xfrm>
            <a:off x="685800" y="4876800"/>
            <a:ext cx="7620000"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Arial Narrow"/>
                <a:ea typeface="Arial Narrow"/>
                <a:cs typeface="Arial Narrow"/>
                <a:sym typeface="Arial Narrow"/>
              </a:rPr>
              <a:t>Caeser’s cipher is very easy to crack as there are only 26 keys possible !!!</a:t>
            </a:r>
            <a:endParaRPr sz="28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2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09600" y="381000"/>
            <a:ext cx="7924800" cy="65563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SUBSTITUTION CIPHER</a:t>
            </a:r>
            <a:endParaRPr sz="3000" b="0" i="0" u="none" strike="noStrike" cap="none">
              <a:solidFill>
                <a:schemeClr val="lt1"/>
              </a:solidFill>
              <a:latin typeface="Arial Narrow"/>
              <a:ea typeface="Arial Narrow"/>
              <a:cs typeface="Arial Narrow"/>
              <a:sym typeface="Arial Narrow"/>
            </a:endParaRPr>
          </a:p>
        </p:txBody>
      </p:sp>
      <p:pic>
        <p:nvPicPr>
          <p:cNvPr id="194" name="Shape 194" descr="C:\Users\SUMANTH C\Pictures\Screenshots\Screenshot (15).png"/>
          <p:cNvPicPr preferRelativeResize="0"/>
          <p:nvPr/>
        </p:nvPicPr>
        <p:blipFill rotWithShape="1">
          <a:blip r:embed="rId3">
            <a:alphaModFix/>
          </a:blip>
          <a:srcRect/>
          <a:stretch/>
        </p:blipFill>
        <p:spPr>
          <a:xfrm>
            <a:off x="1295400" y="1371600"/>
            <a:ext cx="6705600" cy="2514600"/>
          </a:xfrm>
          <a:prstGeom prst="rect">
            <a:avLst/>
          </a:prstGeom>
          <a:noFill/>
          <a:ln>
            <a:noFill/>
          </a:ln>
        </p:spPr>
      </p:pic>
      <p:pic>
        <p:nvPicPr>
          <p:cNvPr id="195" name="Shape 195" descr="C:\Users\SUMANTH C\Pictures\Screenshots\Screenshot (15) - Copy.png"/>
          <p:cNvPicPr preferRelativeResize="0"/>
          <p:nvPr/>
        </p:nvPicPr>
        <p:blipFill rotWithShape="1">
          <a:blip r:embed="rId4">
            <a:alphaModFix/>
          </a:blip>
          <a:srcRect/>
          <a:stretch/>
        </p:blipFill>
        <p:spPr>
          <a:xfrm>
            <a:off x="1295400" y="4267200"/>
            <a:ext cx="6781800" cy="609600"/>
          </a:xfrm>
          <a:prstGeom prst="rect">
            <a:avLst/>
          </a:prstGeom>
          <a:noFill/>
          <a:ln>
            <a:noFill/>
          </a:ln>
        </p:spPr>
      </p:pic>
      <p:sp>
        <p:nvSpPr>
          <p:cNvPr id="196" name="Shape 196"/>
          <p:cNvSpPr txBox="1"/>
          <p:nvPr/>
        </p:nvSpPr>
        <p:spPr>
          <a:xfrm>
            <a:off x="1371600" y="5257800"/>
            <a:ext cx="66294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Arial Narrow"/>
                <a:ea typeface="Arial Narrow"/>
                <a:cs typeface="Arial Narrow"/>
                <a:sym typeface="Arial Narrow"/>
              </a:rPr>
              <a:t>But still the cipher can be attacked quite easily !!!</a:t>
            </a:r>
            <a:endParaRPr sz="28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20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2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9600" y="274647"/>
            <a:ext cx="7924800" cy="82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a:t>Hill Cipher</a:t>
            </a:r>
            <a:endParaRPr/>
          </a:p>
        </p:txBody>
      </p:sp>
      <p:pic>
        <p:nvPicPr>
          <p:cNvPr id="203" name="Shape 203"/>
          <p:cNvPicPr preferRelativeResize="0"/>
          <p:nvPr/>
        </p:nvPicPr>
        <p:blipFill>
          <a:blip r:embed="rId3">
            <a:alphaModFix/>
          </a:blip>
          <a:stretch>
            <a:fillRect/>
          </a:stretch>
        </p:blipFill>
        <p:spPr>
          <a:xfrm>
            <a:off x="1644013" y="1102351"/>
            <a:ext cx="5855975" cy="43919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609600" y="274645"/>
            <a:ext cx="7924800" cy="678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a:t>Modern Symmetric Key Cryptography</a:t>
            </a:r>
            <a:endParaRPr/>
          </a:p>
        </p:txBody>
      </p:sp>
      <p:sp>
        <p:nvSpPr>
          <p:cNvPr id="217" name="Shape 217"/>
          <p:cNvSpPr txBox="1">
            <a:spLocks noGrp="1"/>
          </p:cNvSpPr>
          <p:nvPr>
            <p:ph type="body" idx="1"/>
          </p:nvPr>
        </p:nvSpPr>
        <p:spPr>
          <a:xfrm>
            <a:off x="609600" y="952950"/>
            <a:ext cx="7924800" cy="4762200"/>
          </a:xfrm>
          <a:prstGeom prst="rect">
            <a:avLst/>
          </a:prstGeom>
        </p:spPr>
        <p:txBody>
          <a:bodyPr spcFirstLastPara="1" wrap="square" lIns="91425" tIns="91425" rIns="91425" bIns="91425" anchor="t" anchorCtr="0">
            <a:noAutofit/>
          </a:bodyPr>
          <a:lstStyle/>
          <a:p>
            <a:pPr marL="457200" lvl="0" indent="-342900" rtl="0">
              <a:spcBef>
                <a:spcPts val="340"/>
              </a:spcBef>
              <a:spcAft>
                <a:spcPts val="0"/>
              </a:spcAft>
              <a:buSzPts val="1800"/>
              <a:buChar char="•"/>
            </a:pPr>
            <a:r>
              <a:rPr lang="en-IN" sz="1800"/>
              <a:t>Block Ciphers:</a:t>
            </a:r>
            <a:endParaRPr sz="1800"/>
          </a:p>
          <a:p>
            <a:pPr marL="914400" lvl="1" indent="-342900" rtl="0">
              <a:spcBef>
                <a:spcPts val="0"/>
              </a:spcBef>
              <a:spcAft>
                <a:spcPts val="0"/>
              </a:spcAft>
              <a:buSzPts val="1800"/>
              <a:buChar char="•"/>
            </a:pPr>
            <a:r>
              <a:rPr lang="en-IN" sz="1800"/>
              <a:t>Data Encryption Standard (uses 56bit key and blocks are 64bits)</a:t>
            </a:r>
            <a:endParaRPr sz="1800"/>
          </a:p>
          <a:p>
            <a:pPr marL="914400" lvl="1" indent="-342900" rtl="0">
              <a:spcBef>
                <a:spcPts val="0"/>
              </a:spcBef>
              <a:spcAft>
                <a:spcPts val="0"/>
              </a:spcAft>
              <a:buSzPts val="1800"/>
              <a:buChar char="•"/>
            </a:pPr>
            <a:r>
              <a:rPr lang="en-IN" sz="1800"/>
              <a:t>Advanced Encryption Standard(uses 256 bit key and blocks are 128bits)</a:t>
            </a:r>
            <a:endParaRPr sz="1800"/>
          </a:p>
          <a:p>
            <a:pPr marL="914400" lvl="1" indent="-342900" rtl="0">
              <a:spcBef>
                <a:spcPts val="0"/>
              </a:spcBef>
              <a:spcAft>
                <a:spcPts val="0"/>
              </a:spcAft>
              <a:buSzPts val="1800"/>
              <a:buChar char="•"/>
            </a:pPr>
            <a:r>
              <a:rPr lang="en-IN" sz="1800"/>
              <a:t>International Data Encryption Algorithm</a:t>
            </a:r>
            <a:endParaRPr sz="1800"/>
          </a:p>
          <a:p>
            <a:pPr marL="914400" lvl="1" indent="-342900" rtl="0">
              <a:spcBef>
                <a:spcPts val="0"/>
              </a:spcBef>
              <a:spcAft>
                <a:spcPts val="0"/>
              </a:spcAft>
              <a:buSzPts val="1800"/>
              <a:buChar char="•"/>
            </a:pPr>
            <a:r>
              <a:rPr lang="en-IN" sz="1800"/>
              <a:t>BlowFish</a:t>
            </a:r>
            <a:endParaRPr sz="1800"/>
          </a:p>
          <a:p>
            <a:pPr marL="0" lvl="0" indent="0" rtl="0">
              <a:spcBef>
                <a:spcPts val="600"/>
              </a:spcBef>
              <a:spcAft>
                <a:spcPts val="0"/>
              </a:spcAft>
              <a:buNone/>
            </a:pPr>
            <a:endParaRPr sz="1800"/>
          </a:p>
          <a:p>
            <a:pPr marL="457200" lvl="0" indent="-342900" rtl="0">
              <a:spcBef>
                <a:spcPts val="600"/>
              </a:spcBef>
              <a:spcAft>
                <a:spcPts val="0"/>
              </a:spcAft>
              <a:buSzPts val="1800"/>
              <a:buChar char="•"/>
            </a:pPr>
            <a:r>
              <a:rPr lang="en-IN" sz="1800"/>
              <a:t>Stream Ciphers</a:t>
            </a:r>
            <a:endParaRPr sz="1800"/>
          </a:p>
          <a:p>
            <a:pPr marL="914400" lvl="1" indent="-342900" rtl="0">
              <a:spcBef>
                <a:spcPts val="0"/>
              </a:spcBef>
              <a:spcAft>
                <a:spcPts val="0"/>
              </a:spcAft>
              <a:buSzPts val="1800"/>
              <a:buChar char="•"/>
            </a:pPr>
            <a:r>
              <a:rPr lang="en-IN" sz="1800"/>
              <a:t>Rivest Cipher 4</a:t>
            </a:r>
            <a:endParaRPr sz="1800"/>
          </a:p>
          <a:p>
            <a:pPr marL="914400" lvl="1" indent="-342900" rtl="0">
              <a:spcBef>
                <a:spcPts val="0"/>
              </a:spcBef>
              <a:spcAft>
                <a:spcPts val="0"/>
              </a:spcAft>
              <a:buSzPts val="1800"/>
              <a:buChar char="•"/>
            </a:pPr>
            <a:r>
              <a:rPr lang="en-IN" sz="1800"/>
              <a:t>One Time Pad</a:t>
            </a:r>
            <a:endParaRPr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609600"/>
            <a:ext cx="7924800" cy="213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1800"/>
              <a:buFont typeface="Arial"/>
              <a:buChar char="•"/>
            </a:pPr>
            <a:r>
              <a:rPr lang="en-IN" sz="1800" b="0" i="0" u="none" strike="noStrike" cap="none">
                <a:solidFill>
                  <a:schemeClr val="lt1"/>
                </a:solidFill>
                <a:latin typeface="Arial Narrow"/>
                <a:ea typeface="Arial Narrow"/>
                <a:cs typeface="Arial Narrow"/>
                <a:sym typeface="Arial Narrow"/>
              </a:rPr>
              <a:t>Each system generates a pair of keys.</a:t>
            </a:r>
            <a:endParaRPr/>
          </a:p>
          <a:p>
            <a:pPr marL="342900" marR="0" lvl="0" indent="-342900" algn="l" rtl="0">
              <a:lnSpc>
                <a:spcPct val="100000"/>
              </a:lnSpc>
              <a:spcBef>
                <a:spcPts val="960"/>
              </a:spcBef>
              <a:spcAft>
                <a:spcPts val="0"/>
              </a:spcAft>
              <a:buClr>
                <a:schemeClr val="lt2"/>
              </a:buClr>
              <a:buSzPts val="1800"/>
              <a:buFont typeface="Arial"/>
              <a:buChar char="•"/>
            </a:pPr>
            <a:r>
              <a:rPr lang="en-IN" sz="1800" b="0" i="0" u="none" strike="noStrike" cap="none">
                <a:solidFill>
                  <a:schemeClr val="lt1"/>
                </a:solidFill>
                <a:latin typeface="Arial Narrow"/>
                <a:ea typeface="Arial Narrow"/>
                <a:cs typeface="Arial Narrow"/>
                <a:sym typeface="Arial Narrow"/>
              </a:rPr>
              <a:t>Each system publishes its public key keeping its companion key private.</a:t>
            </a:r>
            <a:endParaRPr/>
          </a:p>
          <a:p>
            <a:pPr marL="342900" marR="0" lvl="0" indent="-342900" algn="l" rtl="0">
              <a:lnSpc>
                <a:spcPct val="100000"/>
              </a:lnSpc>
              <a:spcBef>
                <a:spcPts val="960"/>
              </a:spcBef>
              <a:spcAft>
                <a:spcPts val="0"/>
              </a:spcAft>
              <a:buClr>
                <a:schemeClr val="lt2"/>
              </a:buClr>
              <a:buSzPts val="1800"/>
              <a:buFont typeface="Arial"/>
              <a:buChar char="•"/>
            </a:pPr>
            <a:r>
              <a:rPr lang="en-IN" sz="1800" b="0" i="0" u="none" strike="noStrike" cap="none">
                <a:solidFill>
                  <a:schemeClr val="lt1"/>
                </a:solidFill>
                <a:latin typeface="Arial Narrow"/>
                <a:ea typeface="Arial Narrow"/>
                <a:cs typeface="Arial Narrow"/>
                <a:sym typeface="Arial Narrow"/>
              </a:rPr>
              <a:t>If Alice wishes to send a message to Bob, then Alice encrypts the message using Bob’s public key.</a:t>
            </a:r>
            <a:endParaRPr/>
          </a:p>
          <a:p>
            <a:pPr marL="342900" marR="0" lvl="0" indent="-342900" algn="l" rtl="0">
              <a:lnSpc>
                <a:spcPct val="100000"/>
              </a:lnSpc>
              <a:spcBef>
                <a:spcPts val="960"/>
              </a:spcBef>
              <a:spcAft>
                <a:spcPts val="0"/>
              </a:spcAft>
              <a:buClr>
                <a:schemeClr val="lt2"/>
              </a:buClr>
              <a:buSzPts val="1800"/>
              <a:buFont typeface="Arial"/>
              <a:buChar char="•"/>
            </a:pPr>
            <a:r>
              <a:rPr lang="en-IN" sz="1800" b="0" i="0" u="none" strike="noStrike" cap="none">
                <a:solidFill>
                  <a:schemeClr val="lt1"/>
                </a:solidFill>
                <a:latin typeface="Arial Narrow"/>
                <a:ea typeface="Arial Narrow"/>
                <a:cs typeface="Arial Narrow"/>
                <a:sym typeface="Arial Narrow"/>
              </a:rPr>
              <a:t>When Bob receives the message, he decrypts the message using its private key. No one else can decrypt the message because only Bob knows its private key.</a:t>
            </a:r>
            <a:endParaRPr sz="1800" b="0" i="0" u="none" strike="noStrike" cap="none">
              <a:solidFill>
                <a:schemeClr val="lt1"/>
              </a:solidFill>
              <a:latin typeface="Arial Narrow"/>
              <a:ea typeface="Arial Narrow"/>
              <a:cs typeface="Arial Narrow"/>
              <a:sym typeface="Arial Narrow"/>
            </a:endParaRPr>
          </a:p>
        </p:txBody>
      </p:sp>
      <p:sp>
        <p:nvSpPr>
          <p:cNvPr id="230" name="Shape 230"/>
          <p:cNvSpPr txBox="1"/>
          <p:nvPr/>
        </p:nvSpPr>
        <p:spPr>
          <a:xfrm>
            <a:off x="685800" y="0"/>
            <a:ext cx="80010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a:solidFill>
                  <a:schemeClr val="lt1"/>
                </a:solidFill>
                <a:latin typeface="Arial Narrow"/>
                <a:ea typeface="Arial Narrow"/>
                <a:cs typeface="Arial Narrow"/>
                <a:sym typeface="Arial Narrow"/>
              </a:rPr>
              <a:t>Public Key Cryptography</a:t>
            </a:r>
            <a:endParaRPr sz="3200">
              <a:solidFill>
                <a:schemeClr val="lt1"/>
              </a:solidFill>
              <a:latin typeface="Arial Narrow"/>
              <a:ea typeface="Arial Narrow"/>
              <a:cs typeface="Arial Narrow"/>
              <a:sym typeface="Arial Narrow"/>
            </a:endParaRPr>
          </a:p>
        </p:txBody>
      </p:sp>
      <p:pic>
        <p:nvPicPr>
          <p:cNvPr id="231" name="Shape 231" descr="C:\Users\SUMANTH C\Desktop\public-key-cryptography-and-rsa-algorithm-5-1024.jpg"/>
          <p:cNvPicPr preferRelativeResize="0"/>
          <p:nvPr/>
        </p:nvPicPr>
        <p:blipFill rotWithShape="1">
          <a:blip r:embed="rId3">
            <a:alphaModFix/>
          </a:blip>
          <a:srcRect/>
          <a:stretch/>
        </p:blipFill>
        <p:spPr>
          <a:xfrm>
            <a:off x="2133600" y="2819400"/>
            <a:ext cx="5257800" cy="374681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09600" y="274644"/>
            <a:ext cx="7924800" cy="599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a:t>Diffie-Hellman</a:t>
            </a:r>
            <a:endParaRPr/>
          </a:p>
        </p:txBody>
      </p:sp>
      <p:pic>
        <p:nvPicPr>
          <p:cNvPr id="238" name="Shape 238"/>
          <p:cNvPicPr preferRelativeResize="0"/>
          <p:nvPr/>
        </p:nvPicPr>
        <p:blipFill>
          <a:blip r:embed="rId3">
            <a:alphaModFix/>
          </a:blip>
          <a:stretch>
            <a:fillRect/>
          </a:stretch>
        </p:blipFill>
        <p:spPr>
          <a:xfrm>
            <a:off x="1533525" y="874044"/>
            <a:ext cx="6076950" cy="45624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p:nvPr/>
        </p:nvSpPr>
        <p:spPr>
          <a:xfrm>
            <a:off x="533400" y="228600"/>
            <a:ext cx="80772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a:solidFill>
                  <a:schemeClr val="lt1"/>
                </a:solidFill>
                <a:latin typeface="Arial Narrow"/>
                <a:ea typeface="Arial Narrow"/>
                <a:cs typeface="Arial Narrow"/>
                <a:sym typeface="Arial Narrow"/>
              </a:rPr>
              <a:t>RSA Encryption</a:t>
            </a:r>
            <a:endParaRPr sz="3600">
              <a:solidFill>
                <a:schemeClr val="lt1"/>
              </a:solidFill>
              <a:latin typeface="Arial Narrow"/>
              <a:ea typeface="Arial Narrow"/>
              <a:cs typeface="Arial Narrow"/>
              <a:sym typeface="Arial Narrow"/>
            </a:endParaRPr>
          </a:p>
        </p:txBody>
      </p:sp>
      <p:sp>
        <p:nvSpPr>
          <p:cNvPr id="244" name="Shape 244"/>
          <p:cNvSpPr txBox="1"/>
          <p:nvPr/>
        </p:nvSpPr>
        <p:spPr>
          <a:xfrm>
            <a:off x="685800" y="990600"/>
            <a:ext cx="7924800" cy="52937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lt1"/>
                </a:solidFill>
                <a:latin typeface="Arial Narrow"/>
                <a:ea typeface="Arial Narrow"/>
                <a:cs typeface="Arial Narrow"/>
                <a:sym typeface="Arial Narrow"/>
              </a:rPr>
              <a:t>RSA ( Rivest, Shamir and Adleman) is the first practical public key cryptosystem published in 1977 at MIT widely used for secure data transmission.</a:t>
            </a:r>
            <a:endParaRPr/>
          </a:p>
          <a:p>
            <a:pPr marL="0" marR="0" lvl="0" indent="0" algn="l" rtl="0">
              <a:spcBef>
                <a:spcPts val="0"/>
              </a:spcBef>
              <a:spcAft>
                <a:spcPts val="0"/>
              </a:spcAft>
              <a:buNone/>
            </a:pPr>
            <a:endParaRPr sz="2400">
              <a:solidFill>
                <a:schemeClr val="lt1"/>
              </a:solidFill>
              <a:latin typeface="Arial Narrow"/>
              <a:ea typeface="Arial Narrow"/>
              <a:cs typeface="Arial Narrow"/>
              <a:sym typeface="Arial Narrow"/>
            </a:endParaRPr>
          </a:p>
          <a:p>
            <a:pPr marL="0" marR="0" lvl="0" indent="0" algn="l" rtl="0">
              <a:spcBef>
                <a:spcPts val="0"/>
              </a:spcBef>
              <a:spcAft>
                <a:spcPts val="0"/>
              </a:spcAft>
              <a:buNone/>
            </a:pPr>
            <a:r>
              <a:rPr lang="en-IN" sz="2400">
                <a:solidFill>
                  <a:schemeClr val="lt1"/>
                </a:solidFill>
                <a:latin typeface="Arial Narrow"/>
                <a:ea typeface="Arial Narrow"/>
                <a:cs typeface="Arial Narrow"/>
                <a:sym typeface="Arial Narrow"/>
              </a:rPr>
              <a:t>Every number can be expressed as a product of primes and this prime factorization is a NP-hard problem and has exponential time complexity. But on the other hand, multiplication of two numbers is very easy with less time complexity.</a:t>
            </a:r>
            <a:endParaRPr/>
          </a:p>
          <a:p>
            <a:pPr marL="0" marR="0" lvl="0" indent="0" algn="l" rtl="0">
              <a:spcBef>
                <a:spcPts val="0"/>
              </a:spcBef>
              <a:spcAft>
                <a:spcPts val="0"/>
              </a:spcAft>
              <a:buNone/>
            </a:pPr>
            <a:endParaRPr sz="2400">
              <a:solidFill>
                <a:schemeClr val="lt1"/>
              </a:solidFill>
              <a:latin typeface="Arial Narrow"/>
              <a:ea typeface="Arial Narrow"/>
              <a:cs typeface="Arial Narrow"/>
              <a:sym typeface="Arial Narrow"/>
            </a:endParaRPr>
          </a:p>
          <a:p>
            <a:pPr marL="0" marR="0" lvl="0" indent="0" algn="l" rtl="0">
              <a:spcBef>
                <a:spcPts val="0"/>
              </a:spcBef>
              <a:spcAft>
                <a:spcPts val="0"/>
              </a:spcAft>
              <a:buNone/>
            </a:pPr>
            <a:r>
              <a:rPr lang="en-IN" sz="2400">
                <a:solidFill>
                  <a:schemeClr val="lt1"/>
                </a:solidFill>
                <a:latin typeface="Arial Narrow"/>
                <a:ea typeface="Arial Narrow"/>
                <a:cs typeface="Arial Narrow"/>
                <a:sym typeface="Arial Narrow"/>
              </a:rPr>
              <a:t>The RSA algorithm has three stages – key generation, encryption and decryption.</a:t>
            </a:r>
            <a:endParaRPr/>
          </a:p>
          <a:p>
            <a:pPr marL="0" marR="0" lvl="0" indent="0" algn="l" rtl="0">
              <a:spcBef>
                <a:spcPts val="0"/>
              </a:spcBef>
              <a:spcAft>
                <a:spcPts val="0"/>
              </a:spcAft>
              <a:buNone/>
            </a:pPr>
            <a:endParaRPr sz="2800">
              <a:solidFill>
                <a:schemeClr val="lt1"/>
              </a:solidFill>
              <a:latin typeface="Arial Narrow"/>
              <a:ea typeface="Arial Narrow"/>
              <a:cs typeface="Arial Narrow"/>
              <a:sym typeface="Arial Narrow"/>
            </a:endParaRPr>
          </a:p>
          <a:p>
            <a:pPr marL="0" marR="0" lvl="0" indent="0" algn="l" rtl="0">
              <a:spcBef>
                <a:spcPts val="0"/>
              </a:spcBef>
              <a:spcAft>
                <a:spcPts val="0"/>
              </a:spcAft>
              <a:buNone/>
            </a:pPr>
            <a:endParaRPr sz="2800">
              <a:solidFill>
                <a:schemeClr val="lt1"/>
              </a:solidFill>
              <a:latin typeface="Arial Narrow"/>
              <a:ea typeface="Arial Narrow"/>
              <a:cs typeface="Arial Narrow"/>
              <a:sym typeface="Arial Narrow"/>
            </a:endParaRPr>
          </a:p>
          <a:p>
            <a:pPr marL="0" marR="0" lvl="0" indent="0" algn="l" rtl="0">
              <a:spcBef>
                <a:spcPts val="0"/>
              </a:spcBef>
              <a:spcAft>
                <a:spcPts val="0"/>
              </a:spcAft>
              <a:buNone/>
            </a:pPr>
            <a:endParaRPr sz="18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3" name="Subtitle 1"/>
          <p:cNvSpPr txBox="1">
            <a:spLocks/>
          </p:cNvSpPr>
          <p:nvPr/>
        </p:nvSpPr>
        <p:spPr>
          <a:xfrm>
            <a:off x="609600" y="1295400"/>
            <a:ext cx="7924800" cy="5029200"/>
          </a:xfrm>
          <a:prstGeom prst="rect">
            <a:avLst/>
          </a:prstGeom>
          <a:noFill/>
          <a:ln>
            <a:noFill/>
          </a:ln>
        </p:spPr>
        <p:txBody>
          <a:bodyPr spcFirstLastPara="1" wrap="square" lIns="91425" tIns="91425" rIns="91425" bIns="91425" anchor="t" anchorCtr="0"/>
          <a:lstStyle/>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Cryptography </a:t>
            </a:r>
            <a:r>
              <a:rPr kumimoji="0" lang="en-US" sz="2800" b="0" i="0" u="none" strike="noStrike" kern="0" cap="none" spc="0" normalizeH="0" baseline="0" noProof="0" dirty="0" err="1" smtClean="0">
                <a:ln>
                  <a:noFill/>
                </a:ln>
                <a:solidFill>
                  <a:srgbClr val="FFC000"/>
                </a:solidFill>
                <a:effectLst/>
                <a:uLnTx/>
                <a:uFillTx/>
                <a:latin typeface="Arial Narrow"/>
                <a:ea typeface="Arial Narrow"/>
                <a:cs typeface="Arial Narrow"/>
                <a:sym typeface="Arial Narrow"/>
              </a:rPr>
              <a:t>vs</a:t>
            </a: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 Cryptanalysis</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Crypto- Past and Present</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Hashing </a:t>
            </a:r>
            <a:r>
              <a:rPr kumimoji="0" lang="en-US" sz="2800" b="0" i="0" u="none" strike="noStrike" kern="0" cap="none" spc="0" normalizeH="0" baseline="0" noProof="0" dirty="0" err="1" smtClean="0">
                <a:ln>
                  <a:noFill/>
                </a:ln>
                <a:solidFill>
                  <a:srgbClr val="FFC000"/>
                </a:solidFill>
                <a:effectLst/>
                <a:uLnTx/>
                <a:uFillTx/>
                <a:latin typeface="Arial Narrow"/>
                <a:ea typeface="Arial Narrow"/>
                <a:cs typeface="Arial Narrow"/>
                <a:sym typeface="Arial Narrow"/>
              </a:rPr>
              <a:t>vs</a:t>
            </a: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 Encryption</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Classical Cryptosystems</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Public Key Cryptography</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Zero knowledge Proofs </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Digital Signatures</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Applications of Cryptography</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Post Quantum Cryptography</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r>
              <a:rPr kumimoji="0" lang="en-US" sz="2800" b="0" i="0" u="none" strike="noStrike" kern="0" cap="none" spc="0" normalizeH="0" baseline="0" noProof="0" dirty="0" err="1" smtClean="0">
                <a:ln>
                  <a:noFill/>
                </a:ln>
                <a:solidFill>
                  <a:srgbClr val="FFC000"/>
                </a:solidFill>
                <a:effectLst/>
                <a:uLnTx/>
                <a:uFillTx/>
                <a:latin typeface="Arial Narrow"/>
                <a:ea typeface="Arial Narrow"/>
                <a:cs typeface="Arial Narrow"/>
                <a:sym typeface="Arial Narrow"/>
              </a:rPr>
              <a:t>Homomorphic</a:t>
            </a:r>
            <a:r>
              <a:rPr kumimoji="0" lang="en-US" sz="2800" b="0" i="0" u="none" strike="noStrike" kern="0" cap="none" spc="0" normalizeH="0" baseline="0" noProof="0" dirty="0" smtClean="0">
                <a:ln>
                  <a:noFill/>
                </a:ln>
                <a:solidFill>
                  <a:srgbClr val="FFC000"/>
                </a:solidFill>
                <a:effectLst/>
                <a:uLnTx/>
                <a:uFillTx/>
                <a:latin typeface="Arial Narrow"/>
                <a:ea typeface="Arial Narrow"/>
                <a:cs typeface="Arial Narrow"/>
                <a:sym typeface="Arial Narrow"/>
              </a:rPr>
              <a:t> Encryption</a:t>
            </a: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endParaRPr kumimoji="0" lang="en-US" sz="1700" b="0" i="0" u="none" strike="noStrike" kern="0" cap="none" spc="0" normalizeH="0" baseline="0" noProof="0" dirty="0" smtClean="0">
              <a:ln>
                <a:noFill/>
              </a:ln>
              <a:solidFill>
                <a:schemeClr val="lt1"/>
              </a:solidFill>
              <a:effectLst/>
              <a:uLnTx/>
              <a:uFillTx/>
              <a:latin typeface="Arial Narrow"/>
              <a:ea typeface="Arial Narrow"/>
              <a:cs typeface="Arial Narrow"/>
              <a:sym typeface="Arial Narrow"/>
            </a:endParaRP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endParaRPr kumimoji="0" lang="en-US" sz="1700" b="0" i="0" u="none" strike="noStrike" kern="0" cap="none" spc="0" normalizeH="0" baseline="0" noProof="0" dirty="0" smtClean="0">
              <a:ln>
                <a:noFill/>
              </a:ln>
              <a:solidFill>
                <a:schemeClr val="lt1"/>
              </a:solidFill>
              <a:effectLst/>
              <a:uLnTx/>
              <a:uFillTx/>
              <a:latin typeface="Arial Narrow"/>
              <a:ea typeface="Arial Narrow"/>
              <a:cs typeface="Arial Narrow"/>
              <a:sym typeface="Arial Narrow"/>
            </a:endParaRP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endParaRPr kumimoji="0" lang="en-US" sz="1700" b="0" i="0" u="none" strike="noStrike" kern="0" cap="none" spc="0" normalizeH="0" baseline="0" noProof="0" dirty="0" smtClean="0">
              <a:ln>
                <a:noFill/>
              </a:ln>
              <a:solidFill>
                <a:schemeClr val="lt1"/>
              </a:solidFill>
              <a:effectLst/>
              <a:uLnTx/>
              <a:uFillTx/>
              <a:latin typeface="Arial Narrow"/>
              <a:ea typeface="Arial Narrow"/>
              <a:cs typeface="Arial Narrow"/>
              <a:sym typeface="Arial Narrow"/>
            </a:endParaRP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endParaRPr kumimoji="0" lang="en-US" sz="1700" b="0" i="0" u="none" strike="noStrike" kern="0" cap="none" spc="0" normalizeH="0" baseline="0" noProof="0" dirty="0" smtClean="0">
              <a:ln>
                <a:noFill/>
              </a:ln>
              <a:solidFill>
                <a:schemeClr val="lt1"/>
              </a:solidFill>
              <a:effectLst/>
              <a:uLnTx/>
              <a:uFillTx/>
              <a:latin typeface="Arial Narrow"/>
              <a:ea typeface="Arial Narrow"/>
              <a:cs typeface="Arial Narrow"/>
              <a:sym typeface="Arial Narrow"/>
            </a:endParaRP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pitchFamily="34" charset="0"/>
              <a:buChar char="•"/>
              <a:tabLst/>
              <a:defRPr/>
            </a:pPr>
            <a:endParaRPr kumimoji="0" lang="en-US" sz="1700" b="0" i="0" u="none" strike="noStrike" kern="0" cap="none" spc="0" normalizeH="0" baseline="0" noProof="0" dirty="0" smtClean="0">
              <a:ln>
                <a:noFill/>
              </a:ln>
              <a:solidFill>
                <a:schemeClr val="lt1"/>
              </a:solidFill>
              <a:effectLst/>
              <a:uLnTx/>
              <a:uFillTx/>
              <a:latin typeface="Arial Narrow"/>
              <a:ea typeface="Arial Narrow"/>
              <a:cs typeface="Arial Narrow"/>
              <a:sym typeface="Arial Narrow"/>
            </a:endParaRPr>
          </a:p>
          <a:p>
            <a:pPr marL="457200" marR="0" lvl="0" indent="-336550" algn="l" defTabSz="914400" rtl="0" eaLnBrk="1" fontAlgn="auto" latinLnBrk="0" hangingPunct="1">
              <a:lnSpc>
                <a:spcPct val="100000"/>
              </a:lnSpc>
              <a:spcBef>
                <a:spcPts val="340"/>
              </a:spcBef>
              <a:spcAft>
                <a:spcPts val="0"/>
              </a:spcAft>
              <a:buClr>
                <a:schemeClr val="lt2"/>
              </a:buClr>
              <a:buSzPts val="1700"/>
              <a:buFont typeface="Arial"/>
              <a:buChar char="•"/>
              <a:tabLst/>
              <a:defRPr/>
            </a:pPr>
            <a:endParaRPr kumimoji="0" lang="en-US" sz="1700" b="0" i="0" u="none" strike="noStrike" kern="0" cap="none" spc="0" normalizeH="0" baseline="0" noProof="0" dirty="0">
              <a:ln>
                <a:noFill/>
              </a:ln>
              <a:solidFill>
                <a:schemeClr val="lt1"/>
              </a:solidFill>
              <a:effectLst/>
              <a:uLnTx/>
              <a:uFillTx/>
              <a:latin typeface="Arial Narrow"/>
              <a:ea typeface="Arial Narrow"/>
              <a:cs typeface="Arial Narrow"/>
              <a:sym typeface="Arial Narrow"/>
            </a:endParaRPr>
          </a:p>
        </p:txBody>
      </p:sp>
      <p:sp>
        <p:nvSpPr>
          <p:cNvPr id="4" name="Title 2"/>
          <p:cNvSpPr txBox="1">
            <a:spLocks/>
          </p:cNvSpPr>
          <p:nvPr/>
        </p:nvSpPr>
        <p:spPr>
          <a:xfrm>
            <a:off x="762000" y="457201"/>
            <a:ext cx="7772400" cy="685800"/>
          </a:xfrm>
          <a:prstGeom prst="rect">
            <a:avLst/>
          </a:prstGeom>
          <a:noFill/>
          <a:ln>
            <a:noFill/>
          </a:ln>
        </p:spPr>
        <p:txBody>
          <a:bodyPr spcFirstLastPara="1" wrap="square" lIns="91425" tIns="91425" rIns="91425" bIns="91425" anchor="b" anchorCtr="0"/>
          <a:lstStyle/>
          <a:p>
            <a:pPr marL="0" marR="0" lvl="0" indent="0" algn="l" defTabSz="914400" rtl="0" eaLnBrk="1" fontAlgn="auto" latinLnBrk="0" hangingPunct="1">
              <a:lnSpc>
                <a:spcPct val="100000"/>
              </a:lnSpc>
              <a:spcBef>
                <a:spcPts val="0"/>
              </a:spcBef>
              <a:spcAft>
                <a:spcPts val="0"/>
              </a:spcAft>
              <a:buClr>
                <a:schemeClr val="lt1"/>
              </a:buClr>
              <a:buSzPts val="3000"/>
              <a:buFont typeface="Arial Narrow"/>
              <a:buNone/>
              <a:tabLst/>
              <a:defRPr/>
            </a:pPr>
            <a:r>
              <a:rPr kumimoji="0" lang="en-US" sz="3000" b="0" i="0" u="none" strike="noStrike" kern="0" cap="none" spc="0" normalizeH="0" baseline="0" noProof="0" smtClean="0">
                <a:ln>
                  <a:noFill/>
                </a:ln>
                <a:solidFill>
                  <a:schemeClr val="lt1"/>
                </a:solidFill>
                <a:effectLst/>
                <a:uLnTx/>
                <a:uFillTx/>
                <a:latin typeface="Arial Narrow"/>
                <a:ea typeface="Arial Narrow"/>
                <a:cs typeface="Arial Narrow"/>
                <a:sym typeface="Arial Narrow"/>
              </a:rPr>
              <a:t>Topics that are covered</a:t>
            </a:r>
            <a:endParaRPr kumimoji="0" lang="en-US" sz="3000" b="0" i="0" u="none" strike="noStrike" kern="0" cap="none" spc="0" normalizeH="0" baseline="0" noProof="0" dirty="0">
              <a:ln>
                <a:noFill/>
              </a:ln>
              <a:solidFill>
                <a:schemeClr val="lt1"/>
              </a:solidFill>
              <a:effectLst/>
              <a:uLnTx/>
              <a:uFillTx/>
              <a:latin typeface="Arial Narrow"/>
              <a:ea typeface="Arial Narrow"/>
              <a:cs typeface="Arial Narrow"/>
              <a:sym typeface="Arial Narro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09600" y="304800"/>
            <a:ext cx="7924800" cy="56356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RSA EXAMPLE</a:t>
            </a:r>
            <a:endParaRPr sz="3000" b="0" i="0" u="none" strike="noStrike" cap="none">
              <a:solidFill>
                <a:schemeClr val="lt1"/>
              </a:solidFill>
              <a:latin typeface="Arial Narrow"/>
              <a:ea typeface="Arial Narrow"/>
              <a:cs typeface="Arial Narrow"/>
              <a:sym typeface="Arial Narrow"/>
            </a:endParaRPr>
          </a:p>
        </p:txBody>
      </p:sp>
      <p:sp>
        <p:nvSpPr>
          <p:cNvPr id="250" name="Shape 250"/>
          <p:cNvSpPr txBox="1">
            <a:spLocks noGrp="1"/>
          </p:cNvSpPr>
          <p:nvPr>
            <p:ph type="body" idx="1"/>
          </p:nvPr>
        </p:nvSpPr>
        <p:spPr>
          <a:xfrm>
            <a:off x="609600" y="914400"/>
            <a:ext cx="79248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None/>
            </a:pPr>
            <a:r>
              <a:rPr lang="en-IN" sz="2400" b="1" i="0" u="none" strike="noStrike" cap="none">
                <a:solidFill>
                  <a:srgbClr val="FFC000"/>
                </a:solidFill>
                <a:latin typeface="Arial Narrow"/>
                <a:ea typeface="Arial Narrow"/>
                <a:cs typeface="Arial Narrow"/>
                <a:sym typeface="Arial Narrow"/>
              </a:rPr>
              <a:t>RSA Key Generation :</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Select Primes : p = 17 and q = 11</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Compute n = pq = 17 X 11 = 187</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Compute φ(n) = (p-1)(q-1) = 16 X 10 = 160</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Choose b such that gcd(b, φ(n)) = 1, i.e.  b and φ(n) are co-prime. Let b = 7.</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ab Ξ 1(mod φ(n)), so a = 23.</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Bob publishes the public key (n,b) = </a:t>
            </a:r>
            <a:r>
              <a:rPr lang="en-IN" sz="2000" b="1" i="0" u="none" strike="noStrike" cap="none">
                <a:solidFill>
                  <a:schemeClr val="lt1"/>
                </a:solidFill>
                <a:latin typeface="Arial Narrow"/>
                <a:ea typeface="Arial Narrow"/>
                <a:cs typeface="Arial Narrow"/>
                <a:sym typeface="Arial Narrow"/>
              </a:rPr>
              <a:t>(187, 7) </a:t>
            </a:r>
            <a:r>
              <a:rPr lang="en-IN" sz="2000" b="0" i="0" u="none" strike="noStrike" cap="none">
                <a:solidFill>
                  <a:schemeClr val="lt1"/>
                </a:solidFill>
                <a:latin typeface="Arial Narrow"/>
                <a:ea typeface="Arial Narrow"/>
                <a:cs typeface="Arial Narrow"/>
                <a:sym typeface="Arial Narrow"/>
              </a:rPr>
              <a:t>as </a:t>
            </a:r>
            <a:r>
              <a:rPr lang="en-IN" sz="2000" b="1" i="0" u="none" strike="noStrike" cap="none">
                <a:solidFill>
                  <a:schemeClr val="lt1"/>
                </a:solidFill>
                <a:latin typeface="Arial Narrow"/>
                <a:ea typeface="Arial Narrow"/>
                <a:cs typeface="Arial Narrow"/>
                <a:sym typeface="Arial Narrow"/>
              </a:rPr>
              <a:t>public key</a:t>
            </a:r>
            <a:r>
              <a:rPr lang="en-IN" sz="2000" b="0" i="0" u="none" strike="noStrike" cap="none">
                <a:solidFill>
                  <a:schemeClr val="lt1"/>
                </a:solidFill>
                <a:latin typeface="Arial Narrow"/>
                <a:ea typeface="Arial Narrow"/>
                <a:cs typeface="Arial Narrow"/>
                <a:sym typeface="Arial Narrow"/>
              </a:rPr>
              <a:t>.</a:t>
            </a:r>
            <a:endParaRPr/>
          </a:p>
          <a:p>
            <a:pPr marL="342900" marR="0" lvl="0" indent="-342900" algn="l" rtl="0">
              <a:lnSpc>
                <a:spcPct val="10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Bob keeps </a:t>
            </a:r>
            <a:r>
              <a:rPr lang="en-IN" sz="2000" b="1" i="0" u="none" strike="noStrike" cap="none">
                <a:solidFill>
                  <a:schemeClr val="lt1"/>
                </a:solidFill>
                <a:latin typeface="Arial Narrow"/>
                <a:ea typeface="Arial Narrow"/>
                <a:cs typeface="Arial Narrow"/>
                <a:sym typeface="Arial Narrow"/>
              </a:rPr>
              <a:t>secret / private key (n,a) = (187, 23).</a:t>
            </a:r>
            <a:endParaRPr/>
          </a:p>
          <a:p>
            <a:pPr marL="342900" marR="0" lvl="0" indent="-342900" algn="l" rtl="0">
              <a:lnSpc>
                <a:spcPct val="100000"/>
              </a:lnSpc>
              <a:spcBef>
                <a:spcPts val="1080"/>
              </a:spcBef>
              <a:spcAft>
                <a:spcPts val="0"/>
              </a:spcAft>
              <a:buClr>
                <a:schemeClr val="lt2"/>
              </a:buClr>
              <a:buSzPts val="2400"/>
              <a:buFont typeface="Arial"/>
              <a:buNone/>
            </a:pPr>
            <a:r>
              <a:rPr lang="en-IN" sz="2400" b="1" i="0" u="none" strike="noStrike" cap="none">
                <a:solidFill>
                  <a:srgbClr val="FFC000"/>
                </a:solidFill>
                <a:latin typeface="Arial Narrow"/>
                <a:ea typeface="Arial Narrow"/>
                <a:cs typeface="Arial Narrow"/>
                <a:sym typeface="Arial Narrow"/>
              </a:rPr>
              <a:t>Sample RSA Encryption / Decryption :</a:t>
            </a:r>
            <a:endParaRPr/>
          </a:p>
          <a:p>
            <a:pPr marL="342900" marR="0" lvl="0" indent="-342900" algn="l" rtl="0">
              <a:lnSpc>
                <a:spcPct val="11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If Aice has to send the message M = 88 ( 88 &lt; 187 )</a:t>
            </a:r>
            <a:endParaRPr/>
          </a:p>
          <a:p>
            <a:pPr marL="342900" marR="0" lvl="0" indent="-342900" algn="l" rtl="0">
              <a:lnSpc>
                <a:spcPct val="11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Encryption : </a:t>
            </a:r>
            <a:endParaRPr/>
          </a:p>
          <a:p>
            <a:pPr marL="342900" marR="0" lvl="0" indent="-342900" algn="l" rtl="0">
              <a:lnSpc>
                <a:spcPct val="110000"/>
              </a:lnSpc>
              <a:spcBef>
                <a:spcPts val="1000"/>
              </a:spcBef>
              <a:spcAft>
                <a:spcPts val="0"/>
              </a:spcAft>
              <a:buClr>
                <a:schemeClr val="lt2"/>
              </a:buClr>
              <a:buSzPts val="2000"/>
              <a:buFont typeface="Arial"/>
              <a:buChar char="•"/>
            </a:pPr>
            <a:r>
              <a:rPr lang="en-IN" sz="2000" b="0" i="0" u="none" strike="noStrike" cap="none">
                <a:solidFill>
                  <a:schemeClr val="lt1"/>
                </a:solidFill>
                <a:latin typeface="Arial Narrow"/>
                <a:ea typeface="Arial Narrow"/>
                <a:cs typeface="Arial Narrow"/>
                <a:sym typeface="Arial Narrow"/>
              </a:rPr>
              <a:t>Decryption :  </a:t>
            </a:r>
            <a:endParaRPr sz="2000" b="0" i="0" u="none" strike="noStrike" cap="none">
              <a:solidFill>
                <a:schemeClr val="lt1"/>
              </a:solidFill>
              <a:latin typeface="Arial Narrow"/>
              <a:ea typeface="Arial Narrow"/>
              <a:cs typeface="Arial Narrow"/>
              <a:sym typeface="Arial Narrow"/>
            </a:endParaRPr>
          </a:p>
          <a:p>
            <a:pPr marL="342900" marR="0" lvl="0" indent="-190500" algn="l" rtl="0">
              <a:lnSpc>
                <a:spcPct val="100000"/>
              </a:lnSpc>
              <a:spcBef>
                <a:spcPts val="1080"/>
              </a:spcBef>
              <a:spcAft>
                <a:spcPts val="0"/>
              </a:spcAft>
              <a:buClr>
                <a:schemeClr val="lt2"/>
              </a:buClr>
              <a:buSzPts val="2400"/>
              <a:buFont typeface="Arial"/>
              <a:buNone/>
            </a:pPr>
            <a:endParaRPr sz="2400" b="0" i="0" u="none" strike="noStrike" cap="none">
              <a:solidFill>
                <a:schemeClr val="lt1"/>
              </a:solidFill>
              <a:latin typeface="Arial Narrow"/>
              <a:ea typeface="Arial Narrow"/>
              <a:cs typeface="Arial Narrow"/>
              <a:sym typeface="Arial Narrow"/>
            </a:endParaRPr>
          </a:p>
          <a:p>
            <a:pPr marL="342900" marR="0" lvl="0" indent="-342900" algn="l" rtl="0">
              <a:lnSpc>
                <a:spcPct val="100000"/>
              </a:lnSpc>
              <a:spcBef>
                <a:spcPts val="1080"/>
              </a:spcBef>
              <a:spcAft>
                <a:spcPts val="0"/>
              </a:spcAft>
              <a:buClr>
                <a:schemeClr val="lt2"/>
              </a:buClr>
              <a:buSzPts val="2400"/>
              <a:buFont typeface="Arial"/>
              <a:buNone/>
            </a:pPr>
            <a:endParaRPr sz="2400" b="1" i="0" u="none" strike="noStrike" cap="none">
              <a:solidFill>
                <a:srgbClr val="FFC000"/>
              </a:solidFill>
              <a:latin typeface="Arial Narrow"/>
              <a:ea typeface="Arial Narrow"/>
              <a:cs typeface="Arial Narrow"/>
              <a:sym typeface="Arial Narrow"/>
            </a:endParaRPr>
          </a:p>
          <a:p>
            <a:pPr marL="342900" marR="0" lvl="0" indent="-342900" algn="l" rtl="0">
              <a:lnSpc>
                <a:spcPct val="100000"/>
              </a:lnSpc>
              <a:spcBef>
                <a:spcPts val="940"/>
              </a:spcBef>
              <a:spcAft>
                <a:spcPts val="0"/>
              </a:spcAft>
              <a:buClr>
                <a:schemeClr val="lt2"/>
              </a:buClr>
              <a:buSzPts val="1700"/>
              <a:buFont typeface="Arial"/>
              <a:buNone/>
            </a:pPr>
            <a:endParaRPr sz="1700" b="0" i="0" u="none" strike="noStrike" cap="none">
              <a:solidFill>
                <a:schemeClr val="lt1"/>
              </a:solidFill>
              <a:latin typeface="Arial Narrow"/>
              <a:ea typeface="Arial Narrow"/>
              <a:cs typeface="Arial Narrow"/>
              <a:sym typeface="Arial Narrow"/>
            </a:endParaRPr>
          </a:p>
        </p:txBody>
      </p:sp>
      <p:pic>
        <p:nvPicPr>
          <p:cNvPr id="251" name="Shape 251"/>
          <p:cNvPicPr preferRelativeResize="0"/>
          <p:nvPr/>
        </p:nvPicPr>
        <p:blipFill rotWithShape="1">
          <a:blip r:embed="rId3">
            <a:alphaModFix/>
          </a:blip>
          <a:srcRect/>
          <a:stretch/>
        </p:blipFill>
        <p:spPr>
          <a:xfrm>
            <a:off x="2362200" y="5486400"/>
            <a:ext cx="2016123" cy="403225"/>
          </a:xfrm>
          <a:prstGeom prst="rect">
            <a:avLst/>
          </a:prstGeom>
          <a:noFill/>
          <a:ln>
            <a:noFill/>
          </a:ln>
        </p:spPr>
      </p:pic>
      <p:pic>
        <p:nvPicPr>
          <p:cNvPr id="252" name="Shape 252"/>
          <p:cNvPicPr preferRelativeResize="0"/>
          <p:nvPr/>
        </p:nvPicPr>
        <p:blipFill rotWithShape="1">
          <a:blip r:embed="rId4">
            <a:alphaModFix/>
          </a:blip>
          <a:srcRect/>
          <a:stretch/>
        </p:blipFill>
        <p:spPr>
          <a:xfrm>
            <a:off x="2362199" y="6096000"/>
            <a:ext cx="2047875" cy="3810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685800" y="228600"/>
            <a:ext cx="7924800" cy="73183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APPLICATIONS OF RSA ENCRYTION</a:t>
            </a:r>
            <a:endParaRPr sz="3000" b="0" i="0" u="none" strike="noStrike" cap="none">
              <a:solidFill>
                <a:schemeClr val="lt1"/>
              </a:solidFill>
              <a:latin typeface="Arial Narrow"/>
              <a:ea typeface="Arial Narrow"/>
              <a:cs typeface="Arial Narrow"/>
              <a:sym typeface="Arial Narrow"/>
            </a:endParaRPr>
          </a:p>
        </p:txBody>
      </p:sp>
      <p:sp>
        <p:nvSpPr>
          <p:cNvPr id="259" name="Shape 259"/>
          <p:cNvSpPr txBox="1">
            <a:spLocks noGrp="1"/>
          </p:cNvSpPr>
          <p:nvPr>
            <p:ph type="body" idx="1"/>
          </p:nvPr>
        </p:nvSpPr>
        <p:spPr>
          <a:xfrm>
            <a:off x="685800" y="1143000"/>
            <a:ext cx="7924800" cy="2057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None/>
            </a:pPr>
            <a:r>
              <a:rPr lang="en-IN" sz="2400" b="0" i="0" u="none" strike="noStrike" cap="none">
                <a:solidFill>
                  <a:schemeClr val="lt1"/>
                </a:solidFill>
                <a:latin typeface="Arial Narrow"/>
                <a:ea typeface="Arial Narrow"/>
                <a:cs typeface="Arial Narrow"/>
                <a:sym typeface="Arial Narrow"/>
              </a:rPr>
              <a:t>RSA is used along with AES Algorithm to :</a:t>
            </a:r>
            <a:endParaRPr/>
          </a:p>
          <a:p>
            <a:pPr marL="342900" marR="0" lvl="0" indent="-342900" algn="l" rtl="0">
              <a:lnSpc>
                <a:spcPct val="100000"/>
              </a:lnSpc>
              <a:spcBef>
                <a:spcPts val="1080"/>
              </a:spcBef>
              <a:spcAft>
                <a:spcPts val="0"/>
              </a:spcAft>
              <a:buClr>
                <a:schemeClr val="lt2"/>
              </a:buClr>
              <a:buSzPts val="2400"/>
              <a:buFont typeface="Arial"/>
              <a:buChar char="•"/>
            </a:pPr>
            <a:r>
              <a:rPr lang="en-IN" sz="2400" b="0" i="0" u="none" strike="noStrike" cap="none">
                <a:solidFill>
                  <a:schemeClr val="lt1"/>
                </a:solidFill>
                <a:latin typeface="Arial Narrow"/>
                <a:ea typeface="Arial Narrow"/>
                <a:cs typeface="Arial Narrow"/>
                <a:sym typeface="Arial Narrow"/>
              </a:rPr>
              <a:t>Guarantee email privacy and authenticity in PGP ( Pretty Good Privacy )</a:t>
            </a:r>
            <a:endParaRPr/>
          </a:p>
          <a:p>
            <a:pPr marL="342900" marR="0" lvl="0" indent="-342900" algn="l" rtl="0">
              <a:lnSpc>
                <a:spcPct val="100000"/>
              </a:lnSpc>
              <a:spcBef>
                <a:spcPts val="1080"/>
              </a:spcBef>
              <a:spcAft>
                <a:spcPts val="0"/>
              </a:spcAft>
              <a:buClr>
                <a:schemeClr val="lt2"/>
              </a:buClr>
              <a:buSzPts val="2400"/>
              <a:buFont typeface="Arial"/>
              <a:buChar char="•"/>
            </a:pPr>
            <a:r>
              <a:rPr lang="en-IN" sz="2400" b="0" i="0" u="none" strike="noStrike" cap="none">
                <a:solidFill>
                  <a:schemeClr val="lt1"/>
                </a:solidFill>
                <a:latin typeface="Arial Narrow"/>
                <a:ea typeface="Arial Narrow"/>
                <a:cs typeface="Arial Narrow"/>
                <a:sym typeface="Arial Narrow"/>
              </a:rPr>
              <a:t>Guarantee Remote Connection in SSH ( Secure Shell )</a:t>
            </a:r>
            <a:endParaRPr sz="2400" b="0" i="0" u="none" strike="noStrike" cap="none">
              <a:solidFill>
                <a:schemeClr val="lt1"/>
              </a:solidFill>
              <a:latin typeface="Arial Narrow"/>
              <a:ea typeface="Arial Narrow"/>
              <a:cs typeface="Arial Narrow"/>
              <a:sym typeface="Arial Narrow"/>
            </a:endParaRPr>
          </a:p>
        </p:txBody>
      </p:sp>
      <p:sp>
        <p:nvSpPr>
          <p:cNvPr id="260" name="Shape 260"/>
          <p:cNvSpPr txBox="1"/>
          <p:nvPr/>
        </p:nvSpPr>
        <p:spPr>
          <a:xfrm>
            <a:off x="762000" y="3276600"/>
            <a:ext cx="7543800"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rgbClr val="FFFF00"/>
                </a:solidFill>
                <a:latin typeface="Arial Narrow"/>
                <a:ea typeface="Arial Narrow"/>
                <a:cs typeface="Arial Narrow"/>
                <a:sym typeface="Arial Narrow"/>
              </a:rPr>
              <a:t>Can RSA encryption having larger key bit length (2048) be cracked ? </a:t>
            </a:r>
            <a:endParaRPr sz="2800">
              <a:solidFill>
                <a:srgbClr val="FFFF00"/>
              </a:solidFill>
              <a:latin typeface="Arial Narrow"/>
              <a:ea typeface="Arial Narrow"/>
              <a:cs typeface="Arial Narrow"/>
              <a:sym typeface="Arial Narrow"/>
            </a:endParaRPr>
          </a:p>
        </p:txBody>
      </p:sp>
      <p:sp>
        <p:nvSpPr>
          <p:cNvPr id="261" name="Shape 261"/>
          <p:cNvSpPr txBox="1"/>
          <p:nvPr/>
        </p:nvSpPr>
        <p:spPr>
          <a:xfrm>
            <a:off x="838200" y="4495800"/>
            <a:ext cx="7772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lt1"/>
                </a:solidFill>
                <a:latin typeface="Arial Narrow"/>
                <a:ea typeface="Arial Narrow"/>
                <a:cs typeface="Arial Narrow"/>
                <a:sym typeface="Arial Narrow"/>
              </a:rPr>
              <a:t>Can be cracked with a </a:t>
            </a:r>
            <a:r>
              <a:rPr lang="en-IN" sz="2400" i="1">
                <a:solidFill>
                  <a:schemeClr val="lt1"/>
                </a:solidFill>
                <a:latin typeface="Arial Narrow"/>
                <a:ea typeface="Arial Narrow"/>
                <a:cs typeface="Arial Narrow"/>
                <a:sym typeface="Arial Narrow"/>
              </a:rPr>
              <a:t>quantum computer </a:t>
            </a:r>
            <a:r>
              <a:rPr lang="en-IN" sz="2400">
                <a:solidFill>
                  <a:schemeClr val="lt1"/>
                </a:solidFill>
                <a:latin typeface="Arial Narrow"/>
                <a:ea typeface="Arial Narrow"/>
                <a:cs typeface="Arial Narrow"/>
                <a:sym typeface="Arial Narrow"/>
              </a:rPr>
              <a:t>( Shor’s Algorithm) !!!</a:t>
            </a:r>
            <a:endParaRPr sz="24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20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2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85800" y="304800"/>
            <a:ext cx="81534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ZERO KNOWLEDGE PROOFS </a:t>
            </a:r>
            <a:r>
              <a:rPr lang="en-IN" sz="2400" b="0" i="0" u="none" strike="noStrike" cap="none">
                <a:solidFill>
                  <a:schemeClr val="lt1"/>
                </a:solidFill>
                <a:latin typeface="Arial Narrow"/>
                <a:ea typeface="Arial Narrow"/>
                <a:cs typeface="Arial Narrow"/>
                <a:sym typeface="Arial Narrow"/>
              </a:rPr>
              <a:t>( INTERACTIVE PROOFS)</a:t>
            </a:r>
            <a:endParaRPr sz="2400" b="0" i="0" u="none" strike="noStrike" cap="none">
              <a:solidFill>
                <a:schemeClr val="lt1"/>
              </a:solidFill>
              <a:latin typeface="Arial Narrow"/>
              <a:ea typeface="Arial Narrow"/>
              <a:cs typeface="Arial Narrow"/>
              <a:sym typeface="Arial Narrow"/>
            </a:endParaRPr>
          </a:p>
        </p:txBody>
      </p:sp>
      <p:sp>
        <p:nvSpPr>
          <p:cNvPr id="267" name="Shape 267"/>
          <p:cNvSpPr txBox="1"/>
          <p:nvPr/>
        </p:nvSpPr>
        <p:spPr>
          <a:xfrm>
            <a:off x="1752600" y="2971800"/>
            <a:ext cx="7924800" cy="2209800"/>
          </a:xfrm>
          <a:prstGeom prst="rect">
            <a:avLst/>
          </a:prstGeom>
          <a:noFill/>
          <a:ln>
            <a:noFill/>
          </a:ln>
        </p:spPr>
        <p:txBody>
          <a:bodyPr spcFirstLastPara="1" wrap="square" lIns="91425" tIns="45700" rIns="91425" bIns="45700" anchor="t" anchorCtr="0">
            <a:noAutofit/>
          </a:bodyPr>
          <a:lstStyle/>
          <a:p>
            <a:pPr marL="0" marR="0" lvl="0" indent="165100" algn="l" rtl="0">
              <a:spcBef>
                <a:spcPts val="0"/>
              </a:spcBef>
              <a:spcAft>
                <a:spcPts val="0"/>
              </a:spcAft>
              <a:buClr>
                <a:schemeClr val="lt1"/>
              </a:buClr>
              <a:buSzPts val="2600"/>
              <a:buFont typeface="Arial"/>
              <a:buNone/>
            </a:pPr>
            <a:endParaRPr sz="2600" b="0" i="0" u="none" strike="noStrike" cap="none">
              <a:solidFill>
                <a:schemeClr val="lt1"/>
              </a:solidFill>
              <a:latin typeface="Arial Narrow"/>
              <a:ea typeface="Arial Narrow"/>
              <a:cs typeface="Arial Narrow"/>
              <a:sym typeface="Arial Narrow"/>
            </a:endParaRPr>
          </a:p>
        </p:txBody>
      </p:sp>
      <p:sp>
        <p:nvSpPr>
          <p:cNvPr id="268" name="Shape 268"/>
          <p:cNvSpPr txBox="1"/>
          <p:nvPr/>
        </p:nvSpPr>
        <p:spPr>
          <a:xfrm>
            <a:off x="800100" y="1790725"/>
            <a:ext cx="7924800" cy="27432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IN" sz="2590">
                <a:solidFill>
                  <a:schemeClr val="lt1"/>
                </a:solidFill>
                <a:latin typeface="Arial Narrow"/>
                <a:ea typeface="Arial Narrow"/>
                <a:cs typeface="Arial Narrow"/>
                <a:sym typeface="Arial Narrow"/>
              </a:rPr>
              <a:t>Intuitively, what should we require from an efficient theorem-proving procedure?</a:t>
            </a:r>
            <a:endParaRPr/>
          </a:p>
          <a:p>
            <a:pPr marL="0" marR="0" lvl="0" indent="0" algn="l" rtl="0">
              <a:lnSpc>
                <a:spcPct val="80000"/>
              </a:lnSpc>
              <a:spcBef>
                <a:spcPts val="0"/>
              </a:spcBef>
              <a:spcAft>
                <a:spcPts val="0"/>
              </a:spcAft>
              <a:buNone/>
            </a:pPr>
            <a:endParaRPr sz="2590">
              <a:solidFill>
                <a:schemeClr val="lt1"/>
              </a:solidFill>
              <a:latin typeface="Arial Narrow"/>
              <a:ea typeface="Arial Narrow"/>
              <a:cs typeface="Arial Narrow"/>
              <a:sym typeface="Arial Narrow"/>
            </a:endParaRPr>
          </a:p>
          <a:p>
            <a:pPr marL="838200" marR="0" lvl="1" indent="-381000" algn="l" rtl="0">
              <a:lnSpc>
                <a:spcPct val="60000"/>
              </a:lnSpc>
              <a:spcBef>
                <a:spcPts val="0"/>
              </a:spcBef>
              <a:spcAft>
                <a:spcPts val="0"/>
              </a:spcAft>
              <a:buClr>
                <a:schemeClr val="lt1"/>
              </a:buClr>
              <a:buSzPts val="2220"/>
              <a:buFont typeface="Arial Narrow"/>
              <a:buAutoNum type="arabicPeriod"/>
            </a:pPr>
            <a:r>
              <a:rPr lang="en-IN" sz="2220" b="0" i="0" u="none" strike="noStrike" cap="none">
                <a:solidFill>
                  <a:schemeClr val="lt1"/>
                </a:solidFill>
                <a:latin typeface="Arial Narrow"/>
                <a:ea typeface="Arial Narrow"/>
                <a:cs typeface="Arial Narrow"/>
                <a:sym typeface="Arial Narrow"/>
              </a:rPr>
              <a:t>That it should be possible to “prove” a true theorem.</a:t>
            </a:r>
            <a:endParaRPr/>
          </a:p>
          <a:p>
            <a:pPr marL="838200" marR="0" lvl="1" indent="-381000" algn="l" rtl="0">
              <a:lnSpc>
                <a:spcPct val="60000"/>
              </a:lnSpc>
              <a:spcBef>
                <a:spcPts val="0"/>
              </a:spcBef>
              <a:spcAft>
                <a:spcPts val="0"/>
              </a:spcAft>
              <a:buNone/>
            </a:pPr>
            <a:endParaRPr sz="2220" b="0" i="0" u="none" strike="noStrike" cap="none">
              <a:solidFill>
                <a:schemeClr val="lt1"/>
              </a:solidFill>
              <a:latin typeface="Arial Narrow"/>
              <a:ea typeface="Arial Narrow"/>
              <a:cs typeface="Arial Narrow"/>
              <a:sym typeface="Arial Narrow"/>
            </a:endParaRPr>
          </a:p>
          <a:p>
            <a:pPr marL="838200" marR="0" lvl="1" indent="-381000" algn="l" rtl="0">
              <a:lnSpc>
                <a:spcPct val="60000"/>
              </a:lnSpc>
              <a:spcBef>
                <a:spcPts val="0"/>
              </a:spcBef>
              <a:spcAft>
                <a:spcPts val="0"/>
              </a:spcAft>
              <a:buNone/>
            </a:pPr>
            <a:r>
              <a:rPr lang="en-IN" sz="2220" b="0" i="0" u="none" strike="noStrike" cap="none">
                <a:solidFill>
                  <a:schemeClr val="lt1"/>
                </a:solidFill>
                <a:latin typeface="Arial Narrow"/>
                <a:ea typeface="Arial Narrow"/>
                <a:cs typeface="Arial Narrow"/>
                <a:sym typeface="Arial Narrow"/>
              </a:rPr>
              <a:t>2.   That it should be impossible to “prove” a false theorem.</a:t>
            </a:r>
            <a:endParaRPr/>
          </a:p>
          <a:p>
            <a:pPr marL="838200" marR="0" lvl="1" indent="-240030" algn="l" rtl="0">
              <a:lnSpc>
                <a:spcPct val="60000"/>
              </a:lnSpc>
              <a:spcBef>
                <a:spcPts val="0"/>
              </a:spcBef>
              <a:spcAft>
                <a:spcPts val="0"/>
              </a:spcAft>
              <a:buClr>
                <a:schemeClr val="lt1"/>
              </a:buClr>
              <a:buSzPts val="2220"/>
              <a:buFont typeface="Arial Narrow"/>
              <a:buNone/>
            </a:pPr>
            <a:endParaRPr sz="2220" b="0" i="0" u="none" strike="noStrike" cap="none">
              <a:solidFill>
                <a:schemeClr val="lt1"/>
              </a:solidFill>
              <a:latin typeface="Arial Narrow"/>
              <a:ea typeface="Arial Narrow"/>
              <a:cs typeface="Arial Narrow"/>
              <a:sym typeface="Arial Narrow"/>
            </a:endParaRPr>
          </a:p>
          <a:p>
            <a:pPr marL="838200" marR="0" lvl="1" indent="-381000" algn="l" rtl="0">
              <a:lnSpc>
                <a:spcPct val="60000"/>
              </a:lnSpc>
              <a:spcBef>
                <a:spcPts val="0"/>
              </a:spcBef>
              <a:spcAft>
                <a:spcPts val="0"/>
              </a:spcAft>
              <a:buNone/>
            </a:pPr>
            <a:r>
              <a:rPr lang="en-IN" sz="2220" b="0" i="0" u="none" strike="noStrike" cap="none">
                <a:solidFill>
                  <a:schemeClr val="lt1"/>
                </a:solidFill>
                <a:latin typeface="Arial Narrow"/>
                <a:ea typeface="Arial Narrow"/>
                <a:cs typeface="Arial Narrow"/>
                <a:sym typeface="Arial Narrow"/>
              </a:rPr>
              <a:t>3.   That communicating the “proof” should be efficient. Namely regardless of how much time it takes to come up with the proof, its correctness should be efficiently verified.</a:t>
            </a:r>
            <a:endParaRPr/>
          </a:p>
          <a:p>
            <a:pPr marL="0" marR="0" lvl="0" indent="0" algn="l" rtl="0">
              <a:lnSpc>
                <a:spcPct val="80000"/>
              </a:lnSpc>
              <a:spcBef>
                <a:spcPts val="0"/>
              </a:spcBef>
              <a:spcAft>
                <a:spcPts val="0"/>
              </a:spcAft>
              <a:buNone/>
            </a:pPr>
            <a:endParaRPr sz="2590">
              <a:solidFill>
                <a:schemeClr val="lt1"/>
              </a:solidFill>
              <a:latin typeface="Arial Narrow"/>
              <a:ea typeface="Arial Narrow"/>
              <a:cs typeface="Arial Narrow"/>
              <a:sym typeface="Arial Narrow"/>
            </a:endParaRPr>
          </a:p>
          <a:p>
            <a:pPr marL="0" marR="0" lvl="0" indent="152717" algn="l" rtl="0">
              <a:lnSpc>
                <a:spcPct val="80000"/>
              </a:lnSpc>
              <a:spcBef>
                <a:spcPts val="0"/>
              </a:spcBef>
              <a:spcAft>
                <a:spcPts val="0"/>
              </a:spcAft>
              <a:buClr>
                <a:schemeClr val="lt1"/>
              </a:buClr>
              <a:buSzPts val="2405"/>
              <a:buFont typeface="Arial"/>
              <a:buNone/>
            </a:pPr>
            <a:endParaRPr sz="2405" b="0" i="0" u="none" strike="noStrike" cap="none">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p:nvPr/>
        </p:nvSpPr>
        <p:spPr>
          <a:xfrm>
            <a:off x="609600" y="861700"/>
            <a:ext cx="79248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Char char="•"/>
            </a:pPr>
            <a:r>
              <a:rPr lang="en-IN" sz="2800">
                <a:solidFill>
                  <a:schemeClr val="lt1"/>
                </a:solidFill>
                <a:latin typeface="Arial Narrow"/>
                <a:ea typeface="Arial Narrow"/>
                <a:cs typeface="Arial Narrow"/>
                <a:sym typeface="Arial Narrow"/>
              </a:rPr>
              <a:t> </a:t>
            </a:r>
            <a:r>
              <a:rPr lang="en-IN" sz="2600">
                <a:solidFill>
                  <a:schemeClr val="lt1"/>
                </a:solidFill>
                <a:latin typeface="Arial Narrow"/>
                <a:ea typeface="Arial Narrow"/>
                <a:cs typeface="Arial Narrow"/>
                <a:sym typeface="Arial Narrow"/>
              </a:rPr>
              <a:t>Zero knowledge Transfer between the Prover and the Verifier</a:t>
            </a:r>
            <a:endParaRPr/>
          </a:p>
          <a:p>
            <a:pPr marL="0" marR="0" lvl="0" indent="0" algn="l" rtl="0">
              <a:spcBef>
                <a:spcPts val="0"/>
              </a:spcBef>
              <a:spcAft>
                <a:spcPts val="0"/>
              </a:spcAft>
              <a:buClr>
                <a:schemeClr val="lt1"/>
              </a:buClr>
              <a:buSzPts val="2600"/>
              <a:buFont typeface="Arial"/>
              <a:buChar char="•"/>
            </a:pPr>
            <a:r>
              <a:rPr lang="en-IN" sz="2600">
                <a:solidFill>
                  <a:schemeClr val="lt1"/>
                </a:solidFill>
                <a:latin typeface="Arial Narrow"/>
                <a:ea typeface="Arial Narrow"/>
                <a:cs typeface="Arial Narrow"/>
                <a:sym typeface="Arial Narrow"/>
              </a:rPr>
              <a:t> The verifier accepts or rejects the proof after multiple challenges and responses</a:t>
            </a:r>
            <a:endParaRPr sz="2600">
              <a:solidFill>
                <a:schemeClr val="lt1"/>
              </a:solidFill>
              <a:latin typeface="Arial Narrow"/>
              <a:ea typeface="Arial Narrow"/>
              <a:cs typeface="Arial Narrow"/>
              <a:sym typeface="Arial Narrow"/>
            </a:endParaRPr>
          </a:p>
          <a:p>
            <a:pPr marL="0" marR="0" lvl="0" indent="0" algn="l" rtl="0">
              <a:spcBef>
                <a:spcPts val="0"/>
              </a:spcBef>
              <a:spcAft>
                <a:spcPts val="0"/>
              </a:spcAft>
              <a:buClr>
                <a:schemeClr val="lt1"/>
              </a:buClr>
              <a:buSzPts val="2600"/>
              <a:buFont typeface="Arial"/>
              <a:buChar char="•"/>
            </a:pPr>
            <a:r>
              <a:rPr lang="en-IN" sz="2600">
                <a:solidFill>
                  <a:schemeClr val="lt1"/>
                </a:solidFill>
                <a:latin typeface="Arial Narrow"/>
                <a:ea typeface="Arial Narrow"/>
                <a:cs typeface="Arial Narrow"/>
                <a:sym typeface="Arial Narrow"/>
              </a:rPr>
              <a:t> Probabilistic Proof Protocol </a:t>
            </a:r>
            <a:endParaRPr/>
          </a:p>
          <a:p>
            <a:pPr marL="0" marR="0" lvl="0" indent="0" algn="l" rtl="0">
              <a:spcBef>
                <a:spcPts val="0"/>
              </a:spcBef>
              <a:spcAft>
                <a:spcPts val="0"/>
              </a:spcAft>
              <a:buClr>
                <a:schemeClr val="lt1"/>
              </a:buClr>
              <a:buSzPts val="2600"/>
              <a:buFont typeface="Arial"/>
              <a:buChar char="•"/>
            </a:pPr>
            <a:r>
              <a:rPr lang="en-IN" sz="2600">
                <a:solidFill>
                  <a:schemeClr val="lt1"/>
                </a:solidFill>
                <a:latin typeface="Arial Narrow"/>
                <a:ea typeface="Arial Narrow"/>
                <a:cs typeface="Arial Narrow"/>
                <a:sym typeface="Arial Narrow"/>
              </a:rPr>
              <a:t> Overcomes Problems with Password Based Authentication</a:t>
            </a:r>
            <a:endParaRPr/>
          </a:p>
          <a:p>
            <a:pPr marL="838200" marR="0" lvl="1" indent="-381000" algn="l" rtl="0">
              <a:lnSpc>
                <a:spcPct val="80000"/>
              </a:lnSpc>
              <a:spcBef>
                <a:spcPts val="520"/>
              </a:spcBef>
              <a:spcAft>
                <a:spcPts val="0"/>
              </a:spcAft>
              <a:buClr>
                <a:schemeClr val="lt2"/>
              </a:buClr>
              <a:buSzPts val="2600"/>
              <a:buFont typeface="Arial"/>
              <a:buNone/>
            </a:pPr>
            <a:endParaRPr sz="2600" b="0" i="0" u="none" strike="noStrike" cap="none">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609600" y="274638"/>
            <a:ext cx="79248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600"/>
              <a:buFont typeface="Arial Narrow"/>
              <a:buNone/>
            </a:pPr>
            <a:r>
              <a:rPr lang="en-IN" sz="3600" b="0" i="0" u="none" strike="noStrike" cap="none">
                <a:solidFill>
                  <a:schemeClr val="lt1"/>
                </a:solidFill>
                <a:latin typeface="Arial Narrow"/>
                <a:ea typeface="Arial Narrow"/>
                <a:cs typeface="Arial Narrow"/>
                <a:sym typeface="Arial Narrow"/>
              </a:rPr>
              <a:t>ADVANTAGES OF ZKP</a:t>
            </a:r>
            <a:r>
              <a:rPr lang="en-IN" sz="3000" b="0" i="0" u="none" strike="noStrike" cap="none">
                <a:solidFill>
                  <a:schemeClr val="lt1"/>
                </a:solidFill>
                <a:latin typeface="Arial Narrow"/>
                <a:ea typeface="Arial Narrow"/>
                <a:cs typeface="Arial Narrow"/>
                <a:sym typeface="Arial Narrow"/>
              </a:rPr>
              <a:t>	</a:t>
            </a:r>
            <a:endParaRPr/>
          </a:p>
        </p:txBody>
      </p:sp>
      <p:sp>
        <p:nvSpPr>
          <p:cNvPr id="280" name="Shape 28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As name Suggests – Zero Knowledge Transfer</a:t>
            </a:r>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Computational Efficiency – No Encryption</a:t>
            </a:r>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No Degradation of the protocol</a:t>
            </a:r>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Based on problems like discrete logarithms and integer factorization</a:t>
            </a:r>
            <a:endParaRPr/>
          </a:p>
          <a:p>
            <a:pPr marL="342900" marR="0" lvl="0" indent="-342900" algn="l" rtl="0">
              <a:lnSpc>
                <a:spcPct val="100000"/>
              </a:lnSpc>
              <a:spcBef>
                <a:spcPts val="1160"/>
              </a:spcBef>
              <a:spcAft>
                <a:spcPts val="0"/>
              </a:spcAft>
              <a:buClr>
                <a:schemeClr val="lt2"/>
              </a:buClr>
              <a:buSzPts val="2800"/>
              <a:buFont typeface="Arial"/>
              <a:buNone/>
            </a:pPr>
            <a:endParaRPr sz="2800" b="0" i="0" u="none" strike="noStrike" cap="none">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274638"/>
            <a:ext cx="79248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600"/>
              <a:buFont typeface="Arial Narrow"/>
              <a:buNone/>
            </a:pPr>
            <a:r>
              <a:rPr lang="en-IN" sz="3600" b="0" i="0" u="none" strike="noStrike" cap="none">
                <a:solidFill>
                  <a:schemeClr val="lt1"/>
                </a:solidFill>
                <a:latin typeface="Arial Narrow"/>
                <a:ea typeface="Arial Narrow"/>
                <a:cs typeface="Arial Narrow"/>
                <a:sym typeface="Arial Narrow"/>
              </a:rPr>
              <a:t>APPLICATIONS</a:t>
            </a:r>
            <a:r>
              <a:rPr lang="en-IN" sz="3000" b="0" i="0" u="none" strike="noStrike" cap="none">
                <a:solidFill>
                  <a:schemeClr val="lt1"/>
                </a:solidFill>
                <a:latin typeface="Arial Narrow"/>
                <a:ea typeface="Arial Narrow"/>
                <a:cs typeface="Arial Narrow"/>
                <a:sym typeface="Arial Narrow"/>
              </a:rPr>
              <a:t>	 </a:t>
            </a:r>
            <a:r>
              <a:rPr lang="en-IN" sz="3600"/>
              <a:t>OF ZKP</a:t>
            </a:r>
            <a:endParaRPr/>
          </a:p>
        </p:txBody>
      </p:sp>
      <p:sp>
        <p:nvSpPr>
          <p:cNvPr id="286" name="Shape 28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Watermark Verification</a:t>
            </a:r>
            <a:endParaRPr/>
          </a:p>
          <a:p>
            <a:pPr marL="742950" marR="0" lvl="1" indent="-285750" algn="l" rtl="0">
              <a:lnSpc>
                <a:spcPct val="100000"/>
              </a:lnSpc>
              <a:spcBef>
                <a:spcPts val="940"/>
              </a:spcBef>
              <a:spcAft>
                <a:spcPts val="0"/>
              </a:spcAft>
              <a:buClr>
                <a:schemeClr val="lt2"/>
              </a:buClr>
              <a:buSzPts val="1700"/>
              <a:buFont typeface="Arial"/>
              <a:buChar char="•"/>
            </a:pPr>
            <a:r>
              <a:rPr lang="en-IN" sz="1700" b="0" i="0" u="none" strike="noStrike" cap="none">
                <a:solidFill>
                  <a:schemeClr val="lt1"/>
                </a:solidFill>
                <a:latin typeface="Arial Narrow"/>
                <a:ea typeface="Arial Narrow"/>
                <a:cs typeface="Arial Narrow"/>
                <a:sym typeface="Arial Narrow"/>
              </a:rPr>
              <a:t>Show the presence of watermark without revealing information about it</a:t>
            </a:r>
            <a:endParaRPr/>
          </a:p>
          <a:p>
            <a:pPr marL="742950" marR="0" lvl="1" indent="-285750" algn="l" rtl="0">
              <a:lnSpc>
                <a:spcPct val="100000"/>
              </a:lnSpc>
              <a:spcBef>
                <a:spcPts val="940"/>
              </a:spcBef>
              <a:spcAft>
                <a:spcPts val="0"/>
              </a:spcAft>
              <a:buClr>
                <a:schemeClr val="lt2"/>
              </a:buClr>
              <a:buSzPts val="1700"/>
              <a:buFont typeface="Arial"/>
              <a:buChar char="•"/>
            </a:pPr>
            <a:r>
              <a:rPr lang="en-IN" sz="1700" b="0" i="0" u="none" strike="noStrike" cap="none">
                <a:solidFill>
                  <a:schemeClr val="lt1"/>
                </a:solidFill>
                <a:latin typeface="Arial Narrow"/>
                <a:ea typeface="Arial Narrow"/>
                <a:cs typeface="Arial Narrow"/>
                <a:sym typeface="Arial Narrow"/>
              </a:rPr>
              <a:t>prevents from removing the watermark and reselling multiple duplicate copies.</a:t>
            </a:r>
            <a:endParaRPr sz="1700" b="0" i="0" u="none" strike="noStrike" cap="none">
              <a:solidFill>
                <a:schemeClr val="lt1"/>
              </a:solidFill>
              <a:latin typeface="Arial Narrow"/>
              <a:ea typeface="Arial Narrow"/>
              <a:cs typeface="Arial Narrow"/>
              <a:sym typeface="Arial Narrow"/>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Others – e-voting, e-cash etc.</a:t>
            </a:r>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SRP ( Secure Remote Password Protocol )</a:t>
            </a:r>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Zerocoin.</a:t>
            </a:r>
            <a:endParaRPr sz="2800" b="0" i="0" u="none" strike="noStrike" cap="none">
              <a:solidFill>
                <a:schemeClr val="lt1"/>
              </a:solidFill>
              <a:latin typeface="Arial Narrow"/>
              <a:ea typeface="Arial Narrow"/>
              <a:cs typeface="Arial Narrow"/>
              <a:sym typeface="Arial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274652"/>
            <a:ext cx="7924800" cy="7170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a:t>DIGITAL SIGNATURES</a:t>
            </a:r>
            <a:endParaRPr/>
          </a:p>
        </p:txBody>
      </p:sp>
      <p:pic>
        <p:nvPicPr>
          <p:cNvPr id="293" name="Shape 293"/>
          <p:cNvPicPr preferRelativeResize="0"/>
          <p:nvPr/>
        </p:nvPicPr>
        <p:blipFill>
          <a:blip r:embed="rId3">
            <a:alphaModFix/>
          </a:blip>
          <a:stretch>
            <a:fillRect/>
          </a:stretch>
        </p:blipFill>
        <p:spPr>
          <a:xfrm>
            <a:off x="1714500" y="1881189"/>
            <a:ext cx="5715000" cy="309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09600" y="274650"/>
            <a:ext cx="7924800" cy="685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sz="3600"/>
              <a:t>Applications of Cryptography</a:t>
            </a:r>
            <a:endParaRPr/>
          </a:p>
        </p:txBody>
      </p:sp>
      <p:sp>
        <p:nvSpPr>
          <p:cNvPr id="300" name="Shape 300"/>
          <p:cNvSpPr txBox="1">
            <a:spLocks noGrp="1"/>
          </p:cNvSpPr>
          <p:nvPr>
            <p:ph type="body" idx="1"/>
          </p:nvPr>
        </p:nvSpPr>
        <p:spPr>
          <a:xfrm>
            <a:off x="609600" y="960450"/>
            <a:ext cx="7924800" cy="4754700"/>
          </a:xfrm>
          <a:prstGeom prst="rect">
            <a:avLst/>
          </a:prstGeom>
        </p:spPr>
        <p:txBody>
          <a:bodyPr spcFirstLastPara="1" wrap="square" lIns="91425" tIns="91425" rIns="91425" bIns="91425" anchor="t" anchorCtr="0">
            <a:noAutofit/>
          </a:bodyPr>
          <a:lstStyle/>
          <a:p>
            <a:pPr marL="457200" lvl="0" indent="-355600" rtl="0">
              <a:spcBef>
                <a:spcPts val="340"/>
              </a:spcBef>
              <a:spcAft>
                <a:spcPts val="0"/>
              </a:spcAft>
              <a:buSzPts val="2000"/>
              <a:buChar char="●"/>
            </a:pPr>
            <a:r>
              <a:rPr lang="en-IN" sz="2000"/>
              <a:t>Secure Shells</a:t>
            </a:r>
            <a:endParaRPr sz="2000"/>
          </a:p>
          <a:p>
            <a:pPr marL="457200" lvl="0" indent="-355600" rtl="0">
              <a:spcBef>
                <a:spcPts val="0"/>
              </a:spcBef>
              <a:spcAft>
                <a:spcPts val="0"/>
              </a:spcAft>
              <a:buSzPts val="2000"/>
              <a:buChar char="●"/>
            </a:pPr>
            <a:r>
              <a:rPr lang="en-IN" sz="2000"/>
              <a:t>PGP/GPG</a:t>
            </a:r>
            <a:endParaRPr sz="2000"/>
          </a:p>
          <a:p>
            <a:pPr marL="457200" lvl="0" indent="-355600" rtl="0">
              <a:spcBef>
                <a:spcPts val="0"/>
              </a:spcBef>
              <a:spcAft>
                <a:spcPts val="0"/>
              </a:spcAft>
              <a:buSzPts val="2000"/>
              <a:buChar char="●"/>
            </a:pPr>
            <a:r>
              <a:rPr lang="en-IN" sz="2000"/>
              <a:t>TrueCrypt - used to encrypt disks and files</a:t>
            </a:r>
            <a:endParaRPr sz="2000"/>
          </a:p>
          <a:p>
            <a:pPr marL="457200" lvl="0" indent="-355600" rtl="0">
              <a:spcBef>
                <a:spcPts val="0"/>
              </a:spcBef>
              <a:spcAft>
                <a:spcPts val="0"/>
              </a:spcAft>
              <a:buSzPts val="2000"/>
              <a:buChar char="●"/>
            </a:pPr>
            <a:r>
              <a:rPr lang="en-IN" sz="2000"/>
              <a:t>HDCP - High Definition Content Protection</a:t>
            </a:r>
            <a:endParaRPr sz="2000"/>
          </a:p>
          <a:p>
            <a:pPr marL="457200" lvl="0" indent="-355600" rtl="0">
              <a:spcBef>
                <a:spcPts val="0"/>
              </a:spcBef>
              <a:spcAft>
                <a:spcPts val="0"/>
              </a:spcAft>
              <a:buSzPts val="2000"/>
              <a:buChar char="●"/>
            </a:pPr>
            <a:r>
              <a:rPr lang="en-IN" sz="2000"/>
              <a:t>TOR</a:t>
            </a:r>
            <a:endParaRPr sz="2000"/>
          </a:p>
          <a:p>
            <a:pPr marL="457200" lvl="0" indent="-355600" rtl="0">
              <a:spcBef>
                <a:spcPts val="0"/>
              </a:spcBef>
              <a:spcAft>
                <a:spcPts val="0"/>
              </a:spcAft>
              <a:buSzPts val="2000"/>
              <a:buChar char="●"/>
            </a:pPr>
            <a:r>
              <a:rPr lang="en-IN" sz="2000"/>
              <a:t>BlockChains and CryptoCurrencies</a:t>
            </a:r>
            <a:endParaRPr sz="2000"/>
          </a:p>
          <a:p>
            <a:pPr marL="457200" lvl="0" indent="-355600" rtl="0">
              <a:spcBef>
                <a:spcPts val="0"/>
              </a:spcBef>
              <a:spcAft>
                <a:spcPts val="0"/>
              </a:spcAft>
              <a:buSzPts val="2000"/>
              <a:buChar char="●"/>
            </a:pPr>
            <a:r>
              <a:rPr lang="en-IN" sz="2000"/>
              <a:t>Youtube Offline videos</a:t>
            </a:r>
            <a:endParaRPr sz="2000"/>
          </a:p>
          <a:p>
            <a:pPr marL="457200" lvl="0" indent="-355600" rtl="0">
              <a:spcBef>
                <a:spcPts val="0"/>
              </a:spcBef>
              <a:spcAft>
                <a:spcPts val="0"/>
              </a:spcAft>
              <a:buSzPts val="2000"/>
              <a:buChar char="●"/>
            </a:pPr>
            <a:r>
              <a:rPr lang="en-IN" sz="2000"/>
              <a:t>FairPlay on Apple Devices</a:t>
            </a:r>
            <a:endParaRPr sz="2000"/>
          </a:p>
          <a:p>
            <a:pPr marL="457200" lvl="0" indent="-355600">
              <a:spcBef>
                <a:spcPts val="0"/>
              </a:spcBef>
              <a:spcAft>
                <a:spcPts val="0"/>
              </a:spcAft>
              <a:buSzPts val="2000"/>
              <a:buChar char="●"/>
            </a:pPr>
            <a:r>
              <a:rPr lang="en-IN" sz="2000"/>
              <a:t>many many more…...</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609600" y="274644"/>
            <a:ext cx="7924800" cy="5826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a:t>PGP</a:t>
            </a:r>
            <a:endParaRPr/>
          </a:p>
        </p:txBody>
      </p:sp>
      <p:pic>
        <p:nvPicPr>
          <p:cNvPr id="307" name="Shape 307"/>
          <p:cNvPicPr preferRelativeResize="0"/>
          <p:nvPr/>
        </p:nvPicPr>
        <p:blipFill>
          <a:blip r:embed="rId3">
            <a:alphaModFix/>
          </a:blip>
          <a:stretch>
            <a:fillRect/>
          </a:stretch>
        </p:blipFill>
        <p:spPr>
          <a:xfrm>
            <a:off x="2190750" y="857244"/>
            <a:ext cx="4762500" cy="4962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609600" y="274650"/>
            <a:ext cx="7924800" cy="745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sz="3600"/>
              <a:t>POST-QUANTUM CRYPTOGRAPHY</a:t>
            </a:r>
            <a:endParaRPr/>
          </a:p>
        </p:txBody>
      </p:sp>
      <p:sp>
        <p:nvSpPr>
          <p:cNvPr id="314" name="Shape 314"/>
          <p:cNvSpPr txBox="1">
            <a:spLocks noGrp="1"/>
          </p:cNvSpPr>
          <p:nvPr>
            <p:ph type="body" idx="1"/>
          </p:nvPr>
        </p:nvSpPr>
        <p:spPr>
          <a:xfrm>
            <a:off x="609600" y="1020450"/>
            <a:ext cx="7924800" cy="4694400"/>
          </a:xfrm>
          <a:prstGeom prst="rect">
            <a:avLst/>
          </a:prstGeom>
          <a:solidFill>
            <a:srgbClr val="FFFFFF"/>
          </a:solidFill>
        </p:spPr>
        <p:txBody>
          <a:bodyPr spcFirstLastPara="1" wrap="square" lIns="91425" tIns="91425" rIns="91425" bIns="91425" anchor="t" anchorCtr="0">
            <a:noAutofit/>
          </a:bodyPr>
          <a:lstStyle/>
          <a:p>
            <a:pPr marL="457200" lvl="0" indent="-355600">
              <a:spcBef>
                <a:spcPts val="340"/>
              </a:spcBef>
              <a:spcAft>
                <a:spcPts val="0"/>
              </a:spcAft>
              <a:buSzPts val="2000"/>
              <a:buChar char="●"/>
            </a:pPr>
            <a:r>
              <a:rPr lang="en-IN" sz="2000">
                <a:solidFill>
                  <a:schemeClr val="dk1"/>
                </a:solidFill>
                <a:latin typeface="Arial"/>
                <a:ea typeface="Arial"/>
                <a:cs typeface="Arial"/>
                <a:sym typeface="Arial"/>
              </a:rPr>
              <a:t>Here's the one-minute introduction: "Imagine that it's fifteen years from now. Somebody announces that he's built a large quantum computer. RSA is dead. DSA is dead. Elliptic curves, hyperelliptic curves, class groups, whatever, dead, dead, dead. So users are going to run around screaming and say 'Oh my God, what do we do?' Well, we still have secret-key cryptography, and we still have </a:t>
            </a:r>
            <a:r>
              <a:rPr lang="en-IN" sz="2000" i="1">
                <a:solidFill>
                  <a:schemeClr val="dk1"/>
                </a:solidFill>
                <a:latin typeface="Arial"/>
                <a:ea typeface="Arial"/>
                <a:cs typeface="Arial"/>
                <a:sym typeface="Arial"/>
              </a:rPr>
              <a:t>some</a:t>
            </a:r>
            <a:r>
              <a:rPr lang="en-IN" sz="2000">
                <a:solidFill>
                  <a:schemeClr val="dk1"/>
                </a:solidFill>
                <a:latin typeface="Arial"/>
                <a:ea typeface="Arial"/>
                <a:cs typeface="Arial"/>
                <a:sym typeface="Arial"/>
              </a:rPr>
              <a:t> public-key systems. There's hash trees. There's NTRU. There's McEliece. There's multivariate-quadratic systems. But we need more experience with these. We need algorithms. We need paddings, like OAEP. We need protocols. We need software, working software for these systems. We need speedups. We need to know what kind of key sizes to use. So come to PQCrypto and figure these things out </a:t>
            </a:r>
            <a:r>
              <a:rPr lang="en-IN" sz="2000" i="1">
                <a:solidFill>
                  <a:schemeClr val="dk1"/>
                </a:solidFill>
                <a:latin typeface="Arial"/>
                <a:ea typeface="Arial"/>
                <a:cs typeface="Arial"/>
                <a:sym typeface="Arial"/>
              </a:rPr>
              <a:t>before</a:t>
            </a:r>
            <a:r>
              <a:rPr lang="en-IN" sz="2000">
                <a:solidFill>
                  <a:schemeClr val="dk1"/>
                </a:solidFill>
                <a:latin typeface="Arial"/>
                <a:ea typeface="Arial"/>
                <a:cs typeface="Arial"/>
                <a:sym typeface="Arial"/>
              </a:rPr>
              <a:t> somebody builds a quantum computer."</a:t>
            </a:r>
            <a:endParaRPr sz="2000"/>
          </a:p>
        </p:txBody>
      </p:sp>
      <p:sp>
        <p:nvSpPr>
          <p:cNvPr id="315" name="Shape 315"/>
          <p:cNvSpPr txBox="1"/>
          <p:nvPr/>
        </p:nvSpPr>
        <p:spPr>
          <a:xfrm>
            <a:off x="6219275" y="6051175"/>
            <a:ext cx="2315100" cy="47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a:t>-</a:t>
            </a:r>
            <a:r>
              <a:rPr lang="en-IN">
                <a:solidFill>
                  <a:srgbClr val="FFFFFF"/>
                </a:solidFill>
              </a:rPr>
              <a:t>- pqcrypto.org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593200" y="189775"/>
            <a:ext cx="7957600" cy="56580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609600" y="274644"/>
            <a:ext cx="7924800" cy="565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IN"/>
              <a:t>HOMOMORPHIC ENCRYPTION</a:t>
            </a:r>
            <a:endParaRPr/>
          </a:p>
        </p:txBody>
      </p:sp>
      <p:sp>
        <p:nvSpPr>
          <p:cNvPr id="322" name="Shape 322"/>
          <p:cNvSpPr txBox="1">
            <a:spLocks noGrp="1"/>
          </p:cNvSpPr>
          <p:nvPr>
            <p:ph type="body" idx="1"/>
          </p:nvPr>
        </p:nvSpPr>
        <p:spPr>
          <a:xfrm>
            <a:off x="609600" y="840450"/>
            <a:ext cx="7924800" cy="4874400"/>
          </a:xfrm>
          <a:prstGeom prst="rect">
            <a:avLst/>
          </a:prstGeom>
        </p:spPr>
        <p:txBody>
          <a:bodyPr spcFirstLastPara="1" wrap="square" lIns="91425" tIns="91425" rIns="91425" bIns="91425" anchor="t" anchorCtr="0">
            <a:noAutofit/>
          </a:bodyPr>
          <a:lstStyle/>
          <a:p>
            <a:pPr marL="0" lvl="0" indent="0">
              <a:spcBef>
                <a:spcPts val="340"/>
              </a:spcBef>
              <a:spcAft>
                <a:spcPts val="0"/>
              </a:spcAft>
              <a:buNone/>
            </a:pPr>
            <a:r>
              <a:rPr lang="en-IN" sz="2000"/>
              <a:t>Homomorphic encryption is a form of </a:t>
            </a:r>
            <a:r>
              <a:rPr lang="en-IN" sz="2000">
                <a:hlinkClick r:id="rId3"/>
              </a:rPr>
              <a:t>encryption</a:t>
            </a:r>
            <a:r>
              <a:rPr lang="en-IN" sz="2000"/>
              <a:t> that allows </a:t>
            </a:r>
            <a:r>
              <a:rPr lang="en-IN" sz="2000">
                <a:hlinkClick r:id="rId4"/>
              </a:rPr>
              <a:t>computation</a:t>
            </a:r>
            <a:r>
              <a:rPr lang="en-IN" sz="2000"/>
              <a:t> on </a:t>
            </a:r>
            <a:r>
              <a:rPr lang="en-IN" sz="2000">
                <a:hlinkClick r:id="rId5"/>
              </a:rPr>
              <a:t>ciphertexts</a:t>
            </a:r>
            <a:r>
              <a:rPr lang="en-IN" sz="2000"/>
              <a:t>, generating an encrypted result which, when decrypted, matches the result of the operations as if they had been performed on the </a:t>
            </a:r>
            <a:r>
              <a:rPr lang="en-IN" sz="2000">
                <a:hlinkClick r:id="rId6"/>
              </a:rPr>
              <a:t>plaintext</a:t>
            </a:r>
            <a:r>
              <a:rPr lang="en-IN" sz="2000"/>
              <a:t>. </a:t>
            </a:r>
            <a:endParaRPr sz="2000"/>
          </a:p>
          <a:p>
            <a:pPr marL="0" lvl="0" indent="0">
              <a:spcBef>
                <a:spcPts val="600"/>
              </a:spcBef>
              <a:spcAft>
                <a:spcPts val="0"/>
              </a:spcAft>
              <a:buNone/>
            </a:pPr>
            <a:r>
              <a:rPr lang="en-IN" sz="2000"/>
              <a:t>The purpose of homomorphic encryption is to allow computation on encrypted data.</a:t>
            </a:r>
            <a:endParaRPr sz="2000"/>
          </a:p>
          <a:p>
            <a:pPr marL="0" lvl="0" indent="0">
              <a:spcBef>
                <a:spcPts val="600"/>
              </a:spcBef>
              <a:spcAft>
                <a:spcPts val="600"/>
              </a:spcAft>
              <a:buNone/>
            </a:pPr>
            <a:r>
              <a:rPr lang="en-IN" sz="2000"/>
              <a:t>Can be used in Cloud Platforms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09600" y="228600"/>
            <a:ext cx="7924800" cy="655638"/>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CRYPTO : PAST AND PRESENT</a:t>
            </a:r>
            <a:endParaRPr sz="3000" b="0" i="0" u="none" strike="noStrike" cap="none">
              <a:solidFill>
                <a:schemeClr val="lt1"/>
              </a:solidFill>
              <a:latin typeface="Arial Narrow"/>
              <a:ea typeface="Arial Narrow"/>
              <a:cs typeface="Arial Narrow"/>
              <a:sym typeface="Arial Narrow"/>
            </a:endParaRPr>
          </a:p>
        </p:txBody>
      </p:sp>
      <p:pic>
        <p:nvPicPr>
          <p:cNvPr id="119" name="Shape 119" descr="Image result for Alan turing"/>
          <p:cNvPicPr preferRelativeResize="0"/>
          <p:nvPr/>
        </p:nvPicPr>
        <p:blipFill rotWithShape="1">
          <a:blip r:embed="rId3">
            <a:alphaModFix/>
          </a:blip>
          <a:srcRect/>
          <a:stretch/>
        </p:blipFill>
        <p:spPr>
          <a:xfrm>
            <a:off x="1066800" y="1676400"/>
            <a:ext cx="2590800" cy="2590800"/>
          </a:xfrm>
          <a:prstGeom prst="rect">
            <a:avLst/>
          </a:prstGeom>
          <a:noFill/>
          <a:ln>
            <a:noFill/>
          </a:ln>
        </p:spPr>
      </p:pic>
      <p:pic>
        <p:nvPicPr>
          <p:cNvPr id="120" name="Shape 120" descr="Image result for enigma machine"/>
          <p:cNvPicPr preferRelativeResize="0"/>
          <p:nvPr/>
        </p:nvPicPr>
        <p:blipFill rotWithShape="1">
          <a:blip r:embed="rId4">
            <a:alphaModFix/>
          </a:blip>
          <a:srcRect/>
          <a:stretch/>
        </p:blipFill>
        <p:spPr>
          <a:xfrm>
            <a:off x="5181600" y="1447800"/>
            <a:ext cx="2993562" cy="2971800"/>
          </a:xfrm>
          <a:prstGeom prst="rect">
            <a:avLst/>
          </a:prstGeom>
          <a:noFill/>
          <a:ln>
            <a:noFill/>
          </a:ln>
        </p:spPr>
      </p:pic>
      <p:sp>
        <p:nvSpPr>
          <p:cNvPr id="121" name="Shape 121"/>
          <p:cNvSpPr txBox="1"/>
          <p:nvPr/>
        </p:nvSpPr>
        <p:spPr>
          <a:xfrm>
            <a:off x="990600" y="4648200"/>
            <a:ext cx="2514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400" b="1" i="0" u="none" strike="noStrike" cap="none">
                <a:solidFill>
                  <a:schemeClr val="lt1"/>
                </a:solidFill>
                <a:latin typeface="Arial Narrow"/>
                <a:ea typeface="Arial Narrow"/>
                <a:cs typeface="Arial Narrow"/>
                <a:sym typeface="Arial Narrow"/>
              </a:rPr>
              <a:t>ALAN TURING</a:t>
            </a:r>
            <a:endParaRPr sz="2400" b="1" i="0" u="none" strike="noStrike" cap="none">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20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descr="Image result for manuel blu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Narrow"/>
              <a:ea typeface="Arial Narrow"/>
              <a:cs typeface="Arial Narrow"/>
              <a:sym typeface="Arial Narrow"/>
            </a:endParaRPr>
          </a:p>
        </p:txBody>
      </p:sp>
      <p:sp>
        <p:nvSpPr>
          <p:cNvPr id="127" name="Shape 127" descr="Image result for manuel blu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Narrow"/>
              <a:ea typeface="Arial Narrow"/>
              <a:cs typeface="Arial Narrow"/>
              <a:sym typeface="Arial Narrow"/>
            </a:endParaRPr>
          </a:p>
        </p:txBody>
      </p:sp>
      <p:sp>
        <p:nvSpPr>
          <p:cNvPr id="128" name="Shape 128" descr="Image result for manuel blu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Narrow"/>
              <a:ea typeface="Arial Narrow"/>
              <a:cs typeface="Arial Narrow"/>
              <a:sym typeface="Arial Narrow"/>
            </a:endParaRPr>
          </a:p>
        </p:txBody>
      </p:sp>
      <p:pic>
        <p:nvPicPr>
          <p:cNvPr id="129" name="Shape 129" descr="Image result for manuel blum"/>
          <p:cNvPicPr preferRelativeResize="0"/>
          <p:nvPr/>
        </p:nvPicPr>
        <p:blipFill rotWithShape="1">
          <a:blip r:embed="rId3">
            <a:alphaModFix/>
          </a:blip>
          <a:srcRect/>
          <a:stretch/>
        </p:blipFill>
        <p:spPr>
          <a:xfrm>
            <a:off x="838200" y="457200"/>
            <a:ext cx="2499138" cy="2362200"/>
          </a:xfrm>
          <a:prstGeom prst="rect">
            <a:avLst/>
          </a:prstGeom>
          <a:noFill/>
          <a:ln>
            <a:noFill/>
          </a:ln>
        </p:spPr>
      </p:pic>
      <p:sp>
        <p:nvSpPr>
          <p:cNvPr id="130" name="Shape 130"/>
          <p:cNvSpPr txBox="1"/>
          <p:nvPr/>
        </p:nvSpPr>
        <p:spPr>
          <a:xfrm>
            <a:off x="838200" y="2895600"/>
            <a:ext cx="2438400" cy="38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lt1"/>
                </a:solidFill>
                <a:latin typeface="Arial Narrow"/>
                <a:ea typeface="Arial Narrow"/>
                <a:cs typeface="Arial Narrow"/>
                <a:sym typeface="Arial Narrow"/>
              </a:rPr>
              <a:t>MANUEL BLUM</a:t>
            </a:r>
            <a:endParaRPr sz="1800">
              <a:solidFill>
                <a:schemeClr val="lt1"/>
              </a:solidFill>
              <a:latin typeface="Arial Narrow"/>
              <a:ea typeface="Arial Narrow"/>
              <a:cs typeface="Arial Narrow"/>
              <a:sym typeface="Arial Narrow"/>
            </a:endParaRPr>
          </a:p>
        </p:txBody>
      </p:sp>
      <p:pic>
        <p:nvPicPr>
          <p:cNvPr id="131" name="Shape 131" descr="Steve_tie"/>
          <p:cNvPicPr preferRelativeResize="0"/>
          <p:nvPr/>
        </p:nvPicPr>
        <p:blipFill rotWithShape="1">
          <a:blip r:embed="rId4">
            <a:alphaModFix/>
          </a:blip>
          <a:srcRect/>
          <a:stretch/>
        </p:blipFill>
        <p:spPr>
          <a:xfrm>
            <a:off x="3429000" y="3505200"/>
            <a:ext cx="2057399" cy="2667000"/>
          </a:xfrm>
          <a:prstGeom prst="rect">
            <a:avLst/>
          </a:prstGeom>
          <a:noFill/>
          <a:ln>
            <a:noFill/>
          </a:ln>
        </p:spPr>
      </p:pic>
      <p:sp>
        <p:nvSpPr>
          <p:cNvPr id="132" name="Shape 132"/>
          <p:cNvSpPr txBox="1"/>
          <p:nvPr/>
        </p:nvSpPr>
        <p:spPr>
          <a:xfrm>
            <a:off x="3276600" y="6248400"/>
            <a:ext cx="2438400" cy="38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lt1"/>
                </a:solidFill>
                <a:latin typeface="Arial Narrow"/>
                <a:ea typeface="Arial Narrow"/>
                <a:cs typeface="Arial Narrow"/>
                <a:sym typeface="Arial Narrow"/>
              </a:rPr>
              <a:t>STEPHAN COOK</a:t>
            </a:r>
            <a:endParaRPr sz="1800">
              <a:solidFill>
                <a:schemeClr val="lt1"/>
              </a:solidFill>
              <a:latin typeface="Arial Narrow"/>
              <a:ea typeface="Arial Narrow"/>
              <a:cs typeface="Arial Narrow"/>
              <a:sym typeface="Arial Narrow"/>
            </a:endParaRPr>
          </a:p>
        </p:txBody>
      </p:sp>
      <p:pic>
        <p:nvPicPr>
          <p:cNvPr id="133" name="Shape 133" descr="LL93 resized"/>
          <p:cNvPicPr preferRelativeResize="0"/>
          <p:nvPr/>
        </p:nvPicPr>
        <p:blipFill rotWithShape="1">
          <a:blip r:embed="rId5">
            <a:alphaModFix/>
          </a:blip>
          <a:srcRect/>
          <a:stretch/>
        </p:blipFill>
        <p:spPr>
          <a:xfrm>
            <a:off x="5638800" y="304800"/>
            <a:ext cx="1828800" cy="2743200"/>
          </a:xfrm>
          <a:prstGeom prst="rect">
            <a:avLst/>
          </a:prstGeom>
          <a:noFill/>
          <a:ln>
            <a:noFill/>
          </a:ln>
        </p:spPr>
      </p:pic>
      <p:sp>
        <p:nvSpPr>
          <p:cNvPr id="134" name="Shape 134"/>
          <p:cNvSpPr txBox="1"/>
          <p:nvPr/>
        </p:nvSpPr>
        <p:spPr>
          <a:xfrm>
            <a:off x="5410200" y="3200400"/>
            <a:ext cx="2438400" cy="38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lt1"/>
                </a:solidFill>
                <a:latin typeface="Arial Narrow"/>
                <a:ea typeface="Arial Narrow"/>
                <a:cs typeface="Arial Narrow"/>
                <a:sym typeface="Arial Narrow"/>
              </a:rPr>
              <a:t>LEONID LEVIN</a:t>
            </a:r>
            <a:endParaRPr sz="18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par>
                                <p:cTn id="8" presetID="10"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fade">
                                      <p:cBhvr>
                                        <p:cTn id="15" dur="500"/>
                                        <p:tgtEl>
                                          <p:spTgt spid="133"/>
                                        </p:tgtEl>
                                      </p:cBhvr>
                                    </p:animEffect>
                                  </p:childTnLst>
                                </p:cTn>
                              </p:par>
                              <p:par>
                                <p:cTn id="16" presetID="10" presetClass="entr" presetSubtype="0" fill="hold" nodeType="with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fade">
                                      <p:cBhvr>
                                        <p:cTn id="18" dur="500"/>
                                        <p:tgtEl>
                                          <p:spTgt spid="1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p:cTn id="23" dur="500"/>
                                        <p:tgtEl>
                                          <p:spTgt spid="131"/>
                                        </p:tgtEl>
                                      </p:cBhvr>
                                    </p:animEffect>
                                  </p:childTnLst>
                                </p:cTn>
                              </p:par>
                              <p:par>
                                <p:cTn id="24" presetID="10" presetClass="entr" presetSubtype="0" fill="hold" nodeType="with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fade">
                                      <p:cBhvr>
                                        <p:cTn id="26"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2590800" y="2971800"/>
            <a:ext cx="45720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400" b="1">
                <a:solidFill>
                  <a:schemeClr val="lt1"/>
                </a:solidFill>
                <a:latin typeface="Arial Narrow"/>
                <a:ea typeface="Arial Narrow"/>
                <a:cs typeface="Arial Narrow"/>
                <a:sym typeface="Arial Narrow"/>
              </a:rPr>
              <a:t>Whitfied Diffie and Martin Hellman </a:t>
            </a:r>
            <a:endParaRPr sz="2400" b="1">
              <a:solidFill>
                <a:schemeClr val="lt1"/>
              </a:solidFill>
              <a:latin typeface="Arial Narrow"/>
              <a:ea typeface="Arial Narrow"/>
              <a:cs typeface="Arial Narrow"/>
              <a:sym typeface="Arial Narrow"/>
            </a:endParaRPr>
          </a:p>
        </p:txBody>
      </p:sp>
      <p:sp>
        <p:nvSpPr>
          <p:cNvPr id="140" name="Shape 140"/>
          <p:cNvSpPr txBox="1"/>
          <p:nvPr/>
        </p:nvSpPr>
        <p:spPr>
          <a:xfrm>
            <a:off x="3352800" y="6096000"/>
            <a:ext cx="3362524" cy="4924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600" b="1">
                <a:solidFill>
                  <a:schemeClr val="lt1"/>
                </a:solidFill>
                <a:latin typeface="Arial Narrow"/>
                <a:ea typeface="Arial Narrow"/>
                <a:cs typeface="Arial Narrow"/>
                <a:sym typeface="Arial Narrow"/>
              </a:rPr>
              <a:t>Rivest, Shamir, Adleman</a:t>
            </a:r>
            <a:endParaRPr sz="2600" b="1">
              <a:solidFill>
                <a:schemeClr val="lt1"/>
              </a:solidFill>
              <a:latin typeface="Arial Narrow"/>
              <a:ea typeface="Arial Narrow"/>
              <a:cs typeface="Arial Narrow"/>
              <a:sym typeface="Arial Narrow"/>
            </a:endParaRPr>
          </a:p>
        </p:txBody>
      </p:sp>
      <p:pic>
        <p:nvPicPr>
          <p:cNvPr id="141" name="Shape 141" descr="C:\Users\SUMANTH C\Desktop\public-key-cryptography-and-rsa-algorithm-14-638 (1).jpg"/>
          <p:cNvPicPr preferRelativeResize="0"/>
          <p:nvPr/>
        </p:nvPicPr>
        <p:blipFill rotWithShape="1">
          <a:blip r:embed="rId3">
            <a:alphaModFix/>
          </a:blip>
          <a:srcRect/>
          <a:stretch/>
        </p:blipFill>
        <p:spPr>
          <a:xfrm>
            <a:off x="2209800" y="3581400"/>
            <a:ext cx="4991100" cy="2257425"/>
          </a:xfrm>
          <a:prstGeom prst="rect">
            <a:avLst/>
          </a:prstGeom>
          <a:noFill/>
          <a:ln>
            <a:noFill/>
          </a:ln>
        </p:spPr>
      </p:pic>
      <p:pic>
        <p:nvPicPr>
          <p:cNvPr id="142" name="Shape 142" descr="Related image"/>
          <p:cNvPicPr preferRelativeResize="0"/>
          <p:nvPr/>
        </p:nvPicPr>
        <p:blipFill rotWithShape="1">
          <a:blip r:embed="rId4">
            <a:alphaModFix/>
          </a:blip>
          <a:srcRect/>
          <a:stretch/>
        </p:blipFill>
        <p:spPr>
          <a:xfrm>
            <a:off x="2590800" y="228600"/>
            <a:ext cx="4343400" cy="2438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2000"/>
                                        <p:tgtEl>
                                          <p:spTgt spid="139"/>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2000"/>
                                        <p:tgtEl>
                                          <p:spTgt spid="1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fade">
                                      <p:cBhvr>
                                        <p:cTn id="15" dur="2000"/>
                                        <p:tgtEl>
                                          <p:spTgt spid="140"/>
                                        </p:tgtEl>
                                      </p:cBhvr>
                                    </p:animEffect>
                                  </p:childTnLst>
                                </p:cTn>
                              </p:par>
                              <p:par>
                                <p:cTn id="16" presetID="10" presetClass="entr" presetSubtype="0" fill="hold" nodeType="withEffect">
                                  <p:stCondLst>
                                    <p:cond delay="0"/>
                                  </p:stCondLst>
                                  <p:childTnLst>
                                    <p:set>
                                      <p:cBhvr>
                                        <p:cTn id="17" dur="1" fill="hold">
                                          <p:stCondLst>
                                            <p:cond delay="0"/>
                                          </p:stCondLst>
                                        </p:cTn>
                                        <p:tgtEl>
                                          <p:spTgt spid="141"/>
                                        </p:tgtEl>
                                        <p:attrNameLst>
                                          <p:attrName>style.visibility</p:attrName>
                                        </p:attrNameLst>
                                      </p:cBhvr>
                                      <p:to>
                                        <p:strVal val="visible"/>
                                      </p:to>
                                    </p:set>
                                    <p:animEffect transition="in" filter="fade">
                                      <p:cBhvr>
                                        <p:cTn id="18" dur="2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609600" y="274638"/>
            <a:ext cx="79248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ENCRYPTION</a:t>
            </a:r>
            <a:endParaRPr sz="3000" b="0" i="0" u="none" strike="noStrike" cap="none">
              <a:solidFill>
                <a:schemeClr val="lt1"/>
              </a:solidFill>
              <a:latin typeface="Arial Narrow"/>
              <a:ea typeface="Arial Narrow"/>
              <a:cs typeface="Arial Narrow"/>
              <a:sym typeface="Arial Narrow"/>
            </a:endParaRPr>
          </a:p>
        </p:txBody>
      </p:sp>
      <p:sp>
        <p:nvSpPr>
          <p:cNvPr id="148" name="Shape 148"/>
          <p:cNvSpPr txBox="1">
            <a:spLocks noGrp="1"/>
          </p:cNvSpPr>
          <p:nvPr>
            <p:ph type="body" idx="1"/>
          </p:nvPr>
        </p:nvSpPr>
        <p:spPr>
          <a:xfrm>
            <a:off x="609600" y="1600200"/>
            <a:ext cx="79248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800"/>
              <a:buFont typeface="Arial"/>
              <a:buChar char="•"/>
            </a:pPr>
            <a:r>
              <a:rPr lang="en-IN" sz="2800" b="1" i="0" u="none" strike="noStrike" cap="none">
                <a:solidFill>
                  <a:schemeClr val="lt1"/>
                </a:solidFill>
                <a:latin typeface="Arial Narrow"/>
                <a:ea typeface="Arial Narrow"/>
                <a:cs typeface="Arial Narrow"/>
                <a:sym typeface="Arial Narrow"/>
              </a:rPr>
              <a:t>Encryption</a:t>
            </a:r>
            <a:r>
              <a:rPr lang="en-IN" sz="2800" b="0" i="0" u="none" strike="noStrike" cap="none">
                <a:solidFill>
                  <a:schemeClr val="lt1"/>
                </a:solidFill>
                <a:latin typeface="Arial Narrow"/>
                <a:ea typeface="Arial Narrow"/>
                <a:cs typeface="Arial Narrow"/>
                <a:sym typeface="Arial Narrow"/>
              </a:rPr>
              <a:t> is the process of encoding a message or information in such a way that only authorized parties can access it and those who are not authorized cannot.</a:t>
            </a:r>
            <a:endParaRPr/>
          </a:p>
          <a:p>
            <a:pPr marL="342900" marR="0" lvl="0" indent="-342900" algn="l" rtl="0">
              <a:lnSpc>
                <a:spcPct val="100000"/>
              </a:lnSpc>
              <a:spcBef>
                <a:spcPts val="1160"/>
              </a:spcBef>
              <a:spcAft>
                <a:spcPts val="0"/>
              </a:spcAft>
              <a:buClr>
                <a:schemeClr val="lt2"/>
              </a:buClr>
              <a:buSzPts val="2800"/>
              <a:buFont typeface="Arial"/>
              <a:buChar char="•"/>
            </a:pPr>
            <a:r>
              <a:rPr lang="en-IN" sz="2800" b="0" i="0" u="none" strike="noStrike" cap="none">
                <a:solidFill>
                  <a:schemeClr val="lt1"/>
                </a:solidFill>
                <a:latin typeface="Arial Narrow"/>
                <a:ea typeface="Arial Narrow"/>
                <a:cs typeface="Arial Narrow"/>
                <a:sym typeface="Arial Narrow"/>
              </a:rPr>
              <a:t>It is done with the help of  a </a:t>
            </a:r>
            <a:r>
              <a:rPr lang="en-IN" sz="2800" b="0" i="0" u="sng" strike="noStrike" cap="none">
                <a:solidFill>
                  <a:srgbClr val="FFC000"/>
                </a:solidFill>
                <a:latin typeface="Arial Narrow"/>
                <a:ea typeface="Arial Narrow"/>
                <a:cs typeface="Arial Narrow"/>
                <a:sym typeface="Arial Narrow"/>
              </a:rPr>
              <a:t>pseudorandom</a:t>
            </a:r>
            <a:r>
              <a:rPr lang="en-IN" sz="2800" b="0" i="0" u="none" strike="noStrike" cap="none">
                <a:solidFill>
                  <a:schemeClr val="lt1"/>
                </a:solidFill>
                <a:latin typeface="Arial Narrow"/>
                <a:ea typeface="Arial Narrow"/>
                <a:cs typeface="Arial Narrow"/>
                <a:sym typeface="Arial Narrow"/>
              </a:rPr>
              <a:t> key which both the parties use to encrypt and decrypt the message. </a:t>
            </a:r>
            <a:endParaRPr sz="2800" b="0" i="0" u="none" strike="noStrike" cap="none">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20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2000"/>
                                        <p:tgtEl>
                                          <p:spTgt spid="1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98438" y="304801"/>
            <a:ext cx="88646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SzPts val="4000"/>
              <a:buFont typeface="Arial Narrow"/>
              <a:buNone/>
            </a:pPr>
            <a:r>
              <a:rPr lang="en-IN" sz="4000" b="0" i="0" u="none" strike="noStrike" cap="none">
                <a:solidFill>
                  <a:schemeClr val="lt1"/>
                </a:solidFill>
                <a:latin typeface="Arial Narrow"/>
                <a:ea typeface="Arial Narrow"/>
                <a:cs typeface="Arial Narrow"/>
                <a:sym typeface="Arial Narrow"/>
              </a:rPr>
              <a:t>Hashing vs Encryption</a:t>
            </a:r>
            <a:endParaRPr/>
          </a:p>
        </p:txBody>
      </p:sp>
      <p:sp>
        <p:nvSpPr>
          <p:cNvPr id="154" name="Shape 154"/>
          <p:cNvSpPr txBox="1"/>
          <p:nvPr/>
        </p:nvSpPr>
        <p:spPr>
          <a:xfrm>
            <a:off x="304800" y="1371600"/>
            <a:ext cx="8077200" cy="310854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a:solidFill>
                  <a:schemeClr val="lt1"/>
                </a:solidFill>
                <a:latin typeface="Arial Narrow"/>
                <a:ea typeface="Arial Narrow"/>
                <a:cs typeface="Arial Narrow"/>
                <a:sym typeface="Arial Narrow"/>
              </a:rPr>
              <a:t> </a:t>
            </a:r>
            <a:r>
              <a:rPr lang="en-IN" sz="2800">
                <a:solidFill>
                  <a:schemeClr val="lt1"/>
                </a:solidFill>
                <a:latin typeface="Arial Narrow"/>
                <a:ea typeface="Arial Narrow"/>
                <a:cs typeface="Arial Narrow"/>
                <a:sym typeface="Arial Narrow"/>
              </a:rPr>
              <a:t>It is a mathematical algorithm that maps data of arbitrary size to a bit string of a fixed size (a hash) and is designed to be a </a:t>
            </a:r>
            <a:r>
              <a:rPr lang="en-IN" sz="2800" i="1">
                <a:solidFill>
                  <a:srgbClr val="FFFF00"/>
                </a:solidFill>
                <a:latin typeface="Arial Narrow"/>
                <a:ea typeface="Arial Narrow"/>
                <a:cs typeface="Arial Narrow"/>
                <a:sym typeface="Arial Narrow"/>
              </a:rPr>
              <a:t>one-way function </a:t>
            </a:r>
            <a:r>
              <a:rPr lang="en-IN" sz="2800" i="1">
                <a:solidFill>
                  <a:schemeClr val="lt1"/>
                </a:solidFill>
                <a:latin typeface="Arial Narrow"/>
                <a:ea typeface="Arial Narrow"/>
                <a:cs typeface="Arial Narrow"/>
                <a:sym typeface="Arial Narrow"/>
              </a:rPr>
              <a:t>("hard to invert“ </a:t>
            </a:r>
            <a:r>
              <a:rPr lang="en-IN" sz="2800">
                <a:solidFill>
                  <a:schemeClr val="lt1"/>
                </a:solidFill>
                <a:latin typeface="Arial Narrow"/>
                <a:ea typeface="Arial Narrow"/>
                <a:cs typeface="Arial Narrow"/>
                <a:sym typeface="Arial Narrow"/>
              </a:rPr>
              <a:t>), that is, a function which is infeasible to invert. The only way to recreate the input data from an ideal cryptographic hash function's output is to attempt a </a:t>
            </a:r>
            <a:r>
              <a:rPr lang="en-IN" sz="2800">
                <a:solidFill>
                  <a:srgbClr val="FFFF00"/>
                </a:solidFill>
                <a:latin typeface="Arial Narrow"/>
                <a:ea typeface="Arial Narrow"/>
                <a:cs typeface="Arial Narrow"/>
                <a:sym typeface="Arial Narrow"/>
              </a:rPr>
              <a:t>brute-force search</a:t>
            </a:r>
            <a:r>
              <a:rPr lang="en-IN" sz="2800">
                <a:solidFill>
                  <a:schemeClr val="lt1"/>
                </a:solidFill>
                <a:latin typeface="Arial Narrow"/>
                <a:ea typeface="Arial Narrow"/>
                <a:cs typeface="Arial Narrow"/>
                <a:sym typeface="Arial Narrow"/>
              </a:rPr>
              <a:t> of possible inputs to see if they produce a match.</a:t>
            </a:r>
            <a:endParaRPr sz="2800">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2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274638"/>
            <a:ext cx="79248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3000"/>
              <a:buFont typeface="Arial Narrow"/>
              <a:buNone/>
            </a:pPr>
            <a:r>
              <a:rPr lang="en-IN" sz="3000" b="0" i="0" u="none" strike="noStrike" cap="none">
                <a:solidFill>
                  <a:schemeClr val="lt1"/>
                </a:solidFill>
                <a:latin typeface="Arial Narrow"/>
                <a:ea typeface="Arial Narrow"/>
                <a:cs typeface="Arial Narrow"/>
                <a:sym typeface="Arial Narrow"/>
              </a:rPr>
              <a:t>PROPERTIES OF HASH FUNCTIONS</a:t>
            </a:r>
            <a:endParaRPr sz="3000" b="0" i="0" u="none" strike="noStrike" cap="none">
              <a:solidFill>
                <a:schemeClr val="lt1"/>
              </a:solidFill>
              <a:latin typeface="Arial Narrow"/>
              <a:ea typeface="Arial Narrow"/>
              <a:cs typeface="Arial Narrow"/>
              <a:sym typeface="Arial Narrow"/>
            </a:endParaRPr>
          </a:p>
        </p:txBody>
      </p:sp>
      <p:sp>
        <p:nvSpPr>
          <p:cNvPr id="160" name="Shape 160"/>
          <p:cNvSpPr txBox="1">
            <a:spLocks noGrp="1"/>
          </p:cNvSpPr>
          <p:nvPr>
            <p:ph type="body" idx="1"/>
          </p:nvPr>
        </p:nvSpPr>
        <p:spPr>
          <a:xfrm>
            <a:off x="609600" y="1600200"/>
            <a:ext cx="79248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Arial"/>
              <a:buChar char="•"/>
            </a:pPr>
            <a:r>
              <a:rPr lang="en-IN" sz="2400" b="0" i="0" u="none" strike="noStrike" cap="none">
                <a:solidFill>
                  <a:schemeClr val="lt1"/>
                </a:solidFill>
                <a:latin typeface="Arial Narrow"/>
                <a:ea typeface="Arial Narrow"/>
                <a:cs typeface="Arial Narrow"/>
                <a:sym typeface="Arial Narrow"/>
              </a:rPr>
              <a:t>It is deterministic so the same message always results in the same hash</a:t>
            </a:r>
            <a:endParaRPr/>
          </a:p>
          <a:p>
            <a:pPr marL="342900" marR="0" lvl="0" indent="-342900" algn="l" rtl="0">
              <a:lnSpc>
                <a:spcPct val="100000"/>
              </a:lnSpc>
              <a:spcBef>
                <a:spcPts val="1080"/>
              </a:spcBef>
              <a:spcAft>
                <a:spcPts val="0"/>
              </a:spcAft>
              <a:buClr>
                <a:schemeClr val="lt2"/>
              </a:buClr>
              <a:buSzPts val="2400"/>
              <a:buFont typeface="Arial"/>
              <a:buChar char="•"/>
            </a:pPr>
            <a:r>
              <a:rPr lang="en-IN" sz="2400" b="0" i="0" u="none" strike="noStrike" cap="none">
                <a:solidFill>
                  <a:schemeClr val="lt1"/>
                </a:solidFill>
                <a:latin typeface="Arial Narrow"/>
                <a:ea typeface="Arial Narrow"/>
                <a:cs typeface="Arial Narrow"/>
                <a:sym typeface="Arial Narrow"/>
              </a:rPr>
              <a:t>It is infeasible to generate a message from its hash value except by trying all possible messages.</a:t>
            </a:r>
            <a:endParaRPr/>
          </a:p>
          <a:p>
            <a:pPr marL="342900" marR="0" lvl="0" indent="-342900" algn="l" rtl="0">
              <a:lnSpc>
                <a:spcPct val="100000"/>
              </a:lnSpc>
              <a:spcBef>
                <a:spcPts val="1080"/>
              </a:spcBef>
              <a:spcAft>
                <a:spcPts val="0"/>
              </a:spcAft>
              <a:buClr>
                <a:schemeClr val="lt2"/>
              </a:buClr>
              <a:buSzPts val="2400"/>
              <a:buFont typeface="Arial"/>
              <a:buChar char="•"/>
            </a:pPr>
            <a:r>
              <a:rPr lang="en-IN" sz="2400" b="0" i="0" u="none" strike="noStrike" cap="none">
                <a:solidFill>
                  <a:schemeClr val="lt1"/>
                </a:solidFill>
                <a:latin typeface="Arial Narrow"/>
                <a:ea typeface="Arial Narrow"/>
                <a:cs typeface="Arial Narrow"/>
                <a:sym typeface="Arial Narrow"/>
              </a:rPr>
              <a:t>A small change to a message should change the hash value so extensively that the new hash value appears uncorrelated with the old hash value</a:t>
            </a:r>
            <a:endParaRPr/>
          </a:p>
          <a:p>
            <a:pPr marL="342900" marR="0" lvl="0" indent="-342900" algn="l" rtl="0">
              <a:lnSpc>
                <a:spcPct val="100000"/>
              </a:lnSpc>
              <a:spcBef>
                <a:spcPts val="1080"/>
              </a:spcBef>
              <a:spcAft>
                <a:spcPts val="0"/>
              </a:spcAft>
              <a:buClr>
                <a:schemeClr val="lt2"/>
              </a:buClr>
              <a:buSzPts val="2400"/>
              <a:buFont typeface="Arial"/>
              <a:buChar char="•"/>
            </a:pPr>
            <a:r>
              <a:rPr lang="en-IN" sz="2400" b="0" i="0" u="none" strike="noStrike" cap="none">
                <a:solidFill>
                  <a:schemeClr val="lt1"/>
                </a:solidFill>
                <a:latin typeface="Arial Narrow"/>
                <a:ea typeface="Arial Narrow"/>
                <a:cs typeface="Arial Narrow"/>
                <a:sym typeface="Arial Narrow"/>
              </a:rPr>
              <a:t>It is infeasible to find two different messages with the same hash value ( Collision Resistant ) </a:t>
            </a:r>
            <a:endParaRPr/>
          </a:p>
          <a:p>
            <a:pPr marL="342900" marR="0" lvl="0" indent="-190500" algn="l" rtl="0">
              <a:lnSpc>
                <a:spcPct val="100000"/>
              </a:lnSpc>
              <a:spcBef>
                <a:spcPts val="1080"/>
              </a:spcBef>
              <a:spcAft>
                <a:spcPts val="0"/>
              </a:spcAft>
              <a:buClr>
                <a:schemeClr val="lt2"/>
              </a:buClr>
              <a:buSzPts val="2400"/>
              <a:buFont typeface="Arial"/>
              <a:buNone/>
            </a:pPr>
            <a:endParaRPr sz="2400" b="0" i="0" u="none" strike="noStrike" cap="none">
              <a:solidFill>
                <a:schemeClr val="lt1"/>
              </a:solidFill>
              <a:latin typeface="Arial Narrow"/>
              <a:ea typeface="Arial Narrow"/>
              <a:cs typeface="Arial Narrow"/>
              <a:sym typeface="Arial Narrow"/>
            </a:endParaRPr>
          </a:p>
          <a:p>
            <a:pPr marL="342900" marR="0" lvl="0" indent="-190500" algn="l" rtl="0">
              <a:lnSpc>
                <a:spcPct val="100000"/>
              </a:lnSpc>
              <a:spcBef>
                <a:spcPts val="1080"/>
              </a:spcBef>
              <a:spcAft>
                <a:spcPts val="0"/>
              </a:spcAft>
              <a:buClr>
                <a:schemeClr val="lt2"/>
              </a:buClr>
              <a:buSzPts val="2400"/>
              <a:buFont typeface="Arial"/>
              <a:buNone/>
            </a:pPr>
            <a:endParaRPr sz="2400" b="0" i="0" u="none" strike="noStrike" cap="none">
              <a:solidFill>
                <a:schemeClr val="lt1"/>
              </a:solidFill>
              <a:latin typeface="Arial Narrow"/>
              <a:ea typeface="Arial Narrow"/>
              <a:cs typeface="Arial Narrow"/>
              <a:sym typeface="Arial Narrow"/>
            </a:endParaRPr>
          </a:p>
          <a:p>
            <a:pPr marL="342900" marR="0" lvl="0" indent="-190500" algn="l" rtl="0">
              <a:lnSpc>
                <a:spcPct val="100000"/>
              </a:lnSpc>
              <a:spcBef>
                <a:spcPts val="1080"/>
              </a:spcBef>
              <a:spcAft>
                <a:spcPts val="0"/>
              </a:spcAft>
              <a:buClr>
                <a:schemeClr val="lt2"/>
              </a:buClr>
              <a:buSzPts val="2400"/>
              <a:buFont typeface="Arial"/>
              <a:buNone/>
            </a:pPr>
            <a:endParaRPr sz="2400" b="0" i="0" u="none" strike="noStrike" cap="none">
              <a:solidFill>
                <a:schemeClr val="lt1"/>
              </a:solidFill>
              <a:latin typeface="Arial Narrow"/>
              <a:ea typeface="Arial Narrow"/>
              <a:cs typeface="Arial Narrow"/>
              <a:sym typeface="Arial Narrow"/>
            </a:endParaRPr>
          </a:p>
          <a:p>
            <a:pPr marL="342900" marR="0" lvl="0" indent="-234950" algn="l" rtl="0">
              <a:lnSpc>
                <a:spcPct val="100000"/>
              </a:lnSpc>
              <a:spcBef>
                <a:spcPts val="940"/>
              </a:spcBef>
              <a:spcAft>
                <a:spcPts val="0"/>
              </a:spcAft>
              <a:buClr>
                <a:schemeClr val="lt2"/>
              </a:buClr>
              <a:buSzPts val="1700"/>
              <a:buFont typeface="Arial"/>
              <a:buNone/>
            </a:pPr>
            <a:endParaRPr sz="1700" b="0" i="0" u="none" strike="noStrike" cap="none">
              <a:solidFill>
                <a:schemeClr val="lt1"/>
              </a:solidFill>
              <a:latin typeface="Arial Narrow"/>
              <a:ea typeface="Arial Narrow"/>
              <a:cs typeface="Arial Narrow"/>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2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2000"/>
                                        <p:tgtEl>
                                          <p:spTgt spid="1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Effect transition="in" filter="fade">
                                      <p:cBhvr>
                                        <p:cTn id="17" dur="2000"/>
                                        <p:tgtEl>
                                          <p:spTgt spid="1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Effect transition="in" filter="fade">
                                      <p:cBhvr>
                                        <p:cTn id="22" dur="2000"/>
                                        <p:tgtEl>
                                          <p:spTgt spid="1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4" end="4"/>
                                            </p:txEl>
                                          </p:spTgt>
                                        </p:tgtEl>
                                        <p:attrNameLst>
                                          <p:attrName>style.visibility</p:attrName>
                                        </p:attrNameLst>
                                      </p:cBhvr>
                                      <p:to>
                                        <p:strVal val="visible"/>
                                      </p:to>
                                    </p:set>
                                    <p:animEffect transition="in" filter="fade">
                                      <p:cBhvr>
                                        <p:cTn id="27" dur="2000"/>
                                        <p:tgtEl>
                                          <p:spTgt spid="1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0">
                                            <p:txEl>
                                              <p:pRg st="5" end="5"/>
                                            </p:txEl>
                                          </p:spTgt>
                                        </p:tgtEl>
                                        <p:attrNameLst>
                                          <p:attrName>style.visibility</p:attrName>
                                        </p:attrNameLst>
                                      </p:cBhvr>
                                      <p:to>
                                        <p:strVal val="visible"/>
                                      </p:to>
                                    </p:set>
                                    <p:animEffect transition="in" filter="fade">
                                      <p:cBhvr>
                                        <p:cTn id="32" dur="2000"/>
                                        <p:tgtEl>
                                          <p:spTgt spid="1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0">
                                            <p:txEl>
                                              <p:pRg st="6" end="6"/>
                                            </p:txEl>
                                          </p:spTgt>
                                        </p:tgtEl>
                                        <p:attrNameLst>
                                          <p:attrName>style.visibility</p:attrName>
                                        </p:attrNameLst>
                                      </p:cBhvr>
                                      <p:to>
                                        <p:strVal val="visible"/>
                                      </p:to>
                                    </p:set>
                                    <p:animEffect transition="in" filter="fade">
                                      <p:cBhvr>
                                        <p:cTn id="37" dur="2000"/>
                                        <p:tgtEl>
                                          <p:spTgt spid="16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0">
                                            <p:txEl>
                                              <p:pRg st="7" end="7"/>
                                            </p:txEl>
                                          </p:spTgt>
                                        </p:tgtEl>
                                        <p:attrNameLst>
                                          <p:attrName>style.visibility</p:attrName>
                                        </p:attrNameLst>
                                      </p:cBhvr>
                                      <p:to>
                                        <p:strVal val="visible"/>
                                      </p:to>
                                    </p:set>
                                    <p:animEffect transition="in" filter="fade">
                                      <p:cBhvr>
                                        <p:cTn id="42" dur="2000"/>
                                        <p:tgtEl>
                                          <p:spTgt spid="1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1138</Words>
  <PresentationFormat>On-screen Show (4:3)</PresentationFormat>
  <Paragraphs>179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Narrow</vt:lpstr>
      <vt:lpstr>Calibri</vt:lpstr>
      <vt:lpstr>Horizon</vt:lpstr>
      <vt:lpstr>INTRODUCTION TO CRYPTOGRAPHY</vt:lpstr>
      <vt:lpstr>Slide 2</vt:lpstr>
      <vt:lpstr>Slide 3</vt:lpstr>
      <vt:lpstr>CRYPTO : PAST AND PRESENT</vt:lpstr>
      <vt:lpstr>Slide 5</vt:lpstr>
      <vt:lpstr>Slide 6</vt:lpstr>
      <vt:lpstr>ENCRYPTION</vt:lpstr>
      <vt:lpstr>Hashing vs Encryption</vt:lpstr>
      <vt:lpstr>PROPERTIES OF HASH FUNCTIONS</vt:lpstr>
      <vt:lpstr>EXAMPLE</vt:lpstr>
      <vt:lpstr>CLASSICAL CRYPTOSYSTEMS</vt:lpstr>
      <vt:lpstr>Substitution Ciphers</vt:lpstr>
      <vt:lpstr>CAESER’S CIPHER</vt:lpstr>
      <vt:lpstr>SUBSTITUTION CIPHER</vt:lpstr>
      <vt:lpstr>Hill Cipher</vt:lpstr>
      <vt:lpstr>Modern Symmetric Key Cryptography</vt:lpstr>
      <vt:lpstr>Slide 17</vt:lpstr>
      <vt:lpstr>Diffie-Hellman</vt:lpstr>
      <vt:lpstr>Slide 19</vt:lpstr>
      <vt:lpstr>RSA EXAMPLE</vt:lpstr>
      <vt:lpstr>APPLICATIONS OF RSA ENCRYTION</vt:lpstr>
      <vt:lpstr>ZERO KNOWLEDGE PROOFS ( INTERACTIVE PROOFS)</vt:lpstr>
      <vt:lpstr>Slide 23</vt:lpstr>
      <vt:lpstr>ADVANTAGES OF ZKP </vt:lpstr>
      <vt:lpstr>APPLICATIONS  OF ZKP</vt:lpstr>
      <vt:lpstr>DIGITAL SIGNATURES</vt:lpstr>
      <vt:lpstr>Applications of Cryptography</vt:lpstr>
      <vt:lpstr>PGP</vt:lpstr>
      <vt:lpstr>POST-QUANTUM CRYPTOGRAPHY</vt:lpstr>
      <vt:lpstr>HOMOMORPHIC ENCRYPTION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dc:title>
  <cp:lastModifiedBy>SUMANTH C</cp:lastModifiedBy>
  <cp:revision>2</cp:revision>
  <dcterms:modified xsi:type="dcterms:W3CDTF">2018-02-02T09:44:26Z</dcterms:modified>
</cp:coreProperties>
</file>