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4AF0-E802-5EBA-EEA3-68CA51A13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DC16E9-99F7-E224-849B-17E4E7075F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12D394-E8ED-20F8-6CAB-76150CCDB5FE}"/>
              </a:ext>
            </a:extLst>
          </p:cNvPr>
          <p:cNvSpPr>
            <a:spLocks noGrp="1"/>
          </p:cNvSpPr>
          <p:nvPr>
            <p:ph type="dt" sz="half" idx="10"/>
          </p:nvPr>
        </p:nvSpPr>
        <p:spPr/>
        <p:txBody>
          <a:bodyPr/>
          <a:lstStyle/>
          <a:p>
            <a:fld id="{7861472A-8BB5-4A74-BB44-4CA8384DE8B9}" type="datetimeFigureOut">
              <a:rPr lang="en-US" smtClean="0"/>
              <a:t>2/1/2024</a:t>
            </a:fld>
            <a:endParaRPr lang="en-US"/>
          </a:p>
        </p:txBody>
      </p:sp>
      <p:sp>
        <p:nvSpPr>
          <p:cNvPr id="5" name="Footer Placeholder 4">
            <a:extLst>
              <a:ext uri="{FF2B5EF4-FFF2-40B4-BE49-F238E27FC236}">
                <a16:creationId xmlns:a16="http://schemas.microsoft.com/office/drawing/2014/main" id="{9AB424FB-39D1-AF81-DD24-6DBBF7958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BBB1B-92BC-9089-E213-DC33E3E0D5DF}"/>
              </a:ext>
            </a:extLst>
          </p:cNvPr>
          <p:cNvSpPr>
            <a:spLocks noGrp="1"/>
          </p:cNvSpPr>
          <p:nvPr>
            <p:ph type="sldNum" sz="quarter" idx="12"/>
          </p:nvPr>
        </p:nvSpPr>
        <p:spPr/>
        <p:txBody>
          <a:bodyPr/>
          <a:lstStyle/>
          <a:p>
            <a:fld id="{86726A64-D520-4E91-A06F-AE402BA0C966}" type="slidenum">
              <a:rPr lang="en-US" smtClean="0"/>
              <a:t>‹#›</a:t>
            </a:fld>
            <a:endParaRPr lang="en-US"/>
          </a:p>
        </p:txBody>
      </p:sp>
    </p:spTree>
    <p:extLst>
      <p:ext uri="{BB962C8B-B14F-4D97-AF65-F5344CB8AC3E}">
        <p14:creationId xmlns:p14="http://schemas.microsoft.com/office/powerpoint/2010/main" val="2560064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77E2-0F1F-E0B0-2209-A80370C4E6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812334-9686-7886-7153-E1E1F67748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A2AEE-4CF1-6DE0-0DE5-CD68C61B500D}"/>
              </a:ext>
            </a:extLst>
          </p:cNvPr>
          <p:cNvSpPr>
            <a:spLocks noGrp="1"/>
          </p:cNvSpPr>
          <p:nvPr>
            <p:ph type="dt" sz="half" idx="10"/>
          </p:nvPr>
        </p:nvSpPr>
        <p:spPr/>
        <p:txBody>
          <a:bodyPr/>
          <a:lstStyle/>
          <a:p>
            <a:fld id="{7861472A-8BB5-4A74-BB44-4CA8384DE8B9}" type="datetimeFigureOut">
              <a:rPr lang="en-US" smtClean="0"/>
              <a:t>2/1/2024</a:t>
            </a:fld>
            <a:endParaRPr lang="en-US"/>
          </a:p>
        </p:txBody>
      </p:sp>
      <p:sp>
        <p:nvSpPr>
          <p:cNvPr id="5" name="Footer Placeholder 4">
            <a:extLst>
              <a:ext uri="{FF2B5EF4-FFF2-40B4-BE49-F238E27FC236}">
                <a16:creationId xmlns:a16="http://schemas.microsoft.com/office/drawing/2014/main" id="{AB58A4A3-3D64-1639-6014-BC098E922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81632-690A-37A4-B95B-B8E92690BD95}"/>
              </a:ext>
            </a:extLst>
          </p:cNvPr>
          <p:cNvSpPr>
            <a:spLocks noGrp="1"/>
          </p:cNvSpPr>
          <p:nvPr>
            <p:ph type="sldNum" sz="quarter" idx="12"/>
          </p:nvPr>
        </p:nvSpPr>
        <p:spPr/>
        <p:txBody>
          <a:bodyPr/>
          <a:lstStyle/>
          <a:p>
            <a:fld id="{86726A64-D520-4E91-A06F-AE402BA0C966}" type="slidenum">
              <a:rPr lang="en-US" smtClean="0"/>
              <a:t>‹#›</a:t>
            </a:fld>
            <a:endParaRPr lang="en-US"/>
          </a:p>
        </p:txBody>
      </p:sp>
    </p:spTree>
    <p:extLst>
      <p:ext uri="{BB962C8B-B14F-4D97-AF65-F5344CB8AC3E}">
        <p14:creationId xmlns:p14="http://schemas.microsoft.com/office/powerpoint/2010/main" val="106860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7E6DB8-55C9-7828-B6B8-5ADE89D412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48190B-4624-3304-5886-4E0A14282B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11652-713C-AE39-2F04-42322C3EC044}"/>
              </a:ext>
            </a:extLst>
          </p:cNvPr>
          <p:cNvSpPr>
            <a:spLocks noGrp="1"/>
          </p:cNvSpPr>
          <p:nvPr>
            <p:ph type="dt" sz="half" idx="10"/>
          </p:nvPr>
        </p:nvSpPr>
        <p:spPr/>
        <p:txBody>
          <a:bodyPr/>
          <a:lstStyle/>
          <a:p>
            <a:fld id="{7861472A-8BB5-4A74-BB44-4CA8384DE8B9}" type="datetimeFigureOut">
              <a:rPr lang="en-US" smtClean="0"/>
              <a:t>2/1/2024</a:t>
            </a:fld>
            <a:endParaRPr lang="en-US"/>
          </a:p>
        </p:txBody>
      </p:sp>
      <p:sp>
        <p:nvSpPr>
          <p:cNvPr id="5" name="Footer Placeholder 4">
            <a:extLst>
              <a:ext uri="{FF2B5EF4-FFF2-40B4-BE49-F238E27FC236}">
                <a16:creationId xmlns:a16="http://schemas.microsoft.com/office/drawing/2014/main" id="{03F64F26-D5AF-24FB-B1C5-5778ED89E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79332-51AB-9EA0-2CEA-2C2A67547FCB}"/>
              </a:ext>
            </a:extLst>
          </p:cNvPr>
          <p:cNvSpPr>
            <a:spLocks noGrp="1"/>
          </p:cNvSpPr>
          <p:nvPr>
            <p:ph type="sldNum" sz="quarter" idx="12"/>
          </p:nvPr>
        </p:nvSpPr>
        <p:spPr/>
        <p:txBody>
          <a:bodyPr/>
          <a:lstStyle/>
          <a:p>
            <a:fld id="{86726A64-D520-4E91-A06F-AE402BA0C966}" type="slidenum">
              <a:rPr lang="en-US" smtClean="0"/>
              <a:t>‹#›</a:t>
            </a:fld>
            <a:endParaRPr lang="en-US"/>
          </a:p>
        </p:txBody>
      </p:sp>
    </p:spTree>
    <p:extLst>
      <p:ext uri="{BB962C8B-B14F-4D97-AF65-F5344CB8AC3E}">
        <p14:creationId xmlns:p14="http://schemas.microsoft.com/office/powerpoint/2010/main" val="88113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83EF-1611-907C-666D-A408ECCD49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925A8F-C85E-C58A-30C7-EF6FBCA4A8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637E1-9192-D4BE-B5B5-9E4CC7D32BBF}"/>
              </a:ext>
            </a:extLst>
          </p:cNvPr>
          <p:cNvSpPr>
            <a:spLocks noGrp="1"/>
          </p:cNvSpPr>
          <p:nvPr>
            <p:ph type="dt" sz="half" idx="10"/>
          </p:nvPr>
        </p:nvSpPr>
        <p:spPr/>
        <p:txBody>
          <a:bodyPr/>
          <a:lstStyle/>
          <a:p>
            <a:fld id="{7861472A-8BB5-4A74-BB44-4CA8384DE8B9}" type="datetimeFigureOut">
              <a:rPr lang="en-US" smtClean="0"/>
              <a:t>2/1/2024</a:t>
            </a:fld>
            <a:endParaRPr lang="en-US"/>
          </a:p>
        </p:txBody>
      </p:sp>
      <p:sp>
        <p:nvSpPr>
          <p:cNvPr id="5" name="Footer Placeholder 4">
            <a:extLst>
              <a:ext uri="{FF2B5EF4-FFF2-40B4-BE49-F238E27FC236}">
                <a16:creationId xmlns:a16="http://schemas.microsoft.com/office/drawing/2014/main" id="{8F478B51-4F2B-30E5-FF59-F9843537C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CF803-A22A-58F9-5BC3-E38A0B970625}"/>
              </a:ext>
            </a:extLst>
          </p:cNvPr>
          <p:cNvSpPr>
            <a:spLocks noGrp="1"/>
          </p:cNvSpPr>
          <p:nvPr>
            <p:ph type="sldNum" sz="quarter" idx="12"/>
          </p:nvPr>
        </p:nvSpPr>
        <p:spPr/>
        <p:txBody>
          <a:bodyPr/>
          <a:lstStyle/>
          <a:p>
            <a:fld id="{86726A64-D520-4E91-A06F-AE402BA0C966}" type="slidenum">
              <a:rPr lang="en-US" smtClean="0"/>
              <a:t>‹#›</a:t>
            </a:fld>
            <a:endParaRPr lang="en-US"/>
          </a:p>
        </p:txBody>
      </p:sp>
    </p:spTree>
    <p:extLst>
      <p:ext uri="{BB962C8B-B14F-4D97-AF65-F5344CB8AC3E}">
        <p14:creationId xmlns:p14="http://schemas.microsoft.com/office/powerpoint/2010/main" val="135959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E997-125A-849F-B314-6D9EB9BE91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0661A-6491-BAA1-37FB-8A0012F0D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1316C9-4E5E-1CEB-C2C0-73FC851A12E8}"/>
              </a:ext>
            </a:extLst>
          </p:cNvPr>
          <p:cNvSpPr>
            <a:spLocks noGrp="1"/>
          </p:cNvSpPr>
          <p:nvPr>
            <p:ph type="dt" sz="half" idx="10"/>
          </p:nvPr>
        </p:nvSpPr>
        <p:spPr/>
        <p:txBody>
          <a:bodyPr/>
          <a:lstStyle/>
          <a:p>
            <a:fld id="{7861472A-8BB5-4A74-BB44-4CA8384DE8B9}" type="datetimeFigureOut">
              <a:rPr lang="en-US" smtClean="0"/>
              <a:t>2/1/2024</a:t>
            </a:fld>
            <a:endParaRPr lang="en-US"/>
          </a:p>
        </p:txBody>
      </p:sp>
      <p:sp>
        <p:nvSpPr>
          <p:cNvPr id="5" name="Footer Placeholder 4">
            <a:extLst>
              <a:ext uri="{FF2B5EF4-FFF2-40B4-BE49-F238E27FC236}">
                <a16:creationId xmlns:a16="http://schemas.microsoft.com/office/drawing/2014/main" id="{D8B45AD3-8589-89CB-BE1D-6109FFA28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FF75D-6A2A-B166-3DA4-77C1BEF96619}"/>
              </a:ext>
            </a:extLst>
          </p:cNvPr>
          <p:cNvSpPr>
            <a:spLocks noGrp="1"/>
          </p:cNvSpPr>
          <p:nvPr>
            <p:ph type="sldNum" sz="quarter" idx="12"/>
          </p:nvPr>
        </p:nvSpPr>
        <p:spPr/>
        <p:txBody>
          <a:bodyPr/>
          <a:lstStyle/>
          <a:p>
            <a:fld id="{86726A64-D520-4E91-A06F-AE402BA0C966}" type="slidenum">
              <a:rPr lang="en-US" smtClean="0"/>
              <a:t>‹#›</a:t>
            </a:fld>
            <a:endParaRPr lang="en-US"/>
          </a:p>
        </p:txBody>
      </p:sp>
    </p:spTree>
    <p:extLst>
      <p:ext uri="{BB962C8B-B14F-4D97-AF65-F5344CB8AC3E}">
        <p14:creationId xmlns:p14="http://schemas.microsoft.com/office/powerpoint/2010/main" val="4337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A924-04DB-A2C4-6007-80DF74766E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9E80E7-1922-7B1D-69C9-41F526E2C6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E66FC1-2F35-DDD9-A1DE-822DB67ED6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8E3525-689A-39B0-7185-4A9AD570BE36}"/>
              </a:ext>
            </a:extLst>
          </p:cNvPr>
          <p:cNvSpPr>
            <a:spLocks noGrp="1"/>
          </p:cNvSpPr>
          <p:nvPr>
            <p:ph type="dt" sz="half" idx="10"/>
          </p:nvPr>
        </p:nvSpPr>
        <p:spPr/>
        <p:txBody>
          <a:bodyPr/>
          <a:lstStyle/>
          <a:p>
            <a:fld id="{7861472A-8BB5-4A74-BB44-4CA8384DE8B9}" type="datetimeFigureOut">
              <a:rPr lang="en-US" smtClean="0"/>
              <a:t>2/1/2024</a:t>
            </a:fld>
            <a:endParaRPr lang="en-US"/>
          </a:p>
        </p:txBody>
      </p:sp>
      <p:sp>
        <p:nvSpPr>
          <p:cNvPr id="6" name="Footer Placeholder 5">
            <a:extLst>
              <a:ext uri="{FF2B5EF4-FFF2-40B4-BE49-F238E27FC236}">
                <a16:creationId xmlns:a16="http://schemas.microsoft.com/office/drawing/2014/main" id="{887AFA34-1537-1927-4AE7-22E00B527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1BFFE-A0D5-2803-7F12-18BC6DF40AD7}"/>
              </a:ext>
            </a:extLst>
          </p:cNvPr>
          <p:cNvSpPr>
            <a:spLocks noGrp="1"/>
          </p:cNvSpPr>
          <p:nvPr>
            <p:ph type="sldNum" sz="quarter" idx="12"/>
          </p:nvPr>
        </p:nvSpPr>
        <p:spPr/>
        <p:txBody>
          <a:bodyPr/>
          <a:lstStyle/>
          <a:p>
            <a:fld id="{86726A64-D520-4E91-A06F-AE402BA0C966}" type="slidenum">
              <a:rPr lang="en-US" smtClean="0"/>
              <a:t>‹#›</a:t>
            </a:fld>
            <a:endParaRPr lang="en-US"/>
          </a:p>
        </p:txBody>
      </p:sp>
    </p:spTree>
    <p:extLst>
      <p:ext uri="{BB962C8B-B14F-4D97-AF65-F5344CB8AC3E}">
        <p14:creationId xmlns:p14="http://schemas.microsoft.com/office/powerpoint/2010/main" val="260270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DCB3-FE48-3665-A6AF-A317906084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6505C1-7E99-5765-9885-3B553182FD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C3C80C-3BE1-07A8-A36F-8CD21C0C6F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EB561B-C5E9-02BA-5342-577F47311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F4FDBA-154E-3BF4-51B7-0889E55F71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855B42-7516-D94B-39EE-9243C4620301}"/>
              </a:ext>
            </a:extLst>
          </p:cNvPr>
          <p:cNvSpPr>
            <a:spLocks noGrp="1"/>
          </p:cNvSpPr>
          <p:nvPr>
            <p:ph type="dt" sz="half" idx="10"/>
          </p:nvPr>
        </p:nvSpPr>
        <p:spPr/>
        <p:txBody>
          <a:bodyPr/>
          <a:lstStyle/>
          <a:p>
            <a:fld id="{7861472A-8BB5-4A74-BB44-4CA8384DE8B9}" type="datetimeFigureOut">
              <a:rPr lang="en-US" smtClean="0"/>
              <a:t>2/1/2024</a:t>
            </a:fld>
            <a:endParaRPr lang="en-US"/>
          </a:p>
        </p:txBody>
      </p:sp>
      <p:sp>
        <p:nvSpPr>
          <p:cNvPr id="8" name="Footer Placeholder 7">
            <a:extLst>
              <a:ext uri="{FF2B5EF4-FFF2-40B4-BE49-F238E27FC236}">
                <a16:creationId xmlns:a16="http://schemas.microsoft.com/office/drawing/2014/main" id="{457CD672-FED0-3EEE-426F-3C320ACD22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3952A3-4E44-CC3F-534B-E7451D780307}"/>
              </a:ext>
            </a:extLst>
          </p:cNvPr>
          <p:cNvSpPr>
            <a:spLocks noGrp="1"/>
          </p:cNvSpPr>
          <p:nvPr>
            <p:ph type="sldNum" sz="quarter" idx="12"/>
          </p:nvPr>
        </p:nvSpPr>
        <p:spPr/>
        <p:txBody>
          <a:bodyPr/>
          <a:lstStyle/>
          <a:p>
            <a:fld id="{86726A64-D520-4E91-A06F-AE402BA0C966}" type="slidenum">
              <a:rPr lang="en-US" smtClean="0"/>
              <a:t>‹#›</a:t>
            </a:fld>
            <a:endParaRPr lang="en-US"/>
          </a:p>
        </p:txBody>
      </p:sp>
    </p:spTree>
    <p:extLst>
      <p:ext uri="{BB962C8B-B14F-4D97-AF65-F5344CB8AC3E}">
        <p14:creationId xmlns:p14="http://schemas.microsoft.com/office/powerpoint/2010/main" val="424615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2782-DF9A-55A3-353C-5CBC1E0B85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8F5F1E-C913-FE45-F869-9477B8D43093}"/>
              </a:ext>
            </a:extLst>
          </p:cNvPr>
          <p:cNvSpPr>
            <a:spLocks noGrp="1"/>
          </p:cNvSpPr>
          <p:nvPr>
            <p:ph type="dt" sz="half" idx="10"/>
          </p:nvPr>
        </p:nvSpPr>
        <p:spPr/>
        <p:txBody>
          <a:bodyPr/>
          <a:lstStyle/>
          <a:p>
            <a:fld id="{7861472A-8BB5-4A74-BB44-4CA8384DE8B9}" type="datetimeFigureOut">
              <a:rPr lang="en-US" smtClean="0"/>
              <a:t>2/1/2024</a:t>
            </a:fld>
            <a:endParaRPr lang="en-US"/>
          </a:p>
        </p:txBody>
      </p:sp>
      <p:sp>
        <p:nvSpPr>
          <p:cNvPr id="4" name="Footer Placeholder 3">
            <a:extLst>
              <a:ext uri="{FF2B5EF4-FFF2-40B4-BE49-F238E27FC236}">
                <a16:creationId xmlns:a16="http://schemas.microsoft.com/office/drawing/2014/main" id="{E91D830C-87E1-E5F5-CC51-867D0DF217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3265F3-E5C1-DE79-206A-CE19CEA5B92D}"/>
              </a:ext>
            </a:extLst>
          </p:cNvPr>
          <p:cNvSpPr>
            <a:spLocks noGrp="1"/>
          </p:cNvSpPr>
          <p:nvPr>
            <p:ph type="sldNum" sz="quarter" idx="12"/>
          </p:nvPr>
        </p:nvSpPr>
        <p:spPr/>
        <p:txBody>
          <a:bodyPr/>
          <a:lstStyle/>
          <a:p>
            <a:fld id="{86726A64-D520-4E91-A06F-AE402BA0C966}" type="slidenum">
              <a:rPr lang="en-US" smtClean="0"/>
              <a:t>‹#›</a:t>
            </a:fld>
            <a:endParaRPr lang="en-US"/>
          </a:p>
        </p:txBody>
      </p:sp>
    </p:spTree>
    <p:extLst>
      <p:ext uri="{BB962C8B-B14F-4D97-AF65-F5344CB8AC3E}">
        <p14:creationId xmlns:p14="http://schemas.microsoft.com/office/powerpoint/2010/main" val="212467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151AF0-BC9A-F643-9AAD-EF4ED440AFAA}"/>
              </a:ext>
            </a:extLst>
          </p:cNvPr>
          <p:cNvSpPr>
            <a:spLocks noGrp="1"/>
          </p:cNvSpPr>
          <p:nvPr>
            <p:ph type="dt" sz="half" idx="10"/>
          </p:nvPr>
        </p:nvSpPr>
        <p:spPr/>
        <p:txBody>
          <a:bodyPr/>
          <a:lstStyle/>
          <a:p>
            <a:fld id="{7861472A-8BB5-4A74-BB44-4CA8384DE8B9}" type="datetimeFigureOut">
              <a:rPr lang="en-US" smtClean="0"/>
              <a:t>2/1/2024</a:t>
            </a:fld>
            <a:endParaRPr lang="en-US"/>
          </a:p>
        </p:txBody>
      </p:sp>
      <p:sp>
        <p:nvSpPr>
          <p:cNvPr id="3" name="Footer Placeholder 2">
            <a:extLst>
              <a:ext uri="{FF2B5EF4-FFF2-40B4-BE49-F238E27FC236}">
                <a16:creationId xmlns:a16="http://schemas.microsoft.com/office/drawing/2014/main" id="{03C9CB30-06B5-0EB3-249A-AB7AE4037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B4F3CA-D0F9-6000-06F5-42EFB7053E3B}"/>
              </a:ext>
            </a:extLst>
          </p:cNvPr>
          <p:cNvSpPr>
            <a:spLocks noGrp="1"/>
          </p:cNvSpPr>
          <p:nvPr>
            <p:ph type="sldNum" sz="quarter" idx="12"/>
          </p:nvPr>
        </p:nvSpPr>
        <p:spPr/>
        <p:txBody>
          <a:bodyPr/>
          <a:lstStyle/>
          <a:p>
            <a:fld id="{86726A64-D520-4E91-A06F-AE402BA0C966}" type="slidenum">
              <a:rPr lang="en-US" smtClean="0"/>
              <a:t>‹#›</a:t>
            </a:fld>
            <a:endParaRPr lang="en-US"/>
          </a:p>
        </p:txBody>
      </p:sp>
    </p:spTree>
    <p:extLst>
      <p:ext uri="{BB962C8B-B14F-4D97-AF65-F5344CB8AC3E}">
        <p14:creationId xmlns:p14="http://schemas.microsoft.com/office/powerpoint/2010/main" val="209588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F0F44-B8F9-0841-9EC9-9A7E468B7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E290DA-4DA2-29A6-6C15-B51E7C00A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ED34E1-9739-CAF5-E8EA-B969BC759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651903-F6A5-2F3D-38F9-88241D7A4747}"/>
              </a:ext>
            </a:extLst>
          </p:cNvPr>
          <p:cNvSpPr>
            <a:spLocks noGrp="1"/>
          </p:cNvSpPr>
          <p:nvPr>
            <p:ph type="dt" sz="half" idx="10"/>
          </p:nvPr>
        </p:nvSpPr>
        <p:spPr/>
        <p:txBody>
          <a:bodyPr/>
          <a:lstStyle/>
          <a:p>
            <a:fld id="{7861472A-8BB5-4A74-BB44-4CA8384DE8B9}" type="datetimeFigureOut">
              <a:rPr lang="en-US" smtClean="0"/>
              <a:t>2/1/2024</a:t>
            </a:fld>
            <a:endParaRPr lang="en-US"/>
          </a:p>
        </p:txBody>
      </p:sp>
      <p:sp>
        <p:nvSpPr>
          <p:cNvPr id="6" name="Footer Placeholder 5">
            <a:extLst>
              <a:ext uri="{FF2B5EF4-FFF2-40B4-BE49-F238E27FC236}">
                <a16:creationId xmlns:a16="http://schemas.microsoft.com/office/drawing/2014/main" id="{BDE8ACF9-B38F-AED8-1B9D-0096022167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8B533-C2E6-1D85-F2E5-D826859D4C21}"/>
              </a:ext>
            </a:extLst>
          </p:cNvPr>
          <p:cNvSpPr>
            <a:spLocks noGrp="1"/>
          </p:cNvSpPr>
          <p:nvPr>
            <p:ph type="sldNum" sz="quarter" idx="12"/>
          </p:nvPr>
        </p:nvSpPr>
        <p:spPr/>
        <p:txBody>
          <a:bodyPr/>
          <a:lstStyle/>
          <a:p>
            <a:fld id="{86726A64-D520-4E91-A06F-AE402BA0C966}" type="slidenum">
              <a:rPr lang="en-US" smtClean="0"/>
              <a:t>‹#›</a:t>
            </a:fld>
            <a:endParaRPr lang="en-US"/>
          </a:p>
        </p:txBody>
      </p:sp>
    </p:spTree>
    <p:extLst>
      <p:ext uri="{BB962C8B-B14F-4D97-AF65-F5344CB8AC3E}">
        <p14:creationId xmlns:p14="http://schemas.microsoft.com/office/powerpoint/2010/main" val="235830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FD47-5F8A-4BC5-0BF1-F23B0F87E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8DF618-810E-F389-5382-3084CED3C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4FE944-C148-E1E9-E6F9-B4AF01699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2E0AB-2816-0361-4871-9BC33763B42C}"/>
              </a:ext>
            </a:extLst>
          </p:cNvPr>
          <p:cNvSpPr>
            <a:spLocks noGrp="1"/>
          </p:cNvSpPr>
          <p:nvPr>
            <p:ph type="dt" sz="half" idx="10"/>
          </p:nvPr>
        </p:nvSpPr>
        <p:spPr/>
        <p:txBody>
          <a:bodyPr/>
          <a:lstStyle/>
          <a:p>
            <a:fld id="{7861472A-8BB5-4A74-BB44-4CA8384DE8B9}" type="datetimeFigureOut">
              <a:rPr lang="en-US" smtClean="0"/>
              <a:t>2/1/2024</a:t>
            </a:fld>
            <a:endParaRPr lang="en-US"/>
          </a:p>
        </p:txBody>
      </p:sp>
      <p:sp>
        <p:nvSpPr>
          <p:cNvPr id="6" name="Footer Placeholder 5">
            <a:extLst>
              <a:ext uri="{FF2B5EF4-FFF2-40B4-BE49-F238E27FC236}">
                <a16:creationId xmlns:a16="http://schemas.microsoft.com/office/drawing/2014/main" id="{BC5809E8-0E30-AEE3-B652-55838EE85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18532E-2E87-D66A-817B-433BFB21F8E2}"/>
              </a:ext>
            </a:extLst>
          </p:cNvPr>
          <p:cNvSpPr>
            <a:spLocks noGrp="1"/>
          </p:cNvSpPr>
          <p:nvPr>
            <p:ph type="sldNum" sz="quarter" idx="12"/>
          </p:nvPr>
        </p:nvSpPr>
        <p:spPr/>
        <p:txBody>
          <a:bodyPr/>
          <a:lstStyle/>
          <a:p>
            <a:fld id="{86726A64-D520-4E91-A06F-AE402BA0C966}" type="slidenum">
              <a:rPr lang="en-US" smtClean="0"/>
              <a:t>‹#›</a:t>
            </a:fld>
            <a:endParaRPr lang="en-US"/>
          </a:p>
        </p:txBody>
      </p:sp>
    </p:spTree>
    <p:extLst>
      <p:ext uri="{BB962C8B-B14F-4D97-AF65-F5344CB8AC3E}">
        <p14:creationId xmlns:p14="http://schemas.microsoft.com/office/powerpoint/2010/main" val="126650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4DF4A4-9A86-28F7-6E7D-1D417C6DB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7D8ACB-6B8A-3E3B-9432-AB625DE3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8962D-C7B6-99AA-E4A4-6D1D97DAD0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61472A-8BB5-4A74-BB44-4CA8384DE8B9}" type="datetimeFigureOut">
              <a:rPr lang="en-US" smtClean="0"/>
              <a:t>2/1/2024</a:t>
            </a:fld>
            <a:endParaRPr lang="en-US"/>
          </a:p>
        </p:txBody>
      </p:sp>
      <p:sp>
        <p:nvSpPr>
          <p:cNvPr id="5" name="Footer Placeholder 4">
            <a:extLst>
              <a:ext uri="{FF2B5EF4-FFF2-40B4-BE49-F238E27FC236}">
                <a16:creationId xmlns:a16="http://schemas.microsoft.com/office/drawing/2014/main" id="{06FBBF61-F6C8-361E-D699-DB465DFC9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D53185-D2B1-9BF9-71FB-43DB7FA00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26A64-D520-4E91-A06F-AE402BA0C966}" type="slidenum">
              <a:rPr lang="en-US" smtClean="0"/>
              <a:t>‹#›</a:t>
            </a:fld>
            <a:endParaRPr lang="en-US"/>
          </a:p>
        </p:txBody>
      </p:sp>
    </p:spTree>
    <p:extLst>
      <p:ext uri="{BB962C8B-B14F-4D97-AF65-F5344CB8AC3E}">
        <p14:creationId xmlns:p14="http://schemas.microsoft.com/office/powerpoint/2010/main" val="1344060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69ABCB-C142-26DD-DF26-189EDD842F22}"/>
              </a:ext>
            </a:extLst>
          </p:cNvPr>
          <p:cNvSpPr>
            <a:spLocks noGrp="1"/>
          </p:cNvSpPr>
          <p:nvPr>
            <p:ph type="subTitle" idx="1"/>
          </p:nvPr>
        </p:nvSpPr>
        <p:spPr>
          <a:xfrm>
            <a:off x="0" y="1"/>
            <a:ext cx="12192000" cy="6858000"/>
          </a:xfrm>
        </p:spPr>
        <p:txBody>
          <a:bodyPr>
            <a:normAutofit/>
          </a:bodyPr>
          <a:lstStyle/>
          <a:p>
            <a:pPr algn="l"/>
            <a:r>
              <a:rPr lang="en-US" sz="1600" b="1" i="0" u="sng" dirty="0">
                <a:solidFill>
                  <a:srgbClr val="000000"/>
                </a:solidFill>
                <a:effectLst/>
                <a:latin typeface="Inter"/>
              </a:rPr>
              <a:t>Problem Statement:</a:t>
            </a:r>
            <a:r>
              <a:rPr lang="en-US" sz="1600" b="1" i="0" dirty="0">
                <a:solidFill>
                  <a:srgbClr val="000000"/>
                </a:solidFill>
                <a:effectLst/>
                <a:latin typeface="Inter"/>
              </a:rPr>
              <a:t>  </a:t>
            </a:r>
            <a:r>
              <a:rPr lang="en-US" sz="1600" b="0" i="0" dirty="0">
                <a:solidFill>
                  <a:srgbClr val="000000"/>
                </a:solidFill>
                <a:effectLst/>
                <a:latin typeface="Inter"/>
              </a:rPr>
              <a:t>Within the context of human resources (HR), attrition is a reduction in the workforce caused by retirement or resignation. This is a serious problem faced by several organizations around the world as attrition is economically damaging to the organizations as the replacement employees have to be hired at a cost and trained again at a cost. High Rates of Attrition also damages the brand value of the company. </a:t>
            </a:r>
          </a:p>
          <a:p>
            <a:pPr algn="l"/>
            <a:r>
              <a:rPr lang="en-US" sz="1600" b="0" i="0" dirty="0">
                <a:solidFill>
                  <a:srgbClr val="000000"/>
                </a:solidFill>
                <a:effectLst/>
                <a:latin typeface="Inter"/>
              </a:rPr>
              <a:t>Now the Dataset belongs to a very fast-growing company. This company has witnessed several employees leaving the company in the last 3 years. The company’s HR team has always been reactive to attrition but now the team wants to be proactive and wished to predict attrition of employees using the data they have in hand. </a:t>
            </a:r>
          </a:p>
          <a:p>
            <a:pPr algn="l"/>
            <a:r>
              <a:rPr lang="en-US" sz="1600" b="0" i="0" dirty="0">
                <a:solidFill>
                  <a:srgbClr val="000000"/>
                </a:solidFill>
                <a:effectLst/>
                <a:latin typeface="Inter"/>
              </a:rPr>
              <a:t>The goal here is to predict whether an employee will leave the company based upon the various variables given in the dataset.</a:t>
            </a:r>
          </a:p>
          <a:p>
            <a:pPr algn="l"/>
            <a:r>
              <a:rPr lang="en-US" sz="1600" b="1" i="0" dirty="0">
                <a:solidFill>
                  <a:srgbClr val="000000"/>
                </a:solidFill>
                <a:effectLst/>
                <a:latin typeface="Inter"/>
              </a:rPr>
              <a:t>Working with Data</a:t>
            </a:r>
            <a:endParaRPr lang="en-US" sz="1600" b="0" i="0" dirty="0">
              <a:solidFill>
                <a:srgbClr val="000000"/>
              </a:solidFill>
              <a:effectLst/>
              <a:latin typeface="Inter"/>
            </a:endParaRPr>
          </a:p>
          <a:p>
            <a:pPr algn="l"/>
            <a:r>
              <a:rPr lang="en-US" sz="1600" b="0" i="0" dirty="0">
                <a:solidFill>
                  <a:srgbClr val="000000"/>
                </a:solidFill>
                <a:effectLst/>
                <a:latin typeface="Inter"/>
              </a:rPr>
              <a:t>Data has been split into two groups and provided in the module:</a:t>
            </a:r>
          </a:p>
          <a:p>
            <a:pPr marL="285750" indent="-285750" algn="l">
              <a:buFont typeface="Arial" panose="020B0604020202020204" pitchFamily="34" charset="0"/>
              <a:buChar char="•"/>
            </a:pPr>
            <a:r>
              <a:rPr lang="en-US" sz="1600" b="0" i="0" dirty="0">
                <a:solidFill>
                  <a:srgbClr val="000000"/>
                </a:solidFill>
                <a:effectLst/>
                <a:latin typeface="Inter"/>
              </a:rPr>
              <a:t>training set </a:t>
            </a:r>
          </a:p>
          <a:p>
            <a:pPr marL="285750" indent="-285750" algn="l">
              <a:buFont typeface="Arial" panose="020B0604020202020204" pitchFamily="34" charset="0"/>
              <a:buChar char="•"/>
            </a:pPr>
            <a:r>
              <a:rPr lang="en-US" sz="1600" b="0" i="0" dirty="0">
                <a:solidFill>
                  <a:srgbClr val="000000"/>
                </a:solidFill>
                <a:effectLst/>
                <a:latin typeface="Inter"/>
              </a:rPr>
              <a:t>test set </a:t>
            </a:r>
          </a:p>
          <a:p>
            <a:pPr algn="l"/>
            <a:r>
              <a:rPr lang="en-US" sz="1600" b="0" i="0" dirty="0">
                <a:solidFill>
                  <a:srgbClr val="000000"/>
                </a:solidFill>
                <a:effectLst/>
                <a:latin typeface="Inter"/>
              </a:rPr>
              <a:t>The training set is used to build your machine learning model. For the training set, we provide the attrition details of an employee.</a:t>
            </a:r>
          </a:p>
          <a:p>
            <a:pPr algn="l"/>
            <a:r>
              <a:rPr lang="en-US" sz="1600" b="0" i="0" dirty="0">
                <a:solidFill>
                  <a:srgbClr val="000000"/>
                </a:solidFill>
                <a:effectLst/>
                <a:latin typeface="Inter"/>
              </a:rPr>
              <a:t>The test set should be used to see how well your model performs on unseen data. For the test set, it is your job to predict the attrition value of an employee.</a:t>
            </a:r>
          </a:p>
          <a:p>
            <a:pPr algn="l"/>
            <a:br>
              <a:rPr lang="en-US" sz="1600" b="0" i="0" dirty="0">
                <a:solidFill>
                  <a:srgbClr val="000000"/>
                </a:solidFill>
                <a:effectLst/>
                <a:latin typeface="Inter"/>
              </a:rPr>
            </a:br>
            <a:r>
              <a:rPr lang="en-US" sz="1600" b="1" i="0" dirty="0">
                <a:solidFill>
                  <a:srgbClr val="000000"/>
                </a:solidFill>
                <a:effectLst/>
                <a:latin typeface="Inter"/>
              </a:rPr>
              <a:t>Metric to measure</a:t>
            </a:r>
            <a:br>
              <a:rPr lang="en-US" sz="1600" b="1" i="0" dirty="0">
                <a:solidFill>
                  <a:srgbClr val="000000"/>
                </a:solidFill>
                <a:effectLst/>
                <a:latin typeface="Inter"/>
              </a:rPr>
            </a:br>
            <a:r>
              <a:rPr lang="en-US" sz="1600" b="0" i="0" dirty="0">
                <a:solidFill>
                  <a:srgbClr val="000000"/>
                </a:solidFill>
                <a:effectLst/>
                <a:latin typeface="Inter"/>
              </a:rPr>
              <a:t>Accuracy is the metric to measure the performance in this Project.</a:t>
            </a:r>
            <a:br>
              <a:rPr lang="en-US" sz="1600" b="0" i="0" dirty="0">
                <a:solidFill>
                  <a:srgbClr val="000000"/>
                </a:solidFill>
                <a:effectLst/>
                <a:latin typeface="Inter"/>
              </a:rPr>
            </a:br>
            <a:r>
              <a:rPr lang="en-US" sz="1600" b="0" i="0" dirty="0">
                <a:solidFill>
                  <a:srgbClr val="000000"/>
                </a:solidFill>
                <a:effectLst/>
                <a:latin typeface="Inter"/>
              </a:rPr>
              <a:t>Accuracy= (TP+TN)/(TP+TN+FP+FN)</a:t>
            </a:r>
            <a:br>
              <a:rPr lang="en-US" sz="1600" b="0" i="0" dirty="0">
                <a:solidFill>
                  <a:srgbClr val="000000"/>
                </a:solidFill>
                <a:effectLst/>
                <a:latin typeface="Inter"/>
              </a:rPr>
            </a:br>
            <a:br>
              <a:rPr lang="en-US" sz="1600" b="0" i="0" dirty="0">
                <a:solidFill>
                  <a:srgbClr val="000000"/>
                </a:solidFill>
                <a:effectLst/>
                <a:latin typeface="Inter"/>
              </a:rPr>
            </a:br>
            <a:r>
              <a:rPr lang="en-US" sz="1600" b="1" i="0" dirty="0">
                <a:solidFill>
                  <a:srgbClr val="000000"/>
                </a:solidFill>
                <a:effectLst/>
                <a:latin typeface="Inter"/>
              </a:rPr>
              <a:t>Submission File Format:</a:t>
            </a:r>
            <a:br>
              <a:rPr lang="en-US" sz="1600" b="1" i="0" dirty="0">
                <a:solidFill>
                  <a:srgbClr val="000000"/>
                </a:solidFill>
                <a:effectLst/>
                <a:latin typeface="Inter"/>
              </a:rPr>
            </a:br>
            <a:r>
              <a:rPr lang="en-US" sz="1600" b="0" i="0" dirty="0">
                <a:solidFill>
                  <a:srgbClr val="000000"/>
                </a:solidFill>
                <a:effectLst/>
                <a:latin typeface="Inter"/>
              </a:rPr>
              <a:t>You are to submit a CSV file with exactly 2630 entries plus a header row. The file should have exactly two columns</a:t>
            </a:r>
          </a:p>
          <a:p>
            <a:pPr algn="l"/>
            <a:r>
              <a:rPr lang="en-US" sz="1600" b="0" i="0" dirty="0">
                <a:solidFill>
                  <a:srgbClr val="000000"/>
                </a:solidFill>
                <a:effectLst/>
                <a:latin typeface="Inter"/>
              </a:rPr>
              <a:t>1.      </a:t>
            </a:r>
            <a:r>
              <a:rPr lang="en-US" sz="1600" b="0" i="0" dirty="0" err="1">
                <a:solidFill>
                  <a:srgbClr val="000000"/>
                </a:solidFill>
                <a:effectLst/>
                <a:latin typeface="Inter"/>
              </a:rPr>
              <a:t>EmployeeID</a:t>
            </a:r>
            <a:r>
              <a:rPr lang="en-US" sz="1600" b="0" i="0" dirty="0">
                <a:solidFill>
                  <a:srgbClr val="000000"/>
                </a:solidFill>
                <a:effectLst/>
                <a:latin typeface="Inter"/>
              </a:rPr>
              <a:t> (sorted in any order)</a:t>
            </a:r>
          </a:p>
          <a:p>
            <a:pPr algn="l"/>
            <a:r>
              <a:rPr lang="en-US" sz="1600" b="0" i="0" dirty="0">
                <a:solidFill>
                  <a:srgbClr val="000000"/>
                </a:solidFill>
                <a:effectLst/>
                <a:latin typeface="Inter"/>
              </a:rPr>
              <a:t>2.      Attrition</a:t>
            </a:r>
          </a:p>
          <a:p>
            <a:endParaRPr lang="en-US" sz="1600" dirty="0"/>
          </a:p>
        </p:txBody>
      </p:sp>
    </p:spTree>
    <p:extLst>
      <p:ext uri="{BB962C8B-B14F-4D97-AF65-F5344CB8AC3E}">
        <p14:creationId xmlns:p14="http://schemas.microsoft.com/office/powerpoint/2010/main" val="3150927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Inter</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Sundram</dc:creator>
  <cp:lastModifiedBy>Kumar Sundram</cp:lastModifiedBy>
  <cp:revision>1</cp:revision>
  <dcterms:created xsi:type="dcterms:W3CDTF">2024-02-01T18:21:01Z</dcterms:created>
  <dcterms:modified xsi:type="dcterms:W3CDTF">2024-02-01T18:21:48Z</dcterms:modified>
</cp:coreProperties>
</file>