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B2CA9-9A45-4AF3-8527-DEEA6FAECF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DAAFB5-D8A3-49D9-94EA-3DCCA6942C90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Healthcare undergoing digital transformation, with adoption of advanced technologies like ML and DL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ABE02D-A3A5-4C9E-B725-7BF3B20728B0}" type="parTrans" cxnId="{F583101A-6136-46FF-8A4C-3FF07CC5A7E3}">
      <dgm:prSet/>
      <dgm:spPr/>
      <dgm:t>
        <a:bodyPr/>
        <a:lstStyle/>
        <a:p>
          <a:endParaRPr lang="en-US"/>
        </a:p>
      </dgm:t>
    </dgm:pt>
    <dgm:pt modelId="{802FAEB0-DDF6-4EAB-936C-EFAE90F6EC96}" type="sibTrans" cxnId="{F583101A-6136-46FF-8A4C-3FF07CC5A7E3}">
      <dgm:prSet/>
      <dgm:spPr/>
      <dgm:t>
        <a:bodyPr/>
        <a:lstStyle/>
        <a:p>
          <a:endParaRPr lang="en-US"/>
        </a:p>
      </dgm:t>
    </dgm:pt>
    <dgm:pt modelId="{A4968C7E-3207-414D-9B0F-59D86AD27E5B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leverage large datasets and computational power for predictive insights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4B672-EFBC-463C-A83F-5EB9CC8507AF}" type="parTrans" cxnId="{D01E1C23-8E1D-4B83-8E77-CC25B3F06C92}">
      <dgm:prSet/>
      <dgm:spPr/>
      <dgm:t>
        <a:bodyPr/>
        <a:lstStyle/>
        <a:p>
          <a:endParaRPr lang="en-US"/>
        </a:p>
      </dgm:t>
    </dgm:pt>
    <dgm:pt modelId="{784D4B02-4FF2-4CFA-84F4-821C9E4AC565}" type="sibTrans" cxnId="{D01E1C23-8E1D-4B83-8E77-CC25B3F06C92}">
      <dgm:prSet/>
      <dgm:spPr/>
      <dgm:t>
        <a:bodyPr/>
        <a:lstStyle/>
        <a:p>
          <a:endParaRPr lang="en-US"/>
        </a:p>
      </dgm:t>
    </dgm:pt>
    <dgm:pt modelId="{1865DE4E-763F-4258-AD6B-D3E5916542C2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Applications in personalized medicine, operational optimization, cost reduction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AFC298-B0C5-4872-AB66-233E44958D34}" type="parTrans" cxnId="{6AF07765-E832-4017-A8BC-25A889BD93EE}">
      <dgm:prSet/>
      <dgm:spPr/>
      <dgm:t>
        <a:bodyPr/>
        <a:lstStyle/>
        <a:p>
          <a:endParaRPr lang="en-US"/>
        </a:p>
      </dgm:t>
    </dgm:pt>
    <dgm:pt modelId="{16D8A981-24E3-43DF-8788-3CD57631863D}" type="sibTrans" cxnId="{6AF07765-E832-4017-A8BC-25A889BD93EE}">
      <dgm:prSet/>
      <dgm:spPr/>
      <dgm:t>
        <a:bodyPr/>
        <a:lstStyle/>
        <a:p>
          <a:endParaRPr lang="en-US"/>
        </a:p>
      </dgm:t>
    </dgm:pt>
    <dgm:pt modelId="{3972978E-B874-4AC5-9A9C-0B679E1B6E48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high impact areas - Treatment, Payment, Operations (TPO)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60420-AF92-435A-9479-2372F4C39B08}" type="parTrans" cxnId="{945D68C0-7EC5-4359-ACA2-5DC6D41904E3}">
      <dgm:prSet/>
      <dgm:spPr/>
      <dgm:t>
        <a:bodyPr/>
        <a:lstStyle/>
        <a:p>
          <a:endParaRPr lang="en-US"/>
        </a:p>
      </dgm:t>
    </dgm:pt>
    <dgm:pt modelId="{2BF0D071-AAD8-4D17-B5D1-F15095191980}" type="sibTrans" cxnId="{945D68C0-7EC5-4359-ACA2-5DC6D41904E3}">
      <dgm:prSet/>
      <dgm:spPr/>
      <dgm:t>
        <a:bodyPr/>
        <a:lstStyle/>
        <a:p>
          <a:endParaRPr lang="en-US"/>
        </a:p>
      </dgm:t>
    </dgm:pt>
    <dgm:pt modelId="{50618963-1A40-4DCA-8F20-463F08AD8070}" type="pres">
      <dgm:prSet presAssocID="{BA2B2CA9-9A45-4AF3-8527-DEEA6FAECFE7}" presName="root" presStyleCnt="0">
        <dgm:presLayoutVars>
          <dgm:dir/>
          <dgm:resizeHandles val="exact"/>
        </dgm:presLayoutVars>
      </dgm:prSet>
      <dgm:spPr/>
    </dgm:pt>
    <dgm:pt modelId="{ACB6B337-6AB7-4A27-87A6-8EF34FAB75CC}" type="pres">
      <dgm:prSet presAssocID="{F4DAAFB5-D8A3-49D9-94EA-3DCCA6942C90}" presName="compNode" presStyleCnt="0"/>
      <dgm:spPr/>
    </dgm:pt>
    <dgm:pt modelId="{D10823A2-9648-4649-9E08-403C99A8C9C0}" type="pres">
      <dgm:prSet presAssocID="{F4DAAFB5-D8A3-49D9-94EA-3DCCA6942C90}" presName="iconBgRect" presStyleLbl="bgShp" presStyleIdx="0" presStyleCnt="4"/>
      <dgm:spPr/>
    </dgm:pt>
    <dgm:pt modelId="{1A5E5984-2469-452F-A531-A4722297D7BA}" type="pres">
      <dgm:prSet presAssocID="{F4DAAFB5-D8A3-49D9-94EA-3DCCA6942C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1F6E6B-76BB-4265-A31B-AFBF017CE234}" type="pres">
      <dgm:prSet presAssocID="{F4DAAFB5-D8A3-49D9-94EA-3DCCA6942C90}" presName="spaceRect" presStyleCnt="0"/>
      <dgm:spPr/>
    </dgm:pt>
    <dgm:pt modelId="{D5DAC4CE-BA5A-4E62-9959-55040ED4286C}" type="pres">
      <dgm:prSet presAssocID="{F4DAAFB5-D8A3-49D9-94EA-3DCCA6942C90}" presName="textRect" presStyleLbl="revTx" presStyleIdx="0" presStyleCnt="4">
        <dgm:presLayoutVars>
          <dgm:chMax val="1"/>
          <dgm:chPref val="1"/>
        </dgm:presLayoutVars>
      </dgm:prSet>
      <dgm:spPr/>
    </dgm:pt>
    <dgm:pt modelId="{0EC41E36-B6F3-4718-823D-17941B9520A5}" type="pres">
      <dgm:prSet presAssocID="{802FAEB0-DDF6-4EAB-936C-EFAE90F6EC96}" presName="sibTrans" presStyleCnt="0"/>
      <dgm:spPr/>
    </dgm:pt>
    <dgm:pt modelId="{BABB6369-FBFF-46E6-9548-1CCCB93FC1EC}" type="pres">
      <dgm:prSet presAssocID="{A4968C7E-3207-414D-9B0F-59D86AD27E5B}" presName="compNode" presStyleCnt="0"/>
      <dgm:spPr/>
    </dgm:pt>
    <dgm:pt modelId="{AC1FBC41-FA9B-4566-BDCB-BE3FA5A707DB}" type="pres">
      <dgm:prSet presAssocID="{A4968C7E-3207-414D-9B0F-59D86AD27E5B}" presName="iconBgRect" presStyleLbl="bgShp" presStyleIdx="1" presStyleCnt="4"/>
      <dgm:spPr/>
    </dgm:pt>
    <dgm:pt modelId="{88D5E388-E507-40EF-A7D7-EE5E268319B2}" type="pres">
      <dgm:prSet presAssocID="{A4968C7E-3207-414D-9B0F-59D86AD27E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7863B7-179D-40A4-BC44-95BCA3A46D93}" type="pres">
      <dgm:prSet presAssocID="{A4968C7E-3207-414D-9B0F-59D86AD27E5B}" presName="spaceRect" presStyleCnt="0"/>
      <dgm:spPr/>
    </dgm:pt>
    <dgm:pt modelId="{EFDB104A-3269-408F-809A-966BC9DC36A4}" type="pres">
      <dgm:prSet presAssocID="{A4968C7E-3207-414D-9B0F-59D86AD27E5B}" presName="textRect" presStyleLbl="revTx" presStyleIdx="1" presStyleCnt="4">
        <dgm:presLayoutVars>
          <dgm:chMax val="1"/>
          <dgm:chPref val="1"/>
        </dgm:presLayoutVars>
      </dgm:prSet>
      <dgm:spPr/>
    </dgm:pt>
    <dgm:pt modelId="{636AFC3C-A33F-4DDC-AD47-40F2835033C2}" type="pres">
      <dgm:prSet presAssocID="{784D4B02-4FF2-4CFA-84F4-821C9E4AC565}" presName="sibTrans" presStyleCnt="0"/>
      <dgm:spPr/>
    </dgm:pt>
    <dgm:pt modelId="{660353F5-6DA0-4F7A-9135-11D4EC5C5BD9}" type="pres">
      <dgm:prSet presAssocID="{1865DE4E-763F-4258-AD6B-D3E5916542C2}" presName="compNode" presStyleCnt="0"/>
      <dgm:spPr/>
    </dgm:pt>
    <dgm:pt modelId="{DF13EC59-EC29-4EF5-AEEB-C79AC8BD14D1}" type="pres">
      <dgm:prSet presAssocID="{1865DE4E-763F-4258-AD6B-D3E5916542C2}" presName="iconBgRect" presStyleLbl="bgShp" presStyleIdx="2" presStyleCnt="4"/>
      <dgm:spPr/>
    </dgm:pt>
    <dgm:pt modelId="{9B6DA8CE-3363-49EF-8187-85D087C1F4C2}" type="pres">
      <dgm:prSet presAssocID="{1865DE4E-763F-4258-AD6B-D3E5916542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DADC9EE-A44E-4131-89CB-4BF3AB4CB7E7}" type="pres">
      <dgm:prSet presAssocID="{1865DE4E-763F-4258-AD6B-D3E5916542C2}" presName="spaceRect" presStyleCnt="0"/>
      <dgm:spPr/>
    </dgm:pt>
    <dgm:pt modelId="{D2D8143A-A412-435A-B036-53C138E935DC}" type="pres">
      <dgm:prSet presAssocID="{1865DE4E-763F-4258-AD6B-D3E5916542C2}" presName="textRect" presStyleLbl="revTx" presStyleIdx="2" presStyleCnt="4">
        <dgm:presLayoutVars>
          <dgm:chMax val="1"/>
          <dgm:chPref val="1"/>
        </dgm:presLayoutVars>
      </dgm:prSet>
      <dgm:spPr/>
    </dgm:pt>
    <dgm:pt modelId="{91BDB64D-EC3A-4D79-88EF-D1982BDC6EAA}" type="pres">
      <dgm:prSet presAssocID="{16D8A981-24E3-43DF-8788-3CD57631863D}" presName="sibTrans" presStyleCnt="0"/>
      <dgm:spPr/>
    </dgm:pt>
    <dgm:pt modelId="{7B1F9FF7-268F-4974-83A6-994A5D6AC434}" type="pres">
      <dgm:prSet presAssocID="{3972978E-B874-4AC5-9A9C-0B679E1B6E48}" presName="compNode" presStyleCnt="0"/>
      <dgm:spPr/>
    </dgm:pt>
    <dgm:pt modelId="{8B622C3B-2B19-489A-A00B-DB50FD053D18}" type="pres">
      <dgm:prSet presAssocID="{3972978E-B874-4AC5-9A9C-0B679E1B6E48}" presName="iconBgRect" presStyleLbl="bgShp" presStyleIdx="3" presStyleCnt="4"/>
      <dgm:spPr/>
    </dgm:pt>
    <dgm:pt modelId="{1D5AAE8A-991E-4F07-8E6E-3F4B4F401855}" type="pres">
      <dgm:prSet presAssocID="{3972978E-B874-4AC5-9A9C-0B679E1B6E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35C9ED2-A107-4CB3-81FB-6104ABCEF0EC}" type="pres">
      <dgm:prSet presAssocID="{3972978E-B874-4AC5-9A9C-0B679E1B6E48}" presName="spaceRect" presStyleCnt="0"/>
      <dgm:spPr/>
    </dgm:pt>
    <dgm:pt modelId="{6FD5228B-09C1-4FA0-A427-D2FB32CA11D3}" type="pres">
      <dgm:prSet presAssocID="{3972978E-B874-4AC5-9A9C-0B679E1B6E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B45218-BF5B-4965-87AD-1EF932C41999}" type="presOf" srcId="{3972978E-B874-4AC5-9A9C-0B679E1B6E48}" destId="{6FD5228B-09C1-4FA0-A427-D2FB32CA11D3}" srcOrd="0" destOrd="0" presId="urn:microsoft.com/office/officeart/2018/5/layout/IconCircleLabelList"/>
    <dgm:cxn modelId="{F583101A-6136-46FF-8A4C-3FF07CC5A7E3}" srcId="{BA2B2CA9-9A45-4AF3-8527-DEEA6FAECFE7}" destId="{F4DAAFB5-D8A3-49D9-94EA-3DCCA6942C90}" srcOrd="0" destOrd="0" parTransId="{14ABE02D-A3A5-4C9E-B725-7BF3B20728B0}" sibTransId="{802FAEB0-DDF6-4EAB-936C-EFAE90F6EC96}"/>
    <dgm:cxn modelId="{D01E1C23-8E1D-4B83-8E77-CC25B3F06C92}" srcId="{BA2B2CA9-9A45-4AF3-8527-DEEA6FAECFE7}" destId="{A4968C7E-3207-414D-9B0F-59D86AD27E5B}" srcOrd="1" destOrd="0" parTransId="{B7E4B672-EFBC-463C-A83F-5EB9CC8507AF}" sibTransId="{784D4B02-4FF2-4CFA-84F4-821C9E4AC565}"/>
    <dgm:cxn modelId="{0E45AE5C-DFD0-48F1-942B-3D80ADD4EF94}" type="presOf" srcId="{F4DAAFB5-D8A3-49D9-94EA-3DCCA6942C90}" destId="{D5DAC4CE-BA5A-4E62-9959-55040ED4286C}" srcOrd="0" destOrd="0" presId="urn:microsoft.com/office/officeart/2018/5/layout/IconCircleLabelList"/>
    <dgm:cxn modelId="{6AF07765-E832-4017-A8BC-25A889BD93EE}" srcId="{BA2B2CA9-9A45-4AF3-8527-DEEA6FAECFE7}" destId="{1865DE4E-763F-4258-AD6B-D3E5916542C2}" srcOrd="2" destOrd="0" parTransId="{30AFC298-B0C5-4872-AB66-233E44958D34}" sibTransId="{16D8A981-24E3-43DF-8788-3CD57631863D}"/>
    <dgm:cxn modelId="{1B888747-5DA4-42E9-8277-D595AB6DDA42}" type="presOf" srcId="{BA2B2CA9-9A45-4AF3-8527-DEEA6FAECFE7}" destId="{50618963-1A40-4DCA-8F20-463F08AD8070}" srcOrd="0" destOrd="0" presId="urn:microsoft.com/office/officeart/2018/5/layout/IconCircleLabelList"/>
    <dgm:cxn modelId="{A5E38271-DAE0-4FE1-9518-8665E54F7837}" type="presOf" srcId="{1865DE4E-763F-4258-AD6B-D3E5916542C2}" destId="{D2D8143A-A412-435A-B036-53C138E935DC}" srcOrd="0" destOrd="0" presId="urn:microsoft.com/office/officeart/2018/5/layout/IconCircleLabelList"/>
    <dgm:cxn modelId="{6BA481A0-ADC7-470A-9C33-E508FD757B15}" type="presOf" srcId="{A4968C7E-3207-414D-9B0F-59D86AD27E5B}" destId="{EFDB104A-3269-408F-809A-966BC9DC36A4}" srcOrd="0" destOrd="0" presId="urn:microsoft.com/office/officeart/2018/5/layout/IconCircleLabelList"/>
    <dgm:cxn modelId="{945D68C0-7EC5-4359-ACA2-5DC6D41904E3}" srcId="{BA2B2CA9-9A45-4AF3-8527-DEEA6FAECFE7}" destId="{3972978E-B874-4AC5-9A9C-0B679E1B6E48}" srcOrd="3" destOrd="0" parTransId="{26860420-AF92-435A-9479-2372F4C39B08}" sibTransId="{2BF0D071-AAD8-4D17-B5D1-F15095191980}"/>
    <dgm:cxn modelId="{C45C93DB-E187-4B01-841F-F2EA19778BB7}" type="presParOf" srcId="{50618963-1A40-4DCA-8F20-463F08AD8070}" destId="{ACB6B337-6AB7-4A27-87A6-8EF34FAB75CC}" srcOrd="0" destOrd="0" presId="urn:microsoft.com/office/officeart/2018/5/layout/IconCircleLabelList"/>
    <dgm:cxn modelId="{C727BC1C-AEDB-465F-B8EE-D60648A582F6}" type="presParOf" srcId="{ACB6B337-6AB7-4A27-87A6-8EF34FAB75CC}" destId="{D10823A2-9648-4649-9E08-403C99A8C9C0}" srcOrd="0" destOrd="0" presId="urn:microsoft.com/office/officeart/2018/5/layout/IconCircleLabelList"/>
    <dgm:cxn modelId="{AA9B10EE-EBF7-4E53-830F-1461E6282181}" type="presParOf" srcId="{ACB6B337-6AB7-4A27-87A6-8EF34FAB75CC}" destId="{1A5E5984-2469-452F-A531-A4722297D7BA}" srcOrd="1" destOrd="0" presId="urn:microsoft.com/office/officeart/2018/5/layout/IconCircleLabelList"/>
    <dgm:cxn modelId="{5D2ED91C-5975-466E-BDAA-C1DA99C69927}" type="presParOf" srcId="{ACB6B337-6AB7-4A27-87A6-8EF34FAB75CC}" destId="{DE1F6E6B-76BB-4265-A31B-AFBF017CE234}" srcOrd="2" destOrd="0" presId="urn:microsoft.com/office/officeart/2018/5/layout/IconCircleLabelList"/>
    <dgm:cxn modelId="{8C53B423-0E90-4534-8DF4-A49AF6D44E70}" type="presParOf" srcId="{ACB6B337-6AB7-4A27-87A6-8EF34FAB75CC}" destId="{D5DAC4CE-BA5A-4E62-9959-55040ED4286C}" srcOrd="3" destOrd="0" presId="urn:microsoft.com/office/officeart/2018/5/layout/IconCircleLabelList"/>
    <dgm:cxn modelId="{3AC0A69B-319E-4466-8AA9-412380D6573A}" type="presParOf" srcId="{50618963-1A40-4DCA-8F20-463F08AD8070}" destId="{0EC41E36-B6F3-4718-823D-17941B9520A5}" srcOrd="1" destOrd="0" presId="urn:microsoft.com/office/officeart/2018/5/layout/IconCircleLabelList"/>
    <dgm:cxn modelId="{2C94276D-310F-44DA-B489-EA1B3729B126}" type="presParOf" srcId="{50618963-1A40-4DCA-8F20-463F08AD8070}" destId="{BABB6369-FBFF-46E6-9548-1CCCB93FC1EC}" srcOrd="2" destOrd="0" presId="urn:microsoft.com/office/officeart/2018/5/layout/IconCircleLabelList"/>
    <dgm:cxn modelId="{B8B0CEE3-F2C7-4732-94B4-059961D93C11}" type="presParOf" srcId="{BABB6369-FBFF-46E6-9548-1CCCB93FC1EC}" destId="{AC1FBC41-FA9B-4566-BDCB-BE3FA5A707DB}" srcOrd="0" destOrd="0" presId="urn:microsoft.com/office/officeart/2018/5/layout/IconCircleLabelList"/>
    <dgm:cxn modelId="{5783EEFA-C40B-4B90-99B7-391E718DEDFC}" type="presParOf" srcId="{BABB6369-FBFF-46E6-9548-1CCCB93FC1EC}" destId="{88D5E388-E507-40EF-A7D7-EE5E268319B2}" srcOrd="1" destOrd="0" presId="urn:microsoft.com/office/officeart/2018/5/layout/IconCircleLabelList"/>
    <dgm:cxn modelId="{4C80F130-9DF5-4A04-B0E2-B0ADE52CA01F}" type="presParOf" srcId="{BABB6369-FBFF-46E6-9548-1CCCB93FC1EC}" destId="{6D7863B7-179D-40A4-BC44-95BCA3A46D93}" srcOrd="2" destOrd="0" presId="urn:microsoft.com/office/officeart/2018/5/layout/IconCircleLabelList"/>
    <dgm:cxn modelId="{074F02E6-6CD0-4FE4-A9A3-0A07BFF0AA1D}" type="presParOf" srcId="{BABB6369-FBFF-46E6-9548-1CCCB93FC1EC}" destId="{EFDB104A-3269-408F-809A-966BC9DC36A4}" srcOrd="3" destOrd="0" presId="urn:microsoft.com/office/officeart/2018/5/layout/IconCircleLabelList"/>
    <dgm:cxn modelId="{A5A6F5DB-F686-4EA7-94A9-3E8A037E7410}" type="presParOf" srcId="{50618963-1A40-4DCA-8F20-463F08AD8070}" destId="{636AFC3C-A33F-4DDC-AD47-40F2835033C2}" srcOrd="3" destOrd="0" presId="urn:microsoft.com/office/officeart/2018/5/layout/IconCircleLabelList"/>
    <dgm:cxn modelId="{6A74A531-7DCB-4A30-B66C-122E0C22461F}" type="presParOf" srcId="{50618963-1A40-4DCA-8F20-463F08AD8070}" destId="{660353F5-6DA0-4F7A-9135-11D4EC5C5BD9}" srcOrd="4" destOrd="0" presId="urn:microsoft.com/office/officeart/2018/5/layout/IconCircleLabelList"/>
    <dgm:cxn modelId="{FC5156C6-7FB2-47DC-BF1B-0409C894BAA2}" type="presParOf" srcId="{660353F5-6DA0-4F7A-9135-11D4EC5C5BD9}" destId="{DF13EC59-EC29-4EF5-AEEB-C79AC8BD14D1}" srcOrd="0" destOrd="0" presId="urn:microsoft.com/office/officeart/2018/5/layout/IconCircleLabelList"/>
    <dgm:cxn modelId="{BCA87D8E-223B-4528-9521-591730AE1B20}" type="presParOf" srcId="{660353F5-6DA0-4F7A-9135-11D4EC5C5BD9}" destId="{9B6DA8CE-3363-49EF-8187-85D087C1F4C2}" srcOrd="1" destOrd="0" presId="urn:microsoft.com/office/officeart/2018/5/layout/IconCircleLabelList"/>
    <dgm:cxn modelId="{BD3E0D37-FA04-4454-A67B-3FB4EAC3B310}" type="presParOf" srcId="{660353F5-6DA0-4F7A-9135-11D4EC5C5BD9}" destId="{9DADC9EE-A44E-4131-89CB-4BF3AB4CB7E7}" srcOrd="2" destOrd="0" presId="urn:microsoft.com/office/officeart/2018/5/layout/IconCircleLabelList"/>
    <dgm:cxn modelId="{193828E2-7AF6-492C-B679-0AE1F78A96BF}" type="presParOf" srcId="{660353F5-6DA0-4F7A-9135-11D4EC5C5BD9}" destId="{D2D8143A-A412-435A-B036-53C138E935DC}" srcOrd="3" destOrd="0" presId="urn:microsoft.com/office/officeart/2018/5/layout/IconCircleLabelList"/>
    <dgm:cxn modelId="{DC9D0F17-994C-4B4D-92F6-89281CC235AA}" type="presParOf" srcId="{50618963-1A40-4DCA-8F20-463F08AD8070}" destId="{91BDB64D-EC3A-4D79-88EF-D1982BDC6EAA}" srcOrd="5" destOrd="0" presId="urn:microsoft.com/office/officeart/2018/5/layout/IconCircleLabelList"/>
    <dgm:cxn modelId="{1844245D-ECA5-4460-B3BB-6767FB7133DF}" type="presParOf" srcId="{50618963-1A40-4DCA-8F20-463F08AD8070}" destId="{7B1F9FF7-268F-4974-83A6-994A5D6AC434}" srcOrd="6" destOrd="0" presId="urn:microsoft.com/office/officeart/2018/5/layout/IconCircleLabelList"/>
    <dgm:cxn modelId="{AA7AC836-9037-496C-91B1-77F7A95FAB44}" type="presParOf" srcId="{7B1F9FF7-268F-4974-83A6-994A5D6AC434}" destId="{8B622C3B-2B19-489A-A00B-DB50FD053D18}" srcOrd="0" destOrd="0" presId="urn:microsoft.com/office/officeart/2018/5/layout/IconCircleLabelList"/>
    <dgm:cxn modelId="{BC9A494D-A21F-45B2-A2C5-9911503AB1D0}" type="presParOf" srcId="{7B1F9FF7-268F-4974-83A6-994A5D6AC434}" destId="{1D5AAE8A-991E-4F07-8E6E-3F4B4F401855}" srcOrd="1" destOrd="0" presId="urn:microsoft.com/office/officeart/2018/5/layout/IconCircleLabelList"/>
    <dgm:cxn modelId="{34115CC2-578C-499E-9ECB-8D647B794D8D}" type="presParOf" srcId="{7B1F9FF7-268F-4974-83A6-994A5D6AC434}" destId="{C35C9ED2-A107-4CB3-81FB-6104ABCEF0EC}" srcOrd="2" destOrd="0" presId="urn:microsoft.com/office/officeart/2018/5/layout/IconCircleLabelList"/>
    <dgm:cxn modelId="{34B615FC-06A3-47F0-85AE-6473408372C5}" type="presParOf" srcId="{7B1F9FF7-268F-4974-83A6-994A5D6AC434}" destId="{6FD5228B-09C1-4FA0-A427-D2FB32CA11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3A49A-B251-47B2-9597-EF86D7419D5E}" type="doc">
      <dgm:prSet loTypeId="urn:microsoft.com/office/officeart/2005/8/layout/matrix3" loCatId="matrix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885360-4943-40C5-9764-CEFAFDD5C68E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algorithms for assisting diagnosis from medical images, lab tests, symptom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6613C0-02EF-4753-BCC6-7E639D5A8C6B}" type="parTrans" cxnId="{A4B3D3E3-9AA9-4148-BF1C-25EBDB2D1CE4}">
      <dgm:prSet/>
      <dgm:spPr/>
      <dgm:t>
        <a:bodyPr/>
        <a:lstStyle/>
        <a:p>
          <a:endParaRPr lang="en-US"/>
        </a:p>
      </dgm:t>
    </dgm:pt>
    <dgm:pt modelId="{2E20E859-2FF6-4C6B-9005-F257F492FD0D}" type="sibTrans" cxnId="{A4B3D3E3-9AA9-4148-BF1C-25EBDB2D1CE4}">
      <dgm:prSet/>
      <dgm:spPr/>
      <dgm:t>
        <a:bodyPr/>
        <a:lstStyle/>
        <a:p>
          <a:endParaRPr lang="en-US"/>
        </a:p>
      </dgm:t>
    </dgm:pt>
    <dgm:pt modelId="{6D99F9DE-47DF-4BC7-98D4-56BEA3A36E56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 models to determine best treatment protocols and drug recommendations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A3051-FD85-4567-830F-989EED25942C}" type="parTrans" cxnId="{7730440E-91E4-4D92-9E22-AD8FF34CBDD0}">
      <dgm:prSet/>
      <dgm:spPr/>
      <dgm:t>
        <a:bodyPr/>
        <a:lstStyle/>
        <a:p>
          <a:endParaRPr lang="en-US"/>
        </a:p>
      </dgm:t>
    </dgm:pt>
    <dgm:pt modelId="{30335FC0-6956-4ABD-A8A3-6B7B7885161A}" type="sibTrans" cxnId="{7730440E-91E4-4D92-9E22-AD8FF34CBDD0}">
      <dgm:prSet/>
      <dgm:spPr/>
      <dgm:t>
        <a:bodyPr/>
        <a:lstStyle/>
        <a:p>
          <a:endParaRPr lang="en-US"/>
        </a:p>
      </dgm:t>
    </dgm:pt>
    <dgm:pt modelId="{3281902D-1BCD-4F08-B5F5-F35AD4BFE749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Tailored therapeutic interventions based on patient genetic makeup and biomarkers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745C51-B04C-4667-90FB-0B3C0EBEA803}" type="parTrans" cxnId="{82675A7B-E6E8-4D1D-ABFA-E1ACF2838311}">
      <dgm:prSet/>
      <dgm:spPr/>
      <dgm:t>
        <a:bodyPr/>
        <a:lstStyle/>
        <a:p>
          <a:endParaRPr lang="en-US"/>
        </a:p>
      </dgm:t>
    </dgm:pt>
    <dgm:pt modelId="{E3C6504D-EB56-4A9E-8462-C56872D7C08A}" type="sibTrans" cxnId="{82675A7B-E6E8-4D1D-ABFA-E1ACF2838311}">
      <dgm:prSet/>
      <dgm:spPr/>
      <dgm:t>
        <a:bodyPr/>
        <a:lstStyle/>
        <a:p>
          <a:endParaRPr lang="en-US"/>
        </a:p>
      </dgm:t>
    </dgm:pt>
    <dgm:pt modelId="{751D31BE-7C12-4643-A4E4-C8C986E3CD5D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medicine achieved by learning from population data applied at individual level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C7A0AC-941E-4E63-842C-4B1FBFD9B97F}" type="parTrans" cxnId="{462C96AC-16F3-434F-BB6B-A873AF2F963A}">
      <dgm:prSet/>
      <dgm:spPr/>
      <dgm:t>
        <a:bodyPr/>
        <a:lstStyle/>
        <a:p>
          <a:endParaRPr lang="en-US"/>
        </a:p>
      </dgm:t>
    </dgm:pt>
    <dgm:pt modelId="{BA7E8C9D-0B84-455B-B978-65DF1C5EF40C}" type="sibTrans" cxnId="{462C96AC-16F3-434F-BB6B-A873AF2F963A}">
      <dgm:prSet/>
      <dgm:spPr/>
      <dgm:t>
        <a:bodyPr/>
        <a:lstStyle/>
        <a:p>
          <a:endParaRPr lang="en-US"/>
        </a:p>
      </dgm:t>
    </dgm:pt>
    <dgm:pt modelId="{B58F0DDE-72DC-41E5-B3BD-F2C008B8A3FD}" type="pres">
      <dgm:prSet presAssocID="{9BA3A49A-B251-47B2-9597-EF86D7419D5E}" presName="matrix" presStyleCnt="0">
        <dgm:presLayoutVars>
          <dgm:chMax val="1"/>
          <dgm:dir/>
          <dgm:resizeHandles val="exact"/>
        </dgm:presLayoutVars>
      </dgm:prSet>
      <dgm:spPr/>
    </dgm:pt>
    <dgm:pt modelId="{B176355E-29DC-4103-8848-3BA99CB5D057}" type="pres">
      <dgm:prSet presAssocID="{9BA3A49A-B251-47B2-9597-EF86D7419D5E}" presName="diamond" presStyleLbl="bgShp" presStyleIdx="0" presStyleCnt="1"/>
      <dgm:spPr/>
    </dgm:pt>
    <dgm:pt modelId="{7DF60FAE-1FDF-4B66-89CC-40281ABA1048}" type="pres">
      <dgm:prSet presAssocID="{9BA3A49A-B251-47B2-9597-EF86D7419D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0BDC9B-B91A-4E86-8AC1-EEC214B33F3C}" type="pres">
      <dgm:prSet presAssocID="{9BA3A49A-B251-47B2-9597-EF86D7419D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564222-3080-4EF2-AB0B-C8971EFE6A43}" type="pres">
      <dgm:prSet presAssocID="{9BA3A49A-B251-47B2-9597-EF86D7419D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FA2867-D478-4EA4-B35F-75DBCF76F2BE}" type="pres">
      <dgm:prSet presAssocID="{9BA3A49A-B251-47B2-9597-EF86D7419D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30440E-91E4-4D92-9E22-AD8FF34CBDD0}" srcId="{9BA3A49A-B251-47B2-9597-EF86D7419D5E}" destId="{6D99F9DE-47DF-4BC7-98D4-56BEA3A36E56}" srcOrd="1" destOrd="0" parTransId="{031A3051-FD85-4567-830F-989EED25942C}" sibTransId="{30335FC0-6956-4ABD-A8A3-6B7B7885161A}"/>
    <dgm:cxn modelId="{03BE4B36-96F3-4F70-B8FB-99E88B3FE3B1}" type="presOf" srcId="{9BA3A49A-B251-47B2-9597-EF86D7419D5E}" destId="{B58F0DDE-72DC-41E5-B3BD-F2C008B8A3FD}" srcOrd="0" destOrd="0" presId="urn:microsoft.com/office/officeart/2005/8/layout/matrix3"/>
    <dgm:cxn modelId="{66856860-F386-44F4-8849-1A336033405E}" type="presOf" srcId="{3281902D-1BCD-4F08-B5F5-F35AD4BFE749}" destId="{6E564222-3080-4EF2-AB0B-C8971EFE6A43}" srcOrd="0" destOrd="0" presId="urn:microsoft.com/office/officeart/2005/8/layout/matrix3"/>
    <dgm:cxn modelId="{FBAD6E4F-167D-4E25-8697-AF6B4A62311F}" type="presOf" srcId="{49885360-4943-40C5-9764-CEFAFDD5C68E}" destId="{7DF60FAE-1FDF-4B66-89CC-40281ABA1048}" srcOrd="0" destOrd="0" presId="urn:microsoft.com/office/officeart/2005/8/layout/matrix3"/>
    <dgm:cxn modelId="{82675A7B-E6E8-4D1D-ABFA-E1ACF2838311}" srcId="{9BA3A49A-B251-47B2-9597-EF86D7419D5E}" destId="{3281902D-1BCD-4F08-B5F5-F35AD4BFE749}" srcOrd="2" destOrd="0" parTransId="{18745C51-B04C-4667-90FB-0B3C0EBEA803}" sibTransId="{E3C6504D-EB56-4A9E-8462-C56872D7C08A}"/>
    <dgm:cxn modelId="{462C96AC-16F3-434F-BB6B-A873AF2F963A}" srcId="{9BA3A49A-B251-47B2-9597-EF86D7419D5E}" destId="{751D31BE-7C12-4643-A4E4-C8C986E3CD5D}" srcOrd="3" destOrd="0" parTransId="{E5C7A0AC-941E-4E63-842C-4B1FBFD9B97F}" sibTransId="{BA7E8C9D-0B84-455B-B978-65DF1C5EF40C}"/>
    <dgm:cxn modelId="{2C7FC0B7-9F90-4820-8410-90E038E12E0D}" type="presOf" srcId="{6D99F9DE-47DF-4BC7-98D4-56BEA3A36E56}" destId="{AB0BDC9B-B91A-4E86-8AC1-EEC214B33F3C}" srcOrd="0" destOrd="0" presId="urn:microsoft.com/office/officeart/2005/8/layout/matrix3"/>
    <dgm:cxn modelId="{2EAEDFBA-F18F-43A0-A10B-0834324B41A7}" type="presOf" srcId="{751D31BE-7C12-4643-A4E4-C8C986E3CD5D}" destId="{D1FA2867-D478-4EA4-B35F-75DBCF76F2BE}" srcOrd="0" destOrd="0" presId="urn:microsoft.com/office/officeart/2005/8/layout/matrix3"/>
    <dgm:cxn modelId="{A4B3D3E3-9AA9-4148-BF1C-25EBDB2D1CE4}" srcId="{9BA3A49A-B251-47B2-9597-EF86D7419D5E}" destId="{49885360-4943-40C5-9764-CEFAFDD5C68E}" srcOrd="0" destOrd="0" parTransId="{7B6613C0-02EF-4753-BCC6-7E639D5A8C6B}" sibTransId="{2E20E859-2FF6-4C6B-9005-F257F492FD0D}"/>
    <dgm:cxn modelId="{F09C940C-CCE7-41AE-A7E1-E16231284A80}" type="presParOf" srcId="{B58F0DDE-72DC-41E5-B3BD-F2C008B8A3FD}" destId="{B176355E-29DC-4103-8848-3BA99CB5D057}" srcOrd="0" destOrd="0" presId="urn:microsoft.com/office/officeart/2005/8/layout/matrix3"/>
    <dgm:cxn modelId="{0103C697-C844-4010-8D77-21D8EAE43BAC}" type="presParOf" srcId="{B58F0DDE-72DC-41E5-B3BD-F2C008B8A3FD}" destId="{7DF60FAE-1FDF-4B66-89CC-40281ABA1048}" srcOrd="1" destOrd="0" presId="urn:microsoft.com/office/officeart/2005/8/layout/matrix3"/>
    <dgm:cxn modelId="{702F1BC9-CB7F-4FBD-8019-C9148B003D85}" type="presParOf" srcId="{B58F0DDE-72DC-41E5-B3BD-F2C008B8A3FD}" destId="{AB0BDC9B-B91A-4E86-8AC1-EEC214B33F3C}" srcOrd="2" destOrd="0" presId="urn:microsoft.com/office/officeart/2005/8/layout/matrix3"/>
    <dgm:cxn modelId="{B1FCC51E-971F-443F-9505-8237DC9CC3B7}" type="presParOf" srcId="{B58F0DDE-72DC-41E5-B3BD-F2C008B8A3FD}" destId="{6E564222-3080-4EF2-AB0B-C8971EFE6A43}" srcOrd="3" destOrd="0" presId="urn:microsoft.com/office/officeart/2005/8/layout/matrix3"/>
    <dgm:cxn modelId="{7D23B6AE-5F9C-4C92-9EFC-B6E688713EF4}" type="presParOf" srcId="{B58F0DDE-72DC-41E5-B3BD-F2C008B8A3FD}" destId="{D1FA2867-D478-4EA4-B35F-75DBCF76F2B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AADA3-3A90-4D93-9B10-818991C95F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BA214A-94B0-44D9-B3B7-FA628F5023AC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</a:t>
          </a:r>
          <a:r>
            <a:rPr lang="en-IN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for accurate patient cost estimates using historical claims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135C35-534B-49E6-972B-BCAC0D6B51DA}" type="parTrans" cxnId="{5BE43391-3BFF-46FA-926C-171D09CB0432}">
      <dgm:prSet/>
      <dgm:spPr/>
      <dgm:t>
        <a:bodyPr/>
        <a:lstStyle/>
        <a:p>
          <a:endParaRPr lang="en-US"/>
        </a:p>
      </dgm:t>
    </dgm:pt>
    <dgm:pt modelId="{E341B480-FA82-444A-959E-3891A36F63AD}" type="sibTrans" cxnId="{5BE43391-3BFF-46FA-926C-171D09CB0432}">
      <dgm:prSet/>
      <dgm:spPr/>
      <dgm:t>
        <a:bodyPr/>
        <a:lstStyle/>
        <a:p>
          <a:endParaRPr lang="en-US"/>
        </a:p>
      </dgm:t>
    </dgm:pt>
    <dgm:pt modelId="{E0FFEFDE-F961-4282-9A5E-11ADC1BDEB53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anomaly detection to flag potential billing fraud for investigation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5C8BBE-71B9-4459-9257-156D6387A3BB}" type="parTrans" cxnId="{EA6627CB-95FF-47B7-8CA0-00C49993804A}">
      <dgm:prSet/>
      <dgm:spPr/>
      <dgm:t>
        <a:bodyPr/>
        <a:lstStyle/>
        <a:p>
          <a:endParaRPr lang="en-US"/>
        </a:p>
      </dgm:t>
    </dgm:pt>
    <dgm:pt modelId="{1ECAA452-AE02-43B6-8053-0BB3E1E34A7D}" type="sibTrans" cxnId="{EA6627CB-95FF-47B7-8CA0-00C49993804A}">
      <dgm:prSet/>
      <dgm:spPr/>
      <dgm:t>
        <a:bodyPr/>
        <a:lstStyle/>
        <a:p>
          <a:endParaRPr lang="en-US"/>
        </a:p>
      </dgm:t>
    </dgm:pt>
    <dgm:pt modelId="{129092A0-F965-4A6A-8EAC-57E593A6984F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Claims processing automation through computer vision and NLP techniques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8AEC3-D906-4338-9E6D-0726391698FF}" type="parTrans" cxnId="{4E72D7DF-BCA2-41D5-BF13-33B9890EC4EA}">
      <dgm:prSet/>
      <dgm:spPr/>
      <dgm:t>
        <a:bodyPr/>
        <a:lstStyle/>
        <a:p>
          <a:endParaRPr lang="en-US"/>
        </a:p>
      </dgm:t>
    </dgm:pt>
    <dgm:pt modelId="{9767CD96-0BAD-488E-A078-C537343A8D4C}" type="sibTrans" cxnId="{4E72D7DF-BCA2-41D5-BF13-33B9890EC4EA}">
      <dgm:prSet/>
      <dgm:spPr/>
      <dgm:t>
        <a:bodyPr/>
        <a:lstStyle/>
        <a:p>
          <a:endParaRPr lang="en-US"/>
        </a:p>
      </dgm:t>
    </dgm:pt>
    <dgm:pt modelId="{0A271E01-686C-409B-843A-EDDEE9C04385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Better cost control and reduced admin expenses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74FA9F-6EE8-4F63-A6A5-46D1F54E7E65}" type="parTrans" cxnId="{934CB64C-D86B-40C6-A7B8-6E0A468CFB73}">
      <dgm:prSet/>
      <dgm:spPr/>
      <dgm:t>
        <a:bodyPr/>
        <a:lstStyle/>
        <a:p>
          <a:endParaRPr lang="en-US"/>
        </a:p>
      </dgm:t>
    </dgm:pt>
    <dgm:pt modelId="{B172F46A-95F3-4012-B9D0-8BBEF05C5DCB}" type="sibTrans" cxnId="{934CB64C-D86B-40C6-A7B8-6E0A468CFB73}">
      <dgm:prSet/>
      <dgm:spPr/>
      <dgm:t>
        <a:bodyPr/>
        <a:lstStyle/>
        <a:p>
          <a:endParaRPr lang="en-US"/>
        </a:p>
      </dgm:t>
    </dgm:pt>
    <dgm:pt modelId="{6349AF76-5FF6-4B83-A512-72F11E891967}" type="pres">
      <dgm:prSet presAssocID="{B70AADA3-3A90-4D93-9B10-818991C95F46}" presName="linear" presStyleCnt="0">
        <dgm:presLayoutVars>
          <dgm:animLvl val="lvl"/>
          <dgm:resizeHandles val="exact"/>
        </dgm:presLayoutVars>
      </dgm:prSet>
      <dgm:spPr/>
    </dgm:pt>
    <dgm:pt modelId="{E5EAED1E-E228-4F39-9A0D-35A9E939C29A}" type="pres">
      <dgm:prSet presAssocID="{CCBA214A-94B0-44D9-B3B7-FA628F5023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F781F5-2B15-4329-AFC7-8FD074321641}" type="pres">
      <dgm:prSet presAssocID="{E341B480-FA82-444A-959E-3891A36F63AD}" presName="spacer" presStyleCnt="0"/>
      <dgm:spPr/>
    </dgm:pt>
    <dgm:pt modelId="{A7AF24A0-9512-4943-A1F1-E2A4857134E6}" type="pres">
      <dgm:prSet presAssocID="{E0FFEFDE-F961-4282-9A5E-11ADC1BDEB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120545-56C4-4B2F-B2AC-1492434F6C9B}" type="pres">
      <dgm:prSet presAssocID="{1ECAA452-AE02-43B6-8053-0BB3E1E34A7D}" presName="spacer" presStyleCnt="0"/>
      <dgm:spPr/>
    </dgm:pt>
    <dgm:pt modelId="{583E8B57-8642-4E72-82B0-99CA57FC114C}" type="pres">
      <dgm:prSet presAssocID="{129092A0-F965-4A6A-8EAC-57E593A698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540B5-C76E-41D0-B0D5-2E8A82AD145F}" type="pres">
      <dgm:prSet presAssocID="{9767CD96-0BAD-488E-A078-C537343A8D4C}" presName="spacer" presStyleCnt="0"/>
      <dgm:spPr/>
    </dgm:pt>
    <dgm:pt modelId="{4BD796EF-A110-46AF-876B-51F5257065CA}" type="pres">
      <dgm:prSet presAssocID="{0A271E01-686C-409B-843A-EDDEE9C043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33C907-B107-4A8C-BDA8-6233FFEBDB57}" type="presOf" srcId="{0A271E01-686C-409B-843A-EDDEE9C04385}" destId="{4BD796EF-A110-46AF-876B-51F5257065CA}" srcOrd="0" destOrd="0" presId="urn:microsoft.com/office/officeart/2005/8/layout/vList2"/>
    <dgm:cxn modelId="{C0A55B15-999B-4AED-B5CD-C9565B851E3D}" type="presOf" srcId="{CCBA214A-94B0-44D9-B3B7-FA628F5023AC}" destId="{E5EAED1E-E228-4F39-9A0D-35A9E939C29A}" srcOrd="0" destOrd="0" presId="urn:microsoft.com/office/officeart/2005/8/layout/vList2"/>
    <dgm:cxn modelId="{E8BEF04B-A079-44C1-BF37-D90C0DB5D493}" type="presOf" srcId="{E0FFEFDE-F961-4282-9A5E-11ADC1BDEB53}" destId="{A7AF24A0-9512-4943-A1F1-E2A4857134E6}" srcOrd="0" destOrd="0" presId="urn:microsoft.com/office/officeart/2005/8/layout/vList2"/>
    <dgm:cxn modelId="{934CB64C-D86B-40C6-A7B8-6E0A468CFB73}" srcId="{B70AADA3-3A90-4D93-9B10-818991C95F46}" destId="{0A271E01-686C-409B-843A-EDDEE9C04385}" srcOrd="3" destOrd="0" parTransId="{1674FA9F-6EE8-4F63-A6A5-46D1F54E7E65}" sibTransId="{B172F46A-95F3-4012-B9D0-8BBEF05C5DCB}"/>
    <dgm:cxn modelId="{9A4FB187-16C6-4FA7-A7A4-E1CAB0908BCF}" type="presOf" srcId="{129092A0-F965-4A6A-8EAC-57E593A6984F}" destId="{583E8B57-8642-4E72-82B0-99CA57FC114C}" srcOrd="0" destOrd="0" presId="urn:microsoft.com/office/officeart/2005/8/layout/vList2"/>
    <dgm:cxn modelId="{5BE43391-3BFF-46FA-926C-171D09CB0432}" srcId="{B70AADA3-3A90-4D93-9B10-818991C95F46}" destId="{CCBA214A-94B0-44D9-B3B7-FA628F5023AC}" srcOrd="0" destOrd="0" parTransId="{31135C35-534B-49E6-972B-BCAC0D6B51DA}" sibTransId="{E341B480-FA82-444A-959E-3891A36F63AD}"/>
    <dgm:cxn modelId="{EA6627CB-95FF-47B7-8CA0-00C49993804A}" srcId="{B70AADA3-3A90-4D93-9B10-818991C95F46}" destId="{E0FFEFDE-F961-4282-9A5E-11ADC1BDEB53}" srcOrd="1" destOrd="0" parTransId="{C75C8BBE-71B9-4459-9257-156D6387A3BB}" sibTransId="{1ECAA452-AE02-43B6-8053-0BB3E1E34A7D}"/>
    <dgm:cxn modelId="{987EA6CB-89A9-4D9C-AE93-7950280F12AD}" type="presOf" srcId="{B70AADA3-3A90-4D93-9B10-818991C95F46}" destId="{6349AF76-5FF6-4B83-A512-72F11E891967}" srcOrd="0" destOrd="0" presId="urn:microsoft.com/office/officeart/2005/8/layout/vList2"/>
    <dgm:cxn modelId="{4E72D7DF-BCA2-41D5-BF13-33B9890EC4EA}" srcId="{B70AADA3-3A90-4D93-9B10-818991C95F46}" destId="{129092A0-F965-4A6A-8EAC-57E593A6984F}" srcOrd="2" destOrd="0" parTransId="{2818AEC3-D906-4338-9E6D-0726391698FF}" sibTransId="{9767CD96-0BAD-488E-A078-C537343A8D4C}"/>
    <dgm:cxn modelId="{EA7DC6FA-DDDD-428D-BCA3-FAEDB486E6B7}" type="presParOf" srcId="{6349AF76-5FF6-4B83-A512-72F11E891967}" destId="{E5EAED1E-E228-4F39-9A0D-35A9E939C29A}" srcOrd="0" destOrd="0" presId="urn:microsoft.com/office/officeart/2005/8/layout/vList2"/>
    <dgm:cxn modelId="{482074E0-982C-4C60-BDFE-BEB673083FCA}" type="presParOf" srcId="{6349AF76-5FF6-4B83-A512-72F11E891967}" destId="{18F781F5-2B15-4329-AFC7-8FD074321641}" srcOrd="1" destOrd="0" presId="urn:microsoft.com/office/officeart/2005/8/layout/vList2"/>
    <dgm:cxn modelId="{250AA566-CCC7-4D05-99C2-67E6C1239054}" type="presParOf" srcId="{6349AF76-5FF6-4B83-A512-72F11E891967}" destId="{A7AF24A0-9512-4943-A1F1-E2A4857134E6}" srcOrd="2" destOrd="0" presId="urn:microsoft.com/office/officeart/2005/8/layout/vList2"/>
    <dgm:cxn modelId="{8C313394-50D0-4FA6-ACAB-5A539B6E17B2}" type="presParOf" srcId="{6349AF76-5FF6-4B83-A512-72F11E891967}" destId="{95120545-56C4-4B2F-B2AC-1492434F6C9B}" srcOrd="3" destOrd="0" presId="urn:microsoft.com/office/officeart/2005/8/layout/vList2"/>
    <dgm:cxn modelId="{330CF7CD-9893-4D37-A8D7-223D621B1315}" type="presParOf" srcId="{6349AF76-5FF6-4B83-A512-72F11E891967}" destId="{583E8B57-8642-4E72-82B0-99CA57FC114C}" srcOrd="4" destOrd="0" presId="urn:microsoft.com/office/officeart/2005/8/layout/vList2"/>
    <dgm:cxn modelId="{486EAF65-13C6-4F3A-B85E-1A0523858FA7}" type="presParOf" srcId="{6349AF76-5FF6-4B83-A512-72F11E891967}" destId="{594540B5-C76E-41D0-B0D5-2E8A82AD145F}" srcOrd="5" destOrd="0" presId="urn:microsoft.com/office/officeart/2005/8/layout/vList2"/>
    <dgm:cxn modelId="{9D75B491-13A7-4F5C-8815-98F0DB0CD4E9}" type="presParOf" srcId="{6349AF76-5FF6-4B83-A512-72F11E891967}" destId="{4BD796EF-A110-46AF-876B-51F5257065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2C5A5-55D0-4BF4-B573-5344E39D8BBA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B2104C-A43E-49A1-8BAD-C2FCE3BC8402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Patient flow forecasting by </a:t>
          </a:r>
          <a:r>
            <a:rPr lang="en-IN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analyzing</a:t>
          </a: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admission patterns over time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46C8F4-6817-4BD7-88A4-F210FB63F224}" type="parTrans" cxnId="{35945CE6-2057-44EC-8938-9B9CA4991A1B}">
      <dgm:prSet/>
      <dgm:spPr/>
      <dgm:t>
        <a:bodyPr/>
        <a:lstStyle/>
        <a:p>
          <a:endParaRPr lang="en-US"/>
        </a:p>
      </dgm:t>
    </dgm:pt>
    <dgm:pt modelId="{F93B0909-6287-44A6-8230-2E5D67241741}" type="sibTrans" cxnId="{35945CE6-2057-44EC-8938-9B9CA4991A1B}">
      <dgm:prSet/>
      <dgm:spPr/>
      <dgm:t>
        <a:bodyPr/>
        <a:lstStyle/>
        <a:p>
          <a:endParaRPr lang="en-US"/>
        </a:p>
      </dgm:t>
    </dgm:pt>
    <dgm:pt modelId="{7903D02C-26AA-444E-AEC9-BC5FCF94F80C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Patient clustering algorithms to determine optimal resource allocation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4C1C3-6C5B-4235-89F3-FA940194DDB1}" type="parTrans" cxnId="{6D22C477-E041-4A37-9218-1332B3B2C8F9}">
      <dgm:prSet/>
      <dgm:spPr/>
      <dgm:t>
        <a:bodyPr/>
        <a:lstStyle/>
        <a:p>
          <a:endParaRPr lang="en-US"/>
        </a:p>
      </dgm:t>
    </dgm:pt>
    <dgm:pt modelId="{270989E2-F60B-42B0-8A3A-40CF4E7BBBC8}" type="sibTrans" cxnId="{6D22C477-E041-4A37-9218-1332B3B2C8F9}">
      <dgm:prSet/>
      <dgm:spPr/>
      <dgm:t>
        <a:bodyPr/>
        <a:lstStyle/>
        <a:p>
          <a:endParaRPr lang="en-US"/>
        </a:p>
      </dgm:t>
    </dgm:pt>
    <dgm:pt modelId="{45C1E539-3ABB-4939-AF78-ADE99FABE940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maintenance by identifying anomalies in medical equipment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83C8F-A739-418F-A73A-BA30B3602C85}" type="parTrans" cxnId="{C89B0C51-B3A3-4B18-8355-A8F61831499B}">
      <dgm:prSet/>
      <dgm:spPr/>
      <dgm:t>
        <a:bodyPr/>
        <a:lstStyle/>
        <a:p>
          <a:endParaRPr lang="en-US"/>
        </a:p>
      </dgm:t>
    </dgm:pt>
    <dgm:pt modelId="{4315F8DF-9BAB-4921-9A8E-F3EFEBE1BD24}" type="sibTrans" cxnId="{C89B0C51-B3A3-4B18-8355-A8F61831499B}">
      <dgm:prSet/>
      <dgm:spPr/>
      <dgm:t>
        <a:bodyPr/>
        <a:lstStyle/>
        <a:p>
          <a:endParaRPr lang="en-US"/>
        </a:p>
      </dgm:t>
    </dgm:pt>
    <dgm:pt modelId="{C5A24DBA-04C4-4F2F-A7D7-EADFDD7A6D42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Enabled by new capabilities to tap operational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9916C3-452F-4B6A-92B8-9594321D06D4}" type="parTrans" cxnId="{6DBB895C-293F-418F-879B-F38D45310A62}">
      <dgm:prSet/>
      <dgm:spPr/>
      <dgm:t>
        <a:bodyPr/>
        <a:lstStyle/>
        <a:p>
          <a:endParaRPr lang="en-US"/>
        </a:p>
      </dgm:t>
    </dgm:pt>
    <dgm:pt modelId="{3F3E7C89-2741-4945-BF77-A0C875AE414F}" type="sibTrans" cxnId="{6DBB895C-293F-418F-879B-F38D45310A62}">
      <dgm:prSet/>
      <dgm:spPr/>
      <dgm:t>
        <a:bodyPr/>
        <a:lstStyle/>
        <a:p>
          <a:endParaRPr lang="en-US"/>
        </a:p>
      </dgm:t>
    </dgm:pt>
    <dgm:pt modelId="{FD5D9DFF-0DA3-49A8-B4E0-9DDAB9B87D8C}" type="pres">
      <dgm:prSet presAssocID="{40D2C5A5-55D0-4BF4-B573-5344E39D8BBA}" presName="Name0" presStyleCnt="0">
        <dgm:presLayoutVars>
          <dgm:dir/>
          <dgm:animLvl val="lvl"/>
          <dgm:resizeHandles val="exact"/>
        </dgm:presLayoutVars>
      </dgm:prSet>
      <dgm:spPr/>
    </dgm:pt>
    <dgm:pt modelId="{E49F7C18-F668-41A2-9562-38D045F4A6CB}" type="pres">
      <dgm:prSet presAssocID="{2EB2104C-A43E-49A1-8BAD-C2FCE3BC8402}" presName="linNode" presStyleCnt="0"/>
      <dgm:spPr/>
    </dgm:pt>
    <dgm:pt modelId="{8966C946-F902-4452-B46E-E5DEBB4B0457}" type="pres">
      <dgm:prSet presAssocID="{2EB2104C-A43E-49A1-8BAD-C2FCE3BC840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E05CBC2-A170-40EB-8618-1DF25CCDB2BA}" type="pres">
      <dgm:prSet presAssocID="{F93B0909-6287-44A6-8230-2E5D67241741}" presName="sp" presStyleCnt="0"/>
      <dgm:spPr/>
    </dgm:pt>
    <dgm:pt modelId="{C5D754FA-0DE0-45C9-873A-5D71942EA79B}" type="pres">
      <dgm:prSet presAssocID="{7903D02C-26AA-444E-AEC9-BC5FCF94F80C}" presName="linNode" presStyleCnt="0"/>
      <dgm:spPr/>
    </dgm:pt>
    <dgm:pt modelId="{F885B4EF-4998-402C-9630-2B46C0E3531D}" type="pres">
      <dgm:prSet presAssocID="{7903D02C-26AA-444E-AEC9-BC5FCF94F80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EE40400-8391-45C9-BA88-3ADAE28F5FEB}" type="pres">
      <dgm:prSet presAssocID="{270989E2-F60B-42B0-8A3A-40CF4E7BBBC8}" presName="sp" presStyleCnt="0"/>
      <dgm:spPr/>
    </dgm:pt>
    <dgm:pt modelId="{4F9376E7-6491-4134-BE53-38F41D71D59C}" type="pres">
      <dgm:prSet presAssocID="{45C1E539-3ABB-4939-AF78-ADE99FABE940}" presName="linNode" presStyleCnt="0"/>
      <dgm:spPr/>
    </dgm:pt>
    <dgm:pt modelId="{F0C2CC3C-5ED3-4402-B800-718004EC0FD2}" type="pres">
      <dgm:prSet presAssocID="{45C1E539-3ABB-4939-AF78-ADE99FABE94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C220E43-C92E-4CA2-84CA-790456672059}" type="pres">
      <dgm:prSet presAssocID="{4315F8DF-9BAB-4921-9A8E-F3EFEBE1BD24}" presName="sp" presStyleCnt="0"/>
      <dgm:spPr/>
    </dgm:pt>
    <dgm:pt modelId="{CF5DF921-9549-407A-BC8C-B1D77C624FD6}" type="pres">
      <dgm:prSet presAssocID="{C5A24DBA-04C4-4F2F-A7D7-EADFDD7A6D42}" presName="linNode" presStyleCnt="0"/>
      <dgm:spPr/>
    </dgm:pt>
    <dgm:pt modelId="{676B97AE-FA06-45CB-B80A-80D2B5B7A933}" type="pres">
      <dgm:prSet presAssocID="{C5A24DBA-04C4-4F2F-A7D7-EADFDD7A6D4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ED80605-A172-4D84-B75E-4A3E2C411811}" type="presOf" srcId="{45C1E539-3ABB-4939-AF78-ADE99FABE940}" destId="{F0C2CC3C-5ED3-4402-B800-718004EC0FD2}" srcOrd="0" destOrd="0" presId="urn:microsoft.com/office/officeart/2005/8/layout/vList5"/>
    <dgm:cxn modelId="{40E39711-946F-4D30-8815-1FB6099D4F6E}" type="presOf" srcId="{40D2C5A5-55D0-4BF4-B573-5344E39D8BBA}" destId="{FD5D9DFF-0DA3-49A8-B4E0-9DDAB9B87D8C}" srcOrd="0" destOrd="0" presId="urn:microsoft.com/office/officeart/2005/8/layout/vList5"/>
    <dgm:cxn modelId="{6DBB895C-293F-418F-879B-F38D45310A62}" srcId="{40D2C5A5-55D0-4BF4-B573-5344E39D8BBA}" destId="{C5A24DBA-04C4-4F2F-A7D7-EADFDD7A6D42}" srcOrd="3" destOrd="0" parTransId="{7B9916C3-452F-4B6A-92B8-9594321D06D4}" sibTransId="{3F3E7C89-2741-4945-BF77-A0C875AE414F}"/>
    <dgm:cxn modelId="{C89B0C51-B3A3-4B18-8355-A8F61831499B}" srcId="{40D2C5A5-55D0-4BF4-B573-5344E39D8BBA}" destId="{45C1E539-3ABB-4939-AF78-ADE99FABE940}" srcOrd="2" destOrd="0" parTransId="{3B883C8F-A739-418F-A73A-BA30B3602C85}" sibTransId="{4315F8DF-9BAB-4921-9A8E-F3EFEBE1BD24}"/>
    <dgm:cxn modelId="{6D22C477-E041-4A37-9218-1332B3B2C8F9}" srcId="{40D2C5A5-55D0-4BF4-B573-5344E39D8BBA}" destId="{7903D02C-26AA-444E-AEC9-BC5FCF94F80C}" srcOrd="1" destOrd="0" parTransId="{85A4C1C3-6C5B-4235-89F3-FA940194DDB1}" sibTransId="{270989E2-F60B-42B0-8A3A-40CF4E7BBBC8}"/>
    <dgm:cxn modelId="{9AC334A2-CCA9-4BAD-B792-19B6D192BACC}" type="presOf" srcId="{2EB2104C-A43E-49A1-8BAD-C2FCE3BC8402}" destId="{8966C946-F902-4452-B46E-E5DEBB4B0457}" srcOrd="0" destOrd="0" presId="urn:microsoft.com/office/officeart/2005/8/layout/vList5"/>
    <dgm:cxn modelId="{35945CE6-2057-44EC-8938-9B9CA4991A1B}" srcId="{40D2C5A5-55D0-4BF4-B573-5344E39D8BBA}" destId="{2EB2104C-A43E-49A1-8BAD-C2FCE3BC8402}" srcOrd="0" destOrd="0" parTransId="{C646C8F4-6817-4BD7-88A4-F210FB63F224}" sibTransId="{F93B0909-6287-44A6-8230-2E5D67241741}"/>
    <dgm:cxn modelId="{CF57CAE7-B052-4DA0-AFAB-C5B8B1381055}" type="presOf" srcId="{7903D02C-26AA-444E-AEC9-BC5FCF94F80C}" destId="{F885B4EF-4998-402C-9630-2B46C0E3531D}" srcOrd="0" destOrd="0" presId="urn:microsoft.com/office/officeart/2005/8/layout/vList5"/>
    <dgm:cxn modelId="{536269FF-F533-4DE8-AB8B-84155BFC4545}" type="presOf" srcId="{C5A24DBA-04C4-4F2F-A7D7-EADFDD7A6D42}" destId="{676B97AE-FA06-45CB-B80A-80D2B5B7A933}" srcOrd="0" destOrd="0" presId="urn:microsoft.com/office/officeart/2005/8/layout/vList5"/>
    <dgm:cxn modelId="{97AE4176-9405-45BB-837F-2C1B059A4CEF}" type="presParOf" srcId="{FD5D9DFF-0DA3-49A8-B4E0-9DDAB9B87D8C}" destId="{E49F7C18-F668-41A2-9562-38D045F4A6CB}" srcOrd="0" destOrd="0" presId="urn:microsoft.com/office/officeart/2005/8/layout/vList5"/>
    <dgm:cxn modelId="{06225DCA-346C-4782-BE4E-CE3BDE159B84}" type="presParOf" srcId="{E49F7C18-F668-41A2-9562-38D045F4A6CB}" destId="{8966C946-F902-4452-B46E-E5DEBB4B0457}" srcOrd="0" destOrd="0" presId="urn:microsoft.com/office/officeart/2005/8/layout/vList5"/>
    <dgm:cxn modelId="{44F5FF1B-472F-4431-AD4B-A210F37A0DD1}" type="presParOf" srcId="{FD5D9DFF-0DA3-49A8-B4E0-9DDAB9B87D8C}" destId="{CE05CBC2-A170-40EB-8618-1DF25CCDB2BA}" srcOrd="1" destOrd="0" presId="urn:microsoft.com/office/officeart/2005/8/layout/vList5"/>
    <dgm:cxn modelId="{BBA6CBC8-AD3E-4F71-BE15-D40D8AD0492C}" type="presParOf" srcId="{FD5D9DFF-0DA3-49A8-B4E0-9DDAB9B87D8C}" destId="{C5D754FA-0DE0-45C9-873A-5D71942EA79B}" srcOrd="2" destOrd="0" presId="urn:microsoft.com/office/officeart/2005/8/layout/vList5"/>
    <dgm:cxn modelId="{C7BE7831-36FD-4478-811E-4BDC6DCB5E46}" type="presParOf" srcId="{C5D754FA-0DE0-45C9-873A-5D71942EA79B}" destId="{F885B4EF-4998-402C-9630-2B46C0E3531D}" srcOrd="0" destOrd="0" presId="urn:microsoft.com/office/officeart/2005/8/layout/vList5"/>
    <dgm:cxn modelId="{DABE4404-9474-453A-A256-92BA69B593F5}" type="presParOf" srcId="{FD5D9DFF-0DA3-49A8-B4E0-9DDAB9B87D8C}" destId="{4EE40400-8391-45C9-BA88-3ADAE28F5FEB}" srcOrd="3" destOrd="0" presId="urn:microsoft.com/office/officeart/2005/8/layout/vList5"/>
    <dgm:cxn modelId="{088C97C6-C13A-4A5C-82CA-323572BFE905}" type="presParOf" srcId="{FD5D9DFF-0DA3-49A8-B4E0-9DDAB9B87D8C}" destId="{4F9376E7-6491-4134-BE53-38F41D71D59C}" srcOrd="4" destOrd="0" presId="urn:microsoft.com/office/officeart/2005/8/layout/vList5"/>
    <dgm:cxn modelId="{C1B071C6-E57C-494F-AD7C-D0702F563A79}" type="presParOf" srcId="{4F9376E7-6491-4134-BE53-38F41D71D59C}" destId="{F0C2CC3C-5ED3-4402-B800-718004EC0FD2}" srcOrd="0" destOrd="0" presId="urn:microsoft.com/office/officeart/2005/8/layout/vList5"/>
    <dgm:cxn modelId="{B86C942C-520C-403E-91F3-52824D3398A4}" type="presParOf" srcId="{FD5D9DFF-0DA3-49A8-B4E0-9DDAB9B87D8C}" destId="{DC220E43-C92E-4CA2-84CA-790456672059}" srcOrd="5" destOrd="0" presId="urn:microsoft.com/office/officeart/2005/8/layout/vList5"/>
    <dgm:cxn modelId="{48471D69-E7B5-4D83-9488-AD22A2C59241}" type="presParOf" srcId="{FD5D9DFF-0DA3-49A8-B4E0-9DDAB9B87D8C}" destId="{CF5DF921-9549-407A-BC8C-B1D77C624FD6}" srcOrd="6" destOrd="0" presId="urn:microsoft.com/office/officeart/2005/8/layout/vList5"/>
    <dgm:cxn modelId="{64C3C1B1-A371-4958-B5CC-97A25D5C4704}" type="presParOf" srcId="{CF5DF921-9549-407A-BC8C-B1D77C624FD6}" destId="{676B97AE-FA06-45CB-B80A-80D2B5B7A93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CA4B8F-3E8E-4922-87C9-A9A2A4424A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083B3E0-413B-4571-A033-AED89DF8097D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treatment plans leading to improved health outcomes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85689-91F1-459E-9F3F-DDCFBE6CFD82}" type="parTrans" cxnId="{A576EB36-52F4-430E-8D4F-5B6A6AE8E86B}">
      <dgm:prSet/>
      <dgm:spPr/>
      <dgm:t>
        <a:bodyPr/>
        <a:lstStyle/>
        <a:p>
          <a:endParaRPr lang="en-US"/>
        </a:p>
      </dgm:t>
    </dgm:pt>
    <dgm:pt modelId="{D59086BC-D992-4C55-8F07-843CB8867A18}" type="sibTrans" cxnId="{A576EB36-52F4-430E-8D4F-5B6A6AE8E86B}">
      <dgm:prSet/>
      <dgm:spPr/>
      <dgm:t>
        <a:bodyPr/>
        <a:lstStyle/>
        <a:p>
          <a:endParaRPr lang="en-US"/>
        </a:p>
      </dgm:t>
    </dgm:pt>
    <dgm:pt modelId="{3A948ED8-6A7F-467F-BC1D-0D4247CAF974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Reduced costs through optimized payments and operations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4655F2-96AD-4386-A405-515AE5DDD846}" type="parTrans" cxnId="{E1F27689-BAAB-471A-A9F2-85607F245D20}">
      <dgm:prSet/>
      <dgm:spPr/>
      <dgm:t>
        <a:bodyPr/>
        <a:lstStyle/>
        <a:p>
          <a:endParaRPr lang="en-US"/>
        </a:p>
      </dgm:t>
    </dgm:pt>
    <dgm:pt modelId="{2CC7E40F-AE4C-4204-8528-43A5C0C7803E}" type="sibTrans" cxnId="{E1F27689-BAAB-471A-A9F2-85607F245D20}">
      <dgm:prSet/>
      <dgm:spPr/>
      <dgm:t>
        <a:bodyPr/>
        <a:lstStyle/>
        <a:p>
          <a:endParaRPr lang="en-US"/>
        </a:p>
      </dgm:t>
    </dgm:pt>
    <dgm:pt modelId="{191D03F9-FE53-4892-B82F-1FF57E3C191E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efficiency and productivity across the healthcare ecosystem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A0692-61DF-435A-B578-3E3DF5237964}" type="parTrans" cxnId="{A838859F-D689-461C-8055-1DBCF42DF1F0}">
      <dgm:prSet/>
      <dgm:spPr/>
      <dgm:t>
        <a:bodyPr/>
        <a:lstStyle/>
        <a:p>
          <a:endParaRPr lang="en-US"/>
        </a:p>
      </dgm:t>
    </dgm:pt>
    <dgm:pt modelId="{B0BFC8A6-D8ED-4F75-8DA8-D1833461CF6A}" type="sibTrans" cxnId="{A838859F-D689-461C-8055-1DBCF42DF1F0}">
      <dgm:prSet/>
      <dgm:spPr/>
      <dgm:t>
        <a:bodyPr/>
        <a:lstStyle/>
        <a:p>
          <a:endParaRPr lang="en-US"/>
        </a:p>
      </dgm:t>
    </dgm:pt>
    <dgm:pt modelId="{C7A32254-8405-42E0-9696-FB70E04A2915}" type="pres">
      <dgm:prSet presAssocID="{3FCA4B8F-3E8E-4922-87C9-A9A2A4424A74}" presName="root" presStyleCnt="0">
        <dgm:presLayoutVars>
          <dgm:dir/>
          <dgm:resizeHandles val="exact"/>
        </dgm:presLayoutVars>
      </dgm:prSet>
      <dgm:spPr/>
    </dgm:pt>
    <dgm:pt modelId="{C71E4C9B-8C38-4E40-8C7A-DBEFD8F89E91}" type="pres">
      <dgm:prSet presAssocID="{B083B3E0-413B-4571-A033-AED89DF8097D}" presName="compNode" presStyleCnt="0"/>
      <dgm:spPr/>
    </dgm:pt>
    <dgm:pt modelId="{62B80174-052C-44F3-BE13-E41993280EF4}" type="pres">
      <dgm:prSet presAssocID="{B083B3E0-413B-4571-A033-AED89DF8097D}" presName="iconBgRect" presStyleLbl="bgShp" presStyleIdx="0" presStyleCnt="3"/>
      <dgm:spPr/>
    </dgm:pt>
    <dgm:pt modelId="{629EAD8C-705E-4847-8DD3-3110D9F7AF5C}" type="pres">
      <dgm:prSet presAssocID="{B083B3E0-413B-4571-A033-AED89DF809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C189C16-B92B-4494-865C-E985D6FACC84}" type="pres">
      <dgm:prSet presAssocID="{B083B3E0-413B-4571-A033-AED89DF8097D}" presName="spaceRect" presStyleCnt="0"/>
      <dgm:spPr/>
    </dgm:pt>
    <dgm:pt modelId="{7F947E28-C34E-4418-8809-1FC983A74392}" type="pres">
      <dgm:prSet presAssocID="{B083B3E0-413B-4571-A033-AED89DF8097D}" presName="textRect" presStyleLbl="revTx" presStyleIdx="0" presStyleCnt="3">
        <dgm:presLayoutVars>
          <dgm:chMax val="1"/>
          <dgm:chPref val="1"/>
        </dgm:presLayoutVars>
      </dgm:prSet>
      <dgm:spPr/>
    </dgm:pt>
    <dgm:pt modelId="{C7C873D1-9C9D-4C0C-94B7-4A1B68F54EF4}" type="pres">
      <dgm:prSet presAssocID="{D59086BC-D992-4C55-8F07-843CB8867A18}" presName="sibTrans" presStyleCnt="0"/>
      <dgm:spPr/>
    </dgm:pt>
    <dgm:pt modelId="{A06E425E-2671-467F-9E5E-6C8C701D78E0}" type="pres">
      <dgm:prSet presAssocID="{3A948ED8-6A7F-467F-BC1D-0D4247CAF974}" presName="compNode" presStyleCnt="0"/>
      <dgm:spPr/>
    </dgm:pt>
    <dgm:pt modelId="{0867A44A-7BFA-45FF-AE90-0776952138E9}" type="pres">
      <dgm:prSet presAssocID="{3A948ED8-6A7F-467F-BC1D-0D4247CAF974}" presName="iconBgRect" presStyleLbl="bgShp" presStyleIdx="1" presStyleCnt="3"/>
      <dgm:spPr/>
    </dgm:pt>
    <dgm:pt modelId="{B54DDD73-8DC1-4BD7-A334-3F15E28AD450}" type="pres">
      <dgm:prSet presAssocID="{3A948ED8-6A7F-467F-BC1D-0D4247CAF9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F09287C-BAB1-4897-9418-5A5CCA998F13}" type="pres">
      <dgm:prSet presAssocID="{3A948ED8-6A7F-467F-BC1D-0D4247CAF974}" presName="spaceRect" presStyleCnt="0"/>
      <dgm:spPr/>
    </dgm:pt>
    <dgm:pt modelId="{B3ACCB69-45C8-4235-B4CB-D69B7F739874}" type="pres">
      <dgm:prSet presAssocID="{3A948ED8-6A7F-467F-BC1D-0D4247CAF974}" presName="textRect" presStyleLbl="revTx" presStyleIdx="1" presStyleCnt="3">
        <dgm:presLayoutVars>
          <dgm:chMax val="1"/>
          <dgm:chPref val="1"/>
        </dgm:presLayoutVars>
      </dgm:prSet>
      <dgm:spPr/>
    </dgm:pt>
    <dgm:pt modelId="{8C077851-C365-4000-8013-05E07A29DDAF}" type="pres">
      <dgm:prSet presAssocID="{2CC7E40F-AE4C-4204-8528-43A5C0C7803E}" presName="sibTrans" presStyleCnt="0"/>
      <dgm:spPr/>
    </dgm:pt>
    <dgm:pt modelId="{C1A3F642-D26D-4A10-8654-EF3AF715F7E1}" type="pres">
      <dgm:prSet presAssocID="{191D03F9-FE53-4892-B82F-1FF57E3C191E}" presName="compNode" presStyleCnt="0"/>
      <dgm:spPr/>
    </dgm:pt>
    <dgm:pt modelId="{8106FDCF-8FC1-4384-94DE-F2CBF487AECC}" type="pres">
      <dgm:prSet presAssocID="{191D03F9-FE53-4892-B82F-1FF57E3C191E}" presName="iconBgRect" presStyleLbl="bgShp" presStyleIdx="2" presStyleCnt="3"/>
      <dgm:spPr/>
    </dgm:pt>
    <dgm:pt modelId="{A75A5656-E8D4-4A9C-8CE0-549FE1DC64AC}" type="pres">
      <dgm:prSet presAssocID="{191D03F9-FE53-4892-B82F-1FF57E3C19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6E99CF-D4D5-455F-80FA-149A9DD9531F}" type="pres">
      <dgm:prSet presAssocID="{191D03F9-FE53-4892-B82F-1FF57E3C191E}" presName="spaceRect" presStyleCnt="0"/>
      <dgm:spPr/>
    </dgm:pt>
    <dgm:pt modelId="{E8CD53B4-8AEE-4380-827F-AD311A6E43D9}" type="pres">
      <dgm:prSet presAssocID="{191D03F9-FE53-4892-B82F-1FF57E3C19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8A302B-82EF-4D63-B425-CA81428C5664}" type="presOf" srcId="{3FCA4B8F-3E8E-4922-87C9-A9A2A4424A74}" destId="{C7A32254-8405-42E0-9696-FB70E04A2915}" srcOrd="0" destOrd="0" presId="urn:microsoft.com/office/officeart/2018/5/layout/IconCircleLabelList"/>
    <dgm:cxn modelId="{A576EB36-52F4-430E-8D4F-5B6A6AE8E86B}" srcId="{3FCA4B8F-3E8E-4922-87C9-A9A2A4424A74}" destId="{B083B3E0-413B-4571-A033-AED89DF8097D}" srcOrd="0" destOrd="0" parTransId="{46A85689-91F1-459E-9F3F-DDCFBE6CFD82}" sibTransId="{D59086BC-D992-4C55-8F07-843CB8867A18}"/>
    <dgm:cxn modelId="{DA707E70-D499-48BA-89F0-9B95DC2D2E9A}" type="presOf" srcId="{3A948ED8-6A7F-467F-BC1D-0D4247CAF974}" destId="{B3ACCB69-45C8-4235-B4CB-D69B7F739874}" srcOrd="0" destOrd="0" presId="urn:microsoft.com/office/officeart/2018/5/layout/IconCircleLabelList"/>
    <dgm:cxn modelId="{E1F27689-BAAB-471A-A9F2-85607F245D20}" srcId="{3FCA4B8F-3E8E-4922-87C9-A9A2A4424A74}" destId="{3A948ED8-6A7F-467F-BC1D-0D4247CAF974}" srcOrd="1" destOrd="0" parTransId="{3B4655F2-96AD-4386-A405-515AE5DDD846}" sibTransId="{2CC7E40F-AE4C-4204-8528-43A5C0C7803E}"/>
    <dgm:cxn modelId="{A838859F-D689-461C-8055-1DBCF42DF1F0}" srcId="{3FCA4B8F-3E8E-4922-87C9-A9A2A4424A74}" destId="{191D03F9-FE53-4892-B82F-1FF57E3C191E}" srcOrd="2" destOrd="0" parTransId="{7F8A0692-61DF-435A-B578-3E3DF5237964}" sibTransId="{B0BFC8A6-D8ED-4F75-8DA8-D1833461CF6A}"/>
    <dgm:cxn modelId="{0935D5B1-E271-4924-8081-922C289230E8}" type="presOf" srcId="{191D03F9-FE53-4892-B82F-1FF57E3C191E}" destId="{E8CD53B4-8AEE-4380-827F-AD311A6E43D9}" srcOrd="0" destOrd="0" presId="urn:microsoft.com/office/officeart/2018/5/layout/IconCircleLabelList"/>
    <dgm:cxn modelId="{CADBEEDA-7404-4CFF-A6AA-7B1C3E459647}" type="presOf" srcId="{B083B3E0-413B-4571-A033-AED89DF8097D}" destId="{7F947E28-C34E-4418-8809-1FC983A74392}" srcOrd="0" destOrd="0" presId="urn:microsoft.com/office/officeart/2018/5/layout/IconCircleLabelList"/>
    <dgm:cxn modelId="{909BE7F4-293E-4910-9548-EF96977ABC72}" type="presParOf" srcId="{C7A32254-8405-42E0-9696-FB70E04A2915}" destId="{C71E4C9B-8C38-4E40-8C7A-DBEFD8F89E91}" srcOrd="0" destOrd="0" presId="urn:microsoft.com/office/officeart/2018/5/layout/IconCircleLabelList"/>
    <dgm:cxn modelId="{FF54BC64-05C8-4FA8-84F2-B3A725507D40}" type="presParOf" srcId="{C71E4C9B-8C38-4E40-8C7A-DBEFD8F89E91}" destId="{62B80174-052C-44F3-BE13-E41993280EF4}" srcOrd="0" destOrd="0" presId="urn:microsoft.com/office/officeart/2018/5/layout/IconCircleLabelList"/>
    <dgm:cxn modelId="{8F93F879-F1C3-4307-B75B-C0244FB20F6E}" type="presParOf" srcId="{C71E4C9B-8C38-4E40-8C7A-DBEFD8F89E91}" destId="{629EAD8C-705E-4847-8DD3-3110D9F7AF5C}" srcOrd="1" destOrd="0" presId="urn:microsoft.com/office/officeart/2018/5/layout/IconCircleLabelList"/>
    <dgm:cxn modelId="{DF45575F-F285-409B-8F35-BA06AECD52BE}" type="presParOf" srcId="{C71E4C9B-8C38-4E40-8C7A-DBEFD8F89E91}" destId="{FC189C16-B92B-4494-865C-E985D6FACC84}" srcOrd="2" destOrd="0" presId="urn:microsoft.com/office/officeart/2018/5/layout/IconCircleLabelList"/>
    <dgm:cxn modelId="{F9F7CF8F-E6A6-4A2C-8859-06634DF3D5EB}" type="presParOf" srcId="{C71E4C9B-8C38-4E40-8C7A-DBEFD8F89E91}" destId="{7F947E28-C34E-4418-8809-1FC983A74392}" srcOrd="3" destOrd="0" presId="urn:microsoft.com/office/officeart/2018/5/layout/IconCircleLabelList"/>
    <dgm:cxn modelId="{C8D469F0-1298-401A-926D-B6B350DBAA34}" type="presParOf" srcId="{C7A32254-8405-42E0-9696-FB70E04A2915}" destId="{C7C873D1-9C9D-4C0C-94B7-4A1B68F54EF4}" srcOrd="1" destOrd="0" presId="urn:microsoft.com/office/officeart/2018/5/layout/IconCircleLabelList"/>
    <dgm:cxn modelId="{A701BBD8-7BCD-43D8-8159-AA3494019841}" type="presParOf" srcId="{C7A32254-8405-42E0-9696-FB70E04A2915}" destId="{A06E425E-2671-467F-9E5E-6C8C701D78E0}" srcOrd="2" destOrd="0" presId="urn:microsoft.com/office/officeart/2018/5/layout/IconCircleLabelList"/>
    <dgm:cxn modelId="{56A2D440-60B3-4D25-A0D3-29292A2F9539}" type="presParOf" srcId="{A06E425E-2671-467F-9E5E-6C8C701D78E0}" destId="{0867A44A-7BFA-45FF-AE90-0776952138E9}" srcOrd="0" destOrd="0" presId="urn:microsoft.com/office/officeart/2018/5/layout/IconCircleLabelList"/>
    <dgm:cxn modelId="{0F1BC203-C2E3-4B05-B869-17FDD1D0F945}" type="presParOf" srcId="{A06E425E-2671-467F-9E5E-6C8C701D78E0}" destId="{B54DDD73-8DC1-4BD7-A334-3F15E28AD450}" srcOrd="1" destOrd="0" presId="urn:microsoft.com/office/officeart/2018/5/layout/IconCircleLabelList"/>
    <dgm:cxn modelId="{91726A0E-C4B5-4787-BF70-B5F03F25ED08}" type="presParOf" srcId="{A06E425E-2671-467F-9E5E-6C8C701D78E0}" destId="{9F09287C-BAB1-4897-9418-5A5CCA998F13}" srcOrd="2" destOrd="0" presId="urn:microsoft.com/office/officeart/2018/5/layout/IconCircleLabelList"/>
    <dgm:cxn modelId="{FA230585-BCE0-4F49-8006-6BFE0AA0C367}" type="presParOf" srcId="{A06E425E-2671-467F-9E5E-6C8C701D78E0}" destId="{B3ACCB69-45C8-4235-B4CB-D69B7F739874}" srcOrd="3" destOrd="0" presId="urn:microsoft.com/office/officeart/2018/5/layout/IconCircleLabelList"/>
    <dgm:cxn modelId="{521B2107-FDFB-4BA6-8B5B-DFC4BC1EDEB4}" type="presParOf" srcId="{C7A32254-8405-42E0-9696-FB70E04A2915}" destId="{8C077851-C365-4000-8013-05E07A29DDAF}" srcOrd="3" destOrd="0" presId="urn:microsoft.com/office/officeart/2018/5/layout/IconCircleLabelList"/>
    <dgm:cxn modelId="{1FBE65B3-7162-4AC8-88D9-BE9B99D55ACE}" type="presParOf" srcId="{C7A32254-8405-42E0-9696-FB70E04A2915}" destId="{C1A3F642-D26D-4A10-8654-EF3AF715F7E1}" srcOrd="4" destOrd="0" presId="urn:microsoft.com/office/officeart/2018/5/layout/IconCircleLabelList"/>
    <dgm:cxn modelId="{09170660-2780-4713-B785-BA42DD51D961}" type="presParOf" srcId="{C1A3F642-D26D-4A10-8654-EF3AF715F7E1}" destId="{8106FDCF-8FC1-4384-94DE-F2CBF487AECC}" srcOrd="0" destOrd="0" presId="urn:microsoft.com/office/officeart/2018/5/layout/IconCircleLabelList"/>
    <dgm:cxn modelId="{A5B7EB09-36CE-4A5B-B400-B1278E0C2CE9}" type="presParOf" srcId="{C1A3F642-D26D-4A10-8654-EF3AF715F7E1}" destId="{A75A5656-E8D4-4A9C-8CE0-549FE1DC64AC}" srcOrd="1" destOrd="0" presId="urn:microsoft.com/office/officeart/2018/5/layout/IconCircleLabelList"/>
    <dgm:cxn modelId="{6540755A-DCF8-445C-8867-5B3DB12368F9}" type="presParOf" srcId="{C1A3F642-D26D-4A10-8654-EF3AF715F7E1}" destId="{2C6E99CF-D4D5-455F-80FA-149A9DD9531F}" srcOrd="2" destOrd="0" presId="urn:microsoft.com/office/officeart/2018/5/layout/IconCircleLabelList"/>
    <dgm:cxn modelId="{6CA92D5D-A381-4ADE-8413-1ED92C19B09E}" type="presParOf" srcId="{C1A3F642-D26D-4A10-8654-EF3AF715F7E1}" destId="{E8CD53B4-8AEE-4380-827F-AD311A6E43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32A3C0-A9C8-412E-9F14-59DFE27AE7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6DA6E-D86D-49CF-8215-C5A92E2C8B4C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Patient data privacy concerns and regulatory constraints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5EE01-E505-40B2-AB73-E1014430E11D}" type="parTrans" cxnId="{1AD738D5-0449-4ED2-AA35-DD1914D9E043}">
      <dgm:prSet/>
      <dgm:spPr/>
      <dgm:t>
        <a:bodyPr/>
        <a:lstStyle/>
        <a:p>
          <a:endParaRPr lang="en-US"/>
        </a:p>
      </dgm:t>
    </dgm:pt>
    <dgm:pt modelId="{96824C89-83F8-45EC-8225-2AE910C5BCD6}" type="sibTrans" cxnId="{1AD738D5-0449-4ED2-AA35-DD1914D9E043}">
      <dgm:prSet/>
      <dgm:spPr/>
      <dgm:t>
        <a:bodyPr/>
        <a:lstStyle/>
        <a:p>
          <a:endParaRPr lang="en-US"/>
        </a:p>
      </dgm:t>
    </dgm:pt>
    <dgm:pt modelId="{88567CC1-B19E-4FF9-86E9-1927DD17B6E1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Difficulty integrating complex systems and workflows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C08F80-50FC-4CC3-AAD5-721EE8F1E45C}" type="parTrans" cxnId="{31806A74-7690-4862-8984-D313A4E802B3}">
      <dgm:prSet/>
      <dgm:spPr/>
      <dgm:t>
        <a:bodyPr/>
        <a:lstStyle/>
        <a:p>
          <a:endParaRPr lang="en-US"/>
        </a:p>
      </dgm:t>
    </dgm:pt>
    <dgm:pt modelId="{95CB711B-1E09-4BB8-B3B7-519B244D1DB1}" type="sibTrans" cxnId="{31806A74-7690-4862-8984-D313A4E802B3}">
      <dgm:prSet/>
      <dgm:spPr/>
      <dgm:t>
        <a:bodyPr/>
        <a:lstStyle/>
        <a:p>
          <a:endParaRPr lang="en-US"/>
        </a:p>
      </dgm:t>
    </dgm:pt>
    <dgm:pt modelId="{29AF0B4B-FA29-4821-BA3B-763336A4CF19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Biased algorithms and risks of improper use cases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6640B1-EE5D-43F8-8AAA-8221DD2D8E60}" type="parTrans" cxnId="{645F1ED3-1983-4A09-9A8E-2C9B3B60F36D}">
      <dgm:prSet/>
      <dgm:spPr/>
      <dgm:t>
        <a:bodyPr/>
        <a:lstStyle/>
        <a:p>
          <a:endParaRPr lang="en-US"/>
        </a:p>
      </dgm:t>
    </dgm:pt>
    <dgm:pt modelId="{AC81B6AA-8112-463D-921E-123CEB4D0FA6}" type="sibTrans" cxnId="{645F1ED3-1983-4A09-9A8E-2C9B3B60F36D}">
      <dgm:prSet/>
      <dgm:spPr/>
      <dgm:t>
        <a:bodyPr/>
        <a:lstStyle/>
        <a:p>
          <a:endParaRPr lang="en-US"/>
        </a:p>
      </dgm:t>
    </dgm:pt>
    <dgm:pt modelId="{74004DAD-E4B8-43DE-8EBF-9F28C8AC3DE6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Clinician distrust or lack of technical literacy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E18FB-136E-4502-AF95-049EA77D09D9}" type="parTrans" cxnId="{2BF38B73-1D50-4D13-B48C-D719ED209C53}">
      <dgm:prSet/>
      <dgm:spPr/>
      <dgm:t>
        <a:bodyPr/>
        <a:lstStyle/>
        <a:p>
          <a:endParaRPr lang="en-US"/>
        </a:p>
      </dgm:t>
    </dgm:pt>
    <dgm:pt modelId="{27BEBD8C-7168-4BE3-A485-4711BB2F9314}" type="sibTrans" cxnId="{2BF38B73-1D50-4D13-B48C-D719ED209C53}">
      <dgm:prSet/>
      <dgm:spPr/>
      <dgm:t>
        <a:bodyPr/>
        <a:lstStyle/>
        <a:p>
          <a:endParaRPr lang="en-US"/>
        </a:p>
      </dgm:t>
    </dgm:pt>
    <dgm:pt modelId="{B71C61F1-9889-4A34-8F5B-5CA64F29017A}" type="pres">
      <dgm:prSet presAssocID="{B632A3C0-A9C8-412E-9F14-59DFE27AE74A}" presName="root" presStyleCnt="0">
        <dgm:presLayoutVars>
          <dgm:dir/>
          <dgm:resizeHandles val="exact"/>
        </dgm:presLayoutVars>
      </dgm:prSet>
      <dgm:spPr/>
    </dgm:pt>
    <dgm:pt modelId="{6BC1E081-44B6-43BC-BB3A-2825F390B5EA}" type="pres">
      <dgm:prSet presAssocID="{EB66DA6E-D86D-49CF-8215-C5A92E2C8B4C}" presName="compNode" presStyleCnt="0"/>
      <dgm:spPr/>
    </dgm:pt>
    <dgm:pt modelId="{4A6C6E83-82F0-4DA3-9C96-EF527BD53DCC}" type="pres">
      <dgm:prSet presAssocID="{EB66DA6E-D86D-49CF-8215-C5A92E2C8B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6A54B4-5184-4D55-A254-22E5C1A43C51}" type="pres">
      <dgm:prSet presAssocID="{EB66DA6E-D86D-49CF-8215-C5A92E2C8B4C}" presName="spaceRect" presStyleCnt="0"/>
      <dgm:spPr/>
    </dgm:pt>
    <dgm:pt modelId="{4E16AA78-F2EC-4B51-81F3-A9544FA0D55C}" type="pres">
      <dgm:prSet presAssocID="{EB66DA6E-D86D-49CF-8215-C5A92E2C8B4C}" presName="textRect" presStyleLbl="revTx" presStyleIdx="0" presStyleCnt="4">
        <dgm:presLayoutVars>
          <dgm:chMax val="1"/>
          <dgm:chPref val="1"/>
        </dgm:presLayoutVars>
      </dgm:prSet>
      <dgm:spPr/>
    </dgm:pt>
    <dgm:pt modelId="{1DFA9D10-8E8A-482A-ABE6-5BAB634CF083}" type="pres">
      <dgm:prSet presAssocID="{96824C89-83F8-45EC-8225-2AE910C5BCD6}" presName="sibTrans" presStyleCnt="0"/>
      <dgm:spPr/>
    </dgm:pt>
    <dgm:pt modelId="{40678B4F-D456-4F60-BDED-D78B55EB2318}" type="pres">
      <dgm:prSet presAssocID="{88567CC1-B19E-4FF9-86E9-1927DD17B6E1}" presName="compNode" presStyleCnt="0"/>
      <dgm:spPr/>
    </dgm:pt>
    <dgm:pt modelId="{5D0BA191-FFDF-4106-9978-415DAA9D4B0E}" type="pres">
      <dgm:prSet presAssocID="{88567CC1-B19E-4FF9-86E9-1927DD17B6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E8B4F1-99B2-43C6-BCC7-8D1E31C644B2}" type="pres">
      <dgm:prSet presAssocID="{88567CC1-B19E-4FF9-86E9-1927DD17B6E1}" presName="spaceRect" presStyleCnt="0"/>
      <dgm:spPr/>
    </dgm:pt>
    <dgm:pt modelId="{8748CFC7-54B9-4BCE-A119-289A43BEF3E6}" type="pres">
      <dgm:prSet presAssocID="{88567CC1-B19E-4FF9-86E9-1927DD17B6E1}" presName="textRect" presStyleLbl="revTx" presStyleIdx="1" presStyleCnt="4">
        <dgm:presLayoutVars>
          <dgm:chMax val="1"/>
          <dgm:chPref val="1"/>
        </dgm:presLayoutVars>
      </dgm:prSet>
      <dgm:spPr/>
    </dgm:pt>
    <dgm:pt modelId="{DADCAF59-4B38-41DD-8353-9D5936FB1709}" type="pres">
      <dgm:prSet presAssocID="{95CB711B-1E09-4BB8-B3B7-519B244D1DB1}" presName="sibTrans" presStyleCnt="0"/>
      <dgm:spPr/>
    </dgm:pt>
    <dgm:pt modelId="{495B6248-9768-49C6-B08F-9454B213E18C}" type="pres">
      <dgm:prSet presAssocID="{29AF0B4B-FA29-4821-BA3B-763336A4CF19}" presName="compNode" presStyleCnt="0"/>
      <dgm:spPr/>
    </dgm:pt>
    <dgm:pt modelId="{1B134217-3D87-49E6-B217-F1CF7C88D788}" type="pres">
      <dgm:prSet presAssocID="{29AF0B4B-FA29-4821-BA3B-763336A4CF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391AD22-6F5F-4B25-A900-7041FC57E4ED}" type="pres">
      <dgm:prSet presAssocID="{29AF0B4B-FA29-4821-BA3B-763336A4CF19}" presName="spaceRect" presStyleCnt="0"/>
      <dgm:spPr/>
    </dgm:pt>
    <dgm:pt modelId="{CDDD0B04-A47E-4310-BCCE-81C58B5FCBA5}" type="pres">
      <dgm:prSet presAssocID="{29AF0B4B-FA29-4821-BA3B-763336A4CF19}" presName="textRect" presStyleLbl="revTx" presStyleIdx="2" presStyleCnt="4">
        <dgm:presLayoutVars>
          <dgm:chMax val="1"/>
          <dgm:chPref val="1"/>
        </dgm:presLayoutVars>
      </dgm:prSet>
      <dgm:spPr/>
    </dgm:pt>
    <dgm:pt modelId="{0D81A6BC-D24E-4EA2-92D3-BEB851A6D6E8}" type="pres">
      <dgm:prSet presAssocID="{AC81B6AA-8112-463D-921E-123CEB4D0FA6}" presName="sibTrans" presStyleCnt="0"/>
      <dgm:spPr/>
    </dgm:pt>
    <dgm:pt modelId="{BC0A280F-0E40-41D6-8262-FB630866D649}" type="pres">
      <dgm:prSet presAssocID="{74004DAD-E4B8-43DE-8EBF-9F28C8AC3DE6}" presName="compNode" presStyleCnt="0"/>
      <dgm:spPr/>
    </dgm:pt>
    <dgm:pt modelId="{F2A06C15-6A7E-4F54-8780-E56B038D06E1}" type="pres">
      <dgm:prSet presAssocID="{74004DAD-E4B8-43DE-8EBF-9F28C8AC3D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413E15-BABF-40B7-9700-C0357B1054A1}" type="pres">
      <dgm:prSet presAssocID="{74004DAD-E4B8-43DE-8EBF-9F28C8AC3DE6}" presName="spaceRect" presStyleCnt="0"/>
      <dgm:spPr/>
    </dgm:pt>
    <dgm:pt modelId="{94CE0BFE-24CC-478A-BC61-67F29FF58705}" type="pres">
      <dgm:prSet presAssocID="{74004DAD-E4B8-43DE-8EBF-9F28C8AC3D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CDA53E-6A38-4DBE-B442-FC4C862AA657}" type="presOf" srcId="{EB66DA6E-D86D-49CF-8215-C5A92E2C8B4C}" destId="{4E16AA78-F2EC-4B51-81F3-A9544FA0D55C}" srcOrd="0" destOrd="0" presId="urn:microsoft.com/office/officeart/2018/2/layout/IconLabelList"/>
    <dgm:cxn modelId="{2BF38B73-1D50-4D13-B48C-D719ED209C53}" srcId="{B632A3C0-A9C8-412E-9F14-59DFE27AE74A}" destId="{74004DAD-E4B8-43DE-8EBF-9F28C8AC3DE6}" srcOrd="3" destOrd="0" parTransId="{49CE18FB-136E-4502-AF95-049EA77D09D9}" sibTransId="{27BEBD8C-7168-4BE3-A485-4711BB2F9314}"/>
    <dgm:cxn modelId="{31806A74-7690-4862-8984-D313A4E802B3}" srcId="{B632A3C0-A9C8-412E-9F14-59DFE27AE74A}" destId="{88567CC1-B19E-4FF9-86E9-1927DD17B6E1}" srcOrd="1" destOrd="0" parTransId="{4EC08F80-50FC-4CC3-AAD5-721EE8F1E45C}" sibTransId="{95CB711B-1E09-4BB8-B3B7-519B244D1DB1}"/>
    <dgm:cxn modelId="{427821C6-5207-4DAA-AA84-51C10759123E}" type="presOf" srcId="{74004DAD-E4B8-43DE-8EBF-9F28C8AC3DE6}" destId="{94CE0BFE-24CC-478A-BC61-67F29FF58705}" srcOrd="0" destOrd="0" presId="urn:microsoft.com/office/officeart/2018/2/layout/IconLabelList"/>
    <dgm:cxn modelId="{645F1ED3-1983-4A09-9A8E-2C9B3B60F36D}" srcId="{B632A3C0-A9C8-412E-9F14-59DFE27AE74A}" destId="{29AF0B4B-FA29-4821-BA3B-763336A4CF19}" srcOrd="2" destOrd="0" parTransId="{936640B1-EE5D-43F8-8AAA-8221DD2D8E60}" sibTransId="{AC81B6AA-8112-463D-921E-123CEB4D0FA6}"/>
    <dgm:cxn modelId="{1AD738D5-0449-4ED2-AA35-DD1914D9E043}" srcId="{B632A3C0-A9C8-412E-9F14-59DFE27AE74A}" destId="{EB66DA6E-D86D-49CF-8215-C5A92E2C8B4C}" srcOrd="0" destOrd="0" parTransId="{3375EE01-E505-40B2-AB73-E1014430E11D}" sibTransId="{96824C89-83F8-45EC-8225-2AE910C5BCD6}"/>
    <dgm:cxn modelId="{CF6F19DC-697F-4E76-B239-C8409125A2DC}" type="presOf" srcId="{B632A3C0-A9C8-412E-9F14-59DFE27AE74A}" destId="{B71C61F1-9889-4A34-8F5B-5CA64F29017A}" srcOrd="0" destOrd="0" presId="urn:microsoft.com/office/officeart/2018/2/layout/IconLabelList"/>
    <dgm:cxn modelId="{9DA964F5-00DE-46ED-83DE-1E2B76D13778}" type="presOf" srcId="{29AF0B4B-FA29-4821-BA3B-763336A4CF19}" destId="{CDDD0B04-A47E-4310-BCCE-81C58B5FCBA5}" srcOrd="0" destOrd="0" presId="urn:microsoft.com/office/officeart/2018/2/layout/IconLabelList"/>
    <dgm:cxn modelId="{4C263BFE-9AA5-48ED-A8F5-5D04C89F2DA9}" type="presOf" srcId="{88567CC1-B19E-4FF9-86E9-1927DD17B6E1}" destId="{8748CFC7-54B9-4BCE-A119-289A43BEF3E6}" srcOrd="0" destOrd="0" presId="urn:microsoft.com/office/officeart/2018/2/layout/IconLabelList"/>
    <dgm:cxn modelId="{34B01FAB-B5AE-4BAD-9B4A-EAB7DAED7ED9}" type="presParOf" srcId="{B71C61F1-9889-4A34-8F5B-5CA64F29017A}" destId="{6BC1E081-44B6-43BC-BB3A-2825F390B5EA}" srcOrd="0" destOrd="0" presId="urn:microsoft.com/office/officeart/2018/2/layout/IconLabelList"/>
    <dgm:cxn modelId="{5368B7D3-20C8-46A3-9A9A-93E32DDB735D}" type="presParOf" srcId="{6BC1E081-44B6-43BC-BB3A-2825F390B5EA}" destId="{4A6C6E83-82F0-4DA3-9C96-EF527BD53DCC}" srcOrd="0" destOrd="0" presId="urn:microsoft.com/office/officeart/2018/2/layout/IconLabelList"/>
    <dgm:cxn modelId="{E02171D7-F37D-4950-8D02-2DBBA3C840F8}" type="presParOf" srcId="{6BC1E081-44B6-43BC-BB3A-2825F390B5EA}" destId="{D46A54B4-5184-4D55-A254-22E5C1A43C51}" srcOrd="1" destOrd="0" presId="urn:microsoft.com/office/officeart/2018/2/layout/IconLabelList"/>
    <dgm:cxn modelId="{92C98ADD-067A-4EA6-A088-96737BEACCB5}" type="presParOf" srcId="{6BC1E081-44B6-43BC-BB3A-2825F390B5EA}" destId="{4E16AA78-F2EC-4B51-81F3-A9544FA0D55C}" srcOrd="2" destOrd="0" presId="urn:microsoft.com/office/officeart/2018/2/layout/IconLabelList"/>
    <dgm:cxn modelId="{E44F669D-52EA-4B17-B777-357CCDD46F49}" type="presParOf" srcId="{B71C61F1-9889-4A34-8F5B-5CA64F29017A}" destId="{1DFA9D10-8E8A-482A-ABE6-5BAB634CF083}" srcOrd="1" destOrd="0" presId="urn:microsoft.com/office/officeart/2018/2/layout/IconLabelList"/>
    <dgm:cxn modelId="{9F022360-AB1F-4EB4-9BD2-F077A0EEAF42}" type="presParOf" srcId="{B71C61F1-9889-4A34-8F5B-5CA64F29017A}" destId="{40678B4F-D456-4F60-BDED-D78B55EB2318}" srcOrd="2" destOrd="0" presId="urn:microsoft.com/office/officeart/2018/2/layout/IconLabelList"/>
    <dgm:cxn modelId="{425647E1-BEFF-4A97-81EA-C60291F76A12}" type="presParOf" srcId="{40678B4F-D456-4F60-BDED-D78B55EB2318}" destId="{5D0BA191-FFDF-4106-9978-415DAA9D4B0E}" srcOrd="0" destOrd="0" presId="urn:microsoft.com/office/officeart/2018/2/layout/IconLabelList"/>
    <dgm:cxn modelId="{C9F8FCD1-C0E6-4461-97A7-D3407837CEE3}" type="presParOf" srcId="{40678B4F-D456-4F60-BDED-D78B55EB2318}" destId="{07E8B4F1-99B2-43C6-BCC7-8D1E31C644B2}" srcOrd="1" destOrd="0" presId="urn:microsoft.com/office/officeart/2018/2/layout/IconLabelList"/>
    <dgm:cxn modelId="{24944419-97E6-4264-9945-4778D69A0768}" type="presParOf" srcId="{40678B4F-D456-4F60-BDED-D78B55EB2318}" destId="{8748CFC7-54B9-4BCE-A119-289A43BEF3E6}" srcOrd="2" destOrd="0" presId="urn:microsoft.com/office/officeart/2018/2/layout/IconLabelList"/>
    <dgm:cxn modelId="{651D60D8-E516-43B7-BCA1-A2F82DFBD6A7}" type="presParOf" srcId="{B71C61F1-9889-4A34-8F5B-5CA64F29017A}" destId="{DADCAF59-4B38-41DD-8353-9D5936FB1709}" srcOrd="3" destOrd="0" presId="urn:microsoft.com/office/officeart/2018/2/layout/IconLabelList"/>
    <dgm:cxn modelId="{62E0F617-0C5A-4C0E-ACD9-4FB91A4917D2}" type="presParOf" srcId="{B71C61F1-9889-4A34-8F5B-5CA64F29017A}" destId="{495B6248-9768-49C6-B08F-9454B213E18C}" srcOrd="4" destOrd="0" presId="urn:microsoft.com/office/officeart/2018/2/layout/IconLabelList"/>
    <dgm:cxn modelId="{3FA4FBDC-A6AE-4234-B983-D8220C8CE5D3}" type="presParOf" srcId="{495B6248-9768-49C6-B08F-9454B213E18C}" destId="{1B134217-3D87-49E6-B217-F1CF7C88D788}" srcOrd="0" destOrd="0" presId="urn:microsoft.com/office/officeart/2018/2/layout/IconLabelList"/>
    <dgm:cxn modelId="{4ED9B558-8897-4489-9569-13B198328857}" type="presParOf" srcId="{495B6248-9768-49C6-B08F-9454B213E18C}" destId="{A391AD22-6F5F-4B25-A900-7041FC57E4ED}" srcOrd="1" destOrd="0" presId="urn:microsoft.com/office/officeart/2018/2/layout/IconLabelList"/>
    <dgm:cxn modelId="{BA2466CE-1BA9-4C03-93A7-627F540E308A}" type="presParOf" srcId="{495B6248-9768-49C6-B08F-9454B213E18C}" destId="{CDDD0B04-A47E-4310-BCCE-81C58B5FCBA5}" srcOrd="2" destOrd="0" presId="urn:microsoft.com/office/officeart/2018/2/layout/IconLabelList"/>
    <dgm:cxn modelId="{935BB44D-2B40-41F4-9475-737452E32979}" type="presParOf" srcId="{B71C61F1-9889-4A34-8F5B-5CA64F29017A}" destId="{0D81A6BC-D24E-4EA2-92D3-BEB851A6D6E8}" srcOrd="5" destOrd="0" presId="urn:microsoft.com/office/officeart/2018/2/layout/IconLabelList"/>
    <dgm:cxn modelId="{F7DC34CA-FECD-4890-BE5E-74AC4285F91E}" type="presParOf" srcId="{B71C61F1-9889-4A34-8F5B-5CA64F29017A}" destId="{BC0A280F-0E40-41D6-8262-FB630866D649}" srcOrd="6" destOrd="0" presId="urn:microsoft.com/office/officeart/2018/2/layout/IconLabelList"/>
    <dgm:cxn modelId="{19A4EAF2-03F2-45DB-A57E-6BA21560EE2A}" type="presParOf" srcId="{BC0A280F-0E40-41D6-8262-FB630866D649}" destId="{F2A06C15-6A7E-4F54-8780-E56B038D06E1}" srcOrd="0" destOrd="0" presId="urn:microsoft.com/office/officeart/2018/2/layout/IconLabelList"/>
    <dgm:cxn modelId="{3ABC2EB0-6436-4B40-B3A2-1246C9718295}" type="presParOf" srcId="{BC0A280F-0E40-41D6-8262-FB630866D649}" destId="{29413E15-BABF-40B7-9700-C0357B1054A1}" srcOrd="1" destOrd="0" presId="urn:microsoft.com/office/officeart/2018/2/layout/IconLabelList"/>
    <dgm:cxn modelId="{17D65165-048D-47A4-AD76-9E1C4D52D859}" type="presParOf" srcId="{BC0A280F-0E40-41D6-8262-FB630866D649}" destId="{94CE0BFE-24CC-478A-BC61-67F29FF587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305347-A40B-4F52-B287-B0D7046024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E6B8E6-C881-4D17-941D-F4F927985952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internal ML/DL platforms with patient privacy safeguards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DB524F-5351-4ECE-A1CA-9146244700E1}" type="parTrans" cxnId="{429D90BD-3550-4123-B67C-4F53BB2D288F}">
      <dgm:prSet/>
      <dgm:spPr/>
      <dgm:t>
        <a:bodyPr/>
        <a:lstStyle/>
        <a:p>
          <a:endParaRPr lang="en-US"/>
        </a:p>
      </dgm:t>
    </dgm:pt>
    <dgm:pt modelId="{DA2F21D8-264A-40DA-BAB6-35B9ADA7186A}" type="sibTrans" cxnId="{429D90BD-3550-4123-B67C-4F53BB2D288F}">
      <dgm:prSet/>
      <dgm:spPr/>
      <dgm:t>
        <a:bodyPr/>
        <a:lstStyle/>
        <a:p>
          <a:endParaRPr lang="en-US"/>
        </a:p>
      </dgm:t>
    </dgm:pt>
    <dgm:pt modelId="{D2F28CD4-FADE-4682-8C95-25CF09933239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Foster partnerships with healthcare providers to spur adoption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693C7C-1EFE-4532-86E3-A8DA37F367BF}" type="parTrans" cxnId="{62B30FC0-A4DE-4489-A42F-1B09618E8EA0}">
      <dgm:prSet/>
      <dgm:spPr/>
      <dgm:t>
        <a:bodyPr/>
        <a:lstStyle/>
        <a:p>
          <a:endParaRPr lang="en-US"/>
        </a:p>
      </dgm:t>
    </dgm:pt>
    <dgm:pt modelId="{B2EB35E4-5E54-46BA-B982-8D4C6F0FE3A6}" type="sibTrans" cxnId="{62B30FC0-A4DE-4489-A42F-1B09618E8EA0}">
      <dgm:prSet/>
      <dgm:spPr/>
      <dgm:t>
        <a:bodyPr/>
        <a:lstStyle/>
        <a:p>
          <a:endParaRPr lang="en-US"/>
        </a:p>
      </dgm:t>
    </dgm:pt>
    <dgm:pt modelId="{8C48FE95-6A2D-4F39-BF77-11640EFCBB33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 rigorous data governance and compliance frameworks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702B8-6C0F-4011-A610-8A65E2C16520}" type="parTrans" cxnId="{A765B1E2-E1F4-4849-84EB-93817470495A}">
      <dgm:prSet/>
      <dgm:spPr/>
      <dgm:t>
        <a:bodyPr/>
        <a:lstStyle/>
        <a:p>
          <a:endParaRPr lang="en-US"/>
        </a:p>
      </dgm:t>
    </dgm:pt>
    <dgm:pt modelId="{118EE1DB-4645-469F-8C86-D4060EE283E0}" type="sibTrans" cxnId="{A765B1E2-E1F4-4849-84EB-93817470495A}">
      <dgm:prSet/>
      <dgm:spPr/>
      <dgm:t>
        <a:bodyPr/>
        <a:lstStyle/>
        <a:p>
          <a:endParaRPr lang="en-US"/>
        </a:p>
      </dgm:t>
    </dgm:pt>
    <dgm:pt modelId="{D99C233E-14B7-4D26-B691-FBB91D502357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inclusivity and transparency in model development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8B0E8-5ABA-4B2B-8614-CA8DB05D5178}" type="parTrans" cxnId="{2C811A2A-1164-480E-ABDD-3F56ECD30A66}">
      <dgm:prSet/>
      <dgm:spPr/>
      <dgm:t>
        <a:bodyPr/>
        <a:lstStyle/>
        <a:p>
          <a:endParaRPr lang="en-US"/>
        </a:p>
      </dgm:t>
    </dgm:pt>
    <dgm:pt modelId="{59073836-0320-4950-BE59-D8500D75CD84}" type="sibTrans" cxnId="{2C811A2A-1164-480E-ABDD-3F56ECD30A66}">
      <dgm:prSet/>
      <dgm:spPr/>
      <dgm:t>
        <a:bodyPr/>
        <a:lstStyle/>
        <a:p>
          <a:endParaRPr lang="en-US"/>
        </a:p>
      </dgm:t>
    </dgm:pt>
    <dgm:pt modelId="{772B845F-F013-423B-8C6B-765E2C2B597B}" type="pres">
      <dgm:prSet presAssocID="{CF305347-A40B-4F52-B287-B0D7046024F4}" presName="Name0" presStyleCnt="0">
        <dgm:presLayoutVars>
          <dgm:dir/>
          <dgm:resizeHandles val="exact"/>
        </dgm:presLayoutVars>
      </dgm:prSet>
      <dgm:spPr/>
    </dgm:pt>
    <dgm:pt modelId="{68E1736E-FA3A-4700-8499-A166330FCAD3}" type="pres">
      <dgm:prSet presAssocID="{B3E6B8E6-C881-4D17-941D-F4F927985952}" presName="node" presStyleLbl="node1" presStyleIdx="0" presStyleCnt="4">
        <dgm:presLayoutVars>
          <dgm:bulletEnabled val="1"/>
        </dgm:presLayoutVars>
      </dgm:prSet>
      <dgm:spPr/>
    </dgm:pt>
    <dgm:pt modelId="{8C938728-F84D-44AA-914F-B8F5E27E7641}" type="pres">
      <dgm:prSet presAssocID="{DA2F21D8-264A-40DA-BAB6-35B9ADA7186A}" presName="sibTrans" presStyleLbl="sibTrans1D1" presStyleIdx="0" presStyleCnt="3"/>
      <dgm:spPr/>
    </dgm:pt>
    <dgm:pt modelId="{21A6607B-EAE5-4E4C-8C74-D6AE2A34EC86}" type="pres">
      <dgm:prSet presAssocID="{DA2F21D8-264A-40DA-BAB6-35B9ADA7186A}" presName="connectorText" presStyleLbl="sibTrans1D1" presStyleIdx="0" presStyleCnt="3"/>
      <dgm:spPr/>
    </dgm:pt>
    <dgm:pt modelId="{5C26B319-41ED-4E6A-AE1D-99C7E76B37C5}" type="pres">
      <dgm:prSet presAssocID="{D2F28CD4-FADE-4682-8C95-25CF09933239}" presName="node" presStyleLbl="node1" presStyleIdx="1" presStyleCnt="4">
        <dgm:presLayoutVars>
          <dgm:bulletEnabled val="1"/>
        </dgm:presLayoutVars>
      </dgm:prSet>
      <dgm:spPr/>
    </dgm:pt>
    <dgm:pt modelId="{EB716231-8210-4B5E-8481-56B059B838FC}" type="pres">
      <dgm:prSet presAssocID="{B2EB35E4-5E54-46BA-B982-8D4C6F0FE3A6}" presName="sibTrans" presStyleLbl="sibTrans1D1" presStyleIdx="1" presStyleCnt="3"/>
      <dgm:spPr/>
    </dgm:pt>
    <dgm:pt modelId="{0D23A34D-5448-4E7A-9457-A4DB5FCAEF0A}" type="pres">
      <dgm:prSet presAssocID="{B2EB35E4-5E54-46BA-B982-8D4C6F0FE3A6}" presName="connectorText" presStyleLbl="sibTrans1D1" presStyleIdx="1" presStyleCnt="3"/>
      <dgm:spPr/>
    </dgm:pt>
    <dgm:pt modelId="{357A60AD-9517-4FBA-B815-067E3CDFA3A7}" type="pres">
      <dgm:prSet presAssocID="{8C48FE95-6A2D-4F39-BF77-11640EFCBB33}" presName="node" presStyleLbl="node1" presStyleIdx="2" presStyleCnt="4">
        <dgm:presLayoutVars>
          <dgm:bulletEnabled val="1"/>
        </dgm:presLayoutVars>
      </dgm:prSet>
      <dgm:spPr/>
    </dgm:pt>
    <dgm:pt modelId="{5B7344AE-5BDC-499E-9DFA-05B17D8D947C}" type="pres">
      <dgm:prSet presAssocID="{118EE1DB-4645-469F-8C86-D4060EE283E0}" presName="sibTrans" presStyleLbl="sibTrans1D1" presStyleIdx="2" presStyleCnt="3"/>
      <dgm:spPr/>
    </dgm:pt>
    <dgm:pt modelId="{634C07A2-EB33-4F0F-837B-BFAFE7CB2F14}" type="pres">
      <dgm:prSet presAssocID="{118EE1DB-4645-469F-8C86-D4060EE283E0}" presName="connectorText" presStyleLbl="sibTrans1D1" presStyleIdx="2" presStyleCnt="3"/>
      <dgm:spPr/>
    </dgm:pt>
    <dgm:pt modelId="{654393FD-274B-4D0D-9CBE-EB697604C2CC}" type="pres">
      <dgm:prSet presAssocID="{D99C233E-14B7-4D26-B691-FBB91D502357}" presName="node" presStyleLbl="node1" presStyleIdx="3" presStyleCnt="4">
        <dgm:presLayoutVars>
          <dgm:bulletEnabled val="1"/>
        </dgm:presLayoutVars>
      </dgm:prSet>
      <dgm:spPr/>
    </dgm:pt>
  </dgm:ptLst>
  <dgm:cxnLst>
    <dgm:cxn modelId="{FE738A0F-FD33-4B0B-9E83-B186AA837CE8}" type="presOf" srcId="{DA2F21D8-264A-40DA-BAB6-35B9ADA7186A}" destId="{8C938728-F84D-44AA-914F-B8F5E27E7641}" srcOrd="0" destOrd="0" presId="urn:microsoft.com/office/officeart/2016/7/layout/RepeatingBendingProcessNew"/>
    <dgm:cxn modelId="{C0C8B415-BCB9-40D5-B6A4-4636B10AD17A}" type="presOf" srcId="{118EE1DB-4645-469F-8C86-D4060EE283E0}" destId="{634C07A2-EB33-4F0F-837B-BFAFE7CB2F14}" srcOrd="1" destOrd="0" presId="urn:microsoft.com/office/officeart/2016/7/layout/RepeatingBendingProcessNew"/>
    <dgm:cxn modelId="{2C811A2A-1164-480E-ABDD-3F56ECD30A66}" srcId="{CF305347-A40B-4F52-B287-B0D7046024F4}" destId="{D99C233E-14B7-4D26-B691-FBB91D502357}" srcOrd="3" destOrd="0" parTransId="{7508B0E8-5ABA-4B2B-8614-CA8DB05D5178}" sibTransId="{59073836-0320-4950-BE59-D8500D75CD84}"/>
    <dgm:cxn modelId="{FD4F9E2F-F12E-4731-A1D9-54D7B6E118DA}" type="presOf" srcId="{B2EB35E4-5E54-46BA-B982-8D4C6F0FE3A6}" destId="{EB716231-8210-4B5E-8481-56B059B838FC}" srcOrd="0" destOrd="0" presId="urn:microsoft.com/office/officeart/2016/7/layout/RepeatingBendingProcessNew"/>
    <dgm:cxn modelId="{DB5B7C42-BA8F-4619-A6A4-304A73E19D00}" type="presOf" srcId="{D2F28CD4-FADE-4682-8C95-25CF09933239}" destId="{5C26B319-41ED-4E6A-AE1D-99C7E76B37C5}" srcOrd="0" destOrd="0" presId="urn:microsoft.com/office/officeart/2016/7/layout/RepeatingBendingProcessNew"/>
    <dgm:cxn modelId="{ACC6A851-8242-4387-AE3E-CBE37DF79BBF}" type="presOf" srcId="{8C48FE95-6A2D-4F39-BF77-11640EFCBB33}" destId="{357A60AD-9517-4FBA-B815-067E3CDFA3A7}" srcOrd="0" destOrd="0" presId="urn:microsoft.com/office/officeart/2016/7/layout/RepeatingBendingProcessNew"/>
    <dgm:cxn modelId="{8A4C329C-0B89-4315-A413-4A05DE82C6B8}" type="presOf" srcId="{DA2F21D8-264A-40DA-BAB6-35B9ADA7186A}" destId="{21A6607B-EAE5-4E4C-8C74-D6AE2A34EC86}" srcOrd="1" destOrd="0" presId="urn:microsoft.com/office/officeart/2016/7/layout/RepeatingBendingProcessNew"/>
    <dgm:cxn modelId="{D5F545A0-0164-4E92-84F9-D13EFD42E38E}" type="presOf" srcId="{CF305347-A40B-4F52-B287-B0D7046024F4}" destId="{772B845F-F013-423B-8C6B-765E2C2B597B}" srcOrd="0" destOrd="0" presId="urn:microsoft.com/office/officeart/2016/7/layout/RepeatingBendingProcessNew"/>
    <dgm:cxn modelId="{2350B4B6-A903-4812-A314-98380215C071}" type="presOf" srcId="{118EE1DB-4645-469F-8C86-D4060EE283E0}" destId="{5B7344AE-5BDC-499E-9DFA-05B17D8D947C}" srcOrd="0" destOrd="0" presId="urn:microsoft.com/office/officeart/2016/7/layout/RepeatingBendingProcessNew"/>
    <dgm:cxn modelId="{429D90BD-3550-4123-B67C-4F53BB2D288F}" srcId="{CF305347-A40B-4F52-B287-B0D7046024F4}" destId="{B3E6B8E6-C881-4D17-941D-F4F927985952}" srcOrd="0" destOrd="0" parTransId="{95DB524F-5351-4ECE-A1CA-9146244700E1}" sibTransId="{DA2F21D8-264A-40DA-BAB6-35B9ADA7186A}"/>
    <dgm:cxn modelId="{62B30FC0-A4DE-4489-A42F-1B09618E8EA0}" srcId="{CF305347-A40B-4F52-B287-B0D7046024F4}" destId="{D2F28CD4-FADE-4682-8C95-25CF09933239}" srcOrd="1" destOrd="0" parTransId="{E8693C7C-1EFE-4532-86E3-A8DA37F367BF}" sibTransId="{B2EB35E4-5E54-46BA-B982-8D4C6F0FE3A6}"/>
    <dgm:cxn modelId="{BC91BDE1-EBCD-415E-81A0-E05C46AD17FD}" type="presOf" srcId="{D99C233E-14B7-4D26-B691-FBB91D502357}" destId="{654393FD-274B-4D0D-9CBE-EB697604C2CC}" srcOrd="0" destOrd="0" presId="urn:microsoft.com/office/officeart/2016/7/layout/RepeatingBendingProcessNew"/>
    <dgm:cxn modelId="{AC745FE2-6550-4043-ACDD-EBC08318A7DB}" type="presOf" srcId="{B2EB35E4-5E54-46BA-B982-8D4C6F0FE3A6}" destId="{0D23A34D-5448-4E7A-9457-A4DB5FCAEF0A}" srcOrd="1" destOrd="0" presId="urn:microsoft.com/office/officeart/2016/7/layout/RepeatingBendingProcessNew"/>
    <dgm:cxn modelId="{A765B1E2-E1F4-4849-84EB-93817470495A}" srcId="{CF305347-A40B-4F52-B287-B0D7046024F4}" destId="{8C48FE95-6A2D-4F39-BF77-11640EFCBB33}" srcOrd="2" destOrd="0" parTransId="{5FE702B8-6C0F-4011-A610-8A65E2C16520}" sibTransId="{118EE1DB-4645-469F-8C86-D4060EE283E0}"/>
    <dgm:cxn modelId="{3A8292F9-B3C2-45D3-9737-7E0B96E79CFF}" type="presOf" srcId="{B3E6B8E6-C881-4D17-941D-F4F927985952}" destId="{68E1736E-FA3A-4700-8499-A166330FCAD3}" srcOrd="0" destOrd="0" presId="urn:microsoft.com/office/officeart/2016/7/layout/RepeatingBendingProcessNew"/>
    <dgm:cxn modelId="{1464364B-9967-4F90-8582-5CF3F4DBE46F}" type="presParOf" srcId="{772B845F-F013-423B-8C6B-765E2C2B597B}" destId="{68E1736E-FA3A-4700-8499-A166330FCAD3}" srcOrd="0" destOrd="0" presId="urn:microsoft.com/office/officeart/2016/7/layout/RepeatingBendingProcessNew"/>
    <dgm:cxn modelId="{691E98FE-BCBF-4543-93CC-9BFDFD34017B}" type="presParOf" srcId="{772B845F-F013-423B-8C6B-765E2C2B597B}" destId="{8C938728-F84D-44AA-914F-B8F5E27E7641}" srcOrd="1" destOrd="0" presId="urn:microsoft.com/office/officeart/2016/7/layout/RepeatingBendingProcessNew"/>
    <dgm:cxn modelId="{39580358-2299-4D04-8D99-B4B8D76ABE99}" type="presParOf" srcId="{8C938728-F84D-44AA-914F-B8F5E27E7641}" destId="{21A6607B-EAE5-4E4C-8C74-D6AE2A34EC86}" srcOrd="0" destOrd="0" presId="urn:microsoft.com/office/officeart/2016/7/layout/RepeatingBendingProcessNew"/>
    <dgm:cxn modelId="{A6635509-720B-48AA-8928-2D3407BD0A7B}" type="presParOf" srcId="{772B845F-F013-423B-8C6B-765E2C2B597B}" destId="{5C26B319-41ED-4E6A-AE1D-99C7E76B37C5}" srcOrd="2" destOrd="0" presId="urn:microsoft.com/office/officeart/2016/7/layout/RepeatingBendingProcessNew"/>
    <dgm:cxn modelId="{105DC6F7-6A16-49A1-BFB9-3E4DD5817753}" type="presParOf" srcId="{772B845F-F013-423B-8C6B-765E2C2B597B}" destId="{EB716231-8210-4B5E-8481-56B059B838FC}" srcOrd="3" destOrd="0" presId="urn:microsoft.com/office/officeart/2016/7/layout/RepeatingBendingProcessNew"/>
    <dgm:cxn modelId="{FF4E5E2B-EA61-4295-81A2-FC613BCDFFFE}" type="presParOf" srcId="{EB716231-8210-4B5E-8481-56B059B838FC}" destId="{0D23A34D-5448-4E7A-9457-A4DB5FCAEF0A}" srcOrd="0" destOrd="0" presId="urn:microsoft.com/office/officeart/2016/7/layout/RepeatingBendingProcessNew"/>
    <dgm:cxn modelId="{A70EFD3D-EB13-4F15-9ADC-073E8C6628AA}" type="presParOf" srcId="{772B845F-F013-423B-8C6B-765E2C2B597B}" destId="{357A60AD-9517-4FBA-B815-067E3CDFA3A7}" srcOrd="4" destOrd="0" presId="urn:microsoft.com/office/officeart/2016/7/layout/RepeatingBendingProcessNew"/>
    <dgm:cxn modelId="{DE8B4D1F-99E5-4C0E-A788-5B9BC47960D5}" type="presParOf" srcId="{772B845F-F013-423B-8C6B-765E2C2B597B}" destId="{5B7344AE-5BDC-499E-9DFA-05B17D8D947C}" srcOrd="5" destOrd="0" presId="urn:microsoft.com/office/officeart/2016/7/layout/RepeatingBendingProcessNew"/>
    <dgm:cxn modelId="{A84E1C11-1B3C-405C-B4C3-32C6BE32F16E}" type="presParOf" srcId="{5B7344AE-5BDC-499E-9DFA-05B17D8D947C}" destId="{634C07A2-EB33-4F0F-837B-BFAFE7CB2F14}" srcOrd="0" destOrd="0" presId="urn:microsoft.com/office/officeart/2016/7/layout/RepeatingBendingProcessNew"/>
    <dgm:cxn modelId="{F774BB1D-EA84-4B62-B908-8516B3A2FBF1}" type="presParOf" srcId="{772B845F-F013-423B-8C6B-765E2C2B597B}" destId="{654393FD-274B-4D0D-9CBE-EB697604C2CC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23A2-9648-4649-9E08-403C99A8C9C0}">
      <dsp:nvSpPr>
        <dsp:cNvPr id="0" name=""/>
        <dsp:cNvSpPr/>
      </dsp:nvSpPr>
      <dsp:spPr>
        <a:xfrm>
          <a:off x="973190" y="97547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5984-2469-452F-A531-A4722297D7BA}">
      <dsp:nvSpPr>
        <dsp:cNvPr id="0" name=""/>
        <dsp:cNvSpPr/>
      </dsp:nvSpPr>
      <dsp:spPr>
        <a:xfrm>
          <a:off x="1242597" y="124488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4CE-BA5A-4E62-9959-55040ED4286C}">
      <dsp:nvSpPr>
        <dsp:cNvPr id="0" name=""/>
        <dsp:cNvSpPr/>
      </dsp:nvSpPr>
      <dsp:spPr>
        <a:xfrm>
          <a:off x="569079" y="2633364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Healthcare undergoing digital transformation, with adoption of advanced technologies like ML and DL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079" y="2633364"/>
        <a:ext cx="2072362" cy="742500"/>
      </dsp:txXfrm>
    </dsp:sp>
    <dsp:sp modelId="{AC1FBC41-FA9B-4566-BDCB-BE3FA5A707DB}">
      <dsp:nvSpPr>
        <dsp:cNvPr id="0" name=""/>
        <dsp:cNvSpPr/>
      </dsp:nvSpPr>
      <dsp:spPr>
        <a:xfrm>
          <a:off x="3408216" y="97547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5E388-E507-40EF-A7D7-EE5E268319B2}">
      <dsp:nvSpPr>
        <dsp:cNvPr id="0" name=""/>
        <dsp:cNvSpPr/>
      </dsp:nvSpPr>
      <dsp:spPr>
        <a:xfrm>
          <a:off x="3677623" y="124488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B104A-3269-408F-809A-966BC9DC36A4}">
      <dsp:nvSpPr>
        <dsp:cNvPr id="0" name=""/>
        <dsp:cNvSpPr/>
      </dsp:nvSpPr>
      <dsp:spPr>
        <a:xfrm>
          <a:off x="3004105" y="2633364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leverage large datasets and computational power for predictive insights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4105" y="2633364"/>
        <a:ext cx="2072362" cy="742500"/>
      </dsp:txXfrm>
    </dsp:sp>
    <dsp:sp modelId="{DF13EC59-EC29-4EF5-AEEB-C79AC8BD14D1}">
      <dsp:nvSpPr>
        <dsp:cNvPr id="0" name=""/>
        <dsp:cNvSpPr/>
      </dsp:nvSpPr>
      <dsp:spPr>
        <a:xfrm>
          <a:off x="5843242" y="97547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DA8CE-3363-49EF-8187-85D087C1F4C2}">
      <dsp:nvSpPr>
        <dsp:cNvPr id="0" name=""/>
        <dsp:cNvSpPr/>
      </dsp:nvSpPr>
      <dsp:spPr>
        <a:xfrm>
          <a:off x="6112649" y="124488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143A-A412-435A-B036-53C138E935DC}">
      <dsp:nvSpPr>
        <dsp:cNvPr id="0" name=""/>
        <dsp:cNvSpPr/>
      </dsp:nvSpPr>
      <dsp:spPr>
        <a:xfrm>
          <a:off x="5439131" y="2633364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Applications in personalized medicine, operational optimization, cost reduction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9131" y="2633364"/>
        <a:ext cx="2072362" cy="742500"/>
      </dsp:txXfrm>
    </dsp:sp>
    <dsp:sp modelId="{8B622C3B-2B19-489A-A00B-DB50FD053D18}">
      <dsp:nvSpPr>
        <dsp:cNvPr id="0" name=""/>
        <dsp:cNvSpPr/>
      </dsp:nvSpPr>
      <dsp:spPr>
        <a:xfrm>
          <a:off x="8278268" y="97547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AAE8A-991E-4F07-8E6E-3F4B4F401855}">
      <dsp:nvSpPr>
        <dsp:cNvPr id="0" name=""/>
        <dsp:cNvSpPr/>
      </dsp:nvSpPr>
      <dsp:spPr>
        <a:xfrm>
          <a:off x="8547675" y="124488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5228B-09C1-4FA0-A427-D2FB32CA11D3}">
      <dsp:nvSpPr>
        <dsp:cNvPr id="0" name=""/>
        <dsp:cNvSpPr/>
      </dsp:nvSpPr>
      <dsp:spPr>
        <a:xfrm>
          <a:off x="7874157" y="2633364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high impact areas - Treatment, Payment, Operations (TPO)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4157" y="2633364"/>
        <a:ext cx="2072362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6355E-29DC-4103-8848-3BA99CB5D057}">
      <dsp:nvSpPr>
        <dsp:cNvPr id="0" name=""/>
        <dsp:cNvSpPr/>
      </dsp:nvSpPr>
      <dsp:spPr>
        <a:xfrm>
          <a:off x="51808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F60FAE-1FDF-4B66-89CC-40281ABA1048}">
      <dsp:nvSpPr>
        <dsp:cNvPr id="0" name=""/>
        <dsp:cNvSpPr/>
      </dsp:nvSpPr>
      <dsp:spPr>
        <a:xfrm>
          <a:off x="931459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algorithms for assisting diagnosis from medical images, lab tests, symptom data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4301" y="496219"/>
        <a:ext cx="1531337" cy="1531337"/>
      </dsp:txXfrm>
    </dsp:sp>
    <dsp:sp modelId="{AB0BDC9B-B91A-4E86-8AC1-EEC214B33F3C}">
      <dsp:nvSpPr>
        <dsp:cNvPr id="0" name=""/>
        <dsp:cNvSpPr/>
      </dsp:nvSpPr>
      <dsp:spPr>
        <a:xfrm>
          <a:off x="2759021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 models to determine best treatment protocols and drug recommendations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1863" y="496219"/>
        <a:ext cx="1531337" cy="1531337"/>
      </dsp:txXfrm>
    </dsp:sp>
    <dsp:sp modelId="{6E564222-3080-4EF2-AB0B-C8971EFE6A43}">
      <dsp:nvSpPr>
        <dsp:cNvPr id="0" name=""/>
        <dsp:cNvSpPr/>
      </dsp:nvSpPr>
      <dsp:spPr>
        <a:xfrm>
          <a:off x="931459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Tailored therapeutic interventions based on patient genetic makeup and biomarkers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4301" y="2323781"/>
        <a:ext cx="1531337" cy="1531337"/>
      </dsp:txXfrm>
    </dsp:sp>
    <dsp:sp modelId="{D1FA2867-D478-4EA4-B35F-75DBCF76F2BE}">
      <dsp:nvSpPr>
        <dsp:cNvPr id="0" name=""/>
        <dsp:cNvSpPr/>
      </dsp:nvSpPr>
      <dsp:spPr>
        <a:xfrm>
          <a:off x="2759021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medicine achieved by learning from population data applied at individual level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1863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AED1E-E228-4F39-9A0D-35A9E939C29A}">
      <dsp:nvSpPr>
        <dsp:cNvPr id="0" name=""/>
        <dsp:cNvSpPr/>
      </dsp:nvSpPr>
      <dsp:spPr>
        <a:xfrm>
          <a:off x="0" y="300248"/>
          <a:ext cx="5387501" cy="888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</a:t>
          </a:r>
          <a:r>
            <a:rPr lang="en-IN" sz="2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r>
            <a:rPr lang="en-IN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accurate patient cost estimates using historical claims data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50" y="343598"/>
        <a:ext cx="5300801" cy="801330"/>
      </dsp:txXfrm>
    </dsp:sp>
    <dsp:sp modelId="{A7AF24A0-9512-4943-A1F1-E2A4857134E6}">
      <dsp:nvSpPr>
        <dsp:cNvPr id="0" name=""/>
        <dsp:cNvSpPr/>
      </dsp:nvSpPr>
      <dsp:spPr>
        <a:xfrm>
          <a:off x="0" y="1254518"/>
          <a:ext cx="5387501" cy="8880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anomaly detection to flag potential billing fraud for investigation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50" y="1297868"/>
        <a:ext cx="5300801" cy="801330"/>
      </dsp:txXfrm>
    </dsp:sp>
    <dsp:sp modelId="{583E8B57-8642-4E72-82B0-99CA57FC114C}">
      <dsp:nvSpPr>
        <dsp:cNvPr id="0" name=""/>
        <dsp:cNvSpPr/>
      </dsp:nvSpPr>
      <dsp:spPr>
        <a:xfrm>
          <a:off x="0" y="2208789"/>
          <a:ext cx="5387501" cy="8880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Claims processing automation through computer vision and NLP techniques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50" y="2252139"/>
        <a:ext cx="5300801" cy="801330"/>
      </dsp:txXfrm>
    </dsp:sp>
    <dsp:sp modelId="{4BD796EF-A110-46AF-876B-51F5257065CA}">
      <dsp:nvSpPr>
        <dsp:cNvPr id="0" name=""/>
        <dsp:cNvSpPr/>
      </dsp:nvSpPr>
      <dsp:spPr>
        <a:xfrm>
          <a:off x="0" y="3163059"/>
          <a:ext cx="5387501" cy="8880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Better cost control and reduced admin expenses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50" y="3206409"/>
        <a:ext cx="5300801" cy="801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6C946-F902-4452-B46E-E5DEBB4B0457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 flow forecasting by </a:t>
          </a:r>
          <a:r>
            <a:rPr lang="en-IN" sz="21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analyzing</a:t>
          </a: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admission patterns over time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6125" y="53310"/>
        <a:ext cx="3683350" cy="945199"/>
      </dsp:txXfrm>
    </dsp:sp>
    <dsp:sp modelId="{F885B4EF-4998-402C-9630-2B46C0E3531D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 clustering algorithms to determine optimal resource allocation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6125" y="1153149"/>
        <a:ext cx="3683350" cy="945199"/>
      </dsp:txXfrm>
    </dsp:sp>
    <dsp:sp modelId="{F0C2CC3C-5ED3-4402-B800-718004EC0FD2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maintenance by identifying anomalies in medical equipment data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6125" y="2252988"/>
        <a:ext cx="3683350" cy="945199"/>
      </dsp:txXfrm>
    </dsp:sp>
    <dsp:sp modelId="{676B97AE-FA06-45CB-B80A-80D2B5B7A933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Enabled by new capabilities to tap operational data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6125" y="3352827"/>
        <a:ext cx="3683350" cy="945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0174-052C-44F3-BE13-E41993280EF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AD8C-705E-4847-8DD3-3110D9F7AF5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7E28-C34E-4418-8809-1FC983A7439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treatment plans leading to improved health outcomes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3053169"/>
        <a:ext cx="3093750" cy="720000"/>
      </dsp:txXfrm>
    </dsp:sp>
    <dsp:sp modelId="{0867A44A-7BFA-45FF-AE90-0776952138E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DDD73-8DC1-4BD7-A334-3F15E28AD45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CCB69-45C8-4235-B4CB-D69B7F73987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Reduced costs through optimized payments and operations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3053169"/>
        <a:ext cx="3093750" cy="720000"/>
      </dsp:txXfrm>
    </dsp:sp>
    <dsp:sp modelId="{8106FDCF-8FC1-4384-94DE-F2CBF487AECC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A5656-E8D4-4A9C-8CE0-549FE1DC64A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D53B4-8AEE-4380-827F-AD311A6E43D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efficiency and productivity across the healthcare ecosystem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6E83-82F0-4DA3-9C96-EF527BD53DCC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6AA78-F2EC-4B51-81F3-A9544FA0D55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 data privacy concerns and regulatory constraints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079" y="2427788"/>
        <a:ext cx="2072362" cy="720000"/>
      </dsp:txXfrm>
    </dsp:sp>
    <dsp:sp modelId="{5D0BA191-FFDF-4106-9978-415DAA9D4B0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8CFC7-54B9-4BCE-A119-289A43BEF3E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Difficulty integrating complex systems and workflows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4105" y="2427788"/>
        <a:ext cx="2072362" cy="720000"/>
      </dsp:txXfrm>
    </dsp:sp>
    <dsp:sp modelId="{1B134217-3D87-49E6-B217-F1CF7C88D78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D0B04-A47E-4310-BCCE-81C58B5FCBA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Biased algorithms and risks of improper use cases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9131" y="2427788"/>
        <a:ext cx="2072362" cy="720000"/>
      </dsp:txXfrm>
    </dsp:sp>
    <dsp:sp modelId="{F2A06C15-6A7E-4F54-8780-E56B038D06E1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E0BFE-24CC-478A-BC61-67F29FF5870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Clinician distrust or lack of technical literacy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4157" y="2427788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8728-F84D-44AA-914F-B8F5E27E7641}">
      <dsp:nvSpPr>
        <dsp:cNvPr id="0" name=""/>
        <dsp:cNvSpPr/>
      </dsp:nvSpPr>
      <dsp:spPr>
        <a:xfrm>
          <a:off x="2414236" y="1127763"/>
          <a:ext cx="524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8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2765" y="1170706"/>
        <a:ext cx="27771" cy="5554"/>
      </dsp:txXfrm>
    </dsp:sp>
    <dsp:sp modelId="{68E1736E-FA3A-4700-8499-A166330FCAD3}">
      <dsp:nvSpPr>
        <dsp:cNvPr id="0" name=""/>
        <dsp:cNvSpPr/>
      </dsp:nvSpPr>
      <dsp:spPr>
        <a:xfrm>
          <a:off x="1131" y="449011"/>
          <a:ext cx="2414905" cy="1448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internal ML/DL platforms with patient privacy safeguards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1" y="449011"/>
        <a:ext cx="2414905" cy="1448943"/>
      </dsp:txXfrm>
    </dsp:sp>
    <dsp:sp modelId="{EB716231-8210-4B5E-8481-56B059B838FC}">
      <dsp:nvSpPr>
        <dsp:cNvPr id="0" name=""/>
        <dsp:cNvSpPr/>
      </dsp:nvSpPr>
      <dsp:spPr>
        <a:xfrm>
          <a:off x="1208584" y="1896154"/>
          <a:ext cx="2970333" cy="524828"/>
        </a:xfrm>
        <a:custGeom>
          <a:avLst/>
          <a:gdLst/>
          <a:ahLst/>
          <a:cxnLst/>
          <a:rect l="0" t="0" r="0" b="0"/>
          <a:pathLst>
            <a:path>
              <a:moveTo>
                <a:pt x="2970333" y="0"/>
              </a:moveTo>
              <a:lnTo>
                <a:pt x="2970333" y="279514"/>
              </a:lnTo>
              <a:lnTo>
                <a:pt x="0" y="279514"/>
              </a:lnTo>
              <a:lnTo>
                <a:pt x="0" y="5248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8205" y="2155791"/>
        <a:ext cx="151090" cy="5554"/>
      </dsp:txXfrm>
    </dsp:sp>
    <dsp:sp modelId="{5C26B319-41ED-4E6A-AE1D-99C7E76B37C5}">
      <dsp:nvSpPr>
        <dsp:cNvPr id="0" name=""/>
        <dsp:cNvSpPr/>
      </dsp:nvSpPr>
      <dsp:spPr>
        <a:xfrm>
          <a:off x="2971465" y="449011"/>
          <a:ext cx="2414905" cy="1448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Foster partnerships with healthcare providers to spur adoption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1465" y="449011"/>
        <a:ext cx="2414905" cy="1448943"/>
      </dsp:txXfrm>
    </dsp:sp>
    <dsp:sp modelId="{5B7344AE-5BDC-499E-9DFA-05B17D8D947C}">
      <dsp:nvSpPr>
        <dsp:cNvPr id="0" name=""/>
        <dsp:cNvSpPr/>
      </dsp:nvSpPr>
      <dsp:spPr>
        <a:xfrm>
          <a:off x="2414236" y="3132134"/>
          <a:ext cx="524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8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2765" y="3175077"/>
        <a:ext cx="27771" cy="5554"/>
      </dsp:txXfrm>
    </dsp:sp>
    <dsp:sp modelId="{357A60AD-9517-4FBA-B815-067E3CDFA3A7}">
      <dsp:nvSpPr>
        <dsp:cNvPr id="0" name=""/>
        <dsp:cNvSpPr/>
      </dsp:nvSpPr>
      <dsp:spPr>
        <a:xfrm>
          <a:off x="1131" y="2453383"/>
          <a:ext cx="2414905" cy="1448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 rigorous data governance and compliance frameworks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1" y="2453383"/>
        <a:ext cx="2414905" cy="1448943"/>
      </dsp:txXfrm>
    </dsp:sp>
    <dsp:sp modelId="{654393FD-274B-4D0D-9CBE-EB697604C2CC}">
      <dsp:nvSpPr>
        <dsp:cNvPr id="0" name=""/>
        <dsp:cNvSpPr/>
      </dsp:nvSpPr>
      <dsp:spPr>
        <a:xfrm>
          <a:off x="2971465" y="2453383"/>
          <a:ext cx="2414905" cy="1448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32" tIns="124211" rIns="118332" bIns="12421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inclusivity and transparency in model development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1465" y="2453383"/>
        <a:ext cx="2414905" cy="144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40DF-386A-7316-4448-FEB7B050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D1DC3-252D-014C-C971-1FCFDF20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D40A-F799-22A9-3A10-8E4AFA91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20D1-AE61-0E11-D1E9-50E5D26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2E1B-1642-6561-9C11-5C6856D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8F17-3DD5-DA19-CBA1-8A77660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FAF20-9B35-0718-B4C6-E611A589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391B-BC79-D1F2-6172-A0EB0C85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8F58-5D9E-86A1-939E-11E2705C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19C8-1298-03BB-96EA-94B410E8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3D9DD-7865-5AE2-04C2-37EE026C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78CF-23FF-3F0C-6543-6A50084C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70E7-D3BC-3C6F-F406-A2049F67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3A01-BC94-53DB-3B59-84149CA6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D424-0E49-0553-7F65-92093E07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2302-C76B-9672-1408-73C18C91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F098-8009-FD31-5E88-A50AF16B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CE21-EF46-A162-5695-84691648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555A-705B-DDD2-AAAB-C6E212B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35C2-11FE-D442-A3FF-DBDC75B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DA76-57E2-749F-7D56-A09819A4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DBA-7F96-BBA5-DDD1-8D11AA97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7816-A650-9BDC-B209-13D45EA2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7CDB-3324-9224-4BFB-0E3A3F47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BD8C-2341-C6D0-9069-A112A1E6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877E-BB01-25D6-9B70-ADDBEFC9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D4B9-FEE0-22B2-A170-CB1E0DF2F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B5A0-3E2E-D889-5B8B-C24E7952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9C9B-B772-A5C0-268F-DB60EE8A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330C9-9B0C-0FDA-2E7F-D26618C6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CD9DC-C48D-3EA0-7AE7-B2613B5D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63F3-EC46-4010-AC9B-71C944E2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B685-308E-02E1-26A3-35E17FA3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523EB-76E1-9B9F-71FE-890788E4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0BEA4-E809-E76D-870A-2406CAE85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ED51-7D3A-500B-0326-90757DC3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058CD-B3DD-C369-1F59-E24C42CD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431C0-C5D8-7AE4-B086-E501AFC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C6F0F-E21C-CBD6-CDF9-1C915410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C00B-131F-06AC-3C91-98C8075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0D727-7884-308F-D59F-3863503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D9EC7-FE45-270B-02E1-D742928E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5293A-5541-C59A-EC4F-D3B37E5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6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BB806-9CEC-E8BF-DF52-2B9B36B8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B11CD-13D0-E39B-6333-FF19AD16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D05E1-F3D0-2C69-E44A-404BD119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40E3-4DAD-AB29-7366-D3670FF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8079-A325-643A-BE8F-FE74011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96D96-C638-9BAE-2CB7-AD4AC54D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0332-B204-6098-AF1B-D2619E8A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55BD-1915-A520-825C-56E2F01E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A8583-3FDD-FF5F-1B34-920434F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6D24-3D10-35D6-2799-BB93AE69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ABBF7-11A5-A757-8C87-C6DA2DCD1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71E26-ABEF-3C8D-B302-4AF85960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55BD-F401-7C5B-0349-4519365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B9BB-2098-241F-6473-1823E9B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70F3-AE05-EE07-3E21-CB1498F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80C8C-AB36-8439-AB42-01083271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CC822-DB8A-8A9E-D731-9DE4EF27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374E-7CC2-AFBC-6567-0AF282B82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D2ED-7087-4AD8-ADB3-F3955FB76E2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61B-3D4F-2AE3-EE7F-B8497A86D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A9D5-971D-75FE-FBA6-5C6680AC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B33E-0B6F-4218-94BC-5739404A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9C197-203B-F942-1730-BE61D041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99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2D170-BD24-E333-ADFA-432B73510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sz="51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Deep Learning in Healthcare: Transforming Treatment, Payment, and Operations</a:t>
            </a:r>
            <a:endParaRPr lang="en-IN" sz="5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ADCC-2D2D-2ACA-3C04-E7BAB64AF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8160" y="5735638"/>
            <a:ext cx="2306320" cy="453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Sumanth Gunda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5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6C83E-653C-8103-B3FE-0E9B8F5C3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892DA-8596-F64A-DFF3-8464EBD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7C1A4-5815-DE95-4B48-106850D53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02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0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33E1-3F52-B24F-C2CF-20B47A1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ML/DL Use Cases for Enhancing Treatment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4CC95-23FC-A85A-A678-707F27F85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7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2E3BB0C-27A9-2DFA-33B0-D0D7969E0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3519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13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1FA07-4287-443A-5C42-EEE4A5DB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ML/DL for Optimizing Payment Processes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80D98-4D8E-DF84-57EE-9157AF94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5" r="21976" b="-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1FDD84-465E-8A08-CD85-CEF0A8C4C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29591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85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FD5A26-7893-1D6F-C4E0-EA54EE68C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DD5ED-156D-C054-EA8F-6FB2E4A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ML/DL to Improve Operations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93726B-99AE-560C-458A-5D23ABAAB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918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04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94C07-59B5-F0E4-048A-D80C3E3A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ADF1E-4F59-DA34-2A56-AD28EA93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Outcomes from ML/DL Adoption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B7F02-9E62-550B-6604-24708502F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385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772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74087-F251-BAA4-14A7-D4269CC0E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1ECDE-B50A-C177-4D03-479E600A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371268-3BAD-4844-8B4A-D9F99046F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67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1ECDE-B50A-C177-4D03-479E600A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lose-up of a blue fan&#10;&#10;Description automatically generated">
            <a:extLst>
              <a:ext uri="{FF2B5EF4-FFF2-40B4-BE49-F238E27FC236}">
                <a16:creationId xmlns:a16="http://schemas.microsoft.com/office/drawing/2014/main" id="{2C34C277-C266-FE45-008B-A99E9D00B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0" r="2022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3E809-4883-C88A-D25B-4E8C61C72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56085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8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Machine Learning &amp; Deep Learning in Healthcare: Transforming Treatment, Payment, and Operations</vt:lpstr>
      <vt:lpstr>Introduction</vt:lpstr>
      <vt:lpstr>ML/DL Use Cases for Enhancing Treatment</vt:lpstr>
      <vt:lpstr>ML/DL for Optimizing Payment Processes</vt:lpstr>
      <vt:lpstr>Leveraging ML/DL to Improve Operations</vt:lpstr>
      <vt:lpstr>Outcomes from ML/DL Adoption</vt:lpstr>
      <vt:lpstr>Challenges and Considerations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Deep Learning in Healthcare: Transforming Treatment, Payment, and Operations</dc:title>
  <dc:creator>sumanth gunda</dc:creator>
  <cp:lastModifiedBy>sumanth gunda</cp:lastModifiedBy>
  <cp:revision>1</cp:revision>
  <dcterms:created xsi:type="dcterms:W3CDTF">2023-11-30T21:24:14Z</dcterms:created>
  <dcterms:modified xsi:type="dcterms:W3CDTF">2023-11-30T21:37:50Z</dcterms:modified>
</cp:coreProperties>
</file>