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0" r:id="rId6"/>
    <p:sldId id="257" r:id="rId7"/>
    <p:sldId id="258" r:id="rId8"/>
    <p:sldId id="266" r:id="rId9"/>
    <p:sldId id="273" r:id="rId10"/>
    <p:sldId id="269" r:id="rId11"/>
    <p:sldId id="274" r:id="rId12"/>
    <p:sldId id="264" r:id="rId13"/>
    <p:sldId id="265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1D8BFF-6695-4D67-A50A-C5642685DD4E}">
          <p14:sldIdLst/>
        </p14:section>
        <p14:section name="Untitled Section" id="{D9BF9A00-D5F8-4694-AA9C-AB8E8BD65F05}">
          <p14:sldIdLst>
            <p14:sldId id="272"/>
            <p14:sldId id="270"/>
            <p14:sldId id="257"/>
            <p14:sldId id="258"/>
            <p14:sldId id="266"/>
            <p14:sldId id="273"/>
            <p14:sldId id="269"/>
            <p14:sldId id="274"/>
            <p14:sldId id="264"/>
            <p14:sldId id="265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A4CD9-895E-48D0-98B3-A59937D7A9B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3C6786-7803-4ADB-AFEF-1EB97243B9CE}">
      <dgm:prSet/>
      <dgm:spPr/>
      <dgm:t>
        <a:bodyPr/>
        <a:lstStyle/>
        <a:p>
          <a:r>
            <a:rPr lang="en-US"/>
            <a:t>Start Button</a:t>
          </a:r>
        </a:p>
      </dgm:t>
    </dgm:pt>
    <dgm:pt modelId="{AF4648A1-8A02-498A-B9DF-E3D1DE3B5E39}" type="parTrans" cxnId="{B3BD3314-5916-4ADC-9923-ACBE82FC83F6}">
      <dgm:prSet/>
      <dgm:spPr/>
      <dgm:t>
        <a:bodyPr/>
        <a:lstStyle/>
        <a:p>
          <a:endParaRPr lang="en-US"/>
        </a:p>
      </dgm:t>
    </dgm:pt>
    <dgm:pt modelId="{ED3ADF1A-A921-4E38-9B74-C8FDBDE93C3B}" type="sibTrans" cxnId="{B3BD3314-5916-4ADC-9923-ACBE82FC83F6}">
      <dgm:prSet/>
      <dgm:spPr/>
      <dgm:t>
        <a:bodyPr/>
        <a:lstStyle/>
        <a:p>
          <a:endParaRPr lang="en-US"/>
        </a:p>
      </dgm:t>
    </dgm:pt>
    <dgm:pt modelId="{3EDD84DC-657C-47D5-86BA-1D462AC5B0F6}">
      <dgm:prSet/>
      <dgm:spPr/>
      <dgm:t>
        <a:bodyPr/>
        <a:lstStyle/>
        <a:p>
          <a:r>
            <a:rPr lang="en-US"/>
            <a:t>Text field and Send</a:t>
          </a:r>
        </a:p>
      </dgm:t>
    </dgm:pt>
    <dgm:pt modelId="{BC759BC2-11C9-4540-B40E-B69E0C241F70}" type="parTrans" cxnId="{C8172E7B-FB46-4288-8003-DDF5CA3DB7C5}">
      <dgm:prSet/>
      <dgm:spPr/>
      <dgm:t>
        <a:bodyPr/>
        <a:lstStyle/>
        <a:p>
          <a:endParaRPr lang="en-US"/>
        </a:p>
      </dgm:t>
    </dgm:pt>
    <dgm:pt modelId="{17A01B92-55A7-4261-87F2-C233D8B17E8C}" type="sibTrans" cxnId="{C8172E7B-FB46-4288-8003-DDF5CA3DB7C5}">
      <dgm:prSet/>
      <dgm:spPr/>
      <dgm:t>
        <a:bodyPr/>
        <a:lstStyle/>
        <a:p>
          <a:endParaRPr lang="en-US"/>
        </a:p>
      </dgm:t>
    </dgm:pt>
    <dgm:pt modelId="{343C0E10-B98D-4AA7-B0C1-3D8A2F8CEEC3}">
      <dgm:prSet/>
      <dgm:spPr/>
      <dgm:t>
        <a:bodyPr/>
        <a:lstStyle/>
        <a:p>
          <a:r>
            <a:rPr lang="en-US" dirty="0"/>
            <a:t>Menu bar</a:t>
          </a:r>
        </a:p>
      </dgm:t>
    </dgm:pt>
    <dgm:pt modelId="{3E0750A8-5752-47B7-8B19-C2775E346FBC}" type="parTrans" cxnId="{C8EB5C34-972D-4ED2-B214-A3610D7E964F}">
      <dgm:prSet/>
      <dgm:spPr/>
      <dgm:t>
        <a:bodyPr/>
        <a:lstStyle/>
        <a:p>
          <a:endParaRPr lang="en-US"/>
        </a:p>
      </dgm:t>
    </dgm:pt>
    <dgm:pt modelId="{3F747907-EE94-48AF-92EA-B52C2EBDBC58}" type="sibTrans" cxnId="{C8EB5C34-972D-4ED2-B214-A3610D7E964F}">
      <dgm:prSet/>
      <dgm:spPr/>
      <dgm:t>
        <a:bodyPr/>
        <a:lstStyle/>
        <a:p>
          <a:endParaRPr lang="en-US"/>
        </a:p>
      </dgm:t>
    </dgm:pt>
    <dgm:pt modelId="{A4B6D2DF-30D7-43B0-B828-256299CEDADA}">
      <dgm:prSet/>
      <dgm:spPr/>
      <dgm:t>
        <a:bodyPr/>
        <a:lstStyle/>
        <a:p>
          <a:r>
            <a:rPr lang="en-US"/>
            <a:t>Working on camera</a:t>
          </a:r>
        </a:p>
      </dgm:t>
    </dgm:pt>
    <dgm:pt modelId="{ACC6A210-76F8-4A2F-8598-C9AE03BB2A5D}" type="parTrans" cxnId="{C8EDB95D-F9CB-4D41-ABDD-3A370EC0CFF3}">
      <dgm:prSet/>
      <dgm:spPr/>
      <dgm:t>
        <a:bodyPr/>
        <a:lstStyle/>
        <a:p>
          <a:endParaRPr lang="en-US"/>
        </a:p>
      </dgm:t>
    </dgm:pt>
    <dgm:pt modelId="{869E3FB2-E579-4428-8C55-B4EA973084E0}" type="sibTrans" cxnId="{C8EDB95D-F9CB-4D41-ABDD-3A370EC0CFF3}">
      <dgm:prSet/>
      <dgm:spPr/>
      <dgm:t>
        <a:bodyPr/>
        <a:lstStyle/>
        <a:p>
          <a:endParaRPr lang="en-US"/>
        </a:p>
      </dgm:t>
    </dgm:pt>
    <dgm:pt modelId="{6B0BA0AE-E340-457E-81FA-EC35A599AF6B}">
      <dgm:prSet/>
      <dgm:spPr/>
      <dgm:t>
        <a:bodyPr/>
        <a:lstStyle/>
        <a:p>
          <a:r>
            <a:rPr lang="en-US"/>
            <a:t>Inserting values into the database</a:t>
          </a:r>
        </a:p>
      </dgm:t>
    </dgm:pt>
    <dgm:pt modelId="{55BC24B0-B070-4F16-8F95-B22DA35A387A}" type="parTrans" cxnId="{A7EF4A5A-B2F5-4805-9794-ED94F9BE0F7A}">
      <dgm:prSet/>
      <dgm:spPr/>
      <dgm:t>
        <a:bodyPr/>
        <a:lstStyle/>
        <a:p>
          <a:endParaRPr lang="en-US"/>
        </a:p>
      </dgm:t>
    </dgm:pt>
    <dgm:pt modelId="{1234E0C1-7779-4276-84EB-01AA6EAECF7B}" type="sibTrans" cxnId="{A7EF4A5A-B2F5-4805-9794-ED94F9BE0F7A}">
      <dgm:prSet/>
      <dgm:spPr/>
      <dgm:t>
        <a:bodyPr/>
        <a:lstStyle/>
        <a:p>
          <a:endParaRPr lang="en-US"/>
        </a:p>
      </dgm:t>
    </dgm:pt>
    <dgm:pt modelId="{E839D195-28F8-48EB-A878-4BDDE9DF51D7}">
      <dgm:prSet/>
      <dgm:spPr/>
      <dgm:t>
        <a:bodyPr/>
        <a:lstStyle/>
        <a:p>
          <a:r>
            <a:rPr lang="en-US"/>
            <a:t>Deleting values from the database</a:t>
          </a:r>
        </a:p>
      </dgm:t>
    </dgm:pt>
    <dgm:pt modelId="{09D9A7DD-D3A2-4CFE-8DFF-06E7346FC028}" type="parTrans" cxnId="{5A825D6E-8440-4C56-B17F-6BFA6BDE386E}">
      <dgm:prSet/>
      <dgm:spPr/>
      <dgm:t>
        <a:bodyPr/>
        <a:lstStyle/>
        <a:p>
          <a:endParaRPr lang="en-US"/>
        </a:p>
      </dgm:t>
    </dgm:pt>
    <dgm:pt modelId="{43685758-F739-40F4-BD19-C8DA69BFEC05}" type="sibTrans" cxnId="{5A825D6E-8440-4C56-B17F-6BFA6BDE386E}">
      <dgm:prSet/>
      <dgm:spPr/>
      <dgm:t>
        <a:bodyPr/>
        <a:lstStyle/>
        <a:p>
          <a:endParaRPr lang="en-US"/>
        </a:p>
      </dgm:t>
    </dgm:pt>
    <dgm:pt modelId="{92DD0511-A273-46B2-96FF-FB8EF80479E3}">
      <dgm:prSet/>
      <dgm:spPr/>
      <dgm:t>
        <a:bodyPr/>
        <a:lstStyle/>
        <a:p>
          <a:r>
            <a:rPr lang="en-US"/>
            <a:t>Minimization of the gap between labels</a:t>
          </a:r>
        </a:p>
      </dgm:t>
    </dgm:pt>
    <dgm:pt modelId="{D9845857-5643-4679-9512-4A0246E6EAFF}" type="parTrans" cxnId="{538D7533-A949-418D-A6D1-8EA62F6F41A4}">
      <dgm:prSet/>
      <dgm:spPr/>
      <dgm:t>
        <a:bodyPr/>
        <a:lstStyle/>
        <a:p>
          <a:endParaRPr lang="en-US"/>
        </a:p>
      </dgm:t>
    </dgm:pt>
    <dgm:pt modelId="{4A9F60BF-A592-4FAF-9702-EC1B9C07F82B}" type="sibTrans" cxnId="{538D7533-A949-418D-A6D1-8EA62F6F41A4}">
      <dgm:prSet/>
      <dgm:spPr/>
      <dgm:t>
        <a:bodyPr/>
        <a:lstStyle/>
        <a:p>
          <a:endParaRPr lang="en-US"/>
        </a:p>
      </dgm:t>
    </dgm:pt>
    <dgm:pt modelId="{9338E219-3D4A-4C60-BC6C-3EAA3680550B}">
      <dgm:prSet/>
      <dgm:spPr/>
      <dgm:t>
        <a:bodyPr/>
        <a:lstStyle/>
        <a:p>
          <a:r>
            <a:rPr lang="en-US" dirty="0"/>
            <a:t>Alignment of labels on left and right</a:t>
          </a:r>
        </a:p>
      </dgm:t>
    </dgm:pt>
    <dgm:pt modelId="{34764E27-4FA4-4335-9820-D86A8949B4B6}" type="parTrans" cxnId="{7BC01409-5777-4D72-9CB7-756421BA3CB4}">
      <dgm:prSet/>
      <dgm:spPr/>
      <dgm:t>
        <a:bodyPr/>
        <a:lstStyle/>
        <a:p>
          <a:endParaRPr lang="en-US"/>
        </a:p>
      </dgm:t>
    </dgm:pt>
    <dgm:pt modelId="{BB46CCB2-D6C2-4EB3-A378-F64B11311DEB}" type="sibTrans" cxnId="{7BC01409-5777-4D72-9CB7-756421BA3CB4}">
      <dgm:prSet/>
      <dgm:spPr/>
      <dgm:t>
        <a:bodyPr/>
        <a:lstStyle/>
        <a:p>
          <a:endParaRPr lang="en-US"/>
        </a:p>
      </dgm:t>
    </dgm:pt>
    <dgm:pt modelId="{E72062D7-E3C8-4955-90D6-91B2A1922326}" type="pres">
      <dgm:prSet presAssocID="{1B3A4CD9-895E-48D0-98B3-A59937D7A9BC}" presName="Name0" presStyleCnt="0">
        <dgm:presLayoutVars>
          <dgm:dir/>
          <dgm:resizeHandles val="exact"/>
        </dgm:presLayoutVars>
      </dgm:prSet>
      <dgm:spPr/>
    </dgm:pt>
    <dgm:pt modelId="{53F980A2-64BE-4F28-BE84-22ECE4D7DC68}" type="pres">
      <dgm:prSet presAssocID="{3A3C6786-7803-4ADB-AFEF-1EB97243B9CE}" presName="node" presStyleLbl="node1" presStyleIdx="0" presStyleCnt="8">
        <dgm:presLayoutVars>
          <dgm:bulletEnabled val="1"/>
        </dgm:presLayoutVars>
      </dgm:prSet>
      <dgm:spPr/>
    </dgm:pt>
    <dgm:pt modelId="{FE57082C-E062-429B-8371-C1168AF98A7E}" type="pres">
      <dgm:prSet presAssocID="{ED3ADF1A-A921-4E38-9B74-C8FDBDE93C3B}" presName="sibTrans" presStyleLbl="sibTrans1D1" presStyleIdx="0" presStyleCnt="7"/>
      <dgm:spPr/>
    </dgm:pt>
    <dgm:pt modelId="{B7E5AE25-A0E7-4978-8167-88728C9643F2}" type="pres">
      <dgm:prSet presAssocID="{ED3ADF1A-A921-4E38-9B74-C8FDBDE93C3B}" presName="connectorText" presStyleLbl="sibTrans1D1" presStyleIdx="0" presStyleCnt="7"/>
      <dgm:spPr/>
    </dgm:pt>
    <dgm:pt modelId="{96AE28F6-AE82-4348-AD24-920D27124B71}" type="pres">
      <dgm:prSet presAssocID="{3EDD84DC-657C-47D5-86BA-1D462AC5B0F6}" presName="node" presStyleLbl="node1" presStyleIdx="1" presStyleCnt="8">
        <dgm:presLayoutVars>
          <dgm:bulletEnabled val="1"/>
        </dgm:presLayoutVars>
      </dgm:prSet>
      <dgm:spPr/>
    </dgm:pt>
    <dgm:pt modelId="{7C898078-1D04-422C-B629-025A514E4A17}" type="pres">
      <dgm:prSet presAssocID="{17A01B92-55A7-4261-87F2-C233D8B17E8C}" presName="sibTrans" presStyleLbl="sibTrans1D1" presStyleIdx="1" presStyleCnt="7"/>
      <dgm:spPr/>
    </dgm:pt>
    <dgm:pt modelId="{0BBD3054-8BF4-4F51-957D-50A8CF0E1EB5}" type="pres">
      <dgm:prSet presAssocID="{17A01B92-55A7-4261-87F2-C233D8B17E8C}" presName="connectorText" presStyleLbl="sibTrans1D1" presStyleIdx="1" presStyleCnt="7"/>
      <dgm:spPr/>
    </dgm:pt>
    <dgm:pt modelId="{5EC29A2D-A4CC-4FBF-920C-E482861D3CA5}" type="pres">
      <dgm:prSet presAssocID="{343C0E10-B98D-4AA7-B0C1-3D8A2F8CEEC3}" presName="node" presStyleLbl="node1" presStyleIdx="2" presStyleCnt="8">
        <dgm:presLayoutVars>
          <dgm:bulletEnabled val="1"/>
        </dgm:presLayoutVars>
      </dgm:prSet>
      <dgm:spPr/>
    </dgm:pt>
    <dgm:pt modelId="{AAA7ED09-C74F-43E7-B594-221E9219D49E}" type="pres">
      <dgm:prSet presAssocID="{3F747907-EE94-48AF-92EA-B52C2EBDBC58}" presName="sibTrans" presStyleLbl="sibTrans1D1" presStyleIdx="2" presStyleCnt="7"/>
      <dgm:spPr/>
    </dgm:pt>
    <dgm:pt modelId="{67D4C1F5-3F5E-4DC2-AA11-620DA2924D81}" type="pres">
      <dgm:prSet presAssocID="{3F747907-EE94-48AF-92EA-B52C2EBDBC58}" presName="connectorText" presStyleLbl="sibTrans1D1" presStyleIdx="2" presStyleCnt="7"/>
      <dgm:spPr/>
    </dgm:pt>
    <dgm:pt modelId="{40E4A2F9-835F-4665-AC2A-2D596D70E5FA}" type="pres">
      <dgm:prSet presAssocID="{A4B6D2DF-30D7-43B0-B828-256299CEDADA}" presName="node" presStyleLbl="node1" presStyleIdx="3" presStyleCnt="8">
        <dgm:presLayoutVars>
          <dgm:bulletEnabled val="1"/>
        </dgm:presLayoutVars>
      </dgm:prSet>
      <dgm:spPr/>
    </dgm:pt>
    <dgm:pt modelId="{8839E893-FADB-49D1-BC31-014841D1FFEA}" type="pres">
      <dgm:prSet presAssocID="{869E3FB2-E579-4428-8C55-B4EA973084E0}" presName="sibTrans" presStyleLbl="sibTrans1D1" presStyleIdx="3" presStyleCnt="7"/>
      <dgm:spPr/>
    </dgm:pt>
    <dgm:pt modelId="{5B197933-CB76-4435-9478-41D415E0D339}" type="pres">
      <dgm:prSet presAssocID="{869E3FB2-E579-4428-8C55-B4EA973084E0}" presName="connectorText" presStyleLbl="sibTrans1D1" presStyleIdx="3" presStyleCnt="7"/>
      <dgm:spPr/>
    </dgm:pt>
    <dgm:pt modelId="{F9D9EB1D-88B7-47B9-914D-B77149E51912}" type="pres">
      <dgm:prSet presAssocID="{6B0BA0AE-E340-457E-81FA-EC35A599AF6B}" presName="node" presStyleLbl="node1" presStyleIdx="4" presStyleCnt="8">
        <dgm:presLayoutVars>
          <dgm:bulletEnabled val="1"/>
        </dgm:presLayoutVars>
      </dgm:prSet>
      <dgm:spPr/>
    </dgm:pt>
    <dgm:pt modelId="{CACEC204-7350-442E-9527-7F1C8A57EAD4}" type="pres">
      <dgm:prSet presAssocID="{1234E0C1-7779-4276-84EB-01AA6EAECF7B}" presName="sibTrans" presStyleLbl="sibTrans1D1" presStyleIdx="4" presStyleCnt="7"/>
      <dgm:spPr/>
    </dgm:pt>
    <dgm:pt modelId="{16BC653F-2186-48A9-A49E-0D6954A3B90E}" type="pres">
      <dgm:prSet presAssocID="{1234E0C1-7779-4276-84EB-01AA6EAECF7B}" presName="connectorText" presStyleLbl="sibTrans1D1" presStyleIdx="4" presStyleCnt="7"/>
      <dgm:spPr/>
    </dgm:pt>
    <dgm:pt modelId="{ABC976C9-8848-4F02-8941-AD43AC2DA71A}" type="pres">
      <dgm:prSet presAssocID="{E839D195-28F8-48EB-A878-4BDDE9DF51D7}" presName="node" presStyleLbl="node1" presStyleIdx="5" presStyleCnt="8">
        <dgm:presLayoutVars>
          <dgm:bulletEnabled val="1"/>
        </dgm:presLayoutVars>
      </dgm:prSet>
      <dgm:spPr/>
    </dgm:pt>
    <dgm:pt modelId="{5A78CB35-C9AD-4861-8F2D-704C33760289}" type="pres">
      <dgm:prSet presAssocID="{43685758-F739-40F4-BD19-C8DA69BFEC05}" presName="sibTrans" presStyleLbl="sibTrans1D1" presStyleIdx="5" presStyleCnt="7"/>
      <dgm:spPr/>
    </dgm:pt>
    <dgm:pt modelId="{C5301B8E-CE8F-43C6-A434-F1523EDAE03B}" type="pres">
      <dgm:prSet presAssocID="{43685758-F739-40F4-BD19-C8DA69BFEC05}" presName="connectorText" presStyleLbl="sibTrans1D1" presStyleIdx="5" presStyleCnt="7"/>
      <dgm:spPr/>
    </dgm:pt>
    <dgm:pt modelId="{4D339885-5BF2-4D45-BF5A-6B47E218DFDF}" type="pres">
      <dgm:prSet presAssocID="{92DD0511-A273-46B2-96FF-FB8EF80479E3}" presName="node" presStyleLbl="node1" presStyleIdx="6" presStyleCnt="8">
        <dgm:presLayoutVars>
          <dgm:bulletEnabled val="1"/>
        </dgm:presLayoutVars>
      </dgm:prSet>
      <dgm:spPr/>
    </dgm:pt>
    <dgm:pt modelId="{2724EF4E-6C41-45E6-81F5-8138AEF3D5C6}" type="pres">
      <dgm:prSet presAssocID="{4A9F60BF-A592-4FAF-9702-EC1B9C07F82B}" presName="sibTrans" presStyleLbl="sibTrans1D1" presStyleIdx="6" presStyleCnt="7"/>
      <dgm:spPr/>
    </dgm:pt>
    <dgm:pt modelId="{7F66E066-053F-4014-8E2A-6DBCBE7C7765}" type="pres">
      <dgm:prSet presAssocID="{4A9F60BF-A592-4FAF-9702-EC1B9C07F82B}" presName="connectorText" presStyleLbl="sibTrans1D1" presStyleIdx="6" presStyleCnt="7"/>
      <dgm:spPr/>
    </dgm:pt>
    <dgm:pt modelId="{BB2000A1-FF0E-4650-8A2B-E5F716E2E295}" type="pres">
      <dgm:prSet presAssocID="{9338E219-3D4A-4C60-BC6C-3EAA3680550B}" presName="node" presStyleLbl="node1" presStyleIdx="7" presStyleCnt="8">
        <dgm:presLayoutVars>
          <dgm:bulletEnabled val="1"/>
        </dgm:presLayoutVars>
      </dgm:prSet>
      <dgm:spPr/>
    </dgm:pt>
  </dgm:ptLst>
  <dgm:cxnLst>
    <dgm:cxn modelId="{2A45D304-F952-4AC5-A891-B3F2102CF0EB}" type="presOf" srcId="{3F747907-EE94-48AF-92EA-B52C2EBDBC58}" destId="{AAA7ED09-C74F-43E7-B594-221E9219D49E}" srcOrd="0" destOrd="0" presId="urn:microsoft.com/office/officeart/2016/7/layout/RepeatingBendingProcessNew"/>
    <dgm:cxn modelId="{7BC01409-5777-4D72-9CB7-756421BA3CB4}" srcId="{1B3A4CD9-895E-48D0-98B3-A59937D7A9BC}" destId="{9338E219-3D4A-4C60-BC6C-3EAA3680550B}" srcOrd="7" destOrd="0" parTransId="{34764E27-4FA4-4335-9820-D86A8949B4B6}" sibTransId="{BB46CCB2-D6C2-4EB3-A378-F64B11311DEB}"/>
    <dgm:cxn modelId="{843AB711-685A-4501-AFA9-D0B077BD3D25}" type="presOf" srcId="{3F747907-EE94-48AF-92EA-B52C2EBDBC58}" destId="{67D4C1F5-3F5E-4DC2-AA11-620DA2924D81}" srcOrd="1" destOrd="0" presId="urn:microsoft.com/office/officeart/2016/7/layout/RepeatingBendingProcessNew"/>
    <dgm:cxn modelId="{B3BD3314-5916-4ADC-9923-ACBE82FC83F6}" srcId="{1B3A4CD9-895E-48D0-98B3-A59937D7A9BC}" destId="{3A3C6786-7803-4ADB-AFEF-1EB97243B9CE}" srcOrd="0" destOrd="0" parTransId="{AF4648A1-8A02-498A-B9DF-E3D1DE3B5E39}" sibTransId="{ED3ADF1A-A921-4E38-9B74-C8FDBDE93C3B}"/>
    <dgm:cxn modelId="{42CA2F28-5DBB-4012-AA6C-FC5EC47A35C8}" type="presOf" srcId="{17A01B92-55A7-4261-87F2-C233D8B17E8C}" destId="{7C898078-1D04-422C-B629-025A514E4A17}" srcOrd="0" destOrd="0" presId="urn:microsoft.com/office/officeart/2016/7/layout/RepeatingBendingProcessNew"/>
    <dgm:cxn modelId="{06B7E332-0046-4B6E-AB9B-1A7F19AE962C}" type="presOf" srcId="{3EDD84DC-657C-47D5-86BA-1D462AC5B0F6}" destId="{96AE28F6-AE82-4348-AD24-920D27124B71}" srcOrd="0" destOrd="0" presId="urn:microsoft.com/office/officeart/2016/7/layout/RepeatingBendingProcessNew"/>
    <dgm:cxn modelId="{538D7533-A949-418D-A6D1-8EA62F6F41A4}" srcId="{1B3A4CD9-895E-48D0-98B3-A59937D7A9BC}" destId="{92DD0511-A273-46B2-96FF-FB8EF80479E3}" srcOrd="6" destOrd="0" parTransId="{D9845857-5643-4679-9512-4A0246E6EAFF}" sibTransId="{4A9F60BF-A592-4FAF-9702-EC1B9C07F82B}"/>
    <dgm:cxn modelId="{C8EB5C34-972D-4ED2-B214-A3610D7E964F}" srcId="{1B3A4CD9-895E-48D0-98B3-A59937D7A9BC}" destId="{343C0E10-B98D-4AA7-B0C1-3D8A2F8CEEC3}" srcOrd="2" destOrd="0" parTransId="{3E0750A8-5752-47B7-8B19-C2775E346FBC}" sibTransId="{3F747907-EE94-48AF-92EA-B52C2EBDBC58}"/>
    <dgm:cxn modelId="{77F0F937-A0DB-4EC9-B3AF-49686E1A9AD7}" type="presOf" srcId="{43685758-F739-40F4-BD19-C8DA69BFEC05}" destId="{5A78CB35-C9AD-4861-8F2D-704C33760289}" srcOrd="0" destOrd="0" presId="urn:microsoft.com/office/officeart/2016/7/layout/RepeatingBendingProcessNew"/>
    <dgm:cxn modelId="{3CD8823B-6756-45AC-900C-4A34C02919AE}" type="presOf" srcId="{1234E0C1-7779-4276-84EB-01AA6EAECF7B}" destId="{16BC653F-2186-48A9-A49E-0D6954A3B90E}" srcOrd="1" destOrd="0" presId="urn:microsoft.com/office/officeart/2016/7/layout/RepeatingBendingProcessNew"/>
    <dgm:cxn modelId="{C8EDB95D-F9CB-4D41-ABDD-3A370EC0CFF3}" srcId="{1B3A4CD9-895E-48D0-98B3-A59937D7A9BC}" destId="{A4B6D2DF-30D7-43B0-B828-256299CEDADA}" srcOrd="3" destOrd="0" parTransId="{ACC6A210-76F8-4A2F-8598-C9AE03BB2A5D}" sibTransId="{869E3FB2-E579-4428-8C55-B4EA973084E0}"/>
    <dgm:cxn modelId="{EE051460-97BC-4020-B69E-8A7D8BC78271}" type="presOf" srcId="{ED3ADF1A-A921-4E38-9B74-C8FDBDE93C3B}" destId="{FE57082C-E062-429B-8371-C1168AF98A7E}" srcOrd="0" destOrd="0" presId="urn:microsoft.com/office/officeart/2016/7/layout/RepeatingBendingProcessNew"/>
    <dgm:cxn modelId="{F377B062-76D7-485E-8EE9-7C69FE34FF2E}" type="presOf" srcId="{343C0E10-B98D-4AA7-B0C1-3D8A2F8CEEC3}" destId="{5EC29A2D-A4CC-4FBF-920C-E482861D3CA5}" srcOrd="0" destOrd="0" presId="urn:microsoft.com/office/officeart/2016/7/layout/RepeatingBendingProcessNew"/>
    <dgm:cxn modelId="{5A825D6E-8440-4C56-B17F-6BFA6BDE386E}" srcId="{1B3A4CD9-895E-48D0-98B3-A59937D7A9BC}" destId="{E839D195-28F8-48EB-A878-4BDDE9DF51D7}" srcOrd="5" destOrd="0" parTransId="{09D9A7DD-D3A2-4CFE-8DFF-06E7346FC028}" sibTransId="{43685758-F739-40F4-BD19-C8DA69BFEC05}"/>
    <dgm:cxn modelId="{A2387270-B4A9-4927-9B8D-968F9318539D}" type="presOf" srcId="{9338E219-3D4A-4C60-BC6C-3EAA3680550B}" destId="{BB2000A1-FF0E-4650-8A2B-E5F716E2E295}" srcOrd="0" destOrd="0" presId="urn:microsoft.com/office/officeart/2016/7/layout/RepeatingBendingProcessNew"/>
    <dgm:cxn modelId="{C8BD4953-C9D9-4E23-B510-73A91C8D4507}" type="presOf" srcId="{869E3FB2-E579-4428-8C55-B4EA973084E0}" destId="{5B197933-CB76-4435-9478-41D415E0D339}" srcOrd="1" destOrd="0" presId="urn:microsoft.com/office/officeart/2016/7/layout/RepeatingBendingProcessNew"/>
    <dgm:cxn modelId="{CF477E58-B640-4F72-987F-CD402941FD63}" type="presOf" srcId="{43685758-F739-40F4-BD19-C8DA69BFEC05}" destId="{C5301B8E-CE8F-43C6-A434-F1523EDAE03B}" srcOrd="1" destOrd="0" presId="urn:microsoft.com/office/officeart/2016/7/layout/RepeatingBendingProcessNew"/>
    <dgm:cxn modelId="{A7EF4A5A-B2F5-4805-9794-ED94F9BE0F7A}" srcId="{1B3A4CD9-895E-48D0-98B3-A59937D7A9BC}" destId="{6B0BA0AE-E340-457E-81FA-EC35A599AF6B}" srcOrd="4" destOrd="0" parTransId="{55BC24B0-B070-4F16-8F95-B22DA35A387A}" sibTransId="{1234E0C1-7779-4276-84EB-01AA6EAECF7B}"/>
    <dgm:cxn modelId="{0A46077B-C941-4502-A746-7AAD8EC5D1F8}" type="presOf" srcId="{ED3ADF1A-A921-4E38-9B74-C8FDBDE93C3B}" destId="{B7E5AE25-A0E7-4978-8167-88728C9643F2}" srcOrd="1" destOrd="0" presId="urn:microsoft.com/office/officeart/2016/7/layout/RepeatingBendingProcessNew"/>
    <dgm:cxn modelId="{C8172E7B-FB46-4288-8003-DDF5CA3DB7C5}" srcId="{1B3A4CD9-895E-48D0-98B3-A59937D7A9BC}" destId="{3EDD84DC-657C-47D5-86BA-1D462AC5B0F6}" srcOrd="1" destOrd="0" parTransId="{BC759BC2-11C9-4540-B40E-B69E0C241F70}" sibTransId="{17A01B92-55A7-4261-87F2-C233D8B17E8C}"/>
    <dgm:cxn modelId="{DDDB1C8C-F7B1-4179-8099-48CBE10C5667}" type="presOf" srcId="{4A9F60BF-A592-4FAF-9702-EC1B9C07F82B}" destId="{2724EF4E-6C41-45E6-81F5-8138AEF3D5C6}" srcOrd="0" destOrd="0" presId="urn:microsoft.com/office/officeart/2016/7/layout/RepeatingBendingProcessNew"/>
    <dgm:cxn modelId="{6C2BC18C-E568-4C6A-BDE5-7D120E128A40}" type="presOf" srcId="{869E3FB2-E579-4428-8C55-B4EA973084E0}" destId="{8839E893-FADB-49D1-BC31-014841D1FFEA}" srcOrd="0" destOrd="0" presId="urn:microsoft.com/office/officeart/2016/7/layout/RepeatingBendingProcessNew"/>
    <dgm:cxn modelId="{5F29CEA7-21B5-4429-A460-636520CFDDFB}" type="presOf" srcId="{1234E0C1-7779-4276-84EB-01AA6EAECF7B}" destId="{CACEC204-7350-442E-9527-7F1C8A57EAD4}" srcOrd="0" destOrd="0" presId="urn:microsoft.com/office/officeart/2016/7/layout/RepeatingBendingProcessNew"/>
    <dgm:cxn modelId="{314716B0-1574-4BC1-ABC5-C1C5732AA68E}" type="presOf" srcId="{92DD0511-A273-46B2-96FF-FB8EF80479E3}" destId="{4D339885-5BF2-4D45-BF5A-6B47E218DFDF}" srcOrd="0" destOrd="0" presId="urn:microsoft.com/office/officeart/2016/7/layout/RepeatingBendingProcessNew"/>
    <dgm:cxn modelId="{3B6116BF-A74C-4B85-A70A-2A3B2BF0952F}" type="presOf" srcId="{17A01B92-55A7-4261-87F2-C233D8B17E8C}" destId="{0BBD3054-8BF4-4F51-957D-50A8CF0E1EB5}" srcOrd="1" destOrd="0" presId="urn:microsoft.com/office/officeart/2016/7/layout/RepeatingBendingProcessNew"/>
    <dgm:cxn modelId="{8A3F89D3-13F7-4A34-A756-0D6E7993650C}" type="presOf" srcId="{E839D195-28F8-48EB-A878-4BDDE9DF51D7}" destId="{ABC976C9-8848-4F02-8941-AD43AC2DA71A}" srcOrd="0" destOrd="0" presId="urn:microsoft.com/office/officeart/2016/7/layout/RepeatingBendingProcessNew"/>
    <dgm:cxn modelId="{78A299D3-2701-4C69-B49C-EF1099E3EE38}" type="presOf" srcId="{6B0BA0AE-E340-457E-81FA-EC35A599AF6B}" destId="{F9D9EB1D-88B7-47B9-914D-B77149E51912}" srcOrd="0" destOrd="0" presId="urn:microsoft.com/office/officeart/2016/7/layout/RepeatingBendingProcessNew"/>
    <dgm:cxn modelId="{FBC6FBDC-943D-4C0A-B7D2-6E801B610E84}" type="presOf" srcId="{A4B6D2DF-30D7-43B0-B828-256299CEDADA}" destId="{40E4A2F9-835F-4665-AC2A-2D596D70E5FA}" srcOrd="0" destOrd="0" presId="urn:microsoft.com/office/officeart/2016/7/layout/RepeatingBendingProcessNew"/>
    <dgm:cxn modelId="{469BFAF1-2850-44E2-B1D3-94BB75A8043C}" type="presOf" srcId="{1B3A4CD9-895E-48D0-98B3-A59937D7A9BC}" destId="{E72062D7-E3C8-4955-90D6-91B2A1922326}" srcOrd="0" destOrd="0" presId="urn:microsoft.com/office/officeart/2016/7/layout/RepeatingBendingProcessNew"/>
    <dgm:cxn modelId="{A71909F2-BE30-4B41-946C-9BC75CBB3752}" type="presOf" srcId="{4A9F60BF-A592-4FAF-9702-EC1B9C07F82B}" destId="{7F66E066-053F-4014-8E2A-6DBCBE7C7765}" srcOrd="1" destOrd="0" presId="urn:microsoft.com/office/officeart/2016/7/layout/RepeatingBendingProcessNew"/>
    <dgm:cxn modelId="{FD6E8FF2-DE20-4B53-8CC8-4D8BE248883D}" type="presOf" srcId="{3A3C6786-7803-4ADB-AFEF-1EB97243B9CE}" destId="{53F980A2-64BE-4F28-BE84-22ECE4D7DC68}" srcOrd="0" destOrd="0" presId="urn:microsoft.com/office/officeart/2016/7/layout/RepeatingBendingProcessNew"/>
    <dgm:cxn modelId="{CD1EADAB-95EF-49C5-AD43-BDF1B164CC9D}" type="presParOf" srcId="{E72062D7-E3C8-4955-90D6-91B2A1922326}" destId="{53F980A2-64BE-4F28-BE84-22ECE4D7DC68}" srcOrd="0" destOrd="0" presId="urn:microsoft.com/office/officeart/2016/7/layout/RepeatingBendingProcessNew"/>
    <dgm:cxn modelId="{7830F4E8-F3B3-414C-BB29-5A757B1F0DF3}" type="presParOf" srcId="{E72062D7-E3C8-4955-90D6-91B2A1922326}" destId="{FE57082C-E062-429B-8371-C1168AF98A7E}" srcOrd="1" destOrd="0" presId="urn:microsoft.com/office/officeart/2016/7/layout/RepeatingBendingProcessNew"/>
    <dgm:cxn modelId="{51FA3CC5-6EAA-48EF-8E59-58D944A0B203}" type="presParOf" srcId="{FE57082C-E062-429B-8371-C1168AF98A7E}" destId="{B7E5AE25-A0E7-4978-8167-88728C9643F2}" srcOrd="0" destOrd="0" presId="urn:microsoft.com/office/officeart/2016/7/layout/RepeatingBendingProcessNew"/>
    <dgm:cxn modelId="{D4819755-52FB-4EA6-863D-BFF13CA4F652}" type="presParOf" srcId="{E72062D7-E3C8-4955-90D6-91B2A1922326}" destId="{96AE28F6-AE82-4348-AD24-920D27124B71}" srcOrd="2" destOrd="0" presId="urn:microsoft.com/office/officeart/2016/7/layout/RepeatingBendingProcessNew"/>
    <dgm:cxn modelId="{A00E0565-EBFE-4475-8713-8AC4CAB31E61}" type="presParOf" srcId="{E72062D7-E3C8-4955-90D6-91B2A1922326}" destId="{7C898078-1D04-422C-B629-025A514E4A17}" srcOrd="3" destOrd="0" presId="urn:microsoft.com/office/officeart/2016/7/layout/RepeatingBendingProcessNew"/>
    <dgm:cxn modelId="{8CA51B44-6BF0-45D1-8DA9-46414DF55D10}" type="presParOf" srcId="{7C898078-1D04-422C-B629-025A514E4A17}" destId="{0BBD3054-8BF4-4F51-957D-50A8CF0E1EB5}" srcOrd="0" destOrd="0" presId="urn:microsoft.com/office/officeart/2016/7/layout/RepeatingBendingProcessNew"/>
    <dgm:cxn modelId="{37536901-ECC7-4D53-AF14-034D2172B5F0}" type="presParOf" srcId="{E72062D7-E3C8-4955-90D6-91B2A1922326}" destId="{5EC29A2D-A4CC-4FBF-920C-E482861D3CA5}" srcOrd="4" destOrd="0" presId="urn:microsoft.com/office/officeart/2016/7/layout/RepeatingBendingProcessNew"/>
    <dgm:cxn modelId="{CABB9B5E-7CB4-4863-BBD5-563154383096}" type="presParOf" srcId="{E72062D7-E3C8-4955-90D6-91B2A1922326}" destId="{AAA7ED09-C74F-43E7-B594-221E9219D49E}" srcOrd="5" destOrd="0" presId="urn:microsoft.com/office/officeart/2016/7/layout/RepeatingBendingProcessNew"/>
    <dgm:cxn modelId="{7D97A5B3-5E7D-4575-BEE2-19665C7BF451}" type="presParOf" srcId="{AAA7ED09-C74F-43E7-B594-221E9219D49E}" destId="{67D4C1F5-3F5E-4DC2-AA11-620DA2924D81}" srcOrd="0" destOrd="0" presId="urn:microsoft.com/office/officeart/2016/7/layout/RepeatingBendingProcessNew"/>
    <dgm:cxn modelId="{40AACBCB-7159-46A6-A741-0801606549AF}" type="presParOf" srcId="{E72062D7-E3C8-4955-90D6-91B2A1922326}" destId="{40E4A2F9-835F-4665-AC2A-2D596D70E5FA}" srcOrd="6" destOrd="0" presId="urn:microsoft.com/office/officeart/2016/7/layout/RepeatingBendingProcessNew"/>
    <dgm:cxn modelId="{C7CB9B39-6D45-4689-B0E2-7BFB18B1C9AE}" type="presParOf" srcId="{E72062D7-E3C8-4955-90D6-91B2A1922326}" destId="{8839E893-FADB-49D1-BC31-014841D1FFEA}" srcOrd="7" destOrd="0" presId="urn:microsoft.com/office/officeart/2016/7/layout/RepeatingBendingProcessNew"/>
    <dgm:cxn modelId="{4FE8922D-4DBE-409A-940D-A3947157B044}" type="presParOf" srcId="{8839E893-FADB-49D1-BC31-014841D1FFEA}" destId="{5B197933-CB76-4435-9478-41D415E0D339}" srcOrd="0" destOrd="0" presId="urn:microsoft.com/office/officeart/2016/7/layout/RepeatingBendingProcessNew"/>
    <dgm:cxn modelId="{1D8C1AD9-4211-459D-92F1-C5B68B8D3A75}" type="presParOf" srcId="{E72062D7-E3C8-4955-90D6-91B2A1922326}" destId="{F9D9EB1D-88B7-47B9-914D-B77149E51912}" srcOrd="8" destOrd="0" presId="urn:microsoft.com/office/officeart/2016/7/layout/RepeatingBendingProcessNew"/>
    <dgm:cxn modelId="{7826EE10-F3C8-4A78-B74F-412140E40339}" type="presParOf" srcId="{E72062D7-E3C8-4955-90D6-91B2A1922326}" destId="{CACEC204-7350-442E-9527-7F1C8A57EAD4}" srcOrd="9" destOrd="0" presId="urn:microsoft.com/office/officeart/2016/7/layout/RepeatingBendingProcessNew"/>
    <dgm:cxn modelId="{B08A9401-A092-4ACA-AE5E-8D36E2B588C3}" type="presParOf" srcId="{CACEC204-7350-442E-9527-7F1C8A57EAD4}" destId="{16BC653F-2186-48A9-A49E-0D6954A3B90E}" srcOrd="0" destOrd="0" presId="urn:microsoft.com/office/officeart/2016/7/layout/RepeatingBendingProcessNew"/>
    <dgm:cxn modelId="{BEA2E52C-E548-4D62-8D15-F618F668590E}" type="presParOf" srcId="{E72062D7-E3C8-4955-90D6-91B2A1922326}" destId="{ABC976C9-8848-4F02-8941-AD43AC2DA71A}" srcOrd="10" destOrd="0" presId="urn:microsoft.com/office/officeart/2016/7/layout/RepeatingBendingProcessNew"/>
    <dgm:cxn modelId="{B1CB9F37-9746-4941-88E3-C96D0D4CC5B3}" type="presParOf" srcId="{E72062D7-E3C8-4955-90D6-91B2A1922326}" destId="{5A78CB35-C9AD-4861-8F2D-704C33760289}" srcOrd="11" destOrd="0" presId="urn:microsoft.com/office/officeart/2016/7/layout/RepeatingBendingProcessNew"/>
    <dgm:cxn modelId="{52FE59DC-16BD-402B-9C21-BDD1A0890132}" type="presParOf" srcId="{5A78CB35-C9AD-4861-8F2D-704C33760289}" destId="{C5301B8E-CE8F-43C6-A434-F1523EDAE03B}" srcOrd="0" destOrd="0" presId="urn:microsoft.com/office/officeart/2016/7/layout/RepeatingBendingProcessNew"/>
    <dgm:cxn modelId="{19E67FE7-F6ED-45FB-BDD6-A1D739458A90}" type="presParOf" srcId="{E72062D7-E3C8-4955-90D6-91B2A1922326}" destId="{4D339885-5BF2-4D45-BF5A-6B47E218DFDF}" srcOrd="12" destOrd="0" presId="urn:microsoft.com/office/officeart/2016/7/layout/RepeatingBendingProcessNew"/>
    <dgm:cxn modelId="{AD69334A-67C2-4684-8950-FA3CAFD1E4A6}" type="presParOf" srcId="{E72062D7-E3C8-4955-90D6-91B2A1922326}" destId="{2724EF4E-6C41-45E6-81F5-8138AEF3D5C6}" srcOrd="13" destOrd="0" presId="urn:microsoft.com/office/officeart/2016/7/layout/RepeatingBendingProcessNew"/>
    <dgm:cxn modelId="{B434DE99-1DA2-4A4B-9801-54AD76EC0DFD}" type="presParOf" srcId="{2724EF4E-6C41-45E6-81F5-8138AEF3D5C6}" destId="{7F66E066-053F-4014-8E2A-6DBCBE7C7765}" srcOrd="0" destOrd="0" presId="urn:microsoft.com/office/officeart/2016/7/layout/RepeatingBendingProcessNew"/>
    <dgm:cxn modelId="{B0108BAE-EB1B-42E2-BF69-06252AF64551}" type="presParOf" srcId="{E72062D7-E3C8-4955-90D6-91B2A1922326}" destId="{BB2000A1-FF0E-4650-8A2B-E5F716E2E29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7082C-E062-429B-8371-C1168AF98A7E}">
      <dsp:nvSpPr>
        <dsp:cNvPr id="0" name=""/>
        <dsp:cNvSpPr/>
      </dsp:nvSpPr>
      <dsp:spPr>
        <a:xfrm>
          <a:off x="2254253" y="870662"/>
          <a:ext cx="486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1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774" y="913794"/>
        <a:ext cx="25875" cy="5175"/>
      </dsp:txXfrm>
    </dsp:sp>
    <dsp:sp modelId="{53F980A2-64BE-4F28-BE84-22ECE4D7DC68}">
      <dsp:nvSpPr>
        <dsp:cNvPr id="0" name=""/>
        <dsp:cNvSpPr/>
      </dsp:nvSpPr>
      <dsp:spPr>
        <a:xfrm>
          <a:off x="5977" y="241359"/>
          <a:ext cx="2250076" cy="13500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Button</a:t>
          </a:r>
        </a:p>
      </dsp:txBody>
      <dsp:txXfrm>
        <a:off x="5977" y="241359"/>
        <a:ext cx="2250076" cy="1350045"/>
      </dsp:txXfrm>
    </dsp:sp>
    <dsp:sp modelId="{7C898078-1D04-422C-B629-025A514E4A17}">
      <dsp:nvSpPr>
        <dsp:cNvPr id="0" name=""/>
        <dsp:cNvSpPr/>
      </dsp:nvSpPr>
      <dsp:spPr>
        <a:xfrm>
          <a:off x="5021847" y="870662"/>
          <a:ext cx="486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17" y="45720"/>
              </a:lnTo>
            </a:path>
          </a:pathLst>
        </a:custGeom>
        <a:noFill/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2368" y="913794"/>
        <a:ext cx="25875" cy="5175"/>
      </dsp:txXfrm>
    </dsp:sp>
    <dsp:sp modelId="{96AE28F6-AE82-4348-AD24-920D27124B71}">
      <dsp:nvSpPr>
        <dsp:cNvPr id="0" name=""/>
        <dsp:cNvSpPr/>
      </dsp:nvSpPr>
      <dsp:spPr>
        <a:xfrm>
          <a:off x="2773571" y="241359"/>
          <a:ext cx="2250076" cy="1350045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Text field and Send</a:t>
          </a:r>
        </a:p>
      </dsp:txBody>
      <dsp:txXfrm>
        <a:off x="2773571" y="241359"/>
        <a:ext cx="2250076" cy="1350045"/>
      </dsp:txXfrm>
    </dsp:sp>
    <dsp:sp modelId="{AAA7ED09-C74F-43E7-B594-221E9219D49E}">
      <dsp:nvSpPr>
        <dsp:cNvPr id="0" name=""/>
        <dsp:cNvSpPr/>
      </dsp:nvSpPr>
      <dsp:spPr>
        <a:xfrm>
          <a:off x="1131015" y="1589605"/>
          <a:ext cx="5535187" cy="486917"/>
        </a:xfrm>
        <a:custGeom>
          <a:avLst/>
          <a:gdLst/>
          <a:ahLst/>
          <a:cxnLst/>
          <a:rect l="0" t="0" r="0" b="0"/>
          <a:pathLst>
            <a:path>
              <a:moveTo>
                <a:pt x="5535187" y="0"/>
              </a:moveTo>
              <a:lnTo>
                <a:pt x="5535187" y="260558"/>
              </a:lnTo>
              <a:lnTo>
                <a:pt x="0" y="260558"/>
              </a:lnTo>
              <a:lnTo>
                <a:pt x="0" y="486917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626" y="1830476"/>
        <a:ext cx="277966" cy="5175"/>
      </dsp:txXfrm>
    </dsp:sp>
    <dsp:sp modelId="{5EC29A2D-A4CC-4FBF-920C-E482861D3CA5}">
      <dsp:nvSpPr>
        <dsp:cNvPr id="0" name=""/>
        <dsp:cNvSpPr/>
      </dsp:nvSpPr>
      <dsp:spPr>
        <a:xfrm>
          <a:off x="5541165" y="241359"/>
          <a:ext cx="2250076" cy="1350045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Menu bar</a:t>
          </a:r>
        </a:p>
      </dsp:txBody>
      <dsp:txXfrm>
        <a:off x="5541165" y="241359"/>
        <a:ext cx="2250076" cy="1350045"/>
      </dsp:txXfrm>
    </dsp:sp>
    <dsp:sp modelId="{8839E893-FADB-49D1-BC31-014841D1FFEA}">
      <dsp:nvSpPr>
        <dsp:cNvPr id="0" name=""/>
        <dsp:cNvSpPr/>
      </dsp:nvSpPr>
      <dsp:spPr>
        <a:xfrm>
          <a:off x="2254253" y="2738225"/>
          <a:ext cx="486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17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774" y="2781357"/>
        <a:ext cx="25875" cy="5175"/>
      </dsp:txXfrm>
    </dsp:sp>
    <dsp:sp modelId="{40E4A2F9-835F-4665-AC2A-2D596D70E5FA}">
      <dsp:nvSpPr>
        <dsp:cNvPr id="0" name=""/>
        <dsp:cNvSpPr/>
      </dsp:nvSpPr>
      <dsp:spPr>
        <a:xfrm>
          <a:off x="5977" y="2108922"/>
          <a:ext cx="2250076" cy="1350045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on camera</a:t>
          </a:r>
        </a:p>
      </dsp:txBody>
      <dsp:txXfrm>
        <a:off x="5977" y="2108922"/>
        <a:ext cx="2250076" cy="1350045"/>
      </dsp:txXfrm>
    </dsp:sp>
    <dsp:sp modelId="{CACEC204-7350-442E-9527-7F1C8A57EAD4}">
      <dsp:nvSpPr>
        <dsp:cNvPr id="0" name=""/>
        <dsp:cNvSpPr/>
      </dsp:nvSpPr>
      <dsp:spPr>
        <a:xfrm>
          <a:off x="5021847" y="2738225"/>
          <a:ext cx="486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17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2368" y="2781357"/>
        <a:ext cx="25875" cy="5175"/>
      </dsp:txXfrm>
    </dsp:sp>
    <dsp:sp modelId="{F9D9EB1D-88B7-47B9-914D-B77149E51912}">
      <dsp:nvSpPr>
        <dsp:cNvPr id="0" name=""/>
        <dsp:cNvSpPr/>
      </dsp:nvSpPr>
      <dsp:spPr>
        <a:xfrm>
          <a:off x="2773571" y="2108922"/>
          <a:ext cx="2250076" cy="1350045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Inserting values into the database</a:t>
          </a:r>
        </a:p>
      </dsp:txBody>
      <dsp:txXfrm>
        <a:off x="2773571" y="2108922"/>
        <a:ext cx="2250076" cy="1350045"/>
      </dsp:txXfrm>
    </dsp:sp>
    <dsp:sp modelId="{5A78CB35-C9AD-4861-8F2D-704C33760289}">
      <dsp:nvSpPr>
        <dsp:cNvPr id="0" name=""/>
        <dsp:cNvSpPr/>
      </dsp:nvSpPr>
      <dsp:spPr>
        <a:xfrm>
          <a:off x="1131015" y="3457168"/>
          <a:ext cx="5535187" cy="486917"/>
        </a:xfrm>
        <a:custGeom>
          <a:avLst/>
          <a:gdLst/>
          <a:ahLst/>
          <a:cxnLst/>
          <a:rect l="0" t="0" r="0" b="0"/>
          <a:pathLst>
            <a:path>
              <a:moveTo>
                <a:pt x="5535187" y="0"/>
              </a:moveTo>
              <a:lnTo>
                <a:pt x="5535187" y="260558"/>
              </a:lnTo>
              <a:lnTo>
                <a:pt x="0" y="260558"/>
              </a:lnTo>
              <a:lnTo>
                <a:pt x="0" y="486917"/>
              </a:lnTo>
            </a:path>
          </a:pathLst>
        </a:custGeom>
        <a:noFill/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626" y="3698039"/>
        <a:ext cx="277966" cy="5175"/>
      </dsp:txXfrm>
    </dsp:sp>
    <dsp:sp modelId="{ABC976C9-8848-4F02-8941-AD43AC2DA71A}">
      <dsp:nvSpPr>
        <dsp:cNvPr id="0" name=""/>
        <dsp:cNvSpPr/>
      </dsp:nvSpPr>
      <dsp:spPr>
        <a:xfrm>
          <a:off x="5541165" y="2108922"/>
          <a:ext cx="2250076" cy="1350045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Deleting values from the database</a:t>
          </a:r>
        </a:p>
      </dsp:txBody>
      <dsp:txXfrm>
        <a:off x="5541165" y="2108922"/>
        <a:ext cx="2250076" cy="1350045"/>
      </dsp:txXfrm>
    </dsp:sp>
    <dsp:sp modelId="{2724EF4E-6C41-45E6-81F5-8138AEF3D5C6}">
      <dsp:nvSpPr>
        <dsp:cNvPr id="0" name=""/>
        <dsp:cNvSpPr/>
      </dsp:nvSpPr>
      <dsp:spPr>
        <a:xfrm>
          <a:off x="2254253" y="4605788"/>
          <a:ext cx="486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17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774" y="4648921"/>
        <a:ext cx="25875" cy="5175"/>
      </dsp:txXfrm>
    </dsp:sp>
    <dsp:sp modelId="{4D339885-5BF2-4D45-BF5A-6B47E218DFDF}">
      <dsp:nvSpPr>
        <dsp:cNvPr id="0" name=""/>
        <dsp:cNvSpPr/>
      </dsp:nvSpPr>
      <dsp:spPr>
        <a:xfrm>
          <a:off x="5977" y="3976485"/>
          <a:ext cx="2250076" cy="1350045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Minimization of the gap between labels</a:t>
          </a:r>
        </a:p>
      </dsp:txBody>
      <dsp:txXfrm>
        <a:off x="5977" y="3976485"/>
        <a:ext cx="2250076" cy="1350045"/>
      </dsp:txXfrm>
    </dsp:sp>
    <dsp:sp modelId="{BB2000A1-FF0E-4650-8A2B-E5F716E2E295}">
      <dsp:nvSpPr>
        <dsp:cNvPr id="0" name=""/>
        <dsp:cNvSpPr/>
      </dsp:nvSpPr>
      <dsp:spPr>
        <a:xfrm>
          <a:off x="2773571" y="3976485"/>
          <a:ext cx="2250076" cy="135004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6" tIns="115733" rIns="110256" bIns="11573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Alignment of labels on left and right</a:t>
          </a:r>
        </a:p>
      </dsp:txBody>
      <dsp:txXfrm>
        <a:off x="2773571" y="3976485"/>
        <a:ext cx="2250076" cy="1350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57C-7E14-124F-D7B4-43A39729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93798-F45C-A218-3904-F9C885F95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7FEC-A1B6-19A8-3851-846225F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7E9B-81D3-0D6D-1D14-2637210B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A358-8EE5-155D-3B76-B548BDA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5D54-0EBD-4AEE-B358-7077C62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8E21-EA39-CC94-92A4-1E7F9D33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67F8-D5A4-039F-2656-C06CEFB7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A0A0-91D4-777A-6426-CF0F1000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FFC7-0109-4544-02F6-2F99E31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C107D-797E-2892-A5F4-3012734F1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BC8F-FC85-7903-063D-9EE454139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75E8-B36A-0C41-39A4-15A2B2C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AA5E-1DF8-1850-4E65-BAE43B53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EC2E-40A8-2866-E8D0-FFB3C500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7BB9-9D1E-6314-867B-9D09F183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D855-B08F-83B2-AE70-3E510A93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BB8D-5A63-4E35-40B5-2EC6297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4DF-9D4D-FE6E-5EF8-4CA8973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8D61-4127-C61F-E596-C500D799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7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A542-BCD6-1EC5-2496-4401EB9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699-E7A5-C374-2B6B-0367EF23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8565-D4AC-0DD5-2876-58B7B600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26-1654-1671-A6A0-1FF2078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A133-DC8D-2E64-AE48-9D4C797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11B-0B58-FB00-5024-F9A98631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98E-AF4F-EAFA-D151-8C943BD03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0F109-2918-12E2-0508-A1DBBA85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F8C24-B3AC-2222-4CC7-B06E7BB1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D55B-E733-4278-2E75-73686C9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83591-C0A3-BCFD-C47A-893E680B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5E07-E26D-0707-A1EE-FEC838A6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1474-53D4-C0A5-A5BD-A2624093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F215-1FC7-26D1-E769-81DB5232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B1D8-CBDB-33CD-F1D2-98E5A578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E89B4-0BF7-99A0-9522-F45F8DB16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B17BE-FAE8-B167-20B1-EF795482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3CB71-15D6-5570-F5EB-9A967D7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1BE64-FF30-253B-B6F4-A4C3296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6575-9426-D0CF-8A8C-523455C8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8C0D2-D658-6A8B-9389-0835F8F4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C3E49-1B3C-1AD3-6648-8A997E91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27AF-83C2-F8E1-675D-699CFF39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80103-CC29-220C-10B0-4AAE82BE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BA9AB-1155-7308-D240-9226E7E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A8E1D-DC76-0522-25CE-EEC440E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C1BA-06D1-A09B-AF5C-3081FA30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EE1D-384D-FF22-0BA4-6515C736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AD30F-0DB1-7DC8-0317-4FA1EDD5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7BC8A-BE40-BE67-DFCE-EADF1A36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E7D9-3109-57A9-0D96-75378D57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05E1-FD53-0F1A-D563-01F0DE8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B47-FF5D-648F-7854-77F8809F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AA49A-9BEB-C4B5-AD4F-369334552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24448-9D44-D6AB-60B8-7669D1B3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1CBA-097D-162E-E7DF-74740935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5423-F7FF-72AC-C50F-ADC525EB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9B7E-376F-E759-E05C-D738EEE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2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85D33-4F30-1E9E-7675-A8BFEB06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53B6-0326-4561-E78A-F58B4DE7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D046-A8AE-7DDE-21E6-059B14A61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9CDA-070A-49BA-8FAA-40AF95225B3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2C7F-4326-90C1-95C3-9BA689591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C4A2-1232-191E-C4BE-472995C0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8B3D-CB60-456F-8D6D-E5A07E661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AC734-73DD-757F-947F-D7FA4CA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5468548" cy="55788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LPU-AICA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LPU Artificial Intelligence Communication Assistant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13BB2842-9C24-2434-887B-B0942040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40080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72114-298B-FD52-3F72-96B19873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u="sng" dirty="0"/>
              <a:t>Maintenance</a:t>
            </a:r>
            <a:endParaRPr lang="en-IN" u="sng" dirty="0"/>
          </a:p>
        </p:txBody>
      </p:sp>
      <p:pic>
        <p:nvPicPr>
          <p:cNvPr id="22" name="Picture 4" descr="Magnifying glass on clear background">
            <a:extLst>
              <a:ext uri="{FF2B5EF4-FFF2-40B4-BE49-F238E27FC236}">
                <a16:creationId xmlns:a16="http://schemas.microsoft.com/office/drawing/2014/main" id="{344A498C-74F4-424D-2D5F-3E9FEB06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67" r="18587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200426D-D9CF-95EC-E4D5-063AE30D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7369628" cy="4054298"/>
          </a:xfrm>
        </p:spPr>
        <p:txBody>
          <a:bodyPr anchor="t">
            <a:normAutofit/>
          </a:bodyPr>
          <a:lstStyle/>
          <a:p>
            <a:r>
              <a:rPr lang="en-US"/>
              <a:t>No matter how good the product is with out improvisions</a:t>
            </a:r>
          </a:p>
          <a:p>
            <a:r>
              <a:rPr lang="en-US"/>
              <a:t>So to make our model more improved  we generated a google form</a:t>
            </a:r>
          </a:p>
          <a:p>
            <a:r>
              <a:rPr lang="en-US"/>
              <a:t>We almost taken around 100 responses</a:t>
            </a:r>
          </a:p>
          <a:p>
            <a:r>
              <a:rPr lang="en-US" u="sng"/>
              <a:t>Google form link🔗 </a:t>
            </a:r>
          </a:p>
          <a:p>
            <a:pPr marL="0" indent="0">
              <a:buNone/>
            </a:pPr>
            <a:r>
              <a:rPr lang="en-IN"/>
              <a:t>https://forms.gle/8qWdZ2kmEeVSLHjz6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06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10C8-0019-AC63-E18E-F5E97EC4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Dialogflow</a:t>
            </a:r>
            <a:endParaRPr lang="en-IN" sz="3600" dirty="0"/>
          </a:p>
        </p:txBody>
      </p:sp>
      <p:pic>
        <p:nvPicPr>
          <p:cNvPr id="1026" name="Picture 2" descr="Blog: What is Dialogflow? What are the uses and Benefits of Dialogflow? |  Tudip">
            <a:extLst>
              <a:ext uri="{FF2B5EF4-FFF2-40B4-BE49-F238E27FC236}">
                <a16:creationId xmlns:a16="http://schemas.microsoft.com/office/drawing/2014/main" id="{62145BCF-C25A-5DF8-7440-2DCC2C3AE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AD230B-DBCE-479B-1ADB-37336E9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196" y="3752850"/>
            <a:ext cx="7996335" cy="3021174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Dialogflow</a:t>
            </a:r>
            <a:r>
              <a:rPr lang="en-US" sz="2400" dirty="0"/>
              <a:t> is a conversational AI platform developed by Google</a:t>
            </a:r>
          </a:p>
          <a:p>
            <a:r>
              <a:rPr lang="en-US" sz="2400" dirty="0" err="1"/>
              <a:t>Dialogflow</a:t>
            </a:r>
            <a:r>
              <a:rPr lang="en-US" sz="2400" dirty="0"/>
              <a:t> is an NLP (Natural Language Processing) platform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Dialogflow's</a:t>
            </a:r>
            <a:r>
              <a:rPr lang="en-US" sz="2400" dirty="0"/>
              <a:t> NLU service enables chatbots and voice assistants to understand and interpret natural language input from users.</a:t>
            </a:r>
          </a:p>
        </p:txBody>
      </p:sp>
    </p:spTree>
    <p:extLst>
      <p:ext uri="{BB962C8B-B14F-4D97-AF65-F5344CB8AC3E}">
        <p14:creationId xmlns:p14="http://schemas.microsoft.com/office/powerpoint/2010/main" val="386821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9CC284-008B-4C71-28D1-6A7747D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428"/>
            <a:ext cx="5559964" cy="18723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F2CD40C-2338-718B-61A8-79AF4EDE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99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DDA9F-B1FE-D17B-8286-9B4BCA75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565224" cy="2154254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chemeClr val="tx2"/>
                </a:solidFill>
              </a:rPr>
              <a:t>Team Members</a:t>
            </a:r>
            <a:endParaRPr lang="en-IN" sz="6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7FF9-A6AD-EB91-DD22-37DF797C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546194"/>
            <a:ext cx="5822102" cy="39394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12107634              Sumanth              12106096              Easwanth   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12108102              Vijay Vardhan       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IN" sz="3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48E6B4F1-7A5D-6A24-7C81-189EEDEA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8CB0C-BF0F-05E1-CBF2-CDC2C4C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Waterfall model</a:t>
            </a:r>
            <a:br>
              <a:rPr lang="en-US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55EDF3D2-DA44-96CF-FB35-5471FC20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969" y="661481"/>
            <a:ext cx="8442496" cy="55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313DC-AA94-FB31-8C0F-D13CC738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u="sng" dirty="0">
                <a:solidFill>
                  <a:srgbClr val="FFFFFF"/>
                </a:solidFill>
              </a:rPr>
              <a:t>Requirements</a:t>
            </a:r>
            <a:r>
              <a:rPr lang="en-US" sz="4100" dirty="0">
                <a:solidFill>
                  <a:srgbClr val="FFFFFF"/>
                </a:solidFill>
              </a:rPr>
              <a:t>	</a:t>
            </a:r>
            <a:endParaRPr lang="en-IN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938A-4186-14CE-1EDC-C6FC6D8FF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805948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Visual Studio My SQL</a:t>
            </a:r>
          </a:p>
          <a:p>
            <a:r>
              <a:rPr lang="en-US" sz="3200" dirty="0"/>
              <a:t>Dialog Flow</a:t>
            </a:r>
          </a:p>
          <a:p>
            <a:r>
              <a:rPr lang="en-US" sz="3200" dirty="0"/>
              <a:t>org.apache.sling.commons.log-2.1.2</a:t>
            </a:r>
          </a:p>
          <a:p>
            <a:r>
              <a:rPr lang="en-US" sz="3200" dirty="0"/>
              <a:t>Slf4j-api-2.0.99</a:t>
            </a:r>
          </a:p>
          <a:p>
            <a:r>
              <a:rPr lang="en-US" sz="3200" dirty="0"/>
              <a:t>Webcame-capture-0.3.12</a:t>
            </a:r>
          </a:p>
          <a:p>
            <a:r>
              <a:rPr lang="en-US" sz="3200" dirty="0"/>
              <a:t>Figma</a:t>
            </a:r>
          </a:p>
          <a:p>
            <a:r>
              <a:rPr lang="en-US" sz="3200" dirty="0"/>
              <a:t>SQL</a:t>
            </a:r>
          </a:p>
          <a:p>
            <a:r>
              <a:rPr lang="en-US" sz="3200" dirty="0" err="1"/>
              <a:t>JFrames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3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8D6BC-413E-60F7-7312-2EB0C4C8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Analysis of resources </a:t>
            </a:r>
            <a:endParaRPr lang="en-IN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4751-EAD1-DEBA-C667-8ED101D8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After finding the requirements we decided to start with Setting up the environment for coding and design</a:t>
            </a:r>
          </a:p>
          <a:p>
            <a:r>
              <a:rPr lang="en-US" dirty="0">
                <a:solidFill>
                  <a:schemeClr val="tx2"/>
                </a:solidFill>
              </a:rPr>
              <a:t> we have chosen visual studio for coding and Figma for designing</a:t>
            </a:r>
          </a:p>
          <a:p>
            <a:r>
              <a:rPr lang="en-US" dirty="0">
                <a:solidFill>
                  <a:schemeClr val="tx2"/>
                </a:solidFill>
              </a:rPr>
              <a:t>Then we decided to  make a plan to manage time so we built a Gantt chart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0B3A4C2-21F5-5E97-7A17-55CF3F04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8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5DA73-2A0E-4130-1C47-311AD0D5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725B2-7897-0453-E6E4-685BD306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9" y="168742"/>
            <a:ext cx="8365786" cy="62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E145-69D6-C34E-F34B-88172357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IN" sz="2800"/>
              <a:t>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4C6DA28-486C-45B7-CFDF-75CE5E8E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These are designs that we implemented on Figma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0574FE-3FD8-71E5-37D3-5329362F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04" y="2606462"/>
            <a:ext cx="2074407" cy="3639312"/>
          </a:xfrm>
          <a:prstGeom prst="rect">
            <a:avLst/>
          </a:prstGeom>
        </p:spPr>
      </p:pic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E1B8D49E-A97E-01B0-559C-70314F238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9" y="2606462"/>
            <a:ext cx="2283667" cy="3639312"/>
          </a:xfrm>
          <a:prstGeom prst="rect">
            <a:avLst/>
          </a:prstGeom>
        </p:spPr>
      </p:pic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56E04F57-22A8-5309-83BC-310F6DE6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10" y="2606462"/>
            <a:ext cx="2338257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0548-C4DC-4546-9CD5-D0756DC9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6000"/>
              <a:t>Coding</a:t>
            </a:r>
            <a:r>
              <a:rPr lang="en-US" sz="5400"/>
              <a:t> </a:t>
            </a:r>
            <a:endParaRPr lang="en-IN" sz="5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A7B2CC3-86B5-8B92-9F05-FAF58D93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DFB5-FD21-8002-CB13-F3E45F44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The frames were created using java frames and Java swing</a:t>
            </a:r>
          </a:p>
          <a:p>
            <a:r>
              <a:rPr lang="en-US" sz="2400"/>
              <a:t>To open the default camera  we implemented Slf4j-api-2.0.99</a:t>
            </a:r>
          </a:p>
          <a:p>
            <a:r>
              <a:rPr lang="en-IN" sz="2400"/>
              <a:t>Constructors were used mostly to make work easy</a:t>
            </a:r>
          </a:p>
          <a:p>
            <a:r>
              <a:rPr lang="en-IN" sz="2400"/>
              <a:t>Mysql is used for connecting to databases and to get data values</a:t>
            </a:r>
          </a:p>
          <a:p>
            <a:r>
              <a:rPr lang="en-IN" sz="2400"/>
              <a:t>Java awt is used for some color </a:t>
            </a:r>
            <a:r>
              <a:rPr lang="en-US" sz="2400"/>
              <a:t>identification </a:t>
            </a:r>
            <a:endParaRPr lang="en-IN" sz="240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0061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33A2-6197-E97C-5526-B011842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7200" u="sng" dirty="0"/>
              <a:t>Testing</a:t>
            </a:r>
            <a:r>
              <a:rPr lang="en-US" sz="5200" u="sng" dirty="0"/>
              <a:t> </a:t>
            </a:r>
            <a:endParaRPr lang="en-IN" sz="5200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219A2-2981-02BE-7484-8DB5A92BD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63612"/>
              </p:ext>
            </p:extLst>
          </p:nvPr>
        </p:nvGraphicFramePr>
        <p:xfrm>
          <a:off x="3820886" y="557189"/>
          <a:ext cx="7797219" cy="5567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8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401ae9-1955-4197-832a-0db92f0c765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0D653B5848F49BFF8830102EEEC90" ma:contentTypeVersion="3" ma:contentTypeDescription="Create a new document." ma:contentTypeScope="" ma:versionID="e1bf4eb5aab8197ecbfbca1a759955c6">
  <xsd:schema xmlns:xsd="http://www.w3.org/2001/XMLSchema" xmlns:xs="http://www.w3.org/2001/XMLSchema" xmlns:p="http://schemas.microsoft.com/office/2006/metadata/properties" xmlns:ns3="75401ae9-1955-4197-832a-0db92f0c7655" targetNamespace="http://schemas.microsoft.com/office/2006/metadata/properties" ma:root="true" ma:fieldsID="2acd13a77fa155cb7389073d3687bb5d" ns3:_="">
    <xsd:import namespace="75401ae9-1955-4197-832a-0db92f0c76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01ae9-1955-4197-832a-0db92f0c7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6E9AE-35AF-4475-B94C-1A071D72E52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75401ae9-1955-4197-832a-0db92f0c7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5F834B-A76B-4C3E-A74B-630BF296A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401ae9-1955-4197-832a-0db92f0c7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1F453C-F7A9-4C8B-97DA-77B22EBD31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269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LPU-AICA   LPU Artificial Intelligence Communication Assistant </vt:lpstr>
      <vt:lpstr>Team Members</vt:lpstr>
      <vt:lpstr>Iterative Waterfall model </vt:lpstr>
      <vt:lpstr>Requirements </vt:lpstr>
      <vt:lpstr>Analysis of resources </vt:lpstr>
      <vt:lpstr>Gantt Chart</vt:lpstr>
      <vt:lpstr>DESIGN</vt:lpstr>
      <vt:lpstr>Coding </vt:lpstr>
      <vt:lpstr>Testing </vt:lpstr>
      <vt:lpstr>Maintenance</vt:lpstr>
      <vt:lpstr>Dialogflow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Allapuram</dc:creator>
  <cp:lastModifiedBy>Easwanth konduru</cp:lastModifiedBy>
  <cp:revision>4</cp:revision>
  <dcterms:created xsi:type="dcterms:W3CDTF">2023-04-18T09:34:43Z</dcterms:created>
  <dcterms:modified xsi:type="dcterms:W3CDTF">2023-04-23T17:57:08Z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0x01010061A0D653B5848F49BFF8830102EEEC90</vt:lpwstr>
  </property>
</Properties>
</file>