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02C30B-9E6A-461C-8BBB-DA662C1221ED}">
          <p14:sldIdLst>
            <p14:sldId id="256"/>
            <p14:sldId id="257"/>
            <p14:sldId id="259"/>
            <p14:sldId id="258"/>
            <p14:sldId id="260"/>
          </p14:sldIdLst>
        </p14:section>
        <p14:section name="Untitled Section" id="{DEDD3289-1D01-4CBC-83EF-EFDC1FB7CAD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078037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Student Data Analysis Using Map reduce </a:t>
            </a:r>
            <a:r>
              <a:rPr lang="en-IN" dirty="0">
                <a:solidFill>
                  <a:schemeClr val="bg1"/>
                </a:solidFill>
              </a:rPr>
              <a:t>framework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6770" y="5826253"/>
            <a:ext cx="8791575" cy="2415703"/>
          </a:xfrm>
        </p:spPr>
        <p:txBody>
          <a:bodyPr/>
          <a:lstStyle/>
          <a:p>
            <a:r>
              <a:rPr lang="en-IN" dirty="0" smtClean="0"/>
              <a:t>-</a:t>
            </a:r>
            <a:r>
              <a:rPr lang="en-IN" dirty="0" err="1" smtClean="0"/>
              <a:t>M.SUMAnth</a:t>
            </a:r>
            <a:r>
              <a:rPr lang="en-IN" dirty="0" smtClean="0"/>
              <a:t> Reddy</a:t>
            </a:r>
          </a:p>
          <a:p>
            <a:r>
              <a:rPr lang="en-IN" dirty="0" smtClean="0"/>
              <a:t>1602-16-73-050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34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perform  </a:t>
            </a:r>
            <a:r>
              <a:rPr lang="en-US" dirty="0"/>
              <a:t>analysis which </a:t>
            </a:r>
            <a:r>
              <a:rPr lang="en-US" dirty="0" smtClean="0"/>
              <a:t>consists of previous </a:t>
            </a:r>
            <a:r>
              <a:rPr lang="en-US" dirty="0"/>
              <a:t>placement dataset and student results data set and  </a:t>
            </a:r>
            <a:r>
              <a:rPr lang="en-US" dirty="0" smtClean="0"/>
              <a:t>predict the placement chances.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353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0725"/>
          </a:xfrm>
        </p:spPr>
        <p:txBody>
          <a:bodyPr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Key value pair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141" y="1580519"/>
            <a:ext cx="7931122" cy="4628600"/>
          </a:xfrm>
        </p:spPr>
      </p:pic>
    </p:spTree>
    <p:extLst>
      <p:ext uri="{BB962C8B-B14F-4D97-AF65-F5344CB8AC3E}">
        <p14:creationId xmlns:p14="http://schemas.microsoft.com/office/powerpoint/2010/main" val="100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559" y="-332952"/>
            <a:ext cx="9905998" cy="147857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Problem Solving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558" y="1145618"/>
            <a:ext cx="10894069" cy="4773268"/>
          </a:xfrm>
        </p:spPr>
        <p:txBody>
          <a:bodyPr>
            <a:normAutofit/>
          </a:bodyPr>
          <a:lstStyle/>
          <a:p>
            <a:r>
              <a:rPr lang="en-US" dirty="0"/>
              <a:t>Step 1</a:t>
            </a:r>
            <a:r>
              <a:rPr lang="en-US" dirty="0" smtClean="0"/>
              <a:t>: Student marks data </a:t>
            </a:r>
            <a:r>
              <a:rPr lang="en-US" dirty="0"/>
              <a:t>gathering from </a:t>
            </a:r>
            <a:r>
              <a:rPr lang="en-US" dirty="0" smtClean="0"/>
              <a:t>college</a:t>
            </a:r>
          </a:p>
          <a:p>
            <a:r>
              <a:rPr lang="en-US" dirty="0" smtClean="0"/>
              <a:t>Step </a:t>
            </a:r>
            <a:r>
              <a:rPr lang="en-US" dirty="0"/>
              <a:t>2: Data preprocessing task is carried out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Step 3: In </a:t>
            </a:r>
            <a:r>
              <a:rPr lang="en-US" dirty="0" err="1"/>
              <a:t>MapReduce</a:t>
            </a:r>
            <a:r>
              <a:rPr lang="en-US" dirty="0"/>
              <a:t> concept, Mapper partitions the student data with key values, after that Reducer aggregates the result using MTSD algorithm. Consequently, the performance of </a:t>
            </a:r>
            <a:r>
              <a:rPr lang="en-US" dirty="0" err="1"/>
              <a:t>MapReduce</a:t>
            </a:r>
            <a:r>
              <a:rPr lang="en-US" dirty="0"/>
              <a:t> strongly depends on how evenly it distributes the student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Step 4: </a:t>
            </a:r>
            <a:r>
              <a:rPr lang="en-US" dirty="0"/>
              <a:t>Classification is done using decision tree and rule induction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Step </a:t>
            </a:r>
            <a:r>
              <a:rPr lang="en-US" dirty="0" smtClean="0"/>
              <a:t>5: Finally we get a analysis that results in  relating placement package with  marks data</a:t>
            </a:r>
          </a:p>
        </p:txBody>
      </p:sp>
    </p:spTree>
    <p:extLst>
      <p:ext uri="{BB962C8B-B14F-4D97-AF65-F5344CB8AC3E}">
        <p14:creationId xmlns:p14="http://schemas.microsoft.com/office/powerpoint/2010/main" val="338866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dataset containing subjects score and package of the student</a:t>
            </a:r>
          </a:p>
          <a:p>
            <a:r>
              <a:rPr lang="en-IN" dirty="0" smtClean="0"/>
              <a:t> Hadoop </a:t>
            </a:r>
            <a:r>
              <a:rPr lang="en-IN" dirty="0" err="1" smtClean="0"/>
              <a:t>mapreduce</a:t>
            </a:r>
            <a:r>
              <a:rPr lang="en-IN" dirty="0" smtClean="0"/>
              <a:t> framework  for dividing data </a:t>
            </a:r>
          </a:p>
          <a:p>
            <a:r>
              <a:rPr lang="en-IN" dirty="0" smtClean="0"/>
              <a:t>Decision trees for performing analysis</a:t>
            </a:r>
          </a:p>
          <a:p>
            <a:r>
              <a:rPr lang="en-IN" dirty="0" smtClean="0"/>
              <a:t>language-JAVA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743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568</TotalTime>
  <Words>153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Student Data Analysis Using Map reduce framework</vt:lpstr>
      <vt:lpstr>PowerPoint Presentation</vt:lpstr>
      <vt:lpstr>Key value pair</vt:lpstr>
      <vt:lpstr>Problem Solving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Data Analysis Using Map reduce framework</dc:title>
  <dc:creator>sumanth</dc:creator>
  <cp:lastModifiedBy>sumanth</cp:lastModifiedBy>
  <cp:revision>5</cp:revision>
  <dcterms:created xsi:type="dcterms:W3CDTF">2019-02-24T19:12:45Z</dcterms:created>
  <dcterms:modified xsi:type="dcterms:W3CDTF">2019-02-25T04:41:31Z</dcterms:modified>
</cp:coreProperties>
</file>