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2" r:id="rId5"/>
  </p:sldMasterIdLst>
  <p:notesMasterIdLst>
    <p:notesMasterId r:id="rId20"/>
  </p:notesMasterIdLst>
  <p:sldIdLst>
    <p:sldId id="256" r:id="rId6"/>
    <p:sldId id="271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6" r:id="rId15"/>
    <p:sldId id="288" r:id="rId16"/>
    <p:sldId id="290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0990E-1502-C709-AB67-4585785653F1}" v="13" dt="2022-12-08T22:21:44.010"/>
    <p1510:client id="{4C25F114-89D2-6B2B-4FBB-A22DBA52EC4C}" v="128" dt="2022-12-08T22:46:30.831"/>
    <p1510:client id="{749E3F8E-C850-4C37-B791-04451B4E9C21}" v="131" dt="2022-12-08T22:15:29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Sumanth Nagabhairu" userId="S::vnagabha@stevens.edu::a85eb1a1-724d-4f7f-a4fe-0d9ab7723139" providerId="AD" clId="Web-{4B90990E-1502-C709-AB67-4585785653F1}"/>
    <pc:docChg chg="modSld">
      <pc:chgData name="Venkata Sumanth Nagabhairu" userId="S::vnagabha@stevens.edu::a85eb1a1-724d-4f7f-a4fe-0d9ab7723139" providerId="AD" clId="Web-{4B90990E-1502-C709-AB67-4585785653F1}" dt="2022-12-08T22:21:44.010" v="19" actId="20577"/>
      <pc:docMkLst>
        <pc:docMk/>
      </pc:docMkLst>
      <pc:sldChg chg="addSp delSp modSp mod setBg addAnim setClrOvrMap">
        <pc:chgData name="Venkata Sumanth Nagabhairu" userId="S::vnagabha@stevens.edu::a85eb1a1-724d-4f7f-a4fe-0d9ab7723139" providerId="AD" clId="Web-{4B90990E-1502-C709-AB67-4585785653F1}" dt="2022-12-08T22:21:44.010" v="19" actId="20577"/>
        <pc:sldMkLst>
          <pc:docMk/>
          <pc:sldMk cId="1067694126" sldId="283"/>
        </pc:sldMkLst>
        <pc:spChg chg="mod ord">
          <ac:chgData name="Venkata Sumanth Nagabhairu" userId="S::vnagabha@stevens.edu::a85eb1a1-724d-4f7f-a4fe-0d9ab7723139" providerId="AD" clId="Web-{4B90990E-1502-C709-AB67-4585785653F1}" dt="2022-12-08T22:21:44.010" v="19" actId="20577"/>
          <ac:spMkLst>
            <pc:docMk/>
            <pc:sldMk cId="1067694126" sldId="283"/>
            <ac:spMk id="2" creationId="{65C4EC76-0788-E9FE-96AD-3BE3E017E021}"/>
          </ac:spMkLst>
        </pc:spChg>
        <pc:spChg chg="del">
          <ac:chgData name="Venkata Sumanth Nagabhairu" userId="S::vnagabha@stevens.edu::a85eb1a1-724d-4f7f-a4fe-0d9ab7723139" providerId="AD" clId="Web-{4B90990E-1502-C709-AB67-4585785653F1}" dt="2022-12-08T22:19:21.178" v="9"/>
          <ac:spMkLst>
            <pc:docMk/>
            <pc:sldMk cId="1067694126" sldId="283"/>
            <ac:spMk id="3" creationId="{F415F7A5-D1CE-684E-6136-3B53A92F969A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0:02.695" v="13"/>
          <ac:spMkLst>
            <pc:docMk/>
            <pc:sldMk cId="1067694126" sldId="283"/>
            <ac:spMk id="9" creationId="{E49CC64F-7275-4E33-961B-0C5CDC439875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0:02.679" v="12"/>
          <ac:spMkLst>
            <pc:docMk/>
            <pc:sldMk cId="1067694126" sldId="283"/>
            <ac:spMk id="14" creationId="{489B7BFD-8F45-4093-AD9C-91B15B0503D9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0:02.679" v="12"/>
          <ac:spMkLst>
            <pc:docMk/>
            <pc:sldMk cId="1067694126" sldId="283"/>
            <ac:spMk id="16" creationId="{4D4C00DC-4DC6-4CD2-9E31-F17E6CEBC5A6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0:02.679" v="12"/>
          <ac:spMkLst>
            <pc:docMk/>
            <pc:sldMk cId="1067694126" sldId="283"/>
            <ac:spMk id="18" creationId="{A499C65A-9B02-4D7F-BD68-CD38D880551F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26" v="18"/>
          <ac:spMkLst>
            <pc:docMk/>
            <pc:sldMk cId="1067694126" sldId="283"/>
            <ac:spMk id="195" creationId="{0671A8AE-40A1-4631-A6B8-581AFF065482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26" v="18"/>
          <ac:spMkLst>
            <pc:docMk/>
            <pc:sldMk cId="1067694126" sldId="283"/>
            <ac:spMk id="196" creationId="{AB58EF07-17C2-48CF-ABB0-EEF1F17CB8F0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26" v="18"/>
          <ac:spMkLst>
            <pc:docMk/>
            <pc:sldMk cId="1067694126" sldId="283"/>
            <ac:spMk id="197" creationId="{AF2F604E-43BE-4DC3-B983-E071523364F8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26" v="18"/>
          <ac:spMkLst>
            <pc:docMk/>
            <pc:sldMk cId="1067694126" sldId="283"/>
            <ac:spMk id="198" creationId="{08C9B587-E65E-4B52-B37C-ABEBB6E87928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10" v="17"/>
          <ac:spMkLst>
            <pc:docMk/>
            <pc:sldMk cId="1067694126" sldId="283"/>
            <ac:spMk id="203" creationId="{94714483-7072-431F-9DBE-87F44E4D44BC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10" v="17"/>
          <ac:spMkLst>
            <pc:docMk/>
            <pc:sldMk cId="1067694126" sldId="283"/>
            <ac:spMk id="205" creationId="{495892E1-F4A5-4991-AC52-4F417B14A2A2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10" v="17"/>
          <ac:spMkLst>
            <pc:docMk/>
            <pc:sldMk cId="1067694126" sldId="283"/>
            <ac:spMk id="215" creationId="{E2683E3F-F855-4549-84F8-42064EC0F247}"/>
          </ac:spMkLst>
        </pc:spChg>
        <pc:spChg chg="add del">
          <ac:chgData name="Venkata Sumanth Nagabhairu" userId="S::vnagabha@stevens.edu::a85eb1a1-724d-4f7f-a4fe-0d9ab7723139" providerId="AD" clId="Web-{4B90990E-1502-C709-AB67-4585785653F1}" dt="2022-12-08T22:21:31.010" v="17"/>
          <ac:spMkLst>
            <pc:docMk/>
            <pc:sldMk cId="1067694126" sldId="283"/>
            <ac:spMk id="223" creationId="{832F3179-0CD5-40C8-9939-D8355006F7BA}"/>
          </ac:spMkLst>
        </pc:spChg>
        <pc:grpChg chg="add del">
          <ac:chgData name="Venkata Sumanth Nagabhairu" userId="S::vnagabha@stevens.edu::a85eb1a1-724d-4f7f-a4fe-0d9ab7723139" providerId="AD" clId="Web-{4B90990E-1502-C709-AB67-4585785653F1}" dt="2022-12-08T22:20:02.679" v="12"/>
          <ac:grpSpMkLst>
            <pc:docMk/>
            <pc:sldMk cId="1067694126" sldId="283"/>
            <ac:grpSpMk id="20" creationId="{66FB5A75-BDE2-4F12-A95B-C48788A7685C}"/>
          </ac:grpSpMkLst>
        </pc:grpChg>
        <pc:grpChg chg="add del">
          <ac:chgData name="Venkata Sumanth Nagabhairu" userId="S::vnagabha@stevens.edu::a85eb1a1-724d-4f7f-a4fe-0d9ab7723139" providerId="AD" clId="Web-{4B90990E-1502-C709-AB67-4585785653F1}" dt="2022-12-08T22:20:02.679" v="12"/>
          <ac:grpSpMkLst>
            <pc:docMk/>
            <pc:sldMk cId="1067694126" sldId="283"/>
            <ac:grpSpMk id="24" creationId="{1F4896D7-5AD0-4505-BCCD-82262CFEE2E1}"/>
          </ac:grpSpMkLst>
        </pc:grpChg>
        <pc:grpChg chg="add del">
          <ac:chgData name="Venkata Sumanth Nagabhairu" userId="S::vnagabha@stevens.edu::a85eb1a1-724d-4f7f-a4fe-0d9ab7723139" providerId="AD" clId="Web-{4B90990E-1502-C709-AB67-4585785653F1}" dt="2022-12-08T22:21:31.010" v="17"/>
          <ac:grpSpMkLst>
            <pc:docMk/>
            <pc:sldMk cId="1067694126" sldId="283"/>
            <ac:grpSpMk id="207" creationId="{ACF597F8-76AA-44FA-8E6A-06223B66C0DD}"/>
          </ac:grpSpMkLst>
        </pc:grpChg>
        <pc:grpChg chg="add del">
          <ac:chgData name="Venkata Sumanth Nagabhairu" userId="S::vnagabha@stevens.edu::a85eb1a1-724d-4f7f-a4fe-0d9ab7723139" providerId="AD" clId="Web-{4B90990E-1502-C709-AB67-4585785653F1}" dt="2022-12-08T22:21:31.010" v="17"/>
          <ac:grpSpMkLst>
            <pc:docMk/>
            <pc:sldMk cId="1067694126" sldId="283"/>
            <ac:grpSpMk id="217" creationId="{8FC90B1E-0223-4440-AF22-8F32F6F0C7D2}"/>
          </ac:grpSpMkLst>
        </pc:grpChg>
        <pc:grpChg chg="add del">
          <ac:chgData name="Venkata Sumanth Nagabhairu" userId="S::vnagabha@stevens.edu::a85eb1a1-724d-4f7f-a4fe-0d9ab7723139" providerId="AD" clId="Web-{4B90990E-1502-C709-AB67-4585785653F1}" dt="2022-12-08T22:21:31.010" v="17"/>
          <ac:grpSpMkLst>
            <pc:docMk/>
            <pc:sldMk cId="1067694126" sldId="283"/>
            <ac:grpSpMk id="225" creationId="{11CE155D-684B-4F5E-B835-C52765E310E7}"/>
          </ac:grpSpMkLst>
        </pc:grpChg>
        <pc:picChg chg="add mod">
          <ac:chgData name="Venkata Sumanth Nagabhairu" userId="S::vnagabha@stevens.edu::a85eb1a1-724d-4f7f-a4fe-0d9ab7723139" providerId="AD" clId="Web-{4B90990E-1502-C709-AB67-4585785653F1}" dt="2022-12-08T22:21:31.026" v="18"/>
          <ac:picMkLst>
            <pc:docMk/>
            <pc:sldMk cId="1067694126" sldId="283"/>
            <ac:picMk id="5" creationId="{85DB6B51-3C95-2179-FF84-A64C9B01A669}"/>
          </ac:picMkLst>
        </pc:picChg>
      </pc:sldChg>
    </pc:docChg>
  </pc:docChgLst>
  <pc:docChgLst>
    <pc:chgData name="Venkata Sumanth Nagabhairu" userId="S::vnagabha@stevens.edu::a85eb1a1-724d-4f7f-a4fe-0d9ab7723139" providerId="AD" clId="Web-{4ABE96CC-C65D-6F08-F765-C714B3396F1E}"/>
    <pc:docChg chg="modSld">
      <pc:chgData name="Venkata Sumanth Nagabhairu" userId="S::vnagabha@stevens.edu::a85eb1a1-724d-4f7f-a4fe-0d9ab7723139" providerId="AD" clId="Web-{4ABE96CC-C65D-6F08-F765-C714B3396F1E}" dt="2022-12-08T22:17:25.372" v="0"/>
      <pc:docMkLst>
        <pc:docMk/>
      </pc:docMkLst>
      <pc:sldChg chg="addSp delSp modSp">
        <pc:chgData name="Venkata Sumanth Nagabhairu" userId="S::vnagabha@stevens.edu::a85eb1a1-724d-4f7f-a4fe-0d9ab7723139" providerId="AD" clId="Web-{4ABE96CC-C65D-6F08-F765-C714B3396F1E}" dt="2022-12-08T22:17:25.372" v="0"/>
        <pc:sldMkLst>
          <pc:docMk/>
          <pc:sldMk cId="1069892090" sldId="280"/>
        </pc:sldMkLst>
        <pc:spChg chg="mod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2" creationId="{234D4B1E-20CF-F0FA-0C4C-B6DE4A206DFD}"/>
          </ac:spMkLst>
        </pc:spChg>
        <pc:spChg chg="del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25" creationId="{0C541B88-1AE9-40C3-AFD5-967787C1979F}"/>
          </ac:spMkLst>
        </pc:spChg>
        <pc:spChg chg="del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26" creationId="{89D16701-DA76-4F72-BB63-E2C3FFBDFE0F}"/>
          </ac:spMkLst>
        </pc:spChg>
        <pc:spChg chg="del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27" creationId="{E5F17139-31EE-46AC-B04F-DBBD852DD6CB}"/>
          </ac:spMkLst>
        </pc:spChg>
        <pc:spChg chg="del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28" creationId="{1CC28BE1-9DC6-43FE-9582-39F091098D77}"/>
          </ac:spMkLst>
        </pc:spChg>
        <pc:spChg chg="add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48" creationId="{BACC6370-2D7E-4714-9D71-7542949D7D5D}"/>
          </ac:spMkLst>
        </pc:spChg>
        <pc:spChg chg="add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50" creationId="{F68B3F68-107C-434F-AA38-110D5EA91B85}"/>
          </ac:spMkLst>
        </pc:spChg>
        <pc:spChg chg="add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52" creationId="{AAD0DBB9-1A4B-4391-81D4-CB19F9AB918A}"/>
          </ac:spMkLst>
        </pc:spChg>
        <pc:spChg chg="add">
          <ac:chgData name="Venkata Sumanth Nagabhairu" userId="S::vnagabha@stevens.edu::a85eb1a1-724d-4f7f-a4fe-0d9ab7723139" providerId="AD" clId="Web-{4ABE96CC-C65D-6F08-F765-C714B3396F1E}" dt="2022-12-08T22:17:25.372" v="0"/>
          <ac:spMkLst>
            <pc:docMk/>
            <pc:sldMk cId="1069892090" sldId="280"/>
            <ac:spMk id="54" creationId="{063BBA22-50EA-4C4D-BE05-F1CE4E63AA56}"/>
          </ac:spMkLst>
        </pc:spChg>
        <pc:grpChg chg="del">
          <ac:chgData name="Venkata Sumanth Nagabhairu" userId="S::vnagabha@stevens.edu::a85eb1a1-724d-4f7f-a4fe-0d9ab7723139" providerId="AD" clId="Web-{4ABE96CC-C65D-6F08-F765-C714B3396F1E}" dt="2022-12-08T22:17:25.372" v="0"/>
          <ac:grpSpMkLst>
            <pc:docMk/>
            <pc:sldMk cId="1069892090" sldId="280"/>
            <ac:grpSpMk id="22" creationId="{7CF625D3-71A3-4F30-A096-8EF334E959D0}"/>
          </ac:grpSpMkLst>
        </pc:grpChg>
        <pc:grpChg chg="del">
          <ac:chgData name="Venkata Sumanth Nagabhairu" userId="S::vnagabha@stevens.edu::a85eb1a1-724d-4f7f-a4fe-0d9ab7723139" providerId="AD" clId="Web-{4ABE96CC-C65D-6F08-F765-C714B3396F1E}" dt="2022-12-08T22:17:25.372" v="0"/>
          <ac:grpSpMkLst>
            <pc:docMk/>
            <pc:sldMk cId="1069892090" sldId="280"/>
            <ac:grpSpMk id="30" creationId="{AF9AF3F3-CE0C-4125-BDD7-346487FA0B40}"/>
          </ac:grpSpMkLst>
        </pc:grpChg>
        <pc:graphicFrameChg chg="mod modGraphic">
          <ac:chgData name="Venkata Sumanth Nagabhairu" userId="S::vnagabha@stevens.edu::a85eb1a1-724d-4f7f-a4fe-0d9ab7723139" providerId="AD" clId="Web-{4ABE96CC-C65D-6F08-F765-C714B3396F1E}" dt="2022-12-08T22:17:25.372" v="0"/>
          <ac:graphicFrameMkLst>
            <pc:docMk/>
            <pc:sldMk cId="1069892090" sldId="280"/>
            <ac:graphicFrameMk id="29" creationId="{51E1FD5D-5E05-DD61-7D2E-99B914177AB0}"/>
          </ac:graphicFrameMkLst>
        </pc:graphicFrameChg>
      </pc:sldChg>
    </pc:docChg>
  </pc:docChgLst>
  <pc:docChgLst>
    <pc:chgData name="Venkata Sumanth Nagabhairu" userId="S::vnagabha@stevens.edu::a85eb1a1-724d-4f7f-a4fe-0d9ab7723139" providerId="AD" clId="Web-{749E3F8E-C850-4C37-B791-04451B4E9C21}"/>
    <pc:docChg chg="addSld delSld modSld sldOrd addMainMaster">
      <pc:chgData name="Venkata Sumanth Nagabhairu" userId="S::vnagabha@stevens.edu::a85eb1a1-724d-4f7f-a4fe-0d9ab7723139" providerId="AD" clId="Web-{749E3F8E-C850-4C37-B791-04451B4E9C21}" dt="2022-12-08T22:16:19.089" v="131"/>
      <pc:docMkLst>
        <pc:docMk/>
      </pc:docMkLst>
      <pc:sldChg chg="addSp modSp mod setBg addAnim setClrOvrMap">
        <pc:chgData name="Venkata Sumanth Nagabhairu" userId="S::vnagabha@stevens.edu::a85eb1a1-724d-4f7f-a4fe-0d9ab7723139" providerId="AD" clId="Web-{749E3F8E-C850-4C37-B791-04451B4E9C21}" dt="2022-12-08T21:47:37.859" v="11" actId="14100"/>
        <pc:sldMkLst>
          <pc:docMk/>
          <pc:sldMk cId="2259308896" sldId="256"/>
        </pc:sldMkLst>
        <pc:spChg chg="mod">
          <ac:chgData name="Venkata Sumanth Nagabhairu" userId="S::vnagabha@stevens.edu::a85eb1a1-724d-4f7f-a4fe-0d9ab7723139" providerId="AD" clId="Web-{749E3F8E-C850-4C37-B791-04451B4E9C21}" dt="2022-12-08T21:47:37.859" v="11" actId="14100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1:47:25.531" v="9"/>
          <ac:spMkLst>
            <pc:docMk/>
            <pc:sldMk cId="2259308896" sldId="256"/>
            <ac:spMk id="3" creationId="{A068D447-28D3-4F5F-B2DC-FD67E9015868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1:47:25.531" v="9"/>
          <ac:spMkLst>
            <pc:docMk/>
            <pc:sldMk cId="2259308896" sldId="256"/>
            <ac:spMk id="9" creationId="{0671A8AE-40A1-4631-A6B8-581AFF065482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1:47:25.531" v="9"/>
          <ac:spMkLst>
            <pc:docMk/>
            <pc:sldMk cId="2259308896" sldId="256"/>
            <ac:spMk id="11" creationId="{AB58EF07-17C2-48CF-ABB0-EEF1F17CB8F0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1:47:25.531" v="9"/>
          <ac:spMkLst>
            <pc:docMk/>
            <pc:sldMk cId="2259308896" sldId="256"/>
            <ac:spMk id="13" creationId="{AF2F604E-43BE-4DC3-B983-E071523364F8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1:47:25.531" v="9"/>
          <ac:spMkLst>
            <pc:docMk/>
            <pc:sldMk cId="2259308896" sldId="256"/>
            <ac:spMk id="15" creationId="{08C9B587-E65E-4B52-B37C-ABEBB6E87928}"/>
          </ac:spMkLst>
        </pc:spChg>
        <pc:picChg chg="add mod ord">
          <ac:chgData name="Venkata Sumanth Nagabhairu" userId="S::vnagabha@stevens.edu::a85eb1a1-724d-4f7f-a4fe-0d9ab7723139" providerId="AD" clId="Web-{749E3F8E-C850-4C37-B791-04451B4E9C21}" dt="2022-12-08T21:47:25.531" v="9"/>
          <ac:picMkLst>
            <pc:docMk/>
            <pc:sldMk cId="2259308896" sldId="256"/>
            <ac:picMk id="4" creationId="{0D33F1DC-A9E3-9B5C-3382-EAF51BACEB65}"/>
          </ac:picMkLst>
        </pc:picChg>
      </pc:sldChg>
      <pc:sldChg chg="del">
        <pc:chgData name="Venkata Sumanth Nagabhairu" userId="S::vnagabha@stevens.edu::a85eb1a1-724d-4f7f-a4fe-0d9ab7723139" providerId="AD" clId="Web-{749E3F8E-C850-4C37-B791-04451B4E9C21}" dt="2022-12-08T21:56:06.048" v="53"/>
        <pc:sldMkLst>
          <pc:docMk/>
          <pc:sldMk cId="1325608595" sldId="257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1:57:55.036" v="58"/>
        <pc:sldMkLst>
          <pc:docMk/>
          <pc:sldMk cId="1639799154" sldId="258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2:00:31.666" v="62"/>
        <pc:sldMkLst>
          <pc:docMk/>
          <pc:sldMk cId="3446797337" sldId="259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2:00:28.979" v="61"/>
        <pc:sldMkLst>
          <pc:docMk/>
          <pc:sldMk cId="4212917468" sldId="260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2:06:27.319" v="95"/>
        <pc:sldMkLst>
          <pc:docMk/>
          <pc:sldMk cId="700209266" sldId="264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2:06:29.163" v="97"/>
        <pc:sldMkLst>
          <pc:docMk/>
          <pc:sldMk cId="2563119616" sldId="265"/>
        </pc:sldMkLst>
      </pc:sldChg>
      <pc:sldChg chg="del">
        <pc:chgData name="Venkata Sumanth Nagabhairu" userId="S::vnagabha@stevens.edu::a85eb1a1-724d-4f7f-a4fe-0d9ab7723139" providerId="AD" clId="Web-{749E3F8E-C850-4C37-B791-04451B4E9C21}" dt="2022-12-08T22:06:30.116" v="98"/>
        <pc:sldMkLst>
          <pc:docMk/>
          <pc:sldMk cId="2721508595" sldId="266"/>
        </pc:sldMkLst>
      </pc:sldChg>
      <pc:sldChg chg="add del">
        <pc:chgData name="Venkata Sumanth Nagabhairu" userId="S::vnagabha@stevens.edu::a85eb1a1-724d-4f7f-a4fe-0d9ab7723139" providerId="AD" clId="Web-{749E3F8E-C850-4C37-B791-04451B4E9C21}" dt="2022-12-08T22:06:33.929" v="100"/>
        <pc:sldMkLst>
          <pc:docMk/>
          <pc:sldMk cId="445070695" sldId="267"/>
        </pc:sldMkLst>
      </pc:sldChg>
      <pc:sldChg chg="modSp del">
        <pc:chgData name="Venkata Sumanth Nagabhairu" userId="S::vnagabha@stevens.edu::a85eb1a1-724d-4f7f-a4fe-0d9ab7723139" providerId="AD" clId="Web-{749E3F8E-C850-4C37-B791-04451B4E9C21}" dt="2022-12-08T22:04:36.284" v="84"/>
        <pc:sldMkLst>
          <pc:docMk/>
          <pc:sldMk cId="3396266754" sldId="269"/>
        </pc:sldMkLst>
        <pc:spChg chg="mod">
          <ac:chgData name="Venkata Sumanth Nagabhairu" userId="S::vnagabha@stevens.edu::a85eb1a1-724d-4f7f-a4fe-0d9ab7723139" providerId="AD" clId="Web-{749E3F8E-C850-4C37-B791-04451B4E9C21}" dt="2022-12-08T22:04:35.675" v="83" actId="20577"/>
          <ac:spMkLst>
            <pc:docMk/>
            <pc:sldMk cId="3396266754" sldId="269"/>
            <ac:spMk id="7" creationId="{ACC180CB-0C9D-0441-A2D3-F4EDC5DB9741}"/>
          </ac:spMkLst>
        </pc:spChg>
      </pc:sldChg>
      <pc:sldChg chg="del">
        <pc:chgData name="Venkata Sumanth Nagabhairu" userId="S::vnagabha@stevens.edu::a85eb1a1-724d-4f7f-a4fe-0d9ab7723139" providerId="AD" clId="Web-{749E3F8E-C850-4C37-B791-04451B4E9C21}" dt="2022-12-08T22:06:28.491" v="96"/>
        <pc:sldMkLst>
          <pc:docMk/>
          <pc:sldMk cId="932498405" sldId="270"/>
        </pc:sldMkLst>
      </pc:sldChg>
      <pc:sldChg chg="addSp delSp modSp ord">
        <pc:chgData name="Venkata Sumanth Nagabhairu" userId="S::vnagabha@stevens.edu::a85eb1a1-724d-4f7f-a4fe-0d9ab7723139" providerId="AD" clId="Web-{749E3F8E-C850-4C37-B791-04451B4E9C21}" dt="2022-12-08T22:15:28.868" v="127" actId="20577"/>
        <pc:sldMkLst>
          <pc:docMk/>
          <pc:sldMk cId="3335690284" sldId="271"/>
        </pc:sldMkLst>
        <pc:spChg chg="mod">
          <ac:chgData name="Venkata Sumanth Nagabhairu" userId="S::vnagabha@stevens.edu::a85eb1a1-724d-4f7f-a4fe-0d9ab7723139" providerId="AD" clId="Web-{749E3F8E-C850-4C37-B791-04451B4E9C21}" dt="2022-12-08T22:15:28.868" v="127" actId="20577"/>
          <ac:spMkLst>
            <pc:docMk/>
            <pc:sldMk cId="3335690284" sldId="271"/>
            <ac:spMk id="2" creationId="{27A6F7BB-30A8-4980-AD4A-2FB0B53FA6C9}"/>
          </ac:spMkLst>
        </pc:spChg>
        <pc:spChg chg="add del mod">
          <ac:chgData name="Venkata Sumanth Nagabhairu" userId="S::vnagabha@stevens.edu::a85eb1a1-724d-4f7f-a4fe-0d9ab7723139" providerId="AD" clId="Web-{749E3F8E-C850-4C37-B791-04451B4E9C21}" dt="2022-12-08T21:48:37.877" v="14"/>
          <ac:spMkLst>
            <pc:docMk/>
            <pc:sldMk cId="3335690284" sldId="271"/>
            <ac:spMk id="6" creationId="{C2DABF3C-6124-B1B4-8A3D-9699687BCAC6}"/>
          </ac:spMkLst>
        </pc:spChg>
        <pc:spChg chg="add del mod">
          <ac:chgData name="Venkata Sumanth Nagabhairu" userId="S::vnagabha@stevens.edu::a85eb1a1-724d-4f7f-a4fe-0d9ab7723139" providerId="AD" clId="Web-{749E3F8E-C850-4C37-B791-04451B4E9C21}" dt="2022-12-08T21:54:00.856" v="34"/>
          <ac:spMkLst>
            <pc:docMk/>
            <pc:sldMk cId="3335690284" sldId="271"/>
            <ac:spMk id="9" creationId="{7732CF4C-4988-A0E6-E7EC-EE3CB7BF7508}"/>
          </ac:spMkLst>
        </pc:spChg>
        <pc:spChg chg="add mod">
          <ac:chgData name="Venkata Sumanth Nagabhairu" userId="S::vnagabha@stevens.edu::a85eb1a1-724d-4f7f-a4fe-0d9ab7723139" providerId="AD" clId="Web-{749E3F8E-C850-4C37-B791-04451B4E9C21}" dt="2022-12-08T21:50:41.600" v="26"/>
          <ac:spMkLst>
            <pc:docMk/>
            <pc:sldMk cId="3335690284" sldId="271"/>
            <ac:spMk id="11" creationId="{859CC9C4-DB56-D7F5-9EC9-C114EF9DDA40}"/>
          </ac:spMkLst>
        </pc:spChg>
        <pc:spChg chg="add del mod">
          <ac:chgData name="Venkata Sumanth Nagabhairu" userId="S::vnagabha@stevens.edu::a85eb1a1-724d-4f7f-a4fe-0d9ab7723139" providerId="AD" clId="Web-{749E3F8E-C850-4C37-B791-04451B4E9C21}" dt="2022-12-08T21:54:07.497" v="35"/>
          <ac:spMkLst>
            <pc:docMk/>
            <pc:sldMk cId="3335690284" sldId="271"/>
            <ac:spMk id="13" creationId="{616EECA2-44BC-503A-22B9-B5429BD4E340}"/>
          </ac:spMkLst>
        </pc:spChg>
        <pc:spChg chg="add del mod">
          <ac:chgData name="Venkata Sumanth Nagabhairu" userId="S::vnagabha@stevens.edu::a85eb1a1-724d-4f7f-a4fe-0d9ab7723139" providerId="AD" clId="Web-{749E3F8E-C850-4C37-B791-04451B4E9C21}" dt="2022-12-08T22:01:12.605" v="64"/>
          <ac:spMkLst>
            <pc:docMk/>
            <pc:sldMk cId="3335690284" sldId="271"/>
            <ac:spMk id="17" creationId="{FD385EF4-AAF8-2DD7-2E98-F1B6BEB96186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1:49:48.582" v="24" actId="20577"/>
          <ac:spMkLst>
            <pc:docMk/>
            <pc:sldMk cId="3335690284" sldId="271"/>
            <ac:spMk id="34" creationId="{C1C92E27-D550-F44E-8491-927F819E72B8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1:49:21.160" v="18" actId="20577"/>
          <ac:spMkLst>
            <pc:docMk/>
            <pc:sldMk cId="3335690284" sldId="271"/>
            <ac:spMk id="35" creationId="{7D722C50-45F7-D84B-B216-568F72D66349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3:27.313" v="78" actId="20577"/>
          <ac:spMkLst>
            <pc:docMk/>
            <pc:sldMk cId="3335690284" sldId="271"/>
            <ac:spMk id="36" creationId="{176187A9-3EBE-F64D-AE99-021BB3767F90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3:21.938" v="77" actId="20577"/>
          <ac:spMkLst>
            <pc:docMk/>
            <pc:sldMk cId="3335690284" sldId="271"/>
            <ac:spMk id="37" creationId="{7990731F-95DE-4F44-8EA0-E275CEAFD8A2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3:03.343" v="75" actId="20577"/>
          <ac:spMkLst>
            <pc:docMk/>
            <pc:sldMk cId="3335690284" sldId="271"/>
            <ac:spMk id="38" creationId="{5B19EE51-628F-CA4E-94B0-57E9ACA1446A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3:10.265" v="76" actId="20577"/>
          <ac:spMkLst>
            <pc:docMk/>
            <pc:sldMk cId="3335690284" sldId="271"/>
            <ac:spMk id="39" creationId="{2A6ACC78-74DF-604E-BD14-4BBE7B4EEF5B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2:16.482" v="73" actId="20577"/>
          <ac:spMkLst>
            <pc:docMk/>
            <pc:sldMk cId="3335690284" sldId="271"/>
            <ac:spMk id="40" creationId="{9DC429C0-1DEB-1F4F-AE66-C503B31B7B48}"/>
          </ac:spMkLst>
        </pc:spChg>
        <pc:spChg chg="del">
          <ac:chgData name="Venkata Sumanth Nagabhairu" userId="S::vnagabha@stevens.edu::a85eb1a1-724d-4f7f-a4fe-0d9ab7723139" providerId="AD" clId="Web-{749E3F8E-C850-4C37-B791-04451B4E9C21}" dt="2022-12-08T21:50:41.600" v="26"/>
          <ac:spMkLst>
            <pc:docMk/>
            <pc:sldMk cId="3335690284" sldId="271"/>
            <ac:spMk id="41" creationId="{31C0CCD4-2502-A14F-B520-7B57524EDF8E}"/>
          </ac:spMkLst>
        </pc:spChg>
        <pc:picChg chg="add mod ord modCrop">
          <ac:chgData name="Venkata Sumanth Nagabhairu" userId="S::vnagabha@stevens.edu::a85eb1a1-724d-4f7f-a4fe-0d9ab7723139" providerId="AD" clId="Web-{749E3F8E-C850-4C37-B791-04451B4E9C21}" dt="2022-12-08T21:48:37.877" v="14"/>
          <ac:picMkLst>
            <pc:docMk/>
            <pc:sldMk cId="3335690284" sldId="271"/>
            <ac:picMk id="7" creationId="{0A89E25C-79A1-B0A2-3DAB-D0296709AD98}"/>
          </ac:picMkLst>
        </pc:picChg>
        <pc:picChg chg="add del mod ord modCrop">
          <ac:chgData name="Venkata Sumanth Nagabhairu" userId="S::vnagabha@stevens.edu::a85eb1a1-724d-4f7f-a4fe-0d9ab7723139" providerId="AD" clId="Web-{749E3F8E-C850-4C37-B791-04451B4E9C21}" dt="2022-12-08T21:54:00.856" v="34"/>
          <ac:picMkLst>
            <pc:docMk/>
            <pc:sldMk cId="3335690284" sldId="271"/>
            <ac:picMk id="14" creationId="{F515FA50-45BA-1195-6F59-D7BF3BF92362}"/>
          </ac:picMkLst>
        </pc:picChg>
        <pc:picChg chg="add mod ord modCrop">
          <ac:chgData name="Venkata Sumanth Nagabhairu" userId="S::vnagabha@stevens.edu::a85eb1a1-724d-4f7f-a4fe-0d9ab7723139" providerId="AD" clId="Web-{749E3F8E-C850-4C37-B791-04451B4E9C21}" dt="2022-12-08T21:54:07.497" v="35"/>
          <ac:picMkLst>
            <pc:docMk/>
            <pc:sldMk cId="3335690284" sldId="271"/>
            <ac:picMk id="15" creationId="{C7DDF3A7-E921-C8B5-7DBB-9916875431A8}"/>
          </ac:picMkLst>
        </pc:picChg>
        <pc:picChg chg="add mod ord modCrop">
          <ac:chgData name="Venkata Sumanth Nagabhairu" userId="S::vnagabha@stevens.edu::a85eb1a1-724d-4f7f-a4fe-0d9ab7723139" providerId="AD" clId="Web-{749E3F8E-C850-4C37-B791-04451B4E9C21}" dt="2022-12-08T22:01:12.605" v="64"/>
          <ac:picMkLst>
            <pc:docMk/>
            <pc:sldMk cId="3335690284" sldId="271"/>
            <ac:picMk id="18" creationId="{E308BDE3-CF49-DCF6-4510-523758AB0F35}"/>
          </ac:picMkLst>
        </pc:picChg>
        <pc:picChg chg="del">
          <ac:chgData name="Venkata Sumanth Nagabhairu" userId="S::vnagabha@stevens.edu::a85eb1a1-724d-4f7f-a4fe-0d9ab7723139" providerId="AD" clId="Web-{749E3F8E-C850-4C37-B791-04451B4E9C21}" dt="2022-12-08T21:48:17.517" v="13"/>
          <ac:picMkLst>
            <pc:docMk/>
            <pc:sldMk cId="3335690284" sldId="271"/>
            <ac:picMk id="42" creationId="{8BDB1906-FF07-4447-9C68-585F54C5EED2}"/>
          </ac:picMkLst>
        </pc:picChg>
        <pc:picChg chg="del">
          <ac:chgData name="Venkata Sumanth Nagabhairu" userId="S::vnagabha@stevens.edu::a85eb1a1-724d-4f7f-a4fe-0d9ab7723139" providerId="AD" clId="Web-{749E3F8E-C850-4C37-B791-04451B4E9C21}" dt="2022-12-08T21:53:33.356" v="30"/>
          <ac:picMkLst>
            <pc:docMk/>
            <pc:sldMk cId="3335690284" sldId="271"/>
            <ac:picMk id="43" creationId="{A82F6AEE-FCBF-0245-BB71-E76973B3A97D}"/>
          </ac:picMkLst>
        </pc:picChg>
        <pc:picChg chg="del">
          <ac:chgData name="Venkata Sumanth Nagabhairu" userId="S::vnagabha@stevens.edu::a85eb1a1-724d-4f7f-a4fe-0d9ab7723139" providerId="AD" clId="Web-{749E3F8E-C850-4C37-B791-04451B4E9C21}" dt="2022-12-08T22:01:04.199" v="63"/>
          <ac:picMkLst>
            <pc:docMk/>
            <pc:sldMk cId="3335690284" sldId="271"/>
            <ac:picMk id="44" creationId="{C99B7845-619A-9F40-A5C3-4C122626044D}"/>
          </ac:picMkLst>
        </pc:picChg>
        <pc:picChg chg="del">
          <ac:chgData name="Venkata Sumanth Nagabhairu" userId="S::vnagabha@stevens.edu::a85eb1a1-724d-4f7f-a4fe-0d9ab7723139" providerId="AD" clId="Web-{749E3F8E-C850-4C37-B791-04451B4E9C21}" dt="2022-12-08T21:50:39.647" v="25"/>
          <ac:picMkLst>
            <pc:docMk/>
            <pc:sldMk cId="3335690284" sldId="271"/>
            <ac:picMk id="45" creationId="{647F7FB2-8714-6449-A700-2E1B81F9DFB7}"/>
          </ac:picMkLst>
        </pc:picChg>
      </pc:sldChg>
      <pc:sldChg chg="del">
        <pc:chgData name="Venkata Sumanth Nagabhairu" userId="S::vnagabha@stevens.edu::a85eb1a1-724d-4f7f-a4fe-0d9ab7723139" providerId="AD" clId="Web-{749E3F8E-C850-4C37-B791-04451B4E9C21}" dt="2022-12-08T22:04:14.127" v="82"/>
        <pc:sldMkLst>
          <pc:docMk/>
          <pc:sldMk cId="2639983765" sldId="273"/>
        </pc:sldMkLst>
      </pc:sldChg>
      <pc:sldChg chg="addSp delSp modSp add mod setBg setClrOvrMap">
        <pc:chgData name="Venkata Sumanth Nagabhairu" userId="S::vnagabha@stevens.edu::a85eb1a1-724d-4f7f-a4fe-0d9ab7723139" providerId="AD" clId="Web-{749E3F8E-C850-4C37-B791-04451B4E9C21}" dt="2022-12-08T22:16:00.276" v="130"/>
        <pc:sldMkLst>
          <pc:docMk/>
          <pc:sldMk cId="2420709418" sldId="276"/>
        </pc:sldMkLst>
        <pc:spChg chg="mo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2" creationId="{E17B33EE-39E8-1F4E-A83B-9C793B713164}"/>
          </ac:spMkLst>
        </pc:spChg>
        <pc:spChg chg="mod or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3" creationId="{B9F68B9F-6342-DD76-D372-E050824F81A8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25.649" v="105"/>
          <ac:spMkLst>
            <pc:docMk/>
            <pc:sldMk cId="2420709418" sldId="276"/>
            <ac:spMk id="23" creationId="{4F74D28C-3268-4E35-8EE1-D92CB4A85A7D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28" creationId="{5A0118C5-4F8D-4CF4-BADD-53FEACC6C42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30" creationId="{3C1D1FA3-6212-4B97-9B1E-C7F81247C2B9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32" creationId="{11C51958-04D4-4687-95A2-95DCDCF47464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34" creationId="{79AFCB35-9C04-4524-A0B1-57FF6865D013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36" creationId="{D11AD2AD-0BA0-4DD3-8EEA-84686A0E718C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60" v="129"/>
          <ac:spMkLst>
            <pc:docMk/>
            <pc:sldMk cId="2420709418" sldId="276"/>
            <ac:spMk id="48" creationId="{9AA72BD9-2C5A-4EDC-931F-5AA08EACA0F3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60" v="129"/>
          <ac:spMkLst>
            <pc:docMk/>
            <pc:sldMk cId="2420709418" sldId="276"/>
            <ac:spMk id="50" creationId="{DD3981AC-7B61-4947-BCF3-F7AA7FA385B9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60" v="129"/>
          <ac:spMkLst>
            <pc:docMk/>
            <pc:sldMk cId="2420709418" sldId="276"/>
            <ac:spMk id="52" creationId="{55D4142C-5077-457F-A6AD-3FECFDB39685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00.260" v="129"/>
          <ac:spMkLst>
            <pc:docMk/>
            <pc:sldMk cId="2420709418" sldId="276"/>
            <ac:spMk id="54" creationId="{7A5F0580-5EE9-419F-96EE-B6529EF6E7D0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56" creationId="{83C8019B-3985-409B-9B87-494B974EE9A2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57" creationId="{5A0118C5-4F8D-4CF4-BADD-53FEACC6C42A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58" creationId="{9E5C5460-229E-46C8-A712-CC317985420F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59" creationId="{F98F79A4-A6C7-4101-B1E9-27E05CB7CFA0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60" creationId="{B85A4DB3-61AA-49A1-85A9-B3397CD519AB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61" creationId="{79AFCB35-9C04-4524-A0B1-57FF6865D013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00.276" v="130"/>
          <ac:spMkLst>
            <pc:docMk/>
            <pc:sldMk cId="2420709418" sldId="276"/>
            <ac:spMk id="68" creationId="{D11AD2AD-0BA0-4DD3-8EEA-84686A0E718C}"/>
          </ac:spMkLst>
        </pc:spChg>
        <pc:grpChg chg="add del">
          <ac:chgData name="Venkata Sumanth Nagabhairu" userId="S::vnagabha@stevens.edu::a85eb1a1-724d-4f7f-a4fe-0d9ab7723139" providerId="AD" clId="Web-{749E3F8E-C850-4C37-B791-04451B4E9C21}" dt="2022-12-08T22:16:00.276" v="130"/>
          <ac:grpSpMkLst>
            <pc:docMk/>
            <pc:sldMk cId="2420709418" sldId="276"/>
            <ac:grpSpMk id="38" creationId="{0C156BF8-7FF7-440F-BE2B-417DFFE8BFA5}"/>
          </ac:grpSpMkLst>
        </pc:grpChg>
        <pc:grpChg chg="add">
          <ac:chgData name="Venkata Sumanth Nagabhairu" userId="S::vnagabha@stevens.edu::a85eb1a1-724d-4f7f-a4fe-0d9ab7723139" providerId="AD" clId="Web-{749E3F8E-C850-4C37-B791-04451B4E9C21}" dt="2022-12-08T22:16:00.276" v="130"/>
          <ac:grpSpMkLst>
            <pc:docMk/>
            <pc:sldMk cId="2420709418" sldId="276"/>
            <ac:grpSpMk id="62" creationId="{0C156BF8-7FF7-440F-BE2B-417DFFE8BFA5}"/>
          </ac:grpSpMkLst>
        </pc:grpChg>
        <pc:picChg chg="mod ord">
          <ac:chgData name="Venkata Sumanth Nagabhairu" userId="S::vnagabha@stevens.edu::a85eb1a1-724d-4f7f-a4fe-0d9ab7723139" providerId="AD" clId="Web-{749E3F8E-C850-4C37-B791-04451B4E9C21}" dt="2022-12-08T22:16:00.276" v="130"/>
          <ac:picMkLst>
            <pc:docMk/>
            <pc:sldMk cId="2420709418" sldId="276"/>
            <ac:picMk id="14" creationId="{70D57982-06A5-B2A6-DD58-C619266FD628}"/>
          </ac:picMkLst>
        </pc:picChg>
        <pc:cxnChg chg="del">
          <ac:chgData name="Venkata Sumanth Nagabhairu" userId="S::vnagabha@stevens.edu::a85eb1a1-724d-4f7f-a4fe-0d9ab7723139" providerId="AD" clId="Web-{749E3F8E-C850-4C37-B791-04451B4E9C21}" dt="2022-12-08T21:56:16.674" v="54"/>
          <ac:cxnSpMkLst>
            <pc:docMk/>
            <pc:sldMk cId="2420709418" sldId="276"/>
            <ac:cxnSpMk id="18" creationId="{A7F400EE-A8A5-48AF-B4D6-291B52C6F0B0}"/>
          </ac:cxnSpMkLst>
        </pc:cxnChg>
      </pc:sldChg>
      <pc:sldChg chg="new del">
        <pc:chgData name="Venkata Sumanth Nagabhairu" userId="S::vnagabha@stevens.edu::a85eb1a1-724d-4f7f-a4fe-0d9ab7723139" providerId="AD" clId="Web-{749E3F8E-C850-4C37-B791-04451B4E9C21}" dt="2022-12-08T21:57:51.755" v="57"/>
        <pc:sldMkLst>
          <pc:docMk/>
          <pc:sldMk cId="3446468519" sldId="277"/>
        </pc:sldMkLst>
      </pc:sldChg>
      <pc:sldChg chg="addSp delSp modSp add">
        <pc:chgData name="Venkata Sumanth Nagabhairu" userId="S::vnagabha@stevens.edu::a85eb1a1-724d-4f7f-a4fe-0d9ab7723139" providerId="AD" clId="Web-{749E3F8E-C850-4C37-B791-04451B4E9C21}" dt="2022-12-08T22:16:19.089" v="131"/>
        <pc:sldMkLst>
          <pc:docMk/>
          <pc:sldMk cId="1707230023" sldId="278"/>
        </pc:sldMkLst>
        <pc:spChg chg="mo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2" creationId="{24330340-1574-503A-502E-8A853C7A0C71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3" creationId="{F8E99274-C15B-E452-FD6D-86CB2270FF78}"/>
          </ac:spMkLst>
        </pc:spChg>
        <pc:spChg chg="del">
          <ac:chgData name="Venkata Sumanth Nagabhairu" userId="S::vnagabha@stevens.edu::a85eb1a1-724d-4f7f-a4fe-0d9ab7723139" providerId="AD" clId="Web-{749E3F8E-C850-4C37-B791-04451B4E9C21}" dt="2022-12-08T21:58:13.521" v="59"/>
          <ac:spMkLst>
            <pc:docMk/>
            <pc:sldMk cId="1707230023" sldId="278"/>
            <ac:spMk id="8" creationId="{7264F718-7FAC-4056-9FA9-A603EC682FE7}"/>
          </ac:spMkLst>
        </pc:spChg>
        <pc:spChg chg="del">
          <ac:chgData name="Venkata Sumanth Nagabhairu" userId="S::vnagabha@stevens.edu::a85eb1a1-724d-4f7f-a4fe-0d9ab7723139" providerId="AD" clId="Web-{749E3F8E-C850-4C37-B791-04451B4E9C21}" dt="2022-12-08T21:58:13.521" v="59"/>
          <ac:spMkLst>
            <pc:docMk/>
            <pc:sldMk cId="1707230023" sldId="278"/>
            <ac:spMk id="10" creationId="{F74639F7-E3C7-4165-A83E-6386A86BA1DA}"/>
          </ac:spMkLst>
        </pc:spChg>
        <pc:spChg chg="del">
          <ac:chgData name="Venkata Sumanth Nagabhairu" userId="S::vnagabha@stevens.edu::a85eb1a1-724d-4f7f-a4fe-0d9ab7723139" providerId="AD" clId="Web-{749E3F8E-C850-4C37-B791-04451B4E9C21}" dt="2022-12-08T21:58:13.521" v="59"/>
          <ac:spMkLst>
            <pc:docMk/>
            <pc:sldMk cId="1707230023" sldId="278"/>
            <ac:spMk id="12" creationId="{8B3AF0F1-707A-463E-B5EE-33C63A40CFC9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17" creationId="{5A0118C5-4F8D-4CF4-BADD-53FEACC6C42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19" creationId="{4E0A5C5C-2A95-428E-9F6A-0D29EBD57C9F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21" creationId="{1056F38F-7C4E-461D-8709-7D0024AE1F79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23" creationId="{C7278469-3C3C-49CE-AEEE-E176A4900B78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29" creationId="{4C6598AB-1C17-4D54-951C-A082D94ACB7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31" creationId="{C83B66D7-137D-4AC1-B172-53D60F08BEB5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33" creationId="{F6B92503-6984-4D15-8B98-8718709B785D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3:41.751" v="79"/>
          <ac:spMkLst>
            <pc:docMk/>
            <pc:sldMk cId="1707230023" sldId="278"/>
            <ac:spMk id="35" creationId="{08DDF938-524E-4C18-A47D-C00627832366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47" creationId="{5A0118C5-4F8D-4CF4-BADD-53FEACC6C42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49" creationId="{F98F79A4-A6C7-4101-B1E9-27E05CB7CFA0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51" creationId="{31CE7A08-2184-4B99-ABC0-B40CD1D3F281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53" creationId="{79AFCB35-9C04-4524-A0B1-57FF6865D013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55" creationId="{D11AD2AD-0BA0-4DD3-8EEA-84686A0E718C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57" creationId="{9E5C5460-229E-46C8-A712-CC317985420F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7:47.447" v="106"/>
          <ac:spMkLst>
            <pc:docMk/>
            <pc:sldMk cId="1707230023" sldId="278"/>
            <ac:spMk id="59" creationId="{2552FC29-9118-466F-940E-80C84EFDF07B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71" creationId="{5A0118C5-4F8D-4CF4-BADD-53FEACC6C42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73" creationId="{A99050EE-26AF-4253-BD50-F0FCD965A8F6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79" creationId="{D0C78466-EB6E-45A0-99A6-A00789ACD90A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81" creationId="{E99F76E4-5DFD-4DBE-B042-66FBCD1182C9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28" creationId="{5A0118C5-4F8D-4CF4-BADD-53FEACC6C42A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30" creationId="{F98F79A4-A6C7-4101-B1E9-27E05CB7CFA0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32" creationId="{31CE7A08-2184-4B99-ABC0-B40CD1D3F281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34" creationId="{79AFCB35-9C04-4524-A0B1-57FF6865D013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36" creationId="{D11AD2AD-0BA0-4DD3-8EEA-84686A0E718C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38" creationId="{9E5C5460-229E-46C8-A712-CC317985420F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16:19.089" v="131"/>
          <ac:spMkLst>
            <pc:docMk/>
            <pc:sldMk cId="1707230023" sldId="278"/>
            <ac:spMk id="440" creationId="{2552FC29-9118-466F-940E-80C84EFDF07B}"/>
          </ac:spMkLst>
        </pc:spChg>
        <pc:grpChg chg="add del">
          <ac:chgData name="Venkata Sumanth Nagabhairu" userId="S::vnagabha@stevens.edu::a85eb1a1-724d-4f7f-a4fe-0d9ab7723139" providerId="AD" clId="Web-{749E3F8E-C850-4C37-B791-04451B4E9C21}" dt="2022-12-08T22:03:41.751" v="79"/>
          <ac:grpSpMkLst>
            <pc:docMk/>
            <pc:sldMk cId="1707230023" sldId="278"/>
            <ac:grpSpMk id="25" creationId="{93DC754C-7E09-422D-A8BB-AF632E90DFA2}"/>
          </ac:grpSpMkLst>
        </pc:grpChg>
        <pc:grpChg chg="add del">
          <ac:chgData name="Venkata Sumanth Nagabhairu" userId="S::vnagabha@stevens.edu::a85eb1a1-724d-4f7f-a4fe-0d9ab7723139" providerId="AD" clId="Web-{749E3F8E-C850-4C37-B791-04451B4E9C21}" dt="2022-12-08T22:03:41.751" v="79"/>
          <ac:grpSpMkLst>
            <pc:docMk/>
            <pc:sldMk cId="1707230023" sldId="278"/>
            <ac:grpSpMk id="37" creationId="{3773FAF5-C452-4455-9411-D6AF5EBD4CA9}"/>
          </ac:grpSpMkLst>
        </pc:grpChg>
        <pc:grpChg chg="add del">
          <ac:chgData name="Venkata Sumanth Nagabhairu" userId="S::vnagabha@stevens.edu::a85eb1a1-724d-4f7f-a4fe-0d9ab7723139" providerId="AD" clId="Web-{749E3F8E-C850-4C37-B791-04451B4E9C21}" dt="2022-12-08T22:07:47.447" v="106"/>
          <ac:grpSpMkLst>
            <pc:docMk/>
            <pc:sldMk cId="1707230023" sldId="278"/>
            <ac:grpSpMk id="61" creationId="{0C156BF8-7FF7-440F-BE2B-417DFFE8BFA5}"/>
          </ac:grpSpMkLst>
        </pc:grpChg>
        <pc:grpChg chg="add del">
          <ac:chgData name="Venkata Sumanth Nagabhairu" userId="S::vnagabha@stevens.edu::a85eb1a1-724d-4f7f-a4fe-0d9ab7723139" providerId="AD" clId="Web-{749E3F8E-C850-4C37-B791-04451B4E9C21}" dt="2022-12-08T22:16:19.089" v="131"/>
          <ac:grpSpMkLst>
            <pc:docMk/>
            <pc:sldMk cId="1707230023" sldId="278"/>
            <ac:grpSpMk id="75" creationId="{00E015F5-1A99-4E40-BC3D-7707802996B5}"/>
          </ac:grpSpMkLst>
        </pc:grpChg>
        <pc:grpChg chg="add del">
          <ac:chgData name="Venkata Sumanth Nagabhairu" userId="S::vnagabha@stevens.edu::a85eb1a1-724d-4f7f-a4fe-0d9ab7723139" providerId="AD" clId="Web-{749E3F8E-C850-4C37-B791-04451B4E9C21}" dt="2022-12-08T22:16:19.089" v="131"/>
          <ac:grpSpMkLst>
            <pc:docMk/>
            <pc:sldMk cId="1707230023" sldId="278"/>
            <ac:grpSpMk id="83" creationId="{5468B3A9-705E-43C3-A742-0619B0D8F2EE}"/>
          </ac:grpSpMkLst>
        </pc:grpChg>
        <pc:grpChg chg="add del">
          <ac:chgData name="Venkata Sumanth Nagabhairu" userId="S::vnagabha@stevens.edu::a85eb1a1-724d-4f7f-a4fe-0d9ab7723139" providerId="AD" clId="Web-{749E3F8E-C850-4C37-B791-04451B4E9C21}" dt="2022-12-08T22:16:19.089" v="131"/>
          <ac:grpSpMkLst>
            <pc:docMk/>
            <pc:sldMk cId="1707230023" sldId="278"/>
            <ac:grpSpMk id="254" creationId="{773717CC-ECEE-4ABF-BA61-C59F46801775}"/>
          </ac:grpSpMkLst>
        </pc:grpChg>
        <pc:grpChg chg="add">
          <ac:chgData name="Venkata Sumanth Nagabhairu" userId="S::vnagabha@stevens.edu::a85eb1a1-724d-4f7f-a4fe-0d9ab7723139" providerId="AD" clId="Web-{749E3F8E-C850-4C37-B791-04451B4E9C21}" dt="2022-12-08T22:16:19.089" v="131"/>
          <ac:grpSpMkLst>
            <pc:docMk/>
            <pc:sldMk cId="1707230023" sldId="278"/>
            <ac:grpSpMk id="442" creationId="{0C156BF8-7FF7-440F-BE2B-417DFFE8BFA5}"/>
          </ac:grpSpMkLst>
        </pc:grpChg>
      </pc:sldChg>
      <pc:sldChg chg="new del">
        <pc:chgData name="Venkata Sumanth Nagabhairu" userId="S::vnagabha@stevens.edu::a85eb1a1-724d-4f7f-a4fe-0d9ab7723139" providerId="AD" clId="Web-{749E3F8E-C850-4C37-B791-04451B4E9C21}" dt="2022-12-08T22:04:09.127" v="80"/>
        <pc:sldMkLst>
          <pc:docMk/>
          <pc:sldMk cId="815339124" sldId="279"/>
        </pc:sldMkLst>
      </pc:sldChg>
      <pc:sldChg chg="add">
        <pc:chgData name="Venkata Sumanth Nagabhairu" userId="S::vnagabha@stevens.edu::a85eb1a1-724d-4f7f-a4fe-0d9ab7723139" providerId="AD" clId="Web-{749E3F8E-C850-4C37-B791-04451B4E9C21}" dt="2022-12-08T22:04:10.064" v="81"/>
        <pc:sldMkLst>
          <pc:docMk/>
          <pc:sldMk cId="3388205762" sldId="279"/>
        </pc:sldMkLst>
      </pc:sldChg>
      <pc:sldChg chg="addSp delSp modSp add">
        <pc:chgData name="Venkata Sumanth Nagabhairu" userId="S::vnagabha@stevens.edu::a85eb1a1-724d-4f7f-a4fe-0d9ab7723139" providerId="AD" clId="Web-{749E3F8E-C850-4C37-B791-04451B4E9C21}" dt="2022-12-08T22:05:10.473" v="88"/>
        <pc:sldMkLst>
          <pc:docMk/>
          <pc:sldMk cId="1069892090" sldId="280"/>
        </pc:sldMkLst>
        <pc:spChg chg="mod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2" creationId="{234D4B1E-20CF-F0FA-0C4C-B6DE4A206DFD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3" creationId="{E0631570-7201-8DEC-19C6-CD69243FCCCF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8" creationId="{70DFC902-7D23-471A-B557-B6B6917D7A0D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10" creationId="{A55D5633-D557-4DCA-982C-FF36EB7A1C00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12" creationId="{450D3AD2-FA80-415F-A9CE-54D884561CD7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10.441" v="87"/>
          <ac:spMkLst>
            <pc:docMk/>
            <pc:sldMk cId="1069892090" sldId="280"/>
            <ac:spMk id="18" creationId="{2659FDB4-FCBE-4A89-B46D-43D4FA54464D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25" creationId="{0C541B88-1AE9-40C3-AFD5-967787C1979F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26" creationId="{89D16701-DA76-4F72-BB63-E2C3FFBDFE0F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27" creationId="{E5F17139-31EE-46AC-B04F-DBBD852DD6CB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10.473" v="88"/>
          <ac:spMkLst>
            <pc:docMk/>
            <pc:sldMk cId="1069892090" sldId="280"/>
            <ac:spMk id="28" creationId="{1CC28BE1-9DC6-43FE-9582-39F091098D77}"/>
          </ac:spMkLst>
        </pc:spChg>
        <pc:grpChg chg="add">
          <ac:chgData name="Venkata Sumanth Nagabhairu" userId="S::vnagabha@stevens.edu::a85eb1a1-724d-4f7f-a4fe-0d9ab7723139" providerId="AD" clId="Web-{749E3F8E-C850-4C37-B791-04451B4E9C21}" dt="2022-12-08T22:05:10.473" v="88"/>
          <ac:grpSpMkLst>
            <pc:docMk/>
            <pc:sldMk cId="1069892090" sldId="280"/>
            <ac:grpSpMk id="22" creationId="{7CF625D3-71A3-4F30-A096-8EF334E959D0}"/>
          </ac:grpSpMkLst>
        </pc:grpChg>
        <pc:grpChg chg="add">
          <ac:chgData name="Venkata Sumanth Nagabhairu" userId="S::vnagabha@stevens.edu::a85eb1a1-724d-4f7f-a4fe-0d9ab7723139" providerId="AD" clId="Web-{749E3F8E-C850-4C37-B791-04451B4E9C21}" dt="2022-12-08T22:05:10.473" v="88"/>
          <ac:grpSpMkLst>
            <pc:docMk/>
            <pc:sldMk cId="1069892090" sldId="280"/>
            <ac:grpSpMk id="30" creationId="{AF9AF3F3-CE0C-4125-BDD7-346487FA0B40}"/>
          </ac:grpSpMkLst>
        </pc:grpChg>
        <pc:graphicFrameChg chg="add del">
          <ac:chgData name="Venkata Sumanth Nagabhairu" userId="S::vnagabha@stevens.edu::a85eb1a1-724d-4f7f-a4fe-0d9ab7723139" providerId="AD" clId="Web-{749E3F8E-C850-4C37-B791-04451B4E9C21}" dt="2022-12-08T22:05:10.441" v="87"/>
          <ac:graphicFrameMkLst>
            <pc:docMk/>
            <pc:sldMk cId="1069892090" sldId="280"/>
            <ac:graphicFrameMk id="14" creationId="{9173ACB8-615F-7670-9D1B-C09EF5802D3F}"/>
          </ac:graphicFrameMkLst>
        </pc:graphicFrameChg>
        <pc:graphicFrameChg chg="add">
          <ac:chgData name="Venkata Sumanth Nagabhairu" userId="S::vnagabha@stevens.edu::a85eb1a1-724d-4f7f-a4fe-0d9ab7723139" providerId="AD" clId="Web-{749E3F8E-C850-4C37-B791-04451B4E9C21}" dt="2022-12-08T22:05:10.473" v="88"/>
          <ac:graphicFrameMkLst>
            <pc:docMk/>
            <pc:sldMk cId="1069892090" sldId="280"/>
            <ac:graphicFrameMk id="29" creationId="{51E1FD5D-5E05-DD61-7D2E-99B914177AB0}"/>
          </ac:graphicFrameMkLst>
        </pc:graphicFrameChg>
        <pc:cxnChg chg="add del">
          <ac:chgData name="Venkata Sumanth Nagabhairu" userId="S::vnagabha@stevens.edu::a85eb1a1-724d-4f7f-a4fe-0d9ab7723139" providerId="AD" clId="Web-{749E3F8E-C850-4C37-B791-04451B4E9C21}" dt="2022-12-08T22:05:10.441" v="87"/>
          <ac:cxnSpMkLst>
            <pc:docMk/>
            <pc:sldMk cId="1069892090" sldId="280"/>
            <ac:cxnSpMk id="20" creationId="{C8F51B3F-8331-4E4A-AE96-D47B1006EEAD}"/>
          </ac:cxnSpMkLst>
        </pc:cxnChg>
      </pc:sldChg>
      <pc:sldChg chg="addSp delSp modSp add">
        <pc:chgData name="Venkata Sumanth Nagabhairu" userId="S::vnagabha@stevens.edu::a85eb1a1-724d-4f7f-a4fe-0d9ab7723139" providerId="AD" clId="Web-{749E3F8E-C850-4C37-B791-04451B4E9C21}" dt="2022-12-08T22:05:50.115" v="92"/>
        <pc:sldMkLst>
          <pc:docMk/>
          <pc:sldMk cId="4257254717" sldId="281"/>
        </pc:sldMkLst>
        <pc:spChg chg="mo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2" creationId="{4BF84357-01A5-D6B3-DF95-A60E43752468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" creationId="{3E9F4228-195E-8F57-3F66-870642798BF8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17" creationId="{488333BA-AE6E-427A-9B16-A39C8073F4EB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19" creationId="{F98ED85F-DCEE-4B50-802E-71A6E3E12B04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083" v="91"/>
          <ac:spMkLst>
            <pc:docMk/>
            <pc:sldMk cId="4257254717" sldId="281"/>
            <ac:spMk id="24" creationId="{C2554CA6-288E-4202-BC52-2E5A8F0C0AED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083" v="91"/>
          <ac:spMkLst>
            <pc:docMk/>
            <pc:sldMk cId="4257254717" sldId="281"/>
            <ac:spMk id="26" creationId="{B10BB131-AC8E-4A8E-A5D1-36260F720C3B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083" v="91"/>
          <ac:spMkLst>
            <pc:docMk/>
            <pc:sldMk cId="4257254717" sldId="281"/>
            <ac:spMk id="28" creationId="{5B7778FC-632E-4DCA-A7CB-0D7731CCF970}"/>
          </ac:spMkLst>
        </pc:spChg>
        <pc:spChg chg="add del">
          <ac:chgData name="Venkata Sumanth Nagabhairu" userId="S::vnagabha@stevens.edu::a85eb1a1-724d-4f7f-a4fe-0d9ab7723139" providerId="AD" clId="Web-{749E3F8E-C850-4C37-B791-04451B4E9C21}" dt="2022-12-08T22:05:50.083" v="91"/>
          <ac:spMkLst>
            <pc:docMk/>
            <pc:sldMk cId="4257254717" sldId="281"/>
            <ac:spMk id="30" creationId="{FA23A907-97FB-4A8F-880A-DD77401C4296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2" creationId="{9F835A99-04AC-494A-A572-AFE8413CC938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3" creationId="{1709F1D5-B0F1-4714-A239-E5B61C161915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4" creationId="{7B786209-1B0B-4CA9-9BDD-F7327066A84D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5" creationId="{228FB460-D3FF-4440-A020-05982A09E517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6" creationId="{2D2964BB-484D-45AE-AD66-D407D0629652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7" creationId="{14847E93-7DC1-4D4B-8829-B19AA7137C50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8" creationId="{6691AC69-A76E-4DAB-B565-468B6B87ACF3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5:50.115" v="92"/>
          <ac:spMkLst>
            <pc:docMk/>
            <pc:sldMk cId="4257254717" sldId="281"/>
            <ac:spMk id="39" creationId="{5566D6E1-03A1-4D73-A4E0-35D74D568A04}"/>
          </ac:spMkLst>
        </pc:spChg>
      </pc:sldChg>
      <pc:sldChg chg="addSp delSp modSp add">
        <pc:chgData name="Venkata Sumanth Nagabhairu" userId="S::vnagabha@stevens.edu::a85eb1a1-724d-4f7f-a4fe-0d9ab7723139" providerId="AD" clId="Web-{749E3F8E-C850-4C37-B791-04451B4E9C21}" dt="2022-12-08T22:06:21.006" v="94"/>
        <pc:sldMkLst>
          <pc:docMk/>
          <pc:sldMk cId="2040680397" sldId="282"/>
        </pc:sldMkLst>
        <pc:spChg chg="mod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2" creationId="{3163CEC4-C2B4-E55D-E3BA-D58B549CE454}"/>
          </ac:spMkLst>
        </pc:spChg>
        <pc:spChg chg="mod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3" creationId="{A1CEDDA6-3BD9-9EF3-B126-FE42A001F510}"/>
          </ac:spMkLst>
        </pc:spChg>
        <pc:spChg chg="del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13" creationId="{79BB35BC-D5C2-4C8B-A22A-A71E6191913B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19" creationId="{2EB492CD-616E-47F8-933B-5E2D952A0593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21" creationId="{59383CF9-23B5-4335-9B21-1791C4CF1C75}"/>
          </ac:spMkLst>
        </pc:spChg>
        <pc:spChg chg="add">
          <ac:chgData name="Venkata Sumanth Nagabhairu" userId="S::vnagabha@stevens.edu::a85eb1a1-724d-4f7f-a4fe-0d9ab7723139" providerId="AD" clId="Web-{749E3F8E-C850-4C37-B791-04451B4E9C21}" dt="2022-12-08T22:06:21.006" v="94"/>
          <ac:spMkLst>
            <pc:docMk/>
            <pc:sldMk cId="2040680397" sldId="282"/>
            <ac:spMk id="23" creationId="{0007FE00-9498-4706-B255-6437B0252C02}"/>
          </ac:spMkLst>
        </pc:spChg>
        <pc:picChg chg="mod">
          <ac:chgData name="Venkata Sumanth Nagabhairu" userId="S::vnagabha@stevens.edu::a85eb1a1-724d-4f7f-a4fe-0d9ab7723139" providerId="AD" clId="Web-{749E3F8E-C850-4C37-B791-04451B4E9C21}" dt="2022-12-08T22:06:21.006" v="94"/>
          <ac:picMkLst>
            <pc:docMk/>
            <pc:sldMk cId="2040680397" sldId="282"/>
            <ac:picMk id="14" creationId="{335D5DC3-A37F-D989-07F1-35BBA4AAD8A4}"/>
          </ac:picMkLst>
        </pc:picChg>
      </pc:sldChg>
      <pc:sldChg chg="new">
        <pc:chgData name="Venkata Sumanth Nagabhairu" userId="S::vnagabha@stevens.edu::a85eb1a1-724d-4f7f-a4fe-0d9ab7723139" providerId="AD" clId="Web-{749E3F8E-C850-4C37-B791-04451B4E9C21}" dt="2022-12-08T22:08:27.120" v="107"/>
        <pc:sldMkLst>
          <pc:docMk/>
          <pc:sldMk cId="1067694126" sldId="283"/>
        </pc:sldMkLst>
      </pc:sldChg>
      <pc:sldChg chg="new">
        <pc:chgData name="Venkata Sumanth Nagabhairu" userId="S::vnagabha@stevens.edu::a85eb1a1-724d-4f7f-a4fe-0d9ab7723139" providerId="AD" clId="Web-{749E3F8E-C850-4C37-B791-04451B4E9C21}" dt="2022-12-08T22:13:24.411" v="108"/>
        <pc:sldMkLst>
          <pc:docMk/>
          <pc:sldMk cId="188327916" sldId="284"/>
        </pc:sldMkLst>
      </pc:sldChg>
      <pc:sldMasterChg chg="add addSldLayout">
        <pc:chgData name="Venkata Sumanth Nagabhairu" userId="S::vnagabha@stevens.edu::a85eb1a1-724d-4f7f-a4fe-0d9ab7723139" providerId="AD" clId="Web-{749E3F8E-C850-4C37-B791-04451B4E9C21}" dt="2022-12-08T21:56:01.439" v="52"/>
        <pc:sldMasterMkLst>
          <pc:docMk/>
          <pc:sldMasterMk cId="2460954070" sldId="2147483672"/>
        </pc:sldMasterMkLst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3146388984" sldId="2147483667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3171841454" sldId="2147483668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1718958274" sldId="2147483669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2202905451" sldId="2147483670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3479445657" sldId="2147483671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Venkata Sumanth Nagabhairu" userId="S::vnagabha@stevens.edu::a85eb1a1-724d-4f7f-a4fe-0d9ab7723139" providerId="AD" clId="Web-{749E3F8E-C850-4C37-B791-04451B4E9C21}" dt="2022-12-08T21:56:01.439" v="52"/>
          <pc:sldLayoutMkLst>
            <pc:docMk/>
            <pc:sldMasterMk cId="2460954070" sldId="2147483672"/>
            <pc:sldLayoutMk cId="3210312558" sldId="2147483678"/>
          </pc:sldLayoutMkLst>
        </pc:sldLayoutChg>
      </pc:sldMasterChg>
    </pc:docChg>
  </pc:docChgLst>
  <pc:docChgLst>
    <pc:chgData name="Venkata Sumanth Nagabhairu" userId="S::vnagabha@stevens.edu::a85eb1a1-724d-4f7f-a4fe-0d9ab7723139" providerId="AD" clId="Web-{4C25F114-89D2-6B2B-4FBB-A22DBA52EC4C}"/>
    <pc:docChg chg="addSld delSld modSld">
      <pc:chgData name="Venkata Sumanth Nagabhairu" userId="S::vnagabha@stevens.edu::a85eb1a1-724d-4f7f-a4fe-0d9ab7723139" providerId="AD" clId="Web-{4C25F114-89D2-6B2B-4FBB-A22DBA52EC4C}" dt="2022-12-08T22:46:30.831" v="122" actId="20577"/>
      <pc:docMkLst>
        <pc:docMk/>
      </pc:docMkLst>
      <pc:sldChg chg="addSp delSp modSp mod setBg setClrOvrMap">
        <pc:chgData name="Venkata Sumanth Nagabhairu" userId="S::vnagabha@stevens.edu::a85eb1a1-724d-4f7f-a4fe-0d9ab7723139" providerId="AD" clId="Web-{4C25F114-89D2-6B2B-4FBB-A22DBA52EC4C}" dt="2022-12-08T22:44:16.998" v="121" actId="20577"/>
        <pc:sldMkLst>
          <pc:docMk/>
          <pc:sldMk cId="445070695" sldId="267"/>
        </pc:sldMkLst>
        <pc:spChg chg="mo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2" creationId="{42D1A202-23A3-4F3A-AA92-0172C8D2DA06}"/>
          </ac:spMkLst>
        </pc:spChg>
        <pc:spChg chg="del mo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3" creationId="{7B943E7C-A74D-4CB3-844B-51917C88C95F}"/>
          </ac:spMkLst>
        </pc:spChg>
        <pc:spChg chg="add mod">
          <ac:chgData name="Venkata Sumanth Nagabhairu" userId="S::vnagabha@stevens.edu::a85eb1a1-724d-4f7f-a4fe-0d9ab7723139" providerId="AD" clId="Web-{4C25F114-89D2-6B2B-4FBB-A22DBA52EC4C}" dt="2022-12-08T22:44:16.998" v="121" actId="20577"/>
          <ac:spMkLst>
            <pc:docMk/>
            <pc:sldMk cId="445070695" sldId="267"/>
            <ac:spMk id="4" creationId="{8B61C669-7645-8AFF-B525-A08595BEEBC5}"/>
          </ac:spMkLst>
        </pc:spChg>
        <pc:spChg chg="mo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5" creationId="{03FD8152-D9C3-204A-9444-45CD4F180EB4}"/>
          </ac:spMkLst>
        </pc:spChg>
        <pc:spChg chg="mo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6" creationId="{B25B7362-01DC-0E4C-9B34-0DF3FD449CAD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12" creationId="{0671A8AE-40A1-4631-A6B8-581AFF065482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14" creationId="{AB58EF07-17C2-48CF-ABB0-EEF1F17CB8F0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16" creationId="{AF2F604E-43BE-4DC3-B983-E071523364F8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43:18.168" v="113"/>
          <ac:spMkLst>
            <pc:docMk/>
            <pc:sldMk cId="445070695" sldId="267"/>
            <ac:spMk id="18" creationId="{08C9B587-E65E-4B52-B37C-ABEBB6E87928}"/>
          </ac:spMkLst>
        </pc:spChg>
        <pc:picChg chg="add">
          <ac:chgData name="Venkata Sumanth Nagabhairu" userId="S::vnagabha@stevens.edu::a85eb1a1-724d-4f7f-a4fe-0d9ab7723139" providerId="AD" clId="Web-{4C25F114-89D2-6B2B-4FBB-A22DBA52EC4C}" dt="2022-12-08T22:43:18.168" v="113"/>
          <ac:picMkLst>
            <pc:docMk/>
            <pc:sldMk cId="445070695" sldId="267"/>
            <ac:picMk id="8" creationId="{59950F85-AB28-0917-58BE-3A32173FCA29}"/>
          </ac:picMkLst>
        </pc:picChg>
      </pc:sldChg>
      <pc:sldChg chg="modSp">
        <pc:chgData name="Venkata Sumanth Nagabhairu" userId="S::vnagabha@stevens.edu::a85eb1a1-724d-4f7f-a4fe-0d9ab7723139" providerId="AD" clId="Web-{4C25F114-89D2-6B2B-4FBB-A22DBA52EC4C}" dt="2022-12-08T22:46:30.831" v="122" actId="20577"/>
        <pc:sldMkLst>
          <pc:docMk/>
          <pc:sldMk cId="926184573" sldId="275"/>
        </pc:sldMkLst>
        <pc:spChg chg="mod">
          <ac:chgData name="Venkata Sumanth Nagabhairu" userId="S::vnagabha@stevens.edu::a85eb1a1-724d-4f7f-a4fe-0d9ab7723139" providerId="AD" clId="Web-{4C25F114-89D2-6B2B-4FBB-A22DBA52EC4C}" dt="2022-12-08T22:46:30.831" v="122" actId="20577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">
        <pc:chgData name="Venkata Sumanth Nagabhairu" userId="S::vnagabha@stevens.edu::a85eb1a1-724d-4f7f-a4fe-0d9ab7723139" providerId="AD" clId="Web-{4C25F114-89D2-6B2B-4FBB-A22DBA52EC4C}" dt="2022-12-08T22:29:01.419" v="33" actId="20577"/>
        <pc:sldMkLst>
          <pc:docMk/>
          <pc:sldMk cId="1067694126" sldId="283"/>
        </pc:sldMkLst>
        <pc:spChg chg="mod">
          <ac:chgData name="Venkata Sumanth Nagabhairu" userId="S::vnagabha@stevens.edu::a85eb1a1-724d-4f7f-a4fe-0d9ab7723139" providerId="AD" clId="Web-{4C25F114-89D2-6B2B-4FBB-A22DBA52EC4C}" dt="2022-12-08T22:25:47.569" v="13" actId="1076"/>
          <ac:spMkLst>
            <pc:docMk/>
            <pc:sldMk cId="1067694126" sldId="283"/>
            <ac:spMk id="2" creationId="{65C4EC76-0788-E9FE-96AD-3BE3E017E021}"/>
          </ac:spMkLst>
        </pc:spChg>
        <pc:spChg chg="add mod">
          <ac:chgData name="Venkata Sumanth Nagabhairu" userId="S::vnagabha@stevens.edu::a85eb1a1-724d-4f7f-a4fe-0d9ab7723139" providerId="AD" clId="Web-{4C25F114-89D2-6B2B-4FBB-A22DBA52EC4C}" dt="2022-12-08T22:26:49.524" v="21" actId="20577"/>
          <ac:spMkLst>
            <pc:docMk/>
            <pc:sldMk cId="1067694126" sldId="283"/>
            <ac:spMk id="3" creationId="{2B3E03C6-6B28-0106-0C9C-02BBEFD29CDF}"/>
          </ac:spMkLst>
        </pc:spChg>
        <pc:spChg chg="add mod">
          <ac:chgData name="Venkata Sumanth Nagabhairu" userId="S::vnagabha@stevens.edu::a85eb1a1-724d-4f7f-a4fe-0d9ab7723139" providerId="AD" clId="Web-{4C25F114-89D2-6B2B-4FBB-A22DBA52EC4C}" dt="2022-12-08T22:26:57.806" v="24" actId="1076"/>
          <ac:spMkLst>
            <pc:docMk/>
            <pc:sldMk cId="1067694126" sldId="283"/>
            <ac:spMk id="4" creationId="{EEC7F591-98BB-9045-9FA3-E7D6A0C16200}"/>
          </ac:spMkLst>
        </pc:spChg>
        <pc:spChg chg="add mod">
          <ac:chgData name="Venkata Sumanth Nagabhairu" userId="S::vnagabha@stevens.edu::a85eb1a1-724d-4f7f-a4fe-0d9ab7723139" providerId="AD" clId="Web-{4C25F114-89D2-6B2B-4FBB-A22DBA52EC4C}" dt="2022-12-08T22:29:01.419" v="33" actId="20577"/>
          <ac:spMkLst>
            <pc:docMk/>
            <pc:sldMk cId="1067694126" sldId="283"/>
            <ac:spMk id="6" creationId="{63A44CB7-AE71-1FC7-A7B2-037C28122197}"/>
          </ac:spMkLst>
        </pc:spChg>
        <pc:spChg chg="add del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7" creationId="{AF2F604E-43BE-4DC3-B983-E071523364F8}"/>
          </ac:spMkLst>
        </pc:spChg>
        <pc:spChg chg="add del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8" creationId="{08C9B587-E65E-4B52-B37C-ABEBB6E87928}"/>
          </ac:spMkLst>
        </pc:spChg>
        <pc:spChg chg="add del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10" creationId="{0671A8AE-40A1-4631-A6B8-581AFF065482}"/>
          </ac:spMkLst>
        </pc:spChg>
        <pc:spChg chg="add del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12" creationId="{AB58EF07-17C2-48CF-ABB0-EEF1F17CB8F0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17" creationId="{9AA72BD9-2C5A-4EDC-931F-5AA08EACA0F3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19" creationId="{DD3981AC-7B61-4947-BCF3-F7AA7FA385B9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21" creationId="{55D4142C-5077-457F-A6AD-3FECFDB39685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25:30.881" v="10"/>
          <ac:spMkLst>
            <pc:docMk/>
            <pc:sldMk cId="1067694126" sldId="283"/>
            <ac:spMk id="23" creationId="{7A5F0580-5EE9-419F-96EE-B6529EF6E7D0}"/>
          </ac:spMkLst>
        </pc:spChg>
        <pc:picChg chg="mod">
          <ac:chgData name="Venkata Sumanth Nagabhairu" userId="S::vnagabha@stevens.edu::a85eb1a1-724d-4f7f-a4fe-0d9ab7723139" providerId="AD" clId="Web-{4C25F114-89D2-6B2B-4FBB-A22DBA52EC4C}" dt="2022-12-08T22:25:30.881" v="10"/>
          <ac:picMkLst>
            <pc:docMk/>
            <pc:sldMk cId="1067694126" sldId="283"/>
            <ac:picMk id="5" creationId="{85DB6B51-3C95-2179-FF84-A64C9B01A669}"/>
          </ac:picMkLst>
        </pc:picChg>
      </pc:sldChg>
      <pc:sldChg chg="del">
        <pc:chgData name="Venkata Sumanth Nagabhairu" userId="S::vnagabha@stevens.edu::a85eb1a1-724d-4f7f-a4fe-0d9ab7723139" providerId="AD" clId="Web-{4C25F114-89D2-6B2B-4FBB-A22DBA52EC4C}" dt="2022-12-08T22:40:38.553" v="95"/>
        <pc:sldMkLst>
          <pc:docMk/>
          <pc:sldMk cId="188327916" sldId="284"/>
        </pc:sldMkLst>
      </pc:sldChg>
      <pc:sldChg chg="addSp modSp new del">
        <pc:chgData name="Venkata Sumanth Nagabhairu" userId="S::vnagabha@stevens.edu::a85eb1a1-724d-4f7f-a4fe-0d9ab7723139" providerId="AD" clId="Web-{4C25F114-89D2-6B2B-4FBB-A22DBA52EC4C}" dt="2022-12-08T22:29:15.998" v="37"/>
        <pc:sldMkLst>
          <pc:docMk/>
          <pc:sldMk cId="3519951613" sldId="285"/>
        </pc:sldMkLst>
        <pc:spChg chg="add mod">
          <ac:chgData name="Venkata Sumanth Nagabhairu" userId="S::vnagabha@stevens.edu::a85eb1a1-724d-4f7f-a4fe-0d9ab7723139" providerId="AD" clId="Web-{4C25F114-89D2-6B2B-4FBB-A22DBA52EC4C}" dt="2022-12-08T22:29:02.404" v="35"/>
          <ac:spMkLst>
            <pc:docMk/>
            <pc:sldMk cId="3519951613" sldId="285"/>
            <ac:spMk id="4" creationId="{8152BAC2-A30E-65E6-9ED6-EC6F7B422240}"/>
          </ac:spMkLst>
        </pc:spChg>
      </pc:sldChg>
      <pc:sldChg chg="modSp add replId">
        <pc:chgData name="Venkata Sumanth Nagabhairu" userId="S::vnagabha@stevens.edu::a85eb1a1-724d-4f7f-a4fe-0d9ab7723139" providerId="AD" clId="Web-{4C25F114-89D2-6B2B-4FBB-A22DBA52EC4C}" dt="2022-12-08T22:29:57.999" v="48" actId="14100"/>
        <pc:sldMkLst>
          <pc:docMk/>
          <pc:sldMk cId="594778797" sldId="286"/>
        </pc:sldMkLst>
        <pc:spChg chg="mod">
          <ac:chgData name="Venkata Sumanth Nagabhairu" userId="S::vnagabha@stevens.edu::a85eb1a1-724d-4f7f-a4fe-0d9ab7723139" providerId="AD" clId="Web-{4C25F114-89D2-6B2B-4FBB-A22DBA52EC4C}" dt="2022-12-08T22:29:28.623" v="43" actId="20577"/>
          <ac:spMkLst>
            <pc:docMk/>
            <pc:sldMk cId="594778797" sldId="286"/>
            <ac:spMk id="4" creationId="{EEC7F591-98BB-9045-9FA3-E7D6A0C16200}"/>
          </ac:spMkLst>
        </pc:spChg>
        <pc:spChg chg="mod">
          <ac:chgData name="Venkata Sumanth Nagabhairu" userId="S::vnagabha@stevens.edu::a85eb1a1-724d-4f7f-a4fe-0d9ab7723139" providerId="AD" clId="Web-{4C25F114-89D2-6B2B-4FBB-A22DBA52EC4C}" dt="2022-12-08T22:29:57.999" v="48" actId="14100"/>
          <ac:spMkLst>
            <pc:docMk/>
            <pc:sldMk cId="594778797" sldId="286"/>
            <ac:spMk id="6" creationId="{63A44CB7-AE71-1FC7-A7B2-037C28122197}"/>
          </ac:spMkLst>
        </pc:spChg>
      </pc:sldChg>
      <pc:sldChg chg="new del">
        <pc:chgData name="Venkata Sumanth Nagabhairu" userId="S::vnagabha@stevens.edu::a85eb1a1-724d-4f7f-a4fe-0d9ab7723139" providerId="AD" clId="Web-{4C25F114-89D2-6B2B-4FBB-A22DBA52EC4C}" dt="2022-12-08T22:30:12.187" v="51"/>
        <pc:sldMkLst>
          <pc:docMk/>
          <pc:sldMk cId="2156574111" sldId="287"/>
        </pc:sldMkLst>
      </pc:sldChg>
      <pc:sldChg chg="modSp add replId">
        <pc:chgData name="Venkata Sumanth Nagabhairu" userId="S::vnagabha@stevens.edu::a85eb1a1-724d-4f7f-a4fe-0d9ab7723139" providerId="AD" clId="Web-{4C25F114-89D2-6B2B-4FBB-A22DBA52EC4C}" dt="2022-12-08T22:31:06.314" v="68" actId="14100"/>
        <pc:sldMkLst>
          <pc:docMk/>
          <pc:sldMk cId="3764971429" sldId="288"/>
        </pc:sldMkLst>
        <pc:spChg chg="mod">
          <ac:chgData name="Venkata Sumanth Nagabhairu" userId="S::vnagabha@stevens.edu::a85eb1a1-724d-4f7f-a4fe-0d9ab7723139" providerId="AD" clId="Web-{4C25F114-89D2-6B2B-4FBB-A22DBA52EC4C}" dt="2022-12-08T22:31:06.314" v="68" actId="14100"/>
          <ac:spMkLst>
            <pc:docMk/>
            <pc:sldMk cId="3764971429" sldId="288"/>
            <ac:spMk id="6" creationId="{63A44CB7-AE71-1FC7-A7B2-037C28122197}"/>
          </ac:spMkLst>
        </pc:spChg>
      </pc:sldChg>
      <pc:sldChg chg="modSp new del">
        <pc:chgData name="Venkata Sumanth Nagabhairu" userId="S::vnagabha@stevens.edu::a85eb1a1-724d-4f7f-a4fe-0d9ab7723139" providerId="AD" clId="Web-{4C25F114-89D2-6B2B-4FBB-A22DBA52EC4C}" dt="2022-12-08T22:40:35.193" v="94"/>
        <pc:sldMkLst>
          <pc:docMk/>
          <pc:sldMk cId="3859528670" sldId="289"/>
        </pc:sldMkLst>
        <pc:spChg chg="mod">
          <ac:chgData name="Venkata Sumanth Nagabhairu" userId="S::vnagabha@stevens.edu::a85eb1a1-724d-4f7f-a4fe-0d9ab7723139" providerId="AD" clId="Web-{4C25F114-89D2-6B2B-4FBB-A22DBA52EC4C}" dt="2022-12-08T22:31:29.581" v="79" actId="20577"/>
          <ac:spMkLst>
            <pc:docMk/>
            <pc:sldMk cId="3859528670" sldId="289"/>
            <ac:spMk id="2" creationId="{BEC6D27C-92F5-5A2D-EA7A-8AD723B4C423}"/>
          </ac:spMkLst>
        </pc:spChg>
      </pc:sldChg>
      <pc:sldChg chg="addSp delSp modSp new mod setBg setClrOvrMap">
        <pc:chgData name="Venkata Sumanth Nagabhairu" userId="S::vnagabha@stevens.edu::a85eb1a1-724d-4f7f-a4fe-0d9ab7723139" providerId="AD" clId="Web-{4C25F114-89D2-6B2B-4FBB-A22DBA52EC4C}" dt="2022-12-08T22:40:13.755" v="93" actId="14100"/>
        <pc:sldMkLst>
          <pc:docMk/>
          <pc:sldMk cId="1105139974" sldId="290"/>
        </pc:sldMkLst>
        <pc:spChg chg="mod">
          <ac:chgData name="Venkata Sumanth Nagabhairu" userId="S::vnagabha@stevens.edu::a85eb1a1-724d-4f7f-a4fe-0d9ab7723139" providerId="AD" clId="Web-{4C25F114-89D2-6B2B-4FBB-A22DBA52EC4C}" dt="2022-12-08T22:39:17.081" v="85" actId="14100"/>
          <ac:spMkLst>
            <pc:docMk/>
            <pc:sldMk cId="1105139974" sldId="290"/>
            <ac:spMk id="2" creationId="{C62B9733-EC2D-A7BE-1590-6F6E3C976210}"/>
          </ac:spMkLst>
        </pc:spChg>
        <pc:spChg chg="del">
          <ac:chgData name="Venkata Sumanth Nagabhairu" userId="S::vnagabha@stevens.edu::a85eb1a1-724d-4f7f-a4fe-0d9ab7723139" providerId="AD" clId="Web-{4C25F114-89D2-6B2B-4FBB-A22DBA52EC4C}" dt="2022-12-08T22:39:09.347" v="84"/>
          <ac:spMkLst>
            <pc:docMk/>
            <pc:sldMk cId="1105139974" sldId="290"/>
            <ac:spMk id="3" creationId="{B51A3EF5-0251-6AF2-9BC7-B3148C14181B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39:09.347" v="84"/>
          <ac:spMkLst>
            <pc:docMk/>
            <pc:sldMk cId="1105139974" sldId="290"/>
            <ac:spMk id="9" creationId="{0671A8AE-40A1-4631-A6B8-581AFF065482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39:09.347" v="84"/>
          <ac:spMkLst>
            <pc:docMk/>
            <pc:sldMk cId="1105139974" sldId="290"/>
            <ac:spMk id="11" creationId="{AB58EF07-17C2-48CF-ABB0-EEF1F17CB8F0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39:09.347" v="84"/>
          <ac:spMkLst>
            <pc:docMk/>
            <pc:sldMk cId="1105139974" sldId="290"/>
            <ac:spMk id="13" creationId="{AF2F604E-43BE-4DC3-B983-E071523364F8}"/>
          </ac:spMkLst>
        </pc:spChg>
        <pc:spChg chg="add">
          <ac:chgData name="Venkata Sumanth Nagabhairu" userId="S::vnagabha@stevens.edu::a85eb1a1-724d-4f7f-a4fe-0d9ab7723139" providerId="AD" clId="Web-{4C25F114-89D2-6B2B-4FBB-A22DBA52EC4C}" dt="2022-12-08T22:39:09.347" v="84"/>
          <ac:spMkLst>
            <pc:docMk/>
            <pc:sldMk cId="1105139974" sldId="290"/>
            <ac:spMk id="15" creationId="{08C9B587-E65E-4B52-B37C-ABEBB6E87928}"/>
          </ac:spMkLst>
        </pc:spChg>
        <pc:picChg chg="add mod">
          <ac:chgData name="Venkata Sumanth Nagabhairu" userId="S::vnagabha@stevens.edu::a85eb1a1-724d-4f7f-a4fe-0d9ab7723139" providerId="AD" clId="Web-{4C25F114-89D2-6B2B-4FBB-A22DBA52EC4C}" dt="2022-12-08T22:40:13.755" v="93" actId="14100"/>
          <ac:picMkLst>
            <pc:docMk/>
            <pc:sldMk cId="1105139974" sldId="290"/>
            <ac:picMk id="4" creationId="{406B2B85-0277-5D9E-9B87-4023F291CF6F}"/>
          </ac:picMkLst>
        </pc:picChg>
        <pc:picChg chg="add mod">
          <ac:chgData name="Venkata Sumanth Nagabhairu" userId="S::vnagabha@stevens.edu::a85eb1a1-724d-4f7f-a4fe-0d9ab7723139" providerId="AD" clId="Web-{4C25F114-89D2-6B2B-4FBB-A22DBA52EC4C}" dt="2022-12-08T22:39:48.629" v="87" actId="1076"/>
          <ac:picMkLst>
            <pc:docMk/>
            <pc:sldMk cId="1105139974" sldId="290"/>
            <ac:picMk id="5" creationId="{21572CBB-AB8D-6D8E-D04D-1454A3AD23E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38B57-DF79-4ACD-A443-CCCAFF161E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DBC3966-AA59-44C7-BE7B-06D17E6618C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Unlocking Phones and Offices</a:t>
          </a:r>
        </a:p>
      </dgm:t>
    </dgm:pt>
    <dgm:pt modelId="{A21103ED-E6E4-4E13-BC13-0A64570984FD}" type="parTrans" cxnId="{3FAD72A6-049C-4CAC-8C5F-99917FEF7D9D}">
      <dgm:prSet/>
      <dgm:spPr/>
      <dgm:t>
        <a:bodyPr/>
        <a:lstStyle/>
        <a:p>
          <a:endParaRPr lang="en-US"/>
        </a:p>
      </dgm:t>
    </dgm:pt>
    <dgm:pt modelId="{C05ACD70-A496-4953-A0D7-E5C53C382FF2}" type="sibTrans" cxnId="{3FAD72A6-049C-4CAC-8C5F-99917FEF7D9D}">
      <dgm:prSet/>
      <dgm:spPr/>
      <dgm:t>
        <a:bodyPr/>
        <a:lstStyle/>
        <a:p>
          <a:endParaRPr lang="en-US"/>
        </a:p>
      </dgm:t>
    </dgm:pt>
    <dgm:pt modelId="{4D5A40E7-DC10-40E0-8CCB-7C88DD7AD1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Social Media</a:t>
          </a:r>
        </a:p>
      </dgm:t>
    </dgm:pt>
    <dgm:pt modelId="{BFC88414-75E0-44DA-A1F6-A783826BDB82}" type="parTrans" cxnId="{19304E7B-2943-4AC6-83A4-1BAC4F8F4624}">
      <dgm:prSet/>
      <dgm:spPr/>
      <dgm:t>
        <a:bodyPr/>
        <a:lstStyle/>
        <a:p>
          <a:endParaRPr lang="en-US"/>
        </a:p>
      </dgm:t>
    </dgm:pt>
    <dgm:pt modelId="{7CCDC8E4-EE85-4609-9199-96C077DC7A3F}" type="sibTrans" cxnId="{19304E7B-2943-4AC6-83A4-1BAC4F8F4624}">
      <dgm:prSet/>
      <dgm:spPr/>
      <dgm:t>
        <a:bodyPr/>
        <a:lstStyle/>
        <a:p>
          <a:endParaRPr lang="en-US"/>
        </a:p>
      </dgm:t>
    </dgm:pt>
    <dgm:pt modelId="{62A64709-CABC-4446-82EE-B738F32C1D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Home Security</a:t>
          </a:r>
        </a:p>
      </dgm:t>
    </dgm:pt>
    <dgm:pt modelId="{5B434A93-1D51-4515-AEBA-D9ECE4513B81}" type="parTrans" cxnId="{955EE2D2-0CA9-4987-8668-7E57541FAA4E}">
      <dgm:prSet/>
      <dgm:spPr/>
      <dgm:t>
        <a:bodyPr/>
        <a:lstStyle/>
        <a:p>
          <a:endParaRPr lang="en-US"/>
        </a:p>
      </dgm:t>
    </dgm:pt>
    <dgm:pt modelId="{DEDD66B3-91F4-48E5-A744-26B4E40D0FE3}" type="sibTrans" cxnId="{955EE2D2-0CA9-4987-8668-7E57541FAA4E}">
      <dgm:prSet/>
      <dgm:spPr/>
      <dgm:t>
        <a:bodyPr/>
        <a:lstStyle/>
        <a:p>
          <a:endParaRPr lang="en-US"/>
        </a:p>
      </dgm:t>
    </dgm:pt>
    <dgm:pt modelId="{EA5D8489-DB84-4E5C-9469-689ABC3EDF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Photography</a:t>
          </a:r>
        </a:p>
      </dgm:t>
    </dgm:pt>
    <dgm:pt modelId="{FE502BD9-E935-41D9-A8AF-0AE2E7ADC256}" type="parTrans" cxnId="{E9EC6ECA-2A41-43AC-AE22-8955C323082A}">
      <dgm:prSet/>
      <dgm:spPr/>
      <dgm:t>
        <a:bodyPr/>
        <a:lstStyle/>
        <a:p>
          <a:endParaRPr lang="en-US"/>
        </a:p>
      </dgm:t>
    </dgm:pt>
    <dgm:pt modelId="{6F19A238-232B-449A-8E02-7F953D2ABEF8}" type="sibTrans" cxnId="{E9EC6ECA-2A41-43AC-AE22-8955C323082A}">
      <dgm:prSet/>
      <dgm:spPr/>
      <dgm:t>
        <a:bodyPr/>
        <a:lstStyle/>
        <a:p>
          <a:endParaRPr lang="en-US"/>
        </a:p>
      </dgm:t>
    </dgm:pt>
    <dgm:pt modelId="{522AEC6D-2178-44E1-8364-94D80303D68B}" type="pres">
      <dgm:prSet presAssocID="{58C38B57-DF79-4ACD-A443-CCCAFF161E9A}" presName="root" presStyleCnt="0">
        <dgm:presLayoutVars>
          <dgm:dir/>
          <dgm:resizeHandles val="exact"/>
        </dgm:presLayoutVars>
      </dgm:prSet>
      <dgm:spPr/>
    </dgm:pt>
    <dgm:pt modelId="{7C8B6398-40DE-43C4-AA40-941B5F2A41B3}" type="pres">
      <dgm:prSet presAssocID="{6DBC3966-AA59-44C7-BE7B-06D17E6618C5}" presName="compNode" presStyleCnt="0"/>
      <dgm:spPr/>
    </dgm:pt>
    <dgm:pt modelId="{A62FA134-C283-42A4-92C0-DBC047008087}" type="pres">
      <dgm:prSet presAssocID="{6DBC3966-AA59-44C7-BE7B-06D17E6618C5}" presName="iconBgRect" presStyleLbl="bgShp" presStyleIdx="0" presStyleCnt="4"/>
      <dgm:spPr/>
    </dgm:pt>
    <dgm:pt modelId="{B33915F9-BF2B-4FAE-9060-CA0923DA1FF4}" type="pres">
      <dgm:prSet presAssocID="{6DBC3966-AA59-44C7-BE7B-06D17E6618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0291B50-8E76-4EF1-9354-377712E543B5}" type="pres">
      <dgm:prSet presAssocID="{6DBC3966-AA59-44C7-BE7B-06D17E6618C5}" presName="spaceRect" presStyleCnt="0"/>
      <dgm:spPr/>
    </dgm:pt>
    <dgm:pt modelId="{9ACD4671-E000-4E41-9875-F2544177FD04}" type="pres">
      <dgm:prSet presAssocID="{6DBC3966-AA59-44C7-BE7B-06D17E6618C5}" presName="textRect" presStyleLbl="revTx" presStyleIdx="0" presStyleCnt="4">
        <dgm:presLayoutVars>
          <dgm:chMax val="1"/>
          <dgm:chPref val="1"/>
        </dgm:presLayoutVars>
      </dgm:prSet>
      <dgm:spPr/>
    </dgm:pt>
    <dgm:pt modelId="{531A9EC8-6808-4375-AC57-0B0207C1CD4C}" type="pres">
      <dgm:prSet presAssocID="{C05ACD70-A496-4953-A0D7-E5C53C382FF2}" presName="sibTrans" presStyleCnt="0"/>
      <dgm:spPr/>
    </dgm:pt>
    <dgm:pt modelId="{CDFFEB45-4089-42FA-A16B-4E502996AABD}" type="pres">
      <dgm:prSet presAssocID="{4D5A40E7-DC10-40E0-8CCB-7C88DD7AD154}" presName="compNode" presStyleCnt="0"/>
      <dgm:spPr/>
    </dgm:pt>
    <dgm:pt modelId="{79AEFC6A-5CDA-43B1-B014-D98965E5412B}" type="pres">
      <dgm:prSet presAssocID="{4D5A40E7-DC10-40E0-8CCB-7C88DD7AD154}" presName="iconBgRect" presStyleLbl="bgShp" presStyleIdx="1" presStyleCnt="4"/>
      <dgm:spPr/>
    </dgm:pt>
    <dgm:pt modelId="{83C0D94F-7306-4622-B335-97777AA1375D}" type="pres">
      <dgm:prSet presAssocID="{4D5A40E7-DC10-40E0-8CCB-7C88DD7AD1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92F0253-1BF2-4EE4-BAB2-649EA962614F}" type="pres">
      <dgm:prSet presAssocID="{4D5A40E7-DC10-40E0-8CCB-7C88DD7AD154}" presName="spaceRect" presStyleCnt="0"/>
      <dgm:spPr/>
    </dgm:pt>
    <dgm:pt modelId="{8FC97BCB-77AC-42D1-9DE7-71B9520AFD42}" type="pres">
      <dgm:prSet presAssocID="{4D5A40E7-DC10-40E0-8CCB-7C88DD7AD154}" presName="textRect" presStyleLbl="revTx" presStyleIdx="1" presStyleCnt="4">
        <dgm:presLayoutVars>
          <dgm:chMax val="1"/>
          <dgm:chPref val="1"/>
        </dgm:presLayoutVars>
      </dgm:prSet>
      <dgm:spPr/>
    </dgm:pt>
    <dgm:pt modelId="{B614D865-F82F-404A-AFE8-BB73ED6A9F43}" type="pres">
      <dgm:prSet presAssocID="{7CCDC8E4-EE85-4609-9199-96C077DC7A3F}" presName="sibTrans" presStyleCnt="0"/>
      <dgm:spPr/>
    </dgm:pt>
    <dgm:pt modelId="{7BEF4C8F-1043-4C4A-8055-6CB9A27B181E}" type="pres">
      <dgm:prSet presAssocID="{62A64709-CABC-4446-82EE-B738F32C1D33}" presName="compNode" presStyleCnt="0"/>
      <dgm:spPr/>
    </dgm:pt>
    <dgm:pt modelId="{6EAE8F00-E572-49C6-94DC-0BF433085FAB}" type="pres">
      <dgm:prSet presAssocID="{62A64709-CABC-4446-82EE-B738F32C1D33}" presName="iconBgRect" presStyleLbl="bgShp" presStyleIdx="2" presStyleCnt="4"/>
      <dgm:spPr/>
    </dgm:pt>
    <dgm:pt modelId="{F59CF5DD-C2FB-4BD7-B049-617A5BB2A114}" type="pres">
      <dgm:prSet presAssocID="{62A64709-CABC-4446-82EE-B738F32C1D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1289385-3686-4018-8F87-AB1AFF709F4D}" type="pres">
      <dgm:prSet presAssocID="{62A64709-CABC-4446-82EE-B738F32C1D33}" presName="spaceRect" presStyleCnt="0"/>
      <dgm:spPr/>
    </dgm:pt>
    <dgm:pt modelId="{3EE15749-8E51-4357-B9B2-333FC47708D9}" type="pres">
      <dgm:prSet presAssocID="{62A64709-CABC-4446-82EE-B738F32C1D33}" presName="textRect" presStyleLbl="revTx" presStyleIdx="2" presStyleCnt="4">
        <dgm:presLayoutVars>
          <dgm:chMax val="1"/>
          <dgm:chPref val="1"/>
        </dgm:presLayoutVars>
      </dgm:prSet>
      <dgm:spPr/>
    </dgm:pt>
    <dgm:pt modelId="{D9D8BFB3-AB4A-4EBF-96B8-A5369574299E}" type="pres">
      <dgm:prSet presAssocID="{DEDD66B3-91F4-48E5-A744-26B4E40D0FE3}" presName="sibTrans" presStyleCnt="0"/>
      <dgm:spPr/>
    </dgm:pt>
    <dgm:pt modelId="{191D9ACB-85FD-4BF5-ACB5-4291545D1978}" type="pres">
      <dgm:prSet presAssocID="{EA5D8489-DB84-4E5C-9469-689ABC3EDF96}" presName="compNode" presStyleCnt="0"/>
      <dgm:spPr/>
    </dgm:pt>
    <dgm:pt modelId="{4FF9E2D0-BB25-4ADF-8F6B-5742110F2C0F}" type="pres">
      <dgm:prSet presAssocID="{EA5D8489-DB84-4E5C-9469-689ABC3EDF96}" presName="iconBgRect" presStyleLbl="bgShp" presStyleIdx="3" presStyleCnt="4"/>
      <dgm:spPr/>
    </dgm:pt>
    <dgm:pt modelId="{09F750FA-CC5E-4494-9C35-FE612FA3BD7C}" type="pres">
      <dgm:prSet presAssocID="{EA5D8489-DB84-4E5C-9469-689ABC3EDF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58E525B4-DA0F-402E-852D-4328785ED1E4}" type="pres">
      <dgm:prSet presAssocID="{EA5D8489-DB84-4E5C-9469-689ABC3EDF96}" presName="spaceRect" presStyleCnt="0"/>
      <dgm:spPr/>
    </dgm:pt>
    <dgm:pt modelId="{328BC8BF-2D0A-4461-AA99-8E0BEC53029A}" type="pres">
      <dgm:prSet presAssocID="{EA5D8489-DB84-4E5C-9469-689ABC3EDF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524759-4D84-40BA-AD51-F8C282308369}" type="presOf" srcId="{62A64709-CABC-4446-82EE-B738F32C1D33}" destId="{3EE15749-8E51-4357-B9B2-333FC47708D9}" srcOrd="0" destOrd="0" presId="urn:microsoft.com/office/officeart/2018/5/layout/IconCircleLabelList"/>
    <dgm:cxn modelId="{19304E7B-2943-4AC6-83A4-1BAC4F8F4624}" srcId="{58C38B57-DF79-4ACD-A443-CCCAFF161E9A}" destId="{4D5A40E7-DC10-40E0-8CCB-7C88DD7AD154}" srcOrd="1" destOrd="0" parTransId="{BFC88414-75E0-44DA-A1F6-A783826BDB82}" sibTransId="{7CCDC8E4-EE85-4609-9199-96C077DC7A3F}"/>
    <dgm:cxn modelId="{3FAD72A6-049C-4CAC-8C5F-99917FEF7D9D}" srcId="{58C38B57-DF79-4ACD-A443-CCCAFF161E9A}" destId="{6DBC3966-AA59-44C7-BE7B-06D17E6618C5}" srcOrd="0" destOrd="0" parTransId="{A21103ED-E6E4-4E13-BC13-0A64570984FD}" sibTransId="{C05ACD70-A496-4953-A0D7-E5C53C382FF2}"/>
    <dgm:cxn modelId="{868D5AA7-ACAA-4498-A6D6-E68B713DF916}" type="presOf" srcId="{4D5A40E7-DC10-40E0-8CCB-7C88DD7AD154}" destId="{8FC97BCB-77AC-42D1-9DE7-71B9520AFD42}" srcOrd="0" destOrd="0" presId="urn:microsoft.com/office/officeart/2018/5/layout/IconCircleLabelList"/>
    <dgm:cxn modelId="{E9EC6ECA-2A41-43AC-AE22-8955C323082A}" srcId="{58C38B57-DF79-4ACD-A443-CCCAFF161E9A}" destId="{EA5D8489-DB84-4E5C-9469-689ABC3EDF96}" srcOrd="3" destOrd="0" parTransId="{FE502BD9-E935-41D9-A8AF-0AE2E7ADC256}" sibTransId="{6F19A238-232B-449A-8E02-7F953D2ABEF8}"/>
    <dgm:cxn modelId="{955EE2D2-0CA9-4987-8668-7E57541FAA4E}" srcId="{58C38B57-DF79-4ACD-A443-CCCAFF161E9A}" destId="{62A64709-CABC-4446-82EE-B738F32C1D33}" srcOrd="2" destOrd="0" parTransId="{5B434A93-1D51-4515-AEBA-D9ECE4513B81}" sibTransId="{DEDD66B3-91F4-48E5-A744-26B4E40D0FE3}"/>
    <dgm:cxn modelId="{6EA0DBEB-3969-4FE7-83A2-5DA5B0F3A605}" type="presOf" srcId="{EA5D8489-DB84-4E5C-9469-689ABC3EDF96}" destId="{328BC8BF-2D0A-4461-AA99-8E0BEC53029A}" srcOrd="0" destOrd="0" presId="urn:microsoft.com/office/officeart/2018/5/layout/IconCircleLabelList"/>
    <dgm:cxn modelId="{35A126F5-CED1-4886-892E-52B3AF29E35C}" type="presOf" srcId="{6DBC3966-AA59-44C7-BE7B-06D17E6618C5}" destId="{9ACD4671-E000-4E41-9875-F2544177FD04}" srcOrd="0" destOrd="0" presId="urn:microsoft.com/office/officeart/2018/5/layout/IconCircleLabelList"/>
    <dgm:cxn modelId="{389816FA-98F0-43F4-84F8-A238C375B04A}" type="presOf" srcId="{58C38B57-DF79-4ACD-A443-CCCAFF161E9A}" destId="{522AEC6D-2178-44E1-8364-94D80303D68B}" srcOrd="0" destOrd="0" presId="urn:microsoft.com/office/officeart/2018/5/layout/IconCircleLabelList"/>
    <dgm:cxn modelId="{29002465-BF01-46B3-ACB0-83193894A11B}" type="presParOf" srcId="{522AEC6D-2178-44E1-8364-94D80303D68B}" destId="{7C8B6398-40DE-43C4-AA40-941B5F2A41B3}" srcOrd="0" destOrd="0" presId="urn:microsoft.com/office/officeart/2018/5/layout/IconCircleLabelList"/>
    <dgm:cxn modelId="{E32626FB-F9D3-47DE-8D0C-E73EB56434DC}" type="presParOf" srcId="{7C8B6398-40DE-43C4-AA40-941B5F2A41B3}" destId="{A62FA134-C283-42A4-92C0-DBC047008087}" srcOrd="0" destOrd="0" presId="urn:microsoft.com/office/officeart/2018/5/layout/IconCircleLabelList"/>
    <dgm:cxn modelId="{5F5B8D9B-BFC3-43DF-ADDA-E99C8BEA335D}" type="presParOf" srcId="{7C8B6398-40DE-43C4-AA40-941B5F2A41B3}" destId="{B33915F9-BF2B-4FAE-9060-CA0923DA1FF4}" srcOrd="1" destOrd="0" presId="urn:microsoft.com/office/officeart/2018/5/layout/IconCircleLabelList"/>
    <dgm:cxn modelId="{A593013A-9D5E-452F-B28C-6081980B1B72}" type="presParOf" srcId="{7C8B6398-40DE-43C4-AA40-941B5F2A41B3}" destId="{E0291B50-8E76-4EF1-9354-377712E543B5}" srcOrd="2" destOrd="0" presId="urn:microsoft.com/office/officeart/2018/5/layout/IconCircleLabelList"/>
    <dgm:cxn modelId="{2B050346-0ED7-4886-8FC3-231A9006E3AE}" type="presParOf" srcId="{7C8B6398-40DE-43C4-AA40-941B5F2A41B3}" destId="{9ACD4671-E000-4E41-9875-F2544177FD04}" srcOrd="3" destOrd="0" presId="urn:microsoft.com/office/officeart/2018/5/layout/IconCircleLabelList"/>
    <dgm:cxn modelId="{82562CC1-CBAA-4E3C-89CD-83C0314B0D12}" type="presParOf" srcId="{522AEC6D-2178-44E1-8364-94D80303D68B}" destId="{531A9EC8-6808-4375-AC57-0B0207C1CD4C}" srcOrd="1" destOrd="0" presId="urn:microsoft.com/office/officeart/2018/5/layout/IconCircleLabelList"/>
    <dgm:cxn modelId="{32AB6E6B-69F5-4FCF-B1FE-3A1750507BFA}" type="presParOf" srcId="{522AEC6D-2178-44E1-8364-94D80303D68B}" destId="{CDFFEB45-4089-42FA-A16B-4E502996AABD}" srcOrd="2" destOrd="0" presId="urn:microsoft.com/office/officeart/2018/5/layout/IconCircleLabelList"/>
    <dgm:cxn modelId="{0241F232-1695-448F-9C69-9F1FB00E34A4}" type="presParOf" srcId="{CDFFEB45-4089-42FA-A16B-4E502996AABD}" destId="{79AEFC6A-5CDA-43B1-B014-D98965E5412B}" srcOrd="0" destOrd="0" presId="urn:microsoft.com/office/officeart/2018/5/layout/IconCircleLabelList"/>
    <dgm:cxn modelId="{5999B757-43F0-48E0-A69B-1E8CE5AACA30}" type="presParOf" srcId="{CDFFEB45-4089-42FA-A16B-4E502996AABD}" destId="{83C0D94F-7306-4622-B335-97777AA1375D}" srcOrd="1" destOrd="0" presId="urn:microsoft.com/office/officeart/2018/5/layout/IconCircleLabelList"/>
    <dgm:cxn modelId="{61518373-B37A-436B-A564-4CDD08C374FF}" type="presParOf" srcId="{CDFFEB45-4089-42FA-A16B-4E502996AABD}" destId="{792F0253-1BF2-4EE4-BAB2-649EA962614F}" srcOrd="2" destOrd="0" presId="urn:microsoft.com/office/officeart/2018/5/layout/IconCircleLabelList"/>
    <dgm:cxn modelId="{F93A94CE-17B4-403B-A846-BD5FF271FC19}" type="presParOf" srcId="{CDFFEB45-4089-42FA-A16B-4E502996AABD}" destId="{8FC97BCB-77AC-42D1-9DE7-71B9520AFD42}" srcOrd="3" destOrd="0" presId="urn:microsoft.com/office/officeart/2018/5/layout/IconCircleLabelList"/>
    <dgm:cxn modelId="{0BB863FF-CC4A-480E-AB3C-20B69D1B945D}" type="presParOf" srcId="{522AEC6D-2178-44E1-8364-94D80303D68B}" destId="{B614D865-F82F-404A-AFE8-BB73ED6A9F43}" srcOrd="3" destOrd="0" presId="urn:microsoft.com/office/officeart/2018/5/layout/IconCircleLabelList"/>
    <dgm:cxn modelId="{DF3C406E-760C-4A50-94F8-B26649AD54F9}" type="presParOf" srcId="{522AEC6D-2178-44E1-8364-94D80303D68B}" destId="{7BEF4C8F-1043-4C4A-8055-6CB9A27B181E}" srcOrd="4" destOrd="0" presId="urn:microsoft.com/office/officeart/2018/5/layout/IconCircleLabelList"/>
    <dgm:cxn modelId="{9FC29D09-739A-49D7-B1F7-308FBB501829}" type="presParOf" srcId="{7BEF4C8F-1043-4C4A-8055-6CB9A27B181E}" destId="{6EAE8F00-E572-49C6-94DC-0BF433085FAB}" srcOrd="0" destOrd="0" presId="urn:microsoft.com/office/officeart/2018/5/layout/IconCircleLabelList"/>
    <dgm:cxn modelId="{6E9E2CE3-40CD-431B-BE71-EFA859C64181}" type="presParOf" srcId="{7BEF4C8F-1043-4C4A-8055-6CB9A27B181E}" destId="{F59CF5DD-C2FB-4BD7-B049-617A5BB2A114}" srcOrd="1" destOrd="0" presId="urn:microsoft.com/office/officeart/2018/5/layout/IconCircleLabelList"/>
    <dgm:cxn modelId="{CACA3887-73C5-4942-8443-25C0B3989882}" type="presParOf" srcId="{7BEF4C8F-1043-4C4A-8055-6CB9A27B181E}" destId="{41289385-3686-4018-8F87-AB1AFF709F4D}" srcOrd="2" destOrd="0" presId="urn:microsoft.com/office/officeart/2018/5/layout/IconCircleLabelList"/>
    <dgm:cxn modelId="{80CDBFF0-18CC-4D04-9B87-83D933169AA7}" type="presParOf" srcId="{7BEF4C8F-1043-4C4A-8055-6CB9A27B181E}" destId="{3EE15749-8E51-4357-B9B2-333FC47708D9}" srcOrd="3" destOrd="0" presId="urn:microsoft.com/office/officeart/2018/5/layout/IconCircleLabelList"/>
    <dgm:cxn modelId="{7D6C4D3B-77C5-4C7E-A0AA-D45CD8C0EA48}" type="presParOf" srcId="{522AEC6D-2178-44E1-8364-94D80303D68B}" destId="{D9D8BFB3-AB4A-4EBF-96B8-A5369574299E}" srcOrd="5" destOrd="0" presId="urn:microsoft.com/office/officeart/2018/5/layout/IconCircleLabelList"/>
    <dgm:cxn modelId="{2A8E0676-8BA7-4EAD-B8FF-DC25ED7B5F4F}" type="presParOf" srcId="{522AEC6D-2178-44E1-8364-94D80303D68B}" destId="{191D9ACB-85FD-4BF5-ACB5-4291545D1978}" srcOrd="6" destOrd="0" presId="urn:microsoft.com/office/officeart/2018/5/layout/IconCircleLabelList"/>
    <dgm:cxn modelId="{7E422246-01C0-4B78-ACAB-769529610114}" type="presParOf" srcId="{191D9ACB-85FD-4BF5-ACB5-4291545D1978}" destId="{4FF9E2D0-BB25-4ADF-8F6B-5742110F2C0F}" srcOrd="0" destOrd="0" presId="urn:microsoft.com/office/officeart/2018/5/layout/IconCircleLabelList"/>
    <dgm:cxn modelId="{322D3F2A-6194-4C54-BBD2-41AAC6A2F7AD}" type="presParOf" srcId="{191D9ACB-85FD-4BF5-ACB5-4291545D1978}" destId="{09F750FA-CC5E-4494-9C35-FE612FA3BD7C}" srcOrd="1" destOrd="0" presId="urn:microsoft.com/office/officeart/2018/5/layout/IconCircleLabelList"/>
    <dgm:cxn modelId="{41D5B0A5-17A6-4416-959E-CAEE42FAB1F7}" type="presParOf" srcId="{191D9ACB-85FD-4BF5-ACB5-4291545D1978}" destId="{58E525B4-DA0F-402E-852D-4328785ED1E4}" srcOrd="2" destOrd="0" presId="urn:microsoft.com/office/officeart/2018/5/layout/IconCircleLabelList"/>
    <dgm:cxn modelId="{869E23DF-D133-4BD2-9F7E-950CFD80546D}" type="presParOf" srcId="{191D9ACB-85FD-4BF5-ACB5-4291545D1978}" destId="{328BC8BF-2D0A-4461-AA99-8E0BEC5302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FA134-C283-42A4-92C0-DBC04700808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915F9-BF2B-4FAE-9060-CA0923DA1FF4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4671-E000-4E41-9875-F2544177FD0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Unlocking Phones and Offices</a:t>
          </a:r>
        </a:p>
      </dsp:txBody>
      <dsp:txXfrm>
        <a:off x="100682" y="2684598"/>
        <a:ext cx="2370489" cy="720000"/>
      </dsp:txXfrm>
    </dsp:sp>
    <dsp:sp modelId="{79AEFC6A-5CDA-43B1-B014-D98965E5412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D94F-7306-4622-B335-97777AA1375D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97BCB-77AC-42D1-9DE7-71B9520AFD4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Social Media</a:t>
          </a:r>
        </a:p>
      </dsp:txBody>
      <dsp:txXfrm>
        <a:off x="2886007" y="2684598"/>
        <a:ext cx="2370489" cy="720000"/>
      </dsp:txXfrm>
    </dsp:sp>
    <dsp:sp modelId="{6EAE8F00-E572-49C6-94DC-0BF433085FA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CF5DD-C2FB-4BD7-B049-617A5BB2A11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15749-8E51-4357-B9B2-333FC47708D9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Home Security</a:t>
          </a:r>
        </a:p>
      </dsp:txBody>
      <dsp:txXfrm>
        <a:off x="5671332" y="2684598"/>
        <a:ext cx="2370489" cy="720000"/>
      </dsp:txXfrm>
    </dsp:sp>
    <dsp:sp modelId="{4FF9E2D0-BB25-4ADF-8F6B-5742110F2C0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750FA-CC5E-4494-9C35-FE612FA3BD7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BC8BF-2D0A-4461-AA99-8E0BEC53029A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Photography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person, hairpiece&#10;&#10;Description automatically generated">
            <a:extLst>
              <a:ext uri="{FF2B5EF4-FFF2-40B4-BE49-F238E27FC236}">
                <a16:creationId xmlns:a16="http://schemas.microsoft.com/office/drawing/2014/main" id="{0D33F1DC-A9E3-9B5C-3382-EAF51BACE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35" r="122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547359" cy="3204134"/>
          </a:xfrm>
        </p:spPr>
        <p:txBody>
          <a:bodyPr anchor="b">
            <a:normAutofit/>
          </a:bodyPr>
          <a:lstStyle/>
          <a:p>
            <a:r>
              <a:rPr lang="en-US" sz="4400" b="0">
                <a:ea typeface="+mj-lt"/>
                <a:cs typeface="+mj-lt"/>
              </a:rPr>
              <a:t>Face Detection Using </a:t>
            </a:r>
            <a:br>
              <a:rPr lang="en-US" sz="4400" b="0">
                <a:ea typeface="+mj-lt"/>
                <a:cs typeface="+mj-lt"/>
              </a:rPr>
            </a:br>
            <a:r>
              <a:rPr lang="en-US" sz="4400" b="0">
                <a:ea typeface="+mj-lt"/>
                <a:cs typeface="+mj-lt"/>
              </a:rPr>
              <a:t>Machine Learning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5DB6B51-3C95-2179-FF84-A64C9B01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4" r="23289" b="150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4EC76-0788-E9FE-96AD-3BE3E01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33" y="188131"/>
            <a:ext cx="3438144" cy="3168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>
                <a:ln w="22225">
                  <a:solidFill>
                    <a:schemeClr val="tx1"/>
                  </a:solidFill>
                  <a:miter lim="800000"/>
                </a:ln>
              </a:rPr>
              <a:t>6. code^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E03C6-6B28-0106-0C9C-02BBEFD29CDF}"/>
              </a:ext>
            </a:extLst>
          </p:cNvPr>
          <p:cNvSpPr txBox="1"/>
          <p:nvPr/>
        </p:nvSpPr>
        <p:spPr>
          <a:xfrm>
            <a:off x="205841" y="973717"/>
            <a:ext cx="6376737" cy="57227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F591-98BB-9045-9FA3-E7D6A0C16200}"/>
              </a:ext>
            </a:extLst>
          </p:cNvPr>
          <p:cNvSpPr txBox="1"/>
          <p:nvPr/>
        </p:nvSpPr>
        <p:spPr>
          <a:xfrm>
            <a:off x="537990" y="914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4CB7-AE71-1FC7-A7B2-037C28122197}"/>
              </a:ext>
            </a:extLst>
          </p:cNvPr>
          <p:cNvSpPr txBox="1"/>
          <p:nvPr/>
        </p:nvSpPr>
        <p:spPr>
          <a:xfrm>
            <a:off x="611436" y="969484"/>
            <a:ext cx="6856163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while True: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if not </a:t>
            </a:r>
            <a:r>
              <a:rPr lang="en-US" dirty="0" err="1">
                <a:ea typeface="+mn-lt"/>
                <a:cs typeface="+mn-lt"/>
              </a:rPr>
              <a:t>video_capture.isOpened</a:t>
            </a:r>
            <a:r>
              <a:rPr lang="en-US" dirty="0">
                <a:ea typeface="+mn-lt"/>
                <a:cs typeface="+mn-lt"/>
              </a:rPr>
              <a:t>():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print('Unable to load camera.')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sleep(5)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pass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   # Capture frame-by-frame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ret, frame = </a:t>
            </a:r>
            <a:r>
              <a:rPr lang="en-US" dirty="0" err="1">
                <a:ea typeface="+mn-lt"/>
                <a:cs typeface="+mn-lt"/>
              </a:rPr>
              <a:t>video_capture.read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   gray = cv2.cvtColor(frame, cv2.COLOR_BGR2GRAY)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   faces = </a:t>
            </a:r>
            <a:r>
              <a:rPr lang="en-US" dirty="0" err="1">
                <a:ea typeface="+mn-lt"/>
                <a:cs typeface="+mn-lt"/>
              </a:rPr>
              <a:t>faceCascade.detectMultiScale</a:t>
            </a:r>
            <a:r>
              <a:rPr lang="en-US" dirty="0">
                <a:ea typeface="+mn-lt"/>
                <a:cs typeface="+mn-lt"/>
              </a:rPr>
              <a:t>(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gray,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scaleFactor</a:t>
            </a:r>
            <a:r>
              <a:rPr lang="en-US" dirty="0">
                <a:ea typeface="+mn-lt"/>
                <a:cs typeface="+mn-lt"/>
              </a:rPr>
              <a:t>=1.1,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minNeighbors</a:t>
            </a:r>
            <a:r>
              <a:rPr lang="en-US" dirty="0">
                <a:ea typeface="+mn-lt"/>
                <a:cs typeface="+mn-lt"/>
              </a:rPr>
              <a:t>=5,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</a:t>
            </a:r>
            <a:r>
              <a:rPr lang="en-US" dirty="0" err="1">
                <a:ea typeface="+mn-lt"/>
                <a:cs typeface="+mn-lt"/>
              </a:rPr>
              <a:t>minSize</a:t>
            </a:r>
            <a:r>
              <a:rPr lang="en-US" dirty="0">
                <a:ea typeface="+mn-lt"/>
                <a:cs typeface="+mn-lt"/>
              </a:rPr>
              <a:t>=(30, 30)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)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778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5DB6B51-3C95-2179-FF84-A64C9B01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4" r="23289" b="150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4EC76-0788-E9FE-96AD-3BE3E01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33" y="188131"/>
            <a:ext cx="3438144" cy="3168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>
                <a:ln w="22225">
                  <a:solidFill>
                    <a:schemeClr val="tx1"/>
                  </a:solidFill>
                  <a:miter lim="800000"/>
                </a:ln>
              </a:rPr>
              <a:t>6. code^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E03C6-6B28-0106-0C9C-02BBEFD29CDF}"/>
              </a:ext>
            </a:extLst>
          </p:cNvPr>
          <p:cNvSpPr txBox="1"/>
          <p:nvPr/>
        </p:nvSpPr>
        <p:spPr>
          <a:xfrm>
            <a:off x="205841" y="973717"/>
            <a:ext cx="6376737" cy="57227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F591-98BB-9045-9FA3-E7D6A0C16200}"/>
              </a:ext>
            </a:extLst>
          </p:cNvPr>
          <p:cNvSpPr txBox="1"/>
          <p:nvPr/>
        </p:nvSpPr>
        <p:spPr>
          <a:xfrm>
            <a:off x="537990" y="914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4CB7-AE71-1FC7-A7B2-037C28122197}"/>
              </a:ext>
            </a:extLst>
          </p:cNvPr>
          <p:cNvSpPr txBox="1"/>
          <p:nvPr/>
        </p:nvSpPr>
        <p:spPr>
          <a:xfrm>
            <a:off x="611436" y="969484"/>
            <a:ext cx="685616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# Draw a rectangle around the faces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for (x, y, w, h) in faces: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cv2.rectangle(frame, (x, y), (</a:t>
            </a:r>
            <a:r>
              <a:rPr lang="en-US" dirty="0" err="1">
                <a:ea typeface="+mn-lt"/>
                <a:cs typeface="+mn-lt"/>
              </a:rPr>
              <a:t>x+w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y+h</a:t>
            </a:r>
            <a:r>
              <a:rPr lang="en-US" dirty="0">
                <a:ea typeface="+mn-lt"/>
                <a:cs typeface="+mn-lt"/>
              </a:rPr>
              <a:t>), (0, 255, 0), 2)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if anterior != </a:t>
            </a:r>
            <a:r>
              <a:rPr lang="en-US" dirty="0" err="1">
                <a:ea typeface="+mn-lt"/>
                <a:cs typeface="+mn-lt"/>
              </a:rPr>
              <a:t>len</a:t>
            </a:r>
            <a:r>
              <a:rPr lang="en-US" dirty="0">
                <a:ea typeface="+mn-lt"/>
                <a:cs typeface="+mn-lt"/>
              </a:rPr>
              <a:t>(faces):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anterior = </a:t>
            </a:r>
            <a:r>
              <a:rPr lang="en-US" dirty="0" err="1">
                <a:ea typeface="+mn-lt"/>
                <a:cs typeface="+mn-lt"/>
              </a:rPr>
              <a:t>len</a:t>
            </a:r>
            <a:r>
              <a:rPr lang="en-US" dirty="0">
                <a:ea typeface="+mn-lt"/>
                <a:cs typeface="+mn-lt"/>
              </a:rPr>
              <a:t>(faces)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    log.info("faces: "+str(</a:t>
            </a:r>
            <a:r>
              <a:rPr lang="en-US" dirty="0" err="1">
                <a:ea typeface="+mn-lt"/>
                <a:cs typeface="+mn-lt"/>
              </a:rPr>
              <a:t>len</a:t>
            </a:r>
            <a:r>
              <a:rPr lang="en-US" dirty="0">
                <a:ea typeface="+mn-lt"/>
                <a:cs typeface="+mn-lt"/>
              </a:rPr>
              <a:t>(faces))+" at "+str(</a:t>
            </a:r>
            <a:r>
              <a:rPr lang="en-US" dirty="0" err="1">
                <a:ea typeface="+mn-lt"/>
                <a:cs typeface="+mn-lt"/>
              </a:rPr>
              <a:t>dt.datetime.now</a:t>
            </a:r>
            <a:r>
              <a:rPr lang="en-US" dirty="0">
                <a:ea typeface="+mn-lt"/>
                <a:cs typeface="+mn-lt"/>
              </a:rPr>
              <a:t>()))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# Display the resulting frame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cv2.imshow('Video', frame)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if cv2.waitKey(1) &amp; 0xFF == </a:t>
            </a:r>
            <a:r>
              <a:rPr lang="en-US" dirty="0" err="1">
                <a:ea typeface="+mn-lt"/>
                <a:cs typeface="+mn-lt"/>
              </a:rPr>
              <a:t>ord</a:t>
            </a:r>
            <a:r>
              <a:rPr lang="en-US" dirty="0">
                <a:ea typeface="+mn-lt"/>
                <a:cs typeface="+mn-lt"/>
              </a:rPr>
              <a:t>('q'):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    break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   # Display the resulting frame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cv2.imshow('Video', frame)</a:t>
            </a:r>
            <a:endParaRPr lang="en-US" dirty="0"/>
          </a:p>
          <a:p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# When everything is done, release the capture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video_capture.release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cv2.destroyAllWindows()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497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21572CBB-AB8D-6D8E-D04D-1454A3AD2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4" r="10099" b="9083"/>
          <a:stretch/>
        </p:blipFill>
        <p:spPr>
          <a:xfrm>
            <a:off x="479042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B9733-EC2D-A7BE-1590-6F6E3C97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04999" cy="4315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A picture containing person, spectacles, accessory, sunglasses&#10;&#10;Description automatically generated">
            <a:extLst>
              <a:ext uri="{FF2B5EF4-FFF2-40B4-BE49-F238E27FC236}">
                <a16:creationId xmlns:a16="http://schemas.microsoft.com/office/drawing/2014/main" id="{406B2B85-0277-5D9E-9B87-4023F291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" y="1718498"/>
            <a:ext cx="8958548" cy="46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3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Hand holding a pen shading number on a sheet">
            <a:extLst>
              <a:ext uri="{FF2B5EF4-FFF2-40B4-BE49-F238E27FC236}">
                <a16:creationId xmlns:a16="http://schemas.microsoft.com/office/drawing/2014/main" id="{59950F85-AB28-0917-58BE-3A32173FC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4" r="9939" b="90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7. 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1C669-7645-8AFF-B525-A08595BEEBC5}"/>
              </a:ext>
            </a:extLst>
          </p:cNvPr>
          <p:cNvSpPr txBox="1"/>
          <p:nvPr/>
        </p:nvSpPr>
        <p:spPr>
          <a:xfrm>
            <a:off x="198304" y="4935556"/>
            <a:ext cx="58095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Successfully detected the human faces using a webcam. 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Meet our team Group 10: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426400"/>
            <a:ext cx="2281237" cy="3476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Venkata Sumanth </a:t>
            </a:r>
            <a:endParaRPr lang="en-US" b="0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Nagabhairu</a:t>
            </a:r>
            <a:endParaRPr lang="en-US" b="0" dirty="0" err="1">
              <a:ea typeface="+mn-lt"/>
              <a:cs typeface="+mn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6"/>
            <a:ext cx="2281237" cy="3476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CWID : 20012395</a:t>
            </a:r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422565"/>
            <a:ext cx="2281237" cy="347662"/>
          </a:xfrm>
        </p:spPr>
        <p:txBody>
          <a:bodyPr/>
          <a:lstStyle/>
          <a:p>
            <a:r>
              <a:rPr lang="en-US" dirty="0"/>
              <a:t>Sudheera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Ambavaram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/>
              <a:t>CWID: </a:t>
            </a:r>
            <a:r>
              <a:rPr lang="en-US" b="1" dirty="0">
                <a:ea typeface="+mn-lt"/>
                <a:cs typeface="+mn-lt"/>
              </a:rPr>
              <a:t>20011886</a:t>
            </a:r>
            <a:endParaRPr lang="en-US" b="1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Yogesh Gutta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47316"/>
            <a:ext cx="2281237" cy="34766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/>
              <a:t>CWID: </a:t>
            </a:r>
            <a:r>
              <a:rPr lang="en-US" b="1" dirty="0">
                <a:ea typeface="+mn-lt"/>
                <a:cs typeface="+mn-lt"/>
              </a:rPr>
              <a:t>20010910</a:t>
            </a:r>
            <a:endParaRPr lang="en-US" b="1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A89E25C-79A1-B0A2-3DAB-D0296709AD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53" b="253"/>
          <a:stretch/>
        </p:blipFill>
        <p:spPr>
          <a:xfrm>
            <a:off x="750429" y="2228192"/>
            <a:ext cx="1200374" cy="1200374"/>
          </a:xfr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732CF4C-4988-A0E6-E7EC-EE3CB7BF75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CC9C4-DB56-D7F5-9EC9-C114EF9DDA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5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C7DDF3A7-E921-C8B5-7DBB-9916875431A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1049" b="11049"/>
          <a:stretch/>
        </p:blipFill>
        <p:spPr/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308BDE3-CF49-DCF6-4510-523758AB0F3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11032" b="11032"/>
          <a:stretch/>
        </p:blipFill>
        <p:spPr/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4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B33EE-39E8-1F4E-A83B-9C793B7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Agenda</a:t>
            </a:r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8" name="Freeform: Shape 5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8B9F-6342-DD76-D372-E050824F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1.Introduction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2.Innovation of project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3.Scope of the project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4.OpenCV python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5.Face detection classifiers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6. Code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7 Conclusion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Light bulb on yellow background with sketched light beams and cord">
            <a:extLst>
              <a:ext uri="{FF2B5EF4-FFF2-40B4-BE49-F238E27FC236}">
                <a16:creationId xmlns:a16="http://schemas.microsoft.com/office/drawing/2014/main" id="{70D57982-06A5-B2A6-DD58-C619266FD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0" r="-1" b="-1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6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709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42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30340-1574-503A-502E-8A853C7A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marL="285750" indent="-285750" algn="ctr">
              <a:spcBef>
                <a:spcPts val="1000"/>
              </a:spcBef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1.Introduction</a:t>
            </a:r>
          </a:p>
          <a:p>
            <a:pPr algn="ctr"/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8" name="Freeform: Shape 43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0" name="Freeform: Shape 43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9274-C15B-E452-FD6D-86CB2270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Face detection is an AI-based computer technology that can identify and locate the presence of human faces in digital photos and videos.  It can be regarded as a special case of object-class detection, where the task is to find the locations and specify the sizes of all the objects that belong to a given class – in this case, faces – within a specific image or images.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Due to the advancements in face detection technology, it is now possible to detect faces in an image or video, regardless of head pose, lighting conditions, and skin color.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grpSp>
        <p:nvGrpSpPr>
          <p:cNvPr id="44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230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F5E1-4CF5-A059-9A81-E587C61E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pPr algn="r">
              <a:spcBef>
                <a:spcPts val="1000"/>
              </a:spcBef>
            </a:pP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2..Innovation of project</a:t>
            </a:r>
            <a:endParaRPr lang="en-US">
              <a:cs typeface="Calibri Light" panose="020F0302020204030204"/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en-US" dirty="0">
              <a:solidFill>
                <a:schemeClr val="bg1"/>
              </a:solidFill>
              <a:cs typeface="Calibri Light"/>
            </a:endParaRPr>
          </a:p>
          <a:p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2F5B-6A2C-25E2-4DCA-5D9EE33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1.</a:t>
            </a:r>
            <a:r>
              <a:rPr lang="en-US" sz="2400" dirty="0">
                <a:ea typeface="+mn-lt"/>
                <a:cs typeface="+mn-lt"/>
              </a:rPr>
              <a:t>It can Detect faces easily with less time of execution.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2. It can Detect Face in any quality of Images even blur.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3. It can Detect single, double or even multiple faces in any Image.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4. It use Haar feature based Algorithm to detect which it makes very accurate and fast processing of face detection</a:t>
            </a:r>
            <a:endParaRPr lang="en-US" dirty="0">
              <a:cs typeface="Calibri" panose="020F0502020204030204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82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D4B1E-20CF-F0FA-0C4C-B6DE4A20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3.Scope of the project</a:t>
            </a: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1E1FD5D-5E05-DD61-7D2E-99B914177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5121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8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25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4357-01A5-D6B3-DF95-A60E4375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4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.OpenCV python</a:t>
            </a:r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4228-195E-8F57-3F66-87064279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OpenCV essentially stands for Open Source Computer Vision Library. Although it is written in optimized C/C++, it has interfaces for Python and Java along with C++. OpenCV boasts of an active user base all over the world with its use increasing day by day due to the surge in computer vision applications.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OpenCV-Python is the python API for OpenCV. You can think of it as a python wrapper around the C++ implementation of OpenCV. OpenCV-Python is not only fast (since the background consists of code written in C/C++) but is also easy to code and deploy(due to the Python wrapper in foreground). This makes it a great choice to perform computationally intensive programs.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54717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3CEC4-C2B4-E55D-E3BA-D58B549C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5.Face detection classifiers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 descr="A robot with human face">
            <a:extLst>
              <a:ext uri="{FF2B5EF4-FFF2-40B4-BE49-F238E27FC236}">
                <a16:creationId xmlns:a16="http://schemas.microsoft.com/office/drawing/2014/main" id="{335D5DC3-A37F-D989-07F1-35BBA4AAD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46" r="23107" b="-3"/>
          <a:stretch/>
        </p:blipFill>
        <p:spPr>
          <a:xfrm>
            <a:off x="703182" y="661910"/>
            <a:ext cx="4777381" cy="53644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DDA6-3BD9-9EF3-B126-FE42A001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Face detection is performed by using classifiers. A classifier is essentially an algorithm that decides whether a given image is positive(face) or negative(not a face). A classifier needs to be trained on thousands of images with and without faces. Fortunately, OpenCV already has two pre-trained face detection classifiers, which can readily be used in a program. The two classifiers are: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Haar Classifier </a:t>
            </a:r>
            <a:endParaRPr lang="en-US" sz="1800">
              <a:cs typeface="Calibri" panose="020F0502020204030204"/>
            </a:endParaRPr>
          </a:p>
          <a:p>
            <a:r>
              <a:rPr lang="en-US" sz="1800">
                <a:ea typeface="+mn-lt"/>
                <a:cs typeface="+mn-lt"/>
              </a:rPr>
              <a:t>Local Binary Pattern (LBP)</a:t>
            </a:r>
            <a:endParaRPr lang="en-US" sz="1800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For this Project, Will only discuss the Haar Classifier for Face Detection as it best method for detection.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680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5DB6B51-3C95-2179-FF84-A64C9B01A6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4" r="23289" b="150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4EC76-0788-E9FE-96AD-3BE3E017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33" y="188131"/>
            <a:ext cx="3438144" cy="3168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>
                <a:ln w="22225">
                  <a:solidFill>
                    <a:schemeClr val="tx1"/>
                  </a:solidFill>
                  <a:miter lim="800000"/>
                </a:ln>
              </a:rPr>
              <a:t>6. code^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E03C6-6B28-0106-0C9C-02BBEFD29CDF}"/>
              </a:ext>
            </a:extLst>
          </p:cNvPr>
          <p:cNvSpPr txBox="1"/>
          <p:nvPr/>
        </p:nvSpPr>
        <p:spPr>
          <a:xfrm>
            <a:off x="205841" y="973717"/>
            <a:ext cx="6376737" cy="57227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7F591-98BB-9045-9FA3-E7D6A0C16200}"/>
              </a:ext>
            </a:extLst>
          </p:cNvPr>
          <p:cNvSpPr txBox="1"/>
          <p:nvPr/>
        </p:nvSpPr>
        <p:spPr>
          <a:xfrm>
            <a:off x="537990" y="914400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cv2</a:t>
            </a:r>
          </a:p>
          <a:p>
            <a:r>
              <a:rPr lang="en-US"/>
              <a:t>import sys</a:t>
            </a:r>
          </a:p>
          <a:p>
            <a:r>
              <a:rPr lang="en-US"/>
              <a:t>import logging as log</a:t>
            </a:r>
          </a:p>
          <a:p>
            <a:r>
              <a:rPr lang="en-US"/>
              <a:t>import datetime as dt</a:t>
            </a:r>
          </a:p>
          <a:p>
            <a:r>
              <a:rPr lang="en-US"/>
              <a:t>from time import sleep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4CB7-AE71-1FC7-A7B2-037C28122197}"/>
              </a:ext>
            </a:extLst>
          </p:cNvPr>
          <p:cNvSpPr txBox="1"/>
          <p:nvPr/>
        </p:nvSpPr>
        <p:spPr>
          <a:xfrm>
            <a:off x="482906" y="2888255"/>
            <a:ext cx="685616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cascPath</a:t>
            </a:r>
            <a:r>
              <a:rPr lang="en-US" dirty="0"/>
              <a:t> = "haarcascade_frontalface_default.xml"</a:t>
            </a:r>
          </a:p>
          <a:p>
            <a:r>
              <a:rPr lang="en-US" dirty="0" err="1"/>
              <a:t>faceCascade</a:t>
            </a:r>
            <a:r>
              <a:rPr lang="en-US" dirty="0"/>
              <a:t> = cv2.CascadeClassifier(</a:t>
            </a:r>
            <a:r>
              <a:rPr lang="en-US" dirty="0" err="1"/>
              <a:t>cascPath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 err="1"/>
              <a:t>log.basicConfig</a:t>
            </a:r>
            <a:r>
              <a:rPr lang="en-US" dirty="0"/>
              <a:t>(filename='</a:t>
            </a:r>
            <a:r>
              <a:rPr lang="en-US" dirty="0" err="1"/>
              <a:t>webcam.log',level</a:t>
            </a:r>
            <a:r>
              <a:rPr lang="en-US" dirty="0"/>
              <a:t>=log.INFO)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 dirty="0" err="1"/>
              <a:t>video_capture</a:t>
            </a:r>
            <a:r>
              <a:rPr lang="en-US" dirty="0"/>
              <a:t> = cv2.VideoCapture(0)</a:t>
            </a:r>
            <a:endParaRPr lang="en-US" dirty="0">
              <a:cs typeface="Calibri"/>
            </a:endParaRPr>
          </a:p>
          <a:p>
            <a:r>
              <a:rPr lang="en-US" dirty="0"/>
              <a:t>anterior = 0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7694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Face Detection Using  Machine Learning</vt:lpstr>
      <vt:lpstr>Meet our team Group 10:</vt:lpstr>
      <vt:lpstr>Agenda</vt:lpstr>
      <vt:lpstr>1.Introduction </vt:lpstr>
      <vt:lpstr>2..Innovation of project   </vt:lpstr>
      <vt:lpstr>3.Scope of the project </vt:lpstr>
      <vt:lpstr>4.OpenCV python</vt:lpstr>
      <vt:lpstr>5.Face detection classifiers</vt:lpstr>
      <vt:lpstr>6. code^</vt:lpstr>
      <vt:lpstr>6. code^</vt:lpstr>
      <vt:lpstr>6. code^</vt:lpstr>
      <vt:lpstr>Result</vt:lpstr>
      <vt:lpstr>7.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166</cp:revision>
  <dcterms:created xsi:type="dcterms:W3CDTF">2022-12-08T21:44:45Z</dcterms:created>
  <dcterms:modified xsi:type="dcterms:W3CDTF">2022-12-08T22:46:41Z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