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5C6F-1B3B-42C3-BE32-408D38F9805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F817-A095-4B75-B41C-F9D8F5A4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1556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592237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2042" y="2761766"/>
            <a:ext cx="389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 and Cons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8344" y="4515966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P.SUMANTH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75606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Pros</a:t>
            </a:r>
          </a:p>
          <a:p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Cons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9792" y="103108"/>
            <a:ext cx="2736304" cy="884466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131590"/>
            <a:ext cx="8496944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GIT is an open source distributed version control system </a:t>
            </a:r>
          </a:p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   to handle</a:t>
            </a:r>
            <a:r>
              <a:rPr lang="en-US" altLang="ko-KR" sz="2000" dirty="0" smtClean="0"/>
              <a:t> projects.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It keeps track of every modification to the code in </a:t>
            </a:r>
            <a:endParaRPr lang="en-US" altLang="ko-KR" sz="2000" dirty="0"/>
          </a:p>
          <a:p>
            <a:r>
              <a:rPr lang="en-US" altLang="ko-KR" sz="2000" dirty="0" smtClean="0"/>
              <a:t>     GIT repositories.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It enables multiple people to edit the same file parallel.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9752" y="103108"/>
            <a:ext cx="3096344" cy="884466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using GIT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Data redundancy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Replication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Managing repositories</a:t>
            </a:r>
          </a:p>
        </p:txBody>
      </p:sp>
    </p:spTree>
    <p:extLst>
      <p:ext uri="{BB962C8B-B14F-4D97-AF65-F5344CB8AC3E}">
        <p14:creationId xmlns:p14="http://schemas.microsoft.com/office/powerpoint/2010/main" val="39523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Pros continuation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Provides access control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and open source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integrity is assured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 continuation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Fast for local as well as network operations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Branching and merging are easy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Revert the code files back to its previous state	</a:t>
            </a:r>
          </a:p>
        </p:txBody>
      </p:sp>
    </p:spTree>
    <p:extLst>
      <p:ext uri="{BB962C8B-B14F-4D97-AF65-F5344CB8AC3E}">
        <p14:creationId xmlns:p14="http://schemas.microsoft.com/office/powerpoint/2010/main" val="18099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 continuation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Compare code changes over specific durations of time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Flexibility in workflow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832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r>
              <a:rPr lang="en-US" dirty="0"/>
              <a:t>of using GIT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Less preferred for frequently changing binary files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Does not support checking out subtrees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Steep learning curve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08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21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133</Words>
  <Application>Microsoft Office PowerPoint</Application>
  <PresentationFormat>On-screen Show (16:9)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Contents</vt:lpstr>
      <vt:lpstr>Introduction</vt:lpstr>
      <vt:lpstr>Pros of using GIT</vt:lpstr>
      <vt:lpstr>Pros continuation</vt:lpstr>
      <vt:lpstr>Pros continuation</vt:lpstr>
      <vt:lpstr>Pros continuation</vt:lpstr>
      <vt:lpstr>Cons of using GIT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Sumanth</cp:lastModifiedBy>
  <cp:revision>47</cp:revision>
  <dcterms:created xsi:type="dcterms:W3CDTF">2014-04-01T16:27:38Z</dcterms:created>
  <dcterms:modified xsi:type="dcterms:W3CDTF">2018-06-20T08:08:21Z</dcterms:modified>
</cp:coreProperties>
</file>