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60" r:id="rId5"/>
    <p:sldId id="262" r:id="rId6"/>
    <p:sldId id="259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85C6F-1B3B-42C3-BE32-408D38F98053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8F817-A095-4B75-B41C-F9D8F5A46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11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8F817-A095-4B75-B41C-F9D8F5A46D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9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8F817-A095-4B75-B41C-F9D8F5A46D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15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15566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592237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2042" y="2761766"/>
            <a:ext cx="3891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Pros and Cons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892040" y="1700034"/>
            <a:ext cx="389192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GIT</a:t>
            </a:r>
          </a:p>
        </p:txBody>
      </p:sp>
      <p:sp>
        <p:nvSpPr>
          <p:cNvPr id="2" name="Rectangle 1"/>
          <p:cNvSpPr/>
          <p:nvPr/>
        </p:nvSpPr>
        <p:spPr>
          <a:xfrm>
            <a:off x="7668344" y="4515966"/>
            <a:ext cx="13681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P.SUMANTH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528" y="1275606"/>
            <a:ext cx="8496944" cy="2995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endParaRPr lang="en-US" altLang="ko-KR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Pros</a:t>
            </a:r>
          </a:p>
          <a:p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Cons</a:t>
            </a:r>
            <a:endParaRPr lang="ko-KR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9792" y="103108"/>
            <a:ext cx="2736304" cy="884466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528" y="1131590"/>
            <a:ext cx="8496944" cy="31397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GIT is an open source distributed version control system </a:t>
            </a:r>
          </a:p>
          <a:p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    to handle</a:t>
            </a:r>
            <a:r>
              <a:rPr lang="en-US" altLang="ko-KR" sz="2000" dirty="0" smtClean="0"/>
              <a:t> projects.</a:t>
            </a:r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It keeps track of every modification to the code in </a:t>
            </a:r>
            <a:endParaRPr lang="en-US" altLang="ko-KR" sz="2000" dirty="0"/>
          </a:p>
          <a:p>
            <a:r>
              <a:rPr lang="en-US" altLang="ko-KR" sz="2000" dirty="0" smtClean="0"/>
              <a:t>     GIT repositories.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It enables multiple people to edit the same file parallel.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39752" y="103108"/>
            <a:ext cx="3096344" cy="884466"/>
          </a:xfrm>
        </p:spPr>
        <p:txBody>
          <a:bodyPr/>
          <a:lstStyle/>
          <a:p>
            <a:r>
              <a:rPr lang="en-US" smtClean="0"/>
              <a:t>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1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of </a:t>
            </a:r>
            <a:r>
              <a:rPr lang="en-US" dirty="0" smtClean="0"/>
              <a:t>using </a:t>
            </a:r>
            <a:r>
              <a:rPr lang="en-US" dirty="0"/>
              <a:t>GIT</a:t>
            </a:r>
            <a:endParaRPr lang="ko-KR" alt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0"/>
          </p:nvPr>
        </p:nvSpPr>
        <p:spPr>
          <a:xfrm>
            <a:off x="1619672" y="1347614"/>
            <a:ext cx="7143402" cy="31397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Data </a:t>
            </a:r>
            <a:r>
              <a:rPr lang="en-US" altLang="ko-KR" sz="2000" dirty="0" smtClean="0"/>
              <a:t>redundancy</a:t>
            </a:r>
            <a:endParaRPr lang="en-US" altLang="ko-KR" sz="2000" dirty="0"/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Replication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Managing repositories</a:t>
            </a:r>
          </a:p>
        </p:txBody>
      </p:sp>
    </p:spTree>
    <p:extLst>
      <p:ext uri="{BB962C8B-B14F-4D97-AF65-F5344CB8AC3E}">
        <p14:creationId xmlns:p14="http://schemas.microsoft.com/office/powerpoint/2010/main" val="395233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Pros </a:t>
            </a:r>
            <a:r>
              <a:rPr lang="en-US" altLang="ko-KR" dirty="0" smtClean="0"/>
              <a:t>continuation…</a:t>
            </a:r>
            <a:endParaRPr lang="ko-KR" alt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0"/>
          </p:nvPr>
        </p:nvSpPr>
        <p:spPr>
          <a:xfrm>
            <a:off x="1619672" y="1347614"/>
            <a:ext cx="7143402" cy="31397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Provides access control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Free and open source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Data integrity is assured</a:t>
            </a: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Pros </a:t>
            </a:r>
            <a:r>
              <a:rPr lang="en-US" altLang="ko-KR" dirty="0" smtClean="0"/>
              <a:t>continuation…</a:t>
            </a:r>
            <a:endParaRPr lang="ko-KR" alt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0"/>
          </p:nvPr>
        </p:nvSpPr>
        <p:spPr>
          <a:xfrm>
            <a:off x="1619672" y="1347614"/>
            <a:ext cx="7143402" cy="31397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Fast for local as well as network operations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Branching and merging are easy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Revert the code files back to its previous state	</a:t>
            </a:r>
          </a:p>
        </p:txBody>
      </p:sp>
    </p:spTree>
    <p:extLst>
      <p:ext uri="{BB962C8B-B14F-4D97-AF65-F5344CB8AC3E}">
        <p14:creationId xmlns:p14="http://schemas.microsoft.com/office/powerpoint/2010/main" val="180995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Pros </a:t>
            </a:r>
            <a:r>
              <a:rPr lang="en-US" altLang="ko-KR" smtClean="0"/>
              <a:t>continuation…</a:t>
            </a:r>
            <a:endParaRPr lang="ko-KR" alt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0"/>
          </p:nvPr>
        </p:nvSpPr>
        <p:spPr>
          <a:xfrm>
            <a:off x="1619672" y="1347614"/>
            <a:ext cx="7143402" cy="31397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Compare code changes over specific durations of time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Flexibility in workflow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58326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 </a:t>
            </a:r>
            <a:r>
              <a:rPr lang="en-US" dirty="0"/>
              <a:t>of using GIT</a:t>
            </a:r>
            <a:endParaRPr lang="ko-KR" alt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0"/>
          </p:nvPr>
        </p:nvSpPr>
        <p:spPr>
          <a:xfrm>
            <a:off x="1619672" y="1347614"/>
            <a:ext cx="7143402" cy="31397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Less preferred for frequently changing binary files</a:t>
            </a:r>
            <a:endParaRPr lang="en-US" altLang="ko-KR" sz="2000" dirty="0"/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Does not support checking out subtrees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Steep learning curve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9086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892040" y="1700034"/>
            <a:ext cx="389192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7218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137</Words>
  <Application>Microsoft Office PowerPoint</Application>
  <PresentationFormat>On-screen Show (16:9)</PresentationFormat>
  <Paragraphs>50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Office Theme</vt:lpstr>
      <vt:lpstr>Custom Design</vt:lpstr>
      <vt:lpstr>PowerPoint Presentation</vt:lpstr>
      <vt:lpstr>Contents</vt:lpstr>
      <vt:lpstr> Introduction</vt:lpstr>
      <vt:lpstr>Pros of using GIT</vt:lpstr>
      <vt:lpstr>Pros continuation…</vt:lpstr>
      <vt:lpstr>Pros continuation…</vt:lpstr>
      <vt:lpstr>Pros continuation…</vt:lpstr>
      <vt:lpstr>Cons of using GIT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Sumanth</cp:lastModifiedBy>
  <cp:revision>53</cp:revision>
  <dcterms:created xsi:type="dcterms:W3CDTF">2014-04-01T16:27:38Z</dcterms:created>
  <dcterms:modified xsi:type="dcterms:W3CDTF">2018-06-27T17:40:18Z</dcterms:modified>
</cp:coreProperties>
</file>