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60" r:id="rId4"/>
    <p:sldId id="257" r:id="rId5"/>
    <p:sldId id="266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5C6F-1B3B-42C3-BE32-408D38F98053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F817-A095-4B75-B41C-F9D8F5A4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F817-A095-4B75-B41C-F9D8F5A46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1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1556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592237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042" y="2761766"/>
            <a:ext cx="389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Document object module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DOM</a:t>
            </a:r>
          </a:p>
        </p:txBody>
      </p:sp>
      <p:sp>
        <p:nvSpPr>
          <p:cNvPr id="2" name="Rectangle 1"/>
          <p:cNvSpPr/>
          <p:nvPr/>
        </p:nvSpPr>
        <p:spPr>
          <a:xfrm>
            <a:off x="7668344" y="4515966"/>
            <a:ext cx="1368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P.SUMANTH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752" y="103108"/>
            <a:ext cx="3096344" cy="884466"/>
          </a:xfrm>
        </p:spPr>
        <p:txBody>
          <a:bodyPr/>
          <a:lstStyle/>
          <a:p>
            <a:r>
              <a:rPr lang="en-US"/>
              <a:t> Introduction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4C504-16A6-49FD-B321-9A72632FB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9622"/>
            <a:ext cx="5050879" cy="2764473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4D1EB06-175C-4FDB-B074-6F23982F1BD9}"/>
              </a:ext>
            </a:extLst>
          </p:cNvPr>
          <p:cNvSpPr txBox="1">
            <a:spLocks/>
          </p:cNvSpPr>
          <p:nvPr/>
        </p:nvSpPr>
        <p:spPr>
          <a:xfrm>
            <a:off x="6156176" y="1923678"/>
            <a:ext cx="2880320" cy="201622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Core DOM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 DOM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DOM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24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6"/>
            <a:ext cx="4536504" cy="2995737"/>
          </a:xfrm>
        </p:spPr>
        <p:txBody>
          <a:bodyPr/>
          <a:lstStyle/>
          <a:p>
            <a:r>
              <a:rPr lang="en-US" sz="1050" dirty="0"/>
              <a:t>Example :</a:t>
            </a:r>
          </a:p>
          <a:p>
            <a:endParaRPr lang="en-US" sz="1050" dirty="0"/>
          </a:p>
          <a:p>
            <a:r>
              <a:rPr lang="en-US" sz="1050" dirty="0"/>
              <a:t>&lt;html&gt;</a:t>
            </a:r>
            <a:br>
              <a:rPr lang="en-US" sz="1050" dirty="0"/>
            </a:br>
            <a:r>
              <a:rPr lang="en-US" sz="1050" dirty="0"/>
              <a:t>&lt;body&gt;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&lt;p id="demo"&gt;&lt;/p&gt;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&lt;script&gt;</a:t>
            </a:r>
            <a:br>
              <a:rPr lang="en-US" sz="1050" dirty="0"/>
            </a:br>
            <a:r>
              <a:rPr lang="en-US" sz="1050" dirty="0" err="1"/>
              <a:t>document.getElementById</a:t>
            </a:r>
            <a:r>
              <a:rPr lang="en-US" sz="1050" dirty="0"/>
              <a:t>("demo").</a:t>
            </a:r>
            <a:r>
              <a:rPr lang="en-US" sz="1050" dirty="0" err="1"/>
              <a:t>innerHTML</a:t>
            </a:r>
            <a:r>
              <a:rPr lang="en-US" sz="1050" dirty="0"/>
              <a:t> = "Hello World!";</a:t>
            </a:r>
          </a:p>
          <a:p>
            <a:r>
              <a:rPr lang="en-US" sz="1050" dirty="0" err="1"/>
              <a:t>document.getElementById</a:t>
            </a:r>
            <a:r>
              <a:rPr lang="en-US" sz="1050" dirty="0"/>
              <a:t>(</a:t>
            </a:r>
            <a:r>
              <a:rPr lang="en-US" sz="1050" i="1" dirty="0"/>
              <a:t>id</a:t>
            </a:r>
            <a:r>
              <a:rPr lang="en-US" sz="1050" dirty="0"/>
              <a:t>).</a:t>
            </a:r>
            <a:r>
              <a:rPr lang="en-US" sz="1050" dirty="0" err="1"/>
              <a:t>style.</a:t>
            </a:r>
            <a:r>
              <a:rPr lang="en-US" sz="1050" i="1" dirty="0" err="1"/>
              <a:t>property</a:t>
            </a:r>
            <a:r>
              <a:rPr lang="en-US" sz="1050" i="1" dirty="0"/>
              <a:t> </a:t>
            </a:r>
            <a:r>
              <a:rPr lang="en-US" sz="1050" dirty="0"/>
              <a:t>=</a:t>
            </a:r>
            <a:r>
              <a:rPr lang="en-US" sz="1050" i="1" dirty="0"/>
              <a:t> new style</a:t>
            </a:r>
            <a:r>
              <a:rPr lang="en-US" sz="1050" dirty="0"/>
              <a:t> </a:t>
            </a:r>
          </a:p>
          <a:p>
            <a:br>
              <a:rPr lang="en-US" sz="1050" dirty="0"/>
            </a:br>
            <a:r>
              <a:rPr lang="en-US" sz="1050" dirty="0"/>
              <a:t>&lt;/script&gt;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&lt;/body&gt;</a:t>
            </a:r>
            <a:br>
              <a:rPr lang="en-US" sz="1050" dirty="0"/>
            </a:br>
            <a:r>
              <a:rPr lang="en-US" sz="1050" dirty="0"/>
              <a:t>&lt;/html&gt;</a:t>
            </a:r>
            <a:endParaRPr lang="ko-KR" altLang="en-U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792" y="103108"/>
            <a:ext cx="2736304" cy="88446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5F1B881-D4CC-4586-935A-721F0F78E0FC}"/>
              </a:ext>
            </a:extLst>
          </p:cNvPr>
          <p:cNvSpPr txBox="1">
            <a:spLocks/>
          </p:cNvSpPr>
          <p:nvPr/>
        </p:nvSpPr>
        <p:spPr>
          <a:xfrm>
            <a:off x="5292080" y="1275606"/>
            <a:ext cx="3240360" cy="277971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Finding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Changing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Adding and Deleting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92040" y="1700034"/>
            <a:ext cx="389192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218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35</Words>
  <Application>Microsoft Office PowerPoint</Application>
  <PresentationFormat>On-screen Show (16:9)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Custom Design</vt:lpstr>
      <vt:lpstr>PowerPoint Presentation</vt:lpstr>
      <vt:lpstr> Introduction</vt:lpstr>
      <vt:lpstr>Contents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Sumanth Pole</cp:lastModifiedBy>
  <cp:revision>55</cp:revision>
  <dcterms:created xsi:type="dcterms:W3CDTF">2014-04-01T16:27:38Z</dcterms:created>
  <dcterms:modified xsi:type="dcterms:W3CDTF">2018-08-28T05:10:01Z</dcterms:modified>
</cp:coreProperties>
</file>