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48" r:id="rId6"/>
    <p:sldId id="349" r:id="rId7"/>
    <p:sldId id="311" r:id="rId8"/>
    <p:sldId id="350" r:id="rId9"/>
    <p:sldId id="351" r:id="rId10"/>
    <p:sldId id="352" r:id="rId11"/>
    <p:sldId id="353" r:id="rId12"/>
    <p:sldId id="354" r:id="rId13"/>
    <p:sldId id="355" r:id="rId14"/>
    <p:sldId id="35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24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4C75-7E1D-4FE8-9D3C-A1529F0FF3B9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CF03A-C29B-427D-B57D-E802EA9E65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1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DBFE-BA74-43C6-A468-F44B0460C3C8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  <a:scene3d>
            <a:camera prst="orthographicFront"/>
            <a:lightRig rig="threePt" dir="t"/>
          </a:scene3d>
          <a:sp3d prstMaterial="dkEdg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7A63-8243-402D-A93F-3C2E2F7B1DC1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4238-0C71-4BC9-A94C-5695BD3247D7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3471-DEF4-4602-B38A-EAA45B030FCB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0296-0745-463F-9859-FB6801B5B2A2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0FF7-A8E3-404F-A600-02F357D9CB8B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52AF-7FFE-46BD-B463-C179D8E2C3CF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66A0-9B15-4021-ADDF-07251CAF9896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C189-FDD8-4EEA-9FFA-2EA2731B44F9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163-BDD3-4709-AAC4-6BE38D82D280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6918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8637746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64000">
                <a:schemeClr val="accent1">
                  <a:lumMod val="42000"/>
                  <a:lumOff val="58000"/>
                </a:schemeClr>
              </a:gs>
              <a:gs pos="80000">
                <a:schemeClr val="accent1"/>
              </a:gs>
              <a:gs pos="100000">
                <a:schemeClr val="tx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82896"/>
            <a:ext cx="16002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3C37161-1BA4-4EF9-9F1F-62FA26FE0588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88289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0D72F99F-DDC5-43FE-9B3A-902C101BFD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5723"/>
            <a:ext cx="1170146" cy="2867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24527" y="13190"/>
            <a:ext cx="8229600" cy="424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488289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38150"/>
            <a:ext cx="91440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7350"/>
            <a:ext cx="7848600" cy="81676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COMPUTER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Dr. S. Sathya Priya,</a:t>
            </a:r>
          </a:p>
          <a:p>
            <a:r>
              <a:rPr lang="en-US" dirty="0" smtClean="0"/>
              <a:t>Associate Professor, </a:t>
            </a:r>
          </a:p>
          <a:p>
            <a:r>
              <a:rPr lang="en-US" dirty="0" smtClean="0"/>
              <a:t>School of Computing Sciences.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590550"/>
            <a:ext cx="3120000" cy="80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B601-3E0B-47BC-8986-3EAA1467AAA9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95425"/>
            <a:ext cx="7800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5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frame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81" y="1014412"/>
            <a:ext cx="6372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64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8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8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Error detection and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Types of Errors:</a:t>
            </a:r>
          </a:p>
          <a:p>
            <a:pPr marL="0" indent="0" algn="just">
              <a:buNone/>
            </a:pPr>
            <a:r>
              <a:rPr lang="en-US" sz="2800" dirty="0" smtClean="0"/>
              <a:t>When bits flow from one point to another they are subject to unpredictable changes because of </a:t>
            </a:r>
            <a:r>
              <a:rPr lang="en-US" sz="2800" dirty="0" err="1" smtClean="0"/>
              <a:t>interfernce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r>
              <a:rPr lang="en-US" sz="2800" dirty="0" smtClean="0"/>
              <a:t>Single bit error:</a:t>
            </a:r>
          </a:p>
          <a:p>
            <a:pPr marL="0" indent="0" algn="just">
              <a:buNone/>
            </a:pPr>
            <a:r>
              <a:rPr lang="en-US" sz="2800" dirty="0" smtClean="0"/>
              <a:t>Only 1 bit of a given data unit is changed from 1to 0 or from 0 to 1.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B5E9-78C2-453E-9004-D684EC79C981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562350"/>
            <a:ext cx="38481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Burst Error:</a:t>
            </a:r>
          </a:p>
          <a:p>
            <a:pPr marL="0" indent="0">
              <a:buNone/>
            </a:pPr>
            <a:r>
              <a:rPr lang="en-US" dirty="0" smtClean="0"/>
              <a:t>2 or more bits in the data have changed from 1 to 0 or from 0 to 1.</a:t>
            </a:r>
          </a:p>
          <a:p>
            <a:pPr marL="0" indent="0">
              <a:buNone/>
            </a:pPr>
            <a:r>
              <a:rPr lang="en-US" dirty="0" smtClean="0"/>
              <a:t>Burst error need not necessarily</a:t>
            </a:r>
          </a:p>
          <a:p>
            <a:pPr marL="0" indent="0">
              <a:buNone/>
            </a:pPr>
            <a:r>
              <a:rPr lang="en-US" dirty="0" smtClean="0"/>
              <a:t>mean that errors occur in consecutive</a:t>
            </a:r>
          </a:p>
          <a:p>
            <a:pPr marL="0" indent="0">
              <a:buNone/>
            </a:pPr>
            <a:r>
              <a:rPr lang="en-US" dirty="0" smtClean="0"/>
              <a:t>bits.</a:t>
            </a:r>
          </a:p>
          <a:p>
            <a:pPr marL="0" indent="0">
              <a:buNone/>
            </a:pPr>
            <a:r>
              <a:rPr lang="en-US" dirty="0" smtClean="0"/>
              <a:t>Length of burst is measured from first corrupted bit to the last corrupted bit.</a:t>
            </a:r>
          </a:p>
          <a:p>
            <a:pPr marL="0" indent="0">
              <a:buNone/>
            </a:pPr>
            <a:r>
              <a:rPr lang="en-US" dirty="0" smtClean="0"/>
              <a:t>Bits in between may not have been corrupted.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52550"/>
            <a:ext cx="39052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7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REDUNDANCY:</a:t>
            </a:r>
          </a:p>
          <a:p>
            <a:pPr marL="0" indent="0">
              <a:buNone/>
            </a:pPr>
            <a:r>
              <a:rPr lang="en-US" dirty="0" smtClean="0"/>
              <a:t>Central concept in detecting or correcting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 and error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Responsibilities of Data Link Layer: Flow Control and Error Control-Data Link Control.</a:t>
            </a:r>
          </a:p>
          <a:p>
            <a:r>
              <a:rPr lang="en-US" dirty="0" smtClean="0"/>
              <a:t>Flow Control: Set of procedures to restrict the amount of data that the sender can send before waiting for acknowledgement.</a:t>
            </a:r>
          </a:p>
          <a:p>
            <a:r>
              <a:rPr lang="en-US" dirty="0" smtClean="0"/>
              <a:t>Error Control: Both </a:t>
            </a:r>
            <a:r>
              <a:rPr lang="en-US" dirty="0"/>
              <a:t>error detection and correction</a:t>
            </a:r>
          </a:p>
          <a:p>
            <a:r>
              <a:rPr lang="en-US" dirty="0"/>
              <a:t>In Data link layer, error control-methods of error detection and retransmission(Process called Automatic Repeat Request-ARQ)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19150"/>
            <a:ext cx="45720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9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81" y="814387"/>
            <a:ext cx="60674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666750"/>
            <a:ext cx="63246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A85F-034F-49D7-BB13-664F30BF4F24}" type="datetime3">
              <a:rPr lang="en-US" smtClean="0"/>
              <a:t>12 March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F99F-DDC5-43FE-9B3A-902C101BFD28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42950"/>
            <a:ext cx="7315200" cy="383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596945617F6C4CB513A685850DF6C4" ma:contentTypeVersion="2" ma:contentTypeDescription="Create a new document." ma:contentTypeScope="" ma:versionID="4d4d4ec4324e6ba7a303556821c159ca">
  <xsd:schema xmlns:xsd="http://www.w3.org/2001/XMLSchema" xmlns:xs="http://www.w3.org/2001/XMLSchema" xmlns:p="http://schemas.microsoft.com/office/2006/metadata/properties" xmlns:ns2="864bad20-db01-4891-8ad0-1a3215ccf2d4" targetNamespace="http://schemas.microsoft.com/office/2006/metadata/properties" ma:root="true" ma:fieldsID="861ebc2c361c47cb94e21eb6553509e1" ns2:_="">
    <xsd:import namespace="864bad20-db01-4891-8ad0-1a3215ccf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bad20-db01-4891-8ad0-1a3215ccf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F8EC38-7B1A-4F6B-B035-B81663AA0745}"/>
</file>

<file path=customXml/itemProps2.xml><?xml version="1.0" encoding="utf-8"?>
<ds:datastoreItem xmlns:ds="http://schemas.openxmlformats.org/officeDocument/2006/customXml" ds:itemID="{F97D8B80-295F-42F9-BE3B-DCB31F989C7F}"/>
</file>

<file path=customXml/itemProps3.xml><?xml version="1.0" encoding="utf-8"?>
<ds:datastoreItem xmlns:ds="http://schemas.openxmlformats.org/officeDocument/2006/customXml" ds:itemID="{CB27E294-8917-46A9-AB46-DFF71B5BBF99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19088</TotalTime>
  <Words>238</Words>
  <Application>Microsoft Office PowerPoint</Application>
  <PresentationFormat>On-screen Show (16:9)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COMPUTER NETWORKS</vt:lpstr>
      <vt:lpstr>Error detection and correction</vt:lpstr>
      <vt:lpstr>PowerPoint Presentation</vt:lpstr>
      <vt:lpstr>PowerPoint Presentation</vt:lpstr>
      <vt:lpstr>Flow control  and error control</vt:lpstr>
      <vt:lpstr>protocols</vt:lpstr>
      <vt:lpstr>simplest</vt:lpstr>
      <vt:lpstr>Stop and wait</vt:lpstr>
      <vt:lpstr>Medium access control</vt:lpstr>
      <vt:lpstr>PowerPoint Presentation</vt:lpstr>
      <vt:lpstr>Mac frame format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 Balan</dc:creator>
  <cp:lastModifiedBy>Sathya Balan</cp:lastModifiedBy>
  <cp:revision>136</cp:revision>
  <dcterms:created xsi:type="dcterms:W3CDTF">2017-07-09T13:32:28Z</dcterms:created>
  <dcterms:modified xsi:type="dcterms:W3CDTF">2018-03-13T04:43:15Z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0x01010015596945617F6C4CB513A685850DF6C4</vt:lpwstr>
  </property>
</Properties>
</file>