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4" r:id="rId3"/>
    <p:sldId id="309" r:id="rId4"/>
    <p:sldId id="265" r:id="rId5"/>
    <p:sldId id="269" r:id="rId6"/>
    <p:sldId id="318" r:id="rId7"/>
    <p:sldId id="268" r:id="rId8"/>
    <p:sldId id="270" r:id="rId9"/>
    <p:sldId id="308" r:id="rId10"/>
    <p:sldId id="274" r:id="rId11"/>
    <p:sldId id="310" r:id="rId12"/>
    <p:sldId id="275" r:id="rId13"/>
    <p:sldId id="276" r:id="rId14"/>
    <p:sldId id="278" r:id="rId15"/>
    <p:sldId id="311" r:id="rId16"/>
    <p:sldId id="277" r:id="rId17"/>
    <p:sldId id="312" r:id="rId18"/>
    <p:sldId id="281" r:id="rId19"/>
    <p:sldId id="280" r:id="rId20"/>
    <p:sldId id="313" r:id="rId21"/>
    <p:sldId id="314" r:id="rId22"/>
    <p:sldId id="315" r:id="rId23"/>
    <p:sldId id="316" r:id="rId24"/>
    <p:sldId id="302" r:id="rId25"/>
    <p:sldId id="31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pPr/>
              <a:t>07-08-2020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Bookman Old Style" pitchFamily="18" charset="0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Bookman Old Style" pitchFamily="18" charset="0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Dr. A. </a:t>
            </a: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Antonidoss</a:t>
            </a: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/</a:t>
            </a: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Dr.Sathya</a:t>
            </a: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 </a:t>
            </a: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Priya.S</a:t>
            </a:r>
            <a:endParaRPr lang="en-US" sz="4400" b="1" dirty="0">
              <a:latin typeface="Bookman Old Style" pitchFamily="18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20346" y="1084438"/>
            <a:ext cx="10404389" cy="3629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Attribute</a:t>
            </a: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describes the property of an entity. An attribute is represented as Oval in an ER diagram. There are four types of attributes:</a:t>
            </a:r>
          </a:p>
          <a:p>
            <a:pPr marL="914400" lvl="2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Key attribute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Composite attribute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Multivalued attribute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Derived attribute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Bookman Old Style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28" y="4158732"/>
            <a:ext cx="4376094" cy="16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1362" y="957606"/>
            <a:ext cx="11331666" cy="426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Key attribute: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attribute can uniquely identify an entity from an entity set. For example, student roll number can uniquely identify a student from a set of students. Key attribute is represented by oval same as other attributes however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of key attribute is underlined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Composite attribute: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that is a combination of other attributes is known as composite attribute. For example, In student entity, the student address is a composite attribute as an address is composed of other attributes such as pin code, state, country.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633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Multvalued attribute:</a:t>
            </a:r>
          </a:p>
          <a:p>
            <a:r>
              <a:rPr lang="en-US" dirty="0"/>
              <a:t>An attribute that can hold multiple values is known as multivalued attribute. It is represented with </a:t>
            </a:r>
            <a:r>
              <a:rPr lang="en-US" b="1" dirty="0"/>
              <a:t>double ovals</a:t>
            </a:r>
            <a:r>
              <a:rPr lang="en-US" dirty="0"/>
              <a:t> in an ER Diagram. For example – A person can have more than one phone numbers so the phone number attribute is multivalued.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09149" y="939456"/>
            <a:ext cx="11154032" cy="2286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Bookman Old Style" pitchFamily="18" charset="0"/>
            </a:endParaRPr>
          </a:p>
          <a:p>
            <a:pPr>
              <a:buNone/>
            </a:pPr>
            <a:r>
              <a:rPr lang="en-US" sz="2000" b="1" dirty="0">
                <a:latin typeface="Bookman Old Style" pitchFamily="18" charset="0"/>
              </a:rPr>
              <a:t>3. Multivalued attribute:</a:t>
            </a:r>
            <a:endParaRPr lang="en-US" sz="2000" dirty="0">
              <a:latin typeface="Bookman Old Style" pitchFamily="18" charset="0"/>
            </a:endParaRPr>
          </a:p>
          <a:p>
            <a:pPr algn="just"/>
            <a:r>
              <a:rPr lang="en-US" sz="2000" dirty="0">
                <a:latin typeface="Bookman Old Style" pitchFamily="18" charset="0"/>
              </a:rPr>
              <a:t>An attribute that can hold multiple values is known as multivalued attribute. It is represented with </a:t>
            </a:r>
            <a:r>
              <a:rPr lang="en-US" sz="2000" b="1" dirty="0">
                <a:latin typeface="Bookman Old Style" pitchFamily="18" charset="0"/>
              </a:rPr>
              <a:t>double ovals</a:t>
            </a:r>
            <a:r>
              <a:rPr lang="en-US" sz="2000" dirty="0">
                <a:latin typeface="Bookman Old Style" pitchFamily="18" charset="0"/>
              </a:rPr>
              <a:t> in an ER Diagram. For example – A person can have more than one phone numbers so the phone number attribute is multivalued.</a:t>
            </a:r>
          </a:p>
          <a:p>
            <a:endParaRPr lang="en-US" sz="1800" dirty="0"/>
          </a:p>
          <a:p>
            <a:pPr>
              <a:buNone/>
            </a:pPr>
            <a:endParaRPr lang="en-US" sz="1800" dirty="0">
              <a:latin typeface="Copperplate Gothic Bold" pitchFamily="34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894" y="3074761"/>
            <a:ext cx="48291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0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76649" y="1271517"/>
            <a:ext cx="11356379" cy="2328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Derived attribute: </a:t>
            </a:r>
          </a:p>
          <a:p>
            <a:pPr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derived attribute is one whose value is dynamic and derived from another attribute. It is represented by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oval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an ER Diagram. For example – Person age is a derived attribute as it changes over time and can be derived from another attribute (Date of birth).</a:t>
            </a:r>
          </a:p>
          <a:p>
            <a:pPr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 with multivalued and derived attributes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527" y="3477547"/>
            <a:ext cx="5629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7638"/>
            <a:ext cx="8077200" cy="75088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Copperplate Gothic Bold" pitchFamily="34" charset="0"/>
              </a:rPr>
            </a:br>
            <a:endParaRPr lang="en-US" sz="3600" dirty="0">
              <a:latin typeface="Copperplate Gothic Bold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89538" y="1308905"/>
            <a:ext cx="11411528" cy="368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Relationship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 relationship is represented by diamond shape in ER diagram, it shows the relationship among entities. 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types of relationships:	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1. One to One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One to Many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Many to One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Many to Many</a:t>
            </a: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0053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7638"/>
            <a:ext cx="8077200" cy="75088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latin typeface="Copperplate Gothic Bold" pitchFamily="34" charset="0"/>
              </a:rPr>
            </a:br>
            <a:endParaRPr lang="en-US" sz="3600" dirty="0">
              <a:latin typeface="Copperplate Gothic Bold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7030" y="1213455"/>
            <a:ext cx="11411528" cy="2122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One to One Relationship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When a single instance of an entity is associated with a single instance of another entity then it is called one to one relationship. For example, a person has only one passport and a passport is given to one person.</a:t>
            </a: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491" y="3448972"/>
            <a:ext cx="65436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0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  <a:r>
              <a:rPr lang="en-US" b="1" dirty="0"/>
              <a:t> 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</a:t>
            </a:r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</a:t>
            </a:r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</a:t>
            </a:r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dirty="0" err="1"/>
              <a:t>ny</a:t>
            </a:r>
            <a:r>
              <a:rPr lang="en-US" dirty="0"/>
              <a:t> students can study in a single college but a student cannot study in many colleges at the same time.</a:t>
            </a:r>
          </a:p>
          <a:p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dirty="0"/>
              <a:t>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dirty="0"/>
              <a:t>– many students can study in a single college but a student cannot study in many colleges at the same time.</a:t>
            </a:r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751" y="6356350"/>
            <a:ext cx="45737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03656" y="1477602"/>
            <a:ext cx="10947553" cy="2017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2.One to Many Relationship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When a single instance of an entity is associated with more than one instances of another entity then it is called one to many relationship. For example – a customer can place many orders but a order cannot be placed by many customers.</a:t>
            </a:r>
          </a:p>
          <a:p>
            <a:pPr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08" y="3858108"/>
            <a:ext cx="5038725" cy="95250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29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  <a:r>
              <a:rPr lang="en-US" b="1" dirty="0"/>
              <a:t> 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</a:t>
            </a:r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</a:t>
            </a:r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</a:t>
            </a:r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dirty="0" err="1"/>
              <a:t>ny</a:t>
            </a:r>
            <a:r>
              <a:rPr lang="en-US" dirty="0"/>
              <a:t> students can study in a single college but a student cannot study in many colleges at the same time.</a:t>
            </a:r>
          </a:p>
          <a:p>
            <a:r>
              <a:rPr lang="en-US" b="1" dirty="0"/>
              <a:t>3. Many to One Relationship</a:t>
            </a:r>
          </a:p>
          <a:p>
            <a:r>
              <a:rPr lang="en-US" dirty="0"/>
              <a:t>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dirty="0"/>
              <a:t>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r>
              <a:rPr lang="en-US" dirty="0"/>
              <a:t>– many students can study in a single college but a student cannot study in many colleges at the same time.</a:t>
            </a:r>
          </a:p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5751" y="6356350"/>
            <a:ext cx="45737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16338" y="1256002"/>
            <a:ext cx="10759324" cy="2387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Many to One Relationship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more than one instances of an entity is associated with a single instance of another entity then it is called many to one relationship. For example – many students can study in a single college but a student cannot study in many colleges at the same time.</a:t>
            </a: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05" y="3875001"/>
            <a:ext cx="5029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7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039" y="6356350"/>
            <a:ext cx="48209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31132" y="1170755"/>
            <a:ext cx="1110052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ookman Old Style" pitchFamily="18" charset="0"/>
              </a:rPr>
              <a:t>4.Many to Many Relationship</a:t>
            </a:r>
          </a:p>
          <a:p>
            <a:endParaRPr lang="en-US" sz="2000" b="1" dirty="0">
              <a:latin typeface="Bookman Old Style" pitchFamily="18" charset="0"/>
            </a:endParaRPr>
          </a:p>
          <a:p>
            <a:r>
              <a:rPr lang="en-US" sz="2000" dirty="0">
                <a:latin typeface="Bookman Old Style" pitchFamily="18" charset="0"/>
              </a:rPr>
              <a:t>    When more than one instances of an entity is associated with more than one instances of another entity then it is called many to many relationship. For example, a can be assigned to many projects and a project can be assigned to many students.    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120" y="3516398"/>
            <a:ext cx="49911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1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Participation of an Entity set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3592" y="1770575"/>
            <a:ext cx="11108321" cy="1029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participation of an entity set represents that each entity in entity set must have at least one relationship in a relationship set. For example: In the below diagram each college must have at-least one associated Student.</a:t>
            </a:r>
          </a:p>
        </p:txBody>
      </p:sp>
      <p:pic>
        <p:nvPicPr>
          <p:cNvPr id="11266" name="Picture 2" descr="C:\Users\avata\Desktop\total_participation_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4784" y="2751200"/>
            <a:ext cx="4764087" cy="2859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7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05" y="144824"/>
            <a:ext cx="8077200" cy="609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Entity Relationship Diagram</a:t>
            </a:r>
            <a:br>
              <a:rPr lang="en-US" sz="3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03883" y="1380019"/>
            <a:ext cx="10832757" cy="303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Entity–relationship model (ER model)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describes the structure of a database with the help of a diagram, which is known as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 Diagram)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 model is a design or blueprint of a database that can later be implemented as a database. The main components of E-R model are: entity set and relationship set.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gives a logical structure of the database graphically?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Entity-relationship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Entity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Database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 Architectural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810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 following gives a logical structure of the database graphically?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a) Entity-relationship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b) Entity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c) Database diagram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d) Architectural representation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Answer                                                a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87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entity relationship set is represented in E-R diagram as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a) Double diamonds</a:t>
            </a:r>
            <a:br>
              <a:rPr lang="en-US" dirty="0"/>
            </a:br>
            <a:r>
              <a:rPr lang="en-US" dirty="0"/>
              <a:t>	b) Undivided rectangles</a:t>
            </a:r>
            <a:br>
              <a:rPr lang="en-US" dirty="0"/>
            </a:br>
            <a:r>
              <a:rPr lang="en-US" dirty="0"/>
              <a:t>	c) Dashed lines</a:t>
            </a:r>
            <a:br>
              <a:rPr lang="en-US" dirty="0"/>
            </a:br>
            <a:r>
              <a:rPr lang="en-US" dirty="0"/>
              <a:t>	d) Diamond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9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</a:rPr>
              <a:t>Answer                                                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entity relationship set is represented in E-R diagram as</a:t>
            </a:r>
          </a:p>
          <a:p>
            <a:pPr marL="457200" lvl="1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a) Double diamonds</a:t>
            </a:r>
            <a:br>
              <a:rPr lang="en-US" dirty="0"/>
            </a:br>
            <a:r>
              <a:rPr lang="en-US" dirty="0"/>
              <a:t>	b) Undivided rectangles</a:t>
            </a:r>
            <a:br>
              <a:rPr lang="en-US" dirty="0"/>
            </a:br>
            <a:r>
              <a:rPr lang="en-US" dirty="0"/>
              <a:t>	c) Dashed lines</a:t>
            </a:r>
            <a:br>
              <a:rPr lang="en-US" dirty="0"/>
            </a:br>
            <a:r>
              <a:rPr lang="en-US" dirty="0"/>
              <a:t>	d) Diamond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5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53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6547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05" y="144824"/>
            <a:ext cx="8077200" cy="609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Entity Relationship Diagram</a:t>
            </a:r>
            <a:br>
              <a:rPr lang="en-US" sz="33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69786" y="1586321"/>
            <a:ext cx="10832757" cy="3945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Entity Relationship Diagram (ER Diagram)?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 diagram shows the relationship among entity sets. An entity set is a group of similar entities and these entities can have attributes.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DBMS, an entity is a table or attribute of a table in database, so by showing relationship among tables and their attributes, ER diagram shows the complete logical structure of a database. Lets have a look at a simple ER diagram to understand this concept.</a:t>
            </a:r>
          </a:p>
        </p:txBody>
      </p:sp>
    </p:spTree>
    <p:extLst>
      <p:ext uri="{BB962C8B-B14F-4D97-AF65-F5344CB8AC3E}">
        <p14:creationId xmlns:p14="http://schemas.microsoft.com/office/powerpoint/2010/main" val="359578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05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 simple ER Diagram: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42220" y="2821490"/>
            <a:ext cx="10478736" cy="2942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diagram we have two entities Student and College and their relationship.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Student and College is many to one as a college can have many students however a student cannot study in multiple colleges at the same time.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entity has attributes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Stu_Addr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College entity has attributes such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C:\Users\avata\Desktop\E-R-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440" y="76024"/>
            <a:ext cx="5874093" cy="2682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21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28368" y="761538"/>
            <a:ext cx="11582400" cy="5458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Here are the geometric shapes and their meaning in an E-R Diagram. We will discuss these terms in detail in the next section(Components of a ER Diagram) of this guide so don’t worry too much about these terms now, just go through them once.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Entity sets.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Relationship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link attributes to Entity Sets and Entity sets to Relationship Set.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Ellipses: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Multivalued Attributes.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Ellipses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Derived Attributes.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Rectangles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Weak Entity Sets.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participation of an entity in a relationship  set.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05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 simple ER Diagram:</a:t>
            </a:r>
          </a:p>
        </p:txBody>
      </p:sp>
    </p:spTree>
    <p:extLst>
      <p:ext uri="{BB962C8B-B14F-4D97-AF65-F5344CB8AC3E}">
        <p14:creationId xmlns:p14="http://schemas.microsoft.com/office/powerpoint/2010/main" val="386030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WELCOME\Desktop\DBMS Notes\er-diagram-symbol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738282"/>
            <a:ext cx="8136904" cy="593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99657" y="215062"/>
            <a:ext cx="5419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E-R Model Notations and Symbols :</a:t>
            </a:r>
          </a:p>
        </p:txBody>
      </p:sp>
    </p:spTree>
    <p:extLst>
      <p:ext uri="{BB962C8B-B14F-4D97-AF65-F5344CB8AC3E}">
        <p14:creationId xmlns:p14="http://schemas.microsoft.com/office/powerpoint/2010/main" val="96581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1653363" y="1114425"/>
            <a:ext cx="8080375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400" dirty="0">
              <a:latin typeface="Copperplate Gothic Bold" pitchFamily="34" charset="0"/>
            </a:endParaRPr>
          </a:p>
        </p:txBody>
      </p:sp>
      <p:pic>
        <p:nvPicPr>
          <p:cNvPr id="2050" name="Picture 2" descr="C:\Users\avata\Desktop\ER_Diagram_Componen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0170" y="1103396"/>
            <a:ext cx="7244848" cy="4160582"/>
          </a:xfrm>
          <a:prstGeom prst="rect">
            <a:avLst/>
          </a:prstGeom>
          <a:noFill/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70705" y="103527"/>
            <a:ext cx="8869906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515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601" y="103527"/>
            <a:ext cx="8077200" cy="609600"/>
          </a:xfrm>
        </p:spPr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99161" y="918374"/>
            <a:ext cx="1095632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000" dirty="0">
                <a:latin typeface="Bookman Old Style" pitchFamily="18" charset="0"/>
              </a:rPr>
              <a:t>As shown in the above diagram, an ER diagram has three main components:</a:t>
            </a:r>
            <a:br>
              <a:rPr lang="en-US" sz="2000" dirty="0">
                <a:latin typeface="Bookman Old Style" pitchFamily="18" charset="0"/>
              </a:rPr>
            </a:br>
            <a:r>
              <a:rPr lang="en-US" sz="2000" dirty="0">
                <a:latin typeface="Bookman Old Style" pitchFamily="18" charset="0"/>
              </a:rPr>
              <a:t>1. Entity</a:t>
            </a:r>
            <a:br>
              <a:rPr lang="en-US" sz="2000" dirty="0">
                <a:latin typeface="Bookman Old Style" pitchFamily="18" charset="0"/>
              </a:rPr>
            </a:br>
            <a:r>
              <a:rPr lang="en-US" sz="2000" dirty="0">
                <a:latin typeface="Bookman Old Style" pitchFamily="18" charset="0"/>
              </a:rPr>
              <a:t>2. Attribute</a:t>
            </a:r>
            <a:br>
              <a:rPr lang="en-US" sz="2000" dirty="0">
                <a:latin typeface="Bookman Old Style" pitchFamily="18" charset="0"/>
              </a:rPr>
            </a:br>
            <a:r>
              <a:rPr lang="en-US" sz="2000" dirty="0">
                <a:latin typeface="Bookman Old Style" pitchFamily="18" charset="0"/>
              </a:rPr>
              <a:t>3. Relationship</a:t>
            </a:r>
          </a:p>
          <a:p>
            <a:endParaRPr lang="en-US" sz="2000" dirty="0">
              <a:latin typeface="Bookman Old Style" pitchFamily="18" charset="0"/>
            </a:endParaRPr>
          </a:p>
          <a:p>
            <a:r>
              <a:rPr lang="en-US" sz="2000" b="1" dirty="0">
                <a:latin typeface="Bookman Old Style" pitchFamily="18" charset="0"/>
              </a:rPr>
              <a:t>1. Entity</a:t>
            </a:r>
          </a:p>
          <a:p>
            <a:r>
              <a:rPr lang="en-US" sz="2000" dirty="0">
                <a:latin typeface="Bookman Old Style" pitchFamily="18" charset="0"/>
              </a:rPr>
              <a:t>An entity is an object or component of data. An entity is represented as rectangle in an ER diagram.</a:t>
            </a:r>
            <a:br>
              <a:rPr lang="en-US" sz="2000" dirty="0">
                <a:latin typeface="Bookman Old Style" pitchFamily="18" charset="0"/>
              </a:rPr>
            </a:br>
            <a:r>
              <a:rPr lang="en-US" sz="2000" dirty="0">
                <a:latin typeface="Bookman Old Style" pitchFamily="18" charset="0"/>
              </a:rPr>
              <a:t>For example: In the following ER diagram we have two entities Student and College and these two entities have many to one relationship as many students study in a single college. We will read more about relationships later, for now focus on entities.</a:t>
            </a:r>
            <a:endParaRPr lang="en-US" sz="1600" dirty="0">
              <a:latin typeface="Copperplate Gothic Bold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Bookman Old Style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443" y="4532313"/>
            <a:ext cx="66389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297" y="111765"/>
            <a:ext cx="8077200" cy="609600"/>
          </a:xfrm>
        </p:spPr>
        <p:txBody>
          <a:bodyPr>
            <a:noAutofit/>
          </a:bodyPr>
          <a:lstStyle/>
          <a:p>
            <a:pPr lvl="0"/>
            <a:br>
              <a:rPr lang="en-US" sz="4000" dirty="0">
                <a:latin typeface="Copperplate Gothic Bold" pitchFamily="34" charset="0"/>
              </a:rPr>
            </a:br>
            <a:br>
              <a:rPr lang="en-US" sz="4000" dirty="0">
                <a:latin typeface="Copperplate Gothic Bold" pitchFamily="34" charset="0"/>
              </a:rPr>
            </a:br>
            <a:br>
              <a:rPr lang="en-US" sz="4000" dirty="0">
                <a:latin typeface="Copperplate Gothic Bold" pitchFamily="34" charset="0"/>
              </a:rPr>
            </a:br>
            <a:endParaRPr lang="en-US" sz="4000" dirty="0">
              <a:latin typeface="Copperplate Gothic Bold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28597" y="1064779"/>
            <a:ext cx="11165695" cy="2971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Bookman Old Style" pitchFamily="18" charset="0"/>
              </a:rPr>
              <a:t>Weak Entity:</a:t>
            </a:r>
          </a:p>
          <a:p>
            <a:pPr marL="0" indent="0">
              <a:buNone/>
            </a:pPr>
            <a:endParaRPr lang="en-US" sz="2000" b="1" dirty="0">
              <a:latin typeface="Bookman Old Style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 An entity that cannot be uniquely identified by its own attributes and relies on the   relationship with other entity is called weak entity.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 The weak entity is represented by a double rectangle.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Bookman Old Style" pitchFamily="18" charset="0"/>
              </a:rPr>
              <a:t> For example – a bank account cannot be uniquely identified without knowing the bank to which the account belongs, so bank account is a weak entity.</a:t>
            </a:r>
            <a:endParaRPr lang="en-US" sz="1800" dirty="0">
              <a:latin typeface="Copperplate Gothic Bold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70705" y="103527"/>
            <a:ext cx="8869906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Bookman Old Style" pitchFamily="18" charset="0"/>
              </a:rPr>
              <a:t>Components of a ER Diagram</a:t>
            </a:r>
            <a:r>
              <a:rPr lang="en-US" sz="30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70" y="4275236"/>
            <a:ext cx="50482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3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685E40-73A9-4F50-A771-6B5FD398E074}"/>
</file>

<file path=customXml/itemProps2.xml><?xml version="1.0" encoding="utf-8"?>
<ds:datastoreItem xmlns:ds="http://schemas.openxmlformats.org/officeDocument/2006/customXml" ds:itemID="{6F7F4883-8654-4A48-A11D-B832F0098A02}"/>
</file>

<file path=customXml/itemProps3.xml><?xml version="1.0" encoding="utf-8"?>
<ds:datastoreItem xmlns:ds="http://schemas.openxmlformats.org/officeDocument/2006/customXml" ds:itemID="{B0D9AC92-7161-4BEE-A635-550CB155497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Microsoft Office PowerPoint</Application>
  <PresentationFormat>Widescreen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Algerian</vt:lpstr>
      <vt:lpstr>Arial</vt:lpstr>
      <vt:lpstr>Arial Black</vt:lpstr>
      <vt:lpstr>Bookman Old Style</vt:lpstr>
      <vt:lpstr>Calibri</vt:lpstr>
      <vt:lpstr>Calibri Light</vt:lpstr>
      <vt:lpstr>Copperplate Gothic Bold</vt:lpstr>
      <vt:lpstr>Times New Roman</vt:lpstr>
      <vt:lpstr>Wingdings</vt:lpstr>
      <vt:lpstr>Office Theme</vt:lpstr>
      <vt:lpstr>PowerPoint Presentation</vt:lpstr>
      <vt:lpstr>  Entity Relationship Diagram  </vt:lpstr>
      <vt:lpstr>  Entity Relationship Diagram  </vt:lpstr>
      <vt:lpstr>A simple ER Diagram:</vt:lpstr>
      <vt:lpstr>A simple ER Diagram:</vt:lpstr>
      <vt:lpstr>PowerPoint Presentation</vt:lpstr>
      <vt:lpstr>Components of a ER Diagram:</vt:lpstr>
      <vt:lpstr>  </vt:lpstr>
      <vt:lpstr>  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Total Participation of an Entity set</vt:lpstr>
      <vt:lpstr>Quiz</vt:lpstr>
      <vt:lpstr>Quiz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Sathyapriya S</cp:lastModifiedBy>
  <cp:revision>97</cp:revision>
  <dcterms:created xsi:type="dcterms:W3CDTF">2020-06-15T12:13:30Z</dcterms:created>
  <dcterms:modified xsi:type="dcterms:W3CDTF">2020-08-07T07:26:28Z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