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5" r:id="rId4"/>
    <p:sldId id="269" r:id="rId5"/>
    <p:sldId id="310" r:id="rId6"/>
    <p:sldId id="268" r:id="rId7"/>
    <p:sldId id="311" r:id="rId8"/>
    <p:sldId id="270" r:id="rId9"/>
    <p:sldId id="312" r:id="rId10"/>
    <p:sldId id="308" r:id="rId11"/>
    <p:sldId id="309" r:id="rId12"/>
    <p:sldId id="274" r:id="rId13"/>
    <p:sldId id="275" r:id="rId14"/>
    <p:sldId id="313" r:id="rId15"/>
    <p:sldId id="314" r:id="rId16"/>
    <p:sldId id="315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039-0E4D-47D9-824C-9234E14982DD}" type="datetime1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A3B8-4185-43FB-BD25-D23E2BB61C04}" type="datetime1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3D2-A275-4401-BA5A-C00D6B660EE8}" type="datetime1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684-D59C-44B9-AA43-D90CBA229644}" type="datetime1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0117-A86C-4D51-A988-4C0576B5FB27}" type="datetime1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22A2-E6C5-45F6-88D8-5E207608B41B}" type="datetime1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2D89-9CC3-4F64-85D7-DD29B0EDA417}" type="datetime1">
              <a:rPr lang="en-IN" smtClean="0"/>
              <a:pPr/>
              <a:t>27-06-2020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A214-AA2B-47E1-BF79-498224FB761C}" type="datetime1">
              <a:rPr lang="en-IN" smtClean="0"/>
              <a:pPr/>
              <a:t>27-06-2020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82D-6E65-4CA0-A5C7-8F3904A5B2FE}" type="datetime1">
              <a:rPr lang="en-IN" smtClean="0"/>
              <a:pPr/>
              <a:t>27-06-2020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8F47-A367-4AAB-9601-0D682D235941}" type="datetime1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6E1-6DF5-4A9D-B892-AE6FBB1FD873}" type="datetime1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A622-92DE-4A55-BAF5-DB0B9C708A5B}" type="datetime1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relational-data-model-dbm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8ED94938-268E-4C0A-A08A-B3980C78B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Bookman Old Style" pitchFamily="18" charset="0"/>
                <a:ea typeface="+mj-ea"/>
                <a:cs typeface="+mj-cs"/>
              </a:rPr>
              <a:t>CSB4202 - </a:t>
            </a:r>
            <a:r>
              <a:rPr lang="en-US" sz="3000" b="1" dirty="0" smtClean="0">
                <a:latin typeface="Bookman Old Style" pitchFamily="18" charset="0"/>
                <a:ea typeface="+mj-ea"/>
                <a:cs typeface="+mj-cs"/>
              </a:rPr>
              <a:t>DATABASE MANAGEMENT SYSTEMS</a:t>
            </a:r>
            <a:endParaRPr lang="en-US" sz="3000" b="1" dirty="0">
              <a:latin typeface="Bookman Old Style" pitchFamily="18" charset="0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dirty="0">
                <a:latin typeface="Bookman Old Style" pitchFamily="18" charset="0"/>
                <a:ea typeface="+mj-ea"/>
                <a:cs typeface="+mj-cs"/>
              </a:rPr>
              <a:t>B.Tech – III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Dr. </a:t>
            </a:r>
            <a:r>
              <a:rPr lang="en-US" sz="4400" b="1" dirty="0" smtClean="0">
                <a:latin typeface="Bookman Old Style" pitchFamily="18" charset="0"/>
                <a:ea typeface="+mj-ea"/>
                <a:cs typeface="+mj-cs"/>
              </a:rPr>
              <a:t>A. </a:t>
            </a:r>
            <a:r>
              <a:rPr lang="en-US" sz="4400" b="1" dirty="0" err="1" smtClean="0">
                <a:latin typeface="Bookman Old Style" pitchFamily="18" charset="0"/>
                <a:ea typeface="+mj-ea"/>
                <a:cs typeface="+mj-cs"/>
              </a:rPr>
              <a:t>Antonidoss</a:t>
            </a:r>
            <a:endParaRPr lang="en-US" sz="4400" b="1" dirty="0">
              <a:latin typeface="Bookman Old Style" pitchFamily="18" charset="0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8969" y="6356350"/>
            <a:ext cx="54416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653363" y="1331480"/>
            <a:ext cx="8905263" cy="4056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Data need to be represented as a collection of relations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Each relation should be depicted clearly in the table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Rows should contain data about instances of an entity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Columns must contain data about attributes of the entity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Cells of the table should hold a single value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Each column should be given a unique name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No two rows can be identical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 values of an attribute should be from the same domain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39115" y="153193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Best Practices for creating a Relational Model</a:t>
            </a:r>
            <a:endParaRPr lang="en-US" sz="30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02724"/>
            <a:ext cx="10785389" cy="483561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Simplicity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A relational data model is simpler than the hierarchical and network model.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Structural Independence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The relational database is only concerned with data and not with a structure. This can improve the performance of the model.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Easy to use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The relational model is easy as tables consisting of rows and columns is quite natural and simple to understand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Query capability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It makes possible for a high-level query language like SQL to avoid complex database navigation.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Data independence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The structure of a database can be changed without having to change any application.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Scalable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 Regarding a number of records, or rows, and the number of fields, a database should be enlarged to enhance its usability.</a:t>
            </a:r>
          </a:p>
          <a:p>
            <a:endParaRPr lang="en-US" sz="24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Department of Computer science and Engineering         CSB4201 - DESIGN AND ANALYSIS AND ALGORITHMS                  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239115" y="153193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Advantages of using Relational model</a:t>
            </a:r>
            <a:endParaRPr lang="en-US" sz="30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43914" y="1565189"/>
            <a:ext cx="9940921" cy="2307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Few 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relational databases have limits on field lengths which can't be exceeded.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Relational databases can sometimes become complex as the amount of data grows, and the relations between pieces of data become more complicated.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Complex relational database systems may lead to isolated databases where the information cannot be shared from one system to another.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39115" y="153193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Disadvantages of using Relational model</a:t>
            </a:r>
            <a:endParaRPr lang="en-US" sz="30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9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09600" y="762793"/>
            <a:ext cx="11401168" cy="57203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Relational database model represents the database as a collection of relations (tables)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Attribute, Tables,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Tuple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Relation Schema, Degree, Cardinality, Column, Relation instance, are some important components of Relational Model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Relational Integrity constraints are referred to conditions which must be present for a valid relation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Domain constraints can be violated if an attribute value is not appearing in the corresponding domain or it is not of the appropriate data type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Insert, Select, Modify and Delete are operations performed in Relational Model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 relational database is only concerned with data and not with a structure which can improve the performance of the model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Advantages of relational model is simplicity, structural independence, ease of use, query capability, data independence, scalability.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Few relational databases have limits on field lengths which can't be exceeded.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39115" y="153193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Summary</a:t>
            </a:r>
            <a:endParaRPr lang="en-US" sz="2800" b="1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Oracle Database is Relational Database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a) </a:t>
            </a:r>
            <a:r>
              <a:rPr lang="en-US" dirty="0" smtClean="0"/>
              <a:t>True.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</a:t>
            </a:r>
            <a:r>
              <a:rPr lang="en-US" dirty="0"/>
              <a:t>) </a:t>
            </a:r>
            <a:r>
              <a:rPr lang="en-US" dirty="0" smtClean="0"/>
              <a:t>False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5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98313" y="4728006"/>
            <a:ext cx="6345382" cy="624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Answer                               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 smtClean="0"/>
              <a:t>Oracle Database is Relational Database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/>
              <a:t>a) </a:t>
            </a:r>
            <a:r>
              <a:rPr lang="en-US" dirty="0" smtClean="0"/>
              <a:t>True.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</a:t>
            </a:r>
            <a:r>
              <a:rPr lang="en-US" dirty="0"/>
              <a:t>) </a:t>
            </a:r>
            <a:r>
              <a:rPr lang="en-US" dirty="0" smtClean="0"/>
              <a:t>False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51" y="515072"/>
            <a:ext cx="7044124" cy="47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816973" y="1385991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600" dirty="0" smtClean="0">
                <a:latin typeface="Algerian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1433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9115" y="153193"/>
            <a:ext cx="80772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Relational Model</a:t>
            </a:r>
            <a:endParaRPr lang="en-US" sz="30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235676" y="897923"/>
            <a:ext cx="10165492" cy="49015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RELATIONAL MODEL (RM)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 represents the database as a collection of relations. A relation is nothing but a table of values. </a:t>
            </a:r>
            <a:endParaRPr lang="en-US" sz="24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Every 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row in the table represents a collection of related data values. These rows in the table denote a real-world entity or relationship.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 table name and column names are helpful to interpret the meaning of values in each row. The data are represented as a set of relations. In the relational model, data are stored as tables. However, the physical storage of the data is independent of the way the data are logically organized.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Some popular Relational Database management systems are: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DB2 and Informix Dynamic Server - IBM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Oracle and RDB – Oracle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SQL Server and Access </a:t>
            </a:r>
            <a:r>
              <a:rPr lang="en-US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– Microsoft.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41409" y="1139139"/>
            <a:ext cx="9458396" cy="3111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You </a:t>
            </a:r>
            <a:r>
              <a:rPr lang="en-US" sz="2400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will </a:t>
            </a:r>
            <a:r>
              <a:rPr lang="en-US" sz="2400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learn</a:t>
            </a:r>
          </a:p>
          <a:p>
            <a:pPr>
              <a:buNone/>
            </a:pPr>
            <a:endParaRPr lang="en-US" sz="2400" dirty="0" smtClean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Relational Model Concepts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Relational Integrity constraints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Operations in Relational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Best Practices for creating a Relational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Advantages of using Relational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Disadvantages of using Relational </a:t>
            </a:r>
            <a:r>
              <a:rPr lang="en-US" dirty="0" smtClean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model</a:t>
            </a:r>
            <a:endParaRPr lang="en-US" sz="2400" dirty="0" smtClean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66921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51821" y="1284133"/>
            <a:ext cx="10750378" cy="4169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Attribute: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 Each column in a Table. Attributes are the properties which define a relation. e.g.,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Student_Rollno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NAME,etc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Tables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 – In the Relational model the, relations are saved in the table format. It is stored along with its entities. A table has two properties rows and columns. Rows represent records and columns represent attributes.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Tuple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 – It is nothing but a single row of a table, which contains a single record.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Relation Schema: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 A relation schema represents the name of the relation with its attributes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Degree:</a:t>
            </a:r>
            <a:r>
              <a:rPr lang="en-US" sz="2400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 The total number of attributes which in the relation is called the degree of the relation.</a:t>
            </a:r>
            <a:endParaRPr lang="en-US" sz="24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39115" y="153193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Relational Model Concepts</a:t>
            </a:r>
            <a:endParaRPr lang="en-US" sz="30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30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53296" y="1299922"/>
            <a:ext cx="10611141" cy="3447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Cardinality</a:t>
            </a: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: 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Total number of rows present in the Table.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Column: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 The column represents the set of values for a specific attribute.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Relation instance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 – Relation instance is a finite set of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tuples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in the RDBMS system. Relation instances never have duplicate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tuples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Relation key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 - Every row has one, two or multiple attributes, which is called relation key.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Attribute domain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 – Every attribute has some pre-defined value and scope which is known as attribute domain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39115" y="153193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Relational Model Concepts</a:t>
            </a:r>
            <a:endParaRPr lang="en-US" sz="30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9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1027"/>
          <p:cNvSpPr txBox="1">
            <a:spLocks noChangeArrowheads="1"/>
          </p:cNvSpPr>
          <p:nvPr/>
        </p:nvSpPr>
        <p:spPr>
          <a:xfrm>
            <a:off x="897924" y="1326294"/>
            <a:ext cx="10363200" cy="347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Relational Integrity constraints is referred to conditions which must be present for a valid relation. These integrity constraints are derived from the rules in the mini-world that the database 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represents.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There 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are many types of integrity constraints. Constraints on the Relational database management system is mostly divided into three main categories are: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Domain constraints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Key constraints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Referential integrity 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constraints</a:t>
            </a:r>
            <a:endParaRPr lang="en-US" sz="24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39115" y="153193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Relational Integrity constraints</a:t>
            </a:r>
            <a:endParaRPr lang="en-US" sz="30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1027"/>
          <p:cNvSpPr txBox="1">
            <a:spLocks noChangeArrowheads="1"/>
          </p:cNvSpPr>
          <p:nvPr/>
        </p:nvSpPr>
        <p:spPr>
          <a:xfrm>
            <a:off x="821635" y="1475920"/>
            <a:ext cx="10793716" cy="3400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Domain </a:t>
            </a: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Constraints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Domain constraints can be violated if an attribute value is not appearing in the corresponding domain or it is not of the appropriate data type.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Domain constraints specify that within each tuple, and the value of each attribute must be unique. </a:t>
            </a:r>
            <a:endParaRPr lang="en-US" sz="24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This 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is specified as data types which include standard data types integers, real numbers, characters, Booleans, variable length strings, etc.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39115" y="153193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Relational Integrity constraints</a:t>
            </a:r>
            <a:endParaRPr lang="en-US" sz="30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4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384702" y="1027506"/>
            <a:ext cx="1043665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Four 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basic update operations performed on relational database model are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Insert, update, delete and select.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Insert is used to insert data into the relation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Delete is used to delete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tuples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from the table.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Modify allows you to change the values of some attributes in existing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tuples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Select allows you to choose a specific range of data.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Whenever one of these operations are applied, integrity constraints specified on the relational database schema must never be violated.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Insert Operation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 insert operation gives values of the attribute for a new tuple which should be inserted into a relation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39115" y="153193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Operations in Relational Model</a:t>
            </a:r>
            <a:endParaRPr lang="en-US" sz="30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239115" y="1190893"/>
            <a:ext cx="104366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Update </a:t>
            </a: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Operation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You can see that in the below-given relation table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CustomerName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 'Apple' is updated from Inactive to Active.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Delete Operation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To specify deletion, a condition on the attributes of the relation selects the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tuple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to be deleted. In the above-given example, </a:t>
            </a:r>
            <a:r>
              <a:rPr lang="en-US" sz="2400" dirty="0" err="1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CustomerName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= "Apple" is deleted from the table. </a:t>
            </a:r>
            <a:endParaRPr lang="en-US" sz="2400" dirty="0" smtClean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Delete operation could violate referential integrity if the tuple which is deleted is referenced by foreign keys from other tuples in the same database</a:t>
            </a:r>
            <a:r>
              <a:rPr lang="en-US" sz="2400" dirty="0" smtClean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239115" y="153193"/>
            <a:ext cx="8077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Operations in Relational Model</a:t>
            </a:r>
            <a:endParaRPr lang="en-US" sz="3000" b="1" dirty="0">
              <a:latin typeface="Times New Roman" panose="02020603050405020304" pitchFamily="18" charset="0"/>
              <a:ea typeface="Verdan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2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970637DF29D48AE5FBCBF153E519F" ma:contentTypeVersion="2" ma:contentTypeDescription="Create a new document." ma:contentTypeScope="" ma:versionID="1f40a616bdf10c0e4e52273ed83b9b6c">
  <xsd:schema xmlns:xsd="http://www.w3.org/2001/XMLSchema" xmlns:xs="http://www.w3.org/2001/XMLSchema" xmlns:p="http://schemas.microsoft.com/office/2006/metadata/properties" xmlns:ns2="f22dfb70-74d2-47e3-8f15-c10f7dca4ae7" targetNamespace="http://schemas.microsoft.com/office/2006/metadata/properties" ma:root="true" ma:fieldsID="6eb7b3e6d833f67f70eaa77fb51832c4" ns2:_="">
    <xsd:import namespace="f22dfb70-74d2-47e3-8f15-c10f7dca4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dfb70-74d2-47e3-8f15-c10f7dca4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99174B-679D-4F2A-91D9-20B562182435}"/>
</file>

<file path=customXml/itemProps2.xml><?xml version="1.0" encoding="utf-8"?>
<ds:datastoreItem xmlns:ds="http://schemas.openxmlformats.org/officeDocument/2006/customXml" ds:itemID="{DD6764D3-ADCE-44E7-9AD5-2662980AEB16}"/>
</file>

<file path=customXml/itemProps3.xml><?xml version="1.0" encoding="utf-8"?>
<ds:datastoreItem xmlns:ds="http://schemas.openxmlformats.org/officeDocument/2006/customXml" ds:itemID="{792E5B4C-C535-4E5D-8275-69D58B378B91}"/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1034</Words>
  <Application>Microsoft Office PowerPoint</Application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Algerian</vt:lpstr>
      <vt:lpstr>Arial</vt:lpstr>
      <vt:lpstr>Arial Black</vt:lpstr>
      <vt:lpstr>Bookman Old Style</vt:lpstr>
      <vt:lpstr>Calibri</vt:lpstr>
      <vt:lpstr>Calibri Light</vt:lpstr>
      <vt:lpstr>Tahoma</vt:lpstr>
      <vt:lpstr>Times New Roman</vt:lpstr>
      <vt:lpstr>Verdana</vt:lpstr>
      <vt:lpstr>Wingdings</vt:lpstr>
      <vt:lpstr>Office Theme</vt:lpstr>
      <vt:lpstr>PowerPoint Presentation</vt:lpstr>
      <vt:lpstr>Relational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Quiz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Antony</cp:lastModifiedBy>
  <cp:revision>41</cp:revision>
  <dcterms:created xsi:type="dcterms:W3CDTF">2020-06-15T12:13:30Z</dcterms:created>
  <dcterms:modified xsi:type="dcterms:W3CDTF">2020-06-27T17:24:20Z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0x010100B69970637DF29D48AE5FBCBF153E519F</vt:lpwstr>
  </property>
</Properties>
</file>