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60" r:id="rId8"/>
    <p:sldId id="261" r:id="rId9"/>
    <p:sldId id="265" r:id="rId10"/>
    <p:sldId id="262" r:id="rId11"/>
    <p:sldId id="264" r:id="rId12"/>
    <p:sldId id="258" r:id="rId13"/>
    <p:sldId id="266" r:id="rId14"/>
    <p:sldId id="267" r:id="rId15"/>
    <p:sldId id="268" r:id="rId16"/>
    <p:sldId id="269" r:id="rId17"/>
    <p:sldId id="25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1C1D3-0958-44C7-8E70-1C048356C9BC}" v="14" dt="2020-04-08T11:23:53.142"/>
    <p1510:client id="{C2937381-5B55-424A-A603-185E9C5DDC05}" v="10" dt="2020-04-07T11:49:04.132"/>
    <p1510:client id="{C66617AC-442E-40B5-AAAD-761E31A62B5A}" v="142" dt="2020-04-09T11:44:10.850"/>
    <p1510:client id="{CC52543B-A0BE-4F9A-9018-7753FDE01776}" v="109" dt="2020-04-15T11:23:22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ANGELINA GEETHA" userId="S::angelinag@hindustanuniv.ac.in::bebc421b-eeff-4dfe-b72e-829ce8d188cc" providerId="AD" clId="Web-{C2937381-5B55-424A-A603-185E9C5DDC05}"/>
    <pc:docChg chg="modSld">
      <pc:chgData name="DR ANGELINA GEETHA" userId="S::angelinag@hindustanuniv.ac.in::bebc421b-eeff-4dfe-b72e-829ce8d188cc" providerId="AD" clId="Web-{C2937381-5B55-424A-A603-185E9C5DDC05}" dt="2020-04-07T11:49:04.132" v="10" actId="1076"/>
      <pc:docMkLst>
        <pc:docMk/>
      </pc:docMkLst>
      <pc:sldChg chg="addSp delSp modSp">
        <pc:chgData name="DR ANGELINA GEETHA" userId="S::angelinag@hindustanuniv.ac.in::bebc421b-eeff-4dfe-b72e-829ce8d188cc" providerId="AD" clId="Web-{C2937381-5B55-424A-A603-185E9C5DDC05}" dt="2020-04-07T11:49:04.132" v="10" actId="1076"/>
        <pc:sldMkLst>
          <pc:docMk/>
          <pc:sldMk cId="2326528534" sldId="267"/>
        </pc:sldMkLst>
        <pc:spChg chg="del">
          <ac:chgData name="DR ANGELINA GEETHA" userId="S::angelinag@hindustanuniv.ac.in::bebc421b-eeff-4dfe-b72e-829ce8d188cc" providerId="AD" clId="Web-{C2937381-5B55-424A-A603-185E9C5DDC05}" dt="2020-04-07T11:48:46.804" v="4"/>
          <ac:spMkLst>
            <pc:docMk/>
            <pc:sldMk cId="2326528534" sldId="267"/>
            <ac:spMk id="2" creationId="{443C6644-EC59-4EDF-B4BC-7AC2ED87B69D}"/>
          </ac:spMkLst>
        </pc:spChg>
        <pc:spChg chg="del mod">
          <ac:chgData name="DR ANGELINA GEETHA" userId="S::angelinag@hindustanuniv.ac.in::bebc421b-eeff-4dfe-b72e-829ce8d188cc" providerId="AD" clId="Web-{C2937381-5B55-424A-A603-185E9C5DDC05}" dt="2020-04-07T11:48:45.132" v="3"/>
          <ac:spMkLst>
            <pc:docMk/>
            <pc:sldMk cId="2326528534" sldId="267"/>
            <ac:spMk id="3" creationId="{C12C96E4-7EF8-4C68-8C95-F8660B58BC33}"/>
          </ac:spMkLst>
        </pc:spChg>
        <pc:spChg chg="add mod">
          <ac:chgData name="DR ANGELINA GEETHA" userId="S::angelinag@hindustanuniv.ac.in::bebc421b-eeff-4dfe-b72e-829ce8d188cc" providerId="AD" clId="Web-{C2937381-5B55-424A-A603-185E9C5DDC05}" dt="2020-04-07T11:49:04.132" v="10" actId="1076"/>
          <ac:spMkLst>
            <pc:docMk/>
            <pc:sldMk cId="2326528534" sldId="267"/>
            <ac:spMk id="4" creationId="{5232FCA3-EBB2-4078-A08B-505333EF50B7}"/>
          </ac:spMkLst>
        </pc:spChg>
      </pc:sldChg>
    </pc:docChg>
  </pc:docChgLst>
  <pc:docChgLst>
    <pc:chgData name="DR ANGELINA GEETHA" userId="S::angelinag@hindustanuniv.ac.in::bebc421b-eeff-4dfe-b72e-829ce8d188cc" providerId="AD" clId="Web-{2E91C1D3-0958-44C7-8E70-1C048356C9BC}"/>
    <pc:docChg chg="modSld">
      <pc:chgData name="DR ANGELINA GEETHA" userId="S::angelinag@hindustanuniv.ac.in::bebc421b-eeff-4dfe-b72e-829ce8d188cc" providerId="AD" clId="Web-{2E91C1D3-0958-44C7-8E70-1C048356C9BC}" dt="2020-04-08T11:23:53.142" v="14" actId="14100"/>
      <pc:docMkLst>
        <pc:docMk/>
      </pc:docMkLst>
      <pc:sldChg chg="addSp delSp modSp">
        <pc:chgData name="DR ANGELINA GEETHA" userId="S::angelinag@hindustanuniv.ac.in::bebc421b-eeff-4dfe-b72e-829ce8d188cc" providerId="AD" clId="Web-{2E91C1D3-0958-44C7-8E70-1C048356C9BC}" dt="2020-04-08T11:23:53.142" v="14" actId="14100"/>
        <pc:sldMkLst>
          <pc:docMk/>
          <pc:sldMk cId="3373445509" sldId="268"/>
        </pc:sldMkLst>
        <pc:spChg chg="del">
          <ac:chgData name="DR ANGELINA GEETHA" userId="S::angelinag@hindustanuniv.ac.in::bebc421b-eeff-4dfe-b72e-829ce8d188cc" providerId="AD" clId="Web-{2E91C1D3-0958-44C7-8E70-1C048356C9BC}" dt="2020-04-08T11:23:06.064" v="3"/>
          <ac:spMkLst>
            <pc:docMk/>
            <pc:sldMk cId="3373445509" sldId="268"/>
            <ac:spMk id="2" creationId="{8753B4B1-92CA-491C-AC93-1AD601FACC8F}"/>
          </ac:spMkLst>
        </pc:spChg>
        <pc:spChg chg="del mod">
          <ac:chgData name="DR ANGELINA GEETHA" userId="S::angelinag@hindustanuniv.ac.in::bebc421b-eeff-4dfe-b72e-829ce8d188cc" providerId="AD" clId="Web-{2E91C1D3-0958-44C7-8E70-1C048356C9BC}" dt="2020-04-08T11:23:09.298" v="4"/>
          <ac:spMkLst>
            <pc:docMk/>
            <pc:sldMk cId="3373445509" sldId="268"/>
            <ac:spMk id="3" creationId="{3AF6CD84-F029-463E-828E-9297D55854B1}"/>
          </ac:spMkLst>
        </pc:spChg>
        <pc:spChg chg="add mod">
          <ac:chgData name="DR ANGELINA GEETHA" userId="S::angelinag@hindustanuniv.ac.in::bebc421b-eeff-4dfe-b72e-829ce8d188cc" providerId="AD" clId="Web-{2E91C1D3-0958-44C7-8E70-1C048356C9BC}" dt="2020-04-08T11:23:53.142" v="14" actId="14100"/>
          <ac:spMkLst>
            <pc:docMk/>
            <pc:sldMk cId="3373445509" sldId="268"/>
            <ac:spMk id="4" creationId="{DC175FC1-6373-449D-8338-FC8372329D65}"/>
          </ac:spMkLst>
        </pc:spChg>
      </pc:sldChg>
    </pc:docChg>
  </pc:docChgLst>
  <pc:docChgLst>
    <pc:chgData name="DR ANGELINA GEETHA" userId="S::angelinag@hindustanuniv.ac.in::bebc421b-eeff-4dfe-b72e-829ce8d188cc" providerId="AD" clId="Web-{C66617AC-442E-40B5-AAAD-761E31A62B5A}"/>
    <pc:docChg chg="modSld">
      <pc:chgData name="DR ANGELINA GEETHA" userId="S::angelinag@hindustanuniv.ac.in::bebc421b-eeff-4dfe-b72e-829ce8d188cc" providerId="AD" clId="Web-{C66617AC-442E-40B5-AAAD-761E31A62B5A}" dt="2020-04-09T11:44:10.850" v="141" actId="20577"/>
      <pc:docMkLst>
        <pc:docMk/>
      </pc:docMkLst>
      <pc:sldChg chg="addSp delSp modSp">
        <pc:chgData name="DR ANGELINA GEETHA" userId="S::angelinag@hindustanuniv.ac.in::bebc421b-eeff-4dfe-b72e-829ce8d188cc" providerId="AD" clId="Web-{C66617AC-442E-40B5-AAAD-761E31A62B5A}" dt="2020-04-09T11:44:10.850" v="140" actId="20577"/>
        <pc:sldMkLst>
          <pc:docMk/>
          <pc:sldMk cId="680535857" sldId="259"/>
        </pc:sldMkLst>
        <pc:spChg chg="mod">
          <ac:chgData name="DR ANGELINA GEETHA" userId="S::angelinag@hindustanuniv.ac.in::bebc421b-eeff-4dfe-b72e-829ce8d188cc" providerId="AD" clId="Web-{C66617AC-442E-40B5-AAAD-761E31A62B5A}" dt="2020-04-09T11:41:09.103" v="82" actId="1076"/>
          <ac:spMkLst>
            <pc:docMk/>
            <pc:sldMk cId="680535857" sldId="259"/>
            <ac:spMk id="2" creationId="{32130710-4FF8-421F-9C1F-0CFBCDE197EE}"/>
          </ac:spMkLst>
        </pc:spChg>
        <pc:spChg chg="del mod">
          <ac:chgData name="DR ANGELINA GEETHA" userId="S::angelinag@hindustanuniv.ac.in::bebc421b-eeff-4dfe-b72e-829ce8d188cc" providerId="AD" clId="Web-{C66617AC-442E-40B5-AAAD-761E31A62B5A}" dt="2020-04-09T11:39:14.414" v="22"/>
          <ac:spMkLst>
            <pc:docMk/>
            <pc:sldMk cId="680535857" sldId="259"/>
            <ac:spMk id="3" creationId="{2482A6A6-11CE-4F0E-85A8-DF3F1E374B72}"/>
          </ac:spMkLst>
        </pc:spChg>
        <pc:spChg chg="add mod">
          <ac:chgData name="DR ANGELINA GEETHA" userId="S::angelinag@hindustanuniv.ac.in::bebc421b-eeff-4dfe-b72e-829ce8d188cc" providerId="AD" clId="Web-{C66617AC-442E-40B5-AAAD-761E31A62B5A}" dt="2020-04-09T11:44:10.850" v="140" actId="20577"/>
          <ac:spMkLst>
            <pc:docMk/>
            <pc:sldMk cId="680535857" sldId="259"/>
            <ac:spMk id="4" creationId="{0D098264-C676-4A7C-B950-3B68BB44FE40}"/>
          </ac:spMkLst>
        </pc:spChg>
      </pc:sldChg>
      <pc:sldChg chg="addSp delSp modSp">
        <pc:chgData name="DR ANGELINA GEETHA" userId="S::angelinag@hindustanuniv.ac.in::bebc421b-eeff-4dfe-b72e-829ce8d188cc" providerId="AD" clId="Web-{C66617AC-442E-40B5-AAAD-761E31A62B5A}" dt="2020-04-09T11:37:55.399" v="18" actId="1076"/>
        <pc:sldMkLst>
          <pc:docMk/>
          <pc:sldMk cId="4247291196" sldId="269"/>
        </pc:sldMkLst>
        <pc:spChg chg="mod">
          <ac:chgData name="DR ANGELINA GEETHA" userId="S::angelinag@hindustanuniv.ac.in::bebc421b-eeff-4dfe-b72e-829ce8d188cc" providerId="AD" clId="Web-{C66617AC-442E-40B5-AAAD-761E31A62B5A}" dt="2020-04-09T11:37:30.743" v="6" actId="20577"/>
          <ac:spMkLst>
            <pc:docMk/>
            <pc:sldMk cId="4247291196" sldId="269"/>
            <ac:spMk id="2" creationId="{537010D3-CACE-4C5D-9291-006979BAA0D9}"/>
          </ac:spMkLst>
        </pc:spChg>
        <pc:spChg chg="del mod">
          <ac:chgData name="DR ANGELINA GEETHA" userId="S::angelinag@hindustanuniv.ac.in::bebc421b-eeff-4dfe-b72e-829ce8d188cc" providerId="AD" clId="Web-{C66617AC-442E-40B5-AAAD-761E31A62B5A}" dt="2020-04-09T11:37:25.868" v="3"/>
          <ac:spMkLst>
            <pc:docMk/>
            <pc:sldMk cId="4247291196" sldId="269"/>
            <ac:spMk id="3" creationId="{C75269E1-7617-485A-9B4A-A67C3BFB8E11}"/>
          </ac:spMkLst>
        </pc:spChg>
        <pc:spChg chg="add mod">
          <ac:chgData name="DR ANGELINA GEETHA" userId="S::angelinag@hindustanuniv.ac.in::bebc421b-eeff-4dfe-b72e-829ce8d188cc" providerId="AD" clId="Web-{C66617AC-442E-40B5-AAAD-761E31A62B5A}" dt="2020-04-09T11:37:55.399" v="18" actId="1076"/>
          <ac:spMkLst>
            <pc:docMk/>
            <pc:sldMk cId="4247291196" sldId="269"/>
            <ac:spMk id="4" creationId="{79AC7F2F-0292-4D73-BC78-444125B8615A}"/>
          </ac:spMkLst>
        </pc:spChg>
      </pc:sldChg>
    </pc:docChg>
  </pc:docChgLst>
  <pc:docChgLst>
    <pc:chgData name="DR ANGELINA GEETHA" userId="S::angelinag@hindustanuniv.ac.in::bebc421b-eeff-4dfe-b72e-829ce8d188cc" providerId="AD" clId="Web-{CC52543B-A0BE-4F9A-9018-7753FDE01776}"/>
    <pc:docChg chg="addSld modSld">
      <pc:chgData name="DR ANGELINA GEETHA" userId="S::angelinag@hindustanuniv.ac.in::bebc421b-eeff-4dfe-b72e-829ce8d188cc" providerId="AD" clId="Web-{CC52543B-A0BE-4F9A-9018-7753FDE01776}" dt="2020-04-15T11:23:22.652" v="108" actId="20577"/>
      <pc:docMkLst>
        <pc:docMk/>
      </pc:docMkLst>
      <pc:sldChg chg="addSp delSp modSp new">
        <pc:chgData name="DR ANGELINA GEETHA" userId="S::angelinag@hindustanuniv.ac.in::bebc421b-eeff-4dfe-b72e-829ce8d188cc" providerId="AD" clId="Web-{CC52543B-A0BE-4F9A-9018-7753FDE01776}" dt="2020-04-15T11:23:22.652" v="107" actId="20577"/>
        <pc:sldMkLst>
          <pc:docMk/>
          <pc:sldMk cId="1409258828" sldId="270"/>
        </pc:sldMkLst>
        <pc:spChg chg="mod">
          <ac:chgData name="DR ANGELINA GEETHA" userId="S::angelinag@hindustanuniv.ac.in::bebc421b-eeff-4dfe-b72e-829ce8d188cc" providerId="AD" clId="Web-{CC52543B-A0BE-4F9A-9018-7753FDE01776}" dt="2020-04-15T11:20:36.309" v="21" actId="1076"/>
          <ac:spMkLst>
            <pc:docMk/>
            <pc:sldMk cId="1409258828" sldId="270"/>
            <ac:spMk id="2" creationId="{FD874E20-C0A9-44D5-BDE2-F8C82B383C4A}"/>
          </ac:spMkLst>
        </pc:spChg>
        <pc:spChg chg="del mod">
          <ac:chgData name="DR ANGELINA GEETHA" userId="S::angelinag@hindustanuniv.ac.in::bebc421b-eeff-4dfe-b72e-829ce8d188cc" providerId="AD" clId="Web-{CC52543B-A0BE-4F9A-9018-7753FDE01776}" dt="2020-04-15T11:20:22.403" v="4"/>
          <ac:spMkLst>
            <pc:docMk/>
            <pc:sldMk cId="1409258828" sldId="270"/>
            <ac:spMk id="3" creationId="{7AD88A07-2CC9-4DC3-8BB2-38C08831A94C}"/>
          </ac:spMkLst>
        </pc:spChg>
        <pc:spChg chg="add mod">
          <ac:chgData name="DR ANGELINA GEETHA" userId="S::angelinag@hindustanuniv.ac.in::bebc421b-eeff-4dfe-b72e-829ce8d188cc" providerId="AD" clId="Web-{CC52543B-A0BE-4F9A-9018-7753FDE01776}" dt="2020-04-15T11:23:22.652" v="107" actId="20577"/>
          <ac:spMkLst>
            <pc:docMk/>
            <pc:sldMk cId="1409258828" sldId="270"/>
            <ac:spMk id="4" creationId="{22156669-2CD0-4FEB-B447-CDEE29DD17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0F9-CB59-4590-958A-9B7BAA16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010C4-8412-4806-B4B0-6ABD9A92E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2C4D-B66F-42D1-AB38-6A3DFB6F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3387-8D22-464E-B7E4-E272995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F576-DA95-44AE-BF66-CC7F40EC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AA12-42A0-40F5-BA76-B01109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F4CED-3A91-42A2-B006-600BDBE5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3C87-4290-4D5F-ABFF-632426EE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EFB86-743E-49BC-A73C-598D4CB3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BAB8-C3E7-47CA-AE55-1BCE6C04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91893-195F-4FB8-BEC3-45AE70FF0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72382-C1BC-4125-A2EC-0C1C42E79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5DAC9-5271-416D-B21A-2D843222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EA23-62A0-46DA-8ED7-07A5E895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84DC-A966-4267-A304-6DFA419B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0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6E1A-AD7A-4384-A157-AF2B8F35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24D8-2888-468B-86FE-38D480FC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6D1C-0F6A-41D6-AC7D-3B63F311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7BF5-60CE-4C86-AFC2-41AB1652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9F20-1D83-4292-9D7A-0D1A19EE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2544-A056-4BB4-9C6A-A652AE2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C2AD-AA73-40F4-B26A-1D6CBE69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B75B-1488-4214-AD55-7FE11C3F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EC8CC-DEAB-4EA6-B49A-A1D75141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5E49F-C15C-4917-ABFD-7408B91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FD02-A00A-4C95-AFFD-355D1C31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7235-BB3B-45E0-A201-B9AE448D9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F79E6-25DB-4043-99BB-BA840B40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6A964-F841-43B4-A390-04ED9AD0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326F-852E-480B-9827-07F952BF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A760F-1324-4688-AAD3-C92A081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5C34-2AB0-468D-B381-B9419206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16CAA-BA9A-4725-8B0F-86EA029B1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73C84-B3D1-47C8-A3FE-4D995282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561CC-1206-4ECF-9387-E5C62FD7B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100A0-6AD9-4EEB-ADB4-96B7341A7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0F531-73F9-4B86-BDBD-82EB7390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8AAAF-A833-43BD-AFAF-58CB8E79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15454-3F28-4D2D-AA01-6EB5E043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3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4042-447C-4801-AD99-6E779B8A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6F962-4F94-4CBB-ADEB-44427AD0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15A4E-5F10-4972-8A9F-42C2467B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63537-67D1-40CD-8FBD-D43EB6CF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1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2C36-F66B-4F44-8933-20856BFB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917BC-6004-46F4-B7A8-946B7140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C217F-038F-41D5-97F7-F3B6793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312E-0709-4EC9-9013-5D5955E4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D8E3-9E5D-42AF-A57F-B6EA0535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4D658-B3B2-46E7-909F-4783E141D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1C3D-2D5A-4FB5-AC2A-11678130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E534-202D-41F9-A69B-70C52E17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FADA2-74DC-4186-8D02-48DE63A8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2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9558-8805-4543-9597-F1AADE05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846E5-CF04-46E0-9C18-ABB981523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8C24-F793-4F5B-B852-916F6286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A5A1-67FE-41EE-97F8-C3C10D3B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DBC7-E436-4D0B-AE75-9A394AF1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BD8F4-F2D0-41A0-B944-305EAB87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695B0-89C7-4027-885A-C8C71BC5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2E0A-9CD6-4560-A186-DFA1E3A0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6DBF-C46A-4682-BDED-662872FA4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9876-5508-45AE-995A-7C79533D55F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8A3C-54A0-4F00-BBE3-116B48600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9882-C81F-4B97-943B-DF5A3A24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B26D-7A8D-4266-97DF-F34FE5D2D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F5D0-2615-4044-8C60-27F6E7002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BFE70-E342-4228-8441-AD8762FA6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0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701FEE6-E3EB-4E1C-A868-B32BC04D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3C05E-5F32-41CF-A65E-10FD1CB0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69" y="1850063"/>
            <a:ext cx="9263270" cy="44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2FCA3-EBB2-4078-A08B-505333EF50B7}"/>
              </a:ext>
            </a:extLst>
          </p:cNvPr>
          <p:cNvSpPr txBox="1"/>
          <p:nvPr/>
        </p:nvSpPr>
        <p:spPr>
          <a:xfrm>
            <a:off x="2656115" y="438150"/>
            <a:ext cx="7124700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i="1" dirty="0">
                <a:latin typeface="Times New Roman"/>
                <a:cs typeface="Times New Roman"/>
              </a:rPr>
              <a:t>//  read the array</a:t>
            </a:r>
          </a:p>
          <a:p>
            <a:pPr algn="just"/>
            <a:r>
              <a:rPr lang="en-US" sz="2800" b="1" i="1" dirty="0">
                <a:latin typeface="Times New Roman"/>
                <a:cs typeface="Times New Roman"/>
              </a:rPr>
              <a:t>// Insertion sort begins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 	 	                                               </a:t>
            </a:r>
            <a:r>
              <a:rPr lang="en-US" sz="2800" b="1" i="1" dirty="0">
                <a:latin typeface="Times New Roman"/>
                <a:cs typeface="Times New Roman"/>
              </a:rPr>
              <a:t>// Insertion Sort Begins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        for(</a:t>
            </a:r>
            <a:r>
              <a:rPr lang="en-US" sz="28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=1; </a:t>
            </a:r>
            <a:r>
              <a:rPr lang="en-US" sz="28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&lt; n; </a:t>
            </a:r>
            <a:r>
              <a:rPr lang="en-US" sz="28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++)</a:t>
            </a:r>
          </a:p>
          <a:p>
            <a:r>
              <a:rPr lang="en-US" sz="2800" dirty="0">
                <a:latin typeface="Times New Roman"/>
                <a:cs typeface="Times New Roman"/>
              </a:rPr>
              <a:t>	{</a:t>
            </a:r>
          </a:p>
          <a:p>
            <a:r>
              <a:rPr lang="en-US" sz="2800" dirty="0">
                <a:latin typeface="Times New Roman"/>
                <a:cs typeface="Times New Roman"/>
              </a:rPr>
              <a:t>		Temp = A[</a:t>
            </a:r>
            <a:r>
              <a:rPr lang="en-US" sz="28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];</a:t>
            </a:r>
          </a:p>
          <a:p>
            <a:r>
              <a:rPr lang="en-US" sz="2800" dirty="0">
                <a:latin typeface="Times New Roman"/>
                <a:cs typeface="Times New Roman"/>
              </a:rPr>
              <a:t>		j = i-1;</a:t>
            </a:r>
          </a:p>
          <a:p>
            <a:r>
              <a:rPr lang="en-US" sz="2800" dirty="0">
                <a:latin typeface="Times New Roman"/>
                <a:cs typeface="Times New Roman"/>
              </a:rPr>
              <a:t>		while(Temp &lt; A[j] &amp;&amp; j&gt;=0)</a:t>
            </a:r>
          </a:p>
          <a:p>
            <a:r>
              <a:rPr lang="en-US" sz="2800" dirty="0">
                <a:latin typeface="Times New Roman"/>
                <a:cs typeface="Times New Roman"/>
              </a:rPr>
              <a:t>		{          A[j+1] = A[j];</a:t>
            </a:r>
          </a:p>
          <a:p>
            <a:r>
              <a:rPr lang="en-US" sz="2800" dirty="0">
                <a:latin typeface="Times New Roman"/>
                <a:cs typeface="Times New Roman"/>
              </a:rPr>
              <a:t>			j = j-1;</a:t>
            </a:r>
          </a:p>
          <a:p>
            <a:r>
              <a:rPr lang="en-US" sz="2800" dirty="0">
                <a:latin typeface="Times New Roman"/>
                <a:cs typeface="Times New Roman"/>
              </a:rPr>
              <a:t>		}</a:t>
            </a:r>
          </a:p>
          <a:p>
            <a:r>
              <a:rPr lang="en-US" sz="2800" dirty="0">
                <a:latin typeface="Times New Roman"/>
                <a:cs typeface="Times New Roman"/>
              </a:rPr>
              <a:t>		A[j+1] = Temp;</a:t>
            </a:r>
          </a:p>
          <a:p>
            <a:r>
              <a:rPr lang="en-US" sz="2800" dirty="0">
                <a:latin typeface="Times New Roman"/>
                <a:cs typeface="Times New Roman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2652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75FC1-6373-449D-8338-FC8372329D65}"/>
              </a:ext>
            </a:extLst>
          </p:cNvPr>
          <p:cNvSpPr txBox="1"/>
          <p:nvPr/>
        </p:nvSpPr>
        <p:spPr>
          <a:xfrm>
            <a:off x="1513114" y="43543"/>
            <a:ext cx="8009163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 dirty="0">
                <a:latin typeface="Times New Roman"/>
                <a:cs typeface="Times New Roman"/>
              </a:rPr>
              <a:t>void quicksort(int x[10],int first, int last)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{    int </a:t>
            </a:r>
            <a:r>
              <a:rPr lang="en-US" sz="1600" b="1" dirty="0" err="1">
                <a:latin typeface="Times New Roman"/>
                <a:cs typeface="Times New Roman"/>
              </a:rPr>
              <a:t>pivot,j,temp,i</a:t>
            </a:r>
            <a:r>
              <a:rPr lang="en-US" sz="1600" b="1" dirty="0">
                <a:latin typeface="Times New Roman"/>
                <a:cs typeface="Times New Roman"/>
              </a:rPr>
              <a:t>;</a:t>
            </a:r>
          </a:p>
          <a:p>
            <a:pPr algn="just"/>
            <a:endParaRPr lang="en-US" sz="1600" b="1" dirty="0">
              <a:latin typeface="Times New Roman"/>
              <a:cs typeface="Times New Roman"/>
            </a:endParaRP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if(first&lt;last)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 {     pivot=first;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 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=first+1;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 j=last;</a:t>
            </a:r>
          </a:p>
          <a:p>
            <a:pPr algn="just"/>
            <a:endParaRPr lang="en-US" sz="1600" b="1" dirty="0">
              <a:latin typeface="Times New Roman"/>
              <a:cs typeface="Times New Roman"/>
            </a:endParaRP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 while(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&lt;j)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 {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     while(x[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]&lt;=x[pivot]&amp;&amp;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&lt;last)     // moving 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 right 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         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++;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     while(x[j]&gt;x[pivot])                    // moving j left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         j--;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     if(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&lt;j){                                // swapping 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 and j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           temp=x[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];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           x[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]=x[j];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          x[j]=temp;   }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 }                                                 // repeat till </a:t>
            </a:r>
            <a:r>
              <a:rPr lang="en-US" sz="1600" b="1" dirty="0" err="1">
                <a:latin typeface="Times New Roman"/>
                <a:cs typeface="Times New Roman"/>
              </a:rPr>
              <a:t>i</a:t>
            </a:r>
            <a:r>
              <a:rPr lang="en-US" sz="1600" b="1" dirty="0">
                <a:latin typeface="Times New Roman"/>
                <a:cs typeface="Times New Roman"/>
              </a:rPr>
              <a:t> and j does not overlap</a:t>
            </a:r>
          </a:p>
          <a:p>
            <a:pPr algn="just"/>
            <a:endParaRPr lang="en-US" sz="1600" b="1" dirty="0">
              <a:latin typeface="Times New Roman"/>
              <a:cs typeface="Times New Roman"/>
            </a:endParaRP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 temp=x[pivot];                  // finally swapping with the pivot </a:t>
            </a:r>
            <a:r>
              <a:rPr lang="en-US" sz="1600" b="1" dirty="0" err="1">
                <a:latin typeface="Times New Roman"/>
                <a:cs typeface="Times New Roman"/>
              </a:rPr>
              <a:t>bcoz</a:t>
            </a:r>
            <a:r>
              <a:rPr lang="en-US" sz="1600" b="1" dirty="0">
                <a:latin typeface="Times New Roman"/>
                <a:cs typeface="Times New Roman"/>
              </a:rPr>
              <a:t> first &lt; last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 x[pivot]=x[j];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 x[j]=temp;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 quicksort(x,first,j-1);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      quicksort(x,j+1,last);</a:t>
            </a: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    }      // if first &lt; last</a:t>
            </a:r>
          </a:p>
          <a:p>
            <a:r>
              <a:rPr lang="en-US" sz="1600" b="1" dirty="0">
                <a:latin typeface="Times New Roman"/>
                <a:cs typeface="Times New Roman"/>
              </a:rPr>
              <a:t>}   //   quick sort ends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44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10D3-CACE-4C5D-9291-006979BA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Calibri Light"/>
              </a:rPr>
              <a:t>Selection Sort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C7F2F-0292-4D73-BC78-444125B8615A}"/>
              </a:ext>
            </a:extLst>
          </p:cNvPr>
          <p:cNvSpPr txBox="1"/>
          <p:nvPr/>
        </p:nvSpPr>
        <p:spPr>
          <a:xfrm>
            <a:off x="4724400" y="288472"/>
            <a:ext cx="6675664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 b="1" i="1" dirty="0">
                <a:latin typeface="Times New Roman"/>
                <a:cs typeface="Times New Roman"/>
              </a:rPr>
              <a:t>/</a:t>
            </a:r>
            <a:r>
              <a:rPr lang="en-US" sz="3200" b="1" i="1" dirty="0">
                <a:latin typeface="Times New Roman"/>
                <a:cs typeface="Times New Roman"/>
              </a:rPr>
              <a:t>/  read the array</a:t>
            </a:r>
          </a:p>
          <a:p>
            <a:pPr algn="just"/>
            <a:r>
              <a:rPr lang="en-US" sz="3200" b="1" i="1" dirty="0">
                <a:latin typeface="Times New Roman"/>
                <a:cs typeface="Times New Roman"/>
              </a:rPr>
              <a:t>// Selection sort begins</a:t>
            </a:r>
          </a:p>
          <a:p>
            <a:pPr algn="just"/>
            <a:r>
              <a:rPr lang="en-US" sz="3200" dirty="0">
                <a:latin typeface="Times New Roman"/>
                <a:cs typeface="Times New Roman"/>
              </a:rPr>
              <a:t>for (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 = 0; 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 &lt; size - 1; 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++)</a:t>
            </a:r>
          </a:p>
          <a:p>
            <a:pPr algn="just"/>
            <a:r>
              <a:rPr lang="en-US" sz="3200" dirty="0">
                <a:latin typeface="Times New Roman"/>
                <a:cs typeface="Times New Roman"/>
              </a:rPr>
              <a:t>{        min = 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;</a:t>
            </a:r>
          </a:p>
          <a:p>
            <a:pPr algn="just"/>
            <a:r>
              <a:rPr lang="en-US" sz="3200" dirty="0">
                <a:latin typeface="Times New Roman"/>
                <a:cs typeface="Times New Roman"/>
              </a:rPr>
              <a:t>         for (j = 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 + 1; j &lt; size; </a:t>
            </a:r>
            <a:r>
              <a:rPr lang="en-US" sz="3200" dirty="0" err="1">
                <a:latin typeface="Times New Roman"/>
                <a:cs typeface="Times New Roman"/>
              </a:rPr>
              <a:t>j++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</a:p>
          <a:p>
            <a:pPr algn="just"/>
            <a:r>
              <a:rPr lang="en-US" sz="3200" dirty="0">
                <a:latin typeface="Times New Roman"/>
                <a:cs typeface="Times New Roman"/>
              </a:rPr>
              <a:t>               {    if (a[j] &lt; a[min]) </a:t>
            </a:r>
          </a:p>
          <a:p>
            <a:pPr algn="just"/>
            <a:r>
              <a:rPr lang="en-US" sz="3200" dirty="0">
                <a:latin typeface="Times New Roman"/>
                <a:cs typeface="Times New Roman"/>
              </a:rPr>
              <a:t>                          min = j;</a:t>
            </a:r>
          </a:p>
          <a:p>
            <a:pPr algn="just"/>
            <a:r>
              <a:rPr lang="en-US" sz="3200" dirty="0">
                <a:latin typeface="Times New Roman"/>
                <a:cs typeface="Times New Roman"/>
              </a:rPr>
              <a:t>                }</a:t>
            </a:r>
          </a:p>
          <a:p>
            <a:pPr algn="just"/>
            <a:r>
              <a:rPr lang="en-US" sz="3200" dirty="0">
                <a:latin typeface="Times New Roman"/>
                <a:cs typeface="Times New Roman"/>
              </a:rPr>
              <a:t>          temp=a[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];</a:t>
            </a:r>
          </a:p>
          <a:p>
            <a:pPr algn="just"/>
            <a:r>
              <a:rPr lang="en-US" sz="3200" dirty="0">
                <a:latin typeface="Times New Roman"/>
                <a:cs typeface="Times New Roman"/>
              </a:rPr>
              <a:t>          a[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]=a[min];</a:t>
            </a:r>
          </a:p>
          <a:p>
            <a:pPr algn="just"/>
            <a:r>
              <a:rPr lang="en-US" sz="3200" dirty="0">
                <a:latin typeface="Times New Roman"/>
                <a:cs typeface="Times New Roman"/>
              </a:rPr>
              <a:t>          a[min]=temp;       </a:t>
            </a:r>
          </a:p>
          <a:p>
            <a:pPr algn="just"/>
            <a:r>
              <a:rPr lang="en-US" sz="3200" dirty="0">
                <a:latin typeface="Times New Roman"/>
                <a:cs typeface="Times New Roman"/>
              </a:rPr>
              <a:t>} </a:t>
            </a:r>
          </a:p>
          <a:p>
            <a:pPr algn="just"/>
            <a:r>
              <a:rPr lang="en-US" sz="3200" b="1" i="1" dirty="0">
                <a:latin typeface="Times New Roman"/>
                <a:cs typeface="Times New Roman"/>
              </a:rPr>
              <a:t> // Print the sorted array</a:t>
            </a:r>
          </a:p>
          <a:p>
            <a:pPr algn="just"/>
            <a:endParaRPr lang="en-US" sz="3200" b="1" kern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729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0710-4FF8-421F-9C1F-0CFBCDE1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47411"/>
            <a:ext cx="10515600" cy="971778"/>
          </a:xfrm>
        </p:spPr>
        <p:txBody>
          <a:bodyPr/>
          <a:lstStyle/>
          <a:p>
            <a:r>
              <a:rPr lang="en-IN" dirty="0">
                <a:cs typeface="Calibri Light"/>
              </a:rPr>
              <a:t>Merge Sort – External Sorting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98264-C676-4A7C-B950-3B68BB44FE40}"/>
              </a:ext>
            </a:extLst>
          </p:cNvPr>
          <p:cNvSpPr txBox="1"/>
          <p:nvPr/>
        </p:nvSpPr>
        <p:spPr>
          <a:xfrm>
            <a:off x="315686" y="900794"/>
            <a:ext cx="11383735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I</a:t>
            </a:r>
            <a:r>
              <a:rPr lang="en-US" sz="2400" b="1" dirty="0"/>
              <a:t>nputs:  </a:t>
            </a:r>
            <a:endParaRPr lang="en-US" sz="2400">
              <a:latin typeface="Calibri" panose="020F0502020204030204"/>
              <a:cs typeface="Calibri" panose="020F0502020204030204"/>
            </a:endParaRPr>
          </a:p>
          <a:p>
            <a:r>
              <a:rPr lang="en-US" sz="2400" dirty="0" err="1">
                <a:latin typeface="Times New Roman"/>
                <a:cs typeface="Times New Roman"/>
              </a:rPr>
              <a:t>input_file</a:t>
            </a:r>
            <a:r>
              <a:rPr lang="en-US" sz="2400" dirty="0">
                <a:latin typeface="Times New Roman"/>
                <a:cs typeface="Times New Roman"/>
              </a:rPr>
              <a:t>  : Name of input file. Input.txt</a:t>
            </a:r>
            <a:endParaRPr lang="en-US" sz="2400">
              <a:latin typeface="Calibri" panose="020F0502020204030204"/>
              <a:cs typeface="Calibri" panose="020F0502020204030204"/>
            </a:endParaRPr>
          </a:p>
          <a:p>
            <a:r>
              <a:rPr lang="en-US" sz="2400" dirty="0" err="1">
                <a:latin typeface="Times New Roman"/>
                <a:cs typeface="Times New Roman"/>
              </a:rPr>
              <a:t>output_file</a:t>
            </a:r>
            <a:r>
              <a:rPr lang="en-US" sz="2400" dirty="0">
                <a:latin typeface="Times New Roman"/>
                <a:cs typeface="Times New Roman"/>
              </a:rPr>
              <a:t> : Name of output file, output.txt</a:t>
            </a:r>
            <a:endParaRPr lang="en-US" sz="2400">
              <a:latin typeface="Calibri" panose="020F0502020204030204"/>
              <a:cs typeface="Calibri" panose="020F0502020204030204"/>
            </a:endParaRPr>
          </a:p>
          <a:p>
            <a:r>
              <a:rPr lang="en-US" sz="2400" dirty="0" err="1">
                <a:latin typeface="Times New Roman"/>
                <a:cs typeface="Times New Roman"/>
              </a:rPr>
              <a:t>run_size</a:t>
            </a:r>
            <a:r>
              <a:rPr lang="en-US" sz="2400" dirty="0">
                <a:latin typeface="Times New Roman"/>
                <a:cs typeface="Times New Roman"/>
              </a:rPr>
              <a:t> : Size of a run (can fit in RAM)</a:t>
            </a:r>
            <a:endParaRPr lang="en-US" sz="2400">
              <a:latin typeface="Calibri" panose="020F0502020204030204"/>
              <a:cs typeface="Calibri"/>
            </a:endParaRPr>
          </a:p>
          <a:p>
            <a:r>
              <a:rPr lang="en-US" sz="2400" dirty="0" err="1">
                <a:latin typeface="Times New Roman"/>
                <a:cs typeface="Times New Roman"/>
              </a:rPr>
              <a:t>num_ways</a:t>
            </a:r>
            <a:r>
              <a:rPr lang="en-US" sz="2400" dirty="0">
                <a:latin typeface="Times New Roman"/>
                <a:cs typeface="Times New Roman"/>
              </a:rPr>
              <a:t> : Number of runs to be merged  </a:t>
            </a:r>
            <a:endParaRPr lang="en-US" sz="2400">
              <a:latin typeface="Calibri" panose="020F0502020204030204"/>
              <a:cs typeface="Calibri"/>
            </a:endParaRPr>
          </a:p>
          <a:p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1) Read </a:t>
            </a:r>
            <a:r>
              <a:rPr lang="en-US" sz="3200" dirty="0" err="1">
                <a:latin typeface="Times New Roman"/>
                <a:cs typeface="Times New Roman"/>
              </a:rPr>
              <a:t>input_file</a:t>
            </a:r>
            <a:r>
              <a:rPr lang="en-US" sz="3200" dirty="0">
                <a:latin typeface="Times New Roman"/>
                <a:cs typeface="Times New Roman"/>
              </a:rPr>
              <a:t> such that at most '</a:t>
            </a:r>
            <a:r>
              <a:rPr lang="en-US" sz="3200" dirty="0" err="1">
                <a:latin typeface="Times New Roman"/>
                <a:cs typeface="Times New Roman"/>
              </a:rPr>
              <a:t>run_size</a:t>
            </a:r>
            <a:r>
              <a:rPr lang="en-US" sz="3200" dirty="0">
                <a:latin typeface="Times New Roman"/>
                <a:cs typeface="Times New Roman"/>
              </a:rPr>
              <a:t>' elements   are read at a time. Do following for the every run read   in an array.      </a:t>
            </a:r>
            <a:endParaRPr lang="en-US" sz="3200">
              <a:latin typeface="Calibri" panose="020F0502020204030204"/>
              <a:cs typeface="Calibr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       </a:t>
            </a:r>
            <a:endParaRPr lang="en-US" sz="3200" dirty="0">
              <a:latin typeface="Calibri" panose="020F0502020204030204"/>
              <a:cs typeface="Calibr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       a) Sort the run using </a:t>
            </a:r>
            <a:r>
              <a:rPr lang="en-US" sz="3200" dirty="0" err="1">
                <a:latin typeface="Times New Roman"/>
                <a:cs typeface="Times New Roman"/>
              </a:rPr>
              <a:t>MergeSort</a:t>
            </a:r>
            <a:r>
              <a:rPr lang="en-US" sz="3200" dirty="0">
                <a:latin typeface="Times New Roman"/>
                <a:cs typeface="Times New Roman"/>
              </a:rPr>
              <a:t> </a:t>
            </a:r>
            <a:endParaRPr lang="en-US" sz="3200">
              <a:latin typeface="Calibri" panose="020F0502020204030204"/>
              <a:cs typeface="Calibr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        b) Store the sorted run in a temporary file, say '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' for </a:t>
            </a:r>
            <a:r>
              <a:rPr lang="en-US" sz="3200" dirty="0" err="1">
                <a:latin typeface="Times New Roman"/>
                <a:cs typeface="Times New Roman"/>
              </a:rPr>
              <a:t>i'th</a:t>
            </a:r>
            <a:r>
              <a:rPr lang="en-US" sz="3200" dirty="0">
                <a:latin typeface="Times New Roman"/>
                <a:cs typeface="Times New Roman"/>
              </a:rPr>
              <a:t> run.</a:t>
            </a:r>
            <a:endParaRPr lang="en-US" sz="3200" dirty="0">
              <a:latin typeface="Calibri" panose="020F0502020204030204"/>
              <a:cs typeface="Calibri"/>
            </a:endParaRPr>
          </a:p>
          <a:p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2) Merge the sorted files 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53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4E20-C0A9-44D5-BDE2-F8C82B3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6" y="133804"/>
            <a:ext cx="10515600" cy="890135"/>
          </a:xfrm>
        </p:spPr>
        <p:txBody>
          <a:bodyPr/>
          <a:lstStyle/>
          <a:p>
            <a:r>
              <a:rPr lang="en-US" dirty="0">
                <a:cs typeface="Calibri Light"/>
              </a:rPr>
              <a:t>Shell Sort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669-2CD0-4FEB-B447-CDEE29DD17E0}"/>
              </a:ext>
            </a:extLst>
          </p:cNvPr>
          <p:cNvSpPr txBox="1"/>
          <p:nvPr/>
        </p:nvSpPr>
        <p:spPr>
          <a:xfrm>
            <a:off x="2329543" y="751115"/>
            <a:ext cx="6117771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=num/2; 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&gt;0; 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=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/2)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{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lang="en-US" sz="2400" dirty="0">
                <a:latin typeface="Times New Roman"/>
                <a:cs typeface="Times New Roman"/>
              </a:rPr>
              <a:t>(j=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; j&lt;num; </a:t>
            </a:r>
            <a:r>
              <a:rPr lang="en-US" sz="2400" dirty="0" err="1">
                <a:latin typeface="Times New Roman"/>
                <a:cs typeface="Times New Roman"/>
              </a:rPr>
              <a:t>j++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{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lang="en-US" sz="2400" dirty="0">
                <a:latin typeface="Times New Roman"/>
                <a:cs typeface="Times New Roman"/>
              </a:rPr>
              <a:t>(k=j-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; k&gt;=0; k=k-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{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   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err="1">
                <a:latin typeface="Times New Roman"/>
                <a:cs typeface="Times New Roman"/>
              </a:rPr>
              <a:t>arr</a:t>
            </a:r>
            <a:r>
              <a:rPr lang="en-US" sz="2400" dirty="0">
                <a:latin typeface="Times New Roman"/>
                <a:cs typeface="Times New Roman"/>
              </a:rPr>
              <a:t>[</a:t>
            </a:r>
            <a:r>
              <a:rPr lang="en-US" sz="2400" dirty="0" err="1">
                <a:latin typeface="Times New Roman"/>
                <a:cs typeface="Times New Roman"/>
              </a:rPr>
              <a:t>k+i</a:t>
            </a:r>
            <a:r>
              <a:rPr lang="en-US" sz="2400" dirty="0">
                <a:latin typeface="Times New Roman"/>
                <a:cs typeface="Times New Roman"/>
              </a:rPr>
              <a:t>]&gt;=</a:t>
            </a:r>
            <a:r>
              <a:rPr lang="en-US" sz="2400" dirty="0" err="1">
                <a:latin typeface="Times New Roman"/>
                <a:cs typeface="Times New Roman"/>
              </a:rPr>
              <a:t>arr</a:t>
            </a:r>
            <a:r>
              <a:rPr lang="en-US" sz="2400" dirty="0">
                <a:latin typeface="Times New Roman"/>
                <a:cs typeface="Times New Roman"/>
              </a:rPr>
              <a:t>[k])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       </a:t>
            </a:r>
            <a:r>
              <a:rPr lang="en-US" sz="2400" b="1" dirty="0">
                <a:latin typeface="Times New Roman"/>
                <a:cs typeface="Times New Roman"/>
              </a:rPr>
              <a:t>break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   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else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   {            </a:t>
            </a:r>
            <a:r>
              <a:rPr lang="en-US" sz="2400" dirty="0" err="1">
                <a:latin typeface="Times New Roman"/>
                <a:cs typeface="Times New Roman"/>
              </a:rPr>
              <a:t>tmp</a:t>
            </a:r>
            <a:r>
              <a:rPr lang="en-US" sz="2400" dirty="0">
                <a:latin typeface="Times New Roman"/>
                <a:cs typeface="Times New Roman"/>
              </a:rPr>
              <a:t>=</a:t>
            </a:r>
            <a:r>
              <a:rPr lang="en-US" sz="2400" dirty="0" err="1">
                <a:latin typeface="Times New Roman"/>
                <a:cs typeface="Times New Roman"/>
              </a:rPr>
              <a:t>arr</a:t>
            </a:r>
            <a:r>
              <a:rPr lang="en-US" sz="2400" dirty="0">
                <a:latin typeface="Times New Roman"/>
                <a:cs typeface="Times New Roman"/>
              </a:rPr>
              <a:t>[k];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                 </a:t>
            </a:r>
            <a:r>
              <a:rPr lang="en-US" sz="2400" dirty="0" err="1">
                <a:latin typeface="Times New Roman"/>
                <a:cs typeface="Times New Roman"/>
              </a:rPr>
              <a:t>arr</a:t>
            </a:r>
            <a:r>
              <a:rPr lang="en-US" sz="2400" dirty="0">
                <a:latin typeface="Times New Roman"/>
                <a:cs typeface="Times New Roman"/>
              </a:rPr>
              <a:t>[k]=</a:t>
            </a:r>
            <a:r>
              <a:rPr lang="en-US" sz="2400" dirty="0" err="1">
                <a:latin typeface="Times New Roman"/>
                <a:cs typeface="Times New Roman"/>
              </a:rPr>
              <a:t>arr</a:t>
            </a:r>
            <a:r>
              <a:rPr lang="en-US" sz="2400" dirty="0">
                <a:latin typeface="Times New Roman"/>
                <a:cs typeface="Times New Roman"/>
              </a:rPr>
              <a:t>[</a:t>
            </a:r>
            <a:r>
              <a:rPr lang="en-US" sz="2400" dirty="0" err="1">
                <a:latin typeface="Times New Roman"/>
                <a:cs typeface="Times New Roman"/>
              </a:rPr>
              <a:t>k+i</a:t>
            </a:r>
            <a:r>
              <a:rPr lang="en-US" sz="2400" dirty="0">
                <a:latin typeface="Times New Roman"/>
                <a:cs typeface="Times New Roman"/>
              </a:rPr>
              <a:t>];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                 </a:t>
            </a:r>
            <a:r>
              <a:rPr lang="en-US" sz="2400" dirty="0" err="1">
                <a:latin typeface="Times New Roman"/>
                <a:cs typeface="Times New Roman"/>
              </a:rPr>
              <a:t>arr</a:t>
            </a:r>
            <a:r>
              <a:rPr lang="en-US" sz="2400" dirty="0">
                <a:latin typeface="Times New Roman"/>
                <a:cs typeface="Times New Roman"/>
              </a:rPr>
              <a:t>[</a:t>
            </a:r>
            <a:r>
              <a:rPr lang="en-US" sz="2400" dirty="0" err="1">
                <a:latin typeface="Times New Roman"/>
                <a:cs typeface="Times New Roman"/>
              </a:rPr>
              <a:t>k+i</a:t>
            </a:r>
            <a:r>
              <a:rPr lang="en-US" sz="2400" dirty="0">
                <a:latin typeface="Times New Roman"/>
                <a:cs typeface="Times New Roman"/>
              </a:rPr>
              <a:t>]=</a:t>
            </a:r>
            <a:r>
              <a:rPr lang="en-US" sz="2400" dirty="0" err="1">
                <a:latin typeface="Times New Roman"/>
                <a:cs typeface="Times New Roman"/>
              </a:rPr>
              <a:t>tmp</a:t>
            </a:r>
            <a:r>
              <a:rPr lang="en-US" sz="2400" dirty="0">
                <a:latin typeface="Times New Roman"/>
                <a:cs typeface="Times New Roman"/>
              </a:rPr>
              <a:t>;        }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}    // for k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}      // for j</a:t>
            </a:r>
            <a:endParaRPr lang="en-US" sz="2400" dirty="0">
              <a:latin typeface="Calibri" panose="020F0502020204030204"/>
              <a:cs typeface="Calibri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 }        // for 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endParaRPr lang="en-US" sz="24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25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4943-0C7E-4053-AC96-80A37DC0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29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EF28F-206C-47D7-9215-12EFBF7EFC82}"/>
              </a:ext>
            </a:extLst>
          </p:cNvPr>
          <p:cNvSpPr/>
          <p:nvPr/>
        </p:nvSpPr>
        <p:spPr>
          <a:xfrm>
            <a:off x="1311965" y="260296"/>
            <a:ext cx="5910470" cy="659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void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heapify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(int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[], int n, int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int largest =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;  // Initialize largest as root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int l = 2*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+ 1;  // left = 2*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+ 1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int r = 2*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+ 2;  // right = 2*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+ 2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// If left child is larger than root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if (l &lt; n &amp;&amp;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[l] &gt;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[largest])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largest = l;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// If right child is larger than largest so far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if (r &lt; n &amp;&amp;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[r] &gt;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[largest])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largest = r;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// If largest is not root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if (largest !=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swap(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],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[largest]);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// Recursively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heapify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the affected sub-tree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heapify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n, largest);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} 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CF47B-EBCE-4E19-87CC-921535326159}"/>
              </a:ext>
            </a:extLst>
          </p:cNvPr>
          <p:cNvSpPr/>
          <p:nvPr/>
        </p:nvSpPr>
        <p:spPr>
          <a:xfrm>
            <a:off x="2199861" y="755374"/>
            <a:ext cx="6944139" cy="481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// main function to do heap sort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void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heapSort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(int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[], int n)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// Build heap (rearrange array)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for (int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= n / 2 - 1;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&gt;= 0;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--)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heapify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n,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// One by one extract an element from heap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for (int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=n-1;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&gt;=0;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--)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// Move current root to end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swap(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[0],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]);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// call max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heapify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on the reduced heap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heapify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0);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7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455F55-06D3-4388-BC18-9B348EA6B967}"/>
              </a:ext>
            </a:extLst>
          </p:cNvPr>
          <p:cNvSpPr/>
          <p:nvPr/>
        </p:nvSpPr>
        <p:spPr>
          <a:xfrm>
            <a:off x="728870" y="519222"/>
            <a:ext cx="6096000" cy="30366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int main()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int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[] = {12, 11, 13, 5, 6, 7};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int n =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sizeof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)/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sizeof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[0]);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heapSort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n);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&lt;&lt; "Sorted array is \n";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printArray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n);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990AD-287E-4397-9A8A-DA10EAE6E569}"/>
              </a:ext>
            </a:extLst>
          </p:cNvPr>
          <p:cNvSpPr/>
          <p:nvPr/>
        </p:nvSpPr>
        <p:spPr>
          <a:xfrm>
            <a:off x="6096000" y="3837115"/>
            <a:ext cx="6096000" cy="21522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/* A utility function to print array of size n */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void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printArray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(int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[], int n)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for (int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=0;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&lt;n; ++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&lt;&lt;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] &lt;&lt; " ";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&lt;&lt; "\n";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5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4943-0C7E-4053-AC96-80A37DC0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49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F13B65-5F05-4A42-997B-C9AA066853E7}"/>
              </a:ext>
            </a:extLst>
          </p:cNvPr>
          <p:cNvSpPr/>
          <p:nvPr/>
        </p:nvSpPr>
        <p:spPr>
          <a:xfrm>
            <a:off x="3048000" y="130148"/>
            <a:ext cx="6096000" cy="65977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int main()   // LINEAR SEARCH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int array[100], search, c, n;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("Enter number of elements in array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\n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");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scanf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("%d", &amp;n);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("Enter %d integer(s)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\n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", n);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for (c = 0; c &lt; n;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c++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 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scanf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("%d", &amp;array[c]);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("Enter a number to search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\n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");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scanf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("%d", &amp;x);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 found=0;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for (c = 0; c &lt; n;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c++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{    if (array[c] == x)   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/* If required element is found */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      {    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("%d is present at location %d.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\n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", x, c);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              Found=1;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break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;   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if (found== 0)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  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("%d isn't present in the array.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\n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", search);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7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4943-0C7E-4053-AC96-80A37DC0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94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09DC5-5F6C-43EA-A49A-C58E26A75237}"/>
              </a:ext>
            </a:extLst>
          </p:cNvPr>
          <p:cNvSpPr/>
          <p:nvPr/>
        </p:nvSpPr>
        <p:spPr>
          <a:xfrm>
            <a:off x="1470991" y="260296"/>
            <a:ext cx="6096000" cy="65977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/*To search item from sorted list*/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void 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BinarySearch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 int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ele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[], int item 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{  int POS  = -1   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int LOW  =  0   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int HIGH =  SIZE;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int MID  =  0   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while( LOW &lt;= HIGH 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{   MID = (LOW + HIGH)/2;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 if(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ele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[MID] == item 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{   POS = MID ;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(“Element found at position %d”, POS);    // found exactly in the middle position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    break;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}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else if( item &gt;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ele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[MID] 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       LOW = MID + 1;  // search on the left side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else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           HIGH = MID - 1;  // search on the right side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 }  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  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(“Element not found”);   //element not found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}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3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5FE9FC252BF241A667ED0027830628" ma:contentTypeVersion="6" ma:contentTypeDescription="Create a new document." ma:contentTypeScope="" ma:versionID="2256585e616768c1ad47e636e8417c32">
  <xsd:schema xmlns:xsd="http://www.w3.org/2001/XMLSchema" xmlns:xs="http://www.w3.org/2001/XMLSchema" xmlns:p="http://schemas.microsoft.com/office/2006/metadata/properties" xmlns:ns2="27627155-1a46-4bef-840b-5d50e7055418" targetNamespace="http://schemas.microsoft.com/office/2006/metadata/properties" ma:root="true" ma:fieldsID="4e5d00ad28c45ed254fd086853b1ce29" ns2:_="">
    <xsd:import namespace="27627155-1a46-4bef-840b-5d50e70554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627155-1a46-4bef-840b-5d50e70554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69F571-525F-4074-AD69-C7A257B5A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627155-1a46-4bef-840b-5d50e70554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5E38D3-60D1-41BF-B388-BAA49DD34F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3AB6E2-23B8-49B9-B9EC-2BC7EAD66E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1037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ALGORITHMS</vt:lpstr>
      <vt:lpstr>HEAP SORT</vt:lpstr>
      <vt:lpstr>PowerPoint Presentation</vt:lpstr>
      <vt:lpstr>PowerPoint Presentation</vt:lpstr>
      <vt:lpstr>PowerPoint Presentation</vt:lpstr>
      <vt:lpstr>LINEAR SEARCH</vt:lpstr>
      <vt:lpstr>PowerPoint Presentation</vt:lpstr>
      <vt:lpstr>BINARY SEARCH</vt:lpstr>
      <vt:lpstr>PowerPoint Presentation</vt:lpstr>
      <vt:lpstr>BUBBLE SORT</vt:lpstr>
      <vt:lpstr>PowerPoint Presentation</vt:lpstr>
      <vt:lpstr>PowerPoint Presentation</vt:lpstr>
      <vt:lpstr>Selection Sort</vt:lpstr>
      <vt:lpstr>Merge Sort – External Sorting</vt:lpstr>
      <vt:lpstr>Shell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angelina geetha</dc:creator>
  <cp:lastModifiedBy>angelina geetha</cp:lastModifiedBy>
  <cp:revision>85</cp:revision>
  <dcterms:created xsi:type="dcterms:W3CDTF">2020-04-04T10:06:36Z</dcterms:created>
  <dcterms:modified xsi:type="dcterms:W3CDTF">2020-04-15T11:23:25Z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0x0101009E5FE9FC252BF241A667ED0027830628</vt:lpwstr>
  </property>
</Properties>
</file>