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EF9B-2373-4961-9CA5-2BCAAA4E94B5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3B27-EEA0-401E-9CF7-2B777D3B9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88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EF9B-2373-4961-9CA5-2BCAAA4E94B5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3B27-EEA0-401E-9CF7-2B777D3B9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58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EF9B-2373-4961-9CA5-2BCAAA4E94B5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3B27-EEA0-401E-9CF7-2B777D3B9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97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EF9B-2373-4961-9CA5-2BCAAA4E94B5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3B27-EEA0-401E-9CF7-2B777D3B9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58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EF9B-2373-4961-9CA5-2BCAAA4E94B5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3B27-EEA0-401E-9CF7-2B777D3B9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88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EF9B-2373-4961-9CA5-2BCAAA4E94B5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3B27-EEA0-401E-9CF7-2B777D3B9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06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EF9B-2373-4961-9CA5-2BCAAA4E94B5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3B27-EEA0-401E-9CF7-2B777D3B9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50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EF9B-2373-4961-9CA5-2BCAAA4E94B5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3B27-EEA0-401E-9CF7-2B777D3B9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EF9B-2373-4961-9CA5-2BCAAA4E94B5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3B27-EEA0-401E-9CF7-2B777D3B9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79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EF9B-2373-4961-9CA5-2BCAAA4E94B5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3B27-EEA0-401E-9CF7-2B777D3B9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9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EF9B-2373-4961-9CA5-2BCAAA4E94B5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3B27-EEA0-401E-9CF7-2B777D3B9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6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EF9B-2373-4961-9CA5-2BCAAA4E94B5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3B27-EEA0-401E-9CF7-2B777D3B9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32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what-is-natural-language-processing/" TargetMode="External" /><Relationship Id="rId2" Type="http://schemas.openxmlformats.org/officeDocument/2006/relationships/hyperlink" Target="https://www.educba.com/deep-learning-algorithms/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Tensorflow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80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 of </a:t>
            </a:r>
            <a:r>
              <a:rPr lang="en-IN" b="1" dirty="0" err="1"/>
              <a:t>Tensorflow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Speech Recognition Systems</a:t>
            </a:r>
          </a:p>
          <a:p>
            <a:r>
              <a:rPr lang="en-IN" dirty="0"/>
              <a:t>Image/Video Recognition</a:t>
            </a:r>
          </a:p>
          <a:p>
            <a:r>
              <a:rPr lang="en-IN" dirty="0"/>
              <a:t>Self Driving Cars</a:t>
            </a:r>
          </a:p>
          <a:p>
            <a:r>
              <a:rPr lang="en-IN" dirty="0"/>
              <a:t>Text Summarization</a:t>
            </a:r>
          </a:p>
          <a:p>
            <a:r>
              <a:rPr lang="en-IN" dirty="0"/>
              <a:t>Sentiment Analysis</a:t>
            </a:r>
          </a:p>
          <a:p>
            <a:r>
              <a:rPr lang="en-IN" dirty="0"/>
              <a:t>Deep neural network for search ranking</a:t>
            </a:r>
          </a:p>
          <a:p>
            <a:r>
              <a:rPr lang="en-IN" dirty="0"/>
              <a:t>Mobile image and video processing</a:t>
            </a:r>
          </a:p>
          <a:p>
            <a:r>
              <a:rPr lang="en-IN" dirty="0"/>
              <a:t>Massive multitask networks for drug discovery.</a:t>
            </a:r>
          </a:p>
          <a:p>
            <a:r>
              <a:rPr lang="en-IN" dirty="0"/>
              <a:t>Optical character recognition for real-time translation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2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Installation of </a:t>
            </a:r>
            <a:r>
              <a:rPr lang="en-IN" b="1" dirty="0" err="1"/>
              <a:t>Tensorflow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263" y="1690688"/>
            <a:ext cx="11319640" cy="485200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First, check your pip version; if not the latest, then run the following command to upgrade pip.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pip install –upgrade pip</a:t>
            </a:r>
          </a:p>
          <a:p>
            <a:endParaRPr lang="en-IN" dirty="0"/>
          </a:p>
          <a:p>
            <a:r>
              <a:rPr lang="en-IN" dirty="0"/>
              <a:t>Run the below code to install the simpler version of </a:t>
            </a:r>
            <a:r>
              <a:rPr lang="en-IN" dirty="0" err="1"/>
              <a:t>Tensorflow</a:t>
            </a:r>
            <a:r>
              <a:rPr lang="en-IN" dirty="0"/>
              <a:t>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pip install </a:t>
            </a:r>
            <a:r>
              <a:rPr lang="en-IN" dirty="0" err="1">
                <a:solidFill>
                  <a:srgbClr val="FF0000"/>
                </a:solidFill>
              </a:rPr>
              <a:t>tensorflow</a:t>
            </a:r>
            <a:r>
              <a:rPr lang="en-IN" dirty="0">
                <a:solidFill>
                  <a:srgbClr val="FF0000"/>
                </a:solidFill>
              </a:rPr>
              <a:t> / </a:t>
            </a:r>
            <a:r>
              <a:rPr lang="en-IN" dirty="0" err="1">
                <a:solidFill>
                  <a:srgbClr val="FF0000"/>
                </a:solidFill>
              </a:rPr>
              <a:t>conda</a:t>
            </a:r>
            <a:r>
              <a:rPr lang="en-IN" dirty="0">
                <a:solidFill>
                  <a:srgbClr val="FF0000"/>
                </a:solidFill>
              </a:rPr>
              <a:t> install </a:t>
            </a:r>
            <a:r>
              <a:rPr lang="en-IN" dirty="0" err="1">
                <a:solidFill>
                  <a:srgbClr val="FF0000"/>
                </a:solidFill>
              </a:rPr>
              <a:t>tensorflow</a:t>
            </a:r>
            <a:r>
              <a:rPr lang="en-IN" dirty="0">
                <a:solidFill>
                  <a:srgbClr val="FF0000"/>
                </a:solidFill>
              </a:rPr>
              <a:t> (Anaconda)</a:t>
            </a:r>
          </a:p>
          <a:p>
            <a:endParaRPr lang="en-IN" dirty="0"/>
          </a:p>
          <a:p>
            <a:r>
              <a:rPr lang="en-IN" dirty="0"/>
              <a:t>This will install </a:t>
            </a:r>
            <a:r>
              <a:rPr lang="en-IN" dirty="0" err="1"/>
              <a:t>Tensorflow</a:t>
            </a:r>
            <a:r>
              <a:rPr lang="en-IN" dirty="0"/>
              <a:t> with GPU supported configurations.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pip install </a:t>
            </a:r>
            <a:r>
              <a:rPr lang="en-IN" dirty="0" err="1">
                <a:solidFill>
                  <a:srgbClr val="FF0000"/>
                </a:solidFill>
              </a:rPr>
              <a:t>Tensorflow-gpu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Basic Data Types of </a:t>
            </a:r>
            <a:r>
              <a:rPr lang="en-IN" b="1" dirty="0" err="1"/>
              <a:t>Tensorflow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basic data types in the </a:t>
            </a:r>
            <a:r>
              <a:rPr lang="en-IN" dirty="0" err="1"/>
              <a:t>Tensorflow</a:t>
            </a:r>
            <a:r>
              <a:rPr lang="en-IN" dirty="0"/>
              <a:t> framework (Tensors).</a:t>
            </a:r>
          </a:p>
          <a:p>
            <a:r>
              <a:rPr lang="en-IN" dirty="0"/>
              <a:t>Below shows each dimension of tensors:</a:t>
            </a:r>
          </a:p>
          <a:p>
            <a:r>
              <a:rPr lang="en-IN" b="1" dirty="0"/>
              <a:t>Scalar –</a:t>
            </a:r>
            <a:r>
              <a:rPr lang="en-IN" dirty="0"/>
              <a:t> O Dimensional Array</a:t>
            </a:r>
          </a:p>
          <a:p>
            <a:r>
              <a:rPr lang="en-IN" b="1" dirty="0"/>
              <a:t>Vector –</a:t>
            </a:r>
            <a:r>
              <a:rPr lang="en-IN" dirty="0"/>
              <a:t> 1 Dimensional Array</a:t>
            </a:r>
          </a:p>
          <a:p>
            <a:r>
              <a:rPr lang="en-IN" b="1" dirty="0"/>
              <a:t>Matrix –</a:t>
            </a:r>
            <a:r>
              <a:rPr lang="en-IN" dirty="0"/>
              <a:t> 2 Dimensional Array</a:t>
            </a:r>
          </a:p>
          <a:p>
            <a:r>
              <a:rPr lang="en-IN" b="1" dirty="0"/>
              <a:t>3D Tensor –</a:t>
            </a:r>
            <a:r>
              <a:rPr lang="en-IN" dirty="0"/>
              <a:t> 3 Dimensional Array</a:t>
            </a:r>
          </a:p>
          <a:p>
            <a:r>
              <a:rPr lang="en-IN" b="1" dirty="0"/>
              <a:t>N – D Tensor –</a:t>
            </a:r>
            <a:r>
              <a:rPr lang="en-IN" dirty="0"/>
              <a:t> N-dimensional array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73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Tensors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39152" cy="4351338"/>
          </a:xfrm>
        </p:spPr>
        <p:txBody>
          <a:bodyPr/>
          <a:lstStyle/>
          <a:p>
            <a:r>
              <a:rPr lang="en-IN" b="1" dirty="0"/>
              <a:t>TensorFlow.js</a:t>
            </a:r>
            <a:r>
              <a:rPr lang="en-IN" dirty="0"/>
              <a:t> is a </a:t>
            </a:r>
            <a:r>
              <a:rPr lang="en-IN" b="1" dirty="0"/>
              <a:t>JavaScript</a:t>
            </a:r>
            <a:r>
              <a:rPr lang="en-IN" dirty="0"/>
              <a:t> library to define and operate on </a:t>
            </a:r>
            <a:r>
              <a:rPr lang="en-IN" b="1" dirty="0"/>
              <a:t>Tensors</a:t>
            </a:r>
            <a:r>
              <a:rPr lang="en-IN" dirty="0"/>
              <a:t>.</a:t>
            </a:r>
          </a:p>
          <a:p>
            <a:r>
              <a:rPr lang="en-IN" dirty="0"/>
              <a:t>The main data type in TensorFlow.js is the </a:t>
            </a:r>
            <a:r>
              <a:rPr lang="en-IN" b="1" dirty="0"/>
              <a:t>Tensor</a:t>
            </a:r>
            <a:r>
              <a:rPr lang="en-IN" dirty="0"/>
              <a:t>.</a:t>
            </a:r>
          </a:p>
          <a:p>
            <a:r>
              <a:rPr lang="en-IN" dirty="0"/>
              <a:t>A </a:t>
            </a:r>
            <a:r>
              <a:rPr lang="en-IN" b="1" dirty="0"/>
              <a:t>Tensor</a:t>
            </a:r>
            <a:r>
              <a:rPr lang="en-IN" dirty="0"/>
              <a:t> is much the same as a multidimensional array.</a:t>
            </a:r>
          </a:p>
          <a:p>
            <a:r>
              <a:rPr lang="en-IN" dirty="0"/>
              <a:t>A </a:t>
            </a:r>
            <a:r>
              <a:rPr lang="en-IN" b="1" dirty="0"/>
              <a:t>Tensor</a:t>
            </a:r>
            <a:r>
              <a:rPr lang="en-IN" dirty="0"/>
              <a:t> contains values in one or more dimensions:</a:t>
            </a:r>
          </a:p>
          <a:p>
            <a:endParaRPr lang="en-IN" dirty="0"/>
          </a:p>
        </p:txBody>
      </p:sp>
      <p:pic>
        <p:nvPicPr>
          <p:cNvPr id="6146" name="Picture 2" descr="Ten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82" y="2178379"/>
            <a:ext cx="32004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64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Tensor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111415"/>
              </p:ext>
            </p:extLst>
          </p:nvPr>
        </p:nvGraphicFramePr>
        <p:xfrm>
          <a:off x="1761541" y="2065721"/>
          <a:ext cx="9592258" cy="2257400"/>
        </p:xfrm>
        <a:graphic>
          <a:graphicData uri="http://schemas.openxmlformats.org/drawingml/2006/table">
            <a:tbl>
              <a:tblPr/>
              <a:tblGrid>
                <a:gridCol w="4796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6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6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Property</a:t>
                      </a:r>
                    </a:p>
                  </a:txBody>
                  <a:tcPr marL="137631" marR="68815" marT="68815" marB="688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Description</a:t>
                      </a:r>
                    </a:p>
                  </a:txBody>
                  <a:tcPr marL="68815" marR="68815" marT="68815" marB="688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6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dtype</a:t>
                      </a:r>
                    </a:p>
                  </a:txBody>
                  <a:tcPr marL="137631" marR="68815" marT="68815" marB="688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The data type</a:t>
                      </a:r>
                    </a:p>
                  </a:txBody>
                  <a:tcPr marL="68815" marR="68815" marT="68815" marB="688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6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rank</a:t>
                      </a:r>
                    </a:p>
                  </a:txBody>
                  <a:tcPr marL="137631" marR="68815" marT="68815" marB="688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The number of dimensions</a:t>
                      </a:r>
                    </a:p>
                  </a:txBody>
                  <a:tcPr marL="68815" marR="68815" marT="68815" marB="688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36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shape</a:t>
                      </a:r>
                    </a:p>
                  </a:txBody>
                  <a:tcPr marL="137631" marR="68815" marT="68815" marB="688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The size of each dimension</a:t>
                      </a:r>
                    </a:p>
                  </a:txBody>
                  <a:tcPr marL="68815" marR="68815" marT="68815" marB="688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04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calar | Vector | Matrix | Tensor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85" y="1711927"/>
            <a:ext cx="96012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85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General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TensorFlow</a:t>
            </a:r>
            <a:r>
              <a:rPr lang="en-IN" dirty="0"/>
              <a:t> is one of the most popularly used open-source libraries originally developed by Google, which performs numerical computation using data flow graphs. In the era of Artificial Intelligence, </a:t>
            </a:r>
            <a:r>
              <a:rPr lang="en-IN" dirty="0" err="1"/>
              <a:t>TensorFlow</a:t>
            </a:r>
            <a:r>
              <a:rPr lang="en-IN" dirty="0"/>
              <a:t> comes with strong support for both machine and deep learning. </a:t>
            </a:r>
          </a:p>
          <a:p>
            <a:r>
              <a:rPr lang="en-IN" dirty="0"/>
              <a:t>Python-based can run deep neural networks for image recognition, word embedding, handwritten digit classification, and creation of various sequence models.</a:t>
            </a:r>
          </a:p>
          <a:p>
            <a:r>
              <a:rPr lang="en-IN" dirty="0"/>
              <a:t> Its flexible architecture allows easy deployment of computation across various platforms like CPUs, GPUs(Graphics Processing Unit</a:t>
            </a:r>
            <a:r>
              <a:rPr lang="en-IN" i="1" dirty="0"/>
              <a:t>)</a:t>
            </a:r>
            <a:r>
              <a:rPr lang="en-IN" dirty="0"/>
              <a:t>, and clusters of servers. </a:t>
            </a:r>
          </a:p>
        </p:txBody>
      </p:sp>
    </p:spTree>
    <p:extLst>
      <p:ext uri="{BB962C8B-B14F-4D97-AF65-F5344CB8AC3E}">
        <p14:creationId xmlns:p14="http://schemas.microsoft.com/office/powerpoint/2010/main" val="385618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General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TensorFlow</a:t>
            </a:r>
            <a:r>
              <a:rPr lang="en-IN" dirty="0"/>
              <a:t> can be used to create algorithms to visualize objects and train a machine to recognize the object.</a:t>
            </a:r>
          </a:p>
          <a:p>
            <a:r>
              <a:rPr lang="en-IN" dirty="0"/>
              <a:t> It can also use the data to understand the patterns and behaviour from large datasets and deploy sentiment analysis models.</a:t>
            </a:r>
          </a:p>
          <a:p>
            <a:r>
              <a:rPr lang="en-IN" dirty="0"/>
              <a:t> As Machine Learning has wide use nowadays, many organizations are using </a:t>
            </a:r>
            <a:r>
              <a:rPr lang="en-IN" dirty="0" err="1"/>
              <a:t>Tensorflow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Main Components of </a:t>
            </a:r>
            <a:r>
              <a:rPr lang="en-IN" b="1" dirty="0" err="1"/>
              <a:t>Tensorflow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76497"/>
          </a:xfrm>
        </p:spPr>
        <p:txBody>
          <a:bodyPr>
            <a:normAutofit/>
          </a:bodyPr>
          <a:lstStyle/>
          <a:p>
            <a:r>
              <a:rPr lang="en-IN" dirty="0"/>
              <a:t>Tensors are the main components in </a:t>
            </a:r>
            <a:r>
              <a:rPr lang="en-IN" dirty="0" err="1"/>
              <a:t>TensorFlow</a:t>
            </a:r>
            <a:r>
              <a:rPr lang="en-IN" dirty="0"/>
              <a:t>. They are defined as a multidimensional array or list, which are the </a:t>
            </a:r>
            <a:r>
              <a:rPr lang="en-IN" dirty="0" err="1"/>
              <a:t>TensorFlow</a:t>
            </a:r>
            <a:r>
              <a:rPr lang="en-IN" dirty="0"/>
              <a:t> language’s basic data structures. </a:t>
            </a:r>
          </a:p>
          <a:p>
            <a:r>
              <a:rPr lang="en-IN" dirty="0"/>
              <a:t>The connecting edges in any flow diagram, called the Data Flow Graph, are Tensors. </a:t>
            </a:r>
          </a:p>
          <a:p>
            <a:r>
              <a:rPr lang="en-IN" dirty="0"/>
              <a:t>These are multi-linear maps which can be anything from vector spaces to real numbers. </a:t>
            </a:r>
          </a:p>
          <a:p>
            <a:r>
              <a:rPr lang="en-IN" dirty="0"/>
              <a:t>So a tensor can be a scalar or vector, or matrix.</a:t>
            </a:r>
          </a:p>
          <a:p>
            <a:r>
              <a:rPr lang="en-IN" dirty="0" err="1"/>
              <a:t>TensorFlow</a:t>
            </a:r>
            <a:r>
              <a:rPr lang="en-IN" dirty="0"/>
              <a:t> programs are usually structured into a construction phase that assembles a graph and an execution phase that uses a session to execute.</a:t>
            </a:r>
          </a:p>
        </p:txBody>
      </p:sp>
    </p:spTree>
    <p:extLst>
      <p:ext uri="{BB962C8B-B14F-4D97-AF65-F5344CB8AC3E}">
        <p14:creationId xmlns:p14="http://schemas.microsoft.com/office/powerpoint/2010/main" val="314136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 identify tensors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1. Rank</a:t>
            </a:r>
          </a:p>
          <a:p>
            <a:r>
              <a:rPr lang="en-IN" dirty="0"/>
              <a:t>The unit of dimensionality described within the tensor is called a rank. It identifies the number of dimensions of the tensor.</a:t>
            </a:r>
          </a:p>
          <a:p>
            <a:pPr marL="0" indent="0">
              <a:buNone/>
            </a:pPr>
            <a:r>
              <a:rPr lang="en-IN" b="1" dirty="0"/>
              <a:t>2. Shape</a:t>
            </a:r>
          </a:p>
          <a:p>
            <a:r>
              <a:rPr lang="en-IN" dirty="0"/>
              <a:t>The number of rows and columns together define the shape of the Tensor.</a:t>
            </a:r>
          </a:p>
          <a:p>
            <a:pPr marL="0" indent="0">
              <a:buNone/>
            </a:pPr>
            <a:r>
              <a:rPr lang="en-IN" b="1" dirty="0"/>
              <a:t>3. Type</a:t>
            </a:r>
          </a:p>
          <a:p>
            <a:r>
              <a:rPr lang="en-IN" dirty="0"/>
              <a:t>The type describes the data type assigned to Tensor’s elements.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74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372"/>
            <a:ext cx="10515600" cy="5798591"/>
          </a:xfrm>
        </p:spPr>
        <p:txBody>
          <a:bodyPr/>
          <a:lstStyle/>
          <a:p>
            <a:r>
              <a:rPr lang="en-IN" dirty="0"/>
              <a:t>For building a Tensor, we need to consider building an n-dimensional array and converting the n-dimensional array. The various dimensions  are as follows.</a:t>
            </a:r>
          </a:p>
          <a:p>
            <a:pPr marL="0" indent="0">
              <a:buNone/>
            </a:pPr>
            <a:r>
              <a:rPr lang="en-IN" b="1" dirty="0"/>
              <a:t>One Dimensional Tensor:</a:t>
            </a:r>
            <a:endParaRPr lang="en-IN" dirty="0"/>
          </a:p>
          <a:p>
            <a:r>
              <a:rPr lang="en-IN" dirty="0"/>
              <a:t>It is a normal array structure that includes one set of values of the same data type.</a:t>
            </a:r>
          </a:p>
          <a:p>
            <a:pPr marL="0" indent="0">
              <a:buNone/>
            </a:pPr>
            <a:r>
              <a:rPr lang="en-IN" b="1" dirty="0"/>
              <a:t>Two Dimensional Tensor:</a:t>
            </a:r>
            <a:endParaRPr lang="en-IN" dirty="0"/>
          </a:p>
          <a:p>
            <a:r>
              <a:rPr lang="en-IN" dirty="0"/>
              <a:t>For creating a two-dimensional Tensor, the sequence of arrays is used.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66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graphs and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important to understand that the graph and sessions get created, managing the Tensors and generating the appropriate output. </a:t>
            </a:r>
          </a:p>
          <a:p>
            <a:r>
              <a:rPr lang="en-IN" dirty="0"/>
              <a:t>With the help of the graph, we have the output specifying the mathematical calculations between Tensors.</a:t>
            </a:r>
          </a:p>
          <a:p>
            <a:r>
              <a:rPr lang="en-IN" dirty="0"/>
              <a:t> Graphs save computation by only fetching the values we require by running the specific </a:t>
            </a:r>
            <a:r>
              <a:rPr lang="en-IN" dirty="0" err="1"/>
              <a:t>subgraphs</a:t>
            </a:r>
            <a:r>
              <a:rPr lang="en-IN" dirty="0"/>
              <a:t>, facilitate distributed computation, dividing the work across multiple devices. </a:t>
            </a:r>
          </a:p>
          <a:p>
            <a:r>
              <a:rPr lang="en-IN" dirty="0"/>
              <a:t>Also, many common machine learning models are visualized as graphs.</a:t>
            </a:r>
          </a:p>
        </p:txBody>
      </p:sp>
    </p:spTree>
    <p:extLst>
      <p:ext uri="{BB962C8B-B14F-4D97-AF65-F5344CB8AC3E}">
        <p14:creationId xmlns:p14="http://schemas.microsoft.com/office/powerpoint/2010/main" val="112889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Characteristics of </a:t>
            </a:r>
            <a:r>
              <a:rPr lang="en-IN" b="1" dirty="0" err="1"/>
              <a:t>Tensorflow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069"/>
            <a:ext cx="10515600" cy="483689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With </a:t>
            </a:r>
            <a:r>
              <a:rPr lang="en-IN" dirty="0" err="1"/>
              <a:t>TensorFlow</a:t>
            </a:r>
            <a:r>
              <a:rPr lang="en-IN" dirty="0"/>
              <a:t>, the visualization of the graph becomes easier as compared to other libraries like </a:t>
            </a:r>
            <a:r>
              <a:rPr lang="en-IN" dirty="0" err="1"/>
              <a:t>Numpy</a:t>
            </a:r>
            <a:r>
              <a:rPr lang="en-IN" dirty="0"/>
              <a:t> etc.</a:t>
            </a:r>
          </a:p>
          <a:p>
            <a:r>
              <a:rPr lang="en-IN" dirty="0" err="1"/>
              <a:t>TensorFlow</a:t>
            </a:r>
            <a:r>
              <a:rPr lang="en-IN" dirty="0"/>
              <a:t> is an open-source library that offers flexibility in terms of modularity in operation.</a:t>
            </a:r>
          </a:p>
          <a:p>
            <a:r>
              <a:rPr lang="en-IN" dirty="0"/>
              <a:t>Easily trainable on CPU as well as GPU for distributed computing.</a:t>
            </a:r>
          </a:p>
          <a:p>
            <a:r>
              <a:rPr lang="en-IN" dirty="0" err="1"/>
              <a:t>TensorFlow</a:t>
            </a:r>
            <a:r>
              <a:rPr lang="en-IN" dirty="0"/>
              <a:t> provides Parallel Neural Network Training, which makes the models efficient on large-scale systems.</a:t>
            </a:r>
          </a:p>
          <a:p>
            <a:r>
              <a:rPr lang="en-IN" dirty="0"/>
              <a:t>It has a feature column that helps in bridging input data with the model.</a:t>
            </a:r>
          </a:p>
          <a:p>
            <a:r>
              <a:rPr lang="en-IN" dirty="0"/>
              <a:t>Provides an extensive suite of functions and classes that allow users to define models from scratch.</a:t>
            </a:r>
          </a:p>
          <a:p>
            <a:r>
              <a:rPr lang="en-IN" dirty="0"/>
              <a:t>With </a:t>
            </a:r>
            <a:r>
              <a:rPr lang="en-IN" dirty="0" err="1"/>
              <a:t>TensorBoard</a:t>
            </a:r>
            <a:r>
              <a:rPr lang="en-IN" dirty="0"/>
              <a:t>, a different representation of a model can be evaluated, and the changes necessary can be made while debugging it.</a:t>
            </a:r>
          </a:p>
          <a:p>
            <a:r>
              <a:rPr lang="en-IN" dirty="0" err="1"/>
              <a:t>TensorFlow</a:t>
            </a:r>
            <a:r>
              <a:rPr lang="en-IN" dirty="0"/>
              <a:t> separates the definition of computations from their execution.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79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 of </a:t>
            </a:r>
            <a:r>
              <a:rPr lang="en-IN" b="1" dirty="0" err="1"/>
              <a:t>Tensorflow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TensorFlow</a:t>
            </a:r>
            <a:r>
              <a:rPr lang="en-IN" dirty="0"/>
              <a:t> can build any </a:t>
            </a:r>
            <a:r>
              <a:rPr lang="en-IN" dirty="0">
                <a:hlinkClick r:id="rId2"/>
              </a:rPr>
              <a:t>type of Deep Learning algorithms</a:t>
            </a:r>
            <a:r>
              <a:rPr lang="en-IN" dirty="0"/>
              <a:t> like CNN, RNN, DBN, </a:t>
            </a:r>
            <a:r>
              <a:rPr lang="en-IN" dirty="0" err="1"/>
              <a:t>FeedForward</a:t>
            </a:r>
            <a:r>
              <a:rPr lang="en-IN" dirty="0"/>
              <a:t> Neural Network, </a:t>
            </a:r>
            <a:r>
              <a:rPr lang="en-IN" dirty="0">
                <a:hlinkClick r:id="rId3"/>
              </a:rPr>
              <a:t>Natural Language Processing</a:t>
            </a:r>
            <a:r>
              <a:rPr lang="en-IN" dirty="0"/>
              <a:t>, etc. There are several programming elements in introducing </a:t>
            </a:r>
            <a:r>
              <a:rPr lang="en-IN" dirty="0" err="1"/>
              <a:t>TensorFlow</a:t>
            </a:r>
            <a:r>
              <a:rPr lang="en-IN" dirty="0"/>
              <a:t> like Constants, Variables, Placeholders, Sessions, etc. </a:t>
            </a:r>
          </a:p>
        </p:txBody>
      </p:sp>
    </p:spTree>
    <p:extLst>
      <p:ext uri="{BB962C8B-B14F-4D97-AF65-F5344CB8AC3E}">
        <p14:creationId xmlns:p14="http://schemas.microsoft.com/office/powerpoint/2010/main" val="360718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687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Tensorflow</vt:lpstr>
      <vt:lpstr>General overview </vt:lpstr>
      <vt:lpstr>General overview</vt:lpstr>
      <vt:lpstr>Main Components of Tensorflow </vt:lpstr>
      <vt:lpstr>Parameters identify tensors</vt:lpstr>
      <vt:lpstr>PowerPoint Presentation</vt:lpstr>
      <vt:lpstr>Importance of graphs and sessions</vt:lpstr>
      <vt:lpstr>Characteristics of Tensorflow </vt:lpstr>
      <vt:lpstr>Applications of Tensorflow </vt:lpstr>
      <vt:lpstr>Applications of Tensorflow </vt:lpstr>
      <vt:lpstr>Installation of Tensorflow </vt:lpstr>
      <vt:lpstr>Basic Data Types of Tensorflow </vt:lpstr>
      <vt:lpstr>Tensors </vt:lpstr>
      <vt:lpstr>Properties of Tensor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Tensorflow</dc:title>
  <dc:creator>Microsoft account</dc:creator>
  <cp:lastModifiedBy>deraj yojith</cp:lastModifiedBy>
  <cp:revision>15</cp:revision>
  <dcterms:created xsi:type="dcterms:W3CDTF">2022-07-03T12:10:18Z</dcterms:created>
  <dcterms:modified xsi:type="dcterms:W3CDTF">2022-08-05T04:11:11Z</dcterms:modified>
</cp:coreProperties>
</file>