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notesSlides/notesSlide1.xml" ContentType="application/vnd.openxmlformats-officedocument.presentationml.notesSlide+xml"/>
  <Override PartName="/ppt/ink/ink2.xml" ContentType="application/inkml+xml"/>
  <Override PartName="/ppt/notesSlides/notesSlide2.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3.xml" ContentType="application/vnd.openxmlformats-officedocument.presentationml.notesSlide+xml"/>
  <Override PartName="/ppt/ink/ink7.xml" ContentType="application/inkml+xml"/>
  <Override PartName="/ppt/ink/ink8.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9.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0.xml" ContentType="application/inkml+xml"/>
  <Override PartName="/ppt/ink/ink11.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2.xml" ContentType="application/inkml+xml"/>
  <Override PartName="/ppt/ink/ink13.xml" ContentType="application/inkml+xml"/>
  <Override PartName="/ppt/notesSlides/notesSlide14.xml" ContentType="application/vnd.openxmlformats-officedocument.presentationml.notesSlide+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15.xml" ContentType="application/vnd.openxmlformats-officedocument.presentationml.notesSlide+xml"/>
  <Override PartName="/ppt/ink/ink20.xml" ContentType="application/inkml+xml"/>
  <Override PartName="/ppt/notesSlides/notesSlide16.xml" ContentType="application/vnd.openxmlformats-officedocument.presentationml.notesSlide+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notesSlides/notesSlide27.xml" ContentType="application/vnd.openxmlformats-officedocument.presentationml.notesSlide+xml"/>
  <Override PartName="/ppt/ink/ink44.xml" ContentType="application/inkml+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ink/ink45.xml" ContentType="application/inkml+xml"/>
  <Override PartName="/ppt/notesSlides/notesSlide30.xml" ContentType="application/vnd.openxmlformats-officedocument.presentationml.notesSlide+xml"/>
  <Override PartName="/ppt/ink/ink46.xml" ContentType="application/inkml+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ink/ink47.xml" ContentType="application/inkml+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ink/ink4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2"/>
  </p:notesMasterIdLst>
  <p:handoutMasterIdLst>
    <p:handoutMasterId r:id="rId73"/>
  </p:handoutMasterIdLst>
  <p:sldIdLst>
    <p:sldId id="256" r:id="rId2"/>
    <p:sldId id="283" r:id="rId3"/>
    <p:sldId id="333" r:id="rId4"/>
    <p:sldId id="334" r:id="rId5"/>
    <p:sldId id="373" r:id="rId6"/>
    <p:sldId id="374" r:id="rId7"/>
    <p:sldId id="376" r:id="rId8"/>
    <p:sldId id="377" r:id="rId9"/>
    <p:sldId id="335" r:id="rId10"/>
    <p:sldId id="375" r:id="rId11"/>
    <p:sldId id="336" r:id="rId12"/>
    <p:sldId id="337" r:id="rId13"/>
    <p:sldId id="338" r:id="rId14"/>
    <p:sldId id="339" r:id="rId15"/>
    <p:sldId id="372" r:id="rId16"/>
    <p:sldId id="340" r:id="rId17"/>
    <p:sldId id="341" r:id="rId18"/>
    <p:sldId id="342" r:id="rId19"/>
    <p:sldId id="343" r:id="rId20"/>
    <p:sldId id="344" r:id="rId21"/>
    <p:sldId id="345" r:id="rId22"/>
    <p:sldId id="285" r:id="rId23"/>
    <p:sldId id="379" r:id="rId24"/>
    <p:sldId id="351" r:id="rId25"/>
    <p:sldId id="347" r:id="rId26"/>
    <p:sldId id="378" r:id="rId27"/>
    <p:sldId id="380" r:id="rId28"/>
    <p:sldId id="381" r:id="rId29"/>
    <p:sldId id="348" r:id="rId30"/>
    <p:sldId id="349" r:id="rId31"/>
    <p:sldId id="382" r:id="rId32"/>
    <p:sldId id="383" r:id="rId33"/>
    <p:sldId id="384" r:id="rId34"/>
    <p:sldId id="389" r:id="rId35"/>
    <p:sldId id="388" r:id="rId36"/>
    <p:sldId id="390" r:id="rId37"/>
    <p:sldId id="391" r:id="rId38"/>
    <p:sldId id="350" r:id="rId39"/>
    <p:sldId id="356" r:id="rId40"/>
    <p:sldId id="352" r:id="rId41"/>
    <p:sldId id="353" r:id="rId42"/>
    <p:sldId id="354" r:id="rId43"/>
    <p:sldId id="355" r:id="rId44"/>
    <p:sldId id="357" r:id="rId45"/>
    <p:sldId id="358" r:id="rId46"/>
    <p:sldId id="359" r:id="rId47"/>
    <p:sldId id="360" r:id="rId48"/>
    <p:sldId id="361" r:id="rId49"/>
    <p:sldId id="362" r:id="rId50"/>
    <p:sldId id="363" r:id="rId51"/>
    <p:sldId id="387" r:id="rId52"/>
    <p:sldId id="386" r:id="rId53"/>
    <p:sldId id="385" r:id="rId54"/>
    <p:sldId id="392" r:id="rId55"/>
    <p:sldId id="394" r:id="rId56"/>
    <p:sldId id="393" r:id="rId57"/>
    <p:sldId id="395" r:id="rId58"/>
    <p:sldId id="396" r:id="rId59"/>
    <p:sldId id="286" r:id="rId60"/>
    <p:sldId id="364" r:id="rId61"/>
    <p:sldId id="365" r:id="rId62"/>
    <p:sldId id="366" r:id="rId63"/>
    <p:sldId id="367" r:id="rId64"/>
    <p:sldId id="368" r:id="rId65"/>
    <p:sldId id="331" r:id="rId66"/>
    <p:sldId id="321" r:id="rId67"/>
    <p:sldId id="369" r:id="rId68"/>
    <p:sldId id="370" r:id="rId69"/>
    <p:sldId id="371" r:id="rId70"/>
    <p:sldId id="332"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51">
          <p15:clr>
            <a:srgbClr val="A4A3A4"/>
          </p15:clr>
        </p15:guide>
        <p15:guide id="2" pos="53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THANGAKUMAR J" initials="DTJ" lastIdx="1" clrIdx="0">
    <p:extLst>
      <p:ext uri="{19B8F6BF-5375-455C-9EA6-DF929625EA0E}">
        <p15:presenceInfo xmlns:p15="http://schemas.microsoft.com/office/powerpoint/2012/main" userId="DR THANGAKUMAR 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guide orient="horz" pos="4151"/>
        <p:guide pos="536"/>
      </p:guideLst>
    </p:cSldViewPr>
  </p:slideViewPr>
  <p:notesTextViewPr>
    <p:cViewPr>
      <p:scale>
        <a:sx n="1" d="1"/>
        <a:sy n="1" d="1"/>
      </p:scale>
      <p:origin x="0" y="0"/>
    </p:cViewPr>
  </p:notesTextViewPr>
  <p:notesViewPr>
    <p:cSldViewPr snapToGrid="0">
      <p:cViewPr varScale="1">
        <p:scale>
          <a:sx n="52" d="100"/>
          <a:sy n="52" d="100"/>
        </p:scale>
        <p:origin x="286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C9F3A78-4BFE-4C17-BFC2-FEA27AD7A4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23DE6668-234E-4D55-9951-1B74AAEFAE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4855DE-1565-47AB-8B39-78992C08112F}" type="datetimeFigureOut">
              <a:rPr lang="en-IN" smtClean="0"/>
              <a:t>25-09-2020</a:t>
            </a:fld>
            <a:endParaRPr lang="en-IN"/>
          </a:p>
        </p:txBody>
      </p:sp>
      <p:sp>
        <p:nvSpPr>
          <p:cNvPr id="4" name="Footer Placeholder 3">
            <a:extLst>
              <a:ext uri="{FF2B5EF4-FFF2-40B4-BE49-F238E27FC236}">
                <a16:creationId xmlns:a16="http://schemas.microsoft.com/office/drawing/2014/main" id="{BAA11243-96DF-4841-82A6-E6A48F9ED57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8D8B6A2-C1DB-4CC5-A2C2-72D5F17C6E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2D49E6-F9A9-4872-9285-2B59B4A8A566}" type="slidenum">
              <a:rPr lang="en-IN" smtClean="0"/>
              <a:t>‹#›</a:t>
            </a:fld>
            <a:endParaRPr lang="en-IN"/>
          </a:p>
        </p:txBody>
      </p:sp>
    </p:spTree>
    <p:extLst>
      <p:ext uri="{BB962C8B-B14F-4D97-AF65-F5344CB8AC3E}">
        <p14:creationId xmlns:p14="http://schemas.microsoft.com/office/powerpoint/2010/main" val="3112443169"/>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9-07T03:09:48.084"/>
    </inkml:context>
    <inkml:brush xml:id="br0">
      <inkml:brushProperty name="width" value="0.05292" units="cm"/>
      <inkml:brushProperty name="height" value="0.05292" units="cm"/>
      <inkml:brushProperty name="color" value="#FF0000"/>
    </inkml:brush>
  </inkml:definitions>
  <inkml:trace contextRef="#ctx0" brushRef="#br0">17760 10344 0,'-25'0'297,"1"-25"-297,-26 25 31,0 0-15,26 25 15,-1 24-31,-75-24 16,100 25-1,-49-50 1,24 24 15,25 1-15,0 0-1,-25 0 17,25 49-32,0 1 31,0 98-15,0-148-16,0 0 31,0 24-16,0 1 1,0 0 0,50 49-1,-1-49 1,-49-26 0,25 26-16,0-50 15,0 0 16,0 25-15,49-25 31,-24 0-47,-25 0 0,24-25 31,-24 0-31,25 0 31,-26 1-15,1 24 15,0-50-15,0 50 0,-25-50-1,25 50 1,-1-25-1,-24 1 17,0-1-32,25-198 15,-25 198 1,0 0 0,0 0-1,0 0 32,0 1-31,0-1 15,0 0-15,-25 0-1,1 0 32,24 1-31,-25-1-16,0 25 15,25-25 1,0 0 15,-25 25-31,25-25 16,-25 25-1,1-24 32,-1 24-31,0 0 46,0 0-15,25-25-15</inkml:trace>
  <inkml:trace contextRef="#ctx0" brushRef="#br0" timeOffset="2126.67">22002 10418 0,'-25'0'157,"0"0"-157,0 0 31,1 0-15,-1 0-1,-50 0 1,51 0-1,-26 25 1,25 0 0,-25-1-1,50 1 1,-49 25 0,24 24-1,25-49 1,0 25-1,0-1 17,0-24-17,0 0 1,0 0 0,0 24-1,25 1 1,0-50 15,24 25 16,-49-1-31,25 1-1,-25 0 1,25 0-1,49 24 1,26-24-16,-76-25 16,26 0 15,0 0-15,-26 0-1,26 0 1,0 0-1,24-49 1,-74 24 0,25 0-1,0 0 1,-25-24-16,49 24 16,-49 0 15,0-25-16,50 1 1,-25-1 0,-25 1 15,-50-26-15,50 26-1,-25 49 1,0-25-1,1 25 1,24-25 0,-50 25 15,25-25-15,25 0-1,-25 25 1,1 0-1,-1-24 1,-25-1 0,-24 0-1,49 0 1,0 25 15</inkml:trace>
  <inkml:trace contextRef="#ctx0" brushRef="#br0" timeOffset="4726.1">17959 13568 0,'-25'0'203,"0"0"-187,-25 0-1,-123-25 1,123 25-16,25 0 16,1 0-1,-26 0 1,0 0 0,-24 50-1,49-25 32,25 0-31,0-1-1,-25 1 1,0 25 0,25-1-1,0-24 1,0 0-1,0 0 1,0 0 0,0 24-1,0 1 17,25-25-32,50 74 31,-26-74-16,-24 24 1,0-49 0,0 25-16,0 0 15,-1-25 17,76 49-17,-76-49 1,1 0-1,0 0 17,0 0-17,0 0 1,24 0 0,-24 0-1,0 0 1,0-24-1,-1-26 1,26-74 0,0 74-1,-26 26 1,-24-26 0,50-24-1,-50 49 1,0 0 15,0 0 0,0 0-15,0 1 0,0-1 15,0 0 0,-25 0-15,-24 25-1,24-25 1,0 25 0,25-24-1,-25 24 1,0 0-1,25-25 32,-24 25-31</inkml:trace>
  <inkml:trace contextRef="#ctx0" brushRef="#br0" timeOffset="7251.33">21903 13494 0,'0'-25'94,"-25"25"-79,0 0 17,0 0-32,0 0 15,1 0 32,-101 25-31,51 0-1,74-1 1,-50 1 0,26 0-1,-1 0 1,25 0-1,-25-1 17,0 1-17,25 0 1,-25 25 0,1 24-1,24 0 1,0-49-1,0 0 1,0 0 0,0 24-1,0 1 17,24 24-17,-24-49 1,25-25 15,0 50-31,25-25 16,-1-1-1,-24 1 1,25 0 0,-1 0-1,1-25 1,-25 0-1,0 0 1,-1 0-16,26 0 16,0 0-1,-1-25 17,26-25-17,-26 26 1,-24-1-1,0 25 1,0-25 0,-25 0-1,0-24 32,0-26-31,24-98-1,-24-1 1,0 149 0,0 0-1,0 1 1,0-1 31,0 0-16,-24 0-15,-1-24-1,0 24 1,-25 25 0,50-25-16,-24 25 15,24-25 32,-25 25-31,0 0 31,0 0-16,0 0 16</inkml:trace>
  <inkml:trace contextRef="#ctx0" brushRef="#br0" timeOffset="9011.39">17711 10964 0,'24'-25'172,"26"0"-156,0 0-1,-26 25 1,-24-25-1,25 25 48</inkml:trace>
  <inkml:trace contextRef="#ctx0" brushRef="#br0" timeOffset="10547.42">18008 10864 0,'25'0'94,"0"0"-63,74 0-31,348-24 16,-249 24-1,0 0 17,1 0-32,49-50 31,-50 0-15,100 26-16,-50-51 15,-74 50 1,-50 25-1,0 25 1,-50 0 0,-24-25-1,-25 25 1,-1-25 15,1 0 0,0 0-31,0 0 79,0 0-48,74-25-16,74-25 1,-98 50 0,123 0-1,1 50 1,-26-50-16,-148 0 16,0 0-1,0 0 16,0 0 79</inkml:trace>
  <inkml:trace contextRef="#ctx0" brushRef="#br0" timeOffset="13106.95">22027 11261 0,'0'-24'171,"0"98"1,0 124-156,0-74-16,0 75 16,0-125-1,0-24 1,0-25 15,0 24-15,0 1-1,0-25 1,49 49 0,-49-49-1,25 49 1,-25-49 15,0 25-15,25 49-1,0 75 1,-25-50 0,0-100-1,0 26 1,0-25-1,0 0 1,0 49 0,0 0-1,0-24 1,0-25 0,0 0-1,0-1 1,0 1 31,-25-25-32,25 25 1,0 0 0,-50 25-1,50-26 16,-25-24 110,25 25-110,-24 0-31,24 0 16,0 0 0,0-1 77</inkml:trace>
  <inkml:trace contextRef="#ctx0" brushRef="#br0" timeOffset="14730.99">21406 13915 0,'-24'0'125,"-76"0"-110,-247 0-15,0 0 31,124 0-15,-149 0 0,148-24-1,-24 24-15,-49 0 16,-100-50 0,198 25-1,50 25 1,100 0-1,24 0 1,0 0 0,0 0 15,1 0 31,-1 0-15,0 0-47,-25 0 16,1 0 15,-1 0-15,25 0 15</inkml:trace>
  <inkml:trace contextRef="#ctx0" brushRef="#br0" timeOffset="16179.04">17884 13643 0,'-25'-25'141,"25"-74"-110,-24-199-31,24 0 16,-25 1-1,25 49 1,-25-25 0,-25-124 15,50 198-16,0 150 1,-24-1 0,24 1-1,-25 24 1,25 0 0,0-25-1,0-24 1,-25-100-1,25 149 1,-25 1 31</inkml:trace>
  <inkml:trace contextRef="#ctx0" brushRef="#br0" timeOffset="32516.97">17636 10616 0,'0'75'172,"25"-26"-156,-25 26-16,25-50 16,-25 24-1,25-24 1,-25 0 46,0 0 48,24-25-63</inkml:trace>
  <inkml:trace contextRef="#ctx0" brushRef="#br0" timeOffset="34173.01">21903 10716 0,'-25'0'16,"50"0"156,-1 0-141,26 0-15,-25 0 31,-25 24 15,0 26-46,0 0-1,0-1 1,-25-49 15,25 25-15,-25-25-16,50 0 94,0 0-79,24-25 1,-24 25-1,0 0 17,-25-25 30,25 25-46,0 0 62</inkml:trace>
  <inkml:trace contextRef="#ctx0" brushRef="#br0" timeOffset="36229.06">17636 13866 0,'-25'0'16,"25"-25"140,75 0-140,-50 0-1,24 25 1,-24 0-1,0 0 17,0 0-32,-25 50 62,0-25-46,0 24-16,0-24 15,0 0 17,24-25 124,1 0-109,-25 25 31,-49 24-47,-1-49-15,0 0-1,50 25 32,-24-25-47</inkml:trace>
  <inkml:trace contextRef="#ctx0" brushRef="#br0" timeOffset="38477.11">21779 13915 0,'0'-24'109,"0"-1"-47,-25 124 79,0 0-125,0-49-16,-25-25 15,50 24 1,25-49 250,0 0-251,0 0 32,0 0-16,0 0-31,-1 0 32,1 0 14,0 0-30,0 0 15,0 0 16,-1 0 94,26 0-110,-50-25-15,25 25-1,-25-24 95</inkml:trace>
  <inkml:trace contextRef="#ctx0" brushRef="#br0" timeOffset="39757.15">21828 14039 0,'0'25'31,"0"0"-16,0 0 1,0 0 0,0-1 31,0 1-32,0 0 16,0 0-15,25 0-16,-25-1 47,0 1 109,0 0-109</inkml:trace>
  <inkml:trace contextRef="#ctx0" brushRef="#br0" timeOffset="44281.49">20662 7640 0,'50'0'94,"0"-25"-79,-1 25-15,-24 0 16,0 0 15,-25-25-15,25 25-1</inkml:trace>
  <inkml:trace contextRef="#ctx0" brushRef="#br0" timeOffset="45681.52">21878 7466 0,'25'0'16,"173"0"0,100-25-1,-150-24 1,-123 49 0,25-25-1,-25 25 16,-149 149 126,99-124-142</inkml:trace>
  <inkml:trace contextRef="#ctx0" brushRef="#br0" timeOffset="46545.55">21903 8012 0,'49'0'15,"249"-50"1,-75-24-16,0 74 15,-173 0 1,0-25 0,-26 25 15</inkml:trace>
  <inkml:trace contextRef="#ctx0" brushRef="#br0" timeOffset="48248.68">24730 6375 0,'-25'-25'16,"1"25"47,-100-25-48,-149 25 1,124 0-1,-25 0 1,25 0 0,100 0-1,-125 99 1,100-74 0,49 0-1,25 0 1,-25 49-1,25 125 1,0-50 0,0-75-1,124 75 1,50-25 0,-125-124-1,51 25 1,98 74-16,-148-74 31,-1-25-15,-24 24-1,-25 26 1,0 0 0,0 24-1,-25 0 1,1-24-16,-26 0 15,0-26 1,26-24 0,-1 0-1,0 0 1,0 0 0,50 75 124,99 198-140,25 124 16,-100-249-1,-24 26 1,0 25 0,-25-150-1,0 26-15,0-1 32,0 25-17,25-99 1,-25 50-1,25-50 1,-25 25 0,24-25 46,1 0-15</inkml:trace>
  <inkml:trace contextRef="#ctx0" brushRef="#br0" timeOffset="48632.68">24482 9451 0</inkml:trace>
  <inkml:trace contextRef="#ctx0" brushRef="#br0" timeOffset="50320.73">24457 7565 0,'50'0'109,"49"50"-93,-49 0-1,-1-1 1,26-24 0,-50 0-1,-25 0 1,24-25 0,1 0 155,-25-25-139,25-50-17,-25 1-15,0 0 16,0 49 15,0 0 16,0 0 0,0 0-16</inkml:trace>
  <inkml:trace contextRef="#ctx0" brushRef="#br0" timeOffset="51470.15">25078 7516 0,'0'25'78,"0"-1"-78,0 26 32,0 0-17,0-1 1,0 1-16,0 123 15,0 100 1,0-223 0,0-25 15,0 0-15</inkml:trace>
  <inkml:trace contextRef="#ctx0" brushRef="#br0" timeOffset="53883.55">25400 7317 0,'25'0'94,"0"50"-79,24 24 1,-24 1 0,0-50-1,-25-1 1,-25-48 124,-25-26-124,1 0 0,24-24-1,0 49 1,25 0 0,0 1 30,0-1 33,25 0-48,74 0-16,-49 0-15,-25 1 16,-1 24 0,51 0-1,-75-25 110,25 25-93,-25 49 93,-25 1-110,-25 0 1,1-1-1,24-49 1,0 0 156,75 0 47,49-25-219,-99 1 31,25 24-15,-1 0 77,1-50 79</inkml:trace>
  <inkml:trace contextRef="#ctx0" brushRef="#br0" timeOffset="54798.15">25648 7640 0,'25'-50'109,"124"-24"-93,-75 24-1,-49 50 1,25-25-1,-26 25 1,-24-24-16</inkml:trace>
  <inkml:trace contextRef="#ctx0" brushRef="#br0" timeOffset="56711.38">25921 6300 0,'0'-24'63,"25"24"-32,24-25-15,26 0-1,198 0 1,-149 25-16,-100 0 16,1 0 30,-25 25-14,0 25-17,50 123 1,-75 299 0,25-299-1,0-148 1,0 0 15,25-25 16,0 0-31,-1 0-1,26-25-15,-50 0 16,25-24-1,0 49 64,-25-25-64,0 74 32,0 26-31,0-1-1,0 1 1,0-1 0,0-24-16,0-1 15,24-24 1,-24 25-1,0-1 1,50 1 0,-25-1-1,0 26-15,-1-26 16,1 26 0,0 148-1,25 0 1,-50-198-1,0 50 17,49 24-17,-49-50 1,-74 150 0,24-150-1,-24 1 1,49-25-1,0 0 1,-24-25 0,-571 99-1,520-99 1,51 0 0,24 0 15</inkml:trace>
  <inkml:trace contextRef="#ctx0" brushRef="#br0" timeOffset="58415.42">24507 9426 0,'25'0'203,"24"-25"-187,26 0-1,-26 25 1,-24-25-1,0 1 1,0 24 0,0 0-1,-25-25 32,0 0 31,24 25-31,-24-25-31</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9-08T07:39:34.729"/>
    </inkml:context>
    <inkml:brush xml:id="br0">
      <inkml:brushProperty name="width" value="0.05292" units="cm"/>
      <inkml:brushProperty name="height" value="0.05292" units="cm"/>
      <inkml:brushProperty name="color" value="#FF0000"/>
    </inkml:brush>
  </inkml:definitions>
  <inkml:trace contextRef="#ctx0" brushRef="#br0">9773 16421 0,'0'25'46,"25"-1"-30,0 1 0,-1 0 15,1 0-15,-25 24-1,50 1 1,-25-25-16,24 0 15,-49-1 1,25-24 0,-25 50-1,25-25 1,25 0 0,-26-25-1,26 24 1,-25 1-1,24-25 1,26 0 15,-26 0-15,26 0 0,-1 0-1,1 0 1,-26 0-1,1 0 1,74-25 15,-75 25-31,1-24 16,24-1 0,1 25-1,-50 0 1,-1 0-1,1 0 1,50 0 0,-26 0 15,26 0-15,-26 0-1,-24 0 1,0 0-1,0 0 1,49 0 0,-49 0-16,0 0 15,74 0 1,-25 0 0,-49 0-1,0 25 1,49-25-1,-24 24 1,0-24 0,-26 0-16,1 0 15,0 0-15,25 0 16,-26 0-16,1 0 16,25 25-16,-25-25 15,0 25-15,24-25 16,-24 0-16,0 0 15,0 0-15,24 0 16,-24 25-16,0-25 16,24 0-16,-24 0 15,25 0-15,-1 0 16,1 0-16,24 25 16,1-25-16,-1 0 15,1 0-15,24 0 16,0 0-16,0 0 15,25 0-15,25 0 16,-25 0-16,50 0 16,-50 0-16,25-25 15,-25 25-15,25-25 16,-25 25-16,-25-25 16,-50 25-16,-24 0 15,0 0-15,0 0 16,0 0-16,-1 0 15,1 0 1,25 0 0,-25 0-1,-1 0 1,1 0-16,0 0 16,25 0-16,-26 0 15,1 0-15,25 0 16,24 0-16,-49 0 15,25 0-15,-26 0 16,26 0-16,-25 0 16,25 0-16,-26-25 15,26 25-15,-25-24 16,0 24-16,-1 0 16,26 0-16,-25 0 15,0 0-15,-1 0 16,1 0-1,0 0-15,0 0 16,0 0 0,-1 0-1,-24-25 79,-24 25-78</inkml:trace>
  <inkml:trace contextRef="#ctx0" brushRef="#br0" timeOffset="3271.86">9723 16594 0,'0'-24'16,"25"-1"31,0 0-47,25 0 15,-1-49 1,50-1-1,-24 1 1,-1 24 0,1 1-1,-50 24 1,-1 25 15,26 0-15,-25 0-16,49 0 15,75 0 1,49 0 0,50 0-1,-49 0 17,24-50-17,-74 50 1,-99 0-16,49 0 15,-50 0 1,1 25 0,0-25-1,-1 0 1,50 0 0,-49 0-1,24 0 1,-24 0-1,25 0 1,-26 0 0,26-25 15,24 0-15,25 25-1,-25 0 1,0 0-1,-24 0 1,-26 0 0,26-24-1,-1 24 1,50-25 0,0 25-1,0-50 1,0 25-1,25 25 1,0-24 15,24 24-15,-73-25 0,48 0-1,76 25 1,-150 0-1,25 0 1,-49-25 0,49 25-1,-49-25 1,24 25 0,-24 0-1,24 0 1,1 0-1,24 0 1,0 25 0,100 0 15,-51 0-15,-98 0-1,24-25 1,1 24-1,24 26 1,50-25 0,-25 0-1,-50-1 1,1 26 0,-26-25-1,-24 24 1,25-24-1,-1 50 1,1-26 0,24 26 15,1-1-15,-26 1-1,26-26 1,-26-24-1,1-25 1,-25 0 0,-25 25-1,0 0 1,0-1 46,0 1-46,0 0 0,-25-25-1,25 25-15,-25-25 16,0 0-16,-24 0 16,-1 25-16,-49-25 15,-50 49-15,0 1 16,25-1-16,-25-24 15,1 0-15,24-25 16,-25 0-16,25 0 16,0 0-16,-25 0 15,25 0-15,-25 0 16,25 0-16,-25 0 16,25 0-16,-25 0 15,25-25-15,-25 25 16,25 0-16,-24 0 15,24 0-15,0 0 16,-25 0-16,25 0 16,25 0-16,-50 0 15,25 0-15,-25 0 16,25 0-16,-25 25 16,0-25-16,25 0 15,-25 25-15,50 0 16,-25-25-16,50 0 15,24 0-15,-24 0 16,24 0-16,25 0 16,0 0-16,-24 0 15,-26 24 1,1-24 0,49 0-1,0 0-15,1 0 63,-1-24-48,0-1-15,-25-50 16,26 26 15,24-26-15,-25 51-1,0-26-15,-25 0 16,50 26 0</inkml:trace>
  <inkml:trace contextRef="#ctx0" brushRef="#br0" timeOffset="20226.62">21183 2158 0,'25'0'62,"0"50"-46,24 98-16,1 26 16,49 74-1,-24-99 1,-51-99 0,-24-26-1,0-48 141,0-1-140,0-25-16</inkml:trace>
  <inkml:trace contextRef="#ctx0" brushRef="#br0" timeOffset="22130.3">21109 2084 0,'25'0'78,"-1"0"-62,26 0-16,0 0 16,148-50-1,75-49 1,149-25 0,49-25-1,99-25 1,100-49-1,-347 149 1,321-50 0,-147 49-1,-1 26 1,-99-1 0,-1-24-1,-148-1 1,-173 50-1,-50 25 110,-25 50-109,49 49 0,125 199-1,-50-50 1,-25-124 0,-24-25-1,-75-74 1,-25-25 46,0 0-46,-25 0-16,-49 50 16,-223 24-1,-75 25 1,-248 0-1,273-49 1,-124 24 0,-1241 373-1,1192-323 1,297-50 0,223-49-1,0-25 79,0 0-94,-24 0 16,24 25-16,-25-25 15,25 0 16,-173 0 1,-149 25-17,74 24 1,198 1 0,51-50 202,-51 0-218</inkml:trace>
  <inkml:trace contextRef="#ctx0" brushRef="#br0" timeOffset="23302.21">19571 3101 0,'0'49'78,"25"26"-78,-25-51 15,74 51 1,1-26 0,-1-24-1,0-74 1,1-1-1,-26-24 1,-24 24-16,-25 0 16,0-24-1,-25 24 1,-24-24 0,-26 24-1,51 1 1,-76-1 15,26 1-15,49 24-16,-49 25 15,24 0 1,-24 0 0,-1 49-1,75 1 1,0 24-1,25 1 1,49-26 0,-49 51-1,0-100 1,0 24 0,25 1-1,49 0 1,-25 0-1,25-25 17,-49 0-17,-25 0 1,0 0 0,-1-25-1,-24 0 1,25 25-1,-25-25 48,50 25-32</inkml:trace>
  <inkml:trace contextRef="#ctx0" brushRef="#br0" timeOffset="24122.5">22101 3398 0,'25'0'31,"0"25"-15,-1 49-1,26 26 1,24 148 0,50 49-1,-24-49 1,-26-74-1,-24-75 1,-50-74-16,0 25 16,24-50-1,-48 0 48,-26-25-48,25-25 1,-24-24-16,-75-224 31</inkml:trace>
  <inkml:trace contextRef="#ctx0" brushRef="#br0" timeOffset="25486.58">22051 3497 0,'50'0'16,"24"25"-16,26-25 16,321-49-1,249-125 1,198-148 0,-24 173-1,-125 25 1,-421 74-16,297-99 31,-173 50-15,-150 0-1,-98 24 1,49 1 0,-24 74-1,-75-50-15,-25 26 16,50-26-1,-124 50-15,-1 0 16,1 0 109,25 99-109,-1 25-1,26 149 1,24 0 0,0-75-1,-49-98 1,-25-26-16,24-49 15,1 74 1,-50-74 0,-50-25 31,-24 0-32,-149 74 1,-149 25-1,-273 1 1,-496 49 0,-769 173 15,-149 174-15,1017-298-1,819-148-15,124-25 16,99 0-1,49-25 1,26 0 0,-75-25 202,0 0-218,-25 25 16,-50 0-16</inkml:trace>
  <inkml:trace contextRef="#ctx0" brushRef="#br0" timeOffset="26386.03">17438 5110 0,'0'0'0,"24"-25"15,1 25-15,0 0 16,25 25 0,49 49-1,0 1 1,-24-1-1,-51-49-15,26 24 16,-25-24 15,-25-74 32,0-26-63,-25 1 15,-49-100 1,24-24 0,25 148-1,25 25 1,0 0-16,-25 25 109,1 50-109</inkml:trace>
  <inkml:trace contextRef="#ctx0" brushRef="#br0" timeOffset="26785.87">18083 5011 0,'24'0'31,"1"0"-31,0 0 16,0 0 0,24 24-1,-24 26-15,25 0 16,-1 24 0,26 25-1,-1-24 1,-49-26-1,-50-74 32,-49-74-47,-100-124 16,75 74 0</inkml:trace>
  <inkml:trace contextRef="#ctx0" brushRef="#br0" timeOffset="26968.65">17884 4564 0,'25'0'94</inkml:trace>
  <inkml:trace contextRef="#ctx0" brushRef="#br0" timeOffset="28021.42">18405 5234 0,'0'0'0,"25"25"16,0 49-1,-1-49-15,1 0 16,0-25-1,0-25 48,0-124-47,-25-25-1,-50 26 1,25 73-1,0 75 1,1 25 31,-1 25-47,25-1 16,25 26-1,24-26 1,26 1-1,-1-25 1,-74-1 15,25 26-15,0 0 0,-25-26-1,25-48 48,-25-26-48,24 0-15,-24 1 16,-24-26 0,-26 1-1,-24 49 1,123 50 31,-24 25-32,0-26 1,49 51 0,1-26-1,-51-24 1,1-25-1,-50 0 17,-49-99-17,-25-25 1</inkml:trace>
  <inkml:trace contextRef="#ctx0" brushRef="#br0" timeOffset="28214.59">18628 4514 0,'0'25'16,"0"0"0,0 0-1,0 24 1,0 1-16</inkml:trace>
  <inkml:trace contextRef="#ctx0" brushRef="#br0" timeOffset="29302.03">19348 5308 0,'24'25'15,"-24"-75"17,-24-24-17,-51-174 1,1 0 0,-1-50-1,-24 75 1,-25 99-1,75 124 1,49 50 31,0-1-47,49 26 16,26 148-1,49 50 1,-75-199-16,100 75 15,-75-75 1,1-49 0,-50-25 15,-1 0-15,1-74-1,0-1 1,-50 26-1,-24 24 1,24 25 0,-25 25-1,50 74 1,25-49 0,49 24-1,-24-74 1,25 0-1,24-50 1,0-74 0,0 25 15,-99 74-31,0 0 16,0 50 15,0 0-16,50 50 1,-1-51 0,1-24-1,24-49 1,-49-26 0,-50 1-1,-74-25 1,25-1-1,-1 51-15,-24-26 32,25 26-17,74 24 1,49 99 15,125 100-15,49 0-1,-74-75 1,-75-25 0,-74-49-1,-148 0 1,-51 0-16,1-25 16,-25 0-16</inkml:trace>
  <inkml:trace contextRef="#ctx0" brushRef="#br0" timeOffset="29551.85">18380 5159 0,'50'0'15,"-1"0"1,-24 0-1,25 0 1,-25-24 0,24-26-1,1 25-15,74-124 16,-74 25 0,-50 0-1</inkml:trace>
  <inkml:trace contextRef="#ctx0" brushRef="#br0" timeOffset="30522.71">21679 2183 0,'0'-25'31,"25"25"0,25 25-15,-50 24-1,25-24-15,49 50 16,-24-1 15,-26 0-31,1-49 32,-25-50 77,0-24-109</inkml:trace>
  <inkml:trace contextRef="#ctx0" brushRef="#br0" timeOffset="31274.29">22101 1935 0,'25'25'31,"0"24"-15,24 26 0,1-26-1,24 50 1,1 50 0,-1 0-1,0-75 1,-49-24-1,-50-50 110,25-50-78,-49 1-31,49 24-16</inkml:trace>
  <inkml:trace contextRef="#ctx0" brushRef="#br0" timeOffset="32101.98">22647 2059 0,'24'0'31,"1"0"-15,0 0 0,0 0-1,0-25-15,0 25 16,24 0-1,-49 25 1,50 49 0,24 1-1,-74-1 1,0 0 0,-74 1-1,24-26 1,25-24-1,50-25 32,0 0-31,25 0 0,-26-25-1,51-24 1,-50 24-16,74-25 15,-25 1 1,-49 49 0,-25-25 46,-25 25-62,0-50 16,-49 1-1,49-1 1</inkml:trace>
  <inkml:trace contextRef="#ctx0" brushRef="#br0" timeOffset="32819.58">23416 1538 0,'24'0'63,"1"74"-47,25 1-16,-1-1 15,-24-24-15,74 148 16,1 1-1,-26 24 1,1-149 15,-75-24-15,0-25 0,-25-75 109,-25-49-125,0-50 15,1-74 1</inkml:trace>
  <inkml:trace contextRef="#ctx0" brushRef="#br0" timeOffset="33701.07">23837 1538 0,'25'0'94,"0"0"-79,0-25-15,0 25 16,24 0 0,-49 50 31,0-26-32,0 1-15,0 50 16,25-75 62,25 25-47,-1 24-31,-24 1 16,49-25-1,1-1 1,-26-24 0,-73 25 31,24 0-32,-25 0-15,-50 24 16,1 1-1,24-25 1,26-50 62,24 0-78,0 0 16</inkml:trace>
  <inkml:trace contextRef="#ctx0" brushRef="#br0" timeOffset="35702.25">21654 1860 0,'-24'-24'47,"-1"-1"-32,0 25 1,-49-25-1,-1 0 1,-49 25 0,0 0-1,0 0 1,99 0-16,-49 0 16,49 0-1,0 0 1,1 50-1,-51-1 1,26 26 0,49-26 15,0 51-15,49 123-1,-24-124 1,0 99-1,49-24 1,1 49 0,24-49-1,-25-75 1,25 25 0,-24-74-1,-1 24 1,-24-24-1,-1-1 1,1 26 0,24-1-1,26 26 17,-51-76-17,75 26 1,-49-25-1,-50 0 1,49-1 0,0 1-1,1 0 1,-1-25 0,-99 0 109,-24-25-110,24 0-15,0 1 16,-24-1-16</inkml:trace>
  <inkml:trace contextRef="#ctx0" brushRef="#br0" timeOffset="36216.71">21828 3547 0,'25'25'15,"0"0"-15,0-25 16,-1 49 0,51 1-1,-1 24 1,50 1-1,-49-26 1,-51 1 0,-24-25-1,50 0 1,-25 24 0,-25-24-1,-50 99 1,-74-25-1,50-49 1,49-50 0,50-99 62,99-25-78,25 0 15,24-25 1</inkml:trace>
  <inkml:trace contextRef="#ctx0" brushRef="#br0" timeOffset="36983.41">23044 3373 0,'0'0'0,"24"0"16,1 25 0,0 25-1,0-1 1,0 26 0,49 49 15,0 74-16,26 1 1,-26-75 0,-49-99-16,24 49 15,1 0 1,-25-24 0,0-50 15,-75 0 94,25-50-110,-49 1 1,-1-50-16</inkml:trace>
  <inkml:trace contextRef="#ctx0" brushRef="#br0" timeOffset="37401.41">22920 3894 0,'49'0'47,"1"50"-32,-1 0 1,1 24 0,-25-49-1,-25 0-15,-25-25 63,25-50-48,-74-49-15,-1-50 16</inkml:trace>
  <inkml:trace contextRef="#ctx0" brushRef="#br0" timeOffset="39813.25">23068 1786 0,'0'-25'125,"-24"25"-125,-1-25 15,0 25 1,25-24 0,-50 24-1,50-25 1,-49 25-1,-1 0 1,25 0 0,-24 0-1,-1 0 17,-24 0-32,49 0 15,0 0 1,-25 25-16,26-25 15,-1 0 1,25 24 0,0 26-1,-25-25 1,25 24 0,0-24-1,-25 50 1,25-26-1,0 26 1,0-26 0,0 1-1,25 24 17,0-24-17,0-25 1,49 49-1,-49-24 1,0-1 0,24 26-1,51 24 1,-51-49 0,-24-26-1,25 1 1,24 25 15,-49-25-15,0-25-1,-1 0 1,26 0 0,0 0 15,-1 0-16,-24 0 1,25 0-16,-1-25 16,26-25-1,-1 1 1,-24-1 0,-1 0-1,-24 25-15,25 1 16,-1-51-1,50-24 1,-74 49 0,0 26 15,-25-1-15,0 0 15,0-25-16,0 1 1,-50-26 0,1 26-1,-1-26 1,25 26 0,1 24-16,-1 0 15,0-24 1,-25-1-1,26 25 1,-1 0 0,-25 1-1,25-26 17,-74-25-17,74 51 1,1 24-1,-1-25 1,-25 25 0,25-25-1,-49 0 1,49 25 0,-74-25-1,25 1 1,-1 24-1,50 0 1,1 0 0,-1 0-1,0 24 17</inkml:trace>
  <inkml:trace contextRef="#ctx0" brushRef="#br0" timeOffset="44948.02">5383 11137 0,'0'-25'93,"-25"25"-77,0-24 0,-74-51-1,74 75 1,-74 25 15,74-25-31,-49 74 16,49 26 15,74-1-15,125 124-1,-25-49 1,-100-25 0,1 74-1,-50-49 1,-25-125-16,-74 26 15,0-1 1,-75-49 0,25-25-1,125 0 1,48 0 15,1 0-15,0 49 15,74 175-15,0 123-1,-49-99-15,0-25 16,24 348 0,-74 322-1,-25-496 1,-24-50-1,73-198 1,-24-125 0,25 1-1,0 99 1,49 99 0,-24-74-1,-50-99 16,25-50-15,24 0 0,-24 0-1,0 0 1,25 25 0,24-25-1,25-50 1,1-24-1,-1-1 1,-50 1 0,-73 24 15,-1-24-15,50 24-1,297 25 1</inkml:trace>
  <inkml:trace contextRef="#ctx0" brushRef="#br0" timeOffset="54485.94">23664 3473 0,'0'24'15,"-25"-24"-15,50 0 125,-1-49-109,1 24-16,50 0 15,-26-49 1,100 49 15,-124 25-15,25 74 0,-1 50-1,-49 25 1,-25-74-1,-49-1 1,0 1 15,49-51-31,-124 51 16,99-26 0,1-49-1,73 0 48,1-24-63,50-26 15,74-49 1,-75 74 0,-24-25-16,49 1 15,-25-1 1,-49 25 15,0 25-15,0 0 77,-1 0 1,-24-25-78,-74 25 31</inkml:trace>
  <inkml:trace contextRef="#ctx0" brushRef="#br0" timeOffset="55645.35">24606 3101 0,'0'-25'16,"0"0"-1,0 0-15,-25-24 16,25-1 0,0 100 187,0-26-188,25 1-15,50 74 32,-1 75-17,25-25 1,-74-100 0,-25-24-16,0 0 15,0 25 1,50 49-1,-25-49 1,-1-50-16,1 74 16,-25-49-1,50 24 1,-25 26 0,24 24-1,-24-74 1,-50-50 140,0-25-140,-24-24-16,-26-75 15,-49-124 1</inkml:trace>
  <inkml:trace contextRef="#ctx0" brushRef="#br0" timeOffset="57466.02">24209 1538 0,'-24'-25'79,"-1"25"-48,0 0-16,0-25-15,-49 25 32,49 0-17,-25-25 1,26 25 0,-1 0-1,0-24 1,0 24-1,0 0 17,0 0-32,1 49 78,-1-24-63,-25 25-15,25-1 16,25 26 15,-24-26-15,24-24 0,0 25-1,49-1 1,26 26-1,-1-1 1,25 25 0,-24-49-1,-26 0 1,26-26 0,-1 26-1,-24-50 1,24 0-1,25 0 1,-49-50 0,24 1 15,-24-1-31,24-24 16,-24 24-1,0-24 1,-50 24-1,0-24 1,0 24 0,-25-49-1,-25 24 1,25 26 0,-24-1-1,24 1 1,-25 49-1,1-50 17,-1 50-17,1-25 1,-51 0 0,26 25-1,0-24 1,49 24-1</inkml:trace>
  <inkml:trace contextRef="#ctx0" brushRef="#br0" timeOffset="61977.56">25400 3125 0,'25'-24'78,"24"-26"-62,-24 25-1,50-24 1,24 24 0,-50 25-16,1 0 31,-25 0-15,-25 25-1,0 49 1,0 0-1,-50-24 1,-49 49 0,124-99 62,0 0-63,24 0-15,-24 25 16,-25 0 15,0 0-15,0-1 0,-25 26-1,0-25 1,-24 0-1,-1-25 1,25 0 15,1 0 1,24-25 14,24 0-46,26-25 16</inkml:trace>
  <inkml:trace contextRef="#ctx0" brushRef="#br0" timeOffset="63010.18">30584 2778 0,'25'25'125,"-25"0"-110,0 0 1,25 49 0,0-24-1,-25-1-15,49 1 16,-24-1-1,0 26 1,0-26 0,24 1-1,-74-75 79,-24 0-94,24 1 16,-49-51-1</inkml:trace>
  <inkml:trace contextRef="#ctx0" brushRef="#br0" timeOffset="63860.28">30659 2456 0,'0'0'0,"-25"0"0,0 0 16,0 0-16,-24 0 31,24 0-31,-25 49 16,-24 26 15,49-1-15,-49 25-1,49-24 1,25-50-1,0 74 1,74-25 0,1 1-1,-1-1 1,0 0 0,-24 1-1,24-26 1,50 1-1,-24-75 1,-26-49 0,25-1 15,0 26-15,-49-26-1,0 1 1,-25-25-1,-75 0 1,0 24 0,-24 1-1,-1-1 1,-24 1 0,25 24-1,-75 1 1,99 49-16,-24 0 15,0 0 1,74 24 0,-25 1 31,0-25-47,25 25 15,-25 0 1,75 24 15,-25 26-31</inkml:trace>
  <inkml:trace contextRef="#ctx0" brushRef="#br0" timeOffset="64490.13">30609 3200 0,'25'25'63,"-25"74"-63,0 25 15,0 0 1,-99 298-1,-100-75 1,100-124 0,74-173-1,0-75 32,25 0-31</inkml:trace>
  <inkml:trace contextRef="#ctx0" brushRef="#br0" timeOffset="65344.18">30038 4812 0,'0'0'0,"-24"0"16,-1-25-16,-25 0 15,25 1 1,1 24 0,-26-25-1,-24 25 1,49 49-1,-25 1 1,25 49 0,25 50-1,25 0 1,74-25 0,-24-50-1,-1 1 1,-24-26-1,-1-49 1,1-99 31,0-124-47,49-25 31,-25 124-15,-49 74-16,0 50 15,-25-25 1,0 1 31,-25 24-47,25-25 16,-25 0-16,-24-25 15,-1 1 1,0 49-1,26 0 17,-1 0-1,25 25 31,-25 24-62,-25 26 16</inkml:trace>
  <inkml:trace contextRef="#ctx0" brushRef="#br0" timeOffset="65941.66">29815 5110 0,'25'-25'63,"0"25"-48,0 0-15,-1 0 16,1 0-1,0 50 1,-25-1 0,0 26-1,-50-1 1,75-74 62,0 0-62,0 0-16,49-25 15,-49-24 1,25-26 0,24 1-1,75-1 1</inkml:trace>
  <inkml:trace contextRef="#ctx0" brushRef="#br0" timeOffset="66745.47">31006 3349 0,'25'0'47,"-1"0"-16,1 99-31,99 149 16,-49 0-1,-1-149 1,1-24 0,-26-51-1,1 26 1,-25-50-1,-50 0 126</inkml:trace>
  <inkml:trace contextRef="#ctx0" brushRef="#br0" timeOffset="67609.35">31750 4167 0,'-25'0'16,"0"50"-16,-24-25 16,-26 49-1,1 25 1,74 0 15,0-24-15,0 24-1,0 50 1,99 49 0,-24 1-1,24-100 1,-74-74-16,49 49 16,0-49-1,-24-25 1,74-50-1,149-198 1,25-24 0,-150 147-1,-98 76 1,-50 24 0,0-25-16,0 1 15,0-26 1,-50 1-1,1 24 1,-1 1 0,-24-1-1,-25 1 1,-25-1 0,74 50-1,25-25-15,-49 25 16,49 0-1,0 0 1,0 0 47,25 25-48,0 0 1,0 24-1,75 51 1,-50-76-16</inkml:trace>
  <inkml:trace contextRef="#ctx0" brushRef="#br0" timeOffset="68324.42">32196 4589 0,'0'-25'78,"0"0"-62,50 0 0,0-24-1,148-1 1,-123 25-16,-1 25 15,-74 25 17,-50 50-17,-24-1 1,49-24 15,25-26 0,25 1-15,49-25 0,-24 25-1,-50 0 1,0 0 0,-25 24-16,-49 1 15,-1 24 1,26 1-1,-26-26 1,26-49 0,24 0 15,25-24 0,0-1-15,0-25-16</inkml:trace>
  <inkml:trace contextRef="#ctx0" brushRef="#br0" timeOffset="82220.95">15429 4142 0,'0'-24'62,"-25"-1"-15,0 0-31,-25 0-16,-24-24 15,-199-26 1,-49-24-1,-26 25 1,-24-26 0,-25 1-1,50 0 1,25 0 0,148 49-16,-223-49 15,0 74 1,-24-49 15,24 49-15,25 25-1,0 0 1,74 49 0,124-24-16,-123-25 15,24 25 1,0 0-1,25 24 1,-25 1 0,25-25-1,-25 24 1,-49 26 15,247-26-31,50-24 0,-24 0 16,24 25-1,-25 24 1,1-24 0,24 99-1,25 24 1,0-148 0,124 173-1,-74-98 1,-1-1-1,50 99 1,-24 26 0,24-100-1,-49-25 1,74 0 0,-99-74-1,24 49 1,1-24-16,24 24 31,50 1-15,25-1-1,49 0 1,26 26 0,73-1-1,-49-25 1,25 1-1,149-1 1,-149-49 0,0-25-1,-1 0 1,1 25 0,347-25 15,-372 0-31,-24-25 15,222-49 1,-49 24 0,-50-24-1,-49-1 1,-100 1 0,100-26-1,-149 51-15,124-26 16,-124 26-1,99-50 1,-149 49-16,0-24 16,0-1-1,-24 1 1,-1 24 0,1-49-1,-1-50 16,-24 50-15,-1 49 0,-24-24-1,25-25 1,-26 24 0,-24 1-1,0 24 1,-24 25-1,-26 1 1,25-1-16,-24 25 16,-1-50-1,-49 1 1,-25 24 0,-100 25-1,-24 0 1,124 0 15,25-25-15,50 25-1,-1-25 1,50 0 46,0 1-62,0-26 16</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9-08T07:41:16.283"/>
    </inkml:context>
    <inkml:brush xml:id="br0">
      <inkml:brushProperty name="width" value="0.05292" units="cm"/>
      <inkml:brushProperty name="height" value="0.05292" units="cm"/>
      <inkml:brushProperty name="color" value="#FF0000"/>
    </inkml:brush>
  </inkml:definitions>
  <inkml:trace contextRef="#ctx0" brushRef="#br0">3324 5432 0,'0'-25'62,"-25"25"17,0 0-64,0 0 1,1 0-1,-51 75 1,26-26 0,-1 26-1,50-26 1,0 1 0,0 24-1,0 26 1,0 24-1,0-50 1,50 1 0,-1 24-1,26-50 1,-26 1 0,50 24-1,-24-24 1,-26-25-1,1 24 1,24-24 0,-24-25-1,0 0 1,24 0 15,-49-25-15,49-24-1,1-1 1,-1-24 0,1-1-1,-51 1 1,1 0 0,50-26-1,-26 1 1,-49 0-1,0 49 1,0-24 0,-25 49-1,-24-25 1,-1 50 15,-24-74-15,24 24-1,-24 1 1,-1 49 0,1-50-1,0 25 1,49 1 0,-25 24-1,0-25 1,1 25-1,-1-25 1,-24 25 0,-1 0-1,26 0 1,-1 0 15,1 25-15,73 0 93,1-1-109</inkml:trace>
  <inkml:trace contextRef="#ctx0" brushRef="#br0" timeOffset="791.59">4266 6052 0,'25'0'47,"50"0"-47,73 0 15,225 0 1,147-99-1,101 25 1,-299 99 0,-99-1-1,-148-24 17</inkml:trace>
  <inkml:trace contextRef="#ctx0" brushRef="#br0" timeOffset="1977.02">7069 5358 0,'-24'0'0,"-1"-25"15,-25 25 1,-24 0 0,24 25-1,-24 49 1,-1 1 0,26 24-1,24-25 1,0 1-1,25 49 1,50 0 0,24-25-1,-24-25 17,-1-24-32,26 24 15,-50 1 1,99 49-1,-50-50 1,0-24 0,1-1-1,-1-24 1,-24-25 0,74 0-1,0-99 1,-50 0-1,1 0 1,-1-50 0,0 50-1,1-25 1,-75 0 0,0 49 15,0 1-16,-75-75 1,1 99 0,0-24-1,24 24 1,-24 1 0,-1 24-1,50 0-15,-24 25 16,-1-25-1,-24 25 1,-25 0 15,74 0-15,0 0 31,0 0-32,25 25 48</inkml:trace>
  <inkml:trace contextRef="#ctx0" brushRef="#br0" timeOffset="3403.12">8161 5904 0,'25'0'47,"-1"49"-47,26-24 16,0-25-1,24 0 1,25 0-16,199-50 16,99-24-1,49 74 1,-148 0-1,-199 25 1,-24 0 0,-26-25-1,-24 0 1,49 0 0,1 0 15,-50 0-16,49 0 1,0 0 0,-24 0-1,-25 0-15,0 0 16,-1 24 62,1-24-78,25 25 16,-1-25-1,-24 0 1,0 0 31,0 0-32,74 0 1,273 0 0,-273 0-1,-123 0 17,-1 0 61,25-25-30,25 1-48</inkml:trace>
  <inkml:trace contextRef="#ctx0" brushRef="#br0" timeOffset="4712.51">11658 5358 0,'-25'0'0,"1"0"16,-51 0 0,26 0-1,-26 0 1,50 0-1,25 49 1,0-24 0,0 25-1,0 49 1,0-25 0,25 1-1,25-1 1,24 26-1,1-26 1,-1-24 0,-24 24-1,24 0 1,0-24 0,26 49-1,-51-74 1,1 0-16,24 0 15,26-25 1,-26 0 0,-24-50-1,24 0 1,0 1 0,1-26 15,49-49-16,-50 50 1,-24 0 0,-25-1-1,24 1 1,-49 24 0,0-49-1,0 74-15,0 0 16,-25-74-1,-49 25 1,0-1 0,-26-24 15,51 74-31,-1 0 16,-24 25-1,-25 0 16,-1 0-15,1 0 0,49 0-1,-24 0 1,24 0 0,-24 0-1,0 25 1,-26 0-1,51 0 1,-1-25 0,25 25-1,1-25 48,73-100-1,-24 76-46</inkml:trace>
  <inkml:trace contextRef="#ctx0" brushRef="#br0" timeOffset="6529.1">1786 2580 0,'-25'0'16,"0"0"-1,1 24 1,-1 1-16,0-25 16,0 50-1,25 49 1,0-49 0,0 24-1,25 1 1,25-26-1,24 26 1,0-1 0,-24 0-1,24-49 1,26 25 0,-1-50-1,0 0 16,50-75-15,0 1 0,-75 0-1,25-26 1,-49 76 0,-50-26-16,50 25 15,-1-49 1,26-50-1,-75 99 1,0-25 0,0 25-1,-75 25 1,75-24 0,-25 24-1,-74-50-15,25 25 31,-50 0-15,24 25 0,26 0-1,24 0 1,-24 0 0,0 0-1,49 0 32,-25 0-31,25 25-16,-49 25 15,0-25 1,49-1 0,-25 1-1,50 0 1,-25-25 15</inkml:trace>
  <inkml:trace contextRef="#ctx0" brushRef="#br0" timeOffset="7926.31">4936 2431 0,'-25'0'0,"1"0"16,-1-25-16,-50 25 15,-24 0 1,25 0 0,-1 0-1,26 25 16,-1 0-15,-24 49 0,-1 25-1,75-49 1,0 0 0,0 24-1,25-24 1,49-1-1,1 26 1,-1-1 0,-24 0-1,74 26 1,-50-26 0,-24 0-1,24-49 16,1 0-15,-26-25 0,100-25-1,-25-74 1,0 25 0,-25 24-1,-24-24 1,-26-1-1,1 1 1,-25-1 0,-25 51-16,0-1 15,0-74 1,-50 49 0,1 0-1,-26 1 16,-24-1-15,49 25 0,-24-24-1,0-1 1,-1 50 0,26-25-1,-1 25 1,-24-25-1,-1 25 1,50 0 0,-24 0-1,24 25 1,25 0 62,74 0-78,50 49 16</inkml:trace>
  <inkml:trace contextRef="#ctx0" brushRef="#br0" timeOffset="9259.69">6921 2580 0,'-25'0'47,"0"24"-32,-25-24-15,1 50 32,-26 0-17,50-25-15,1 24 16,-26 1 0,50-25-1,0 24-15,0-24 16,0 49-1,25 1 1,24-1 0,26-24-1,24 24 1,0 1 0,25 49 15,-49-75-16,-1-49 1,1 25 0,-1-25-1,0 0 1,-24 0 0,24-74-1,-24 49-15,0-50 16,24-24-1,-24 25 1,-26 24 0,1-24-1,-25-1 1,0 26 0,0-26-1,0 51 16,-25-1-31,-24-25 16,-26 1 0,1-1-1,24 50 1,1-50 0,-26 50-1,-24-49 1,50 24-1,-26 25 1,1 0 0,49 0-1,-25 0 1,26 0 0,-1 0 15,-25 0-16,-24 49 1,24 1 0,0-25-1,75-25 17,25 0-17,148-25 1</inkml:trace>
  <inkml:trace contextRef="#ctx0" brushRef="#br0" timeOffset="10576.55">8905 2505 0,'0'0'0,"-25"0"31,-25 0-15,-49 0-1,25 25 1,-1 49-1,26 1 1,24-25 0,0 24-1,25-24-15,0 24 16,25 25 0,49-49-1,1 24 16,-1 1-15,1-1 0,-1 0-1,75 26 1,-99-51 0,24-49-1,-24 0 1,24 0-1,25 0 1,-49-49 0,49-1-1,-25-24 1,-49 49-16,50-50 16,-1 1-1,0 0 16,-49-1-15,0 1 0,-25 24-1,0 1 1,0-51 0,-74 26-1,24-1 1,-24 26-1,24 24 1,-24-25 0,-26 50-1,-24 0 1,25 0 0,0-24-1,49 24 16,-24 0-15,24 0 0,1 0-1,24 0 1,0 0 15,-25 0-15,26 0-1,-1 24 1,25 26 0,-25-50-16,-25 0 15</inkml:trace>
  <inkml:trace contextRef="#ctx0" brushRef="#br0" timeOffset="12119.5">3522 5358 0,'0'-25'93,"0"0"-93,0 0 16,-25-49 0,-74-149-1,-25-75 1,50 50-1,24 124-15,-49-50 16,25 75 0,24 25-1,25-1 1,0 26 0,-49-26-1,49 26 1,-24-26 15,-26 26-15,25-1-1,1-24 1,-1 49 0,25 0 30,25 0-30,-24 25-16,-1-25 16,0 1-1,25-1 1,-25 0 46,0 0-46,25 0 0,0 1-1,-24 24 1,48 24 140</inkml:trace>
  <inkml:trace contextRef="#ctx0" brushRef="#br0" timeOffset="13577.17">3547 5234 0,'25'0'171,"0"0"-171,-1 0 16,-24-50 0,100-74-1,-26-124 1,50-25 0,-25 50-1,-24 99 1,24 0-1,-49 74 1,-26 1-16,100-50 16,-74 24-1,24 1 1,-24 24 0,0-24-1,-26 49 1,1 0 15,0 25-15,-25-25 46,25 0-46,24 1-1,-49-26-15,50 50 16,-50-25 0,25-24 15,25 24-15,-50 0-16,49 0 31,-74 25 125,25 25-140,-49 99-16,-1-25 15</inkml:trace>
  <inkml:trace contextRef="#ctx0" brushRef="#br0" timeOffset="14890.37">7144 5209 0,'0'0'0,"0"25"15,0 0-15,0 49 16,0-49 15,25-25 1,-1 0-1,-24-50-16,0-99 1,-24-49 0,-26-25-1,0 123-15,1-98 16,-26 24 0,51-24 15,-1 124-16,0-26-15,0 1 32,0 0-17,25 74 1,0 0-16,0-49 16,0 24-1,-25 1 1,25 24-1,0 0 48,0 0-63,0 0 16,0 1 30,0-1-30,0 0 0,0 0 77,-24 25-30,-1 25-47,25 0-1,0 0-15</inkml:trace>
  <inkml:trace contextRef="#ctx0" brushRef="#br0" timeOffset="16156.68">7144 5184 0,'25'0'47,"-1"0"-32,1 0 1,74-124-1,-49 75-15,24-100 16,-49 25-16,74-149 16,-24 149-1,-1 0 1,1 25 0,-1-1-1,0 26 1,1-25-1,24 0 17,-49 49-17,-50 25 1,0-25 0,25 50-1,24-49 1,1 24-1,-25 25-15,24-25 16,-49 0 0,25 25-16,0 0 15,0-24 1,-1 24-16,51-50 16,-1 0-1,1 26 1,-1-26-1,25 0 17,-24 26-1,-75-1-15,-25 25 93,0 25-78,-25-1 0,26 1-31</inkml:trace>
  <inkml:trace contextRef="#ctx0" brushRef="#br0" timeOffset="17307.02">3497 5705 0,'0'25'94,"0"24"-78,0 1-16,25 74 15,0-25 1,0-24-1,-25-50 1,0-1 0,0-48 46,0-1-62,0 0 16,0 0-1,0 0 1,0 1-16,25-1 16</inkml:trace>
  <inkml:trace contextRef="#ctx0" brushRef="#br0" timeOffset="18307.68">7020 5804 0,'0'-25'16,"25"25"15,49-49-16,0-1 1,1 50 0,-50 0 15,-25 25 31,-25 25-62,0-1 16,-49 26 0,-1-1-1,-24 1 1,74-26 0,75-49 15,-25 0-16,-1 0-15,76-25 32,98-74-32,-74 50 31,-50 24-15,1 0-1,-50 0 1,-25 0-1,-50 0 1,25 1-16,-49-26 0</inkml:trace>
  <inkml:trace contextRef="#ctx0" brushRef="#br0" timeOffset="19556.98">11857 5556 0,'0'0'0,"24"0"0,1-25 16,50 1 0,-1-26-1,-24 0-15,24 50 16,-49 0-1,-50 0 32,0 50-31,-49 24 0,-1 1-1,51-50 1,48-25 15,1 0-15,50 24-1,-26 26 1,1-50 0,-50 25-1,25 0 1,-25 49-1,0-24 1,0-25 0,-50 24-1,-24 1 17,-1-25-17,26-25 1,-1 0-16,0 0 15,-24-50 1,24 25-16</inkml:trace>
  <inkml:trace contextRef="#ctx0" brushRef="#br0" timeOffset="21588.3">5011 2604 0,'0'25'63,"0"0"-63,-25 0 16,-25 49-16,25 1 15,25-1 1,0-24-1,0-25 1,0-1 0,25-24 31,25-24-32,-1-1 1,-24 25-1,-25-25 1,0 0 15,0 0-15,0 1 0,25 24 30,25 49-30,-50 1 0,24-25-16,1 49 15,0 0 17,-25-49-17,-25-25 48,25-49-63,-49-1 15,24 25-15</inkml:trace>
  <inkml:trace contextRef="#ctx0" brushRef="#br0" timeOffset="22601.08">2208 2604 0,'0'25'31,"-25"25"-15,25-25 0,-25 49-1,25-24 1,0-25-1,25-25 17,0 0-17,24 24-15,1-24 16,-25 25 0,49-25-1,-49 0 1,-25 25 31,0 0-32,-25 0 1,-25 24 0,-24 1-1,49-25 1,0-25-16,1 0 15</inkml:trace>
  <inkml:trace contextRef="#ctx0" brushRef="#br0" timeOffset="23192.79">2059 2604 0,'0'25'16,"25"-25"15,-1 0-15,26 0-1,49 0 1,25 0 0,-49 0-1,-51 0 1,-48 0 78,24 25-79</inkml:trace>
  <inkml:trace contextRef="#ctx0" brushRef="#br0" timeOffset="24177.33">7094 2753 0,'0'-24'109</inkml:trace>
  <inkml:trace contextRef="#ctx0" brushRef="#br0" timeOffset="25054.49">8979 2629 0,'0'75'47,"0"24"-47,0-25 16,0 1-16,25 49 15,25-50 17,-1-24-17,26 24 1,-26-49-1,51-25 1,-26-50 0,-49 1-1,-25 24 1,-25-49 0,-25-1-1,-24 50 1,49 25-16,-49 0 15,-1 0 1,51 25 0,-26 0 15,0 25-15,25-50-1,25 24 1,0 1-1,50 0 1,0-50 0</inkml:trace>
  <inkml:trace contextRef="#ctx0" brushRef="#br0" timeOffset="26105.62">6970 2977 0,'25'0'47,"0"0"-31,0 0-16,24 0 16,-24 0-1,49 0 1,-24-50-1,0 25 1,-26 25 0,-24 75 109,0-1-125,0-49 15,25 49 1,-25-24 0,50 24-1,-50-24 1,0-25-1,25-1 48,-25 1-47,0-50 62,0 1-78,0-1 15,-50 25-15,25-25 16</inkml:trace>
  <inkml:trace contextRef="#ctx0" brushRef="#br0" timeOffset="26603.07">7094 3175 0,'25'0'16,"0"0"-1,0 0-15,24 0 16,75-50 0,-25 26-16,1-51 31,-51 75-15,-24-25-1,0 25 1,-50 0 31,0 25-16</inkml:trace>
  <inkml:trace contextRef="#ctx0" brushRef="#br0" timeOffset="27658.9">2282 8434 0,'1215'124'16,"-173"-75"-16,1637-421 16,645 74-1,-471 100 1,-1886 99 0,0 24-1,-818 75 1,-174-24-1,-49-1 1,24 25 0,25 0 62,-24 0-63,24-25 1</inkml:trace>
  <inkml:trace contextRef="#ctx0" brushRef="#br0" timeOffset="33873.17">19348 4093 0,'-75'0'94,"-49"25"-94,-74 24 15,-249 50 1,75-24-1,174-50 1,173-25 0,25 24-1,50 51 1,-26-1 0,51 50-1,-26 75 16,51 148-15,-1 50 0,-25-124-16,25 148 15,-24 1 1,24 74 0,0-99-1,1 25 1,-1-25-1,25-1 1,-75-123 0,51 50-1,24 98 1,-75-172 15,1-101-15,24 26-1,-24-75 1,0 25 0,-1 0-1,26 50 1,-51-25 0,26-75-1,-50 1 1,25-51-1,-25 1 110,0 0-109,25-25 31,-1 0-31,51 0-16,74-25 15,247-124 1,200-49-1,49 74 1,-248 74 0,-249 25-1,-148 1 32,-24 24-31,-1 0 31,0 0-32,0 0 17,75-75-17</inkml:trace>
  <inkml:trace contextRef="#ctx0" brushRef="#br0" timeOffset="36082.89">27012 2257 0,'25'0'94,"25"0"-94,24 0 16,-24 0-16,198-49 15,49-51 1,1 26 0,-75-25-1,-74 49 16,-99 149 32,-25 1-47,24 48-16,1-24 15,49 273 1,25 0-1,-25 50 1,-24-26 0,-51-222-16,76 173 15,-1-25 1,0 0 0,0-24 15,-49-75-16,24 0 1,-24 25 0,0-124-16,-1-1 15,75 274 1,-25-124 0,1-75-1,-26-25 1,50-24-1,-49-75 1,24 75 0,-25-50-1,-49-50-15,49 1 16,1-26 0,-50 26 15,24-50-16,-24 24 1,-25-24 0,50 25-1,-75-50 79,0 0-94,0 0 16,-24 0-16,-199 99 15,-1-50 1,101 26 0,73-50 15,50-25-31,1 0 15</inkml:trace>
  <inkml:trace contextRef="#ctx0" brushRef="#br0" timeOffset="37451.75">16768 4887 0,'-25'0'0,"0"0"16,-49 0 0,24 0-1,1 24 16,49 1-15,0 25 0,0 24-1,74 1 1,-24-1 0,24-24-1,-24-26-15,-25 1 16,24-25-1,-24 0 1,25-49 0,-50-1-1,0 0 1,-75-49 15,26 25-15,24 49-16,-25 0 31,-24 0-15,24 25-1,1-24 1,24 24 0,25 24 46,25 1-62,-25 25 16,24 24-16</inkml:trace>
  <inkml:trace contextRef="#ctx0" brushRef="#br0" timeOffset="37988.28">17239 5928 0,'-25'-24'0,"25"-1"31,25 99 47,0-24-78,0-1 16,-25 26-1,25-26 1,-25-24-1,24 0 1,-24 0 0,0 24-1,0-24 1,-99 74 0</inkml:trace>
  <inkml:trace contextRef="#ctx0" brushRef="#br0" timeOffset="38691.25">17413 7144 0,'0'-25'47,"0"0"-31,0 0 0,25 1-1,24-1 1,-24 25-1,0 0-15,49 0 16,-49 0 0,-25 25 15,-25 24-15,1 26-1,-1-1 1,25-49 15,0 0-15,25-25-1,-1 0 1,26 0 0,0 0-1,24 0 1,-24 0-1,-50 49 17,-25 1-17</inkml:trace>
  <inkml:trace contextRef="#ctx0" brushRef="#br0" timeOffset="39436.01">17810 8186 0,'25'-25'16,"-1"25"-1,1 0 1,50-50 0,-26 1-1,-49 98 48,-25-24-63,25 25 15,0-1 1,25-49 15,0 0-15,0 0 0,0 25 15,-25 25-16,24-26 1,-24 1 0,0 0-1,-49 49 1,-26 1 0,1-50-1,49-25 1</inkml:trace>
  <inkml:trace contextRef="#ctx0" brushRef="#br0" timeOffset="41072.68">16594 4936 0,'25'0'16,"0"0"-16,0 25 16,49 49-1,-24-24 1,-25 24-16,74 174 16,-25-99-1,1-74 1,-100-100 62,0-99-78,-25 0 16,1 0-1,-1 49 1,75 125 78,0 24-79,24-24-15,1 24 16,-50-123 62,-25-1-78,0-49 16,-74-50-1,74 124 1,50 50 46,0 25-62,0-25 16,0-1-16,-50-24 94,0 0-79,0 50-15</inkml:trace>
  <inkml:trace contextRef="#ctx0" brushRef="#br0" timeOffset="42000.47">17016 5928 0,'0'-24'31,"25"-1"-15,0 0 0,24-50-1,1 75 1,-25 0 0,-1 25-1,26 25 1,0 0-16,-50-26 15,49 51-15,1 49 16,-50-25 0,0 0-1,-25-24 1,25-51 15,25-24 47,0 0-78,24 0 16,-24 0 0,0 0-16,74-49 15,-24 24 1,-26 0-1,-98 25 32,24 0-31,0 0-16,0 0 16,-24 0-1,24 0-15</inkml:trace>
  <inkml:trace contextRef="#ctx0" brushRef="#br0" timeOffset="43517.41">18033 8037 0,'0'0'0,"25"0"0,0 25 78,-1 24-78,-24 26 16,0-1-1,0 0-15,0-24 16,0 0-16,0-1 16,25-49 15,0 0-15,49 0-1,1-49 1,-1-1 15,-24 0-15,-25 50-1,-1-24 1,-48 24 31,-1-25-32,0 25-15,0-25 16,-24 0 0,49 0 31,24 25-1,1 0-30,0 25-16,25 99 16,49 99-1,-25-74 1,-74-74 0,0-51 46,-24-24-31,-1 25-15,0-25-16,0 0 16,-25 0-1,26 25 1</inkml:trace>
  <inkml:trace contextRef="#ctx0" brushRef="#br0" timeOffset="45031.46">18306 9252 0,'0'25'78,"-25"0"-62,0 49-16,25-49 15,0 0-15,0 0 16,25-25 15,49 24-15,26 26-1,-51 0 1,-24-26 0,0 1-1,-25 50 1,0-26 0,0 1-1,0-25 1,-25 49-1,-25-49 1,26 0 0,24-75 46,24 0-62,1-24 16</inkml:trace>
  <inkml:trace contextRef="#ctx0" brushRef="#br0" timeOffset="45622.39">18405 9401 0,'0'0'0,"-25"0"63,75-50 46,24 26-109,174-100 16,-148 74-1,-125 75 64,25 0-64,-50 49-15</inkml:trace>
  <inkml:trace contextRef="#ctx0" brushRef="#br0" timeOffset="46433">18604 9947 0,'49'74'63,"-24"-24"-63,0-1 15,24 1 1,26 49 0,-1 0-1,1 1 1,-51-51-16,51 1 15,-26-50 1,1-25 0,-50-25-1,0-24 1,-25 24 0,-24 50-1,-1 0 1,0 0 15,-24 0-15,24 25-1,1-25 1,49 25 0,0 0 15,25 49-16,-25 75 1,24-99-16</inkml:trace>
  <inkml:trace contextRef="#ctx0" brushRef="#br0" timeOffset="47149.01">18926 11038 0,'25'0'47,"0"0"-31,-1 0-1,1 0-15,50 0 16,24 0 0,0-74 15,-74 74 63,-25 49-94,49-24 15,-24 49 1,25 1 0,-25-1-1,49 1 1,1 74-1,-26-100 1,26 26 0,-150-75 31,26-75-32,24 50 1</inkml:trace>
  <inkml:trace contextRef="#ctx0" brushRef="#br0" timeOffset="47682.14">19348 11633 0,'-25'-24'16,"25"-1"31,25 25-32,-25-25 17,24 25-17,1 0-15,25-25 16,-1-49 15,26-1-31,-1 1 16,-49 49 15,0 25-31,0-25 31,-25 1-15,-25 24-16,-49-75 15,-75 1 1,49 24-16</inkml:trace>
  <inkml:trace contextRef="#ctx0" brushRef="#br0" timeOffset="48640.92">18132 3001 0,'25'25'78,"0"0"-78,24 25 16,-49 24-16,50 0 15,-25 1 1,-25-26 15,25-49-31,-25-24 63</inkml:trace>
  <inkml:trace contextRef="#ctx0" brushRef="#br0" timeOffset="49364.77">19025 2679 0,'25'0'15,"0"-25"16,24 0-31,51-24 16,-26 49 0,-49 0 31,0 74-32,-25-24-15,0-1 16,-25 75-1,-50 0 1,26-74 0,24-25-16,25 0 31,50-25-15,-1-25-1,26 25-15,24-75 16,-50 26-1,-24 49 1,0 0 15,25-50-15,99 1 0,-50-1-16</inkml:trace>
  <inkml:trace contextRef="#ctx0" brushRef="#br0" timeOffset="50135.68">20141 2257 0,'25'0'63,"0"0"-63,0 0 15,74-25 1,-49 25 0,-50 75 30,0-26-46,-50 75 16,-24-49 0,24-1 15,75-74 16,0 0-32,-1 25-15,1-25 16,50 25 0,-1 25-1,-74-26 1,0 1 0,-25 25-1,-24 24 1,-26-24-1,1-50 1,49 0 0,-25 0-1,-24-50 17,74 1-32,0-26 15,50 1 1</inkml:trace>
  <inkml:trace contextRef="#ctx0" brushRef="#br0" timeOffset="50897.36">21530 2009 0,'0'25'31,"0"0"-15,0 49-16,-49 125 15,-26-51 1,26-48 0,74-100 31,-1 0-32,51 0 1,-50-50 15,-25 25-15,24-24-1,1 49 32,0 74-31,0-24-16,0 74 31,-25-50-31,24-24 31,-24-25-31,0-50 63,25-25-63,25 25 15</inkml:trace>
  <inkml:trace contextRef="#ctx0" brushRef="#br0" timeOffset="51497.37">23019 1736 0,'-50'25'16,"25"25"0,-24-25-16,24 49 15,0-24 1,25-1 0,75-24-1,24-25 1,-25 0-1,-49 0 1,0 25 15,-25 24-15,25 1 0,-25 0-1,-50 24 1,0-24-1,26-26 1,-1-24 0,0 25-1,25 0 1,25-50 0,0-49-1</inkml:trace>
  <inkml:trace contextRef="#ctx0" brushRef="#br0" timeOffset="51862.68">22994 1935 0,'0'-25'32,"25"25"-32,24-50 15,26-24 1,-1 0-1,-24 74 1,-25 0 47,-1 0-48</inkml:trace>
  <inkml:trace contextRef="#ctx0" brushRef="#br0" timeOffset="52563.52">24259 1315 0,'-25'0'15,"25"49"1,-25 50 0,25 1-16,0 173 15,0-25 1,75-174-1,-26-49 1,26 0 0,-50-25-1,74-75 1,-74 50 0,-50-24 15,0 49-16,0 0 48,25 25-63,-25-25 16,25 24-1,25-24 1,0-24-1,49-1 1,-24 25 0</inkml:trace>
  <inkml:trace contextRef="#ctx0" brushRef="#br0" timeOffset="53464.13">25202 1240 0,'24'0'78,"26"0"-78,-25 0 16,24-25 0,125-49-1,-75 24-15,25-24 16,-99 74-1,-50 0 64,25 25-79,0 0 15,0 74 1,0-25-1,50 50 1,24 25 0,-24-75-1,-25 1 17,-50-75 30,0-50-46,0 25-16,-24 1 15,24-1-15</inkml:trace>
  <inkml:trace contextRef="#ctx0" brushRef="#br0" timeOffset="53880.48">25425 1563 0,'0'0'16,"25"0"31,49-50-32,75 0-15,0 1 16,99-50 0,-124 24-1,-50 26 1,-24 24-16,-1 0 15,-73 25 64,-26 25-64</inkml:trace>
  <inkml:trace contextRef="#ctx0" brushRef="#br0" timeOffset="56508.68">19000 4514 0,'0'0'0,"-24"0"16,-1 0 0,-25 0-16,25 0 15,-24 75 1,24-50-16,25-1 31,0 26-15,0 0-1,50 24 1,-26-24-16,51-1 31,-1-24-15,-24 0 0,24-25-1,1 0 1,-26 0-1,-24 0 1,25-50 0,-1-24-1,-24 49-15,0-49 16,-25 24 0,-25-24-1,-49-1 1,24 26-1,0 24 1,-24 0 0,0 25 15,49 0-15,-50 0-1,51 25 1,-1-25-1,0 25 1,-25 24 0,50-24-1,0 0 48</inkml:trace>
  <inkml:trace contextRef="#ctx0" brushRef="#br0" timeOffset="57983.28">20315 5035 0,'0'25'110,"0"0"-95,0 25-15,25-1 32,49 1-17,1 24 1,-1-24-1,50-25 1,-74-25-16,-1 0 16,51-50-1,-76 0 1,-24 1 0,0-26-1,-49 26 1,-1-26-1,-24 51 1,-26-1 0,26 25-1,-25 0 17,0 49-17,24 26 1,50-26-1,100-49 64,74 0-79</inkml:trace>
  <inkml:trace contextRef="#ctx0" brushRef="#br0" timeOffset="59078.43">21754 5110 0,'0'25'110,"0"24"-110,0 26 15,25 73 1,-1-98-16,1 74 16,50-50-1,-1 1 1,50-26-1,25-24 1,-25-50 0,0-49-1,-50-25 1,-24 24 15,-50 26-15,0 24-1,-25-25 1,0 1 0,-24-1-1,-51 1 1,51 24 0,-1 25-1,1-50 1,24 50-1,0 0-15,-49 0 32,49 0-17,-25 0-15,25 0 32,1 0-17,-1 0 1,-25 25-1,-24 0 1,-1 0 0,51 24-1,-1-49 1,74 25 62,-24 0-62,25 24-16,-1-24 15</inkml:trace>
  <inkml:trace contextRef="#ctx0" brushRef="#br0" timeOffset="60052.62">23713 5755 0,'-25'0'15,"1"0"-15,-1 0 63,0 74-47,0-24-1,0 74 1,25-50-1,50-24 1,24 24 0,1-24-1,24 24 1,-24-74-16,73 0 16,76-99-1,-125 25 1,-74 24-1,-50-24 1,-50-50 15,1 74-31,24-25 32,-74 26-17,0-1 1,50 50-1,-1 0 1,26 50 0,-26-25-1,51 24 1</inkml:trace>
  <inkml:trace contextRef="#ctx0" brushRef="#br0" timeOffset="61245.32">25524 6524 0,'-25'0'31,"-24"0"-15,-1 74-1,0 0 1,26-24 0,48 24-1,51-24 1,-50 0 0,-1-25-1,125 74 1,-25-50-1,50-49 1,99-99 0,-100 25-1,-148-1 1,-50-24 0,-49 25-1,0-1 1,-1 1-1,1 24 1,24 50 0,-24 0-1,-1 0 1,1 0 15,-1 0-15,51 25 31,24 0-16,24-25-15,100 0-1</inkml:trace>
  <inkml:trace contextRef="#ctx0" brushRef="#br0" timeOffset="64403.03">27087 6871 0,'0'50'125,"0"-26"-110,0 26-15,0 0 16,0 49 0,74-25-1,1-24 1,-1 24-1,0-24 1,1-50 0,49-50-1,-99 25-15,-1-24 32,-24-1-17,0 1 1,-24-26-1,-51 1 1,1-1 0,-50 1-1,49 49 1,1 0 0,24 25-1,1 0 1,-1 50-1,0 0 1,26-26-16,-1 1 16,50-25 77,49 0-93</inkml:trace>
  <inkml:trace contextRef="#ctx0" brushRef="#br0" timeOffset="66195.02">28575 7243 0,'0'0'0,"-25"0"15,0 0 1,-24 0 0,-26 50-1,-49 24 1,75 0 0,49-24-1,0 0 1,25 24-1,24 0 1,1-49-16,-25 0 16,49 0-1,0 24 1,26-24 0,24 0 15,0-25-16,-50 0 1,0-74 0,-74 24-1,0-24 1,0-26 0,-24 1-1,-26 50 1,-24-26-1,-1 50 1,26 1 0,-26 24-1,-49 0 17,-99 0-32,198 24 15,25-48 48,0-1-63</inkml:trace>
  <inkml:trace contextRef="#ctx0" brushRef="#br0" timeOffset="73886.89">19745 4043 0,'0'50'79,"0"-25"-79,0-1 15,24 100 1,1-74-1,-25 24 1,0-24 0,25-25-1,-25 24 1,25-49 0,-25 25-1,0 0 16,25-25 48,-25 25-64,24 0 1,1-25 78,0 0-79,25 0 1,-26 24-16</inkml:trace>
  <inkml:trace contextRef="#ctx0" brushRef="#br0" timeOffset="80393.55">20588 3894 0,'-25'0'47,"0"25"-31,0 0-16,1 0 16,24 24-1,0-24 1,0 0-1,0 0-15,0 24 16,0-24-16,49 50 16,26-26-1,-26 26 1,26-26 0,-1-49-1,-24 25 1,24 0 15,-24-25-15,24-25-1,1-25 1,-26 26 0,-49-1-1,0 0 1,25-49-1,-25 24 1,-50-49 0,-24 49-1,24 25 1,-24-49 0,0 24-1,24 26 1,0-1-1,-49 0 17,74 25-17,0-25 1,-49 25 0,0 0-1,49 0 1,50 25 93,-1 0-93,1-25-1</inkml:trace>
  <inkml:trace contextRef="#ctx0" brushRef="#br0" timeOffset="82922.36">21729 3373 0,'25'0'16,"0"0"15,24 50-15,26 24-1,-26 1 1,1-26 0,24 51-1,-24-26 17,-25-24-17,-1-25 1,-24-1-1,0 1 1,25 0 0,-25-50 62,-49 0-78,24 25 15,-25 0 1</inkml:trace>
  <inkml:trace contextRef="#ctx0" brushRef="#br0" timeOffset="85014.65">23316 3051 0,'0'25'47,"25"0"-31,25 49-16,-25 0 16,74 125-1,-74-150 1,-25-24-16,49 25 15,-49-25 1,25 24 15,0 1-15,-25-25 0,0 24 124,0-24-124,25-25-1,-1 0 79,26 0-78,49-25-16</inkml:trace>
  <inkml:trace contextRef="#ctx0" brushRef="#br0" timeOffset="86005.82">24978 2902 0,'0'25'46,"-24"-25"-30,24 74 0,0-24-1,49 24 1,26 26 0,-1-26-1,-24-49 1,-26-25-1,26 0-15,0 0 16,-1-50 0,-24 25 15,-25 1-15,-25-26-1,-24-24 1,-26 49-1,1-50 1,24 26 0,1 24-1,-26 0 1,26 25 0,-51 0-1,51 25 1,49 0-1,-25 0 1,25-1 15,49-24 1,26-49-17,74-1 1</inkml:trace>
  <inkml:trace contextRef="#ctx0" brushRef="#br0" timeOffset="86998.6">26293 2208 0,'-25'0'15,"0"0"1,1 24 0,-1-24-16,0 25 15,0 0 17,25 25-17,0-1 1,0-24-16,25 49 15,25 1 1,24-1 0,-24-24-1,24 0 1,-24-26 0,-1-24-1,1 0 1,49 0-1,-49-74 1,-1 24 0,-24 1 15,0-26-15,-25 1-1,-25 49 1,0-25-1,-49 1 1,-1 24 0,1-25-1,0 26 1,24 24 0,25 0-1,-24 0 1,49 24-1</inkml:trace>
  <inkml:trace contextRef="#ctx0" brushRef="#br0" timeOffset="90620.93">19149 5432 0,'25'25'78,"0"25"-78,-25 24 15,74 25 1,-24-24 0,24 24-1,-24-25 1,-25-24-1,-1-25-15,-48-25 188,-1 0-188,0-25 16,25 0-16</inkml:trace>
  <inkml:trace contextRef="#ctx0" brushRef="#br0" timeOffset="96174.83">21158 4713 0,'25'0'32,"0"0"-32,25 74 15,-1 1 1,26-1 0,-26-24-1,-24 24 16,0-24-15,0-25 0,-25-1 109,24-24-110</inkml:trace>
  <inkml:trace contextRef="#ctx0" brushRef="#br0" timeOffset="98194.08">22746 4589 0,'-25'0'46,"25"25"-30,0-1-16,0 26 16,50 24-1,-1-49 1,1 50 0,0-26-1,-1 1 1,1 0-1,-1-50 1,26 0 0,-26-25-1,1 0 1,-50-25 0,0 26-16,0-51 15,-25 25 1,-49-24-1,24 24 1,-24 26 0,-1 24-1,26-25 1,-50 0 15,-26 0-15,51 0-1,0 1 1,49 24 0,74 24 109,26-24-125,-1 0 15</inkml:trace>
  <inkml:trace contextRef="#ctx0" brushRef="#br0" timeOffset="99273.66">23887 4043 0,'0'0'0,"-25"0"0,0 0 15,25 25 17,0 0-17,0 0 1,0 24-1,0-24 1,25 49 0,50 1-1,-26-1 1,26 1 0,24-26-1,-25-24 1,-24-25-1,-1 0 1,26 0 0,-26 0-1,26-50 1,-1-24 0,-24 24-1,-50 1 1,0-26-1,-99 1 1,49 24 0,25 50-1,-24-24 1,-1 24 0,-24-25 15,24 0-16,-49 25 1,49 0 0,-24 25-1,24-25 1,-49 49 0,74-49-1,0 0-15,25 25 16,0 0 46</inkml:trace>
  <inkml:trace contextRef="#ctx0" brushRef="#br0" timeOffset="100618.48">25623 3746 0,'0'-25'15,"25"50"63,0 24-62,0-24-16,24 25 16,1 24-1,24-24 1,-74-26-16,25 26 31,-25-25 0,0 0-31,25-1 16,-25 26 0,-50-50 77,50-25-93,-25 25 16,25-25 0,0 1-16</inkml:trace>
  <inkml:trace contextRef="#ctx0" brushRef="#br0" timeOffset="101334.15">26789 3150 0,'25'0'47,"0"0"-31,-1 25-1,51 74 1,-1 25 0,-49-25-16,25-24 15,74 297 1,-75-322-1,-49 24 1,0-49 0,-24-25 109,24-25-125,0 0 15</inkml:trace>
  <inkml:trace contextRef="#ctx0" brushRef="#br0" timeOffset="123487.75">5904 11782 0,'24'25'46,"26"25"-30,-25-1-16,49 125 16,1 0-1,-51-75 1,26-25 0,-50-24-1,25-1 1,-25-24-1</inkml:trace>
  <inkml:trace contextRef="#ctx0" brushRef="#br0" timeOffset="125480.69">5928 11683 0,'25'0'93,"174"-50"-77,173 1-16,942-224 16,-470 99-1,148 25-15,1240-223 16,75-99 15,-199 74-15,-495 100-1,-1440 247 1,-49 25 0,-124 0 15,50 50 110,0 99-126,24-25-15,75 174 31,-25-74-15,-25-26 0,-74-98-16,25-1 15,-1 1 1,-49-51 109,-74 1-109,-1 25-1,-272 49 1,-223-74-1,-274-25 1,224 25-16,-868 148 16,99-74-1,124 50 1,521-49 0,297-26-1,125-24 1,247-26-1,50-24 32,1 0 31,-26 0-62,25 25-16,0 0 16,-272 74-1,98-49-15,-74-1 16,-322 51 0,-248 48-1,644-98 1,125-50-1,49 0 48,25 25-63,-25-25 16,-24 0 30,24 25-30,-74-1 0,-25 1-1,24-25 1,-73 25 0,-844 198 15,843-198-16,100-25-15,24 0 16,75 0 15,0 0-31,49-25 16,1-49 0,-51 74-1</inkml:trace>
  <inkml:trace contextRef="#ctx0" brushRef="#br0" timeOffset="156782.64">23540 12005 0,'24'0'47,"1"0"15</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9-09T09:31:59.340"/>
    </inkml:context>
    <inkml:brush xml:id="br0">
      <inkml:brushProperty name="width" value="0.05292" units="cm"/>
      <inkml:brushProperty name="height" value="0.05292" units="cm"/>
      <inkml:brushProperty name="color" value="#FF0000"/>
    </inkml:brush>
  </inkml:definitions>
  <inkml:trace contextRef="#ctx0" brushRef="#br0">12254 2902 0,'-100'0'47,"51"0"-16,-1 0-15,25 0 0,0 0-16,1 0 15,-51 75 17,1-26-17,-1 1 1,1-1-1,49-24 1,25 0-16,-49 49 16,49-24-1,0 24 1,0-24 0,0 24-1,0-24 1,0 0-1,49 24 1,-24-24 0,0-50-16,24 49 31,1 1-15,0 24-1,-1-24 1,1 0-1,24-26 1,1 26 0,-1-25-1,-24-25 1,49 0 15,-49-25-15,-26 0-1,1 0 1,0 1 0,25-26-1,-1-24 1,26 24 0,-26 0-1,-49-24 1,25-1-1,0 26 1,-25-26 0,0 1-1,0 0 1,0-1 0,0 1-1,0 24 1,0 1-1,0 24 1,-50-25 15,25 1-15,-24 24 0,49 0-1,-25 0 1,0 25-1,0-25 1,1 25 0,-26 0-1,0-24 1,26-1 0,-1 25-1,0 0-15,-25 0 16,1 25-1,-26-1 17,50-24-32,-24 25 15,-1-25 17</inkml:trace>
  <inkml:trace contextRef="#ctx0" brushRef="#br0" timeOffset="2645.46">12204 4093 0,'-25'25'47,"25"-1"-31,0 1-1,-25 25 16,-74 99-15,-75 123 0,-148 26-1,24-25 1,50-99 0,149-26-1,49-73 1,-24-26-1,0 51 1,-1-26 0,75-49-1,-25-25 17,25 25-17,-24 0 1,-26 49-1,0-24 1,26-26 0,48-48 124</inkml:trace>
  <inkml:trace contextRef="#ctx0" brushRef="#br0" timeOffset="4277.5">12278 4167 0,'25'50'31,"25"-25"-15,-25 49-16,24-24 16,26 98-1,-1 51 1,0-50 0,26 24-1,-26-49 1,0-49-1,-24-1 1,0-24-16,24-1 16,0 26-1,1 24 1,-25 0 0,24-49-1,-24 24 1,-26-24-1,1-50 17,-25 25 46,25-25-63,-25 25-15,50 24 16,-26-49 62,1 50-62,0-1-16,49 1 15,-49 0 1,-25-26 62,0 1-62,25-25-1,-25-25 110,-25 25-125,25-24 16,-49-1 0,24 0-1,-25 25-15</inkml:trace>
  <inkml:trace contextRef="#ctx0" brushRef="#br0" timeOffset="6005.55">10468 6052 0,'-50'0'16,"25"-24"15,0 24-15,-24-25-1,24 25 1,-25 0 0,26 0-1,-26 25 1,-24-1 0,24 1-1,50 0-15,-50 0 31,25 49-15,-49-24 0,49 49-1,0-25 1,25-49-16,0 0 16,0 74-1,25-24 1,25-1-1,24 25 1,1-24 0,-1-1-1,1-24 17,-26 24-17,-24-49-15,25 0 16,-26-25-16,51 0 15,-1 0 1,1 0 0,-26-25-1,50-25 1,-24-74 0,-1 25-1,25-50 1,-74 75-1,-25-50 1,0 25 0,0 24-1,-25 1 1,1 24 0,-1 25-1,-25 1-15,50-1 16,-25 25-16,-24-25 15,-26-25 17,1 1-17,24 24 1,-24-25 0,0 50-1,24 0 1,-49 0-1,74 0 1,-25 0 0,26 0 15,-1 25-31,-25 0 16,25 0-1,25 0 48,100 24-63</inkml:trace>
  <inkml:trace contextRef="#ctx0" brushRef="#br0" timeOffset="7612.05">13643 6201 0,'-25'0'0,"0"0"16,0 0-1,-24 0 1,-1 0-16,0 25 15,-24-25 1,0 25 0,24 24-1,0 26 1,-24-26 0,-1 75-1,1 25 16,49-74-31,-24-1 0,24 1 16,0 24 0,25 25-1,25-50 1,49 1 0,1-1-1,-1 25 1,0-49-1,26 74 1,-26-75 0,25-24-1,1-25 1,48-74 15,-73 24-15,24-74-1,0 25 1,50-50 0,-75 50-1,-49-25 1,0-50 0,-25 25-1,0 25 1,-50 25-1,1 25 1,-50 24 0,24 1-1,26 24 1,-26 0 0,1-25-1,24 26 1,-24 24 15,-25 0-15,49 0-1,0 0 1,26 0 15</inkml:trace>
  <inkml:trace contextRef="#ctx0" brushRef="#br0" timeOffset="8476.07">12055 3175 0,'0'25'78,"0"24"-78,25 26 15,24 148 1,-49-124 0,25-24-1,-25-1 1,0-24-1,0-25 1,0-75 62,0 25-62,0 0-16,0 1 15</inkml:trace>
  <inkml:trace contextRef="#ctx0" brushRef="#br0" timeOffset="9846.83">10120 6499 0,'0'-25'62,"25"0"-46,0 0-1,25-24 1,49-1 0,-25 25-1,-49 25 16,0 25-31,0 50 16,-1-1 0,-24 0-1,0-49 1,-24 50 0,-1-26-1,0 1 16,25-25-15,-25-25 0,0 24-1,50-24 110,25-24-109,-1-1-16,75-50 16,-99 51 15,25 24-16,-25-25 1,-1 0 0,-24 0-1</inkml:trace>
  <inkml:trace contextRef="#ctx0" brushRef="#br0" timeOffset="11406.87">13494 6921 0,'0'-25'16,"-25"25"-16,25-25 16,0 0 15,0-25-31,0 26 15,25-1 17,-25-25-32,49 50 15,26-25 1,-1 1 0,-49 24-1,0 0 1,0 0-1,-25 24 1,24 1 0,-24 25-1,0-25 1,0 24 0,-24-24-1,24 0 1,24-25 93,1 0-93,0 0-1,0 0 1,0 25 15,-25 24-15,0 1 0,-25 0-1,-25 24 1,-24 0-1,49-49-15,0-25 16,-124 75 0,-99-26-1,75-24 1,123-25 15,25 0-15,25-25 31,0 0-47</inkml:trace>
  <inkml:trace contextRef="#ctx0" brushRef="#br0" timeOffset="14027.33">13246 7590 0,'0'75'94,"-50"-26"-94,25 26 16,-74 123-1,-25 50 1,-50 99 0,-24-49-1,49-25 1,75-124-1,24-75 1,1 25 15,-1 25-15,0-49-16,-49 49 16,74-99-1,0 24 1,25-24 46,0 25-46,0-26-16,0 1 16,0 25-1,0-75 48,0 0-48,0-24-15,0-1 16</inkml:trace>
  <inkml:trace contextRef="#ctx0" brushRef="#br0" timeOffset="15492.22">13395 7739 0,'24'25'47,"1"24"-31,25-24-16,-25 50 15,99 49 1,-50 0-16,100 99 16,-26 25-1,-48-50 1,-1-49 15,-25-74-15,1-1-1,-1 1 1,1-1 0,24 50-1,-25-50 1,-49-24 0,49 0-1,1 24 1,-1 25-1,1 0 1,-26-49 0,-49-25 46,25-25-46,-25 25-1,0-1 64,25-24-48,0 25 16,24 25-32,-24 0 1,74 49 0,-74-74-1,-50-25 48,0 0-32,1 0-15,-1-25-1,0 25 16,-49-50-15,49 25-16</inkml:trace>
  <inkml:trace contextRef="#ctx0" brushRef="#br0" timeOffset="17524.12">12154 10021 0,'-25'0'62,"25"-25"-62,-24 0 16,-1 25 0,-25 0-1,1 0 1,-1 0-1,-24 0 17,-1 0-17,26 50 1,-1-25 0,25 0-16,-49 24 15,-1 1 1,26 0-1,24-1 1,0-24 0,0 25-1,1-26-15,-1 76 16,0-51 0,25 26-1,25-1 1,24 0-1,26 26 1,-26-26 0,26-24-1,-1 24 17,1 0-17,-51-24-15,51 0 16,-1 24-1,1 1 1,-26-51 0,1 26-1,24-25 1,26 0 0,-26-25-1,-24 0 1,24-25-1,0-50 17,1 1-17,-1 0 1,-49-1 0,0-24-1,0 0 1,-25 24-1,0-49 1,-50 25 0,-24 25-1,-1-1 1,26 1 0,-26-1-1,-49-24 16,75 25-15,-26 24 0,1-24-1,24-1 1,0 1 0,-24-1-1,74 51 1,-25 24-1,0-25 157</inkml:trace>
  <inkml:trace contextRef="#ctx0" brushRef="#br0" timeOffset="20199.57">12080 10368 0,'0'25'62,"0"0"-46,0 0-16,0 0 16,0-1-16,0 1 15,0 0 1,-25 25-1,0-26 1,0 1 0,1 0 46,24 0 79,24-25-126,1 25-15,50-25 16,-51 0 0,1 0-16,50 0 15,-26 0 1,26 0 15,-50 0 235,-1 0-266</inkml:trace>
  <inkml:trace contextRef="#ctx0" brushRef="#br0" timeOffset="20824.16">12105 10517 0,'49'0'79,"-24"25"-79,0 0 15,0 49-15,49 50 16,1-25 15,-26 25-15,-49-74-1,0 0 1,0-75 140,0 0-140</inkml:trace>
  <inkml:trace contextRef="#ctx0" brushRef="#br0" timeOffset="22469.67">15230 10220 0,'0'-25'16,"-25"25"-1,0-25-15,1 25 16,-1-25-16,-50 25 16,26 0-1,-1 0 1,-74 50-1,-25 24 17,75 1-17,-25 24 1,74 0 0,0-49-1,25 24 1,0-24-1,0 24 1,50 0 0,24 26-1,1-26 1,24 50 15,-25-49-15,1-1-1,-1 0 1,0-49 0,-24 25-1,24-1 1,26-49 0,-26 25-1,1-25 1,24-74-1,-25-1 1,1 26 15,-26-26-15,26-74 0,-26 75-1,-24-25 1,0 0-1,-50 49 1,-25-49 0,-24 24-1,24 1 1,1 24 0,-50-74 15,24 75-31,1 24 15,49 0 1,-50 25 15,-24-49-15,74 49 0,1-25-1,-1 25 63</inkml:trace>
  <inkml:trace contextRef="#ctx0" brushRef="#br0" timeOffset="23601.41">15106 10641 0,'0'0'0,"0"50"125,-25-25-125,0 24 15,25-24 1,0 0 31,25 0-32,25-25 1,24 49 0,1 1-1,-1 24 1,-24-24-1,-1-25 1,-24-1 0,-25 1-1,0 0 1,0 0 0,-49 0-1,-26 24 1,-24 26-1,0-50 1,24-25 0,50 0-1,1 0-15,-1 0 16,0-50 0,25 0-1,25-24 16,99-1-15</inkml:trace>
  <inkml:trace contextRef="#ctx0" brushRef="#br0" timeOffset="24273.43">14932 10567 0,'50'0'31,"-25"25"-15,24-25-1,-24 0 1,74 0-1,125-75 1,-100 50 0,-75 1-1,-49-1 1,-24 25 93</inkml:trace>
  <inkml:trace contextRef="#ctx0" brushRef="#br0" timeOffset="32659.81">16966 4465 0,'0'-25'110,"174"-25"-110,99 1 15,49-1-15,249-49 16,-323 74 15,-248 0 0,0 1-15</inkml:trace>
  <inkml:trace contextRef="#ctx0" brushRef="#br0" timeOffset="33408.54">19199 3497 0,'0'25'31,"0"0"-15,0 25-16,99 223 31,0 148-15,0-74-1,-74-223-15,25 25 16,-50-124-1,-25-50 48,-25-24-63</inkml:trace>
  <inkml:trace contextRef="#ctx0" brushRef="#br0" timeOffset="34537.37">19075 3845 0,'25'-50'0,"24"25"16,1-49-1,24 24 1,1 25 0,-26 25-1,26 0 1,-75 25 31,0 0-47,-25 74 31,-25-24-15,25-26-16,-24 1 31,49-25-31,0 24 31,74 1-15,75 24-1,0-24-15,99 49 16,-124-24 0,-124-26-1,0-24 1,0 25 15,-74-1-15,-26 26-1,1-1 1,-74 0 0,73-24-1,26-50 1,24 0 0,25 0-1,1 0 1,-1-25 15,25 0-15,0-49-1,25 49-15</inkml:trace>
  <inkml:trace contextRef="#ctx0" brushRef="#br0" timeOffset="35876.04">20340 4316 0,'0'25'0,"0"-75"79,0-24-64,0-25-15,0-25 16,-50-149-1,-49-75 1,74 274 0,25 49-16,-25 0 15,50 149 48,25 149-63,74 323 15,149 123 1,74-74 0,0-75 15,-297-470-15,-50-76-1,-25-24 1,0 0-1,-99-49 1,-198-100 0,-100-124-1,348 223 1,-1-123 0,50-26-1,25-73 1,100-26-1,-1 75 1,0 74 15,0 0-15,1-99 0,-76 198-1,-24-49 1,0 50-1,-24-26 1,-26 1 0,50 49-1,-25 25 32,0 0-31,0 0-1,25 50 1,50 98 0,25-73-1,-26-1 1,26 1 0,-1-1-1,-24-49 1,-26-25-1,-48 25 17,-1-1-17,-25-24 1,1 25 15,24-25-15,0 0-1</inkml:trace>
  <inkml:trace contextRef="#ctx0" brushRef="#br0" timeOffset="36580.05">21704 3770 0,'25'25'47,"124"0"-31,74-25-1,323-25 1,-25-24-1,-224-1 1,-297 25 0,-25 0 15,-24 0-31,24 25 16,0 0-1,0 0 1</inkml:trace>
  <inkml:trace contextRef="#ctx0" brushRef="#br0" timeOffset="37052.07">22746 3448 0,'50'25'0,"24"-1"16,-24 26-1,148 24 1,174 100 0,-298-124-1,-98-50 17,-1 25-17,0-25 1,-25 49-16,1 1 15,24-25 1,-25 24 0,-24 26-1,-25 123 1,74-74-16</inkml:trace>
  <inkml:trace contextRef="#ctx0" brushRef="#br0" timeOffset="39405.03">19819 7293 0,'0'-25'16,"-50"0"-16,26 25 15,24-25-15,-25 25 32,0 0-17,0 0 32,25 25-47,-49 0 16,49 74-1,0-49 1,0 24 0,0-24-1,24-26 1,-24 1-1,25 0 1,25-25 15,-25-25-15,24-74 0,-49-50-1,0-74 1,-49-25-1,-51-50 1,51 149 0,-26 25-1,1 0 1,74 174 46,0 49-46,0 25 0,74 174-1,26 24 1,48-24 0,-48-149-16,48 0 15,-73-75 1,-50-74-1,-1 0 1,1-124 0,25-149-1,-50 0 1,-50-148 0,-24 123 15,-25 149-16,24 50 1,26 25 0,-1 49-1,50 74 17,25 75-17,74 397 1,75 99-1,148 174 1,-24-397 0,-100-25-1,-74-124 1,-99-149 0,-25-74-1,-50-25 16,1 0-15,-150-25 0,-98-74-1,247 74-15,-74-124 16,0-198 0,74-149-1,75 74 1,50 199-1,-1 149 1,0-1 0,26-49-1,-76 50 1,-24 49 0,0-24 15,-24 24-16,-1 0 1,-50-25 0,26 50-1,49 75 17,49-1-17,26 1 1,-26-51-16,1 51 15,24-26 1,-24-24 0,-75-25 46,0 0-46,1 0-1,73-25 32,75 1-31</inkml:trace>
  <inkml:trace contextRef="#ctx0" brushRef="#br0" timeOffset="39997.05">21704 7169 0,'0'24'16,"25"-24"-1,0 25 1,49 0-16,174 0 16,149-25-1,-25-25 1,-173 25 15,-150-25-15,-24 0-1,-25 1 17,-25 24 14,0-25-46,1 0 16,-1 0-16</inkml:trace>
  <inkml:trace contextRef="#ctx0" brushRef="#br0" timeOffset="40453.06">22572 6672 0,'0'0'0,"50"25"16,-25-25-1,74 75 1,149 24-1,-149-49-15,-24 24 16,-1 0 0,-24 1-1,-26-1 1,-24-24 0,-74 49-1,-25-25 1,24 1-1,26-26 1,24-24 0,-25-25-1,26 0 1,-1 0 15,25-25-31</inkml:trace>
  <inkml:trace contextRef="#ctx0" brushRef="#br0" timeOffset="61867.25">24681 3051 0,'0'50'78,"0"-1"-78,24 1 16,1-1-1,-25 26 1,50-1-1,-25-24 1,-1-1 0,-24-24-1,25-74 95</inkml:trace>
  <inkml:trace contextRef="#ctx0" brushRef="#br0" timeOffset="62299.36">25152 3225 0,'0'49'16,"0"-24"0,0 0-16,0 24 15,0 1 1,0 24 15,0-24-15,0 0-1,0-26 1,0-48 47,25-1-63</inkml:trace>
  <inkml:trace contextRef="#ctx0" brushRef="#br0" timeOffset="63299.39">25375 2952 0,'0'-25'62,"25"0"-62,0 0 16,49-24 0,-49 49-1,0 0 1,24 0 0,1 25-16,0 24 15,-1 26 1,-49-1-1,-25 0 1,-49 26 0,24-51-1,1-24 1,49 0 0,-25-25 15,0 0-16,50 0 64,25 0-79,-1 0 15,1 0 1,74-50-16,174 1 15,-174-1 1,-75 25 0,-24 25-1,-25-25 126</inkml:trace>
  <inkml:trace contextRef="#ctx0" brushRef="#br0" timeOffset="63813.78">26640 2902 0,'-25'0'47,"25"75"-32,-24 24 1,-26 25-16,0 49 16,1-24-1,24-74 1,25-51-1,0-48 48,25-26-47,24 25-16</inkml:trace>
  <inkml:trace contextRef="#ctx0" brushRef="#br0" timeOffset="64589.6">26839 2505 0,'49'0'15,"-49"-49"-15,50 24 16,-25 25 0,24 0-1,26 25 16,-26 24-15,1 26 0,-50-1-1,0-24 1,-25-25 0,0 24-1,-24 1 1,49-25-1,49-1 1,-24 1 0,198 50-1,75 24 17,-174-25-17,-74-24 1,-75-50-1,-50 49 1,26-24 0,-26 0-1,1-25 1,49 0-16,-24 0 16,-175-124-1,51 74 1,24 50-16</inkml:trace>
  <inkml:trace contextRef="#ctx0" brushRef="#br0" timeOffset="69757.73">28054 2877 0,'0'25'46,"0"0"-46,0 25 16,0 49 0,0 0-1,0-49 1,0-125 93</inkml:trace>
  <inkml:trace contextRef="#ctx0" brushRef="#br0" timeOffset="70709.75">28327 2431 0,'0'-25'0,"25"0"16,-25 0-1,0 1-15,0-26 16,25 50 62,-25 50-62,0 24-1,0-24 1,-25 24 0,0-24-1,25-26 1,0 26-1,-25 25 17,50-75-1,0 0-15,0 0-16,49 0 15,-24-25-15,-1 0 0,100 0 31,25-74-15,-75 49 0,-74 50-1,-25-25 63,-25 25-62,0-24 0,0 24-1,0 0 1,1-25 0,-26 25-1</inkml:trace>
  <inkml:trace contextRef="#ctx0" brushRef="#br0" timeOffset="71197.77">28724 2431 0,'0'25'16,"25"24"-1,-1 1-15,-24-1 16,50 125-1,24 25 1,-49-125 0,-25-49 77,0 0-77,0-1-16,0 1 16,0-50 46,0-49-46</inkml:trace>
  <inkml:trace contextRef="#ctx0" brushRef="#br0" timeOffset="71757.78">29344 2332 0,'0'24'78,"25"26"-78,0 24 15,24-24 1,1 24-16,-25-24 16,-1 25-1,-24-51 1,0-73 46,0-1-46,0 25 0,0 0-16</inkml:trace>
  <inkml:trace contextRef="#ctx0" brushRef="#br0" timeOffset="72477.81">29766 1885 0,'-25'0'46,"0"25"-30,25 0-16,0 0 16,-25 24-1,25 1 1,0-25 0,0-1-16,25 1 15,25 25 1,24-1-1,-24-24 1,24 25 0,-49-25 15,0-25-15,-25 74-1,0-24 1,-25-26-1,-25 26 1,-24 0 0,49-50-1,0 0 1,0 0 0,1-50-1,-1 50 1,0-25-1</inkml:trace>
  <inkml:trace contextRef="#ctx0" brushRef="#br0" timeOffset="72941.82">29617 1935 0,'49'0'62,"-24"0"-46,0-25-16,25 0 15,24-24 1,100-51 0,-50 26-1,-50 24 1,-74 25 0</inkml:trace>
  <inkml:trace contextRef="#ctx0" brushRef="#br0" timeOffset="79636.62">25301 4415 0,'0'25'32,"49"49"-17,1 1 1,-25 49-16,49 25 31,-74-100-15,25-24-16,-25 50 15,0-26 1,0-24 0,0-50 62,0 0-78,0-24 15</inkml:trace>
  <inkml:trace contextRef="#ctx0" brushRef="#br0" timeOffset="80036.63">25846 4787 0,'25'0'16,"-25"25"15,0 25-15,0-25-16,0-1 15,0 26-15,0 0 16,0-26-1,0-73 48,0-1-63</inkml:trace>
  <inkml:trace contextRef="#ctx0" brushRef="#br0" timeOffset="80899.36">26243 4192 0,'0'-25'16,"-24"25"0,24-25 77,0 1-77,0-1-16,24 0 16,1 25-1,50-50 1,-51 50 0,1 0-16,0 0 15,-25 25 63,0 0-78,-25 0 16,0 0 0,25 24-16,0 1 31,0-25-31,75 24 15,-1 1 1,75 24 0,-25 1-1,-99-75 1,-25 49 15,-50 1-15,1-25-1,-26-1 1,26 1 0,-1 0-1,25-25 32,75-50 31,24 26-78</inkml:trace>
  <inkml:trace contextRef="#ctx0" brushRef="#br0" timeOffset="82155.39">27285 4341 0,'-25'0'62,"25"25"172,0-1-218,0 51 0,0-26-16,-24 26 15,24-26 1,0-24 0,0-124 218</inkml:trace>
  <inkml:trace contextRef="#ctx0" brushRef="#br0" timeOffset="82941.47">27459 3845 0,'0'0'0,"25"-25"63,-1 0-48,1 25-15,25 0 16,-25 0-1,-1 0 1,1 0-16,-25 50 47,0-1-47,0 51 16,-74 24-1,-1 0 1,26-50-1,49-49-15,-25 0 16,25-1 15,50-24-15,24-24 0,75-51-1,74 1 1,-49 24-1,-100 25 1,-74-24 62,0 24-78</inkml:trace>
  <inkml:trace contextRef="#ctx0" brushRef="#br0" timeOffset="83284.75">28253 3795 0,'0'0'0,"0"25"0,0 49 32,-25-24-17,25 24 1,0 1 0,0-1-1,0-49-15,0 0 16,0-50 31,25-25-32,-1 1-15</inkml:trace>
  <inkml:trace contextRef="#ctx0" brushRef="#br0" timeOffset="84425.25">29121 3522 0,'0'-25'0,"0"1"31,0 48 32,0 51-48,0 24-15,0 25 16,-75 99 0,1-99-1,24-49 1,25-50 0,75-25 30,-25-25-30,0 25-16,49-50 16,273-74-1,-247 50 1,-100 49 0,0 0 46,0 0-46,-25 25-1,0-49-15,0 49 16,0-25-16,1 0 16,73 124 77,-24 50-77,25 0 0,98 124-1,-98-199 1,-50-49-1,-25-50 32,25-173-31,0 173-16</inkml:trace>
  <inkml:trace contextRef="#ctx0" brushRef="#br0" timeOffset="84767.43">29815 3894 0,'0'25'31,"25"25"-15,-25-1 0,0 1-1,0-25 1,0 0-1,0-50 32,0-74-47</inkml:trace>
  <inkml:trace contextRef="#ctx0" brushRef="#br0" timeOffset="85335.43">29890 3200 0,'-25'0'47,"0"49"-31,25-24 0,0 25-1,25-1 1,49 26-1,1-50-15,73-1 16,1-24 0,-99 25-1,-50 0 32,-25 25-47,0-50 16,1 49-16,-51 1 15,1 0 1,49-26 0,0-24-1,25 25 1,-25-25 0,25-74-1,0 24 1</inkml:trace>
  <inkml:trace contextRef="#ctx0" brushRef="#br0" timeOffset="85755.65">29790 3349 0,'25'-25'32,"99"0"-32,0 0 15,174-74 1,-50 25 0,-149-26-1,-99 76 1,0-1-1</inkml:trace>
  <inkml:trace contextRef="#ctx0" brushRef="#br0" timeOffset="91528.04">25301 6548 0,'25'0'15,"-1"0"16,26 50-31,-25 0 16,49 74 0,1 25-1,-26-50 1,26-25 0,-51-24-16,26-1 15,-50-24 1,0-74 46,50 24-46</inkml:trace>
  <inkml:trace contextRef="#ctx0" brushRef="#br0" timeOffset="92022.7">26194 7094 0,'0'-25'46,"0"50"1,-25 124-47,0 25 16,0-1 0,25 1-1,0-125 1,25-173 31,0 0-32</inkml:trace>
  <inkml:trace contextRef="#ctx0" brushRef="#br0" timeOffset="92939.46">26318 6176 0,'0'-24'31,"25"-1"-15,24 0-16,26 0 31,-26 25-15,75 25 0,-49 0-16,49 24 15,-75 1 1,-49 0-1,-49 74 1,-26-50 0,-24 50-1,0 0 17,0 0-17,49-74 1,50-25 15,25-1-15,0-24-1,49 0 1,174-99 0,-124 25-16,124-1 15,-198 26 1,-50 24 15,25-25-15,-75 50 140,25 0-156,0 0 16,-49 0-16</inkml:trace>
  <inkml:trace contextRef="#ctx0" brushRef="#br0" timeOffset="94005.7">27508 6102 0,'25'0'16,"0"50"31,-25-26-31,0 1-16,25-25 15,-25 25 1,0 0 15</inkml:trace>
  <inkml:trace contextRef="#ctx0" brushRef="#br0" timeOffset="96065.95">10567 5904 0</inkml:trace>
  <inkml:trace contextRef="#ctx0" brushRef="#br0" timeOffset="96800.43">11311 6152 0,'25'0'63,"49"-75"-63,25-74 0,75-99 31,-50 25-16,-50 74 1,26 25 0,-26-99-1,50-50 1,-49 174-16,73-50 16,-98 99-1</inkml:trace>
  <inkml:trace contextRef="#ctx0" brushRef="#br0" timeOffset="97424.46">11906 4862 0,'0'-25'62,"25"-25"-46,25 25 0,74-74-1,0 25 1,-99 49 0,-1 0-1,26 75 32,0 24-31,-26-24-1,-24-1 1,0 1-16,25 0 31,-25-25-15,25-25-1,-25-25 64,25 0-79</inkml:trace>
  <inkml:trace contextRef="#ctx0" brushRef="#br0" timeOffset="98200.47">12502 4142 0,'49'25'47,"-24"25"-47,49 99 15,75 148 1,25-24-1,-100-124 1,25 25 0,-49-75 15,-25-74-31,25 49 16,-26-24-1,1-26 1,0 26-1,25 24 1,-26-49 0,-24-74 156,-24 24-172,24 0 15,0 0-15</inkml:trace>
  <inkml:trace contextRef="#ctx0" brushRef="#br0" timeOffset="98736.5">12898 5606 0,'25'0'16,"25"0"-16,49 0 15,0 49 1,50 1-16,99 24 15,-124 1 1,-49-1 0,-26-49-1,-49-74 32,0-125-31,-99-99-1,74 124 17,25 100-17,0-1 1</inkml:trace>
  <inkml:trace contextRef="#ctx0" brushRef="#br0" timeOffset="100275.47">27880 5755 0,'25'-50'47,"0"25"-31,25 0-16,49 1 31,-49 24-31,-50 24 47,-25 1-31,0 0-16,-25 49 31,25-24-16,25-25 17,25 0-17,0-25-15,50 25 16,-1-1 0,-49 1-1,-25 0 16,0 25-15,-25-26 0,-49 26-1,-1 0 1,1-1 0,49-49-1,0 0 1,50-25 46,24-24-46</inkml:trace>
  <inkml:trace contextRef="#ctx0" brushRef="#br0" timeOffset="100921.4">28600 5779 0,'0'25'94,"0"0"-94,0 50 16,-25-1-16,-49 199 15,24 0 1,25-149 0,25-100 15,0-73 16,0 24-32,25 0-15,0-49 16,24 49-16</inkml:trace>
  <inkml:trace contextRef="#ctx0" brushRef="#br0" timeOffset="101584.57">29021 5184 0,'0'0'0,"0"25"0,0 49 0,0 100 31,-24-25-31,-26-25 15,-24 0 17,24-74-17,25-26 1,50-24 0,25 0-1,98-74 1,51-25-1,-50 24 1,-124 50 0,-25 1-16</inkml:trace>
  <inkml:trace contextRef="#ctx0" brushRef="#br0" timeOffset="101891.61">29096 5457 0,'25'25'16,"24"24"-16,-24 51 16,50 123-1,24-25 1,-50-49 0,-24-99-1,-25-25 1,25-25 31,49-100-32</inkml:trace>
  <inkml:trace contextRef="#ctx0" brushRef="#br0" timeOffset="102219.62">29691 5457 0,'0'25'0,"0"49"15,25 50 1,25 0-1,-26-49 1,1-26 0,-25-24-1,0 0-15,0 0 32,50-25-17,24-224 1,25 1-1</inkml:trace>
  <inkml:trace contextRef="#ctx0" brushRef="#br0" timeOffset="102729.71">30187 4713 0,'-25'25'63,"1"24"-63,24 1 15,-25 0 1,25-1-1,25 1 17,24-50-32,75 49 15,50 26 1,0-1 0,-100 1-1,-74-26 1,-25 1-1,-49-1 1,49-24 0,0 0-1,0-25 1,-24 0 0,24 0-1,0 0 1,-49-74-1,24-1 1</inkml:trace>
  <inkml:trace contextRef="#ctx0" brushRef="#br0" timeOffset="103095.32">30063 4936 0,'0'-25'0,"75"1"62,98-26-46,51-99-16,495-173 16,422-125-1,-620 298 1</inkml:trace>
  <inkml:trace contextRef="#ctx0" brushRef="#br0" timeOffset="105167.37">23168 9922 0,'0'25'31,"49"-1"-15,-24-24-1,49 0 1,125-49 0,24-50-1,-149 99-15,-24-25 16,25-25 0,-75 25 30</inkml:trace>
  <inkml:trace contextRef="#ctx0" brushRef="#br0" timeOffset="105771.64">23664 9475 0,'24'25'32,"26"-25"-17,-25 25-15,24 0 16,26 24-1,-50-49 1,0 0 0,-25 50 31,0 0-32,0 49 1,-25-25-1,-50 1 1,26-51-16,24 1 16,0 0-1,25-75 79,74 1-78,100-1-16</inkml:trace>
  <inkml:trace contextRef="#ctx0" brushRef="#br0" timeOffset="106599.19">25028 9153 0,'25'0'0,"0"25"94,24 24-78,-49 100-16,50-50 15,-1 125 1,-49-175-1,25 1 1,-25-75 47</inkml:trace>
  <inkml:trace contextRef="#ctx0" brushRef="#br0" timeOffset="107003.96">25648 9302 0,'0'25'31,"-50"49"-15,50 25-16,-49 149 16,-26 25-1,26-99 1,49-125 0,25-123 46,24 49-46,-24-24-16</inkml:trace>
  <inkml:trace contextRef="#ctx0" brushRef="#br0" timeOffset="110777.48">25995 8905 0,'25'0'578,"0"0"-563,0 0 1,0-25 0,-1 0-16,51 0 15,-1 1 1,-49 24-1,0 0 17,-25 24-17,25 1-15,-1 25 16,-24 24 0,0-24-1,-24 0 1,-1-1-1,25-24 17,-25-25-17,0 25 1,50-25 93,0 0-93,24 0 0,26 0-1,24 49 1,-49 1-1,-50-25 1,0 0 0,0 24-1,-50 26 1,-24-26 0,49 1-1,-25-25 1,1 24 15,-1-49-15,0 0-16,50-25 109,0 1-93,0-1-1,0 0 1</inkml:trace>
  <inkml:trace contextRef="#ctx0" brushRef="#br0" timeOffset="111444.02">27062 8954 0,'25'0'47,"-25"25"-47,0 149 16,0-50 0,-25-25-1,25-49 1,0-25-1,0-50 79,0-50-94</inkml:trace>
  <inkml:trace contextRef="#ctx0" brushRef="#br0" timeOffset="112260.04">27533 8136 0,'0'50'47,"-49"-1"-47,-1 26 16,25-51-1,25 26-15,0-25 16,25 0-1,49-1 1,50-24 0,124 25-1,-49 50 1,-125-26 0,-74-24-1,-49 49 1,-26 1-1,26-26 1,-1 1 0,0-25 15,-24 0-15,24-1-1,26-24 16,24-24-31,-25-26 16,25-24 0,0 49-16</inkml:trace>
  <inkml:trace contextRef="#ctx0" brushRef="#br0" timeOffset="112764.06">27484 8186 0,'24'0'94,"26"-25"-94,24 0 15,-24 0 1,24-24-1,-74 73 17,-49 1-17</inkml:trace>
  <inkml:trace contextRef="#ctx0" brushRef="#br0" timeOffset="113783.42">28724 8136 0,'-25'0'110,"0"25"-95,25 49-15,0 1 16,-49-26-1,49 26 1,-25-51 125,25 1-126,-25-25-15,25 25 16,0 0 93,0 24-109,-25-24 16,50-99 93,25-25-93,-1 49-16</inkml:trace>
  <inkml:trace contextRef="#ctx0" brushRef="#br0" timeOffset="114434.05">29071 7491 0,'25'50'15,"0"-26"1,-25 26-16,0 0 0,25 123 16,-50 75-1,0-99 1,-50-25 15,75-74-15,0-25-1,125-50 32,-1-25-31,173 1 0,-49-26-1,-198 50 1,-100 1 46,25-1-46,1 25 0,-26-25-1</inkml:trace>
  <inkml:trace contextRef="#ctx0" brushRef="#br0" timeOffset="114771.27">29369 7789 0,'0'49'0,"74"125"16,25 24-1,1 125 32,-76-199-47,76 25 16,-76-50 0,1-50-1,-25-148 48,0 0-48,25 49-15</inkml:trace>
  <inkml:trace contextRef="#ctx0" brushRef="#br0" timeOffset="115183.05">30187 8062 0,'0'74'31,"0"75"-15,25 24-1,0-123 1,-25 0-1,0-26 1,0-48 15,0-1-15,0 0 0,0-25-16</inkml:trace>
  <inkml:trace contextRef="#ctx0" brushRef="#br0" timeOffset="115912.23">30535 7243 0,'0'-25'16,"0"0"15,24-24-15,26-1-1,24 25 1,-24 25 0,24 25-1,1 99 1,-1 75-1,-74-1 1,0-49 15,-124 24-15,75-98 0,-1-50-1,75-25 16,24-25-15,26-25 0,123-49-1,50-50 1,100 25 0,-224 50-1,-124 49 16,-25 25-15,0 0 0,-49 25-1,49 24 1</inkml:trace>
  <inkml:trace contextRef="#ctx0" brushRef="#br0" timeOffset="118056.29">22349 12030 0,'25'0'47,"99"-25"-32,99-24-15,248-150 16,2382-743 0,-397 371-1,-720 100 1,-1091 322 0,-620 100-1,-25 24 16,-25 0-15</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9-09T09:37:10.865"/>
    </inkml:context>
    <inkml:brush xml:id="br0">
      <inkml:brushProperty name="width" value="0.05292" units="cm"/>
      <inkml:brushProperty name="height" value="0.05292" units="cm"/>
      <inkml:brushProperty name="color" value="#FF0000"/>
    </inkml:brush>
  </inkml:definitions>
  <inkml:trace contextRef="#ctx0" brushRef="#br0">13444 8384 0,'50'0'78,"-25"0"-63,49 0 1,397 25 0,-49-25-1,-25 25 1,-75-1-1,-98-24 1,-100 0 0,-50 0-1,-49 0-15,49 0 16,-24 0 0,24 25-1,1-25 1,49 0-1,49 0 17,1 0-17,-50-25 1,-50 25 0,1 0-16,-1 0 15,-24 0 1,-25-24-1,24 24 1,1-25 0,123 25-1,-98 0-15,74-25 16,-75 0 0,-49 25 15,0 0-16,-1 0 17,1 0-17,0 0-15,0 0 16,25 0 0</inkml:trace>
  <inkml:trace contextRef="#ctx0" brushRef="#br0" timeOffset="1147.26">17462 8384 0,'50'0'47,"0"0"-47,24-25 15,75 25 1,124-25 0,-75 25-1,-123 0 1</inkml:trace>
  <inkml:trace contextRef="#ctx0" brushRef="#br0" timeOffset="2252.46">19000 8558 0,'25'0'63,"0"24"-47,49 1-1,224 25 1,198-25-1,149-25 1,372-50 0,-471 50-16,-125 0 15,-98 0-15,223 0 16,-199 0 0,-124 25-1,-148-25 1,-51 0-1,1 0 17,0 0-1,0 0-31,49 0 16,-49 0 15,0 0-16,0-25 79,-1 25 16,1-25-95,0 25-15,0 0 16,-25-25 31,0 1-32,-50-1-15</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9-09T09:37:32.757"/>
    </inkml:context>
    <inkml:brush xml:id="br0">
      <inkml:brushProperty name="width" value="0.05292" units="cm"/>
      <inkml:brushProperty name="height" value="0.05292" units="cm"/>
      <inkml:brushProperty name="color" value="#FF0000"/>
    </inkml:brush>
  </inkml:definitions>
  <inkml:trace contextRef="#ctx0" brushRef="#br0">23887 6945 0,'0'0'0,"-25"-24"0,0-1 16,-24 0 0,-26 0-1,50 25 1,1 0 0,-1 0-1,25 25 1,-25-25-1,-25 50-15,-24-1 16,24 26 0,-24-26 15,0 26-15,49 24-1,0-50 1,25 51-1,0-76-15,50 51 16,-50-1 0,49-49-1,1 25 1,49 24 0,99-24-1,1-50 1,-50 0-1,-100-25 1,1-25-16,24 1 31,1-26-15,-26-24 0,1 25-1,-25 24 1,-25-24-1,-25-1 1,-49-24 0,49 49-1,-50-24 1,26 24 0,-1 50-1,-49-24 1,49 24-1,-24-50 17,-1 25-17,1 25 17,49 0-17,75 0 79,-25 0-78</inkml:trace>
  <inkml:trace contextRef="#ctx0" brushRef="#br0" timeOffset="703.97">24036 6995 0,'25'-25'94,"74"-24"-94,25-51 16,49-73-16,373-249 15,372-322 1,-248 173 0,-348 274-1,-272 173 1,-50 99-1</inkml:trace>
  <inkml:trace contextRef="#ctx0" brushRef="#br0" timeOffset="1756.16">27037 4093 0,'-25'0'16,"0"25"-16,25-1 15,-49 76 17,-1-26-17,50 0 1,0 150 0,0 49-1,50-100 1,-1-74-1,150 1 1,198-100 0,99-75-1,-50-49 1,-173-25 0,-198 50-1,-125 25 1,-24-50-1,-50 24 1,-25-24 15,74 50-15,-24 49 0,0-24-1,0 49 1,-1 0-1,51 0 1,-26 0 0,75 24-1,-24-24 1,-51 75 0,26-26-1,-51 1 1,51-25-16,-50 24 15,-1-49 1,-222 0 15,223 0 1,99 25 46,24-25-63,26 25 1,0-25-16,99 0 16</inkml:trace>
  <inkml:trace contextRef="#ctx0" brushRef="#br0" timeOffset="2865.48">29146 4837 0,'24'0'156,"-48"0"-94,-26 0-46,0-25 0,-148 0-1,-174 25 1,297 0 0,51 0-1,48 0 63,76 0-62,24-25-16,173-74 16,1 0-1,124 25 16,49-26-15,-124 26-16,-322 49 31,-25 0-15,-25 25 0,0 0-16,1 0 15,-1 0 48,25 25-48,-25 25-15</inkml:trace>
  <inkml:trace contextRef="#ctx0" brushRef="#br0" timeOffset="3649.51">30386 3919 0,'-25'50'15,"-49"-1"1,24 26-1,-25 98 1,75-98-16,0 24 16,0 149-1,75-25 1,-25-173-16,-1 24 16,75 26-1,75-51 1,24-49-1,-25-49 1,-99-51 0,-24-48-1,-75 23 1,0 1 0,-25 25-1,-25-25 1,-24 0 15,24 50-15,1 24-1,-1 50-15,-24-49 16,24 49 0,-24 0-1,24 0 1,-24 0-1,24 0 1,1 0 0,49 24 15,0 26-31,49 173 16,75 0-1</inkml:trace>
  <inkml:trace contextRef="#ctx0" brushRef="#br0" timeOffset="4289.52">31155 5060 0,'0'25'31,"24"0"-15,51 74-1,74 149 1,124 50-1,49-1 1,75 100 0,-248-248 15,-25 0-15,0 0-1,-50-75 1,-123-74 31,24-49-47,-25-1 15,-24-74 1,24 74 0,1 1-1,-1 98 1</inkml:trace>
  <inkml:trace contextRef="#ctx0" brushRef="#br0" timeOffset="5137.54">32370 6796 0,'-49'-24'32,"24"24"-32,-25 0 0,-24 74 15,24 1 1,50 197 15,0 26-15,99 99-1,1-124 1,-51-124-16,50 74 16,25-124-1,149-49 1,74-125-1,26-49 1,-101-25 0,-272 25-1,0 50-15,-24-100 16,-100-74 15,0 0-15,49 149-1,-24-50 1,0 75 0,-100-25-1,50 49 1,100 25-16,-50 0 16,49 25-1,-24 0 1,49 0 15,0 25 16,25 74-31,-149 100-1</inkml:trace>
  <inkml:trace contextRef="#ctx0" brushRef="#br0" timeOffset="6772.41">24061 7913 0,'24'0'31,"1"24"-15,0-24 15,74 125-15,149 247 0,75 24-1,-1-48 1,-123-125-1,-150-173 1,-49-26 0,50-24 46,-25 50-62,-1-25 16,26 24-16,24 1 31,-24 24-15,0-49-1,-1 50 1,26-26 0,-1 26-1,-49-51 1,0 1 46,0 0-46,-1 0 0,-24 0-16,0-75 109,25 25-93,0 25-16</inkml:trace>
  <inkml:trace contextRef="#ctx0" brushRef="#br0" timeOffset="7671.73">26318 9451 0,'-75'24'16,"1"51"-1,0-1 1,24 25 0,25 75-1,25 49 1,0-24 0,75-1-1,-75-123-15,99 49 16,-50-50 15,51 0-15,48 1-1,26-50 1,49-75 0,-24-148-1,-100-26 1,-74 26-1,-50 24 1,-25 25 0,50-24-1,-49-26 1,-1 100 0,0 25-1,-98-25 1,98 49-1,-24 0 17,-1 50-17,1 0 1,-25 25 0,-1 25-1,100-1 1,-24-49-1,24 25 48,0 25-47,49-25-1,-24 24 1,49 26-16</inkml:trace>
  <inkml:trace contextRef="#ctx0" brushRef="#br0" timeOffset="8442.62">27236 10046 0,'-25'0'31,"50"0"0,-1 25-15,1-25-16,0 0 16,74 49-1,174 1 1,-50-25-16,323-75 16,24-49-1,-272 24 16,-273 75-15,25 0 47,-1 0-63,26 25 15,123 0 1,-124 0-16,1-25 15,-100 0 110,25-25-109</inkml:trace>
  <inkml:trace contextRef="#ctx0" brushRef="#br0" timeOffset="9250.04">29790 9327 0,'-74'24'16,"0"51"-1,-1-1 1,50 50 0,-49 75 15,74-51-31,0 51 16,74-1-1,1-98 1,74 24-1,123 0 1,150 24 15,-372-148-15,-25 0-16,49 0 16,0-124-1,-24-99 1,0 25-1,-50 74 1,0-50 0,-25 50-1,-50-25 1,1 0 0,-50 25-1,0 75 1,50-1-1,-1 25 1,1 25 0,24 0-1,-24 50 1,24 0 0,0-1-1,26 1 1,24-25-1,0-1 17,24 1-17,51-25 1,-26 0-16</inkml:trace>
  <inkml:trace contextRef="#ctx0" brushRef="#br0" timeOffset="10085.5">30956 9996 0,'-25'50'16,"25"0"0,-24-26-1,24 1 1,24-99 46,26-50-46,24-25-16,26-25 16,24-49-1,198-199 1,125-49 0,-274 273-1,-98 74 1,-75 99-1,0 0 1,25 0 31,-25 0-31,74-49-1,-49 24 1,-25 75 109,-25 25-125,0-25 15,-49 99 1,24-75-16</inkml:trace>
  <inkml:trace contextRef="#ctx0" brushRef="#br0" timeOffset="11549.54">23688 7169 0,'0'24'93,"0"1"-93,0 0 16,0 25 0,0-26-16,0 51 15,0 49 1,0-25 0,0-49-1,0-75 95,0 0-95,0 0 1,25 25-16</inkml:trace>
  <inkml:trace contextRef="#ctx0" brushRef="#br0" timeOffset="13742.22">27310 4738 0,'25'-25'0,"0"0"16,24 25-1,1 0-15,-1 0 16,75-25 0,-124 50 15,-74 149-16,-25-50 1,49-50 15,100-74 16,49-25-31,50-24-1,148-50 1,-197 24 0,-75 75-1</inkml:trace>
  <inkml:trace contextRef="#ctx0" brushRef="#br0" timeOffset="14803.94">30510 4539 0,'25'0'16,"-1"-25"-1,26 1-15,-25-26 16,49 25 0,-24 25-1,-25 0 1,-25 25 31,-50-25-32,-24 74 1,49-24 0,25-25-1,0 0 16,25-25-31,24 24 16,1 1-16,-1-25 16,75 75-1,-124-51 17,0 1-17,-49 0 16,-1-25-15,-24 0 0,49 0-16,0 0 15,50 50 32,25 49-47,-26 0 16,-24 0-16</inkml:trace>
  <inkml:trace contextRef="#ctx0" brushRef="#br0" timeOffset="15876.66">26442 9674 0,'0'0'0,"0"25"63,0 24-63,0 1 15,-50 24 1,-24-24 0,24-1-1,75-49 48,49-24-48,-24-1-15,24-99 32,-74 99-17,0 0-15,0 0 16,0-49-1,25 74 32,0 50-31,49 24 0,-49 25-1,-25-74 1,25-25-16,-25 25 47,0 0-32,99 49 1,-24-49 0</inkml:trace>
  <inkml:trace contextRef="#ctx0" brushRef="#br0" timeOffset="16867.78">30237 9699 0,'-25'0'63,"0"0"-48,25 49 48,50 1-47,-25-25-16,99 74 15,0 0 1,-50-49 15,-49-25-15,-50-25-1,0 0 1,-24 24 0,-1-24-1,-24 25 1,49-25 15,0 25-15,-24-25-1,24 0 1</inkml:trace>
  <inkml:trace contextRef="#ctx0" brushRef="#br0" timeOffset="17115.79">30311 9748 0,'50'-25'16,"24"-49"-1,1 0 1,-1 24 0,1-24-1,-51 49-15,1-25 16</inkml:trace>
  <inkml:trace contextRef="#ctx0" brushRef="#br0" timeOffset="18115.8">32494 7392 0,'0'25'63,"0"-1"-48,0 125 1,50 0 0,-1 49-1,26-98 1,-1-26-1,25-49 1,-24-75 0,-1-99-1,-24 50 1,-75 50 0,-25-1-1,1 25 1,24 25-1,-74-25 1,49 25 0,-24 0-1,49 50 1,0-25 15,25 0-15,0 24-1,0 1 1,0-25-16,0 24 16,0-24-16,0 50 15,-25-51 1</inkml:trace>
  <inkml:trace contextRef="#ctx0" brushRef="#br0" timeOffset="45980.18">25846 11534 0,'75'496'47,"-75"-446"-31,25-1-1,0-24 1,-25 0 0,0-50 77,0-24-93</inkml:trace>
  <inkml:trace contextRef="#ctx0" brushRef="#br0" timeOffset="46436.2">26219 11733 0,'24'0'78,"1"0"-78,25-25 15,24-25 1,-49 25-16,49-24 16,-49 24-1,0 25 1</inkml:trace>
  <inkml:trace contextRef="#ctx0" brushRef="#br0" timeOffset="47276.23">27037 11509 0,'0'-24'31,"0"-1"-31,75 25 15,24-75 1,0 26 0,-49 49-1,-50 198 17,-50 75-17,-24-149 1,-26 0-1,-49-50 17,75-24-17,99-50 17,0 0-17,74-50 1,75-49-1,-26 25 1,-73-1 0,-50 51-1</inkml:trace>
  <inkml:trace contextRef="#ctx0" brushRef="#br0" timeOffset="47924.23">26615 12948 0,'0'149'78,"25"-25"-78,0 25 15,0-50-15,0 75 16,-25-125 0,0-74 46,0-49-62,0 24 16,24 26-16</inkml:trace>
  <inkml:trace contextRef="#ctx0" brushRef="#br0" timeOffset="48332.25">27062 13221 0,'25'0'63,"0"-25"-47,24 0-16,26-24 15,-26-1 1</inkml:trace>
  <inkml:trace contextRef="#ctx0" brushRef="#br0" timeOffset="49572.28">27409 12650 0,'0'-24'31,"0"-1"16,25 0-16,0 25-15,0-25-16,-1 0 31,26 1-16,74-51 1,174-24 0,-224 74-1,-99 25 142,0 0-142,1 0 1,-26 50-1,25-1 1,25-24 0,-25 25 46,25-25-62,-24 24 31,24 1-15,-25-50 0,0 49-1,25-24 1,50-25 109,-26 0-109,1 0-16,25 0 15,49 0 1,50 25-1,25 25 17,-125-1-17,-49-24 1,0 25 0,-49-26-1,24 26 1,-50-25-1,-24 49 1,0 1 0,0-26-1,99-24 79,0 0-94</inkml:trace>
  <inkml:trace contextRef="#ctx0" brushRef="#br0" timeOffset="50108.28">26913 14213 0,'25'50'62,"0"24"-62,24 1 16,26 24 0,-50-25 15,-1-49-31,-24 0 15,25-25 32,0 0-47</inkml:trace>
  <inkml:trace contextRef="#ctx0" brushRef="#br0" timeOffset="50460.3">27310 14287 0,'124'-49'63,"-25"-1"-63,25 25 16,25-74-1,-50 25 1,-74 74 15</inkml:trace>
  <inkml:trace contextRef="#ctx0" brushRef="#br0" timeOffset="50772.31">28029 13717 0,'-25'0'0,"25"25"31,25 24-31,50 51 15,-50-100 1,24 49-16,1-49 16,-25 25-1,24-99 1,-49-50 0,-25 0-1</inkml:trace>
  <inkml:trace contextRef="#ctx0" brushRef="#br0" timeOffset="50956.32">28228 13618 0,'0'0'16,"0"74"0,25-49-1,-25 0 1,0 24 0,49 1-1,-24 24 1,0-49-16,-25 50 15,0-26-15,0 150 16,-99 74 0</inkml:trace>
  <inkml:trace contextRef="#ctx0" brushRef="#br0" timeOffset="51372.33">27434 15255 0,'0'25'47,"0"-1"-31,25 26-16,0-25 15,74 74 17,-74-49-17,24-25-15,1 24 16,24-49 0</inkml:trace>
  <inkml:trace contextRef="#ctx0" brushRef="#br0" timeOffset="51693.14">28104 15081 0,'25'-49'47,"24"49"-47,-24-25 15,0 0-15</inkml:trace>
  <inkml:trace contextRef="#ctx0" brushRef="#br0" timeOffset="52210.49">28749 14585 0,'-25'0'0,"-25"0"15,50 25 1,-25 0-16,25 0 15,25 49 1,50 0 0,24 1-1,25-1 1,-75-49 0,-24 0-1,-50-25 48,1 0-48,-26 0 1,0 0 0,26-25-1,-1 25 1,-25 0-1,25 25-15,-49 24 16</inkml:trace>
  <inkml:trace contextRef="#ctx0" brushRef="#br0" timeOffset="52457.67">28501 14759 0,'0'-25'16,"49"25"-1,1-50 1,-1 26-16,75-51 16,-49 26-1,49-51 1,-99 100-1,-50 75 17,-25 49-32</inkml:trace>
  <inkml:trace contextRef="#ctx0" brushRef="#br0" timeOffset="52969.68">27732 16570 0,'24'0'31,"1"0"-15,-25 24-1,75 26 1,-26 0 0,-24-1-1,-25-24 1,0 0-1,25 24 1,0-24 0,74-50-1</inkml:trace>
  <inkml:trace contextRef="#ctx0" brushRef="#br0" timeOffset="53289.7">28476 16272 0,'25'0'47,"-1"-25"-31,1 0-16,50-49 16,24-1-1,-74 26 1</inkml:trace>
  <inkml:trace contextRef="#ctx0" brushRef="#br0" timeOffset="53606.71">28625 15230 0,'0'174'15,"74"99"1,75 74 15,-75-273-31,25 1 16,50-1-1,0-74 1,-25-124 0,-99 0-1,-50 25-15</inkml:trace>
  <inkml:trace contextRef="#ctx0" brushRef="#br0" timeOffset="53758.71">29369 15825 0,'-99'-24'31,"198"48"-15,-198-24 31,74 25-32,25 0 1,-50 25 0</inkml:trace>
  <inkml:trace contextRef="#ctx0" brushRef="#br0" timeOffset="58145.87">24929 5085 0,'0'25'125,"25"24"-109,-25-24-16,0 0 16,0 0-1,24-25 1,-24 25 15,25-25-15,0 0-16,25 24 31,24-24-15,-49 0-1,0 0 16,-25 25-15,0 0 0,0 0-1,-25 49 1,-25 1 0,-74 24-1,99-74 1,1-25 31,48-25 15,100 0-62</inkml:trace>
  <inkml:trace contextRef="#ctx0" brushRef="#br0" timeOffset="59482.04">24954 4986 0,'-25'0'0,"0"0"31,50 0 63,49-25-78,75-74-1,-124 49 17,74 0 77</inkml:trace>
  <inkml:trace contextRef="#ctx0" brushRef="#br0" timeOffset="60640.55">29195 4142 0,'0'0'0,"25"-24"47,25 24-32,-26-25-15,1 25 16,-25 25 46,0-1-62,-25 26 16,1 0-16,-26 24 16,50-49-1,0 0 1,50-1 15,-26-24-31,26 25 31,-25 0-15,-25 0 31,0 0-31,-25-1-1,-25-24 1,26 0-1,-1 0 1,0 0 0,25 25-1,0 25 1,25 24 0</inkml:trace>
  <inkml:trace contextRef="#ctx0" brushRef="#br0" timeOffset="61736.58">25226 8086 0,'0'25'31,"-49"74"-16,24 1-15,-74 148 16,74-100 0,25-123-1,0 0-15,25-25 63,24-74-48,125-125 1,-75 75 0,-99 99-1,0 1 1,0 48 78,0 26-94,25-25 15,-25 49-15,50-24 16,-1-1 0,-49 1-1,0-25 48,25 0-48,25-1-15</inkml:trace>
  <inkml:trace contextRef="#ctx0" brushRef="#br0" timeOffset="62616.6">28203 9302 0,'50'0'78,"-26"0"-78,26-50 15,0 25-15,-26 25 16,26 0 0,0 50-1,-50 24 1,0-24 0,-124 148-1,24-74 16,76-74-15,48-50 47,1 0-48,25 0-15,-1-50 16,-24-24-1,50 0 1,-51 49-16,26-25 16,198-24-1,-74 24-15</inkml:trace>
  <inkml:trace contextRef="#ctx0" brushRef="#br0" timeOffset="63208.62">31403 8210 0,'0'50'62,"0"24"-46,0-24-16,-25 0 15,25-1 1,0 1 0,0-75 46,0 0-46</inkml:trace>
  <inkml:trace contextRef="#ctx0" brushRef="#br0" timeOffset="64016.64">31998 4961 0,'0'-25'0,"-25"25"46,0 0-46,1 50 16,24-1 0,-25 26-1,25-50 1,25-1 0,-1 1-1,76 25 1,-26 24-1,-49-49-15,0 25 32,-25-1-32,0-24 31,-25 25-15,-25-50-1,1 24 1,-1 1-1,0-25 1,50-25 47,25 1-63</inkml:trace>
  <inkml:trace contextRef="#ctx0" brushRef="#br0" timeOffset="64568.65">31973 5085 0,'0'-25'47,"25"25"-32,0 0 1,0 0-16,49-49 15,-24 24 1,-50 0 15,24 0 16,1 0-31,25-49-1,-25 74-15</inkml:trace>
  <inkml:trace contextRef="#ctx0" brushRef="#br0" timeOffset="70714.03">26343 4638 0,'24'0'47,"1"0"-47,0 0 16,173 0-1,75 0 1,-74-49-1,-150 24 1,-73 25 78,24 25-79,0 0 1,-25-1 0,25 1-16,-25 25 15,-25 24 1,-24 50 0,-25 100-1,-25-26 1,74-124-1,25-24 1,0 0 0,50-75 93,74-25-109,-49-24 16,0 49-16</inkml:trace>
  <inkml:trace contextRef="#ctx0" brushRef="#br0" timeOffset="71954.06">25648 9847 0,'50'25'46,"-26"0"-46,26 25 16,0 24 0,-1-24-1,-49-75 95,0-25-95,0 25 1,0-99 0,25-49-1,25-26 1,-25 75-16,-25 0 15,0 100 1,0-1 0,24 25 93</inkml:trace>
  <inkml:trace contextRef="#ctx0" brushRef="#br0" timeOffset="72986.09">29121 9599 0,'25'50'47,"-1"0"-31,26-1-16,24 125 15,1-100 1,-50-74 0,-25 25 62,-25 0-63,0 25-15,-25-26 16,26 1-16,-51 50 16,1-1-1,-1-24 1,75-1 0,50-123 62,49-75-63,50 25-15</inkml:trace>
  <inkml:trace contextRef="#ctx0" brushRef="#br0" timeOffset="74234.12">31973 8235 0,'25'0'78,"0"25"-63,0 0-15,24-25 16,-24 25 0,49 24-1,1 1 1,-1 24 0,-74-49-1,-24 25 48,-26-1-48,25 1-15,-74 148 16,49-123 0,50-26-1,-25-24 16,75-124 16,-25 49-47</inkml:trace>
  <inkml:trace contextRef="#ctx0" brushRef="#br0" timeOffset="75298.14">29815 4068 0,'0'0'0,"25"25"0,25 0 15,24 74 1,75-25-1,-100-24 1,-49-25 0,-49-25 46,24 49-46,-25-24-1,-24 49-15,49-24 16,0 0 0,1-26-1,24 1 1,24-25 31</inkml:trace>
  <inkml:trace contextRef="#ctx0" brushRef="#br0" timeOffset="112803.25">11435 9004 0,'50'0'63,"-26"0"-63,76 0 15,172 0 1,26 0-1,-124 0-15,-125 0 16,-24 0-16,0 0 16,25 0 46,198 0-46,74-25-1,-123-24 1,-125 24-16,-24 0 16,49 25-1,25-25 1,-25 25 0,-49 0-1,-26 0 1,1 0-1,174 0 1,49 0 0,-25 0-1,-74 0 17,-100 0-17,1 0 1,0 0-1,-1 0 1,1 25 0,99-25-1,-75 0 1,-49 25 0,49 0-1,1-1 1,-26 1 15,1-25-31,-25 0 47,49 0-31,50 25-1,248-25 1,0 0-1,-198 0 1,-124 0 0</inkml:trace>
  <inkml:trace contextRef="#ctx0" brushRef="#br0" timeOffset="125882.31">13395 11460 0,'-25'0'16,"0"0"-16,0 0 16,0 0-1,-49-25 1,49 0-16,-74 0 16,24 1-1,-24-1 1,-74 0-1,-100 0 17,-99 0-17,-75-24 1,125 49 0,74-25-1,24 0 1,1 25-1,-50 0 1,1 0 0,23 0-1,26 25 1,-322 25 0,148-1-1,74 1 1,125-25-1,-26 24 17,1 1-17,-50 49 1,1-25 0,222-49-16,25 0 15,-49 49 1,24 26-1,25-1 1,1 74 0,24-24-1,24-74 1,51-1 0,24 25-1,25-24 1,99 24-1,75-25 17,-25-74-17,-25 0 1,-25 0 0,223 25-1,-247 0 1,-1-25-16,249 25 15,49 0 1,25-50 0,-75-74-1,-123-1 1,-50 1 0,-100 50-16,1-1 15,173-49 1,224-75-1,-298 75 1,-199 24 0,-74 26-1,0 24 17,-25-25-17,0 1 1,25-26-1,-24 26 1,-125-75 15,25 74-15,-100-49 0,-48 0-1,48 24 1,200 75-16,-1 0 15,50 25 64</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9-09T09:39:52.824"/>
    </inkml:context>
    <inkml:brush xml:id="br0">
      <inkml:brushProperty name="width" value="0.05292" units="cm"/>
      <inkml:brushProperty name="height" value="0.05292" units="cm"/>
      <inkml:brushProperty name="color" value="#FF0000"/>
    </inkml:brush>
  </inkml:definitions>
  <inkml:trace contextRef="#ctx0" brushRef="#br0">6325 5432 0,'0'-25'31,"-25"25"-15,1-24-1,-26 24-15,25 0 16,0 0 0,-49 0-1,-25 49 1,-25 1-1,74-25 1,0-1 0,50 1-1,-24-25 1,24 25 0,-50 49-1,50-49 1,0 50-1,0-26 1,-25 51 0,25-51-1,0 26 1,0-26 0,25 26-1,0-1 1,24 0-1,26 26 1,-25-51 0,24 26-1,0-26 1,-24-24 0,24 25-1,-24-50 16,49 0-15,0-50 0,-49 0-1,24-24 1,-24 24 0,-25 1-1,24-26 1,26 1-1,-1 0 1,-49 49-16,0-50 16,-25 1-1,0 0 1,0 24 0,0-25-1,0 26 1,0 24-1,-50-25 1,-24 1 0,24 49 15,1-50-15,24 25-1,0 25 1,0-24-1,0 24 1,-24-25 0,-26 25-1,51 0 1,-1-25 62</inkml:trace>
  <inkml:trace contextRef="#ctx0" brushRef="#br0" timeOffset="2533.1">11832 5358 0,'-25'0'15,"0"0"1,0 0-1,-49 0 1,0 0 0,-26 0-1,1 25 1,25-1 0,-1 26-1,1 0 1,49-1-16,-25 1 15,26-1 1,24 26 0,0-1-1,-25-24 17,25 49-17,25-24 1,24 24-1,26 0 1,-26-25 0,26 1-1,-26-26 1,1 26 0,0-26-1,-1 1 1,1 0-1,74-1 17,-75 1-17,75-50 1,-74 0 0,24-50-1,1-24 1,-1-1-1,26-24 1,-26 25 0,0-1-1,-24 1 1,-50 49 0,25-49-1,-25-1 1,0 26 15,0-1-15,0 1-1,-25 24 1,-25-25 0,1 0-1,-1 26 1,-24-51-1,24 26 1,25-1-16,-49-24 16,24 49-1,-24-50 1,24 26 0,1-1-1,-1 1 1,0-1-1,26 50 1,-26-25 0,25 0-1,0 25 79,25 25-78,25 25-1</inkml:trace>
  <inkml:trace contextRef="#ctx0" brushRef="#br0" timeOffset="4167.68">18777 5135 0,'-25'-25'0,"1"25"32,-26 0-17,-49 0 1,24 0-1,1 49 17,24-49-32,-49 75 15,49-50 1,-24 49 0,-25 25-1,49-24 1,25 24-1,1-50 1,24 26 0,0-26-1,24 26 1,26-25-16,24-1 16,-24 26-1,24-1 16,50 25-15,75-24 0,74-26-1,0-24 1,-100-25 0,-74 0-1,-24-25 1,-1-74-1,-24 49 1,24-24 0,1-75-1,-50 25 1,24-124 31,-98 174-32,-1 24 1,-24-24 0,-1-1-1,1 26 1,-1-1 0,26 25-1,-51-24 1,26 24-1,0 0 1,24 25 0,-24 0-1,24 0 1,-49 0 0,74 0-1,0 0 16,0 25 16,25 0-31</inkml:trace>
  <inkml:trace contextRef="#ctx0" brushRef="#br0" timeOffset="5460.49">6325 5606 0,'0'25'46,"0"49"-30,0 25 0,0 25-1,0-49-15,50 74 16,-1-100 0,-49 26-1,0-51 1,0-73 78,0 24-79,0 0-15</inkml:trace>
  <inkml:trace contextRef="#ctx0" brushRef="#br0" timeOffset="6828.52">11485 5904 0,'24'-25'47,"1"0"-32,0 25 1,25-25-16,-26 0 15,26 25 1,-25 0 31,0 0-47,-1 100 16,1-26-1,-50-24 16,-49 24-15,24 0 0,1 1-1,123-75 110,149-50-125,1 1 16,-1-1 0,75-24-1,-274 74 1,-24-25-1,-24 25 1,-1 0 15,0 0-31,0 0 32</inkml:trace>
  <inkml:trace contextRef="#ctx0" brushRef="#br0" timeOffset="8022.69">18504 5432 0,'0'-25'94,"25"25"-79,0 0-15,25 0 16,24 0 0,0 50-1,-74-25 1,0 0-1,-24 49 1,-76 0 0,51-49-1,24-25 17,50 0 14,49 0-30,-49 0 0,25 0-1,-1 0-15,1 25 16,-1 49 0,26 1-1,-26-25 1,-98-26 15,-1 1-15,-24 0-1,24-25 17,-49 25-17,49-25 1,26 0-1,24-25 17,24 25-32</inkml:trace>
  <inkml:trace contextRef="#ctx0" brushRef="#br0" timeOffset="9413.7">6722 6102 0,'25'0'15,"0"0"1,148 0 0,323-50-1,546 75 1,-99 50-1,-720-51-15,-124-24 16,-49 0 0,-25 0 62,-1 0-63,51 0-15,-1 0 16,150 0 0,-125-24-1,-50-1 32,26 25-31,49 0-16,25-50 15,123-49 1,-197 74 0</inkml:trace>
  <inkml:trace contextRef="#ctx0" brushRef="#br0" timeOffset="11293.07">12576 6052 0,'25'0'78,"24"0"-78,75-24 15,248-26 1,249 25 0,-101 0-1,-172 25 1,-75 0 0,74 75-1,50-50 1,-100-1-1,-222-24-15,-26 0 16,-24 0 15,25 0-15,49 25 0,25 0-1,-25 0 1,25 0-16,124-1 31,-49 26-15,-50-25-1,-75-25 1,-49 0 31,0 0-47,123 0 15,125-25 1,0 0 0,-124 0-1,-149 1 110,0-1-31,-25 25-78,0 0 93,1 0-93,-1 0-16,-50 49 15,-73-24-15</inkml:trace>
  <inkml:trace contextRef="#ctx0" brushRef="#br0" timeOffset="12917.11">8111 5432 0,'0'-25'94,"50"1"-63,-25-1-15,49-25-1,-49 50 1,0 0 0,-25 50-1,-25 24 1,-25 1 0,-24-1-1,24-24 1,1-1-1,-1-24 1,75-25 62,24 0-78,26 0 16,74-50-1,173-24-15,-49-25 32,-124 74-32,-75-25 15,-74 26 17,-25 24 46,25 24-47</inkml:trace>
  <inkml:trace contextRef="#ctx0" brushRef="#br0" timeOffset="14573.15">15230 4862 0,'0'25'78,"-25"-25"-78,25 49 16,-74 26-1,-1 24 1,1-25 0,49 1-1,75-51 220,-25-24-220,-1 0-15,26 0 16,0 0 0,24 0-1,25-24 1,-74 24-1,0 0 1,0 0 31,-25-25 15,-25 25-15,0 0-31</inkml:trace>
  <inkml:trace contextRef="#ctx0" brushRef="#br0" timeOffset="15445.18">15205 4961 0,'0'25'0,"0"0"16,0 49 0,0 0-1,0 26 1,0-26-1,0 25 1,0-74-16,0 25 16,0-1-1,0-24 142,0 25-1,0-26-141,0 1 1,-25-25 0,25 25-1,0 0 17,0-50 77</inkml:trace>
  <inkml:trace contextRef="#ctx0" brushRef="#br0" timeOffset="31844.06">11485 4341 0,'-25'0'0,"25"25"109,0 24-93,0-24-16,0 25 15,-25 49 1,25-25-1,0-24 1,25-25 0,0-1-1,-1 1 1,1-25 0,25 0-1,-25-25-15,49-24 16,0-26-1,-74 51 48,0-1-47,0 0-1,0 0 1,0-49-1,-24 24 1,24 1-16,0-1 16,0 75 77,0 0-77,0-1-16,0 26 16,0 0-1,0 49 1,0-25 0,24 1-1,-24-51 1,25 26-1,-25-25 1,25-25 0,0 0-1,0 0 1,-1 0 0,51 0-1,-50 0 1,-1-25 15,1 0-15,0 25-16,0 0 15,0-74 1,-1 24 0,26 25-1,-25 1-15</inkml:trace>
  <inkml:trace contextRef="#ctx0" brushRef="#br0" timeOffset="33327.61">18355 4192 0,'0'0'0,"25"0"63,0 0-32,0 50-31,0-26 16,24 26-16,-24 0 15,0-26 1,-25 26-1,0-25 1,25 24 0,-25 1-1,25-25 1,-25 0 62,0-75 31,24-24-93,1-50-16,0 24 16,0 26-1,-25 24 1,0 1 0,25 24-1,-25-49 1,24 24-1,-24 25 1,25 25 172,-25 25-188,0 0 15</inkml:trace>
  <inkml:trace contextRef="#ctx0" brushRef="#br0" timeOffset="34374.42">18380 4093 0,'25'0'94,"-25"25"-94,25 24 16,24-24-16,1 49 15,-25 1 1,0-50-1,-25 24 1,0 26 0,49-26-1,-49-24 17,0 0-17,0-50 204,0-25-203,0-24-16,0 24 15,0 1 1,0-26-1,25-24-15</inkml:trace>
  <inkml:trace contextRef="#ctx0" brushRef="#br0" timeOffset="41207.71">11857 7144 0,'24'0'62,"-24"25"-15,0-1-31,-24 1-1,-1-25 1,25 25-16,-50-25 15,1 0 1,-1 0 0,50-25-1,0 0 1,0 1 0,25-1 15,0 25-16,-1 0 1,1 25 0,0-1-1,-25 26 1,0 24 0,-50 1-1,-24-1 1,0-24-1,-1-1 1,50-49-16,-24 25 31,24 0-15,0-25 0,25-25 62,0 0-63,50-24-15,-25 49 16,-1-25 0,26 25-1,-25 0 16,0 50-15,-1-26 0,26 26-1,-25-25-15,24 0 16,-24-1 0,0-24 15,25-49-16,-26-26 1,1 1 0,0 49-16,-25-24 15,25-26 1,49 26 0,-49 49-1</inkml:trace>
  <inkml:trace contextRef="#ctx0" brushRef="#br0" timeOffset="49230.92">19025 6672 0,'0'25'79,"0"0"-79,-25 49 15,25-49-15,-49 50 16,-1-1-1,25-24 1,25-1 0,-24 1-1,-1 0 1,0-26 0,0-24 77,0 0-77,1 0 0,24-24-16,-25-1 31,25-25-16,-25 25 1,25-24 0,0 24-1,0 0 1,0-24 0,0 24-1,0 0 1,25 25 109,24 0-94,-24 0-15,0 0-1,0 25 1,0-25 0,-1 25-1,-24-1 1,50 1-1,-25 25 1,0-25 0,-1 24-1,1-24 1,0-25 0,-25 25 15,0 0-16,25-25 1,-25 24 0,25-24 46,-1 0-46,-24 25-16,25-25 109,0 0-62,-25-25-47,25 1 16,0-1-1,-25-25 1,24 25 0,-24 1-1,0-1 1,0 0-1,0 0-15,25-24 16,0 24 0,-25 0 62,0 0-47,0 0 47,0 0-78,-25 25 31,25-24 1,-25 24 15,25-25-32,-24 25 1,-1 0 109,25-25 0,-25 25-94,0-25 63,0 25-79,1 0 79</inkml:trace>
  <inkml:trace contextRef="#ctx0" brushRef="#br0" timeOffset="57753.12">22994 3448 0,'0'25'63,"50"49"-63,-1 75 15,26 124 1,-26-174 0,-49-49-1,0-1 1,0-74 62,-25-24-78,1 24 16,-1-25-16,-25-98 15,1 24 1,-26-1-1,50 76 1,1-26 15,24 26-15,0 24 0,0 0-1,24 0-15,1 1 16,25 24-1,24 0 1,-24 24 0,49 1-1,-49 25 17,49 49-17,-74-49 1,24 99-1,-74-50 1,1-50 0,-51 1-1,26-25 1,24-25 15,0 0-31,0 0 16,0 0-1,75 0 79,-50 25-94,25-25 16,0 0-1,49 49 1,-24-49 0,-26 0-16,1-25 62,0 25-62,-25-24 16,0-1 15,0 0-15,0 0-16,0-24 15,0 24 1,0 0-16,0-25 16,0 1-1,-25 24 16,25 50 110,0 0-125,0-1-16,0 26 15,0 24 1,50 1 15,-50-50-31,25-1 31,-1-24-15,26 25 0,0-50-1,-1 1 1,-24-26 0,-25-24-1,0 49-15,0 0 16,0-49-1,0-26 1,0 51 0,0-26-1,0 26 17,-25-26-17,25 1 1,-49 24-1,49 25 1,-25 1 0,25 48 15,0 1-15,0 149-1,49-1 1,26-48 15,-50-76-31,-1-24 16,1 0-1,0-25 32,-25 25-31,50-25-1,-25 0 1,24-50 0,-24 25-1,0 0 1,0-24 0,-25 24-1,0 0 1,0 0-1,0-24 1,0-1 0,-25 25-1,0 25-15,25-25 32,-25 25-1,0 0 0,1 25-15,24 0-1,0 25 1,0-26 0,0 26-1,0-25 1,0 0-1,24 0 1,1-1 0,0-24 46,0-24-46,-25-1-1,25-50 1,-1 26 0,-24-1-1,25 50 48,0 25-48,-25 24-15,0-24 16,50 0 0,-26-25-1,-24-25 63,25 0-78,-25 1 16,25-26 0,-25 0-1,25 26 1,0 24 0,24-25-1,-24 25 16,0 0-15,-25 49 0,25-24-16,-1 25 15,1-1 1,-25-24-16,0 25 31,-49 0-15,24-26-1,0-24 17,0 0-17,0 0 1,25-24 15,0-1-31,0 0 16,50-50-1,-25 51-15</inkml:trace>
  <inkml:trace contextRef="#ctx0" brushRef="#br0" timeOffset="58319.49">24581 3349 0,'-24'0'47,"24"24"-31,-25 1-16,0 50 15,25-26 16,0-24-31,-25 49 16,25-24 0,0-25-1,0 0 1,25-25 0,-25 25-1,25-25 1,0 0-1,24 0 1,26-25 0,-51-25-1,26 0 1,24-49 0</inkml:trace>
  <inkml:trace contextRef="#ctx0" brushRef="#br0" timeOffset="59779.28">25028 3076 0,'-25'0'31,"-24"0"-15,-1 0 0,0 99-1,50-49 1,0 24 0,25 0-1,0-24 1,25-50-1,-26 0 1,51 0 0,-50 0-16,24-50 15,-24-24 1,-25 24 15,0-24-15,0 24-1,0 125 64,0-50-64,0-1-15,0 26 16,74-25-1,-24 0 1,24-25 0,-24 0-1,24-50 1,-74-49 0,0 0-1,0-75 1,-24-24 15,-100-1-15,49 125-1,26 74 1,49 24 15,0 76-15,24 148-1,76 0 1,-26-50 0,0-99-1,-24-49 1,-75-50 46,0-25-62,-24 25 16,24-25-16,-25 1 16,75 24 31,50-75-32,24 1 1,0 24-1,-25-24 1,-74 24 0,-24 25-1,-1 25 17,25 50 14,25-25-46,49 74 16,-24-25 15,-26-49-31,1 0 16,-50-75 46,25 1-46,-24-1-16,-1 50 16</inkml:trace>
  <inkml:trace contextRef="#ctx0" brushRef="#br0" timeOffset="59979.31">25623 2828 0,'-25'0'31,"25"25"32,25-25-48</inkml:trace>
  <inkml:trace contextRef="#ctx0" brushRef="#br0" timeOffset="60763.32">25896 2803 0,'-25'0'31,"25"25"-31,-25 24 16,25 51 0,0-51-1,0 26 1,75-1 15,-25-49-15,-26 0-16,51-25 15,-26-25 1,-24-25 0,-25 1-1,0-26 1,0 1 0,-49-1-1,24 51 1,-25-1 15,25 25 0,1 0-15,-1 0-16,25 49 47,49-24-32,1 50 1,24-51 0</inkml:trace>
  <inkml:trace contextRef="#ctx0" brushRef="#br0" timeOffset="61303.24">26491 3001 0,'0'-24'47,"-24"-51"-32,24-49 1,-25 25 0,25 49-1,0 25 1,25 25 15,24 0-31,-24 0 16,25 0-1,-1 75 1,1-25 0,-1 24-1,-49-49 1,25 0-1,-25-1 17,0 26-17,-25 24-15</inkml:trace>
  <inkml:trace contextRef="#ctx0" brushRef="#br0" timeOffset="62102.77">23440 5085 0,'100'0'62,"-1"-50"-62,74 1 16,76-50 0,1090-373-1,-694 199 1,-25-24-16,595-249 16,-619 248-1,-472 249 1,-124 24-1,-25 25 48,25 25-32,-25-25-15,25 25-16</inkml:trace>
  <inkml:trace contextRef="#ctx0" brushRef="#br0" timeOffset="75627.89">13965 9649 0,'0'50'47,"0"-26"-31,0 1-16,0 0 15,0 25 1,0-1 0,0 1-1,0-25-15,0 49 16,0-49 15,0 0 47,0 0-46,0-75 30,0 0-62</inkml:trace>
  <inkml:trace contextRef="#ctx0" brushRef="#br0" timeOffset="76091.92">13891 9426 0,'24'0'140</inkml:trace>
  <inkml:trace contextRef="#ctx0" brushRef="#br0" timeOffset="77859.97">14337 9550 0,'-25'25'16,"25"-1"-16,-25 26 16,25-25-1,-24 24 1,24-24 62,24-74-31,1 24-47,0 0 16,-25-25-1,0-24 1,0 49-16,0-74 15,0 25 1,0 24 0,0 0-1,0 1 1,0 148 125,0 25-126,0 25-15,0-50 16,-25 50-1,50 24 1,74 76 0,1-1-1,-26-50 1,-49-74 0,-50-124 77,0-25-77,-24-49-16,24 24 16,-50-49-1,26 25 1,-1-26 15,50 51-15,0-50-1,0 49 1,0-24 0,50-1-1,-1 1 1,-24 49-1,0 25 1,0-25 93,24 0-109,-24 25 16,-25-25 62,0 1-47</inkml:trace>
  <inkml:trace contextRef="#ctx0" brushRef="#br0" timeOffset="80915.13">15999 9599 0,'0'-24'16,"-25"24"15,0 0-15,1-25 0,-1 25-1,-50 0 1,1 25-1,0 49 1,24-24 15,50-1-31,0-24 16,0 0-16,25 49 16,124 100 15,-125-174-16,1 25-15,50 0 16,24-50 0,-25-124-1,1-124 17,-51 75-17,-48 24 1,-51 25-1,26 100 1,24-1 0,0 0-1,0 25 1,0 1-16,1 48 78,24 1-62,0 25-16,0 99 15,24 49 17,26 100-17,49-25 1,-24-124-1,-51-100 1,1-49 0,0 25 31,0-25-32,0 0-15,-1 0 16,1 0-1,0 0 1,25-25 15,-1 0-31</inkml:trace>
  <inkml:trace contextRef="#ctx0" brushRef="#br0" timeOffset="81561.92">16718 9426 0,'-24'0'15,"-1"0"-15,-25 49 16,25 26-1,-24 49 1,49-75 0,0 26-1,0-50 1,0 24-16,74 26 16,-24-26-1,-1-24 16,-24-25-31,25 0 32,-1-74-17,26 24 1,-50 50-16</inkml:trace>
  <inkml:trace contextRef="#ctx0" brushRef="#br0" timeOffset="82313.92">17066 9451 0,'0'24'31,"0"1"-16,0 74 1,0-24 0,24 24-1,1-74 1,0 24 0,0-24 15,0-25-16,-1 0 1,1-74 0,-25-1-16,0-49 15,25 50 1,-25 0 0,0 24-1,0 75 48,25 0-63,-25 24 15,0 50 1,49 1 0,26-26-1,-50-49 1,24 0 15,-24-1-15,25-73-1,-1-50 1,-24 49 0</inkml:trace>
  <inkml:trace contextRef="#ctx0" brushRef="#br0" timeOffset="82809.95">17587 9302 0,'24'0'32,"-24"25"-17,75 74 1,24 149-1,-25-124-15,-24 0 16,-25-75 0,-25 1-1,-25 25 1,0-51 0,-49 26-1,49-25 16,-25 0-15,50-50 15,50-50-15,-25 51-16</inkml:trace>
  <inkml:trace contextRef="#ctx0" brushRef="#br0" timeOffset="83409.95">18306 9178 0,'0'49'47,"25"75"-32,-1-74-15,-24 0 16,50 49 15,0-25-15,-26-24-16,26-1 15,-50-24 1,25-25 0,-50-25 46,25 1-62,0-1 16,0 0-1</inkml:trace>
  <inkml:trace contextRef="#ctx0" brushRef="#br0" timeOffset="83913.98">18058 9451 0,'49'0'46,"1"0"-30,223-75 0,-25 26-1,-198 49 1,-50-25 0,0 0 77</inkml:trace>
  <inkml:trace contextRef="#ctx0" brushRef="#br0" timeOffset="84593.99">19372 8954 0,'0'-24'16,"-24"24"0,-1 0-1,-25 0 1,1 24-1,-1 51 1,0-1 0,1 26-1,49-76-15,0 76 16,0-26 0,49 0-1,26 1 1,-1-50-1,1-1 1,-26-24 0,26-74 15,24-25-15,-74 49-1,0 25 1</inkml:trace>
  <inkml:trace contextRef="#ctx0" brushRef="#br0" timeOffset="85146.02">19968 8756 0,'-75'25'32,"51"24"-32,-26-24 15,-24 99 1,-26 149 15,76-74-15,24-150-16,0 1 15,0-1 1,49 26 0,26-1-1,24-24 1,-25-25 0,-49-25-16,49-25 15,-49-50 1,50-24-1,-26 25 1,26-1 0</inkml:trace>
  <inkml:trace contextRef="#ctx0" brushRef="#br0" timeOffset="85762.02">20340 9103 0,'-25'25'15,"0"74"1,0-24-1,25-26 1,0 26 0,25-26-1,0-49 1,0 25 0,24-25-1,-49-25-15,25 1 16,0-26-16,-25-24 15,25-50 1,0 74 0,-25 100 77,0-26-77,0 26-16,24-25 16,1 0-1,0-1 1,-25 1-16,25 0 16,0-25-1,24 0 1,-24 0-1,0 0 1</inkml:trace>
  <inkml:trace contextRef="#ctx0" brushRef="#br0" timeOffset="86090.03">20861 9178 0,'0'25'32,"-25"24"-17,0 1 1,0 24-1,25 1 1,0-1 0,0-24-1,0-26 1,0-48 0,25-1-1,0-25-15</inkml:trace>
  <inkml:trace contextRef="#ctx0" brushRef="#br0" timeOffset="86661.92">21134 8979 0,'0'-25'16,"24"25"31,-24 25-47,25 25 15,50 49 1,49 50 0,-124-124-1,24 0-15,26-25 32,-25-25-1,-25-99-16,0 0 1,0 49 0,0 1-1,0 24 1,-25 25-16,25 1 16,0 48 62,25 26-63,0-50-15</inkml:trace>
  <inkml:trace contextRef="#ctx0" brushRef="#br0" timeOffset="87191.6">21530 8483 0,'0'25'47,"25"25"-47,25 24 16,24 149-1,1-74 1,-1-50-1,-74-74-15,0 74 32,0-24-17,-25-26 1,-49 26 0,-1-1-1,1 1 1,74-100 62,0 0-62</inkml:trace>
  <inkml:trace contextRef="#ctx0" brushRef="#br0" timeOffset="88079.63">22944 8533 0,'-24'49'31,"-1"-24"-15,-25 25-16,-24 24 31,-26 1-31,51-1 31,-1-24-31,-24-1 16,24 1-1,50-25 32,25 0-31,0-25-1,0 24-15,24 1 16,175 50 0,48-51-1,-172-24 1,-125 25 140</inkml:trace>
  <inkml:trace contextRef="#ctx0" brushRef="#br0" timeOffset="94271.79">24160 8756 0,'-50'-25'0,"1"-24"16,-26-1 0,1 25-1,49 0 1,-25 1 0,25 24-1,1 0-15,-26 24 16,0-24-16,-49 75 15,25-1 1,49-24 0,0 24-1,25 1 17,25-26-17,0 26 1,24-26-1,26 1 1,-1-25 0,-49-25 15,25 0 0,-26-99-31,51-75 16,-50 50-1,-25 49 1,0 1 0,0-25-1,0 24 1,0 26 0,-25-26-1,-50 1 1,26 0-1,-1 49 1,50 99 47,0-49-48,0 0-15,0 24 16,25 51 15,25 172-15,-1-123-16,1 50 15,24-100 1,-24-49 0,-50-26-1,25 1 1,-25 0-1,49-25 48,-24 0-47,25 0-16,-25 0 15,-1-25 1,1-49-1,0-1 1,-25 26-16</inkml:trace>
  <inkml:trace contextRef="#ctx0" brushRef="#br0" timeOffset="94839.81">24482 8483 0,'-49'50'47,"24"-1"-47,0 26 16,25 49-1,0-50 1,0 1 0,50-51-16,-1 51 31,1-50-31,-25 24 31,49-49-15,-24 0-1,-1-24 1,-24-26 0,49-49-1,-74 49-15</inkml:trace>
  <inkml:trace contextRef="#ctx0" brushRef="#br0" timeOffset="95399.82">24879 8558 0,'25'24'16,"0"26"0,0-25-1,24 49 1,26 1-1,-51-26 1,1-49 62,-25-49-62,25-1-16,0-49 15,-25 0 1,0 49 0,0 0-1,0 26 1,0 48 78,25 1-94,-1-25 15</inkml:trace>
  <inkml:trace contextRef="#ctx0" brushRef="#br0" timeOffset="96271.85">25425 8136 0,'0'25'46,"49"24"-30,-24-24-16,25 0 16,-25 49-1,-1 1 1,1 49 0,-25-75-16,0 51 15,0-51 1,0-24 31,-25 25-32,-24-50-15,24 49 16,-25-24 0,50 0-1,-24 0 16,-1-25 1,25 24-32,-25-24 109,25-24-109,0-1 16</inkml:trace>
  <inkml:trace contextRef="#ctx0" brushRef="#br0" timeOffset="98519.9">17115 12254 0,'-25'-25'31,"1"25"-15,-1-25-16,-25-25 15,1 25 1,-1 1 0,25 24-1,-49 0 1,-1 24 0,51 1-1,-1 25 1,0 24-1,25-24 1,0 24 0,0 1-1,25-50-15,24 49 16,1-24 0,-25-50-1,0 24 1,24-73 31,26-50-32,-26-25 1,-24 24 0,0 1-1,-25 25 1,0-50-1,-50-25 1,1 50 0,-1 49-1,25 0-15,0 50 16,25 25 62,0 50-62,25 73-16,-25-24 15,25 249 1,25-175 0,-26-124 15,26 1-16,-25-50 1,0-1 0,-1-24-1,-24 25 1,25-25 0,0 0-1,25 0 1,24-49-1,0-26 1,-49 50 0</inkml:trace>
  <inkml:trace contextRef="#ctx0" brushRef="#br0" timeOffset="99039.92">17487 11956 0,'-25'0'16,"1"0"-1,-1 0 1,-25 74-1,1 25 1,49-49 0,24 49-1,26-74-15,24 50 16,1-1 0,-25-49-1,-50 0 1,24-25 15,26 0-15,0-75-1,-1 1-15</inkml:trace>
  <inkml:trace contextRef="#ctx0" brushRef="#br0" timeOffset="99506.15">17760 12030 0,'0'25'47,"25"49"-47,-25-24 15,25 25-15,24 24 16,-24-74 0,0-25 46,-25-25-46,25-124-1,-25 99 1,0 1-16,0-1 16,0-24-1,25 24 1,-25 75 62</inkml:trace>
  <inkml:trace contextRef="#ctx0" brushRef="#br0" timeOffset="100019.19">18083 11609 0,'0'24'16,"24"1"-1,1 0-15,0 25 16,0 49-16,24 74 31,51 26-15,-51-100 0,-49-49-1,0-25 1,0-1 15,-25-24-15,1 50-1,-26-50 1,50 25 0,0-50 46,25 25-46</inkml:trace>
  <inkml:trace contextRef="#ctx0" brushRef="#br0" timeOffset="102283.25">18579 11807 0,'25'-25'78,"24"0"-78,26 1 16,-1-26 0,0-24-1,-49 49 1</inkml:trace>
  <inkml:trace contextRef="#ctx0" brushRef="#br0" timeOffset="102851.27">18604 11956 0,'0'25'47,"24"-1"-16,26-24-31,24 0 16,125 0-1,-174 0 1,-1 0-16,1 0 109,0-24-93,0-1-1</inkml:trace>
  <inkml:trace contextRef="#ctx0" brushRef="#br0" timeOffset="103991.11">20067 11559 0,'-25'0'16,"-24"-25"15,-26 0-15,1 25-1,24 0 1,-49 75 0,74-1-1,0 25 1,25-24-1,25 24 1,0-49 0,0-1-1,0-49-15,-1 0 32,26 0-32,24-99 31,1-25-16,-50 25 1,-25 24 0,0-24-1,0 50 1,-50-75 0,25 49-1,0 26 16,25 148 32,0 74-47,0-49-1,75 273 1,-26-273-1,26-49 1,-50-50-16,24 24 16,1-24-1,24-25 1,-24-25 0,-25-24-1,-1-26 1,-24 50-16</inkml:trace>
  <inkml:trace contextRef="#ctx0" brushRef="#br0" timeOffset="104593.38">20365 11534 0,'0'0'0,"-25"0"15,0 50 1,-25-1 0,50 125-1,0-124 1,0-26-16,0 51 15,25-26 1,0 1 0,49-25-1,-24 0 17,24-50-17,-24-99 1</inkml:trace>
  <inkml:trace contextRef="#ctx0" brushRef="#br0" timeOffset="105185.05">20712 11485 0,'0'24'15,"0"26"1,0-25-16,0 49 16,0 1-1,0-51 1,0 1-1,25-25 1,24 0 0,1 0-1,24-49 1,-24-26 0,-50 26-1,-25-26 1,0 50-1,1 25 17,24 25 15,24 50-32,26-1 1,-25-24-1,0-26 1,-1 26 0,26-50-1,-50-25 1,0-24 0</inkml:trace>
  <inkml:trace contextRef="#ctx0" brushRef="#br0" timeOffset="105601.06">21158 11212 0,'0'25'16,"25"24"-1,25-24-15,-50 0 16,74 99 0,-24-50-1,-50 25 1,0-49-1,0-25 1,-25 0 0,0-25-1,0 24 1,25-48 15,25 24-15</inkml:trace>
  <inkml:trace contextRef="#ctx0" brushRef="#br0" timeOffset="106067.97">22101 10889 0,'0'25'32,"0"25"-32,0 49 15,50 199 1,-1-100 0,-24-148-1,-25-26 1,0 1-1,0 0 1,0 0 0,0-50 15,0 0-15</inkml:trace>
  <inkml:trace contextRef="#ctx0" brushRef="#br0" timeOffset="106419.99">21828 11485 0,'25'24'78,"25"-24"-78,-26 0 16,1 25-16,74-25 16,1-74 15,-26 24-31,-24 1 31,-26 49-15,-24-25-1,0 50 1</inkml:trace>
  <inkml:trace contextRef="#ctx0" brushRef="#br0" timeOffset="107020">23093 10864 0,'-25'-24'0,"-24"24"16,24 0-16,-25 0 31,26 24-15,-51 51-1,1 74 1,24-25-16,25-75 16,25 75-1,25-49 1,50-26 0,24-24-1,99-25 1,1-49-1,-125-1 1,-49 50 0</inkml:trace>
  <inkml:trace contextRef="#ctx0" brushRef="#br0" timeOffset="107556.02">23837 10716 0,'-25'24'15,"-24"1"-15,24 0 16,-49 49-1,-1 26 1,26 24 0,-1 25-1,50-50 1,74 0 0,-24-25-1,49 1 1,174-26-1,-50-24 1,-148-50 0,-75-49 15,0 0-31</inkml:trace>
  <inkml:trace contextRef="#ctx0" brushRef="#br0" timeOffset="108188.03">24358 10889 0,'0'0'0,"-25"0"32,25 25-17,0 25-15,0 98 16,0 1 15,0-99-15,25 0-1,25-26 1,-1-24 0,26-49-1,-26-100 1,-49 25 0,0 25-1,0 49 1,-24 0-1,24 100 32,0-25-31,0 24-16,0 26 16,0-26-1,24 26 1,26-25-1,0-1 17,-1-24-17,-24-25 1,-25 50 0</inkml:trace>
  <inkml:trace contextRef="#ctx0" brushRef="#br0" timeOffset="108622.98">25152 10889 0,'-25'0'31,"25"25"-31,0 25 16,0-26-16,-25 76 15,25-26 1,0-24 15,-24-1-15,24-24 0,0 0-1,24-50 16</inkml:trace>
  <inkml:trace contextRef="#ctx0" brushRef="#br0" timeOffset="109129.81">25326 10691 0,'0'0'0,"24"25"16,1-25-16,-25 74 15,50 0 1,24 50 0,1-24-1,-26-100 1,-24 0 0,25-50-1,-1-173 1,-49 74-1,-25 0 1,1 25 15,-1 75-15,25 24 0,0 0-1,0 50 32</inkml:trace>
  <inkml:trace contextRef="#ctx0" brushRef="#br0" timeOffset="109873.21">26020 10021 0,'25'25'46,"0"49"-30,24 26-16,150 371 31,-150-322-15,-24 74 0,-50-25-1,-49 26 1,0-125-1,24-50 1,0-24 0,1 0-16,24-25 15,25-25 48,25-24-63,0 24 15,24 0 1</inkml:trace>
  <inkml:trace contextRef="#ctx0" brushRef="#br0" timeOffset="111899.98">12774 8632 0,'25'0'0,"-25"25"16,25 99-1,-25 74 1,0 26-1,0 48 1,0 26 0,74 49-1,1-74 17,-50-124-32,24 248 15,50 25 1,1-50-1,-1-50 1,-25-148 0,-74-125-1,0 26 1,0-26 0,0 26-1,25-1 1,0 50 15,0-74-31,0 74 16,-1 0-1,1 0 17,0-99-32,-25 49 15,0-24 1,25-1-1,-25 51 1,25-1 0,-25-50-1,0 26 1,24-26 0,-24-24-1,0 0 48,0 0-48,-24-75 63,-26-123-62,50-26-16,0-24 16,99-323-1</inkml:trace>
  <inkml:trace contextRef="#ctx0" brushRef="#br0" timeOffset="116200.55">12898 8706 0,'0'0'0,"75"0"15,49 0-15,25 25 16,173-25 0,25 0-1,1 0 1,-1-25 0,99 25-1,-222 0-15,173 0 16,-50 0-1,-99 0 1,-149-24 0,-49 24-1,173 0 1,50-25 0,0 0-1,-50-25 1,50-24-1,0 24 1,24 1 0,-74 24 15,26 0-15,-26 0-1,0 1 1,50-26-1,49-24 1,-49 49 0,0 25-1,-75-25 1,-24 25 0,99 0-1,-99-25 1,-26-24 15,1-1-15,99 0-1,50-24 1,0-1 0,-1 1-1,-173 24-15,124 1 16,50 24-1,-25 0 1,-50 0 0,-24 1-1,-100 24 1,-25-50 15,100 50-15,347-124-1,-174 74 1,-149 26 0,-98-1-1,-76 0 1,51 25 0,123-25-1,-123 25-15,49-25 16,-99 25-1,-1 0 17,76-24-17,172-26 1,-148 25 15,-124 50 79,0 49-110,50-24 15,49 223 1,-74-124-16,74 99 15,0-25 1,-24-99 0,-50-50-16,-25-49 15,74 99 1,1 75 15,49 73-15,-100-222-1,1 0-15,25 49 16,24 0 0,1 25-1,-1 0 1,0-49 0,-24 24-1,24 50 1,-24-25-16,0-25 15,74 199 1,-75-199 0,1 0 15,0-25-15,24 100-1,25 99 1,50 99-1,-75-273 1,-74-49 0,50 24-1,0 1 1,-1 24 0,1 0-1,-1 0 1,-49-24-1,25-51 1,0 76 0,-25-75 15,0-1 16,25-24-32,-25 25 1,-25-25 62,0 0-62,-24 0-1,24 0-15,-25 0 16,1 25-16,-175 0 16,26 24-1,-1 1 17,-222 49-17,148-24 1,-124 24-1,0 0 1,50-74 0,74 24-1,99 1 1,100-50-16,-50 25 16,-99-25-1,74 0-15,-149 0 16,-24 0-1,-75 25 1,-149 24 0,-123 50-1,24 26 17,-100-26-17,349-74 1,24 49-1,-224 0 17,125-24-32,223-50 15,-149 0 1,0 0 0,-124 50-1,124-26 1,25-24-1,50 0 1,49 0 0,25 0 15,74 0-31,1 25 31,-100 25-15,-124 24-1,223-74 1,125 0 0,-1 0-1,-24 0 1,-26 0 0,-24 0-1,25 0 1,74 0-1,-24 0 1,-75 25 0,-174 49-1,0-24 1,26-25 15,197-25-15,26 0-1,-1 0 32,0 25-47,-24-25 16,24 0 0,1 0-1,49-25 110,0 0-109,0 0-1,25-24 1,-25-1 0,0-49-1,49 24 1,-49 51-16,0-51 16,25 26-1,-25-26 1,0 50 15,25 25 78,0 0-93,-1 0 31,1 50-47,25-25 16,24 24-16</inkml:trace>
  <inkml:trace contextRef="#ctx0" brushRef="#br0" timeOffset="137134.54">12750 819 0,'0'-25'16,"24"25"15,1 0-15,0-25-1,49 0-15,75-24 16,-25 49 0,-99 0-1,0 49 16,0 50-15,-25 50 0,-50 25-1,-49-50 1,24-99-16,1 49 16,99-74 77,24 0-93,100 0 16,75 0-16,371-25 16,-173 25-1,-323 0 1,-124 0 62,0 0-62,25-25-1,0 1 32,-25 24-47,25-25 16</inkml:trace>
  <inkml:trace contextRef="#ctx0" brushRef="#br0" timeOffset="137724.81">14833 347 0,'25'0'15,"0"75"1,-25 49 0,49 99-1,1 50 1,24 0 0,-24-1-1,-25-98 1,-25-99-1,0-100 48,0-25-47,0 25-16,-25-49 15,0 49 1</inkml:trace>
  <inkml:trace contextRef="#ctx0" brushRef="#br0" timeOffset="138556.84">14461 893 0,'25'0'78,"49"25"-62,75 0-1,124-1 1,-99-24-16,-125 0 31,-24 0 79,0 0-95,0 0-15,-1-24 16,-24-1 31,25 25 15,25-25-46,-25 25-16,-25-25 15,25 25 1,-50 0 31</inkml:trace>
  <inkml:trace contextRef="#ctx0" brushRef="#br0" timeOffset="140976.54">16049 372 0,'0'25'47,"0"24"-47,-50 1 15,-24 99 1,-1 25 0,26-100-1,24 0 1,0-24 0,-49 24-1,49-49 1,74-25 140,26 0-156,49 0 16,149 0-1,49 0 1,-49 0 0,-199 0-1,-74-25 16,-24 25-31,24-24 16,-25 24 31,0 0-31,0 0-1,-24 0 1,49-25-1</inkml:trace>
  <inkml:trace contextRef="#ctx0" brushRef="#br0" timeOffset="141516.53">16297 695 0,'0'49'16,"0"26"0,0 73-1,0 125 1,0-25 0,-25-124-16,0 0 15,0-49 1,25-26-1,0-98 142</inkml:trace>
  <inkml:trace contextRef="#ctx0" brushRef="#br0" timeOffset="144924.62">18083 645 0,'0'-25'47,"-25"25"-32,0 0 1,-25 25-16,1 49 16,-26 1-1,-24 24 16,99-74-15,-25-25-16,1 25 47,-26-25-31,25 0-1,25 24-15,-25-24 203,1 25-187,-1 0 62,0-25-62,25 25 234,25-25-235,0 0 1,-1 0 15,26 0-15,-25 25-16,49-1 15,-24 26 1,-1 0 0,-24-50-1,0 0 32,0 24-31,0-24 15,-1 0-15,1 0-16,0 50 15,99 24 1,-25-24 0,-74-50-1,-50 0 438,25-25-265,-25 25-173,25-25 48,0 1-16,-24 24-47,-1 0 156,25-25-140,0 0 15</inkml:trace>
  <inkml:trace contextRef="#ctx0" brushRef="#br0" timeOffset="152310.75">19174 446 0,'0'-24'0,"0"-1"47,-25 74 31,-24 1-78,49 0 16,-75 74-1,75-99-15,-49 24 16,24 26 0,0-51-1,0 26 16,0 0-15,1-1 0,-1-49-1,0 25 1,0-25 15,0 0-15,1 0 31,-1 0-32,0-25 1,25 0-16,-25 1 47,25-1-16,0 0-31,-25 0 16,25-24-1,0-1 1,-24-24 0,24 24-1,0 0-15,0 26 16,0-26 15,0 25-31,0 0 31,24 25 47,1 0-46,0 25 93,0 25-94,0-50-31,-1 25 31,-24-1 0,25 1-15,0-25 0,0 25-1,-25 0 1,25-25 0,-25 25-1,24-1 1,1 1-16,50 50 15,-51-51 1,1-24 0,-25 25 46,25-25-31,-25 25-15,25-25 31,-25 25-31,25-25-1,-25 25 1,0-1 124,24-24-46,-24 25-63,25-25-15,0 25 15,0-25-31,0 50 16,-1-50 0,-24 24 15,25-24-16,0 25 1,0-25 297,0 0-220,-25-25-46,0 1-16,24-1-15,1 0 0,-25-25-1,25 26 1,-25-1 0,25 0-1,-25-25 1,25 26-1,-25-1 1,0 0 31,0 0-16,0 0-15,0 1-1,0-51 1,0 50 0,-25 1-16,0-1 125,25 0-110,-25 0 95,25 0-95,-25 0 32,25 1-31,-24-1 15,-1 25 94,0 0 16</inkml:trace>
  <inkml:trace contextRef="#ctx0" brushRef="#br0" timeOffset="167121.94">14610 2158 0,'25'50'172,"24"-26"-172,1 51 16,-25-1-1,0-24 1,-1-25-1,51 49 17,-26 0-17,1 1 1,-25-1 0,24-24-1,26 0 1,-26 24-1,1-49 1,-25 0 0,-25-1 15,49 1-15,-24 0-16,0 0 15,74 24 1,-74 1-1,25-50 1,-50 25 0,49-25 46,-24 25-62,0-1 16,49 26-1,-24-50 1,0 25 0,-26-25-1,1 0 48,25 0-48,-1 0-15,-24 0 16,25 0-16,-1 0 31,-24 0-31,0-25 16,49 0-16,50 0 16,298-74-1,-323 50 1,-74 24-1,0-25 1,25 1 0,-1-26-1,50 1 1,-24 24-16,-1-24 16,1-1-1,-1 1 1,0-1-1,1 1 1,-1 0 15,-24 24-15,-50 0 0,25-24-1,0 24 1,24 1-1,1-1 1,24-24 0,1 24-1,49 1 17,-75 24-32,-24 0 15,25 25-15,-1-74 16,26 49-1,-51 25 1,-24-25 15,25 0-15,-25 0 15,0 0-15,-49 25-1</inkml:trace>
  <inkml:trace contextRef="#ctx0" brushRef="#br0" timeOffset="167728.15">17959 1439 0,'0'24'16,"0"1"0,24 0-1,1 0 1,50 24 0,24 1-1,0-50 1,-25 0-1,-49 0 1,0 0 47,-25 25-48,25 74 1,24 50-16,1 25 15,-50-75 1,-50-25 15,26-74 16,24-25-31</inkml:trace>
  <inkml:trace contextRef="#ctx0" brushRef="#br0" timeOffset="172657">19025 6573 0,'0'25'109,"0"25"-109,0-1 16,-25 75 0,25-24 15,-24-26-31,-1 0 31,25-24-15,-25 24-1,0-24 1,0 0 0,1 24-1,24-49 1,0 0-16,0-1 94,0-73 46,24 24-140</inkml:trace>
  <inkml:trace contextRef="#ctx0" brushRef="#br0" timeOffset="174725.3">19819 6449 0,'-25'25'140,"0"0"-124,25 0-16,-24-1 15,-1 26 1,25-25 0,0 24-1,-25-24 1,25 0 0,0 0-1,0 0 1,0-1-16,0 1 15,-25 0 1,25 0 0,0 0-1,0 24 1,0 1 15,0 0-15,0-26-1,0 1 1,0 25 0,0-1-1,50 1 1,-50 0 0,25-50-1,-1 24 1,-24 1 15,25-25-31,0 0 16,0 0-1,24-25 1,-24 1 0,0-1-1,0-25 16,0 1-15,-1-1 0,-24 25-1,0 0 1,0-24 0,0 24-1,0 0 1,0 0 46,0 1-46,-24 24 15,24-25-15,-25 25-1,0 0-15,0 0 47,0 0-31,1 0 0,-1 0-1,0 0 1,0 25-1,25-1 1,-25 1 15,25 0 47</inkml:trace>
  <inkml:trace contextRef="#ctx0" brushRef="#br0" timeOffset="178253.4">5060 10071 0,'0'49'47,"0"26"-47,0-26 16,0 1-16,0 49 15,0-24 16,0-26-15,0-24 0,0 0-1</inkml:trace>
  <inkml:trace contextRef="#ctx0" brushRef="#br0" timeOffset="178925.41">5457 10220 0,'50'0'78,"24"0"-78,75 0 16,-50-25-16,124-25 16,-198 50-1,-50 0 63,1 0-62</inkml:trace>
  <inkml:trace contextRef="#ctx0" brushRef="#br0" timeOffset="179501.42">6102 9823 0,'50'0'16,"-1"0"0,1 24-1,99 51 1,-1-1-1,-148-49 1,0 0 0,-49 49-1,-1 1 1,1-1 0,24-49-16,-25 49 15,50-49 1,25-25 31,0 0-32,148-49 1,-73-1 0,-76 50-1</inkml:trace>
  <inkml:trace contextRef="#ctx0" brushRef="#br0" timeOffset="180013.44">7119 9872 0,'-25'0'15,"25"25"17,50-25-17,-1 25 1,51-25 0,98-75-1,100 1 1,-174 74-16,49 0 15,-148 0 1</inkml:trace>
  <inkml:trace contextRef="#ctx0" brushRef="#br0" timeOffset="180927.11">8210 9525 0,'0'-25'78,"25"0"-62,0 25-16,0 0 15,99 25 1,-124 0 0,25 25-1,-25-26 1,0 26 0,-50 49-1,-24-24 16,24-26-15,25-24-16,0 0 16,25 0-1,-24-25 1,24 24 31,99-24-32,50-24 1,49-51 0,-49 26-1,-50-1 1,-74 50 15,-25-25-31,-25 25 78,0 0-62,-24 50-16</inkml:trace>
  <inkml:trace contextRef="#ctx0" brushRef="#br0" timeOffset="181767.75">5482 11509 0,'0'-24'32,"0"48"-1,0 1-15,0 25-1,0 49-15,0 0 31,0 0-15,0-49-16,0 0 16,25-50 77,24-50-77,-24 25-16,0-24 16</inkml:trace>
  <inkml:trace contextRef="#ctx0" brushRef="#br0" timeOffset="182385.28">6176 11708 0,'50'0'46,"-25"-25"-46,0 0 16,49-24 0,-49 49-1,0-25 1,24 0 0</inkml:trace>
  <inkml:trace contextRef="#ctx0" brushRef="#br0" timeOffset="183145.3">6672 11088 0,'0'0'0,"25"0"16,0-25 0,49 25-1,1 0 1,-25 0-1,-50 25 17,0-1-17,-25 51 1,25-50-16,-50 24 16,-24 1-1,24 24 1,50-49-1,25 0 17,49-25-17,1 50 17,-50-50-17,-25 24 1,-25 51-1,-25-1 1,0-24-16,-24-1 16,24-24-1,1 0 1,24-25 62,50-50-62</inkml:trace>
  <inkml:trace contextRef="#ctx0" brushRef="#br0" timeOffset="183585.31">7243 11336 0,'-25'0'0,"0"25"16,25-1 15,25-24-15,0 25-1,49 0-15,100-25 16,148-99-1,-24 24 1,-199 51 0,-74 24-1,-25 24 32</inkml:trace>
  <inkml:trace contextRef="#ctx0" brushRef="#br0" timeOffset="184385.33">8483 10567 0,'-25'0'16,"25"-25"-16,-24 25 47,24 25-32,-50 99 1,50 49-1,50 100 1,24-124 0,0-74-1,1-1 1,-1-24 0,125-50-1,-26-25-15,175-74 16,-274 74-1,-74 0 17,-25-49-17,-24 24 1,-1 25 0,0-25-1,-24 50 1,0 0-1,-1 25 1,50 0 0,25 0 15,-24 0-31,-1 0 16,0-1-1,25 1 1,25 50 15</inkml:trace>
  <inkml:trace contextRef="#ctx0" brushRef="#br0" timeOffset="185928.6">5482 11683 0,'0'25'62,"0"24"-62,0 1 16,-25 99-1,25-100 1,-25 1-16,25 0 16,-25-50 62</inkml:trace>
  <inkml:trace contextRef="#ctx0" brushRef="#br0" timeOffset="-159524.3">3522 2654 0,'25'0'31,"-25"-25"-15,0-49-1,0 49-15,0-49 16,0-1 0,0 26-16,0-51 15,0-24 16,0 50-15,0 49 15,-25 25-15,0 0 0,1 0-1,-1 0-15,0 0 16,-25 50-1,-49 74 1,99-75 0,0-24-1,25 0 1,25 49 0,98 50-1,-73-74 1,49-25-1,-124 0 1,0-1 47,0 1-48,-99 75 1,49-51-1,25-24-15,0 0 16,50-25 47,-25-25-48,25 0 1,-25-49-16</inkml:trace>
  <inkml:trace contextRef="#ctx0" brushRef="#br0" timeOffset="-159124.29">3795 2133 0,'0'0'0,"75"75"16,-26 49 15,26-25-15,-26-25-1,-49-24 1,0-75 46,-49-74-46</inkml:trace>
  <inkml:trace contextRef="#ctx0" brushRef="#br0" timeOffset="-158849.03">3820 1960 0,'25'0'94</inkml:trace>
  <inkml:trace contextRef="#ctx0" brushRef="#br0" timeOffset="-157288.99">4192 2431 0,'0'0'0,"25"25"16,24 49-1,-49-24-15,25-26 16,-25-48 62,0-100-78,0 49 16,0 26-16,25-1 15,-25 0 17,25 50-17,0 0 1,-1 25 0,51 50-1,24 49 1,75 49-1,-100-148-15,-24 50 16,-1-75 0,1-50-1,0-49 1,-26-50 0,-24 25-1,-24 74-15,-1 25 16,-25-24-1,25 49 1,-24 0 0,-51 49 15,51 1-15,24 24-1,25 75 1,124 223-1,-25-297 1,-24-1 0,-1-24-1,1-50 1,-26 49 0,-49 26-1,0-26 1,-49 1 15,-1-25-31,0 0 16,1-25-1,24-50 1,-25-248 0,125-148-1,24 99 1,0 99-1,-49-25 1,-50 198 0,-50 1-1,-24-25 1,-1 24 15,26 50-15,24 25 15,25 75-15,0 123-1,0 224 1,25-174 0,49-149-1,-24-49 1,24-50-1,50-50 1,75-99 0,-150 75-16,26 0 15,-75 49 1,-25-25 0,-25 1-1,1 24 1,-1 25-1,0-25 17,-24 75-17,24 74 1,50-25 0,25-25-1,50 1 1,-1-26-1,0 1 1,75-50 0,75-99-1,-200 24 1,-73 1 0,-1 49-1</inkml:trace>
  <inkml:trace contextRef="#ctx0" brushRef="#br0" timeOffset="-155216.95">6846 2257 0,'25'0'63,"0"0"-63,0-124 16,24-25-1,1-99 1,-50 99-1,0 100-15,0-26 16,-25 75 15,0 0-15,0 0-16,-49 0 16,24 0-1,1 25 1,49 74 15,49 50-15,26-74-1,-26-1 1,26-24 0,-1-25-1,-99-25 63,1 0-62</inkml:trace>
  <inkml:trace contextRef="#ctx0" brushRef="#br0" timeOffset="-154576.92">7144 1935 0,'0'0'0,"0"25"16,0-1 0,0 26-1,0 24 1,0-49-16,0 0 16,-25-25 46,0 0-46</inkml:trace>
  <inkml:trace contextRef="#ctx0" brushRef="#br0" timeOffset="-153984.91">7392 1612 0,'-25'0'0,"0"75"15,0-26 1,1 26 0,24-50-16,0 49 15,0 0 1,49-24-1,26-50 1,-26 25 0,50-50-1,-49-49 1,-50-1 15,0 26-31,0-1 16,-25 0-1,0 50 1,-24 0 0,-1-24-1,25-1 1</inkml:trace>
  <inkml:trace contextRef="#ctx0" brushRef="#br0" timeOffset="-153624.9">7764 1563 0,'0'49'15,"25"1"-15,49 24 16,-74-24-1,50-25 1,-26-25 0,1 0-1,0 0 1,25-149 0,-50 50-1,0-25 1,0 99-1,0 0-15</inkml:trace>
  <inkml:trace contextRef="#ctx0" brushRef="#br0" timeOffset="-152653.4">8037 1389 0,'49'298'63,"-24"-273"-63,50 24 31,-51-49-15,1 0 15,50-124-15,-26 74-16,-49 1 15,0-1-15,0-24 16,0 49-1,25 25 48,0 25-63,49 49 16,-24-24 15,-50-1-16,-25-49 17,25-99-1,0-50-15,25 50-1,24 0-15,1 25 16,0 49-1,-50 124 95,0 0-110,0-24 15,24-26 1,26 1-16,-25-25 0,0-1 31,-1-24-15,51-49 0,-1-125-1,-49 25 1,-25 75-1,-25 24 1,-24 26 0,-1 24-1,25 0 1,0 148 15,25-48-15,124 24-1,-99-100 1,50-24 0,123 0-1,-123-74 1,-51 24 0,-98 26-1</inkml:trace>
  <inkml:trace contextRef="#ctx0" brushRef="#br0" timeOffset="-151693.37">7665 3051 0,'24'0'62,"-24"-25"-46,0-24-16,25-150 15,25-49 1,-75 174 0,0 24-1,0 50 1,1 0-1,-26 0 1,25 0 15,25 50 1,50-26-32,-25 1 15,74 50 1,50 24-1,-75-49 1,-49-26 0,-25 1-1,-50 25 1,25-50 0,-49 49-1,24-24 1,75-25 46,25-124-62,-25 25 16,24 49-16</inkml:trace>
  <inkml:trace contextRef="#ctx0" brushRef="#br0" timeOffset="-149533.31">7888 2158 0,'25'74'32,"24"26"-17,1 123 1,0-124-16,-26-74 31,1-25 94,0-124-109,0 74-16,49-24 31,-24 24-15,-1 25-1,-49 100 17,50-50-17,-25 24 1,49 1-1,-49-1-15,-25-123 79,25-50-79,0 74 15,-1 1-15,-24 24 16,25 25-1,0 0 32,0 0-31,24 50 0,1 24-1,-50-24 1,0-26-1,-50 1 1,1-25 0,-1 0-1,25 0 1,1 0 0,24-49-1,0-1 1,24 0-1,51 50 1,-26 0 0,26 0-1,-50 0 1,-25 25 15,0 25-15,0-25-1,0-75 48,0-74-63,24 74 16,1 1-16,0 24 15,-25-49 1,0 49-1,0 0 1,-50-25 0,1 1-1,-1-26 1,50 26 0,0 98 62,50 125-63,-1-25-15,-24-75 16,50 25 0,-1-24-1,-24-50 16,-25-25-15,-25-25 0,0-50-1,49-123 1,-49 173 0,0 0-1,-25 25 1,1 0-1,48 0 64,1 0-64,0 0-15,0 0 16,0 0-1,-25-24 17,24-76-17,-24 76 1</inkml:trace>
  <inkml:trace contextRef="#ctx0" brushRef="#br0" timeOffset="-148173.28">9252 2183 0,'25'0'32,"-25"-25"-17,0 0 1,0-49 0,-50-1-1,1 26 1,24-1-1,0 1 17,0 49-17,-24 0 1,24 0 0,0 0-1,25 24 48,25 76-63,-25-51 15,50 1 1,-1-25 0,26-25 15,-51 0-31,1 0 31,0-50-15,0 0-1,-25 26 1,0-51 0,0 1-1,0 49 1,-25-49-1,0 24 1,0 50 31,50 50 0,0-26-47,25 1 15,49 99 1,-74-74 0,24-25-1,-49-1 32,0 1-47,-25-25 31,25-25 63,0-49-94,0-25 16,0 24-16,0-123 15,0-25 1,-24 148 0,-1 50 15,0 25-15,0 0-16,0 0 31,50 50 16,0 49-47,25-24 15,24 49 1,0-50 0,1 1-1,-50-26-15,24 1 16,-74-75 62,-24-25-78,24 1 16,-25-1-16</inkml:trace>
  <inkml:trace contextRef="#ctx0" brushRef="#br0" timeOffset="-147925.28">9327 1463 0,'24'0'46,"1"0"-14,50-24-17,-1-51 1,-74 1 0,-25 24-1</inkml:trace>
  <inkml:trace contextRef="#ctx0" brushRef="#br0" timeOffset="-147357.28">10244 1662 0,'25'0'0,"25"74"15,74 50-15,149 149 16,24 50-1,-49-199 1,-198-75 0,-75-198 62,0-123-78,-24 24 15,-1 49 1,-99-49-16</inkml:trace>
  <inkml:trace contextRef="#ctx0" brushRef="#br0" timeOffset="-147077.25">11088 1538 0,'0'25'16,"0"24"0,0 1-1,0-25 1,-25-25 46</inkml:trace>
  <inkml:trace contextRef="#ctx0" brushRef="#br0" timeOffset="-146341.25">10393 1662 0,'25'0'78,"0"-25"-62,49-25 0,-24 1-1,-1 24 1,-24 25 0,0 0-1,25 50 1,-26 24-1,1-49 1,-25 0 0,0 0-1,-49-1 1,24-24 0,0 0 15,0 0-16,25-24 1,-49-26 0</inkml:trace>
  <inkml:trace contextRef="#ctx0" brushRef="#br0" timeOffset="-144909.22">10939 1290 0,'0'25'31,"-25"-1"-15,0 1-1,25 50 1,0-26-1,25 1 17,-25-1-17,25-49-15,0 25 32,-1-25-17,-24-25 16,0 1-31,25 24 63,-25 24-63,50-24 16,24 0-1,-24-49 1,0-26-1,-50 26 1,0-26 0,-50-49-1,-25 25 1,26 50 0,49 73 46,25 76-46,24 48-16,1 1 15,24-25 1,-24-49-16,-50-26 16,-50-49 46,26-24-62,-51-51 16,75 50 31,50-24-47,24-51 31,-49 1-16,0 25 1,-50-25 0,-49 24-1,-1 1 1,50 49-16,-49-49 16,24 49-1,50 50 32,25-1-31,49 175-1,51 74-15,-51-100 32,-24-98-17,-50-125 32,0-49-31,24 0-16,-24 49 15,50 0 1,0 26 0,-1 24-1,26 49 1,-26 26-1,26-1 17,-75-49-17,-25-25 17,0 0-32,-25 0 15,1-25-15</inkml:trace>
  <inkml:trace contextRef="#ctx0" brushRef="#br0" timeOffset="-144621.22">11162 1414 0,'50'-50'78,"-1"-24"-78,51-1 16,-26-24-16,50-50 31,-50 25-16,-49 50 1</inkml:trace>
  <inkml:trace contextRef="#ctx0" brushRef="#br0" timeOffset="-85858.25">18752 7640 0,'25'-25'110,"0"0"-110,25-24 0,-26 49 15,1-25 1,0 25-1,49-50 1,-24 25 0,-50 1-16,25-1 31</inkml:trace>
  <inkml:trace contextRef="#ctx0" brushRef="#br0" timeOffset="-85266.24">18802 7689 0,'25'0'46,"0"-24"-46,-1-1 16,26 0 0,-25 0-1,0 0 17,-1 1-17,-24-1 1,25 25 15,-25-25-31,25 25 16,-25-25 77</inkml:trace>
  <inkml:trace contextRef="#ctx0" brushRef="#br0" timeOffset="-59371.07">13146 7069 0,'25'0'63,"-25"100"-48,50 24-15,-25-50 16,24 0 0,-49 1-1,25-26 1,-25 26-1,0-50 1</inkml:trace>
  <inkml:trace contextRef="#ctx0" brushRef="#br0" timeOffset="-58684.33">12998 7417 0,'49'0'47,"1"0"-31,-25-25-1,99-25 1,25-24 0,-25 49-1,0-25 1</inkml:trace>
  <inkml:trace contextRef="#ctx0" brushRef="#br0" timeOffset="-57775.56">14486 7119 0,'-25'0'16,"0"0"-1,1 50-15,-26 24 16,0-24-1,25-26 1,25 1 31,0 0-31,25 0 77,25-25-93,49 25 16,25-25-16,124-50 16,-49 0 15,-150 50-16,-74 0 64,1 0-79,-1 0 15,0-24 1</inkml:trace>
  <inkml:trace contextRef="#ctx0" brushRef="#br0" timeOffset="-57384.33">14784 7169 0,'0'24'47,"0"100"-31,0 0-1,49 100 1,-49-125 0,25-99 62,0-25-78,24 0 15,1-24-15</inkml:trace>
  <inkml:trace contextRef="#ctx0" brushRef="#br0" timeOffset="-56449.18">16222 6871 0,'-25'0'62,"-24"50"-62,24 24 16,-49 0 0,24 1-1,0-50 1,26-25-1,24 24 17,-100 51-17,26-26 1,24-24 0,50 0-1,25-25 16,25 25-15,-1 0 0,51-25-1,98 24 1,75-24 0,0-49-1,-149 24 1,-75 0-1,-24-24 1,25-1 0,-25 25-16,-1 0 15,-48 25 63,-1 0-15</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9-09T09:47:58.944"/>
    </inkml:context>
    <inkml:brush xml:id="br0">
      <inkml:brushProperty name="width" value="0.05292" units="cm"/>
      <inkml:brushProperty name="height" value="0.05292" units="cm"/>
      <inkml:brushProperty name="color" value="#FF0000"/>
    </inkml:brush>
  </inkml:definitions>
  <inkml:trace contextRef="#ctx0" brushRef="#br0">8012 7739 0,'-25'0'78,"0"0"-62,-24 0-1,-1 0 1,-24 0-1,24 25 1,-49 0 0,24-1-1,26 1 1,24 0 0,-25 25-1,26-50 1,-26 74-1,25-49-15,-24 49 16,-1 1 15,25-26-15,0 1 0,25 49-1,0-49 1,-24 24-1,-1 25 1,25-24 0,0-26-1,0 1 1,0 0 0,25-1-1,49 26 16,25 49-15,-24-50 0,-26-24-1,26 24 1,-1-24 0,-24-1-1,24-24 1,0 25-1,1-25 1,49-1 0,-50 1-1,-24-25 1,0-49 0,24-26 15,0 1-16,26-50 1,-26 74 0,0-24-1,-49-1 1,50-123 15,-75 148-31,49 1 16,-49-1-1,25-24 1,-25-26 0,0 51-1,-74-50 1,-1-50 0,26 74-1,-1 1 1,25-1-1,-49 1 1,24 24 0,25-24 15,-24 24-15,-1 26-1,-24-1 1,24 0-1,25-25 1,-49 26 0,49 24 15,0 0-15,0 0-1,1 0 48,-1 0-16,0 24-47,0 1 15,-49 25 1,49-50-1,25 25 1,-25-25 0</inkml:trace>
  <inkml:trace contextRef="#ctx0" brushRef="#br0" timeOffset="2664.06">12700 3150 0,'0'0'0,"-25"0"16,0 0-16,-24 0 15,-26 0 1,1 0-1,49 0 1,-24 50 0,-26 24-1,1-24 1,24-1 0,25 26-1,-24 24 1,-1-25-1,25 1 1,25-25 0,-25 24-1,25-24 1,0 24 15,0 0-15,0-49-16,25 50 15,50-1 1,-1 0 0,1 1-1,-1-1 1,0-49 0,-24 0-1,49-25 1,100-25 15,-125-25-15,-24 26-1,-1-1 1,1-50 0,-1 1-1,26 0 1,49-26-1,-74 26 1,-1 0 0,-49-1-1,25 1 1,0 24 0,-25-24 15,25 24-16,-50-24 1,25 49-16,-50-25 16,25 25-1,1 1 1,-1-1 0,-25-50-1,25 51 1,25-1-1,-74 0 1,24 0 0,-24-49-1,-1 49 1,1 0 0,24-24-1,-24 49 1,0-25-1,49 0 1,0 25 0,-49 0 15,24 0-15,0 0-1,50 25 32,0 0-16,0 24-31</inkml:trace>
  <inkml:trace contextRef="#ctx0" brushRef="#br0" timeOffset="5037.07">11956 12551 0,'-25'0'16,"0"-25"0,-24 1-1,-1 24 1,0-25-1,-24 25 1,0 0 0,-1 25-1,-74 49 1,1 0 0,48-24-1,51 0 1,-1-26-1,0 26 1,26-25 0,24 24-1,-25 1 1,25 24 0,0 1-1,0 24 1,0 50-1,0-25 1,0-50 0,49 1-1,26-1 1,-26-24 15,26 24-15,-1 1-1,1-1 1,24 25 0,-25-49-1,1-1 1,-1 26 0,25-26-1,25-24 1,-24 0-1,-51 0 1,50-25 0,-24-25-1,-1-25 1,1-24 0,-26 24 15,26-24-16,24-149 17,-74 173-32,-25 1 15,25-26 1,-25 1 0,-75-25-1,26-1 1,-51-24-1,26-25 1,24 100 0,-24-26-1,24-24 1,-24 25 0,24-1-1,1 1 1,24 49 15,25 0-15,-50-24-1,1 24 1,49 0 0,-25 0-1,0 1 1,0 24-1,25-25 1,-49 0 0,-1-25-1</inkml:trace>
  <inkml:trace contextRef="#ctx0" brushRef="#br0" timeOffset="8809.21">8359 7913 0,'25'-25'79,"0"0"-64,0-25 1,24 1-16,75-100 31,99 0-15,75 0-1,25-74 1,-1 50 0,-99 73-1,-74-24 16,-124 99-31,25-24 16,-26 24-16,150-99 16,24-50-1,26 50 1,-76 50 0,-73 0-1,-1-1 1,100-49-1,-75 50 17,0-1-17,-49 26 1,24-51 0,1 1-1,-1 25 1,25-1-1,-24 26 1,49-100 0,-75 99-1,-49 26 32,50-26-31,-50 25-1,75-49 1,-1-1 0,-49 50-16,0-24 15,-1-1 1,1 1 0,25-1-1,-1 25 1,-24-24-1,0 24 17,-50 25 108,0 25-140,1-1 16,-1 1-16</inkml:trace>
  <inkml:trace contextRef="#ctx0" brushRef="#br0" timeOffset="9641.24">12204 4564 0,'25'0'78,"0"0"-63,24 0-15,50-25 16,-49-24 0,24 24-1,-74 74 110,-24 1-125,-1-25 16,25 0-1,0 74 1,-50-25 0,50-24-1,-49 74 1,-1-25 0,25-49-1,0-1 1,25-24 15,-49 25-15,49-25-1,25-50 63,-25-25-78,49 50 16</inkml:trace>
  <inkml:trace contextRef="#ctx0" brushRef="#br0" timeOffset="12507.05">8235 9351 0,'25'50'46,"0"-25"-30,24 49 0,26 1-1,-1 98 1,25 50 0,273 224-1,-148-174 1,-125-124-1,-25-75 1,-24 25 0,24 0-1,1 26 1,-1-1 0,50 24-1,-99-98 1,0-25-16,24 99 15,26 0 1,24 74 0,-24-24-1,24 0 1,-25-75 0,-24 0 15,49 0-16,-25 0 1,1 1 0,-26-26-1,-24 0 1,25-49 0,-1 50-1,-24-51-15,50 26 16,-26 25-1,1-51 1,-25 1 47,-1-25-48,1 25 1,0-25-1,-50 0 48,0-25-63,1-24 16,-1 24-1,-50-50 1,26 26-1,-1 24 1</inkml:trace>
  <inkml:trace contextRef="#ctx0" brushRef="#br0" timeOffset="13547.08">10368 13047 0,'50'0'63,"0"25"-63,-26-25 15,76 74 1,-51-49 0,26 0-1,-1 0 1,-24 0-1,-1 24 1,75 51 0,-74-76-1,-25-24 1,49 0 0,-24 0 15,-1 0-16,-49-24 79,-49-51-94,24-24 16,-74-100-1,24 51 1,-49-125 0,50 174-1,-1-25-15,1-50 16,49 124 0,25 25 15</inkml:trace>
  <inkml:trace contextRef="#ctx0" brushRef="#br0" timeOffset="21507.28">12725 4539 0,'0'0'0,"-25"50"16,25-25-16,-50 24 31,26 75-15,-51 25-1,50-74-15,1 123 16,-1-24 0,0-1-1,0 1 1,25-25 0,-49-75-1,49-24-15,0 99 16,0-50-1,0 0 1,0 0 0,0 0-1,0 50 1,-25-74 0,25 24-1,0-25 1,-50 100 15,25-50-15,-49 50-1,49-26 1,0 51 0,-24-26-1,49 26 1,-25 148-1,25-74 1,0-25 0,0-49-1,-25-26 1,0-24 0,25-25-1,-25 74 16,1 75-15,24-99 0,24-50-1,1-25 1,-25 25 0,0-74-1,0-25 1,0 49-1,0-24 1,-25 49 0,1 50-1,-26 0 17,50-25-17,0-50 1,0-24-1,0 24 1,0-49-16,-25 49 16,0 1-1,1-26 1,24-24 0,-25 49-1,-25 1 1,50-26-1,-25 26 1,25-26 0,0-24 62,0 0-78,0 0 15,0 0 1,0 0 0,0-1-1,0 1 1,0 0 0,0 0-1,0 0 48,-24-25-1,-1 0 63,0-25-125,0 0 16,25 0-1,0 0-15</inkml:trace>
  <inkml:trace contextRef="#ctx0" brushRef="#br0" timeOffset="22435.31">11385 11931 0,'25'0'0,"25"50"31,24 49-15,-24 25-1,-25-74 1,-1-1 0,1 1-1,0-25 1,-25 24-16,0-24 78,25-25-47,0 0 79,-1 0-95,1-25 1,25-24-16,-1-26 16,26-173-1,-1 99 1,1 75-1,-26 24 1,-49 1 0</inkml:trace>
  <inkml:trace contextRef="#ctx0" brushRef="#br0" timeOffset="26163.4">21754 2604 0,'-25'-24'16,"0"24"-1,0 0 1,25-25 0,-25 25 15,1 0-15,-1 0-1,-74 0 1,49 0-1,-24 0 1,-1 49 0,26-24-1,-1 25 1,0 0 15,1-1-15,-26 26-1,26-1 1,-1-24 0,25 49-1,25-25 1,0-24 0,0 24-1,25 25 1,25 1-1,-25-76-15,24 51 16,26-1 0,-1 1-1,-24-26 1,-1 26 0,26-26-1,-1 1 1,0-50-1,-24 0 1,24 0 15,-49 0-31,50 0 16,-26 0 0,26-25-1,-1-24 1,-49-1-1,0 0 1,24-49 0,-24 25-1,0-1 1,-25 26 0,0-1-1,0-24 1,0 24 15,0-24-15,-25-26-1,25 51 1,0-1 0,-25 25-1,25-24 1,-24 24-1,-1 0 1,0 0 15,-25-24-15,26 49 0,-1-50-1,-25 50 1,25-25-1,1 1 1,-1 24 0,0-50-1,0 50 1,0-25 0,0 25-1,1 0 16,24-25-15</inkml:trace>
  <inkml:trace contextRef="#ctx0" brushRef="#br0" timeOffset="29238.38">13419 3646 0,'0'25'16,"100"-25"-1,73 0 1,199 0 0,0 0-1,-124 0 1,25 0 0,0 0-1,99-25 1,25 0-1,25-24 1,-50-1 0,-199 50-16,100-25 15,0 25 1,-25-49 0,-149 24-1,50 0 16,124-49-15,124-1 0,49 1-1,1-25 1,-298 74 0,-100 25-1,1-25 1,24 25-1,-24-25 1,49 25 0,-24 0-1,-1 0 1,50 0 0,-50 0-1,-49 0 1,0 0 15,0 0-15,49 0-1,-49 25 1,0-25 125,24 25-126,-24 0-15,50 0 16,-100-25 109</inkml:trace>
  <inkml:trace contextRef="#ctx0" brushRef="#br0" timeOffset="30222.41">20365 2654 0,'0'25'31,"24"-25"-31,1 25 15,0 24 1,49 26 0,26 24-1,-1-25 1,-49-24 0,-26-25-16,1 0 15,25-1 1,-25 1-1,-1 0 1,-48 0 93,-26 24-93,0-24-16,1 25 16,-100 49-1,124-74 1,0 0 0,0-25-1,1 24-15</inkml:trace>
  <inkml:trace contextRef="#ctx0" brushRef="#br0" timeOffset="33872.68">22225 12725 0,'-25'0'0,"-24"0"16,24-25-1,-50 25 1,1-25 0,-25 25-1,49 0 1,25 0 0,1 0-16,-51 25 15,25 49 16,-24-49-15,0 25 0,-1-25-1,1 49 1,49-49 0,0 49-1,0 1 1,1-1-1,-26 1 1,25-26 0,25 26-1,-25-1 1,1-24 0,24 24-1,0 25 16,24-24-15,-24-1 0,25-24-1,0-1 1,0 1 0,24 24-1,-24-49 1,25 25-1,-25-1 1,49 1 0,0-25-1,-49-1 1,25 1 0,-1-25-1,51 50 1,-51-50-1,26 50 1,-1-50 0,-49 0-1,49 0 17,50-25-17,-49 25 1,-26-50-1,1 25 1,-25-24 0,24-26-1,26-24 1,-26 25 0,1 24-1,-25-49 1,-25 24-1,0 26 1,0-26 0,0 1 15,-25 0-15,25-1-1,0 26 1,-25-26-1,25 1 1,-25 49 0,25-25-1,-49 1 1,24-1 0,-25-24-1,1-1 16,-1 26-15,25 24 0,1 0-1,-1 0 1,0 0 0,0 25-1,-24 0 16,24 0-15,0-24 0,-25 24-1</inkml:trace>
  <inkml:trace contextRef="#ctx0" brushRef="#br0" timeOffset="37234.74">12650 13767 0,'25'0'78,"25"0"-78,223 24 16,74-24 0,0 25-1,-74 0 1,-124-25-1,-75 0 17,1 0-32,-1 0 15,25 0-15,199 0 16,49 0 0,-24 0-1,24 25 1,-74 49-1,24 1 1,-98-26 0,-50-49-1,124 0 1,-75-25-16,348 1 16,99 24 15,-273 0-16,-199 0 1,-123 0 0,24 0 31,50 0-47,25 0 15,99-50 1,-74 0-1,-75 26 1,-49 24-16,49-25 16,25-25-1,-50 50 1,-49 0 0,0 0 46,-25-25-46,25 25-16,0 0 31,-1-24 0,26 24-15,0-25-1,49 25 1,-50-50 0,26 50-1,-26-25 1,26 1 0,-1 24-1,-74-25 1,50 25 62,-25 0-78,0 0 16,-1 0-1,1 0 16,0 0-15,25 0 0,-26 0 77,1 0-77,-25-25 47,0 0-48</inkml:trace>
  <inkml:trace contextRef="#ctx0" brushRef="#br0" timeOffset="38074.75">20513 13320 0,'25'0'47,"0"25"-32,25-25-15,74 50 16,-50-50-1,25 24 1,-74-24 0,0 25-1,49 25 17,-49-25-17,0-25 1,-25 24-1,25 51 1,0-26 0,-25 1-1,-75 0 1,-24 49 0,0 50-1,74-100-15,-49 50 16,24-49-1,25-25 1,0-25 125,25-25-110,0 0-15,0 0-16</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9-09T09:49:23.467"/>
    </inkml:context>
    <inkml:brush xml:id="br0">
      <inkml:brushProperty name="width" value="0.05292" units="cm"/>
      <inkml:brushProperty name="height" value="0.05292" units="cm"/>
      <inkml:brushProperty name="color" value="#FF0000"/>
    </inkml:brush>
  </inkml:definitions>
  <inkml:trace contextRef="#ctx0" brushRef="#br0">21605 3994 0,'0'24'16,"0"1"-1,-25 50 1,-25 73-1,50 125 1,-24 0 0,24 50-1,0 98 1,24-73 0,-24-26-1,0-24 1,-49-150-16,-26 200 15,-24-51 17,50 51-17,24 49-15,25-50 32,0-50-17,49 249 1,-49-223-1,25-75 1,-25-75 0,-74 75-1,-25 298 17,99-422-17,-25 50-15,25 123 16,0 125-1,0-273 17,0-50-17,0-25 1,0 1 0,0-1-1,0-24 1,0 124-1,0-125 1,0 26 0,0-1-1,25-24 1,-1-1 0,1-24-1,0 0 48,0 0-48,-25-1 1,25-24 46,-1 25-46,1 0 0,50 49-1,-75-49 1,-50-149 46,0-25-62,1 25 16,-1-24-16,1-26 16</inkml:trace>
  <inkml:trace contextRef="#ctx0" brushRef="#br0" timeOffset="1084.06">21555 4043 0,'-49'50'32,"-75"74"-17,24 25-15,-123 99 16,174-199-1,49-24 1,49-99 62,26-26-62,-26 51-1</inkml:trace>
  <inkml:trace contextRef="#ctx0" brushRef="#br0" timeOffset="1724.07">21506 4068 0,'49'50'15,"1"98"-15,99 51 16,-75-100-1,1 0 1,-26-49 0,-24-25-1,-25-1 79</inkml:trace>
  <inkml:trace contextRef="#ctx0" brushRef="#br0" timeOffset="4835.08">29021 6623 0,'0'0'0,"-24"-25"31,-1 0-31,-50 0 15,-24-49 17,50 74-32,-1 0 15,25 0 1,-74 0 0,-124 25-1,-50 24 1,174 26-1,49-50 1,0-25 0,26 24-16,-1 51 15,-50-26 1,26 1 0,24 25-1,-49-1 1,-1 0-1,50 1 1,1-26 15,24 1-31,0-25 0,0 74 32,0-25-17,24 50 1,26-74-1,0 24 1,-1 1 0,26-1-1,-1 1 1,25-1 0,-24-49-16,98 49 15,-49 26 1,25-26-1,-50-24 1,1-26 0,-26 1-1,25-25 17,0 0-17,25 0 1,-49-74-1,-1 24 1,-49 1 0,0 24-1,-25-74 1,25 49-16,0-49 16,-1-1-1,1 1 1,-25 50-1,0-100 1,0-50 0,0-24 15,0 174-15,-74-51-1,49 51 1,0-1-1,-24-24 1,-1-1 0,0 1-1,1-1 1,24 1 0,0 24-1,0 50 1,0 0 62,1 0-31</inkml:trace>
  <inkml:trace contextRef="#ctx0" brushRef="#br0" timeOffset="8700.25">22051 3572 0,'50'25'47,"-25"-1"-32,24 1-15,1 50 16,74-1 0,-25 1-1,75-1 1,-100-24-1,75 24 1,-74 0 0,-1 1-1,0-1 1,26 1 0,-26-1-1,124 25 1,100 100-1,-25-26 1,-174-73 0,0-26-1,1 0 1,123 1 0,0 49 15,0-50-16,100 100 1,-125-100 0,25 25-1,1-24 1,-1-1 0,-74 1-1,0-1 1,24 25-1,100-24 1,124 74 0,-323-75-1,1-24 1,-1-1 0,1-24-1,-26 25 1,1-50-1,-25 0 79,-25 24 47,24-24-126,1 25 1,-25-74 47,-25-1-63,-24 25 15,49-24-15</inkml:trace>
  <inkml:trace contextRef="#ctx0" brushRef="#br0" timeOffset="9372.27">27310 6127 0,'25'0'0,"-25"25"16,74 24-1,1 26 1,24 49 0,-50-75-1,-49 1 1,25-25 0,-25 49 15,25-24-16,-25-26 1,-25-24 31,-24 25-31,24 0-16,-25 0 15,1 0 1,24-1-1,0-24 1,0 25 0,-24 25-1,-1 0 1,25-50 0,0 0 46,25-25-46</inkml:trace>
  <inkml:trace contextRef="#ctx0" brushRef="#br0" timeOffset="10572.3">23713 12402 0,'199'-198'31,"-174"173"-15,24-25-16,1 1 16,-1-1-1,-24 1 1,25-1-1,24-24 1,1-1 0,-1 26-1,-124 49 32</inkml:trace>
  <inkml:trace contextRef="#ctx0" brushRef="#br0" timeOffset="12676.82">22547 13370 0,'25'-25'93,"25"-25"-77,-25 26-16,49-51 31,25 1-15,1-1 0,73 1-1,-98-1 1,-1-24-1,0 50 1,-49-1 0,25 0-1,-25 1-15,49-26 16,0 26 0,-49-1-1,25 25 1,-1-49-1,1 24 17,49-24-17,-24-1 1,-1 1 0,1 0-1,-1-1 1,75 1-1,74-1 1,25-24 0,-149 50-16,-49 49 15,0-25-15,24-25 16,0-24 0,-24 24-1,74-24 16,-25-1-15,75 1 0,-100-1-1,1 1 1,24-50 0,50 0-1,0-74 1,-75 49-1,0 50 1,1 24 0,24-24-1,0-50 1,-24-25 0,-1 75 15,0 0-16,1 25 1,-1-1 0,50-98-1,-24 24 1,-26 74 0,-49 26-16,0-1 15,-1 0 1,26 26-1,24-51 1,50-74 15,-74 125-15,24-26-16,-24-24 31,24 24-15,26-74 15,-76 99-31,1 0 31,-25-24-15,25 24-16,0-25 16,0 26-1,-1-1 1,-24 0 156</inkml:trace>
  <inkml:trace contextRef="#ctx0" brushRef="#br0" timeOffset="13548.84">27533 8062 0,'25'0'46,"0"0"-30,0 0 0,-1 0-16,26 0 15,49 0 1,-49 0 15,-25 0-31,-1 0 47,-24 49 31,0 50-78,0 1 16,0 123-1,0-124 1,0-49 0,0-26-1,0 1-15,0 0 16,-24 25 0,-1-26-1,25 1 16,-25-25-15,25 25 15,0-50 126,0 0-157</inkml:trace>
  <inkml:trace contextRef="#ctx0" brushRef="#br0" timeOffset="17116.93">7739 8037 0,'0'74'62,"0"1"-46,0 73-1,25 1 1,24 25 0,-49-75-1,0 0 1,0-74-1,0 0 1,0-50 109,0 0-109</inkml:trace>
  <inkml:trace contextRef="#ctx0" brushRef="#br0" timeOffset="18524.97">12378 3671 0,'0'-25'47,"0"0"-31,24 25-1,1 0 1,0 0 0,0 0-1,0 50 1,-25 74-1,0 50 1,-25-75 0,-50-25-1,1 1 1,74-50-16,25-25 47,0-50-32,74 25 1,25-24 15,124-26-15,-174 26-16,1 24 16,-75 0 15,-25 25 31,-25 50-62,25-26 16</inkml:trace>
  <inkml:trace contextRef="#ctx0" brushRef="#br0" timeOffset="19937.95">11435 13122 0,'0'-25'31,"0"-25"-16,0 25 1,25 1 0,-25-1-1,124-50 1,-75 26 0,-24 49-1,0 0 16,-25 25-15,25 24 0,-25-24-1,-75 49 1,26 1 0,24-50-1,25-1 1,25-24-1,24 25 1,26-25 0,-1 0-1,25 0 1,-99 25 46,-24 0-46,24 25-16,-75 24 16,26-24-1,-1 24 1,-74 25 15,99-99-15,0 25 31,25-75 15</inkml:trace>
  <inkml:trace contextRef="#ctx0" brushRef="#br0" timeOffset="22190.3">21456 2902 0,'-25'50'62,"0"24"-46,1-24-16,-26 74 16,-24 25-1,-1 24 1,1-74-1,99-74 48,-1-25-47,51 0-16,-26 0 15,100-49 1,-50-26-1,-49 26 1,-50 24 0,0 0 15,-25 25-15,0-25-16,1 0 15,24 1 1,-25 24-1,25 24 48,0 26-63,0 74 16,49 25-1,-24-75 1,-25-49-1,0 25-15,-25-50 94</inkml:trace>
  <inkml:trace contextRef="#ctx0" brushRef="#br0" timeOffset="23833.97">21605 13171 0,'25'0'109,"-25"25"-109,24 0 16,-24 49-1,0 1 1,0-26-1,0-24 1,25-25 15,0 0-15,25-49 0,24 49-1,50 0 1,-74 0-1,-25 0 1,-1 49 0,-48 26 15,-26-1-15,0 0-1,-24-24 1,49 0-16,-24-1 15,-1 1 1,0-25 0,25-25 31,25-25-32,0-25 1</inkml:trace>
  <inkml:trace contextRef="#ctx0" brushRef="#br0" timeOffset="24423.32">21555 13122 0,'25'0'15,"0"0"1,24 0-16,-24-25 16,0 0-1,149-99 17,-125 124-32</inkml:trace>
  <inkml:trace contextRef="#ctx0" brushRef="#br0" timeOffset="26759.38">28302 6772 0,'-25'0'31,"1"49"-31,-51 249 16,-24-50 0,99-99-1,0-50 1,0-74 0,50 49-1,-1-24 1,1-25-1,24-50 1,1-74 0,-51-25-1,-24 74 1,0 0-16,-24-24 16,-1 49-1,-25 25 1,1-25 15,-26 50-15,26 50-1,-26-26 1,50 1 0,25-25 62,25-25-78,25 24 15</inkml:trace>
  <inkml:trace contextRef="#ctx0" brushRef="#br0" timeOffset="29713.03">10443 5779 0,'0'-24'15,"25"24"79,24-25-94,-24 25 16,0 0-16,0 0 15,24 0-15,-24 0 16,0 49-1,0 26 1,-25-1 0,-75 26-1,1-1 1,24-25 0,25-49-1,25 0 32,25-25 0,25-25-31,123-49-1,-24-26 1,-149 76 15,25 24-15,-25-25-16,25 0 15,-50 25 48,0 0-63,0 50 15</inkml:trace>
  <inkml:trace contextRef="#ctx0" brushRef="#br0" timeOffset="31425.07">8458 10964 0,'0'74'62,"-24"-24"-46,24-26-16,-25 26 15,-25 49 1,1-24 0,24-50-1,0-1 16,25 1-15,25-25 0,24 0-1,26-49 1,24 24 0,-49 0-1,-1 25 1,-24-25-1,0 0 1,-25 1 47</inkml:trace>
  <inkml:trace contextRef="#ctx0" brushRef="#br0" timeOffset="31801.09">8508 11013 0,'0'25'31,"0"25"-15,0 49-16,0-49 16,0 98-16,0 51 15,0-150 1,0 26-1,25-75 64</inkml:trace>
  <inkml:trace contextRef="#ctx0" brushRef="#br0" timeOffset="32945.11">12402 8235 0,'25'25'47,"-25"74"-47,25 25 16,25 149-1,-1-25 1,-24-198 0,-25-1-1,0-24 1,0-50 62,0 1-47</inkml:trace>
  <inkml:trace contextRef="#ctx0" brushRef="#br0" timeOffset="34521.15">16197 2952 0,'25'0'78,"25"0"-78,-1 0 16,100-25 15,-49 25-16,-125-25 48,0 75-16,0 74-47,0 0 15,25 0-15,0 25 16,25-100 0,50 50-1,-26 1 1,-24-26 0,-25-49-1,0-50 63,0-24-78</inkml:trace>
  <inkml:trace contextRef="#ctx0" brushRef="#br0" timeOffset="35097.18">16247 3349 0,'25'0'47,"24"-25"-32,125-50 1,124-24-1,-50 25 1,-199 24 0,-49 25-1</inkml:trace>
  <inkml:trace contextRef="#ctx0" brushRef="#br0" timeOffset="37193.21">16495 14511 0,'0'-25'0,"0"0"16,0 0 0,0 1-1,25-51 1,49 1 0,-24 24-1,-25 50 1,0 0 46,-25 25-46,0 0-16,0-1 16,0 51-1,0-25 1,0-26 46,49-24-46,1 0 0,-25 0-1,24 25 1,-24 0-1,-25 0 1,0 24 0,-25-24-1,-24 25 1,-26 49 0,26-74-1,-1 24 1,50-73 109</inkml:trace>
  <inkml:trace contextRef="#ctx0" brushRef="#br0" timeOffset="38953.25">21630 7987 0,'0'-25'125,"24"-24"-109,1 24-16,50 0 31,-1 25-15,-24 50-1,24 49 1,-74 50-1,-25 0 1,-49 24 0,0-98-1,-1-1 1,25-49 0,26 0-16,48-25 78,1 0-63,0 0 1,25-75 0,198-49-1,-124 75 1,-124 24 46,-25 25 1,25-25-63</inkml:trace>
  <inkml:trace contextRef="#ctx0" brushRef="#br0" timeOffset="39961.3">24259 4068 0,'0'50'62,"0"-1"-62,0 26 16,0 49-1,25-25 1,-25-50 0,25-49 77,-25 25-61,24-25-1,1-25-16</inkml:trace>
  <inkml:trace contextRef="#ctx0" brushRef="#br0" timeOffset="41993.35">26268 11038 0,'-25'74'63,"1"-49"-63,-1 0 15,0 0-15,25 0 16,25-25 15,74 0-15,-25 0-1,1 25 1,-50-1 0,-25 1 31,-25 0-32,25 0 1,-25 0-1,0-25 1,0 0 0,1 24-1,-1-24 1,25 25 0,0-74 30,25 24-30</inkml:trace>
  <inkml:trace contextRef="#ctx0" brushRef="#br0" timeOffset="42497.37">26219 10840 0,'-25'0'16,"25"24"-16,-25 1 16,25 0-1,99-50 79,0-24-94,125-51 16,-175 76-1</inkml:trace>
  <inkml:trace contextRef="#ctx0" brushRef="#br0" timeOffset="53543.58">24358 14709 0,'25'0'63,"0"0"-16,0 0-32,-1-25-15,1-24 16,-25-75 0,0 49-1,0 51 1,0-1 0,25 25 249,-25 49-249,50 1-1,-26 0-15,26 24 16,-25-24 0,0-50 31,-1-25-32,26-50 1,0 26-1,-26-1 1,-24-24 0,0 24-1,0 25 1,0-24 0,-24 49 46,24 124 32,0 74-79,0 1-15,0-1 16,0 174 0,-25-99-1,0-124 1,25-124 0,25-75 15,49-24-16,-24 24 1,-25 25 0,0 0 15,-25 1-15,0-1 15,-50-25-16,0-24 1,1-1 0,49 26-1,0 24 1,0 0 0,24 25 46</inkml:trace>
  <inkml:trace contextRef="#ctx0" brushRef="#br0" timeOffset="53911.59">24234 13965 0,'25'0'78,"25"0"-62</inkml:trace>
  <inkml:trace contextRef="#ctx0" brushRef="#br0" timeOffset="55087.62">25946 14387 0,'-25'0'0,"-25"0"63,25 0-47,1 0-1,-1 25 1,0 24-1,25 1 1,0 49 0,0-49-1,0 24 1,25-49 0,0-25-16,-1 25 15,26-25 16,25-100-15,-1-24 0,-74 25-1,0 0 1,0 49 0,0-99-1,-50 100 1,50-1-1,-24 50 32,24 25-31,-25 0 0,25 74-1,0 149 1,25-49-1,-1-100 1,51-50-16,-26 1 31,-24-25-15,-25 0 0,50-100 15,24 26-31</inkml:trace>
  <inkml:trace contextRef="#ctx0" brushRef="#br0" timeOffset="55519.63">26442 14461 0,'-25'25'32,"25"0"-32,0 24 15,0 1 1,0 24 0,25-49-16,24 25 15,-24-25 1,50-25-1,-26-25 17,1-25-32</inkml:trace>
  <inkml:trace contextRef="#ctx0" brushRef="#br0" timeOffset="55849.9">26715 14387 0,'-25'0'0,"0"49"16,25-24-16,0 25 15,50 24 1,-1 1-1,1-26 1,-50-24 0,25-25-1,24-50 1,-49-24 0,0 24-1,0 1 16</inkml:trace>
  <inkml:trace contextRef="#ctx0" brushRef="#br0" timeOffset="56073.91">26888 14511 0,'0'25'78,"25"24"-78,25 26 15,24-1 1,-74-49 0,25-25-1,-25 25 1,25-50 0,-25-25-1</inkml:trace>
  <inkml:trace contextRef="#ctx0" brushRef="#br0" timeOffset="56481.92">26863 14337 0,'25'25'15,"50"49"1,-26 1 15,26-1-15,-26 1-1,-24-1 1,-25-49 0,0 0-16,0-1 15,-25-24 1,1 0 15,24 25-15,0-50 15</inkml:trace>
  <inkml:trace contextRef="#ctx0" brushRef="#br0" timeOffset="56919.25">27434 14263 0,'0'24'31,"0"26"-15,50 25 0,-26-1-1,26-24 1,-50-26-1,0 1 1,0 0 0,0 0-1</inkml:trace>
  <inkml:trace contextRef="#ctx0" brushRef="#br0" timeOffset="57361.47">27236 14436 0,'49'25'78,"-24"-25"-63,25 0-15,49 0 16,-25-49 0,-24 49 15,-25 0 31</inkml:trace>
  <inkml:trace contextRef="#ctx0" brushRef="#br0" timeOffset="57985.47">28129 14213 0,'-75'0'15,"50"0"-15,0 0 16,1 25 0,-26 49-1,50-24 1,0-25-1,0 24 1,0-24-16,25 50 16,0-26-1,-1-49 1,51 50 15,-25-50-15,24 0-1,-49 0-15,49 0 16</inkml:trace>
  <inkml:trace contextRef="#ctx0" brushRef="#br0" timeOffset="58505.49">28451 14114 0,'-25'0'16,"0"0"0,1 25-1,-1-1-15,-50 51 16,51-1-1,24 1 1,0-1 0,24-24-1,26 24 1,24 1 0,-24-75-1,0 0 1,24-50-1,-24-24 1,-26 74-16</inkml:trace>
  <inkml:trace contextRef="#ctx0" brushRef="#br0" timeOffset="59353.51">28600 14213 0,'0'50'171,"49"-26"-171,-24 51 16,0-75-16,-25 50 16,50-26-1,-26-24 1,26-74 0,24-75-1,-74 50 1,-49 49-1,24 25 17,0 25-17,25 50 32,0 0-47,-25-26 16,25 125-1,0-74 1,50-26 0,-25 1 15,0-50-15,-1 25-1,26-25 1,-25-75-1,-25 51-15</inkml:trace>
  <inkml:trace contextRef="#ctx0" brushRef="#br0" timeOffset="59681.52">29146 14139 0,'0'24'31,"-25"1"-15,25 50-1,0-26 1,0-24-16,0 0 15,0 0 1,0 0 0,0-1-1,0 1 1,49-50 0,-24-24-1</inkml:trace>
  <inkml:trace contextRef="#ctx0" brushRef="#br0" timeOffset="60137.53">29294 14039 0,'0'25'47,"0"0"-31,50 74-1,24 0 1,-49-74-16,25 25 16,-25-50-1,24-124 16,-49 0-15,0 25 0,0 49-1,-25 25 1,25 50 46,0 0-46,0 49 0</inkml:trace>
  <inkml:trace contextRef="#ctx0" brushRef="#br0" timeOffset="60553.55">29567 13866 0,'25'25'15,"49"49"1,-24-24 0,24 24-1,-74-24 1,0 24 0,-24-24-1,-1-1-15,0-24 16,25 25-1,-25-1 17,50-49-1,0-49-15,24-51-16</inkml:trace>
  <inkml:trace contextRef="#ctx0" brushRef="#br0" timeOffset="62647.03">30435 13866 0,'-24'49'47,"-1"1"-47,-50 49 15,1-24 1,24-26 0,50-24 93,25 0-62,50 0-32,24-1 1,25-24-16,198-24 31,-272 24-15,-50-25-16,-25 25 47,0 0 15</inkml:trace>
  <inkml:trace contextRef="#ctx0" brushRef="#br0" timeOffset="65518.39">31204 13866 0,'-25'0'15,"1"0"1,-51 25 0,50 24-16,-49 50 15,49-49 17,25 24-17,0-24 1,0 0-1,25-26 1,0 1 0,99-50-1,-50-24 1,-24-1 0,-50-24-1,0-1 1,-25-24-1,0 0 1,-24-25 0,24 74-1,-25 26 1,50 48 62,0 51-62,0-26-16,25 1 15,25 49 1,-1-24 0,1-26-1,-25 1 1,-25-25-1,49-25 1,-24-25 0,50-74-1</inkml:trace>
  <inkml:trace contextRef="#ctx0" brushRef="#br0" timeOffset="65918.39">31576 13692 0,'-24'0'16,"24"25"0,-50 49-1,50 26 1,0-26 0,0-49-16,74 24 15,-24 1 16,24-25-15,1-25 0,-1-75-1,-24 1 1,-50 24-16</inkml:trace>
  <inkml:trace contextRef="#ctx0" brushRef="#br0" timeOffset="66310.39">31874 13692 0,'0'25'31,"25"0"-31,-25 24 16,25 1-1,49 49 1,-24-49 0,-26-100 31,-24 1-32,0-51 1,25 51-1,0 74 64,0-25-79</inkml:trace>
  <inkml:trace contextRef="#ctx0" brushRef="#br0" timeOffset="66654.39">32370 13444 0,'25'50'15,"25"-25"-15,-26 24 16,26 1 0,0-1-16,-26 26 15,-24-26 1,0 26 0,-49-1-1,24-24 1,0-25-1,-24-1 1,24 1-16,-50 25 16,51 99-1</inkml:trace>
  <inkml:trace contextRef="#ctx0" brushRef="#br0" timeOffset="67966.45">26640 16024 0,'0'0'0,"0"-25"0,-25 25 16,1-25 0,-51 0-1,1 1 1,24 24-1,1 0-15,-1 24 16,50 26 0,0 24-1,0 1 1,0-1 0,50-24-1,24-25 1,-24-1-1,24-48 1,-49-1-16,24-50 16,-24-73 15,-25-26-15,0 75-1,-25 0 1,-24 24-1,-1 26 1,25 98 62,25 26-78,0-26 16,0 50-16,25 25 15,0-49 1,0-1 0,0-24-1,-1-50 1,1 25 0,25-25-1,-1-75 1,1 50-16</inkml:trace>
  <inkml:trace contextRef="#ctx0" brushRef="#br0" timeOffset="68446.45">27236 15602 0,'-25'0'16,"0"0"-1,0 25-15,25 25 16,-25 24 0,1 0 15,24 1-16,0-26 1,24 1-16,1-25 16,0 0-1,49-1 1,1-24 0,-1-24-1,-74-1-15</inkml:trace>
  <inkml:trace contextRef="#ctx0" brushRef="#br0" timeOffset="68819.61">27360 15701 0,'24'50'16,"-24"-25"-1,100 74 1,-51-25 0,1-24 15,-25-50-15,-1-25-1,1-124 1,-25-24-1,0 74 1,0 123 62</inkml:trace>
  <inkml:trace contextRef="#ctx0" brushRef="#br0" timeOffset="69147.62">27682 15478 0,'0'25'16,"25"0"-16,24 24 15,1 51 1,24-26 0,-49 0-1,0 1 1,-25-50 0,0 24-1,0-24 16,-25-25-15,25 25 0,25-25-1,124 0 1</inkml:trace>
  <inkml:trace contextRef="#ctx0" brushRef="#br0" timeOffset="69835.63">28253 15701 0,'24'0'125,"26"0"-125,-25 0 16,24 0-1,1-24 17,0 24-17,-1-75 1,26 26-16</inkml:trace>
  <inkml:trace contextRef="#ctx0" brushRef="#br0" timeOffset="70563.64">28302 15875 0,'50'0'109,"-25"0"-93,-1 0 0,26-25-1,-25 25 32,0 0-31,-1 0 31,1 0-32</inkml:trace>
  <inkml:trace contextRef="#ctx0" brushRef="#br0" timeOffset="71747.67">29146 15429 0,'-75'0'16,"25"0"-1,1 24 1,24 1-16,0 50 16,-24-1-1,24-24 1,25 49 0,0-50-1,49-24 16,26-25-15,-1-49 0,-24-26-1,-25 50 1,-25-49 15,0 0-31,25-50 16,-25-25-1,-25 49 1,0 26 0,0 74 15,25 50 16,-25-26-47,25 51 15,0 74 17,50-50-17,49 25 1,-74-74 0,-25-26-1,25-24 1,0 0-1,24 0 1,26-49-16</inkml:trace>
  <inkml:trace contextRef="#ctx0" brushRef="#br0" timeOffset="72099.69">29468 15404 0,'-25'25'47,"0"24"-47,-24 26 15,49 24 1,0 0 0,0-49-1,25-50 1,99 0 15,-100-25-31,1-50 16,25 1-1</inkml:trace>
  <inkml:trace contextRef="#ctx0" brushRef="#br0" timeOffset="72635.82">29592 15404 0,'0'74'78,"0"25"-62,50-49-1,-26-25 16,26-25-31,24-50 16,-24-49 0,-50-75 15,-25 125-15,0 49 15,25 49 0,25 125 16,0-149-47,0 24 16,-25-24-1,0 0 1,0 0-1,25 0-15,-1-25 32</inkml:trace>
  <inkml:trace contextRef="#ctx0" brushRef="#br0" timeOffset="73006.07">30014 15280 0,'0'24'16,"24"26"-1,26 25 1,24 98 0,-24 75 31,-50-223-47,-25-25 15,0 0 1,1 0-1,24-25 17,24 25-32</inkml:trace>
  <inkml:trace contextRef="#ctx0" brushRef="#br0" timeOffset="73437.36">30411 15329 0,'0'25'31,"0"50"-15,74 123 15,-74-148-16,25-26 1,-25 1 0,25 0-1,-1 0 1,-24 49 0,0-49-16</inkml:trace>
  <inkml:trace contextRef="#ctx0" brushRef="#br0" timeOffset="73782.09">30311 15776 0,'0'-25'47,"25"25"-31,25 0 0,-25 0-1,49-74 1,50-1-1,-25 1 1</inkml:trace>
  <inkml:trace contextRef="#ctx0" brushRef="#br0" timeOffset="74357.97">31254 15230 0,'0'0'0,"-50"0"16,25 0-16,-24 0 16,-26 50-1,26-1 1,-26 75-1,75 0 1,0-24 0,0-51-1,50 1 17,0-50-17,148 0 1,-49-50 15</inkml:trace>
  <inkml:trace contextRef="#ctx0" brushRef="#br0" timeOffset="74752.23">31502 15329 0,'-50'0'16,"1"25"-1,-1 25 1,1 74 0,24 25-1,25-100-15,0 1 16,0-25 0,25-1-1,49 1 1,25-74-1,-49-1 1</inkml:trace>
  <inkml:trace contextRef="#ctx0" brushRef="#br0" timeOffset="75286.09">31576 15329 0,'0'50'62,"0"-25"-62,0 49 16,25-49-1,0-25 1,0-25 15,0 0-31,24-49 16,-49-1 15,0 26-31,0-1 31,0 75 16,0 25-31,0-26-16,0 26 16,25-50-1,0 50 1,0-25-1,-1 24 1,26-49 0,0 0-1</inkml:trace>
  <inkml:trace contextRef="#ctx0" brushRef="#br0" timeOffset="75619.31">32172 15180 0,'-25'0'15,"0"0"-15,0 25 16,-24 25-1,-1 74 1,25-50 0,25-24-1,0-25 1,25 49 0,49-49-1,-24-50 16,-25-49-15,0 74-16</inkml:trace>
  <inkml:trace contextRef="#ctx0" brushRef="#br0" timeOffset="75986.56">32221 15180 0,'0'25'47,"0"0"-32,0 0-15,25 49 16,25-24 0,-25-50 30,-25-50-30,0 1 0,0-1-1,0-24 1,0 49 0,0 0-16,0 0 15,24 25 1,1 0-1,-25 25-15,0 25 16</inkml:trace>
  <inkml:trace contextRef="#ctx0" brushRef="#br0" timeOffset="76369.31">32420 14957 0,'49'25'15,"26"49"1,-1 1-1,-49 74 1,0 0 0,0-1-1,-25-48 1,0-76-16,0 51 31,0-26-15,0 1-1,0 49 17,0-74-32</inkml:trace>
  <inkml:trace contextRef="#ctx0" brushRef="#br0" timeOffset="82748.37">7417 9699 0,'-25'74'93,"25"-24"-77,-25-1-16,-25 1 16,26 74-1,-26 0 1,-49 149 0,74-149-1,0-50 1,25-123 156</inkml:trace>
  <inkml:trace contextRef="#ctx0" brushRef="#br0" timeOffset="83868.39">6970 9922 0,'25'0'47,"25"-25"-47,-26 0 16,51-49-1,-1-1 1,-74 51-16,50-26 15,-25 50 48,-25-25-47,24 25-1,1-25 1,-25 1 78,25 24-16,0 124-63,74 173 1,-25-24 15,-49-198-15,-25-51-1,-25-24 126</inkml:trace>
  <inkml:trace contextRef="#ctx0" brushRef="#br0" timeOffset="118907.9">12626 2059 0,'0'25'63,"-25"-25"-48,-25 24-15,25-24 16,1 25 0,-26-25-1,50-49 32,25-1-47,0 0 16,-1 26-1,26-1 1,-25 25 0,24 49-1,1 26 1,0 49-1,-50-75 1,0 26 15,-75-1-15,1 1 0,-25-1-1,74-49 1,0 0-1,0-25 1,25-25 0,0-50-1,0 26 1,0 24 0,25 0-1,49 0 1,1-24-1,-50 49 1,24 25 0,1 74-1,-1-25 1,26-24 0,-1-25-1,1-25 16,49-199-15,-100 150 0,-24 24-16,0 0 15</inkml:trace>
  <inkml:trace contextRef="#ctx0" brushRef="#br0" timeOffset="121989.22">11757 14635 0,'25'0'63,"-25"25"-48,0-1-15,0 26 16,0 0-1,-99 123 17,99-148-17,0 0 1,0 0-16,50-50 172,-26 0-157,1 25-15,50 0 32,-26 0-32,1 0 15,24 0 1,1-25 0,-75 0 171,-25 1-187</inkml:trace>
  <inkml:trace contextRef="#ctx0" brushRef="#br0" timeOffset="122524.58">11981 14759 0,'0'99'31,"0"0"-31,0 25 16,49 75-16,1-125 16,-50-24-1,0-25 126,25 24-141,-1-24 16,-24 0-16,0-50 62,0 0-46,0 0-16,0 1 15,-24-26-15</inkml:trace>
  <inkml:trace contextRef="#ctx0" brushRef="#br0" timeOffset="125180.18">22151 1662 0,'0'25'47,"0"24"-32,-75 150 1,-24 24 0,49-124-1,1-49 1,24-1-1,-25-49 1,26 0-16,-1 0 16,0 0-1,-25-49 1,-24-50 0,49 49 15,25 25-16,50-24 1,24-1 0,-49 25-16,0 25 15,0 0 1,-1 0 0,1 0-1,25 0 1,-25 25-1,24 49 1,26 26 0,-26-51 15,1 1-15,-1-1-1,-24-49 1,25 0-1,-1-24 1,-24-26 0,25-24-1,-1-26 1,1 26 0,-50 0-1,0-26 1,-50 76-1,50-1 1,-24 0 0,-26 25-1,-24 25 1,-26-25 0,26 0 15,124 0 78</inkml:trace>
  <inkml:trace contextRef="#ctx0" brushRef="#br0" timeOffset="128478.9">21754 14560 0,'0'25'93,"0"0"-77,-25 25 0,25-26-16,-50 51 15,-24-1 1,24 1 0,25-26-1,1-49 16,-1 0-15,0 0 62,25-25-62,-25-24-16,0-1 15,25-24 1,0-1 0,0 26-1,25 24 95,0 25-110,0 0 15,0 0 1,24 25 0,1 0-1,-1 49 1,26 0-1,-25-24 1,-26 0 0,26-26-1,24 26 1,1 0 0,-50-26-1,-1-24 79,1 0-94,-25-49 47,25 24-32,-25-25-15,25 1 16,-25-1 0,0 25-1,0 1 1,-25 24 31,0-25-16,0 0-15,1 0-16,-26 0 31,50 1-15,-25 24 15,0 0 0,1-25-15,-1 25-1,-25 0 1,25-25 0,-24 25-1,24 25 1</inkml:trace>
  <inkml:trace contextRef="#ctx0" brushRef="#br0" timeOffset="132547.72">29939 6226 0,'0'25'31,"-25"-25"-15,25 49 0,0-24-16,-49 74 15,-1-24 1,-24 98-1,-25-49 1,24-49 0,1-1-1,24-49 1,50 0 0,-25-25 30,-24-25-30,49 0 0,-25-24-1,0 24-15,25 0 16,0 0 0,25-24-1,25-26 1,24 26-1,-49 24 1,0 25 15,24 25 1,-24-1-17,49 26-15,-49-25 16,50 24-1,-26 26 1,26-1 0,-1-24-1,-49 0 1,24-50 0,1 24-1,49-24 1,-74 0-1,25-24 1,24-76 0,-49 1-1,-25 25 1,0-1 0,0 26-1,-50-51 1,1 51-1,24-1 1,-25 25 0,1 1 15,24-1-15,-25 25-1,25 0 1,-24 25-1,-26 24 1,51-49 0</inkml:trace>
  <inkml:trace contextRef="#ctx0" brushRef="#br0" timeOffset="167577.01">12551 3001 0,'-25'0'156,"1"0"-140,-1 0 0,0 25-1,0-25 1,0 25 0,1 0-1,-1 24 1,0 1-1,0 0 1,25-26 0,0 1-1,-25 25 1,25-1 0,0 1-1,-24 0 1,-1-26-1,25 1 1,-25 0 0,25 0 15,-25 24-15,0 1-1,0 0 1,1 24-1,-1-74 1,0 50 0,25-25-16,-25 24 15,25-24 1,0 25 0,0-26 30,0 1-46,0 0 32,0 0-32,25 0 31,0-1-15,0-24-1,-25 25 1,0 0-1,24-25 1,-24 25 31,25-25-31,0 25-1,0-25 1,-25 24-16,25 1 15,0-25 17,-25 25-17,24 0 1,51 24 0,-50-49-1,-1 25 1,1 0-1,50 25 1,-1-1 0,-49-49-16,24 25 15,-24-25 1,0 0 15,0 0 0,0 0-15,-1 0 15,1 0-15,25 0 0,-1 0-1,-24 0 1,0 0 15,0 0-31,0 0 16,24-25-1,-24 0 1,0-24 0,0-1-1,-1 25 1,26-24-1,0-26 1,-25 51 15,-1-26-15,-24 25 0,0-24-1,25 24 1,-25 0-1,0 0 1,25-24 0,-25-1-1,0 25 17,0 0-32,0 1 15,0-51 1,0 50-1,0 1 1,0-1 31,0 0-31,0-25-1,0 1 1,-25-26-1,25 1 1,-25 24 0,25 1-1,-24-26 1,24 26 15,0 24-31,-25-25 16,25 25 15,-25 25-31,25-24 16,0-26-1,-25 50 17,25-25-17,-25 25 1,0 0-1,1-25 1,-1 25 0,-25-24-1,-24-1 1,24 0 0,-24 25 15,24 0-16,1-25 1,24 25 0,0 0-1,0 0 63,0 0-62,1 0 15,-1 0 1,0 0-17,0 0 16,0 0 1,1 0-1,-1 25-31,0-25 16,-25 50-1,-24-50 1,74 24 15,0 1 172,0 0-187</inkml:trace>
  <inkml:trace contextRef="#ctx0" brushRef="#br0" timeOffset="168891.37">12477 3175 0,'-25'0'16,"0"0"0,0 0-1,1 0 1,-1 0 46,0 0-15,0 25 0,25 0-16,-25-25 48,25 24-79,-24-24 15,24 50 1,-25 0-1,25-26 1,-25 1 0,0-25 77,25 25-77,-25-25 125,25 25-126,0 0-15,-25-25 16,25 24 78</inkml:trace>
  <inkml:trace contextRef="#ctx0" brushRef="#br0" timeOffset="169666.68">12030 3795 0,'0'25'110,"0"0"-95,0 0 1,25-1 0,0 1-1,-25 0 79</inkml:trace>
  <inkml:trace contextRef="#ctx0" brushRef="#br0" timeOffset="172004.07">12774 4589 0,'0'-25'15,"50"25"32,-25 0-31,24 0 0,26-50-1,-1 26 1,-24-1 15,-50 0-15,25 25-1,-1-25 1,-24 0 0,25 25-1,-25-24 48,25-1-32,0 25-15,-25-25-16,25 0 31,-25 0-31,25 1 15,-1-51 1,1-24 0,0 49-1,-25-24 1,0 0 15,0 49-15,0 0-1,0-25 1,0 26 0,0-51-1,0 50 1,0 0 0,0 1 15,0-1-16,0 50 79,0-1-78,0 1-16,0 25 15,0 0 1,0 24 0,0-24-1,0-26 1,0 26 0,-25-25 15,25 0-16,-25 24 1,1-24 0,-26 25-1,25-26 1,0 1 0,25 0-16,-25-25 15,25 25 1,-24 0 15,-1-1-15,-25 1-1,25-25 1,1 25 62,48-25 31,26 0-109,-25 0 16,49-25 0,1-24-1,-26-26 1,1 26 0,-50-1-1,-25 50 63,0 25-78,1 24 16,-26 1 0,25 24-1,0-24 1,0-50-1</inkml:trace>
  <inkml:trace contextRef="#ctx0" brushRef="#br0" timeOffset="195447.16">13444 1687 0,'0'-25'16,"-25"25"77,1 0-77,-26 0 0,25 0-16,0 0 0,-24 50 15,24-50 1,25 49 15,0 26-15,25-1-1,24-49 1,-24 0 0,0-1 15,25-24-16,-26-49 1,-24-1 0,25-49-1,25-75 1,-50 100 15,-50-25-31,1 24 16,49 26-1,-25-1 1,-25 0 15,1 1-15,-1 24 0,50 0-16,0 50 78,25 25-63,0 74-15,-1-50 16,76 124 0,-26-98-1,0-1 16,-24-49-15,-25-26-16</inkml:trace>
  <inkml:trace contextRef="#ctx0" brushRef="#br0" timeOffset="195919.17">13841 1315 0,'0'24'63,"0"26"-63,-25-25 15,25 0-15,0 49 16,25-24 0,25 24-1,-1-49 1,-24 0-1,0-25 1,-25 25 0,25-25-1,-1-75 1</inkml:trace>
  <inkml:trace contextRef="#ctx0" brushRef="#br0" timeOffset="196503.19">13990 1315 0,'0'24'32,"25"1"-17,-25 25 1,49-1 0,1-24-1,-25-25 1,-1 0 15,-24-25-15,0-24-1,0-1 1,0 25 0,-24-24-1,24 74 63,49 24-62,-24-24 0,74 74-1,-49-49 1,-25-50-1,-25-25 17</inkml:trace>
  <inkml:trace contextRef="#ctx0" brushRef="#br0" timeOffset="197087.2">14114 794 0,'25'0'15,"74"74"-15,-50-24 16,100 74 0,-124-99-1,50 74 1,-51-25-1,1-49 1,-25 0 0,0 0-1,0-1 48,0 1-48,-25 0-15,25 0 16,-24-25 47,-1 0-48</inkml:trace>
  <inkml:trace contextRef="#ctx0" brushRef="#br0" timeOffset="200218.43">12650 12576 0,'-24'0'94,"-1"0"-47,25 50-31,0-26-1,0 1 63,0 0-62,0 0 0,0 0 46,0-1-62,0 1 31,25 0 1,-1-25-1,1 25-31,0-25 15,0 25 1,24-1 0,-24-24-1,25 0 1,-25 0 0,-25-24 46</inkml:trace>
  <inkml:trace contextRef="#ctx0" brushRef="#br0" timeOffset="202578.49">13122 12378 0,'0'-25'16,"-25"25"46,0 0-46,-25 25-16,26 24 0,-1-24 15,-25 25-15,25-1 16,25 1 15,0-25-15,0-1-1,25 26 1,0-25 0,0-25-1,49 49 1,1-49 0,-26 0-1,-24 0 1</inkml:trace>
  <inkml:trace contextRef="#ctx0" brushRef="#br0" timeOffset="203134.95">13370 12427 0,'0'25'78,"0"0"-78,25 0 15,24 49 1,1-24 0,-25-50-1,24 0 1,-49-25 0,0-25-1,0 25 1,0 1-16,0-51 15,0 100 48,0 0-47,25-25-1,-25 25 1,25-25-1,-25 24 1,25-24 0</inkml:trace>
  <inkml:trace contextRef="#ctx0" brushRef="#br0" timeOffset="203399.63">13717 12452 0,'0'25'16,"25"0"-16,-25-1 16,0 1 62,0 0-63</inkml:trace>
  <inkml:trace contextRef="#ctx0" brushRef="#br0" timeOffset="203852.43">13742 12278 0,'25'0'31,"-1"25"-16,1-25 1,50 75 0,-1-1-1,-49-49-15,0-25 16,-25 25 0,24-75 30,-24 0-46,0-123 16,0 123 0,0 75 93</inkml:trace>
  <inkml:trace contextRef="#ctx0" brushRef="#br0" timeOffset="204247.65">14015 12080 0,'49'0'0,"-24"0"16,0 49-16,148 26 15,-24 49 1,-74-50-1,-75-49 1,0 0 15,0 0-15,0 0 0,-25 24-1,0 26 1,0-1-1,25-24 1,-24-1-16</inkml:trace>
  <inkml:trace contextRef="#ctx0" brushRef="#br0" timeOffset="-209664.8">12129 14660 0,'0'24'109,"-24"1"-109,-26 50 16,-24 148-1,-26 50 1,26-100 0,24-123-1</inkml:trace>
  <inkml:trace contextRef="#ctx0" brushRef="#br0" timeOffset="-208126.77">12601 14833 0,'0'-25'46,"0"1"-30,0-1 15,25 25-31,-1 0 16,-24-25 0,25 25-1,0-25 1,0 25 31,0 0-32,-1 25 1,26 0 0,-25 0-16,24 49 15,-49-24 1,0-26-1,0 1 17,-24 0-17,-1 0-15,25 0 16,-25-25 0,50 0 140,0 0-141,-1 0 1,1 0 0,0 0-1,0 24 1,0 1-16,-1 25 16,1-1-1,-25 1 1,0 0-1,0-26 1,-25 26 0,-24-25-1,24 0 17,-49-25-17,-26 0 1,26 0-1,74-50 1,-25 50 0,0-25-1,25 0 1,0 1 62</inkml:trace>
  <inkml:trace contextRef="#ctx0" brushRef="#br0" timeOffset="-192308.2">22374 1265 0,'-25'50'31,"-25"49"-15,50 0-16,-49 0 15,-26 25 1,26-24 15,24-76-31,-25 76 16,-24-1 0,24 0-1,50-25 1,-24-24-1,-1-25 1,0 0 31,25-1-31,-25 1-1,25 0-15,-25-25 16,1 50-1,-26-1 1,-25 100 0,1-25-1,49-49 1,25-100 140,0 0-156</inkml:trace>
  <inkml:trace contextRef="#ctx0" brushRef="#br0" timeOffset="-190059.98">23490 1042 0,'0'0'0,"0"-25"15,-25 25 1,0 0 78,1 0-79,-1 0-15,-25-25 16,1 25 0,-26 0-1,1 0 16,49 0-15,25 25 0,-25-25 15,25 25-15,-25 0-1,25 24 1,0 1-1,0-25-15,0 24 16,0-24 15,0 0 1,25-25-17,0 25-15,25-1 16,49-24 15,-74 0-15,49-49-1,0-1 1,-24-24 0,-25 24-1,-25-24 1,25 49-16,-25-25 15,0 1 1,0 24 62,0 50 32,0 0-110,-25-1 15,25 76 1,0-26-1,-25 50 1,0-50 0,25-24-1,0 24 1,0 1 0,0-50-1,25-1 1,-25 76 15,0-75-31,0-1 16,0 26-1,0-75 126,0 0-125,0 1-16</inkml:trace>
  <inkml:trace contextRef="#ctx0" brushRef="#br0" timeOffset="-184915.85">20985 2803 0,'-25'0'47,"25"25"-47,-25 0 16,25-1 0,-25 26-1,25-25 1,-24 0-1,-1 24 1,25 1 0,0-25-1,0-1 1,0 1 0,0 0 15,0 49-31,0-49 15,0 0 17,0 0-17,0 0 1,0-1 0,0 26-1,0 0 1,0-26-1,25-24 32,-25 25-31,24-25 0,1 25-1,0 0 1,-25 0-1,25-25 1,0 24 0,49 51-1,-24-50 1,-1-25 0,-49 25-1,25-25-15,-25 24 16,74-24-1,-24 50 17,-25-50-17,24 25 1,-24-25 0,-25 25-1,25-25 1,0 0-1,0 24 1,-1 1 0,1-25 15,0 0-15,0 0-1,0 0 1,-1 0-1,26 0 1,-25 0 0,25 25-1,-1-25 1,-24 0 15,0 0-15,0 0-1,-1 0 1,1-25 0,0 0-1,0 1 1,0 24-16,-1-50 16,26 25-1,-50 0 1,25 1-1,0-1 1,-1 0 0,1-25-1,-25 25 1,0 1 0,0-26 15,0-24-16,0 24 1,25-49 0,0 49-1,-25 25 1,0 1 0,0-1-1,0-25 1,0 25-1,0 1 48,0-1-63,-25 0 31,25 0-15,-25-24-1,0 24 1,1 25 0,24-25-16,-25-25 15,0 26 17,25-1-17,-25 25-15,0-25 16,1 0 15,-1 0-15,-25 1-1,25 24 17,25-25-17,-24 25 1,-1 0-1,0-25 1,0 25 0,0 0-1,-49 0 1,24 0 0,1-25-1,-1 0 1,-24 25-1,24 0 1,25 0 0,-24-25-1,24 25 17,-50 0-17,26 0 1,24 0-1,0 0 1,0 0 0,1 0-1,-1 0 17,0 0-17,0 25 1,0-25-1,1 50 1,-1-25 0,0 24-1,0-24 1,25 25 0,-25-25-1,25-1 1,-24 1 15,24 0-15,-25 0-1,25 0 1,0-1 0,0 1 30,0 0 1,0 0 0,0 49-31,25-49-16</inkml:trace>
  <inkml:trace contextRef="#ctx0" brushRef="#br0" timeOffset="-176945.07">11807 12452 0,'0'-25'94,"-25"25"-78,0 0-1,1 0 1,-26 0 0,25 0-1,-24 25 1,24-25-1,-25 0 1,-24 0 0,-1 25 15,26 0-31,-1-25 31,25 0-15,1 0-16,-1 24 15,0-24 1,25 25 0,-25-25-1,25 25 48,-25-25-48,0 50 1,1-26-16,-1 1 16,-25 25 15,50-25-31,-25-1 16,1 51-1,24-50 1,-25-1-1,25 1 1,-25 25 0,25 24-1,0-49 17,0 0-32,0 0 15,0-1 1,0 1-1,0 0 1,0 0 15,0 25 1,0 24-17,0-49 1,25 24-1,-25-24 1,0 0 0,25 25-1,-1-50-15,1 74 16,0-24 0,0-26-1,0-24 1,-25 50-1,49-25 17,1 49-32,0-49 31,-1 25-15,-49-26-1,50 26 1,-1 0-1,1 24 1,-25-49 0,0 24-1,24-24 1,-24 25 0,-25-25-1,25-1 1,0 1-1,-25 0 32,24 0 0,1 0-16,0-25-31,-25 25 16,25-25 0,-25 24 15,25 1-15,24 0-1,50 25 1,-49-26-1,24 1 1,-24-25 0,0 0-1,-26 25 1,26-25 0,-25 0-16,0 0 15,49 0 16,-24 0-15,-25-25 15,-1 25-31,-24-25 16,50 1 0,0-1-1,-26 0 1,1 0-1,0 25 1,0-25 0,0 1-1,-1-51 1,1 25 0,0 1-1,-25-50 16,25 49-15,-25 25 0,25-49-1,-25-1 1,0 51 0,0-26-1,0-49 1,0 24-1,-50 26 1,25-1 0,0 1 15,-24-1-15,24 0-1,0 1 1,-24-1-1,-1-24 1,25 49 0,0-25-1,1 1 1,-1-1 0,0 25-1,0 0 1,0 1 15,1-1-15,24 0 15,-50 0-31,25 25 16,0-25-1,0 25 1,1-24 15,-1 24-15,0 0-1,0-50 1,0 50 0,1 0-16,24-25 31,-50 25-16,25-25 1,-24 1 0,-1-1-1,25 0 1,0 0 31,1 0-16,-1 25-15,0 0-1,25-24 17,-25 24-17,0 0 1,1 0-1,-1 0 1,0 0 0,-25 0-1,1 0 1,-26 0 15,26 0-15,24 0 203</inkml:trace>
  <inkml:trace contextRef="#ctx0" brushRef="#br0" timeOffset="-154984.39">21903 14287 0</inkml:trace>
  <inkml:trace contextRef="#ctx0" brushRef="#br0" timeOffset="-154552.37">21903 14287 0,'0'25'47,"-25"25"-31,-25 173 0,-24-49-1,-1-1 1,50-73-1,1-51 1,24-24 0,0-50 140,0 0-156,0 1 16</inkml:trace>
  <inkml:trace contextRef="#ctx0" brushRef="#br0" timeOffset="-152587.36">20811 14585 0,'0'25'125,"-25"25"-109,25-26-16,0 51 31,0-26-15,0 26-1,0-26 1,0 1-1,0-25-15,0 0 16,25-1-16,0 51 16,25-26-1,-1-24 1,-24 0 0,-25 0-1,25-25 1,24 25 15,-24-25-31,50 0 31,-26 0-15,1 0 0,-1-50-1,-49 25 1,0-24-1,0-26 1,0 26 0,0 24-1,-24-25 1,-1 25 0,-25-24-1,25 49 1,25-25-1,-24 25 1,-51 0 0,50 25-1,-24 0 1,-1 24 0,-24 26 15,24-1-16,1-24 1,49-26 15,24-24 79,51-24-95,-26 24-15</inkml:trace>
  <inkml:trace contextRef="#ctx0" brushRef="#br0" timeOffset="-142523.06">21878 12576 0,'-25'0'0,"0"0"15,0 0 48,1 0-47,-26 25-1,-25 0 1,-24-1-1,74 1 1,-49 0 0,49 0-1,0-25 17,25 25-17,-24-1 1,-26-24-1,25 25-15,0 0 32,1 25-32,-1-50 15,25 24 1,-25 1-16,0 0 16,-24 49 15,-1 1-16,0-1 1,1-24 0,24 24-1,0-24 1,25 24 0,-25-49-1,25 25 1,-24-25-1,24 49 1,0-49 0,0 49 15,0 1-15,0-26-1,0-24 1,24 0-1,-24 0 1,25-1-16,0 1 16,0 25-1,0-25 1,-1-25 0,1 24-1,25 26 1,-1-25-1,26 0 1,-50-25-16,24 0 31,-24 24-15,25-24 0,-1 0-1,-24 25 1,49 0-1,-24-25 1,24 0 0,26 0-1,-51 0 1,26 0 0,-50 0-1,24 0 1,1-25-1,-25 25 1,24-25 0,1-24 15,-25 49-15,24-25-1,1 0 1,-25-24-1,-1 24 17,26 0-17,-50 0 1,25 0 0,-25 1-1,25-1 16,-25 0-31,0 0 0,0 0 16,24 1 0,1-26 15,-25 25-15,0-24-1,0-26 1,25 1-1,0 49-15,-25 0 16,25-49 0,-25 24-1,0 25 1,0 1 0,-25-76-1,0 26 1,-25-1-1,50 26 17,-24 49-32,-1-50 31,25 25 0,-25 1 0,0 24-15,0-25 0,-24 0-1,-26 0 1,75 0 0,-49 25-1,-1-24 1,1-1-1,24 25-15,0 0 16,0 0 0,-49-25 15,24 25-15,1 0-1,-26 0 1,25 0-1,-24 0 1,24 0 0,26 25 15,-26 0-15,25-25-16,-24 24 15,-1 1 1,25 0-1,-49 0 17,49-25-1,25 49-15,-25-49 15,0 25-31,-24 25 15,24 24 1,0-49 0,0 25-1,1-1 1,24 1 0,-25 0-1,0-26 1,25 1-1,0 50 17,-25-1-32,25-49 31,0 24-15,0 26-1,0-1 1,25 1-1,0-51 1,-25 1 0,25 50-1,-1-1 1,1-24 0,0-1-1,-25-24 1,25 0-1,-25 24 1,25 26 0,-1-50-1,1-1 1,-25 1 15,25 0 0,0 0-15,24 0 0,-24 24-1,25 1 1,49-25 15,-74-25-15,24 0-1,-24 0 1,25 0 0,-1 0-1,51 0 1,-75 0 0,-1 0-1,1 0 1,0 0-1,0-25 1,24 0 0,26 0-1,-50 1 1,-1 24 0,-24-25-1,50 25 1,-25-25 15,0 25-15,-1-25-1,1 25 1,0 0 0,25-25 15,-26 25-16,1-25 1,25 1 0,-25-1-1,-1-25 1,26-24 0,-25-1-1,0 75-15,-1-74 16,26 24-1,-25 26 1,0-26 0,-1 0-1,26-24 1,-50 0 0,0 24 15,0-24-16,25 24 1,-25-24 0,0 24-1,0 0 1,0-24 0,0 49-1,-25-49 1,25 24-1,-25 25 1,0-24 0,25 24-1,0 0 17,0 0-17,25 0 1,0 25-16</inkml:trace>
  <inkml:trace contextRef="#ctx0" brushRef="#br0" timeOffset="-127126.71">23564 719 0,'-49'50'94,"-1"74"-94,50-50 16,-49 26-16,-26 48 15,26-73 1,24-26 0,0 26-1,25-1 17,0-49-32,-25 25 31,25-26-31,-25 1 15,1 75 1,-1-26 0</inkml:trace>
  <inkml:trace contextRef="#ctx0" brushRef="#br0" timeOffset="-125270.66">24085 1141 0,'0'-25'78,"-24"25"-62,-1 0-1,0 0 1,0-25 0,-24 25-1,24 0 1,0 0 15,0 0 16,0 0-31,25 25-1,0 0 48,-25 0-63,25 0 15,0-1 79,25-24-94,25 0 31,-50 25-15,50-25 0,-26 25-1,1-25 1,0 0 0,-25 25-1,25-25 16,0 25 1,-25-1-17,0 1 1,0 0 0,0 74-1,0-24 1,0-26-1,0 1 1,-25-50 0,25 25-1,-50 0 1,25-1 0,1 1-1,-1-25 1,0 0-1,0 0 17,25-25-32,0 1 15,-25-1 1,25 0-16,0 0 16,0-49-1,75-1 16,-26 26-15,-24-1 0,25-24-1,-50 49 1,49-25 0,-24 1-1,25-1 1,-25 25 93</inkml:trace>
  <inkml:trace contextRef="#ctx0" brushRef="#br0" timeOffset="-118638.48">29914 5928 0,'0'25'62,"0"25"-46,0 24-16,0 125 31,0-1-15,0-74-1,0-74-15,-24 98 16,24 1-1,0-25 1,-25-49 0,25-1-1,-25 1 1,25-1 0,0-49 15,0 0-16,0-50 95,0-25-95,25 25-15,-25-24 16</inkml:trace>
  <inkml:trace contextRef="#ctx0" brushRef="#br0" timeOffset="-117446.46">30708 6152 0,'0'-25'16,"-25"25"-1,25-25-15,0 75 110,0-1-95,0-24 1,0 74-1,0-49-15,0-1 16,0 26 0,0-50-1,0-1 63,0 1-62,0 0 281,25-25-156</inkml:trace>
  <inkml:trace contextRef="#ctx0" brushRef="#br0" timeOffset="-116486.43">31006 6052 0,'0'0'0,"0"-24"15,0 73 95,0-24-95,0 25 1,0-26 0,0 26-1,0 49 1,0-24 0,0-26-1,0-24 1,0 0-1,0 24 1,0-24 0,49-25 234</inkml:trace>
  <inkml:trace contextRef="#ctx0" brushRef="#br0" timeOffset="-109553.79">31353 5928 0,'-25'0'47,"1"0"-31,-26 75 0,-25-1-1,-24 1 1,25-26-1,24 1 1,1-1 0,49-24-1,-50 25 1,-24-1 15,24 1-31,0 0 31,50-75 313</inkml:trace>
  <inkml:trace contextRef="#ctx0" brushRef="#br0" timeOffset="-107717.61">31527 4787 0,'-25'0'31,"0"-25"-31,0 25 16,1 0-1,-1 0 1,0 0 0,0 0-1,0 0 1,-24 0 0,-26 0-1,26 0 1,-1 25-1,-24 25 1,24-25-16,25 0 16,0-1 15,25 26-15,-24-25-1,24 24 1,0 1-1,0 0 1,0 24 0,0-49-1,49 49 1,-24-74 0,0 0-1,24 25 1,-24-25-1,50-25 1,24-24 0,-25-26-1,-49 26 1,-25-1 0,0 25-1,0 0 1,0-24-1,0 24 17,0 0-17,0-24 1,0 24 0,0-25-1,0 25 63,0 50 63,50 74-141,-50-24 16,25-26-16,49 100 15,-49-74 16,0-51-31,-25 51 16,49-1 0,-49-24-1,25-1 1,-25-24 0,25 0-1,-25 25 1,0-26-1,0-48 173</inkml:trace>
  <inkml:trace contextRef="#ctx0" brushRef="#br0" timeOffset="-102757.49">1687 1687 0,'0'74'78,"25"1"-78,-25-26 15,24 26-15,1-26 16,25 26 0,-1-1-1,-24-24 1,-25-1-1,0-24-15</inkml:trace>
  <inkml:trace contextRef="#ctx0" brushRef="#br0" timeOffset="-100109.41">1984 1836 0,'-24'24'16,"24"1"-1,24-25 345,26-25-345,-25 1-15,24-1 16,-24 25 62,0 0-62,-25-25-16,25 25 359,-25-25-343</inkml:trace>
  <inkml:trace contextRef="#ctx0" brushRef="#br0" timeOffset="-97341.34">1315 3671 0,'49'25'62,"-24"74"-62,25-24 16,24 49-1,25-25 1,-74-25 0,0-74-1,-25 25-15,0-99 78,0-1-62,-25-49 0,0-74-1,0-1 1,1 150-1,24 24 1</inkml:trace>
  <inkml:trace contextRef="#ctx0" brushRef="#br0" timeOffset="-96101.31">2108 3175 0,'0'124'78,"50"0"-63,0 50-15,-1-1 16,50 249 0,25-50-1,-24-25 1,-51-24-1,1 24 1,-50-198-16,0 173 31,0-24-31,0-25 32,0-75-17,0 26 1,25 48-1,0-24 1,49 75 0,-49-199-1,0 74 1,24-98 0,-24 24-1,25 99 1,49 25-1,-50-99 17,-24-100-17,-25-24-15,0 0 16,0 49 0,25-24-1,0 24 1,-25-49-1,25 25 32,-25-25-31,24 24 0,-24-24-1,-148-199 16,-26-247-15,-347-1192 0,347 671-1</inkml:trace>
  <inkml:trace contextRef="#ctx0" brushRef="#br0" timeOffset="-94952.29">3101 3076 0,'-25'0'32,"0"0"-1,0-25-31,-24 25 31,-1 0-15,0-25-1,-24 25 1,24 50 0,26-1-16,-26 51 15,25-26 1,25-24-1,0-1 1,50 26 0,24-51-1,1-24 1,-26 0 0,26-99 15,-51-25-16,-24-74 1,-49-25 0,-26-26-1,-49 101 1</inkml:trace>
  <inkml:trace contextRef="#ctx0" brushRef="#br0" timeOffset="-94493.09">2753 2431 0,'-24'0'94,"48"0"-94,-48 99 16,98 25-1,0 0 1,-24-49-1,-50-51 64,25 1-79,24 0 15,1 49 1,-25-74-16,-25 50 15,99 49 1,-74-74 0,24 25-16,1-1 31</inkml:trace>
  <inkml:trace contextRef="#ctx0" brushRef="#br0" timeOffset="-93970.39">3448 2679 0,'0'0'0,"-25"0"46,0 25-46,-49 49 16,24 50 15,25 75-15,25-75 0,50-50-1,0-49 1,-1 0-1,50-25 1,-24-50 0,-26-99-1,1 50-15</inkml:trace>
  <inkml:trace contextRef="#ctx0" brushRef="#br0" timeOffset="-93490.39">3646 2654 0,'0'50'47,"50"-1"-32,-25-24-15,24 50 16,26-1 0,-50-24-16,-1-50 15,1-75 32,-25-49-31,0-25-1,0 124 1,0-24 78</inkml:trace>
  <inkml:trace contextRef="#ctx0" brushRef="#br0" timeOffset="-93138.38">3919 2307 0,'25'25'16,"25"49"-1,-1 25-15,-24 0 16,49 125 0,1-75-1,-50-100 1,-25-24 46,-50 25-46</inkml:trace>
  <inkml:trace contextRef="#ctx0" brushRef="#br0" timeOffset="-92210.35">1091 4961 0,'25'0'62,"50"-25"-62,73-24 16,51-1-16,371-49 15,100-75 1,-199 75 0,-74-25-1,-124 25 1,74-50 15,-123 74-15,-26 1-1,-99 49 1,-74 0 0,0 25 46,-25-24-46,0-1 124,-25 25-124</inkml:trace>
  <inkml:trace contextRef="#ctx0" brushRef="#br0" timeOffset="-89837.89">1240 5358 0,'0'-25'171,"25"25"-171,0-25 16,24 0 0,26 1-1,-50 24 32,-1 0-31,1 24-1,0 1 1,49 50 0,-49-26 15,25 26-15,-50-26-1,0-24 1,0 0-1,-50 24 1,50-24 0,-25-25 15,25 25-15,-24-25-16,24 25 15,-25 0 1,0-25-1,0 0 189,50 0-111,0 0-93,24-25 16,1-25 0,49 25-1,-49 1 1,-25 24 46,24 0 48,-24 0-110,0 0 15,0 0-15,0 0 141,-50 0-32,25-25-93</inkml:trace>
  <inkml:trace contextRef="#ctx0" brushRef="#br0" timeOffset="-88183.2">2133 1587 0,'-25'-24'15,"1"-1"-15,-26-25 16,25 25-1,0 25 1,-24-24 0,24-1-16,-49 25 15,24-25 1,-24 25 0,-1 0-1,1 25 16,-50 24-15,24 1 0,26 0-1,24-26 1,26 1-16,-1 25 16,-25 24-1,25 1 1,1-1-1,-1 25 1,25-24 0,25 24-1,74 0 17,-25-24-32,1-1 15,-1-24 16,0-1-15,-24-24 0,24-25-1,-49 25-15,0-25 16,74 25 0,-74-25-1,50-25 1,-1-50-1,-24 1 17,49-25-17,-74 49-15,49 1 32,-24-26-17,24-24 1,-49 25-1,0 24 1,-1-24 0,-24 24-1,0 25 1,-24-24 0,-26-1-1,0-25 1,-24 1-1,0 24 1,-1 1 0,26-1-1,24 25 1,-50 25 15,51 0-15,-1 0-16,-50 0 15,26 0 1,49 25 47,0 0-63</inkml:trace>
  <inkml:trace contextRef="#ctx0" brushRef="#br0" timeOffset="-83485.73">2927 4911 0,'25'0'15,"0"0"63,24-24-78,26 24 16,148-25 0,-50 25-1,-123 0-15,0 124 32,-50 25-17,-50-50 1,0-25-1,26-49 1,-1 0 0,0-25-1,25 25-15,0-1 16,50-24 46,24 0-62,50 0 16,25-49-16,99-26 16,-149 1-1,-99 49 48,-49 25-32,-26 0-15,-74 25-16</inkml:trace>
  <inkml:trace contextRef="#ctx0" brushRef="#br0" timeOffset="-80157.66">1786 6325 0,'25'0'109,"0"-25"-93,-1 1-16,51 24 15,-26 0 1,1 24-1,0 1 1,-50 0 0,0 0-1,-25 24 1,-50 1 0,51 0-16,-51-1 15,26 1 1,49-25 46,24-1-46,1-24 0,50 25-1,-51-25 1,-24 25-1,25 0 1,-25 0 0,0 49-1,-49 1 17,-1-26-32,25-24 0,-124 49 31,-24 1-16,-1-50 1,124-25 0,26 0-1,24-25 1,-25-25 15,25 1-15,49 24-16</inkml:trace>
  <inkml:trace contextRef="#ctx0" brushRef="#br0" timeOffset="-77725.58">3398 6028 0,'0'-25'15,"25"0"1,0 25 0,24-25-16,-24 25 15,0 0 1,0 0 0,-25 25 15,25 25-16,-50 49 1,-25-25 0,25-24-1,25-25 32,25-25-47,0 49 16,49-24-1,-49 0 1,-25 0 0,-25-25-1,-24 49 1,24-49 0,0 0-1,-49 0 1,24 0-1,1 0 1,24 0 0,-25 50-1</inkml:trace>
  <inkml:trace contextRef="#ctx0" brushRef="#br0" timeOffset="-76389.55">1761 7491 0,'-25'0'94,"25"50"-94,-24 24 16,24-24-1,-50 24 1,0 0 0,50-24-1,50-50 63,24 25-78,-49-25 16,50 0 0,-51 0 46,1 0-46,-25-25-1,0 0 32,0 0-31,0 1-16,0-1 31,-25 25-31,1-50 16,-1 25-1,25 1 17,0 48 61,49 100-93,1 50 0,0 0 16,49 99 0,-25 24-1,-24-173 1,-50-99-1,25-25 95,-1 0-95</inkml:trace>
  <inkml:trace contextRef="#ctx0" brushRef="#br0" timeOffset="-73575.06">3721 6871 0,'-50'-50'0,"25"25"16,-24 1-16,-1-51 15,-24 50 1,-1 25 0,50 0 15,1 25-16,-1 50 1,25-26 15,0 1-15,124 49 0,25-24-1,0-26 1,-100-24-1,1 25 1,-25-26 0,24 51-1,-24-50-15,-25 24 16,0 1 0,0 24-1,-50-24 1,1-50-1,-1 0 1,-24-25 0,24-74 15,50 49-15,0-74-1,25-173 1,74 98-1,-99 125 1,0 49 0</inkml:trace>
  <inkml:trace contextRef="#ctx0" brushRef="#br0" timeOffset="-71823.02">2059 9252 0,'-25'0'16,"0"25"-1,0 0 1,-74 148 0,50-98-1,49-26 1,24-49 46,51-49-62,-26 49 16,1 0-16,-25 0 16,24 0-16,1 25 15,0 24 1,-26 1-1,1-25 1,-25 24 15,-74 26-15,-1-1 0,1 0-1,0-49 1,24 0-1,0-25 1,50-99 31,50-50-31</inkml:trace>
  <inkml:trace contextRef="#ctx0" brushRef="#br0" timeOffset="-71244.23">1910 9277 0,'50'0'78,"-26"-50"-78,76 26 16,-1-26-1,0 0 1,-49 26 0,-50-1 31,24 25 15</inkml:trace>
  <inkml:trace contextRef="#ctx0" brushRef="#br0" timeOffset="-68924.11">3497 8359 0,'-24'0'47,"24"25"-47,0 25 16,-25 148-1,0 50 1,25 0 0,50-25-1,24-99 1,0-49-1,-24-75-15,25 0 16,24-50 0,-25-49-1,-24 25 1,-50 49 15,0-50-15,-50 26-1,-49-50 1,25 49 0,-1 25-1,25 0 1,-24 25 0,24 25-1,1 25 1,24-1-1,25 1 64,0 0-79,0-1 15,-25 26-15</inkml:trace>
  <inkml:trace contextRef="#ctx0" brushRef="#br0" timeOffset="-67757.96">2332 10691 0,'0'74'63,"24"1"-63,26 24 16,0 25-1,24 99 1,25-74-1,-24-75 1,-26 1 0,26-26-1,-26-24-15,1-25 16,74-99 0,-50 25-1,-74 49 1,0-50 15,-49-24-15,-1 74-1,-24-24 1,24 49 0,-24 0-1,-25 25 1,24-1-1,1 51 1,24-26 0,25-24-1,50-25 48,25-25-63,-26 1 15,26-1-15</inkml:trace>
  <inkml:trace contextRef="#ctx0" brushRef="#br0" timeOffset="-60293.76">4415 10145 0,'-25'-25'15,"25"1"1,-49-1 0,24 0-1,-25 0 1,26 25-1,-26 50 1,-49-1 0,49 26-1,50-1 17,50 1-17,49 24 1,-49-74-1,49-50 1,0-174 0,0 1-1,-24 99 1,-26-1 0,-49 76-16,0 48 62,25 26-62,-25 124 16,25 99-1,-25-50 1,49 0 0,-49-149-1,25-24 32,-25-75 47,-49-24-94</inkml:trace>
  <inkml:trace contextRef="#ctx0" brushRef="#br0" timeOffset="-58426.62">2778 8607 0,'0'0'0,"25"25"15,-25 0 1,0 0 0,25-1-1,0-24 63,-25 25-62,24 0 15,-24 0-31,50 49 16,24 25-1,-24 1 1,49 98 0,-24 50-1,-26 0 1,50 50 0,-49-124-1,-25-50 16,24-50-15,-49-49 0,0 0 77,0-1-77,0 26 0,25-25-1,-25 24-15,25 26 16,0-26 0,0 1-1,-1 24 1,1 26 15,0-76-31,0 1 16,0 50-1,24-1 1,-49 1 0,25-75-1,-25 24 188,25 51-203,0-26 16,0 1 0,-25 0-1,0-26 1,-25-197 93,-25-125-109,-49-99 16</inkml:trace>
  <inkml:trace contextRef="#ctx0" brushRef="#br0" timeOffset="-57594.6">819 3497 0,'-25'0'93</inkml:trace>
  <inkml:trace contextRef="#ctx0" brushRef="#br0" timeOffset="-52980.24">174 3696 0,'0'25'47,"0"0"-47,0-1 16,0 26 0,0 124-1,0 198 1,24-100-1,26 1 1,-25 0 0,0 0-1,24 0 1,-49 0 0,50 0-1,24 123 16,-24-123-15,-50-99 0,25 0-1,0 74 1,74 74 0,0 125-1,0-75 1,-49-25-1,-1-223-15,-49 149 16,0 24 15,25-24-15,0-25 0,25 0-1,-1-49 1,-24-75-1,0 25 1,24-1 0,-24 1-1,25-25 1,-25 0 0,-1 25-1,26 0 1,74 99 15,-50-124-31,-49 0 31,-25-99-15,25 0 0,-25 24-1,0-24 1,0 25-1,0-1 1,0 1 0,0 0-1,25-26 1,-25 1 0,0 0-1,25 49 1,-25-24-1,0-25 1,25 0-16,-25-1 31,0 1-15,24-25-16,-24 25 16,50 0 15,-25 24-16,24 1 1,1-25 15,-25-25-31,74 0 16,50-50 0,124-49-1,0 49 1,-25 1-1,-124 24 1,-75 25 0,-24-25-16,49-24 15,75-26 1,124 50 0,0 1-1,-25-1 1,-99 0 15,-75 0-15,-24 0-1,-1-24 1,51 24 0,24-25-1,-25 50 1,-25-49-1,-24 49 1,-25-25 47,24 0-48,26 0 1,-1 1-1,-49 24 1,0 0 15,-25-25-15,74 0 0,50 25-1,-49-50 1,-51 50-1,1-49 1,25 24 0,24 0-1,-74 0 48,0 0-48,0-24 1,0-26 0,0-24-1,0-149 1,0-74 0,0-75-1,0 25 1,0 0-1,25-248 1,-25 248 0,0 99-1,0 0 1,0 99 0,-25-99-1,25 25 1,0-124-1,0 124 17,0-25-17,25 0 1,0 25 0,-25-24-1,0 48 1,49-73-1,-49 148-15,25 0 16,0-173 0,-25 173-1,0 0 1,0-50 0,25-73-1,-25-26 1,0 100-1,0-1 17,25 100-17,-25-25 1,25-99 0,-25 49-1,0 0 1,0 1-1,0 98-15,0-74 16,0 75 0,0 24-16,0-49 15,0 25 1,0 24 15,0-24-15,0 24-1,0 25 1,0-24 0,0-26-1,0 26 1,0-26 0,-25 26-1,25-26 1,-25 1-1,25 49 1,0 0 15,-25 25 1,0-25-1,0 25 31,1 0-46,-1 0-16,0-24 16,-49 24-1,-50 0 16,99 0-31,-25 24 16,1-24 0,-26 50-1,50-50-15,-99 74 16,-24-24 0,-1 24-1,0 1 1,0-50-1,-49 49 1,-26 1 15,76-26-15,48-24-16,-48 49 16,23-49-1,1 25 1,-124 49 31,199-99-47,-26 0 0,1 25 15,-100 0 1,-99-1 0,50 1 15,25-25-16,-75 50 1,0 24 0,75 1-1,-75 24 1,149-74 0,25 49-1,24-49 1,-24 0-1,0 24 17,-25 75-1,74-99-31,25 25 16,0-25-1,-49-1 1,49 26-16,-24 0 15,-1-1 1,-24 1 0,49-1-16,0-24 15,-49 50 1,74-51 0,0 26 93,0-25-93,0 0-16,24 74 15,-24-25 1,0 100-1,0-50 1,0-74-16,0-1 16,25-24 15,-25 0 63,0 0-79,0-1-15</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9-09T10:00:45.734"/>
    </inkml:context>
    <inkml:brush xml:id="br0">
      <inkml:brushProperty name="width" value="0.05292" units="cm"/>
      <inkml:brushProperty name="height" value="0.05292" units="cm"/>
      <inkml:brushProperty name="color" value="#FF0000"/>
    </inkml:brush>
  </inkml:definitions>
  <inkml:trace contextRef="#ctx0" brushRef="#br0">7764 7764 0,'-25'0'78,"-25"0"-62,26 0-1,-1 0 1,-25 0-16,25 0 16,-24 0-1,-26 0 1,26 25 0,-26 24-1,51-49 1,-1 25-1,0-25-15,-49 50 32,49-26-32,0 1 31,0 0-31,25 0 31,0 0-15,-49 49-1,24 1 1,0-1 0,0-49-1,25 49 1,0-24 0,0 49-1,0-74 1,0 0-1,0-1-15,25 1 16,0 25 0,0-1-1,24 26 1,26-26 0,-26 1-1,1 0 1,-1-1-1,-24 1 17,25-25-17,-1 24 1,1 1 0,-50-25-1,50 0 1,-26 49-1,1-49 1,0 0 0,0-1-1,24 1 1,1 25 0,0-1-1,-26-49 1,1 25 15,50-25-15,-51 25-1,51 0 1,-1 0 0,-24-1-1,0-24 1,24 25-1,-49-25-15,24 25 16,26-25 0,-26 0 15,26 0-15,-1-25-1,-24 0 1,24-49-1,25-25 1,-49 74 0,0-49-1,-1-1 1,-24 1 0,0 49-1,0-49 1,0-1-1,-25-24 1,0 49 0,-25-24 15,0-1-15,-50 1-1,26 24 1,-26-24-1,1 24 1,-25-74 0,24 75-1,26-26 1,-26 26 0,51 49-1,-26-25 1,25 0-1,0 0 1,1 25 0,-26-24-1,25-1-15,-49-25 16,24 25 0,1 0-1,24 1 1,0 24 46</inkml:trace>
  <inkml:trace contextRef="#ctx0" brushRef="#br0" timeOffset="17050.86">23887 13618 0,'0'-25'16,"-75"0"15,1 25-15,-50 0 0,74 0-1,50 25 1,0 0-1,25 24 1,25 26 0,24 49-1,25 0 1,1 25 0,-26-75-1,-24-24 1,-25 24 15,-25 1-15,0-26-1,-25 1-15,-50 24 16,-24-24 0,49 24-1,50-99 48,25 1-48,0 24 1,0 0 15,-25 24-15,0 1-16,25 174 31,0-75-15,-25 24-16,74 125 15,0 25 1,-24-149 0,-25 0-1,-25-50 1,0 74-1,25 26 1,-1-50 0,-24 24-1,25 75 1,25-173 0,-50-26-1,25-24 1,-1-25 15,76 25 0,-51-25-31,174 0 16,75-74 0,-25-1-1,-174 50 1,-99 1 31,0-1-16,0-25-31,25 50 16,0 0-1</inkml:trace>
  <inkml:trace contextRef="#ctx0" brushRef="#br0" timeOffset="30789.01">12948 2853 0,'0'-25'32,"50"0"-17,24 0 1,0-24 0,51-51-1,-51-24 1,-74 75-1,25 49 1,-25 24 47,0 1-63</inkml:trace>
  <inkml:trace contextRef="#ctx0" brushRef="#br0" timeOffset="31229.02">13072 3001 0,'0'0'0,"50"-74"16,322-199-1,-75-25 1,-73 75-1,-125 124 1,-50 74 0,-49 0-1,25 25 1,-25 50 31,25 0-32,-25-26 1,0 1-16</inkml:trace>
  <inkml:trace contextRef="#ctx0" brushRef="#br0" timeOffset="32672.44">11286 15528 0,'0'-25'16,"25"25"-1,0 0 1,0 0 0,49-25-16,50-24 15,25-1 1,-25 25-1,-75 25 1,26 0 15,-26 0-15,-24 0 78</inkml:trace>
  <inkml:trace contextRef="#ctx0" brushRef="#br0" timeOffset="33320.46">11385 15677 0,'25'0'47,"25"0"-32,24 0-15,25-50 16,125-49-1,-125 24 1,-74 75 0</inkml:trace>
  <inkml:trace contextRef="#ctx0" brushRef="#br0" timeOffset="73830.09">6846 2282 0,'25'-25'109,"0"25"-93,-25-25-16,25-24 31,24-174-15,-49 24-1,0-74 1,0 0 0,-124 100-1,99 123 1,0 25 0,1 25 15,24 75 0,0 24-15,99 273-1,-74-248 17,24-49-17,1-26 1,0 26-1,24-26 1,-49-24 0,0 25-1,-1-1 1,26 75 0,-50-99-1,0 0 1,-25-50 93,25 0-93,0 0-1,-25-24 1,25-26 0,50 1-1,-25-25 1,0 49 0,-25 25-1,0 1 1,24 123 62,1 0-78,0 25 16,49 124-1,75 124 1,-25-49-1,-74-100 17,-50-174-32,0-24 15,0 0-15,0 0 16,-50 0 0,1-25-1,24 0 1,0 0-1,-49-124 1,49-248 0,25 99-1,0 124 1,25-25 0,-1 50-1,-24-25 1,0 100-1,0-1 1,25 25 0,0 25-16,0 0 31,24 0-15,-24 25-1,0 0-15,0 0 16,-25 0-1,0-100 64,25 50-64,-1 25-15,1 0 31,25 0 1,-25 0-17,49 25 1,1-25 0,-51 0-1,1-74 1,-25-25-1,0 49 1,-25-25 0,1 26-1,-1 24 1,0 25 15,25 50-15,0 24-1,50 125 1,24-125 0,0-24-1,1-1 1,-1-74 0,50-74-1,-49-99 1,-51 74-1,-24 24 1,0 76 0,-24-26-1,-1 50 1,0-25 0,-25 25-1,1 50 1,24 24 15,0-49-31,0 74 16,25 25-1,0-49 1,75-26 0,49 1-1,49-75 1,224-248-1,-322 174 1,-26-50 0,-73 100-1,-26-1 1,0 0 0,26 50 46,-1 0-46,0 25 77,0 25-77,25-25-16,-25-1 16,25 1-16,0 50 15,75-1 1,-1 25 0,1-49-1,-1-50 1,-24-25-1,-26-124 1,-24-173 0,-99 24 15,0-74-15,-75 74-1,75 125 1,49 148-1,75 124 48,25 75-47,-1-1-16,100 224 15,-25-124 1,0-99-1,-49-100 1,-1-24 15,-49-50-15,0-99 0,0-50-1,-1 99 1,1 50 31,-25 25-47,25 0 15,-25-50 48,0 0-63,25 25 47,0 75-47,24 24 15,-24 25 1,25 0-16,-1 0 16,26-50-1,-51 1 1,-24-50-1,-24-25 1,-51-25 0,1 0-1,24-25 1,-24 50 0,74 50-1,0 297 1,25-49-1</inkml:trace>
  <inkml:trace contextRef="#ctx0" brushRef="#br0" timeOffset="74526.11">7590 3547 0,'25'25'32,"49"-25"-17,50-25 1,373-223-1,668-273 1,-569 273 0,-373 174-1,-198 24 1,-25 25 0,0 0-1,0 1 1,-25 24 15</inkml:trace>
  <inkml:trace contextRef="#ctx0" brushRef="#br0" timeOffset="82641.2">12700 3001 0,'0'0'0,"-25"-24"16,0-1 15,1 0-16,-1 25 64,0 0-64,25 25-15,-25-25 16,0 25 31,1-25-32,-1 24-15,25 1 16,-50 0 0,-49 25-1,49-50 1,-49 74-1,25-24 1,74-26 0,0 1 46,0 0-62,-25-25 16,25 25-1,0 24 1,0 1 0,0 24-1,0-49 1,0 25 0,0-25-1,0 24 1,0-24-1,0 25 1,0-1 0,0-24-1,0 25 1,0-25 0,0-1-1,0 1 1,0 0 15,0 0-15,0 0-1,0-1 1,0 1 0,25 0-1,-1 0 1,1 24-1,25-24 1,-50 0 15,25-25-15,0 50-16,49-1 16,-24 1 15,-1-25-16,-24-25 1,0 0-16,24 24 16,-24 1-1,25-25 1,-25 25 0,-1-25-1,26 0 1,49 50 15,-24-50-15,-1 24-1,0 1 1,-24-25 0,-25 0-1,24 0 1,1 0-1,0-25 1,49-49 0,-25 49-1,-49-24 1,-25-1 0,25 0-1,0 1 1,24-26-1,-24 1 1,0 24 0,-25-24 15,0 0-15,0 49-16,0 0 15,0 0-15,-25-49 16,-24-1-1,49 1 1,-50 24 0,25-24-1,0-1 1,-49 1 0,0 0-1,49 49 1,0 0-1,0 0 1,0 25 0,-24-25 15,24 25 0,0-24-15,-25-26-1,1 25 1,-1 0 0,25 25 31,1 0-32,-26-24 1,25 24-1,25 24 48</inkml:trace>
  <inkml:trace contextRef="#ctx0" brushRef="#br0" timeOffset="95361.07">11757 12576 0,'-24'0'125,"-1"-25"-109,0 25 15,0 0-15,-24-25-16,-1 25 15,-24 0 1,24 0 15,25 0-15,0 0-1,1 25 1,-1 0 0,0-25-1,-49 25 1,24 0-1,25-25 17,25 24-17,0 1-15,-50 0 16,26 0 0,-1-25-1,25 25 1,-50-1-1,50 1 1,0 25 0,0-25-1,-25 24 1,25-24 0,0 25-1,0-1 1,0 1-1,0-1 1,0 26 0,0-1 15,0-24-15,0-25-1,0 24 1,25 1-1,0-25 1,0 0 0,0 49-1,-25-49 17,0 0-32,24-25 15,26 99 1,-25-50-1,0 1 1,0 0 0,24 24-1,1-24 1,-1 24 0,1-24-16,-50-26 15,50 26 1,49 24-1,-50 1 17,26-1-17,-1-24 1,1 0 0,-26-1-1,1 1 1,-1-1-1,-24-49 1,25 25 0,-1-25-1,26 0 1,-25-49 0,49-26-1,25 26 16,-25-1-15,-25-24 0,-24-1-1,-25 1 1,0 24 0,-25-24-1,49-1 1,-24 1-1,0-25 1,-25 24 0,-25-24-1,-25 49 1,1-24 15,-26 0-15,26-1-1,-1 50-15,-24-49 16,-1 0 0,26-1-1,-1 25 1,-24 1 0,-1-26-1,1 1 1,-1 24-1,1-24 1,-25-25 0,49 49 15,-24 1-15,49 24-1,0 0 16,0 25-15,1-25 0,-1 25 15,0 0 47,0 0-62</inkml:trace>
  <inkml:trace contextRef="#ctx0" brushRef="#br0" timeOffset="172535.79">15081 5879 0,'0'25'157,"0"-1"-157,0 1 15,0 25 1,0-25-16,25-1 16,-25 1-1,0 0 16,0 0-15,0 0 15,0-1 219,25-24-250,-25 25 16,25-25 125</inkml:trace>
  <inkml:trace contextRef="#ctx0" brushRef="#br0" timeOffset="173111.81">15329 5854 0,'75'0'93,"24"-25"-77,25-25-16,0 1 31,-74 24-31</inkml:trace>
  <inkml:trace contextRef="#ctx0" brushRef="#br0" timeOffset="173735.83">15949 5457 0,'0'-25'16,"25"25"31,25 0-47,-25 0 16,24 25-1,-24 0 1,-25 24-16,25-24 15,-25 25-15,0 24 16,-50 1 0,1-26-1,-1 1 17,25 0-17,50-75 48,0 0-63,24-25 15,26 1 1,-26 24 0,-24 0-1,25-49 1,-1 49-1,1 0 1,74-25 0</inkml:trace>
  <inkml:trace contextRef="#ctx0" brushRef="#br0" timeOffset="174191.45">16768 5432 0,'0'25'0,"25"-25"62,0-25-46,24 0-1,-24 1-15,0-1 16,0 0 0,-1 0 15,1 25-31</inkml:trace>
  <inkml:trace contextRef="#ctx0" brushRef="#br0" timeOffset="175453.65">17363 4936 0,'0'-25'47,"25"1"-32,25-1 1,-26 0 0,1 25-1,0 0 1,25 0-1,-1 50 1,-49-1 0,0 26-1,-49-1 1,-51 0 0,100-49-1,-24 0 1,-1 0-1,-25 24 1,50-24 0,-25-25-1,50 0 32,25 0-31,24-74-1,-24-1 1,0 26 0,-26 49-1,1-25 1,-25 50 46</inkml:trace>
  <inkml:trace contextRef="#ctx0" brushRef="#br0" timeOffset="176237.67">15453 6598 0,'0'50'62,"25"49"-62,-25 0 16,25 25 0,-25-74-1,0-1 1,25-49 0,24-49 62</inkml:trace>
  <inkml:trace contextRef="#ctx0" brushRef="#br0" timeOffset="176668.93">15627 6772 0,'25'0'62,"0"0"-62,-1-25 16,26-25 0,0-24-1,-1 74 1,-24-25 0</inkml:trace>
  <inkml:trace contextRef="#ctx0" brushRef="#br0" timeOffset="177484.95">16148 6152 0,'25'-25'0,"24"25"32,-24-25-17,25 25 1,-1 74 0,-24-24-1,-25 24 1,-25 1-1,-49-1 1,49-49 0,50-25 62,0 0-63,24 0-15,-24 0 16,74 50 0,-74-50-1,-25 24 17,0 1-17,-25 0 1,-24 74-1,-26-49 1,1-1 0,49-49-1,0 0 17,0 0-17,1 0 16,73-24 1,1-1-32</inkml:trace>
  <inkml:trace contextRef="#ctx0" brushRef="#br0" timeOffset="178164.97">16818 6325 0,'-25'0'0,"50"0"110,24-25-110,1 25 15,-1-24 1,26-26 0,-26 0-1,-24 50 1</inkml:trace>
  <inkml:trace contextRef="#ctx0" brushRef="#br0" timeOffset="179543.33">17016 6028 0,'25'-25'78,"0"25"-63,-1 0-15,1 0 16,0-25 0,74 0-1,-49 25 1,-25-25-16,-1 25 31,-48 25 47,24 0-78,-25 25 16,-25-1-1,1 26 1,-1-1 0,25-49-16,25 0 31,-25-25-15,25 24 124</inkml:trace>
  <inkml:trace contextRef="#ctx0" brushRef="#br0" timeOffset="181535.37">17686 5631 0,'0'-25'47,"25"-25"-31,24 1 0,1 49-1,-1 0 16,26 0-15,-1 24 0,-24 26-1,-50 0 1,0 24 0,-25-49-16,0 49 15,0-49 1,1 0-1,-26 0 17,75 0 15,0-25-32,24 24 1,1 1-1,-25 0 1,24 49 0,-49-49-1,0 0 1,0 0 0,-74 24-1,-25 1 1,49-50-1,-49 25 1,74-25 0,-25 49-1,-24 1 1,24 0 0</inkml:trace>
  <inkml:trace contextRef="#ctx0" brushRef="#br0" timeOffset="182343.4">15553 7590 0,'24'0'62,"1"50"-62,0-25 16,0 74-1,24-50 17,-49 26-32,0-26 31,0-24 0,25-25 16,0-25-47</inkml:trace>
  <inkml:trace contextRef="#ctx0" brushRef="#br0" timeOffset="182767.41">15925 7565 0,'0'25'16,"0"0"15,49-25-15,1 0-1,74-50 1,-50-24-1,-24 74 1,-50-25-16,25 25 16,-1-25-1</inkml:trace>
  <inkml:trace contextRef="#ctx0" brushRef="#br0" timeOffset="183237.79">16520 7020 0,'0'0'0,"0"49"16,0 1-16,0 24 31,0 1-15,0-26-1,0 26 1,0-26 0,25-49-1,99 0 1,74-49 0,-99-1-1,-74 50 1,-25-25-1,-25 25 17</inkml:trace>
  <inkml:trace contextRef="#ctx0" brushRef="#br0" timeOffset="183605.81">16718 7169 0,'0'24'31,"0"1"-31,0 50 16,50-1-1,-25 25 1,24 50 0,1-50-1,-50-49 1,25-1 0,-25-73 30,0-51-30,0 1 0</inkml:trace>
  <inkml:trace contextRef="#ctx0" brushRef="#br0" timeOffset="184174.58">17165 7094 0,'0'25'16,"-25"-25"-16,25 25 31,25-25 16,24 0-31,1 0-16,99-25 31,-100 0-31,-24-24 16,25 24-1,-25 25 110</inkml:trace>
  <inkml:trace contextRef="#ctx0" brushRef="#br0" timeOffset="187518.15">18107 6623 0,'0'0'0,"-49"-25"16,-26 25 0,26 0-1,24 0 17,0 25-17,25 0 1,0-1-1,0 1 1,25-25 0,0 75-1,49-1 1,1-24 0,-1-1-1,-24 1 1,-26-50-1,-24 25 48,-24-25-47,24 25-16,-75-1 15,26 1 1,24-25 15,25-25 0,0 1-15,49-51 0,-49 50-16,50-49 15,-50 49 1,0 0 15,25 0-15</inkml:trace>
  <inkml:trace contextRef="#ctx0" brushRef="#br0" timeOffset="188432.12">15850 8657 0,'0'25'16,"50"49"0,-1 75-1,-24-50 1,-25-24 15,0-26-15,25 1-1,-25-25 1,25-25 15,24 0-31,-24-75 16</inkml:trace>
  <inkml:trace contextRef="#ctx0" brushRef="#br0" timeOffset="188786.8">16371 8632 0,'25'0'62,"0"0"-62,49-50 16,-49 50-16,25-74 15,24 0 17</inkml:trace>
  <inkml:trace contextRef="#ctx0" brushRef="#br0" timeOffset="189888.87">17165 7739 0,'0'50'78,"0"-26"-78,0 1 16,0 0-1,0 49 1,0-24 0,25-50 46,-1 0-31,1 0-15,0 0-16,0 0 31,0 0-31,-1 0 16,1 0 0,25 25-1,-25 25 1,-25-1-1,-25 50 1,0-24 0,-49-26-1,24 1 1,-24 0 0,49-50 15,25-50 31,0 0-46</inkml:trace>
  <inkml:trace contextRef="#ctx0" brushRef="#br0" timeOffset="190367.13">17090 7913 0,'25'-25'62,"50"0"-46,-51 0-16,1-24 16,25 24-1,-1-25 1,1 50 31</inkml:trace>
  <inkml:trace contextRef="#ctx0" brushRef="#br0" timeOffset="190769.4">17859 8062 0,'0'24'16,"25"-24"31,0-24-32,25-1-15,24-25 16,-49 0 0,24 26-1,1-26 1</inkml:trace>
  <inkml:trace contextRef="#ctx0" brushRef="#br0" timeOffset="202361.47">18479 7417 0,'-24'0'94,"24"24"-78,0 1-16,-25 50 15,25 49 1,0-25 15,0-25-15,0 25 0,25-74-16,-1 25 15,1-25-15,50 24 16,-26-24-1,-24-25 1,0 0 0,25-49-1,-1-26 1,-24 25 0,-25 1-1,0-26 1,0 51-1,0-1 1,-25 25 15,0-25-15,-24 25 0,-1 0-1,1 0 1,-1 0-1,25 25 1,0 24 0,25-24-16,-25 25 15,1-25 1,24-1 62</inkml:trace>
  <inkml:trace contextRef="#ctx0" brushRef="#br0" timeOffset="204012.87">16495 9525 0,'50'50'47,"-25"-26"-32,24 26-15,26 148 16,-1-24-1,0-99 1,-49-1 0,0-24-1,-25-26 79,0-48-47,25-26-47</inkml:trace>
  <inkml:trace contextRef="#ctx0" brushRef="#br0" timeOffset="204676.89">16917 9872 0,'49'0'62,"-24"-25"-46,0 1-16,25-26 15,24 0 1,0 26 0,-49-1-1,0 0 1</inkml:trace>
  <inkml:trace contextRef="#ctx0" brushRef="#br0" timeOffset="205660.92">17587 8830 0,'0'25'62,"0"25"-46,0-1-16,0-24 15,49 50 1,26 49 0,-1 25-1,25-50 16,-74-74-31,0-1 16,49-24 0,1 0 15,-51-49-15,1-26-1,-25 26 1,0-26-1,-25 51-15,-24-26 16,24 25 0,-25-24-1,-24 49 1,24 24 0,1 26-1,-1 0 1,25-26-1,1-24 1,24 25 15,24 0 1,26-25-17</inkml:trace>
  <inkml:trace contextRef="#ctx0" brushRef="#br0" timeOffset="206180.92">18306 8979 0,'0'25'16,"25"-25"62,-1 0-62,26-25-16,0 0 15,24-24 1,-49 49-1,-25-25 48,50 0-63,-26 0 16,1 1-1,25-1-15</inkml:trace>
  <inkml:trace contextRef="#ctx0" brushRef="#br0" timeOffset="207780.96">18976 8434 0,'0'-25'62,"-25"0"48,0 25-95,25-25 1,-25 25 0,0 0-1,1 0-15,-1 0 16,0 0 15,25 25-15,-50 0 15,50 24-15,-24 1-1,24 24 1,0-24-1,0-25 1,24 0 0,1-25-1,0 24 1,0 1 0,24-25-1,-49-25 1,0 1-1,0-26 17,0-24-17,25 24 1,-25 25 0,25 50 109,0 25-125,0-1 15,99 174 1,-75-123-1,1-26 1,-25 1 0,-1-51 15,-48-48 63,24-1-79,-50 0-15,25 0 16,-24-25-16</inkml:trace>
  <inkml:trace contextRef="#ctx0" brushRef="#br0" timeOffset="209149">14610 5854 0,'0'25'47,"0"0"-47,0-1 15,25 125 1,0-74-16,24 73 16,-24-48-16,49 172 15,26 51 1,-1 24-1,0-49 1,-25-1 0,1 1 15,24-50-15,0 50-1,50 124 1,-99-298-1,-1 0 1,-24 0 0,50 0-1,-26 0 1,26-25 0,-51-25-16,26 75 15,24 0 1,26 99-1,-26-99 1,-24-50 0,-26 0-1,26-24 1,-25 24 0,0-50 15,24 1-16,-49-25 17,25-25-32,-25 25 15,-25-50 110,-24-99-125,-1-75 16,0-73-16</inkml:trace>
  <inkml:trace contextRef="#ctx0" brushRef="#br0" timeOffset="211914.58">14536 5779 0,'49'-24'110,"1"-1"-95,-25 0-15,123-49 16,125-50-1,0 24 17,25 26-17,-25-50 1,24 0 0,-247 74-1,-1 1 1,1-1-1,25-24 1,-1 24 0,25-24-1,50-50 17,74 24-17,-148 100 1,24-49-1,-50 24 1,-49 0 31,25 25-31,25-49-1,-1 49 1,-24 0-1,-25-25 79,50 25-78,-1-25-1,1 25-15,0 0 16,-1 0 0,-24 0-1,0 0 1,25 50 15,24 74-15,25 49-1,0-49 1,-24 0 0,-1-24 15,-49-1-31,74 50 16,-24 74-1,-26-25 1,50 26-1,1-51 1,-26 50 0,25-24-1,25 173 1,-24-149 0,-51-49-1,50-25 1,-24-1-1,-1-48 1,1 48 0,-1-24-1,50 125 1,-25-125 0,-24 0-1,-1-25 16,50 25-15,-49 0 0,-51-75-1,51 75 1,-1-24 0,-24-75-16,-25 49 15,-1-24 1,26-1-1,-50 26 1,50-1 0,-26-49-1,-24 24 1,25-49 15,-50 25 79,1-25-110,-1 25 15,-149 74 1,-123 0-1,-76 1 1,-73-1 15,24 25-15,50-25 0,124 0-1,-25-24 1,100-1-1,-1 1 1,-49 49 0,99-50-1,0-49 1,49 0 0,1-25-1,24 24 1,26 1-1,-26 0 1,0 25 0,1-50-1,-1 49 1,25 1 0,-49-25-1,49-25 1,0 24 15,0-24 16,75 0 78,-25-24-109,25-1-16</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9-09T09:57:07.347"/>
    </inkml:context>
    <inkml:brush xml:id="br0">
      <inkml:brushProperty name="width" value="0.05292" units="cm"/>
      <inkml:brushProperty name="height" value="0.05292" units="cm"/>
      <inkml:brushProperty name="color" value="#FF0000"/>
    </inkml:brush>
  </inkml:definitions>
  <inkml:trace contextRef="#ctx0" brushRef="#br0">7590 8086 0,'0'0'0,"0"-24"16,-25 24-16,1-25 46,-1 0-14,-25 0-17,25 25 1,-24 0 0,24 0-1,0 0 1,0 0-1,1 0 1,-1 0 0,0 25-1,-25 0 1,1 24 0,24 1 15,25-25-16,0 0 1,0-1 0,0 1-16,0 0 15,0 25 1,0 24 0,0-24 15,0-1-16,50 1 1,-50 24 0,49-24-1,-24-1 1,0-24 0,0 0-1,-25 0-15,24 0 16,26-1-1,24 1 1,-24 0 15,24 0-15,1 0 0,-1-1-1,-49-24 1,25 0-1,24 0 1,0-24 0,-24-26-1,0 25 1,-25-24 0,-1 24 15,1-25-16,-25 25 1,0-49 0,0 24-1,0-24 1,0 49-16,0 0 16,0-24-1,0 24-15,0-49 16,-25 24-1,25-24 1,-24 24 0,-1 0-1,0 26 1,25-26 0,-25 25-1,-25 0 1,1 25 15,24-49-15,0 49 15,0 0 0,1 0-31,-1 0 16,-50-25-1,1 25 1,24 0 0,26 0-16,-26 0 15,25 0 48,25 25-48,-25-25 1,25 24 0,0 1 124</inkml:trace>
  <inkml:trace contextRef="#ctx0" brushRef="#br0" timeOffset="1104.03">5854 7565 0,'25'0'31,"0"0"-15,-1 0-16,26 50 15,24 24 1,-24 1-1,0-50 1,-26-1 0,-24 26 15,25-25-15,-25 0-1</inkml:trace>
  <inkml:trace contextRef="#ctx0" brushRef="#br0" timeOffset="1620.77">5457 7813 0,'0'-24'32,"25"24"-32,0 0 15,-1-50 1,51 0 0,24-74-1,-49 75 1,-26-1-1,1 25 1,50-49 0,-26 0-1,1 24 17,-50 25-17,25 25 48</inkml:trace>
  <inkml:trace contextRef="#ctx0" brushRef="#br0" timeOffset="2306.77">6424 7689 0,'-24'0'47,"-1"0"-32,25-24-15,-25-1 16,0-25-16,-24 1 15,49-51 1,-25 51 15,25-1-15,-25 1 0,50 49 77,24 24-93,-24 1 16,50 50 0,24 24-1,-50-50 1,-24-24-1,-25 0 1</inkml:trace>
  <inkml:trace contextRef="#ctx0" brushRef="#br0" timeOffset="2738.79">6375 7665 0,'-25'0'31,"50"0"63,-25-25-94,25 0 16,-1 0-1,26-24-15,24-26 16,-74 50 0</inkml:trace>
  <inkml:trace contextRef="#ctx0" brushRef="#br0" timeOffset="3565.85">6722 7541 0,'-25'-25'78,"25"0"-62,0 0 0,-49-24-1,49 24-15,0 0 16,0 0 15,0 0-15,0 50 46,24 0-62,26 25 16,-25-26-1,0-24 1,-1 0 0,-24-49 15,0-1-31,-24 1 16,-1-1-1,0 25 1,25 75 46,50-1-62,-26-24 16,1 0 0,25 25-1,0-1 1,-26 1-1,1-25 1,-25-50 62,0 0-78,25 0 16</inkml:trace>
  <inkml:trace contextRef="#ctx0" brushRef="#br0" timeOffset="4317.87">6995 7193 0,'50'75'31,"-1"-26"-31,-49-24 16,25 25-16,0-1 15,-50-73 63,-25-26-62,26 0-16,-26 26 16,25-51-1,25 50 1,0 1 0,0-26-1,50 25 1,-1 0-1,-24 25 1,0 0 0,-25 25-1,0 25 1,0-1 0,0-24-1,25-25 1,24 50 15,1-1-15,-25-49-1,-25 25 17,-25 0-32,0-25 15,0 0 1,1 0-1,-1 0 1,25 25 47</inkml:trace>
  <inkml:trace contextRef="#ctx0" brushRef="#br0" timeOffset="4821.88">7342 7218 0,'-74'-74'16,"24"-25"-1,1 49 1,49 25-1,0 0 1,0-24 15,24 24-15,1 25 0,0 0-1,49 50 1,1 24-1,-26-24 1,-24-26 0,-74 1 62</inkml:trace>
  <inkml:trace contextRef="#ctx0" brushRef="#br0" timeOffset="5093.89">7268 7144 0,'0'0'0,"25"-25"0,-1 0 15,1 0 1,-25 1-16,25 24 16,0-25-1,-25 0 1,0 0-1</inkml:trace>
  <inkml:trace contextRef="#ctx0" brushRef="#br0" timeOffset="5693.91">7441 6871 0,'0'25'0,"25"0"16,0 49-1,0-24 1,0-26 0,-50-48 62,-25-1-78,25-74 15,1 49-15,-1 0 16,25 1 0,0-1 15,49 25-15,-24 25-1,0 0-15,25 0 16,-50 25-1,0 0 1,0 49 0,0-24-1,0 0 1,0-1 0,0-24-1,0 0 1,0 0-1,24-1 17,26-24-17,-25-24 1,24-1 15,-49-25-31</inkml:trace>
  <inkml:trace contextRef="#ctx0" brushRef="#br0" timeOffset="6101.92">7665 6772 0,'-25'-75'16,"0"50"0,0-49-1,25 24 1,25 50 15,0 25-15,24 50-1,1-1 1,0 0 0,-26-49-1</inkml:trace>
  <inkml:trace contextRef="#ctx0" brushRef="#br0" timeOffset="6775.2">7863 6871 0,'0'-25'46,"0"0"-30,-25-24-16,25-1 16,0 0-1,0 26 1,0-26 0,0 0-1,0 1 1,0 24-1,0 0 1</inkml:trace>
  <inkml:trace contextRef="#ctx0" brushRef="#br0" timeOffset="7247.22">7665 6796 0,'0'-24'62,"0"-1"-30,24 0-32,26 0 15,0-24 1,-50 24-1,24 25 1,1 0 0</inkml:trace>
  <inkml:trace contextRef="#ctx0" brushRef="#br0" timeOffset="7980.46">7888 6772 0,'0'-25'63,"0"0"-48,0-25-15,0 1 16,-25-50 0,25 49-1,0 0 1,0 26-1,25 24 17,24 49-17,-24 26 1,0-26 0,0-24-1,0-25 1,-25-50 31,0 26-47,0-51 15,-25 1 1,25 99 62,0 24-78,25 1 16,-25-1-1,25-49 1,-25 25 0,24 0 30,1-75-30</inkml:trace>
  <inkml:trace contextRef="#ctx0" brushRef="#br0" timeOffset="9504.2">8086 6350 0,'0'25'125,"0"0"-109,0 24-1,0-24 1,0 0-16,0 0 15,50 49 1,-25 0 0,0-49-16,-1 0 15,26 49 1,-25-24 0,-25-25-1,25-25 32,-25-25 94,0 0-126</inkml:trace>
  <inkml:trace contextRef="#ctx0" brushRef="#br0" timeOffset="12840.29">15999 7615 0,'-25'0'78,"0"0"-78,1 0 16,-1 0 0,0 0-16,-25 0 15,-24 0 1,24 0-1,-24 50 1,24-50 0,26 24-1,24 1 17,-50 50-17,25-26 1,0 26-1,25-1 1,-24-24 0,24-1-16,-25-24 15,25 0-15,0 49 16,0-24 0,25 24-1,24 1 16,1-1-15,24 1 0,25-1-1,-74-24 1,74-1 0,-24-49-1,-1 25 1,-24-25-1,24 25 1,25-25 0,-24-25-1,24-74 1,-24 24 0,-1 26-1,0-26 16,1 1-15,-1 0 0,-49-1-1,-25 1 1,0-1 0,0 26-1,-25-1 1,0-24-1,-49 24 1,0-24 0,-1 24-1,50 0 1,-24 50 0,-1-24-1,0-1 1,1 0-1,-1 0 1,-24 0 0,-1-24-1,51 49 17,-26 0-32,0-25 15,-24 25 1,0 0-1,49 0 1,0 0 0,25 25 62,0 0-63,25-1-15</inkml:trace>
  <inkml:trace contextRef="#ctx0" brushRef="#br0" timeOffset="14352.33">15825 7491 0,'0'25'234,"0"0"-234</inkml:trace>
  <inkml:trace contextRef="#ctx0" brushRef="#br0" timeOffset="16776.39">15652 6722 0,'0'0'0,"-50"0"16,25 0-1,-74 50 1,74 24-1,25 1 1,0-51 0,0 26-1,50 0 1,24 24 0,1-24-1,-1-1 1,-74-24 31,-49 0-47,-1 24 15,-24 1 17,-1-50-17,-24 0 1,74 0-1,75-25 32,-1-24-47,1 24 16</inkml:trace>
  <inkml:trace contextRef="#ctx0" brushRef="#br0" timeOffset="17256.41">15801 6598 0,'24'0'47,"1"25"-32,-25 24-15,50 1 16,-50 24 0,49 1-1,-49-25 17,0 24-17,0-49 1,0 0-16,25-25 47,-25-25-47,0-25 15</inkml:trace>
  <inkml:trace contextRef="#ctx0" brushRef="#br0" timeOffset="17576.41">16098 6449 0,'0'25'15,"0"25"-15,0 24 16,0 25-1,25-49 1,0 24 0,-25-49-1,0 0-15,0 0 16,0 0 15,-25-25-31</inkml:trace>
  <inkml:trace contextRef="#ctx0" brushRef="#br0" timeOffset="17824.43">16173 6772 0,'74'-75'16,"-24"26"-1,-50 24 1</inkml:trace>
  <inkml:trace contextRef="#ctx0" brushRef="#br0" timeOffset="18288.43">16346 6524 0,'0'-25'15,"-25"25"16,25 25-15,0-1 0,0 26-1,25 24 1,25-49 0,-50 0-16,74 0 15,1-75 1,-75 25-1,0-49 17,-25 0-32,-49 24 31,49 0-15,0 50 15,0 0-16,25 25 1,0 0 0,0 0-1,50 49 1,-1-74 0</inkml:trace>
  <inkml:trace contextRef="#ctx0" brushRef="#br0" timeOffset="18608.43">16644 6375 0,'25'0'16,"-25"25"15,0-1-16,25 26-15,-1-25 16,1 24 0,0-24-1,49 0 1,-24-25 0,99-50-1,-124 26-15,-1-1 16,-24 0 15</inkml:trace>
  <inkml:trace contextRef="#ctx0" brushRef="#br0" timeOffset="18944.41">16917 6127 0,'25'49'31,"-25"1"-15,24-25-1,-24 0 1,25 24 0,0 1-1,49 24 1,-49-49 0,0-75-1,-25 1-15</inkml:trace>
  <inkml:trace contextRef="#ctx0" brushRef="#br0" timeOffset="19460.09">17314 6201 0,'0'25'31,"0"0"-31,0 24 16,0-24-1,-25-50 17,0-99-17,0 0 1,25 100 15,0-1-15,0 50-1,25-1 1,99 100 0,-50-74-1,-74-100 32,0 26-47,-49-51 16,-26 1-1,26-1 1,24 51 0,50 48 31,0 1-32,-1 0 1,1 0-16</inkml:trace>
  <inkml:trace contextRef="#ctx0" brushRef="#br0" timeOffset="20045.43">17611 5631 0,'-24'0'15,"-1"0"1,0 0-1,25 148 1,25 1 31,-25-99-47,49-50 0,1 50 16,0-26-1,-26-48 16,-24-1-31,0-50 32,0 51-32,0-1 15,0 0 1,25 25 46,-25 25-62,25 0 16,-25 49 0,50 0-1,-26-24-15,-48 24 16,-26 174 0</inkml:trace>
  <inkml:trace contextRef="#ctx0" brushRef="#br0" timeOffset="21773.95">15825 6871 0,'25'0'0,"0"-25"31,0 25-31,24-50 16,26 1-1,-1-26 16,-49 51-15,-25-1 0</inkml:trace>
  <inkml:trace contextRef="#ctx0" brushRef="#br0" timeOffset="24174.02">25673 7268 0,'-25'0'15,"0"-25"1,-24 25 0,-26 0-1,26 0 1,-1 0 0,25 0 15,0 25-31,-24 0 15,-1 49 17,25-24-17,1 24 1,-1 0 0,25-49-1,0 25 1,0 24-1,0-24 1,0 24 0,49-24-1,-49-25-15,0 24 16,25-24-16,25 50 16,-1-1-1,26-49 1,-26 24-1,1-49 1,0 50 0,24 0-1,25-26 1,-24-24 15,-51 0-15,26 0-1,0-24 1,24-26 0,1 0-1,-51-24 1,1 0 0,-25 24-1,50-25 1,-50 1-1,49 0 1,-49 24 0,0-24-1,0 24 1,0 25 0,0 0-16,0-49 31,-24 49-16,-1-24 1,25-1 0,-25 25-1,25 0 1,-25 25 0,0-24-1,1 24 1,-26-25-1,0 0 1,26 25 0,-26-25-1,0 25 17,25 0-17,1 0 1,-26 0-1,0 0 1,1 0 0,-1-25-1,1 1 1,-26 24 0,26 0-1,49 24 79,24 26-78,1 24-16,25-49 15</inkml:trace>
  <inkml:trace contextRef="#ctx0" brushRef="#br0" timeOffset="25350.05">25202 6028 0,'0'49'62,"49"1"-62,-49-1 16,25 1 0,0 24-1,-25-49 1,0 0 0,25-25 30</inkml:trace>
  <inkml:trace contextRef="#ctx0" brushRef="#br0" timeOffset="25654.06">25400 5829 0,'25'75'31,"-25"-1"-31,74 100 16,-24-125-1,-25 26 1,-25-51-1,0 1 1</inkml:trace>
  <inkml:trace contextRef="#ctx0" brushRef="#br0" timeOffset="26294.08">25474 6276 0,'0'-25'15,"-24"25"79,-1 0-78,0 0 30,0 0-30,0 0 0,1 0-1,24-25 126,49 0-141,-24-24 16,0 49-1,0-50 48,-1 50-48,26-50 1,-25 26-16,0-1 16</inkml:trace>
  <inkml:trace contextRef="#ctx0" brushRef="#br0" timeOffset="27158.09">25226 5953 0,'0'25'63,"0"0"-48,0 24-15,0 1 16,25 24 0,-25 1-1,0-50 1,0 24-1,0-24 1,0 0 0,0-50 93,0 0-93,25-24-16,25-26 15,-1 1 1</inkml:trace>
  <inkml:trace contextRef="#ctx0" brushRef="#br0" timeOffset="27758.1">25747 5457 0,'0'25'31,"0"0"-15,-25 49 0,25 75-1,0-25 1,25-74-1,-25-26 1,25-24 109,0-74-109,24 24-1</inkml:trace>
  <inkml:trace contextRef="#ctx0" brushRef="#br0" timeOffset="28078.12">26119 5333 0,'0'50'0,"0"-26"15,0 51 1,0 49-1,0 0 1,0-50 0,25-24-1,-25-25 1</inkml:trace>
  <inkml:trace contextRef="#ctx0" brushRef="#br0" timeOffset="28422.12">25871 5680 0,'0'0'0,"0"-25"16,50-24-16,-25 24 16,49-49-1,1-26 1,-51 76-16,51-51 15,-50 26 1</inkml:trace>
  <inkml:trace contextRef="#ctx0" brushRef="#br0" timeOffset="29006.14">26591 4986 0,'-25'0'16,"0"0"-1,0 0-15,-49 74 16,24 1-1,50-26 1,0 26 15,0-26-15,50-24 0,24 25-1,-49-26-15,25 1 16,-26 0-1,-24 0 48,-24 24-47,-1-24-16,0 0 0,-49 0 31,49-25-16,-25 49 1,1 26 0,-26-1-16</inkml:trace>
  <inkml:trace contextRef="#ctx0" brushRef="#br0" timeOffset="30470.18">25648 5556 0,'0'25'94,"25"0"-94,-25 0 16,49 49-1,-49-49 1,25 24-1,0 26 1,0-25 0,0-1-16,-25 1 15,0-25 17,0-1-1,-25-48 156,0-26-171,25-24-16,-50-75 16,26 25 15,24 74-31,0-24 15,0 123 64,0 1-64,24 24-15,-24-24 16,0 24-1,0-49 1,0-50 62,0 0-78,0-24 16,0 24-1,50 25-15</inkml:trace>
  <inkml:trace contextRef="#ctx0" brushRef="#br0" timeOffset="33776.74">8186 8483 0,'24'0'78,"1"0"-62,50 0-16,24 25 15,198-25 1,51-25-1,-51 0 1,75 25 0,125 0-1,-373 0 1,-50-24 0,-49 24-1,49 0 1,75-25-1,99 0 1,-99 0-16,49 25 31,-123-25-15,-26 25 0,1 0-1,49 0 1,100 0-1,73 0 1,-73 0 0,-1 0-1,-98 0 1,98 0 0,75-49-1,0 24 1,24-25 15,-123 50-15,-50-24-1,99-1 1,-173 25 0,24 0-1,1 0 1,-26 0-1,26 0 1,-1 0 0,100 0 15,-100-25-31,-49 25 0,25-25 31,-26 25-15,1 0-1,0 0 1,0 0 31,0 0-31,-1 0-1,1 0 1,0 0-1,0 0 17,0 0-17,24 0-15,-24 0 32,0 0-17,0 0 1,-1 0-1,51 0 1,-50 0 0,-1 0 46,1 0-46,0 0-1,-25-25 32,25 25 78</inkml:trace>
  <inkml:trace contextRef="#ctx0" brushRef="#br0" timeOffset="35017.33">14932 7789 0,'25'0'47,"0"0"-32,0 0 1,0 0 0,-1 0 31,1 24-16,0 1-31,0 0 15,0 0 1,-1 0 0,1-25-1,-25 24 110,25 1-125,25 25 16,-26-25 0,26 24-1,-50-24 63,0 0-62,0 0-16,-25 0 16,-24 49-1,24-24-15,-50 74 16,1-25-1,49-50 1,25-24 0,0 0 77,50 0-77,-25-25-16,-1-25 16,51-74-1,-75 0-15</inkml:trace>
  <inkml:trace contextRef="#ctx0" brushRef="#br0" timeOffset="37401.4">11038 7342 0,'25'0'47,"0"25"-31,-25 0-1,24 0 1,-24 49-1,50 0 1,-25 1 0,0-26-1,0-24 1,-1-25 125,-24-25-141,25 25 15,0 0 16,25 0-15,-26 0 0,26 0-1,-25 0 1,0 25 0,-25 0-16,24 0 15,1-25 1,-25 49 62,-25-24-62,1 25-16,-1-25 15,-50 24 1,51 1-16,-26-25 15,-24 24-15,-26-24 16,26 0 0,74-50 93,49 0-93,-24 1-16,25-26 15,0 0 1</inkml:trace>
  <inkml:trace contextRef="#ctx0" brushRef="#br0" timeOffset="38393.42">11088 7342 0,'0'25'78,"24"-25"-62,1 25-16,124-25 15,0 0 1,25-50-1,-75 1 1,0-1 0,-49 25-1</inkml:trace>
  <inkml:trace contextRef="#ctx0" brushRef="#br0" timeOffset="40972.15">16818 8062 0,'24'0'157,"1"-25"-157,25 25 15,198-50 1,25-24-1,-25-1 1,-174 75-16,25 0 16,-49-25-1,24 25 1,1-24 0,-1-26 15,50 25-16,0-24 1,75 49 0,222 0-1,-173 0 1,-24 0 0,-75 0-1,-1 0 1,-48 0-1,24 0 1,0 0 0,248-50-1,-99 25 1,-1 25 0,1 0-1,-25-25 1,-74 1-1,148-1 1,-49 0 0,0 0 15,-50 25-15,-49 0-1,-75 0 1,0 0-1,75 25 1,223-25 0,-273 0-1,-25 0-15,75 0 16,-25 0 0,-25 0-1,24 0 1,-73 0-1,-50 0 79,-1 0-94,1 0 16,0 0-1,0 0 1,0 0-16,24 25 16,1 0-1,24-25 1,-49 0 0,25 24 30,-1 1-46,75 0 32,-49-25-32,-50 0 31,-50 0 156,0 0-187,0 0 0</inkml:trace>
  <inkml:trace contextRef="#ctx0" brushRef="#br0" timeOffset="42472.82">20935 6921 0,'0'24'63,"0"1"-63,0 25 15,0-25 1,25 24 0,-25 26-1,0-26 1,0-24 15,0 0-31,-25-25 94,50-25-63</inkml:trace>
  <inkml:trace contextRef="#ctx0" brushRef="#br0" timeOffset="43455.52">21134 6896 0,'0'25'46,"0"-1"-30,0 1-16,0 25 16,0-1-1,0 1 1,49 49 0,-24-49-1,49-25 1,-49-25 15,0 0-31,25 0 16,-26 0-1,1 0 1,50-50 0,-51 25-1,-24-24 1,0 24-1,0 0 1,0 0 0,-24 0-1,-26-24 1,0-1 0,1 25-1,24 1 1,-25 24-1,26 0 1,-1 0 0,-25 0 15,25 0 0,1 24-15,-1-24-1,25 25 1,0 0 31,0 0-31,25 0-1,-25 24 1,0-24-16</inkml:trace>
  <inkml:trace contextRef="#ctx0" brushRef="#br0" timeOffset="46516.36">7590 9277 0,'0'-25'16,"-25"25"62,25 99-78,-24 1 15,-26 123 1,50-124-16,-25 0 16,25 149-1,0-99 1,0-99 0,0 24-1,0-49 1,0 0-1,-25-25 95,1 0-95,-26-99 17,50 49-32,-25-49 15,25 24-15</inkml:trace>
  <inkml:trace contextRef="#ctx0" brushRef="#br0" timeOffset="47484.38">7491 9178 0,'-25'0'31,"-24"49"-31,24-24 16,-25 50 0,25-26-1,1-24 1,24 25 0,-50 24-1,-24-24 1,49-1-16,25-24 15,0-50 95,25-24-110,24 24 15,-24-25-15,25 25 16</inkml:trace>
  <inkml:trace contextRef="#ctx0" brushRef="#br0" timeOffset="47988.39">7565 9128 0,'0'0'0,"50"25"15,24 74 1,50 0 0,25 75-1,-25-100 16,-74-24-15,-50-75 125</inkml:trace>
  <inkml:trace contextRef="#ctx0" brushRef="#br0" timeOffset="63380.58">19844 10889 0,'-25'-25'15,"0"25"63,0 0-78,1 0 16,-1 0 0,-50 0 15,51 25-31,-51 50 15,1 24 1,24-25 0,50 1-1,0 24 1,0-74 0,99 74-1,-24-99 1,-26 0-1,26-74 1,24-75 0,-25-25-1,-24 25 1,-50 0 0,-25 1-1,-99-1 1,75 74-1,49 175 110,24 24-125,1-50 16,-25 0-16,25 50 16,25-49-1,-26-26 1,26-24 15,0-25-31,-1 0 31,1-25-31,-25 25 16,49-74 0,-49 74-16</inkml:trace>
  <inkml:trace contextRef="#ctx0" brushRef="#br0" timeOffset="63780.59">20414 10418 0,'-25'0'15,"1"0"1,-26 50 0,-24 49-1,24 99 1,50-74 0,0-49-1,0-51-15,50 26 16,24 0-1,50-26 1,0-48 0,-50-100-1,-49 49 1</inkml:trace>
  <inkml:trace contextRef="#ctx0" brushRef="#br0" timeOffset="64196.61">20737 10517 0,'25'25'31,"24"25"-15,-24-26-16,25 26 15,-1 24 1,1-49-16,24 0 16,-49-25-1,0-74 1,-25-150 0,0 26-1,0 74 1,0 99-1,25 50 64,-25 0-79,24 0 15,1-1 1</inkml:trace>
  <inkml:trace contextRef="#ctx0" brushRef="#br0" timeOffset="64490.1">21233 10145 0,'74'99'16,"-24"-74"-16,24 99 15,-74-25 1,-49-24 15,-1-26-15,50 1 0,25 0 46,49 49-46</inkml:trace>
  <inkml:trace contextRef="#ctx0" brushRef="#br0" timeOffset="65211.87">21903 10393 0,'24'0'63,"1"0"-48,25-25-15,-1-24 16,-24 24 0,99-25-1,-49 1 1,-26 74-1</inkml:trace>
  <inkml:trace contextRef="#ctx0" brushRef="#br0" timeOffset="66019.03">22002 10790 0,'25'-25'93,"24"25"-77,26-49-16,73-1 16,-98 25-1,24-24 1,-98 73 343,-1 1-359</inkml:trace>
  <inkml:trace contextRef="#ctx0" brushRef="#br0" timeOffset="66955.06">17462 11609 0,'25'24'63,"0"1"-48,-25 25-15,0-1 16,25-49 15</inkml:trace>
  <inkml:trace contextRef="#ctx0" brushRef="#br0" timeOffset="67147.06">17487 11286 0,'0'-25'16,"25"50"46,25 25-46</inkml:trace>
  <inkml:trace contextRef="#ctx0" brushRef="#br0" timeOffset="67827.09">17884 11584 0,'0'25'47,"0"-75"-1,0 25-30,0-49 0,-74-125-1,24-74 1,-49 75 0,74 124-16,-24-1 15,73 100 32,1 149-47,99 24 16,199 373-1,-51-150 1,-123-123 0,-99-199-1,0 75 1,-50-125-1,-25-49 17,-149-124-17,50 50 1,50 24 0,49 26-1,-25-76 1,50-49-1,99-99 1,-24 100 0,-1 24-1,-49 74 1,0 50 0,49 0-1,-49 25-15</inkml:trace>
  <inkml:trace contextRef="#ctx0" brushRef="#br0" timeOffset="71331.17">26963 7045 0,'0'24'93,"0"1"-93,0 25 16,-75 74 0,-24 49-1,25-73 1,-1-26 0,75-49-1,-25-25 1,1-50-1,-1 25 1,25-49 0,25 0-1,24-1 1,1 1 0,-1 74-1,26 0 1,-26 25-1,1 24 1,0 26 15,24-1-15,-24 25 0,24-49-1,-24-1 1,-1-49-1,1-49 1,0-1 0,-26-24-1,-24-25 1,0 24 0,-49 1-1,-26 24 1,75 25-16,-24 1 15,-26 24 17,25-25-17,0 25 1,-24 0 0,-1 49-1,-24 1 1,49 0-1,-25-26 1,50 1 31,0 0-16,0 25-15</inkml:trace>
  <inkml:trace contextRef="#ctx0" brushRef="#br0" timeOffset="83304.67">6722 2059 0,'0'-25'16,"0"75"15,74 98 1,-24-48-17,-50-51 1,0-24-1</inkml:trace>
  <inkml:trace contextRef="#ctx0" brushRef="#br0" timeOffset="83856.69">6350 2059 0,'25'0'47,"0"0"-47,24 0 16,199-25-1,50-74 1,-149 24 0,-149 51-1</inkml:trace>
  <inkml:trace contextRef="#ctx0" brushRef="#br0" timeOffset="86193.05">7665 1960 0,'0'0'0,"-25"0"0,-25 24 16,25-24-16,-24 25 16,24-25 30,-25-49-30,-24-1 0,49 25-1,25-24 17,0 24-32,0 0 15,25-49 1,49 49-1,1 0 1,-26 25 0,26 25-1,-26 0 1,-24 24 0,-25 26-1,0-26 1,-74 26-1,49-26 17,0-24-17,25 0 1,-49 24 0,24 1-1,0-25 251,0 0-251,25 24-15,0-24 16,50-25 109,-25-25-109,24 0-16,-24 1 15,0-1 1,24 25 0,-24-25-1,25 0 1,24-49 15,-24 49-31,-1-25 16,-49 26-1,0-1 17,0 0 124</inkml:trace>
  <inkml:trace contextRef="#ctx0" brushRef="#br0" timeOffset="87048.8">7689 1836 0,'0'24'62,"50"-24"-62,-25 50 16,0-25-1,-1 24 1,-24-24 0,0 0-1,25 0-15,-25 0 16,50 24-1,-25-24 1,-1-25 0,1 0 77,0 0-14,0 0-64</inkml:trace>
  <inkml:trace contextRef="#ctx0" brushRef="#br0" timeOffset="88775.78">8508 1439 0,'-25'0'16,"-24"0"-1,24 0 1,-50 24 0,1 26-16,24 0 15,50-26 16,25 1-15,99 50 0,-49-1-1,-26-24 1,-24-1 0,25-24-1,-26 0 1,-24 0 31,-49 0-16,24-1-31,0-24 16,0 0-1,1 0 1,-1 0 15,25-24-31,-25-26 16,50 25-1,24-24 1</inkml:trace>
  <inkml:trace contextRef="#ctx0" brushRef="#br0" timeOffset="89306.04">8930 1563 0,'24'0'94,"26"0"-94,0-50 16,-25 25-16,-1-24 15,1 49 95,0-25-95</inkml:trace>
  <inkml:trace contextRef="#ctx0" brushRef="#br0" timeOffset="89962.06">9674 918 0,'-25'0'16,"0"0"-16,0 25 31,-24-1-31,24 51 16,0-1-1,25-49 1,0 0 0,0 0-1,50-25 1,24 0-1,-24 0 1,49 0 0,-99 24-1,0 1 17,-25 0-17,0 0 1,1-25-16,-51 49 15,26-49 1,-1 0 0,25 0-16,25 25 78</inkml:trace>
  <inkml:trace contextRef="#ctx0" brushRef="#br0" timeOffset="90578.08">9500 1042 0,'0'-25'16,"25"25"31,0-25-31,0 0-16,24 1 15,50-100 1,-24 99-1,-75 0 1</inkml:trace>
  <inkml:trace contextRef="#ctx0" brushRef="#br0" timeOffset="91786.12">6945 3125 0,'25'25'63,"-25"0"-48,25 0-15,-25 49 16,25 1 0,-25-26-1,25 26 17,-25-26-17,0-74 63,24-24-78,-24 24 16,0 0-16</inkml:trace>
  <inkml:trace contextRef="#ctx0" brushRef="#br0" timeOffset="92314.12">6697 3125 0,'0'-24'15,"50"24"63,-25 0-78,-1 0 16,150-75 0,-75 1-1,1-1 1,-51 1-1,-49 49 17</inkml:trace>
  <inkml:trace contextRef="#ctx0" brushRef="#br0" timeOffset="93378.11">7937 3125 0,'-24'0'62,"-1"0"-62,25 25 16,-25-25-16,0 25 31,-24 0-15,-26-25-1,1 0 1,-1 0 0,26 0-1,24-75 1,0 51-16,25-51 16,0 26-1,75-26 1,24 1-1,0-1 1,-49 51 0,-26 24-1,-24 24 32,0 150-31,-74 0-1,0-50 1,-1-75 0,26 26-1,49-51 1,24-24 125,1-49-141,25 24 15,-25-25-15,74 1 16,-50-26-1,-24 51 1,0-1 140</inkml:trace>
  <inkml:trace contextRef="#ctx0" brushRef="#br0" timeOffset="94298.13">8384 2530 0,'0'0'0,"0"-25"16,25 25 0,0 50 15,24 24-31,1 26 16,-25-26-1,-1-24 1,-24-75 93</inkml:trace>
  <inkml:trace contextRef="#ctx0" brushRef="#br0" timeOffset="94626.15">8558 2307 0,'0'25'16,"24"24"-1,1 26-15,0 49 16,25-25 15,-1-25-15,-49 1 0</inkml:trace>
  <inkml:trace contextRef="#ctx0" brushRef="#br0" timeOffset="95002.15">8409 2729 0,'25'-25'32,"-1"25"-17,1-50 1,50 0 15,-26 1-15,-24 24-1,-25 0 1,74 0 0,-24 1-16</inkml:trace>
  <inkml:trace contextRef="#ctx0" brushRef="#br0" timeOffset="95722.17">9376 2555 0,'50'0'93,"-25"0"-77,-1-25-16,26 0 31,0-24-15,-1 24-1,1 0-15</inkml:trace>
  <inkml:trace contextRef="#ctx0" brushRef="#br0" timeOffset="96370.19">9897 1736 0,'25'0'47,"0"0"-47,-1 0 16,1 0-1,0 0 17,-25 25-32,25 99 15,0-74 1,-25-1-16,0 1 15,-25 24 17,0-24-17,25-25 1,0 0 46,0-1-46,0 1 0,25 25-16</inkml:trace>
  <inkml:trace contextRef="#ctx0" brushRef="#br0" timeOffset="96734.67">10145 2729 0,'0'-25'0,"0"0"46,0 0 79,0-25-125,0 26 16,-49 24 0</inkml:trace>
  <inkml:trace contextRef="#ctx0" brushRef="#br0" timeOffset="97638.69">9872 1836 0,'0'-25'94,"0"0"-79,-25 25 1,25-25-1,-24 25 17,-1 0-1,25 25 63,25 25-79</inkml:trace>
  <inkml:trace contextRef="#ctx0" brushRef="#br0" timeOffset="117131.7">15528 4762 0,'-25'0'16,"25"25"93,0 0-109,0 50 16,0 24-1,0-25 1,0-49 0,25 25-16,0-50 31,-1 0-15,1-25-16,50-50 15,-26 26 1,-24-26-1,-25 1 1,0 49 0,0-49-1,0 24 1,0 25 0,25 0-1,-25 50 95,0 50-110,0-26 0,0 1 15,49 24 1,-24 1-1,25-26 1,-25-24 0,24 0-1,-24-25 1,0-25 15,0-24-15,24-51-1,1 26 1,-1-1 0,-24 75-16</inkml:trace>
  <inkml:trace contextRef="#ctx0" brushRef="#br0" timeOffset="120429.03">25326 4366 0,'24'0'79,"1"0"-64,-25 24-15,50 1 16,74 124-1,-25-25 1,-49-74 15,-1-150 141,-24-24-172,25-24 16,-1 24-16,26-75 15,-50 100 1,-25 49 0,24 1-1,1 74 157</inkml:trace>
  <inkml:trace contextRef="#ctx0" brushRef="#br0" timeOffset="124895.9">22027 9773 0,'0'25'47,"24"99"-32,1 25-15,74 223 16,25 49-1,-49-173 1,-1-123 0,-99-150 93,1-25-93,-1 25-1,-25-24-15</inkml:trace>
  <inkml:trace contextRef="#ctx0" brushRef="#br0" timeOffset="125367.93">21506 10567 0,'24'-25'16,"1"25"-16,25 0 15,173-50 1,75-74-1,49-49 1,-173 98 0,-150 75-1,-24-24 1,0 48 62,0 26-62</inkml:trace>
  <inkml:trace contextRef="#ctx0" brushRef="#br0" timeOffset="125881.03">23490 9897 0,'0'0'0,"-25"0"16,0 25-16,-49 24 15,0 125 1,49 25 0,25-51 15,99-48-15,-25-26-1,26-74 1,73-25-1,-74-74 1,-49 74 0</inkml:trace>
  <inkml:trace contextRef="#ctx0" brushRef="#br0" timeOffset="126297.27">24110 9599 0,'-25'0'32,"1"0"-17,-1 50-15,-50 74 16,51 0 0,24-74-1,24 24 1,51 1-1,-1-26 1,75-24 0,-75-75-1,-49-49 17,-25 74-32</inkml:trace>
  <inkml:trace contextRef="#ctx0" brushRef="#br0" timeOffset="126766.16">24383 9475 0,'0'75'32,"25"-50"-32,-25 74 15,49-50 1,-24 26-1,25-1 1,24-74 0,-24-99-1,-25-25 17,-25 0-32,0 25 15,-25 24-15,25 26 16,-25 49-1,25 25 17,25 74-17,0-74-15,-1 49 16,1 0 0,25 1-1,-1-50 1,1-25-1,-50-50 1</inkml:trace>
  <inkml:trace contextRef="#ctx0" brushRef="#br0" timeOffset="126965.29">25028 9451 0,'-25'49'31,"50"-98"-31,-50 197 16,25-73 0,0-1-1,0-24 1,0-1 0,-25-49 15,25 50-31,50 0 15</inkml:trace>
  <inkml:trace contextRef="#ctx0" brushRef="#br0" timeOffset="127291.08">25226 9227 0,'-24'0'0,"48"0"31,1 25-15,0 25-16,99 49 31,-74-49-15,-26-50-1,-24-25 1,0-124 0,-24 50-16,-26-50 15,25 74 1,25 51-1,0 48 17,25 101-17,-25-1 1,-25-100 0</inkml:trace>
  <inkml:trace contextRef="#ctx0" brushRef="#br0" timeOffset="127563.09">25524 9004 0,'50'99'31,"24"75"-15,25 49-1,-74-124-15,0-49 16,-25 24-1,0-49 1,0 0 0,0 0-1,99 49 32,-24-49-47</inkml:trace>
  <inkml:trace contextRef="#ctx0" brushRef="#br0" timeOffset="128475.12">26913 8880 0,'-25'25'47,"-24"24"-31,24 1-16,-25 0 16,1 24-1,24 1 1,0-26-1,-25 26 1,-24-26 0,74-24-1,25-25 1,24 25 0,26-25-1,49-50 1,-50-24-1,25 24 1,-49 1 0,-25-1 62,0 50-78,0-25 15,-1 25-15</inkml:trace>
  <inkml:trace contextRef="#ctx0" brushRef="#br0" timeOffset="130875.18">28377 8310 0,'0'24'16,"0"51"-1,0-1-15,-25 1 16,-25-1 0,25-49 15,-24 0-15,49-1 77,-25-24-77,25 25 0,0-50 1015</inkml:trace>
  <inkml:trace contextRef="#ctx0" brushRef="#br0" timeOffset="131860.49">28426 8384 0,'-25'-25'31,"1"25"-15,-1 0-16,-25 0 16,-24 0-1,49 0 16,-25 0-15,1 50 0,-26 24-1,26 25 1,49-49 0,49 24-1,26 1 1,-26-50-1,1-25 1,0 0 0,49-50-1,-74-24 1,-25-1 0,0-148-1,24-50 1,1 0-1,-25 25 1,0 174 0,0 49-1,-49 25 1,49 124 15,0 50-15,24-26-1,26 26 1,-25-99 0,0-26-1,24-24-15,-24 0 16,0 0 0,0-25 15,49-50-16,0-49 1,-24 0 0</inkml:trace>
  <inkml:trace contextRef="#ctx0" brushRef="#br0" timeOffset="132164.51">28848 7714 0,'0'0'0,"-25"0"47,0 99-31,0 50-16,25 0 16,0-74-1,50-26 1,0 26-1,-1-75-15,-24 0 16,74-50 0,-74-49-1,0-50 17</inkml:trace>
  <inkml:trace contextRef="#ctx0" brushRef="#br0" timeOffset="132508.51">29096 7689 0,'0'0'16,"25"25"15,49 99-15,1-49-1,-26-51 1,-24-24-1,-25-74 17,0-100-17,-50 1 1,50 24 0,0 50-1,0 49 1,0 75 15,75 49-15,-50-24-16,24 24 15</inkml:trace>
  <inkml:trace contextRef="#ctx0" brushRef="#br0" timeOffset="132796.51">29542 7094 0,'25'0'16,"50"99"-1,-1 75 1,-24 0 0,-1-100-1,-49-24 1,0-1-1,-25 50 1,1 75 0,-26 99-1,-124 124 1,1 198 0</inkml:trace>
  <inkml:trace contextRef="#ctx0" brushRef="#br0" timeOffset="133896.59">22076 12898 0,'0'0'0,"-25"-24"0,1-1 16,-51-50-1,1 26 1,24 49 0,25 0-1,-24 25 1,49 99-1,49 0 1,26-50 0,-1-24-1,1-50 1,24-75 0,0-49-1,-74 75 1,-25-51-1,0-73 1,-75-1 0,1 100-1,0-1 1,24 26 0,-24 24-1,74 50 48,49 0-63,-24 74 15,74 50 1,-74-100 0,49 26-1,1-1 1,-50-49-1,-1 0 1,51-25 0,-26-25-1,26 25 1</inkml:trace>
  <inkml:trace contextRef="#ctx0" brushRef="#br0" timeOffset="134246.81">22622 11956 0,'-25'0'63,"0"0"-48,0 49-15,25 1 16,0 74 0,25-25-1,0-49 1,0-25 0,0 24-1,49-24 1,1-25-1,-51-25-15,1-24 16,-25 24 0</inkml:trace>
  <inkml:trace contextRef="#ctx0" brushRef="#br0" timeOffset="134624.6">22771 12005 0,'25'0'47,"24"25"-32,50 99 1,-49-49 0,0-26-1,-26-24 1,-24-50-1,0-74 1,-49-149 0,-1 74-1,25 150 1,25-1 0,25 50 30,0 24-46,49 1 16,1-25 0</inkml:trace>
  <inkml:trace contextRef="#ctx0" brushRef="#br0" timeOffset="134928.62">23118 11658 0,'25'0'16,"24"25"0,26 74-1,-26 25 1,1-49 0,-50-26-1,0-24 1,0 0-1,0 0 17,-25-1-17,25 26-15,25 49 16,149 25 0</inkml:trace>
  <inkml:trace contextRef="#ctx0" brushRef="#br0" timeOffset="135928.64">24681 11063 0,'-25'0'32,"25"-25"-1,-25 25 16,0 0 31,0 0-78,1 25 16,-51 99-1,-24 74 1,25-74-1,49-24 1,0-100 0,25 24-1,-25 1 48,25 0-48,0-50 142,0 0-142,0 1 1,0-1 15,0 0-31,50-25 16,-25 1-16,24-1 15,-49-24 1,0 99 47,0 99-63</inkml:trace>
  <inkml:trace contextRef="#ctx0" brushRef="#br0" timeOffset="136472.66">23862 11509 0,'0'0'0,"0"-24"63,25-1-47,25-25-1,24 1 1,0-26-1,-24 1 1,-50 49 0,25 25 62,0 50-63,24-26-15,100 26 16</inkml:trace>
  <inkml:trace contextRef="#ctx0" brushRef="#br0" timeOffset="137629.41">25524 10988 0,'0'-24'16,"-25"24"30,0 0 17,-24 24-63,-1 76 16,25-51-1,25 1-15,0 24 16,50 1-1,24-1 1,-24-49 0,24-25-1,1-99 1,-50-50 0,-1 74-16,-48-173 31,-26 75-16,0 24 1,-49 25 0,50 25-1,-1 74 1,75 99 31,24 1-47,-24-1 15,0 75 1,49 124 0,1-199-1,-26 1 1,1-75 0,0 0 15,-26-50-16,26 0 1,0 26 0,-50 123-16</inkml:trace>
  <inkml:trace contextRef="#ctx0" brushRef="#br0" timeOffset="138162.9">26070 10641 0,'0'-25'15,"-25"25"-15,0 0 16,0 50 0,25 49-1,0 0 1,25 1 0,50-51 15,-1 26-16,-24-51 1,24-24 0,0-74-1,-49 0 1,-25 49-16</inkml:trace>
  <inkml:trace contextRef="#ctx0" brushRef="#br0" timeOffset="138626.91">26293 10641 0,'0'50'62,"25"-25"-62,24 49 16,1 0-1,24-49 1,-24-25 15,-25-49-15,-25-51 0,-25-123-1,-25 74 1,75 199 31,0 24-32,25 1-15,-50-50 16,49 49 0,-24 0-1,49-24 1,-24-25-1,0 0 17,-50-50-17,-25 25-15</inkml:trace>
  <inkml:trace contextRef="#ctx0" brushRef="#br0" timeOffset="138938.91">26739 10244 0,'0'0'0,"25"0"0,50 25 16,-1 50 0,-24-1-1,-50 0 1,24 26-1,-24-1 1,0 0 0,0-74-16,0 24 31,25 51-15,-149-26-1,-25 50 1</inkml:trace>
  <inkml:trace contextRef="#ctx0" brushRef="#br0" timeOffset="140411.16">20687 10592 0,'25'0'63,"-25"24"-48,50 1 1,24 50 0,-49-1-1,0-74-15,-1 25 16,-24 0 15,50-25 0,-25-50-31,24 25 16,-24-49 0,0 24-1,-25 1-15,0-1 16,0-24 0,0-1-1,-25 26 16,25 24-15,0 50 62,0-1-62,0 51-16,0-1 15,50 75 17,-25-124-17,-1 24 1,26-49 0,24 0-1,26-49 16,-100 24-31,0 0 32,49-49-17,-24-1 1,0 26-16</inkml:trace>
  <inkml:trace contextRef="#ctx0" brushRef="#br0" timeOffset="141324.91">27360 10145 0,'0'25'62,"49"0"-62,-24 24 16,49 100-1,1-50 1,24 25 0,-99-99-1,0 25 1,0-25 0,0-1-1,0 1-15</inkml:trace>
  <inkml:trace contextRef="#ctx0" brushRef="#br0" timeOffset="141620.93">27285 10666 0,'0'-25'15,"25"25"1,124-74 0,0-25-1,-100 24 1,1 26-1,-50 24-15,25 0 16,24 0 0</inkml:trace>
  <inkml:trace contextRef="#ctx0" brushRef="#br0" timeOffset="141988.94">28079 10021 0,'-25'0'31,"0"25"-31,-24 25 15,-1-26 1,25 100 0,25-74-1,0 24 1,0 1 0,50-26-1,49 1 1,174-50-1,-99-99 1</inkml:trace>
  <inkml:trace contextRef="#ctx0" brushRef="#br0" timeOffset="142388.94">28575 10120 0,'-25'0'78,"25"25"-47,0 0-15,0 0-16,0 49 16,0-49-1,0 25 1,25 24-1,25 100 1,-26-50 0,-24 0-1</inkml:trace>
  <inkml:trace contextRef="#ctx0" brushRef="#br0" timeOffset="142954.07">28674 9748 0,'-25'0'16,"1"0"15,-1 25-15,0 25-16,0-1 16,25 50-1,0-49 1,0 25-1,0-51-15,25 51 16,25-1 15,24-24-31,-24-25 16,24-25 15,-24-50-15</inkml:trace>
  <inkml:trace contextRef="#ctx0" brushRef="#br0" timeOffset="143442.07">28922 9599 0,'0'25'31,"25"25"-15,-25-25-16,50 74 16,-1-25-1,1 1 1,24-51 0,-24-98-1,-25-50 1,-25-25 15,-25 100-31,-25-51 16,26 76-1,24 48 17,0 26-17,0 24 1,24-24-1,1-25 1,0 0 0,25 49-1,-26-24 1,-24 24 15,25-24-31</inkml:trace>
  <inkml:trace contextRef="#ctx0" brushRef="#br0" timeOffset="143706.09">29592 9302 0,'0'-25'0,"0"0"16,0 50 30,0 25-30,0-26 0,0 26-1,0 0 1,0-1-16,50 1 16,-1-75-1,-49 50 1</inkml:trace>
  <inkml:trace contextRef="#ctx0" brushRef="#br0" timeOffset="144026.1">29642 9153 0,'0'25'31,"24"0"-15,26 24-1,24 1 1,-49-50 0,-25-25-1,0 0-15,-25-173 16,1 74 15,-1 74-15,25 25-1,0 50 17,49 74-17,-49-49 1</inkml:trace>
  <inkml:trace contextRef="#ctx0" brushRef="#br0" timeOffset="144308.9">29865 8855 0,'0'0'0,"74"75"31,-24-1-15,-25-24-1,-1 24 1,-24-24-1,50 223 1,-25-1 0,24 51-1,-73-125 1,24 174 0,49-248-16</inkml:trace>
  <inkml:trace contextRef="#ctx0" brushRef="#br0" timeOffset="148438.93">16247 9227 0,'-25'25'47,"25"0"-47,-49 25 16,49-26-1,-25 26-15,0 0 16,25-26 0,0 1 30,50-25-46,198 25 16,25 0 0,-100 0 15,-148-25-15,-25 49-1,-50 1 1,26-25-1,-51 49 1,1 0 0,-1 1-1,1-26 1,-25 1 0,24-25-1,50-25 1,50 0 78,0-25-94,0 25 15,25-74 1</inkml:trace>
  <inkml:trace contextRef="#ctx0" brushRef="#br0" timeOffset="149030.94">16123 9426 0,'-25'0'0,"50"0"62,49-50-46,50 1-16,125-100 15,-125 74 1,-100 51 15,-24-1-15,0 50 46,0-1-46</inkml:trace>
  <inkml:trace contextRef="#ctx0" brushRef="#br0" timeOffset="154839.1">17884 8954 0,'25'0'16,"0"0"31,0 100-32,74 73 1,-99-123 0,25 0-1,-25-26 1,0 1 31,0 0-47,0 0 15</inkml:trace>
  <inkml:trace contextRef="#ctx0" brushRef="#br0" timeOffset="155207.1">17686 9376 0,'0'-25'16,"49"1"-1,51-51 1,-26 26 0,-49 24-1,0 25 32,24 0-31,75-25-16</inkml:trace>
  <inkml:trace contextRef="#ctx0" brushRef="#br0" timeOffset="155553.06">18306 8830 0,'25'0'16,"-25"25"0,24 74-1,1 1 1,-25-26-1,25-49-15,-25 0 16,0 0 0,25 24-1,-25-24 1,49 0 0,1-75-16</inkml:trace>
  <inkml:trace contextRef="#ctx0" brushRef="#br0" timeOffset="156017.07">18604 8830 0,'0'75'47,"0"-1"-32,24 50 1,26-24 0,24-26-1,-49-74-15,25 25 16,24-100 0,-49-24-1,-25 0 1,0 49-1,-50-24 1,-24 24 0,24 50-1,26 0 1,-1 0 0,0 0-1,0 0 16,0 75-15,75 24 0,24 25-1,1-25-15</inkml:trace>
  <inkml:trace contextRef="#ctx0" brushRef="#br0" timeOffset="156625.12">20042 8731 0,'25'0'94,"25"0"-94,-1-49 16,26 24-16,-1-50 15,-49 75 1,-25 25 0</inkml:trace>
  <inkml:trace contextRef="#ctx0" brushRef="#br0" timeOffset="156874.78">20092 9004 0,'25'0'32,"-1"0"-17,26 0 1,99-25-1,99-49 1,-124-1 0</inkml:trace>
  <inkml:trace contextRef="#ctx0" brushRef="#br0" timeOffset="157223.51">21010 8434 0,'24'99'47,"-24"-74"-47,0 24 0,0 1 31,50 49-15,-25-25-1,0 1 1,24-26-1,1-49 1</inkml:trace>
  <inkml:trace contextRef="#ctx0" brushRef="#br0" timeOffset="157774.37">21530 8186 0,'-49'0'16,"24"0"-1,0 0-15,0 49 16,1 1-1,24 24 1,24-24 0,51 24-1,-26 1 1,51-1 0,-76-24-1,1-26 1,-25 1-1,0 25 17,-25-25-17,-24-25 1,-1 0 15,50 24 16,25 1-31,-25 0-1,0 0-15</inkml:trace>
  <inkml:trace contextRef="#ctx0" brushRef="#br0" timeOffset="158324.25">21382 8186 0,'-25'0'0,"50"0"94,-1 0-79,1 0-15,25 0 16,24-75 0,1 26-1,-51-1 1,1 50 0,0 0-1,25 74 1</inkml:trace>
  <inkml:trace contextRef="#ctx0" brushRef="#br0" timeOffset="159148.09">23019 7913 0,'-25'0'31,"-25"24"-31,1 76 16,-26-1 15,26-25-15,-1 1 0,-24 24-1,-1-25 1,26-24-1,49 0 1,-25-50 0,74 0 46,1 0-62,0 0 16,24 0-16,25-25 15,-24-50 17,-50 51-17,-1 24-15,26-50 16,-25 50 0,-25 25 77,25-25-77</inkml:trace>
  <inkml:trace contextRef="#ctx0" brushRef="#br0" timeOffset="161812.16">24383 7888 0,'0'25'47,"0"24"-47,0-24 16,-50 99-1,1-49 1,-26-26 0,26 26-1,-26-26 1,51-49 0,-1 0-1,0-25 16,0 25-15,25-24 0,0-26-1,0-24 1,99-50 15,-74 74-15,0 50-1,0 0 17,0 25-17,24 0 1,50 99 0,1-25 15,-51-74-16,-24-1-15,49 1 16,-24 0 0,-25-25-1,0 0 1,24-25 0,26-49-1,-1-1 1,-74 26-1,0-1 1,0 1 15,-25-1-15,0 0 0,-24 1-1,-26-1 1,51 50-1,-1 0 1,0 0 0,-25 25-1,-49 24 1,50-49 0,24 0-1,0 25-15,0-25 16,25 25 78,0 25-79,0-1-15</inkml:trace>
  <inkml:trace contextRef="#ctx0" brushRef="#br0" timeOffset="164698.19">21729 9079 0,'25'49'110,"0"-49"-95,-1 25-15,-24 0 16,50 0-1,-50-1 1,25-24 0,0 25-1,24 25 1,-24-25 0,25-25-1,-26 24 1,51 26-1,-26-25 1,-24 0 47,0-25-63,0 24 15,49 1 1,1 0-1,-26-25 1,-24 0 0,0 0-1,49 0 1,-24 0 0,24 0-1,1 0 1,-26-25-1,-24 25 17,0 0-17,25 0 1,-1-25 0,-24 25-1,0-24 1,0-1-1,-1 0 1,1 25 0,25-25-1,-25 0 1,-25 1-16,24 24 16,1-50 15,25 25-16,24 0 1,-24-24 0,-25-1-1,24 1 1,-49 24 0,25-25-1,25-24 1,24 24-1,-49-24 1,0 49 0,-1 0-1,-24 0 1,25 0 0,0 1-1,25-26 16,-50 25-15,24 0 0,1-24-1,0-1 1,-25 25 0,0 50 124,0 0-140,0 0 16</inkml:trace>
  <inkml:trace contextRef="#ctx0" brushRef="#br0" timeOffset="165466.21">23416 8582 0,'-25'0'32,"50"0"30,-25-24-62,49-1 16,-24-25-1,74-24 1,-74 74 0,-25-25-1,25 25 16,-25 25 63,0 74-78,0-49-16,0-1 15,0 26 1,25-75 15,-1 49-15,-24-24 0,0 0-1,0 0 1,0-1-1,0 1 1,25-25 31,0 0-31,0 0-16,24-25 15,125-24 1,-50 49-16</inkml:trace>
  <inkml:trace contextRef="#ctx0" brushRef="#br0" timeOffset="166786.24">27161 6548 0,'0'100'46,"-25"-1"-30,1 50-16,-51 124 16,25-1-1,-49-48 1,25-100 0,74-75-1,-25-49 16,50-49 141,49-26-156,-24-49-16</inkml:trace>
  <inkml:trace contextRef="#ctx0" brushRef="#br0" timeOffset="167514.26">27260 6152 0,'25'24'78,"0"1"-63,-25 50-15,0-26 16,25 50 0,24 1-1,-49-51 1,0-74 62,25 1-62,0-1-16,-25-25 15</inkml:trace>
  <inkml:trace contextRef="#ctx0" brushRef="#br0" timeOffset="168114.28">27508 6052 0,'-24'50'32,"24"-25"-17,0 0 1,0 24-1,49 1 1,1-25 0,-1-1-1,-24 1 1,25 0 0,-50 0 30,-25 24-30,0-24 0,25 0-1,-25-25 1,1 0 0,-1 0-1,0 0 1,25-25-1,-25 25 1,0 25-16</inkml:trace>
  <inkml:trace contextRef="#ctx0" brushRef="#br0" timeOffset="168547.96">27484 5953 0,'0'-25'63,"24"1"-63,26-1 15,-25-25-15,24 0 16,-49 100 62</inkml:trace>
  <inkml:trace contextRef="#ctx0" brushRef="#br0" timeOffset="169821.49">27583 5482 0,'-25'0'16,"0"0"-16,-24 0 16,-1 25-1,0-1 1,-24 51 0,0-26-1,-1 26 1,50-26-16,-49 26 15,-1-25 17,26 24-17,24 0 1,25-24 0,0 24-1,0 1 1,0 24-1,50 0 1,-50 0 0,49-49-1,1 24 1,-50-49 0,25 0-1,24 25 16,26-1-15,-1-24 0,1-25-1,-26 0 1,75 0 0,-49-25-1,-26 0 1,26-24-1,-1-1 1,-24 1 0,24-1-1,-74-24 1,25 74-16,-25-75 16,25 26-1,-1-26 1,1 1-1,-25 24 1,25-24 15,-25-1-15,0 26 0,-50-1-1,26 1 1,-1 24-1,0-25 1,-49 0 31,24 26-47,0-1 31,-24 0-31,49 0 31,0 25-15,25 25 47,25 0-63,-25 24 15</inkml:trace>
  <inkml:trace contextRef="#ctx0" brushRef="#br0" timeOffset="190211.25">27583 5606 0,'-25'0'31,"0"0"1,0 0-17,25-25 1,-24 25-16,-1 0 16,-25 0-1,-24 0 1,24 0 15,1 0-31,24 25 31,0-25 1,0 25-17,0-1 1,25 1-1,0 0 1,0 0 0,-24 0-1,24-1 1,0 1-16,-50 25 31,25 24-15,0 1-1,-24-26 1,-26 1 0,50 0-1,25-26 1,0 1 0,-24 25 15,-1-25-16,25 24-15,0-24 32,0 0-17,0 24 1,0-24 0,0 25-1,25-1 1,-1 26-1,51 24 17,-50-49-17,-1-26 1,-24 1 15,25 0-15,-25 0-1,50 25 1,0-50-16,-26 24 16,-24 1 15,25-25-15,25 0-1,24 25 1,-24 0-1,24-25 1,-49 0 0,25 0-1,-1 0 1,1 0 0,24 0-1,-24-25 1,-1 25-1,1-25 1,-25-24 0,24-1-1,26 0 32,-75 1-16,25 24-15,-1-50 0,26 26-1,-25 24-15,0-49 16,0-1 0,-25 50-1,0-49 1,24 24-1,-24-49 1,0 74 0,0 1 15,0-1 0,0 0-15,0 0-1,-24 0 1,24 1 0,-25-1-1,50 25 63</inkml:trace>
  <inkml:trace contextRef="#ctx0" brushRef="#br0" timeOffset="196792.16">16867 10864 0,'0'0'0,"-25"0"16,1-24 0,-1 24-1,-25-50 1,-24 50 0,49 0-1,25 25 79,25 0-94,24 24 16,26 26-1,-1-1 1,25 50-1,25 25 1,-49-50 0,-26-24-1,-49-51-15,0 51 16,-49 24 0,-26-25-1,1-24 1,49-25-1,-24 0 1,73-1 140,26 100-140,49 25-16,50 199 31,99 98-15,99 199-1,-99-99 1,-74-100 0,0 1-1,-125-348 1,1-25 0,-25-24-1,0-25 1,-1-1-1,26 26 1,0 25 0,49-1-1,-25 25 1,1-49 0,-26 24-1,-24-74 1,0 0-1,24 0-15,51-49 16,470-125 0,-223 50-1,-223 49 1,-99 1 15,0 49-15,-25 0 31,0-24-32,74 24-15,125-74 16,-50 99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9-07T03:10:56.001"/>
    </inkml:context>
    <inkml:brush xml:id="br0">
      <inkml:brushProperty name="width" value="0.05292" units="cm"/>
      <inkml:brushProperty name="height" value="0.05292" units="cm"/>
      <inkml:brushProperty name="color" value="#FF0000"/>
    </inkml:brush>
  </inkml:definitions>
  <inkml:trace contextRef="#ctx0" brushRef="#br0">9302 7392 0</inkml:trace>
  <inkml:trace contextRef="#ctx0" brushRef="#br0" timeOffset="18827.07">7838 8731 0,'-25'0'94,"-24"0"-78,-50 0-1,-224-99-15,150 49 16,24 26-1,74 24 1,1 0 0,-125-25-1,-49 0 1,100 25-16,-26 0 16,100 0-1,24-25 1,25 25-1,0 0 32,1 0-15,-1 0-1,0 0 0,0 0-15,0 0-1,0 25 17,1 25-32,-26-26 31,50 1-16,-25-25 1,25 25 0,-25 0-1,1 24 1,-26 26 0,25-50-1,0 24 1,1-24-16,24 0 15,-25 0 1,0-1 15,25 1 1,0 0 14,0 0-30,0 25 15,0-1-15,0 1 0,0-1 15,-25-49-16,25 25 1,0 0 0,0 0-1,25 24 1,0-24 0,24 25 15,-49-1-16,25 1 1,25 0 0,-25-26-1,24 26 1,26-25 0,-51 0-16,26-1 15,0 26 1,24-25-1,1 24 1,-1-24 0,-24 25-1,24-25 1,25-1 0,-49-24-1,123 75 1,348-25-1,-297-50 1,-100 0 0,-50 0-1,-24 0 17,-50 24 280,24-24-296,1 0-1,74 0 1,174 50-16,-49-25 16,-175-25 15,100 0-16,-75 0 1,-49 0 0,0 0-1,25-25 1,-26 25 0,1 0-1,25-25 1,-25 0-1,24 1 1,-49-1 0,25 0-1,0 0-15,0 25 16,-25-25 0,49 0 15,-49 1-16,25 24 1,-25-25 0,0 0-1,25-49 1,0 49 0,-25 0-1,0-25 1,0-24-1,0 24 1,0-24 0,0 49-1,0-24-15,0-1 16,0 0 0,-25 26-1,0-26 1,-25-24-1,26 49 1,-1-25 0,-50-99-1,26 100 17,-1 24-17,25 0 1,1 25-1,24-25 1,-50 0 0,25 25-1,0-24 1,-24 24 0,-1 0-1,25-25 1,1 25-1,-26 0 1,-24-25 0,24 0 15,0 25-15,1 0-1,-26-25 1,50 25-1,-49 0 1,49 0 0,-24 0 15,24 0-15,0 0 15</inkml:trace>
  <inkml:trace contextRef="#ctx0" brushRef="#br0" timeOffset="23174.23">18852 9079 0,'24'0'62,"1"49"-15,124 150-31,-25-75 0,-74-75-16,24 26 31,-49-75-31,24 24 15,-24-24 48,-25-173-1,-99-323-46,25 272 0,24 175-1,50 24 17,0 0 46,0-24-47,0-1-15,0 25 15</inkml:trace>
  <inkml:trace contextRef="#ctx0" brushRef="#br0" timeOffset="24502.26">19571 9054 0,'0'0'0,"25"0"94,-25 25-63,0-1-31,25-24 16,-1 50 0,-24-25 15,25 0-16,-25-1 17,25-24-17,-25 25 17,25-25-1</inkml:trace>
  <inkml:trace contextRef="#ctx0" brushRef="#br0" timeOffset="25470.62">19447 8905 0,'0'-25'109</inkml:trace>
  <inkml:trace contextRef="#ctx0" brushRef="#br0" timeOffset="28328.51">19918 9079 0,'0'24'187,"0"-48"-109,25-200-62,0 1 0,-25 74-1,0 75-15,0 49 16,0 0 31,0 0-32,0 50 110,-25-25-125,25 25 47,0 0-31,0 0 15,50 24-15,-1-49-1,-24 25-15,49 0 16,-49-25 31,-25 25-32,25-25 1,-25 49 15,0-24-15,0 0 0,0 0-1,-25-25 1,0 49-1,1-49 64</inkml:trace>
  <inkml:trace contextRef="#ctx0" brushRef="#br0" timeOffset="29105.8">20241 8359 0,'24'0'47,"1"0"-32,-25 25 1,25 0 0,-25 0 46</inkml:trace>
  <inkml:trace contextRef="#ctx0" brushRef="#br0" timeOffset="29445.92">20315 8434 0</inkml:trace>
  <inkml:trace contextRef="#ctx0" brushRef="#br0" timeOffset="30421.95">20042 8260 0</inkml:trace>
  <inkml:trace contextRef="#ctx0" brushRef="#br0" timeOffset="32095.73">20464 7590 0,'0'25'125,"25"25"-109,24 24 0,-49-24-16,25-1 15,0 1 1,0-1 0,-1-24-1,-24 0 1,25 25-1,-25-25 32,25-1-47,0 1 16,0 0 0,0-25-1,-1 0 32,1 0-16,0 0 1,25-25-17,-1-173 1,50-1-1,-99 150 1,0 24 47</inkml:trace>
  <inkml:trace contextRef="#ctx0" brushRef="#br0" timeOffset="33195.46">20489 8161 0,'0'0'0,"0"-25"16,0 0 0,0 0 46,0 1-15,0-26-31,99-124-16,50 50 15,-100 75 1,-24 24 31</inkml:trace>
  <inkml:trace contextRef="#ctx0" brushRef="#br0" timeOffset="90352.83">19521 10393 0,'0'25'94,"75"-75"109,446-297-187,-75 0-16,-148-75 15,-75 174 1,-49 0 0,-1 74-1,-49 50 1,-99 100-1,0 24 1,-25-25 0,25 25 265</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9-09T10:14:39.541"/>
    </inkml:context>
    <inkml:brush xml:id="br0">
      <inkml:brushProperty name="width" value="0.05292" units="cm"/>
      <inkml:brushProperty name="height" value="0.05292" units="cm"/>
      <inkml:brushProperty name="color" value="#FF0000"/>
    </inkml:brush>
  </inkml:definitions>
  <inkml:trace contextRef="#ctx0" brushRef="#br0">25946 3820 0</inkml:trace>
  <inkml:trace contextRef="#ctx0" brushRef="#br0" timeOffset="26768.97">25921 3770 0,'25'-24'156,"0"-1"-156,24 0 16,1-50 15,24 51-15,-74 73 46,0 26-46,0-26-1,0 1 1,-25 24 0,-24-74-16,24 50 15,0-25 1,50-25 78,49-50-79,-24 50 1,-25 0 31,0 0-16,-1 25-15,26 49-1,-50 1 1,0-26 0,-25-49-16,25 25 15,-49 0 1,24 0-1,-50-25 1,-24 0 0,50 0-1,24 0 1,0 0 15,0 0 32</inkml:trace>
  <inkml:trace contextRef="#ctx0" brushRef="#br0" timeOffset="28398.7">28550 6400 0,'25'0'110,"0"0"-95,49 0 1,-49 0 0,25 0-1,-75 0 95,25 49-95,-25 1 1,25-1-16,-25-24 15,25 50 1,0-26 0,0-24 15,0 0 94,0-50-63</inkml:trace>
  <inkml:trace contextRef="#ctx0" brushRef="#br0" timeOffset="28974.71">28501 6598 0,'-25'0'0,"50"0"78,24 0-62,26 0-1,-1 0 1,0-25 0,-49 0-1,-25 1 32</inkml:trace>
  <inkml:trace contextRef="#ctx0" brushRef="#br0" timeOffset="30574.76">31130 3522 0,'-25'25'78,"0"0"-63,-24 49 1,-51 50 0,76-99-1,-76 50 1,76-51-1,-1 1 1,0-25 0,0 0 15,0-25-15,1 25-1,24-24-15,0-26 16,0 25-1,0 0 1,24 25 0,1 0 31,0 0-16,0 0-16,0 75 1,49-1 0,-24-24-1,-26-25 1,26-1 0,-25-24 46,0 0-46,-25-74-1,0 0 17,0 49-32,0-25 15,0 25-15,0-24 16,24-1-1,-24 25 1,-24 0 0,-1 25 15,0 0 0,0 0 0,25 50 1,25-50-17</inkml:trace>
  <inkml:trace contextRef="#ctx0" brushRef="#br0" timeOffset="32474.88">32866 6424 0,'25'0'31,"0"0"-15,-25 50 0,25 0 15,-25-26-31,0 26 16,-25 0-1,0-26 1,0 1-1,0 0 1,1-25-16,-1 0 94,0 0-63,0 0-15,0-25-1,25 0 17,0 1-17,25 24 48,0-25-32,0 25-15,0 0-1,-1 0 1,26 25-1,0-1 17,24 1-17,-24 0 1,-1 0 0,-24 0 46,0-25-46,0 0-1,-1 0 32,-24-25-31,0 0-1,0-25-15,0 1 16,-49-1 15,-1-24-31,50 49 16,-74-25 0,49 26-1,0-26 1,0 50-1,-49-25 1,49 25 0,0 0 15,1 0-15,-1 0-1,0 50 1,25-25 31,0-1-32,50 1 1,-26-25-16,1 25 16</inkml:trace>
  <inkml:trace contextRef="#ctx0" brushRef="#br0" timeOffset="40848.78">17884 8508 0,'0'0'0,"-25"-25"16,1 0-1,-1 1 1,0-1 0,-25 25-1,-24 0 17,49 0-17,0 0-15,1 0 16,-26 49-1,0-24 1,50 50 0,-25-26-1,25 1 1,0 49 15,50-49-15,0-26-1,-25 1 1,24-25 15,-24 0-15,99-124 0,-74 75-1,-26-26 1,-24 1-1,0 49 1,0 0 0,-24 25 62,24 50-63,0-25 1,0 49 0,0 0 15,24-24-15,51 24-1,-26 1 1,1-75-16,-25 25 15,24-25 32,-24-50-31,0 25-16</inkml:trace>
  <inkml:trace contextRef="#ctx0" brushRef="#br0" timeOffset="41304.81">18281 8582 0,'0'25'63,"25"-25"-47,0 0-16,-1 0 15,26 0 1,-25 0 15,0 0-15</inkml:trace>
  <inkml:trace contextRef="#ctx0" brushRef="#br0" timeOffset="42734.6">18852 8235 0,'0'25'78,"24"25"-62,1-26-1,-25 26-15,0 0 16,0 24 0,0-49-1,25 0 63,-25-1-62,0 1 125,0 0-126,0 0 1,0-50 78,0-25-79,0-24 1,25 0-1,24 49 1,-24 25-16,-25-25 16,50-25-1,24 26 1,-24 24 31,-25 49-16,-25-24-15,0 0-1,0 0-15,0 24 16,0 26 0,-50-26-1,0 1 1,-24 24 15,0-24-15,49-50-1,0 0 17,25-25 46,25-25-47,0 26-15,49-1-16</inkml:trace>
  <inkml:trace contextRef="#ctx0" brushRef="#br0" timeOffset="43321.99">19596 8458 0,'-25'0'15,"50"0"-15,-75 25 0,75 0 110,0-25-110,0 0 15,49 0 1,-49 0 0,0 0 46,-1-25-46,-24 0-16</inkml:trace>
  <inkml:trace contextRef="#ctx0" brushRef="#br0" timeOffset="44256.01">20017 8136 0,'0'-25'47,"0"0"-32,25 1 1,25 24-16,-25 0 15,49 0 1,-49 0 0,49 74-1,-24 0 1,-50-49 0,0 25-1,-50 24 16,25 1-15,-24-51 0,49-48 46,25 24-46,24-25-1,-24 25 1,0 0 15,0 0-15,24 49-16,1 26 16,-25-26-1,-1 1 1,-24-25-1,-49 49 17,-26-24-17,26-1 1,-26-49 0,-24 0-1,25-24 1,24-1-1,50 0 17,0 0-17,0 0-15,0 1 16,0-26 0,0 25-1</inkml:trace>
  <inkml:trace contextRef="#ctx0" brushRef="#br0" timeOffset="51548.2">26243 4266 0,'0'0'0,"-24"0"16,24-24 15,-25 24-15,0 0 15,25-25-31,-25 25 16,0 0-1,1 0 1,-26 0-1,25 0 1,-49 0 0,24 0-1,0 0 1,26 0 0,-1 0-1,25 49 1,-50-24-1,25 0 1,1 0 15,-26 0-15,0-1 0,26 26-1,24-25 1,0 0-1,-25-25 1,25 49 0,0-24-1,0 25 1,25-1 0,-1-24-1,1 0 16,0 0-15,25 24 0,-26-49-1,1 25 1,0 0 0,49 0 15,-74 0-16,25-25 17,0 24-1,0-24-15,0 0-1,0 0-15,24 0 31,-24-24-15,49-1 0,-24 0-1,24-25 1,-24 25 15,-25 25 0,-25-24-15,25-1 15,-25 0-15,0 0 0,24 0-1,-24 1 1,0-1-1,0 0 17,0-25-17,25 1 1,-25 24 0,0 0-16,0 0 15,0 1 1,25-1 15,-25 0 0,-25 0 1,0 25-17,1 0 1,-1-25 15,0 25-15,-25 0-16,26 0 15,-1 0 1,0 0 0,0 0-1,0 0 1,1 0-1,-1 0 1,0 0 0,0 0-1,0 0 1,1 0 0,-1 0 77,25 25-77,-25-25 0,25 25-1,0 0 32</inkml:trace>
  <inkml:trace contextRef="#ctx0" brushRef="#br0" timeOffset="53558.17">26467 4539 0,'24'0'31,"1"0"1,0 0-17,0 0 1,0 0 0,-1 25-1,26 0 1,-25 0-1,0-25-15,49 24 16,0 1 0,26 25 15,-100-25-15,24-25-1,1 24 16,25 1-15,0 0 0,-26-25-1,-24 25 1,25-25 0,25 50-1,-1-26 1,-24 1-1,25 0 1,-25-25 0,49 50-1,-24-26 1,-26 1 15,-24 0-15,25-25-1,50 50 17,24 24-17,-25-49 1,-49 0 0,25 24-1,-26-49-15,26 25 16,-25 0-16,49 24 15,-24 1 17,-25-25-17,49 24 1,-24-24 15,-25-25 47,-25 25-62,24 0 187,1 0-187,0-25-1,-50 0 204,0-25-203,-24 25-16</inkml:trace>
  <inkml:trace contextRef="#ctx0" brushRef="#br0" timeOffset="58703.18">26987 4415 0,'25'0'47,"0"25"-32,50 49 1,-26 1-1,1-26 1,-25 1 15,-1-50 94</inkml:trace>
  <inkml:trace contextRef="#ctx0" brushRef="#br0" timeOffset="59398.14">27062 4663 0,'0'0'31,"25"-25"47,24-24-62,1-1 15,-50 1-15,25 49-1</inkml:trace>
  <inkml:trace contextRef="#ctx0" brushRef="#br0" timeOffset="61327.6">28922 6201 0,'-25'25'32,"25"0"-32,0 0 15,-24 24 1,-26 26 0,-49 73-1,24-48 16,1-1-15,49-50 0,-24-24-1,49 25 17,0-75 171,0 0-188</inkml:trace>
  <inkml:trace contextRef="#ctx0" brushRef="#br0" timeOffset="63071.63">29170 6251 0,'0'49'62,"0"1"-31,-24 24-15,24-49-16,0 0 16,-25-25-1,50 0 79,24-25-78,-24 0-16,49 1 15,-49 24 1,0 0 0,-25 24 62,0 26-63,0 0 1,0-26 0,-25 1-1,0 0 1,-24-25-1,24 0 17,0 0-32,-24 0 31,49-25 63,24 0-79</inkml:trace>
  <inkml:trace contextRef="#ctx0" brushRef="#br0" timeOffset="63839.75">29146 6226 0,'24'0'156,"51"0"-140,-50 0-16,-1-50 15,26 50 1,24-49 0,-49 24-1</inkml:trace>
  <inkml:trace contextRef="#ctx0" brushRef="#br0" timeOffset="81745.69">30807 3373 0,'0'25'63,"25"25"-47,-25-1-1,25 26 1,-25-50-16,0 24 0,25 1 15,-25 0 1,25-1 0,-25-24-1,0 0 1,0 24 0,0 1-1,0-25 110,0 0-109,0-1 93,0 1-62,24 50-31,1-26 15</inkml:trace>
  <inkml:trace contextRef="#ctx0" brushRef="#br0" timeOffset="83086.86">31279 3001 0,'25'0'172,"24"0"-157,-24-24 1,0-1 62,0 25-62,-1 25 124,1 99-124,50-25 0,-26-25-1,-49 1 1,0-51 0,0 1-1,0 0 1,0 0 62,0-75 31,0 25-93</inkml:trace>
  <inkml:trace contextRef="#ctx0" brushRef="#br0" timeOffset="83838.88">31353 3299 0,'25'-50'141,"49"-24"-125,1 24-1,-1-24 1,-74 49-1,25 25-15,-25-25 63,-25 25 78</inkml:trace>
  <inkml:trace contextRef="#ctx0" brushRef="#br0" timeOffset="84582.9">30981 3101 0,'25'0'15,"0"0"1,-1 0-1,1 0-15,0 0 16,0 0 0,49-50-16,-24 25 15,-25 25 17,0-25-17,24 1 1,50-26-1</inkml:trace>
  <inkml:trace contextRef="#ctx0" brushRef="#br0" timeOffset="87021.72">26591 4366 0,'24'0'78,"1"0"-46,0 0-32,0 0 15,24 0 17,1 0-32,24-25 15,-49 25 1,0 0-1,49 0 1,1 0 0,-1 0-1,1 0 1,-1 25 0,-24-25 15,-25 0-16,24 0 1,1 0 0,24 0-1,-24 0 1,24 0 0,-24 0-1,-25 0 1,49 0-1,-24 0 1,24 0 0,-24 0-1,49 0 1,-49 0 0,24 0-1,-24 0 1,24 0-1,0-25 1,-24 25 0,74-25-1,-74 25 1,-1 0 0,-24 0 30,25 0-46,-1 0 16,1 0-16,49-25 16,-49 25-1,-26 0 1,26 0 0,0 0-1,24-25 1,1 25-1,-26 0 1,26 0 0,-51 0-1,1 0 1,25-24 0,-1 24-1,1-25-15,-25 25 47,0 0-16,-1 0-15,1 0 0,0 0-1,25 0 1,-26 0-1,1 0 1,0 0 47,25 0-48,-26 0 1,1 25-1,0-25 142,0 0-79</inkml:trace>
  <inkml:trace contextRef="#ctx0" brushRef="#br0" timeOffset="102991.85">28848 6077 0,'25'0'63,"-1"0"-47,51 0-1,-1 0 1,100-25-1,124-24 1,-150 49 0,-98 0-1,0 0 1,-1 0-16,-24 0 47,25 0-32,-26 0 1,76 0 0,-76-25-16,76 25 15,-26-25 1,-49 25 0,49 0-1,26-25 16,98-24-15,-148 49 0,-1 0-1,26 0 17,-51 0-32,26 0 15,24-25 1,26 25-1,-51 0 1,-24 0-16,49 0 31,-74-25-15,50 25 15,49 0 0,-49 0-15,24 25 0,-24-25-16,0 0 15,24 0 1,-49 0 0,0 0 62,-1 0-63,26 0 1,-25 0 15,49 25-15,25 0-1,-49-25 1,49 24 0,-49-24-1</inkml:trace>
  <inkml:trace contextRef="#ctx0" brushRef="#br0" timeOffset="104248.3">33139 6226 0,'0'25'47,"-50"24"-31,26 1-16,-1-25 15,-50 99 1,26-50 15,-50 25-15,49-24 0,25-26-1,25-24 63,-25-25-78,1 25 16,24 0 46</inkml:trace>
  <inkml:trace contextRef="#ctx0" brushRef="#br0" timeOffset="105626.64">32345 6871 0,'-24'-25'31,"-1"25"-15,25-25-16,-25 25 16,25-25-1,-50 1-15,25 24 16,-49 0 15,24-25-15,1 25-1,24 0 1,0 0 15,25 25-15,0-1 0,0 1-16,0 0 0,0 0 15,0 25 16,25-26-15,25-24 0,-50 25-1,49-25 1,-24 0 0,0-49 30,-25 24-46,0 0 16,25 25-16,-25-75 16,24 51-1,-24-1 1,25 25 125,-25 25-141,50 24 15,-50 1 1,74 24-1,-49 100 1,0-75-16,25 0 16,-50-24-16,24-1 15,-24-49 1,0-50 171,-24 25-187,24-25 32,0 1-17,0-1 1,0 0 0,0 0-1,0 0-15</inkml:trace>
  <inkml:trace contextRef="#ctx0" brushRef="#br0" timeOffset="133163.31">18306 9798 0,'0'-25'78,"-25"25"-47,0 0 0,0 0-31,1 0 16,-1 0 15,-25 0-15,25 0-1,1 0 1,-26 0 0,-24 74-1,49-49 1,0 0 0,-49 74-1,74-74 1,0 74-1,74-24 1,-24-26 0,24-24-1,25 25 1,0-100 0,-24-24-1,-26-1 1,-49 26-1,0-1 1,0 25 0,0 0 15,0 1-15,0-1-1,0 50 95,25 24-95,0 1-15,49 24 16,-49-49-1,0 25 1,50-25 0,-51 24-1,1-49 1,0 0 15,0-25-15,49-74-1</inkml:trace>
  <inkml:trace contextRef="#ctx0" brushRef="#br0" timeOffset="133555.34">18876 9996 0,'25'0'47,"50"-25"-32,73-24 1,26 24-1,-50 25 1,-99 0-16</inkml:trace>
  <inkml:trace contextRef="#ctx0" brushRef="#br0" timeOffset="134203.34">19621 9723 0,'-25'0'32,"-25"0"-17,-24 75 1,49 24 0,25-25-1,25 1 1,24-1-1,26-49 1,-1-25 15,-24 0-15,-25 0 0,-25-74 15,0 49-16,-25-124 1,-25 50 0,1-25-1,-1 49 1</inkml:trace>
  <inkml:trace contextRef="#ctx0" brushRef="#br0" timeOffset="134571.37">19496 9475 0,'0'0'16,"-24"0"-16,24 25 78,0 25-62,24 24-1,26 25 1,25-24 0,-26-26-1,1 26-15,-1-50 16,-49-1 15,25-48 16,25-51-31,-25 50-1</inkml:trace>
  <inkml:trace contextRef="#ctx0" brushRef="#br0" timeOffset="135147.37">20141 9649 0,'50'0'94,"-25"0"-79,0 0-15,24-25 16,50-49-1,-99 49 32,25 25-31,0 0 0</inkml:trace>
  <inkml:trace contextRef="#ctx0" brushRef="#br0" timeOffset="135827.4">20687 9153 0,'-25'25'15,"-49"49"1,49 1 0,25-26-1,0-24 1,74-25 15,-24-50-31,-25 26 16,25-26-16,-1 0 31,-24 50-31,-25 50 78,-25-25-62,-24 24-1,-26 1 1,50-25 0,0 24-16,1 1 31,-1-25-15,0-25-1,0 25 1,50-50 62</inkml:trace>
  <inkml:trace contextRef="#ctx0" brushRef="#br0" timeOffset="136343.76">20637 9079 0,'25'24'78,"50"1"-62,123-99 0,-49-1-1,-124 50 1,-25 1 15,-25 48 32</inkml:trace>
  <inkml:trace contextRef="#ctx0" brushRef="#br0" timeOffset="137234.28">20513 9426 0,'25'0'16,"25"49"31,-1 1-32,1 49 1,74 25 0,-99-49 15,25 49-16,-1-50 17</inkml:trace>
  <inkml:trace contextRef="#ctx0" brushRef="#br0" timeOffset="138802.31">18331 11361 0,'0'0'0,"-25"-25"31,-25 0-15,1 0-1,-26 25 1,50 0 15,-49 0-15,49 75 15,25-1-15,0-24-16,25 24 15,25-24 1,24 49 0,-24-99-1,24-25 1,-24-49 0,24-100 15,-74 100-16,0-26 1,-25 51 0,0 49-1,25 25 79,0 99-78,25-25-1,25-50 1,-25-49 15,74 25-15,0-50-1,-24-49 1,-26 0 0</inkml:trace>
  <inkml:trace contextRef="#ctx0" brushRef="#br0" timeOffset="139164.46">18777 11261 0,'50'0'47,"49"0"-31,-25 0 0,100-74-1,-100 49 1,-24 0-1,-25 25-15</inkml:trace>
  <inkml:trace contextRef="#ctx0" brushRef="#br0" timeOffset="139575.67">19720 11187 0,'-25'25'93,"0"0"-93</inkml:trace>
  <inkml:trace contextRef="#ctx0" brushRef="#br0" timeOffset="140135.69">19769 10815 0,'-24'0'15,"-1"0"1,0 25 0,-74 148 15,74-98-15,25-51-16,0 26 15,0 25 1,25-51-1,24 1 1,26 0 0,-26-25 15,26-50-15,-1-24-1,-24-1 1,74-24-1</inkml:trace>
  <inkml:trace contextRef="#ctx0" brushRef="#br0" timeOffset="140519.7">20166 10716 0,'25'0'15,"49"24"17,-24 1-17,-25-25-15,74 25 16,-25-50 0,-24-24-1,-50-1 1,25 25-1</inkml:trace>
  <inkml:trace contextRef="#ctx0" brushRef="#br0" timeOffset="141191.71">20588 10244 0,'25'50'47,"49"-25"-32,75-25 1,-25-25 0,-74-25 15,-50 1-16,0-1 1,0 25 0,-25 25 15,25 25-15,0 99-1,0-25 1,0 149-16,74-49 15,-24-50 1,-25-100 0,-1 26 15,1-125 47,0 25-78,-25-24 16,0-1-1</inkml:trace>
  <inkml:trace contextRef="#ctx0" brushRef="#br0" timeOffset="141703.73">20762 10840 0,'99'-50'125,"0"0"-125,0-24 15,25-25 17,-74 24-17,-75 150 79</inkml:trace>
  <inkml:trace contextRef="#ctx0" brushRef="#br0" timeOffset="143517.87">18628 12626 0,'0'0'0,"0"-25"15,-24 25 48,-1 0-32,25-25-15,-25 25-1,0-25-15,0 25 47,0 0-16,1 0-15,-1 0 172,0 25-173,0 0 1,25 0-1,0-1-15,0 1 16,0 25 0,-25 24 15,25-24-15,25 24-1,0 1 1,0-75-1,24 24 1,1-24 0,49-24-1,-49-51 1,-50 1 0,0-50 15,0 49-16,-25 51 1,25-1 0,25 74 46,0 51-46,24-26-1,-24-49 1,50 24 0,-51 1-1,51 0 1,-26-50 0,51-25 15,-26-25-16</inkml:trace>
  <inkml:trace contextRef="#ctx0" brushRef="#br0" timeOffset="143888.62">19372 12650 0,'-24'25'31,"48"-25"-15,1 0-1,50 0 17,-26 0-32,75-49 15,-74-1 1</inkml:trace>
  <inkml:trace contextRef="#ctx0" brushRef="#br0" timeOffset="144608.6">20141 12725 0,'0'-25'62,"50"0"-62,-50-49 16,25 24-1,-25-99 1,-25 75 0,-49 24 15,49 1-31,-50-1 16,26 50-1,-1 0 1,50 99-1,0 1 17,0 73-17,50-123 1,74 49 15,-25-49-15,-25-50-1,50-50 17,-49-49-17,-1 24 1,-24 26 0,-1 24-16</inkml:trace>
  <inkml:trace contextRef="#ctx0" brushRef="#br0" timeOffset="144938.37">20762 12080 0,'24'0'62,"26"0"-46,0 0-1,24-75 1,-24 51 0</inkml:trace>
  <inkml:trace contextRef="#ctx0" brushRef="#br0" timeOffset="145402.37">21183 11410 0,'-49'0'16,"24"50"-1,0-1-15,0 51 16,25-1 0,0-25-1,25-74 1,49 0 0,1-124-1,-1 0 16,-74 75-31</inkml:trace>
  <inkml:trace contextRef="#ctx0" brushRef="#br0" timeOffset="145653.23">21307 11460 0,'0'0'16,"0"49"0,0 51-1,0-1 1,0-50-1,0-24-15,50 50 16,-25-1 0,-1-24-1,1-26 1</inkml:trace>
  <inkml:trace contextRef="#ctx0" brushRef="#br0" timeOffset="146977.91">16991 7813 0,'0'25'31,"25"199"-15,25 123 15,49 50-31,-50-224 16,199 869 15,-173-571 0,-25-297-31,74 248 31,24 123 1,100 448 30,-198-845-62,0 76 16,24 49 15,100 173 31,-75-272-30,-174-373 124,26 26-140</inkml:trace>
  <inkml:trace contextRef="#ctx0" brushRef="#br0" timeOffset="149486.34">17090 7962 0,'25'0'78,"248"-49"-62,-50-1-16,1 0 16,346-49-1,348-99 1,-422 49 15,74-25-15,-446 100-1,-99 74 204,50 149-203,24 173-1,-49-123-15,24 24 16,0-25 0,26 224-1,-1-124 1,0-1-1,0-49 1,0 0 0,-49-49-1,0 24 1,-1-24 0,26-1-1,24 25 1,-49-99-16,-1-25 15,26 1 1,-1-1 0,0 0-1,1 100 1,-1-51 0,50 76 15,-49-125-16,-26 0 1,1-25-16,24 51 16,-49-26-1,0-74 1,-25 49 0,0-49 15,-25-25 125,-25 0-140,26 25-1,-100 49 1,-100 25 0,-73 0-1,-175 100 1,125-75-16,0 25 15,-323 124 1,174-125 0,347-73-1,75-1 1,-1-24 0,1-1-1,-25-24 16,-25-25-15,-99 50 0,-1-1-1,175-49 1,24 0 62,0 0-62,25-24 140,0-1-140,0-50-1,0 51-15</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9-11T08:32:10.159"/>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2060"/>
    </inkml:brush>
  </inkml:definitions>
  <inkml:trace contextRef="#ctx0" brushRef="#br0">6573 5879 0,'-25'-50'109,"1"50"-93,-1-25-16,-25 25 15,25-49 1,-24 49 0,24 0-1,0 0 1,0 0-1,-24 0 1,-1 0 0,1 0 15,-26 24-15,26-24-1,24 50 1,0-25-1,0 0 1,0-25-16,25 25 16,-24-1-1,24 1 1,-25 50 0,0-26-1,25 1 1,0-25-1,0 24 1,0 1 15,0-1-15,0 26 0,0-1-1,0-24 1,25-1-1,0 1 17,24 0-32,-49-26 15,50 26 1,-1 24 0,26-24-1,-1 25 1,-24-26-1,24 1 17,1-1-17,-1-24 1,-24 25 0,24-50-1,25 0 1,-24 0-1,-26-50 1,26 1 0,-26-1-1,-24 0 1,25-24 0,-25 49-1,-1-49 1,1 49-16,0-50 15,-25 26 1,25-26 15,-25 1-15,0 24 0,0-24-1,0 24 1,0-24-1,0 0 1,0-1 0,0 50-1,-25-24 1,0 49 0,0-25-1,1 0 1,-26-49-1,0 24 1,26 25 0,-1 0 15,-25 1-15,0-1 15,1 25-16,-1-25 1,1 25 0,24 0-1,0 0 1,0 0 0,-49 0-1,49 0 1,-49 0-1,49 0-15,-25 25 16,50 0 0</inkml:trace>
  <inkml:trace contextRef="#ctx0" brushRef="#br0" timeOffset="3959">13519 5581 0,'0'0'0,"0"-25"0,-25 25 31,0 0-16,0 0-15,0 0 16,-49 0 0,24 0-1,1 0 1,-26 0 15,1 0-15,24 25-1,1 25-15,-1-26 16,-24 26 0,-1 0-1,50-1 1,-49 1 0,49 0-1,-49-1 1,-1 50-1,51-49 1,-1-25 0,0 49 15,25 1-15,0-51-1,0 26 1,0 24-1,50-24 1,-50-25-16,49 49 16,26 1-1,-26-26 1,1 26 0,-25-51-1,-1 1 1,26 0-1,0 0 1,49 25 0,-50-50-1,26 0 1,-50 0 0,24 0-1,1 0 1,24 0 15,-49 0-31,50-25 16,-1 0-1,0-50 1,-24 51 0,24-26-1,1-24 1,-26 24-1,26 0 1,-1-74 0,-24 75-1,-25-26 1,-25 1 0,0 49-1,0-49 1,0-1 15,-25-24-15,0 50-1,-25-26 1,26 1 0,-1 24-1,0 0 1,0 26-1,0-1 1,25 0 0,-74-49-1,49 49 1,-24 25 62,24 0-62,-25 0-1,25 0 1,1 0 0,-26 0-1,0 0 1,50 25-1</inkml:trace>
  <inkml:trace contextRef="#ctx0" brushRef="#br0" timeOffset="5957.14">19174 5457 0,'0'0'0,"-25"-25"16,0 25-1,1-25 1,-1 25 0,0 0-1,-25-24 1,26 24 0,-51 0-1,26 0 1,-1 0-16,0 0 15,1 24 1,-26 1 0,26 0-1,24 25 1,-25-26 0,25 26-1,1 24 1,-1-24-1,25 24 1,0 1 15,0-25-15,0 74 0,0-50-1,25 0 1,-1-24-1,1 0-15,0-1 16,25 26 0,24-26-1,-24 1 1,-1-1 0,75 26 15,-74-50-16,24 24 1,-24-24 0,49-25-1,-49 25 1,-1-25 0,26 0-1,-1-75 1,1 26-1,24-50 1,-74 24 0,24 26-1,1-26 17,0 1-17,-50 24 1,24 1-1,-24-26 1,0-24 0,0 49-1,0 1 1,-49-26 0,-1 1-1,1-1 1,-1 26-1,0 24 1,25-25 0,-24 26-1,-26-1 1,-24-25 15,50 50-31,24-25 31,0 25-15,-49-49 0,49 49 15,0 0-31,0 0 31,0 0-31,-49 25 16,0-25-1</inkml:trace>
  <inkml:trace contextRef="#ctx0" brushRef="#br0" timeOffset="9036.7">6449 9971 0,'-25'0'31,"25"-24"-31,-24 24 15,-1 0 1,0-25 0,0 0-1,-49 0 1,49 25 0,0-25-16,-24 25 15,-26 0 1,26 0-1,-26 0 1,-24 50 0,24-25-1,1 0 1,49-1 15,0 1-15,1 0-1,-26 25 1,25-1-16,25-24 16,-25 25-1,25-25 1,0 49 0,0-24-1,0-1 1,0 26-1,50-26 1,0 26 0,-26-1-1,51 0 1,-26-24 0,26 24 15,-25-24-16,-1-25 1,-24-25-16,0 49 16,49 1-1,1 0 1,-26-1 0,1-49-1,-1 0 1,-24 0-1,50 25 1,-26-25 0,1 0-16,-1-50 15,26-24 1,-26 24 0,1-24-1,0 0 16,-1-1-15,1-24 0,-25 25-1,0 24 1,-1-24 0,-24-1-1,0 1 1,-24 24-1,-1 1 1,0 24 0,0 25-1,0-25 1,0 0 0,1 0-1,-1 1 1,-50-1-1,51 0 1,-26 25 0,25-25-1,0 25 1,1 0 31,24-25-47,-25 25 15,0 0 1,25-25 0,-50 1-1,26 24 1</inkml:trace>
  <inkml:trace contextRef="#ctx0" brushRef="#br0" timeOffset="10901.26">13295 9872 0,'-24'-25'0,"-26"25"16,50-24 0,-50-1-1,1 0 1,-1 25 0,0 0-1,-24 0 1,0 0-1,-26 0 1,26 25 0,0 24-1,-26 26 1,26-26 15,24 1-15,1-25-1,49 0 1,-50 49 0,25 25-1,25-49 1,0 24 0,0-24-1,0 24 1,0 1-1,50-26 1,-25 26 0,49-1-1,-49-49-15,49 25 16,1 24 0,-1-24 15,1-1-16,-26-24 1,26 25 0,-1-50-1,-24 0 1,74 0 0,-50-25-1,-24 0 1,24-25-1,1 1 1,-1-26 0,0 26-1,-24-50 1,-25 49 15,0 0-15,24-24-1,-49 0 1,25 24 0,-25-24-1,0 24 1,0 0-16,0 26 16,-74-76-1,49 26 1,0 49-1,0 0 1,-24 0 15,-1 1-15,0-1-16,-24 25 31,0-25-15,24 0-1,-25 25 1,51-25 0,-1 25 46</inkml:trace>
  <inkml:trace contextRef="#ctx0" brushRef="#br0" timeOffset="15217.51">6127 6846 0,'0'25'16,"0"49"-16,0-24 31,25 173-15,-25-148-1,24 49 1,-24-50-1,0 50 1,0 149 0,0-199-1,0 1-15,0 24 16,-24-25 0,-1 26-1,0-1 1,25 25-1,-25-25 1,25-49 0,0 24-1,0 0 17,0 26-17,0-51 1,-25 26-1,1-26 1,-1 26 0,25-1-1,-25-24 1,25-1-16,-25 1 16,25 0-1,0-1 1,0 1 15,0-25-15,0 24-1,0-24 1,0 25 0,0-26-1,0 1 1,0 0-1,0 0 1,0 0 0,0-1-1,0 1 95,0 0-95,-25-25 79,25-25-78,0 0-16,25-24 15,50-50 1</inkml:trace>
  <inkml:trace contextRef="#ctx0" brushRef="#br0" timeOffset="16952.82">6821 7094 0,'-25'0'16,"25"25"0,-24 25-1,-1 49 1,25 0-1,-25-49 1,25 74 0,0-75-16,-25 1 15,0 99 1,1 24 0,24-123-1,0 24 1,0 1-1,0 49 1,-25-50 0,25 1 15,0-1-15,0 0-1,0-49-15,-25 50 16,0 49-1,0-75 1,1 26 0,24-1-1,-25-24 1,0 24 0,25 25-1,-25-24 1,25-26-1,0 1 1,-25 0 0,25-1 15,0 26-31,0-26 31,0-24-31,0 25 16,0-26-1,0 1 1,-24 50 0,24-26-1,0 26 1,0-51 15,-25-24 125,0-24-140,-25-100-16,50-25 16,0-124-1</inkml:trace>
  <inkml:trace contextRef="#ctx0" brushRef="#br0" timeOffset="18119.54">5829 6995 0,'25'-25'32,"0"0"-17,24 1 1,-24-1-1,25-25 1,-25 25 0,-25 0-16,24 1 31,26 24 125,0 49-140,-26-24-1,26 50-15,-25-51 16,24 51 0,-49-26-1,25 51 1,0-51 0,0 1-1,-25-1 1</inkml:trace>
  <inkml:trace contextRef="#ctx0" brushRef="#br0" timeOffset="19775.59">6152 9475 0,'24'0'31,"-24"25"-15,50 50 0,-25-1-1,0-24 1,-1-1 0,-24 1-1,25 24 1,-25-49-1,25 0 142,-25 0-142,25-1-15,0 1 16,-25 0 0,-25-50 62,25 0-63,0 1-15,0-26 16,0-24 15,49 24-15,-24-24-16,25 49 31,-50-25-31,49 25 16,1-49-1,24 0 1,-49 49 0,0 0 249,-25 0-265,25 25 16,-25-25-16,25 1 15</inkml:trace>
  <inkml:trace contextRef="#ctx0" brushRef="#br0" timeOffset="22831.67">7069 6573 0,'50'0'32,"-25"25"-17,74 0 1,50 24-1,24-49 1,100 0 0,0-24-1,0-26 1,-149 50-16,50 0 16,-75 0-1,0 0 1,0 0-1,75 0 1,-75 0-16,0 0 31,100 0-15,49 0 0,-99 0-1,-75 0 1,25 0-1,1 0 1,-26 0 0,0 0-1,26 0 1,24 0 0,-25-25-1,0 0 1,75 25-1,-125 0-15,1 0 16,49 0 0,-49 0-1,-25 0-15,-1 0 47,26 0-47,0-24 16,24-1 15,-49 25-31,49 0 16,-24 0-1,-1 0 1,26 0 0,-26 0-1,1 0 1,24 0-1,-24 0 1,99 0 0,-25 0-1,-74 0 17,-1 0-17,-24 0 1,-25-25-1,0 0 17,25 25-1,0 0-15,-50-25 62,0 25-63,25-24 1</inkml:trace>
  <inkml:trace contextRef="#ctx0" brushRef="#br0" timeOffset="23559.69">12055 6152 0,'50'74'16,"24"-24"0,-24-1-1,24 1 1,-49-25 0,0-1-1,-25 1 1,25-25 31,-25 25-32,0 0 1,0 0 0,0-1-1,0 1 1,-50-25-1,25 50 1,-49 24 0,-1 1-1,1-26 1,49-24-16,0 50 16,-24-51-1,24 1 1,0 0 15,-25 25-15</inkml:trace>
  <inkml:trace contextRef="#ctx0" brushRef="#br0" timeOffset="26868.6">6945 10443 0,'25'0'46,"0"-25"-30,25 0-16,-1-24 16,125-26-1,24 1 1,-123 24 0,148-24-1,-25-26 1,-98 26-1,24 0 1,0 24 0,0-24-1,24 24 1,-73 0 0,74-49-1,-1 25 1,-23-1-1,-26 26 17,-25-26-17,-24 26 1,49-26 0,174-49-1,-25 25 1,-74 25-1,-75-1 1,-25 26 0,1-26-1,24 26 1,0 24 0,50-74-1,-25 49 1,0-24-1,0-1 1,50 26 0,24-51-1,-74 26 1,-25-1 0,-24 26 15,24-50-16,25-1 1,124-48 0,-99 73-1,-100 1 1,75-25 0,-74 24-1,24 26 1,1-26-1,-50 75 1,-25-25 0,24 1-1,26-1 1,0-25 0,-1 25-1,-24 25 110,-25-24-109,-25 24 93,-24 49-109</inkml:trace>
  <inkml:trace contextRef="#ctx0" brushRef="#br0" timeOffset="28268.64">7020 10096 0,'0'24'31,"0"1"-15,0 25-1,-50-1 1,50 1 0,-25 24-1,1-24 1,-1-25-16,25 49 15,-25-24 1,25-25 156,74-25-156,-49 24-1,0-24-15,49 25 16,1 0-1,-26 0 1,26-25 0,-26 0-1,1 0 1,-25 0 0</inkml:trace>
  <inkml:trace contextRef="#ctx0" brushRef="#br0" timeOffset="31307.44">6772 10914 0,'24'0'47,"1"0"-47,0 0 15,50 0-15,148-25 16,-25 25 0,-24 0-1,-25 0 1,74 0-1,50 0 17,148-49-17,-148 49 1,0 0 0,0 24-1,0-24 1,0 0-1,24 0 1,-73 0 0,24 0-1,-149 0-15,174 0 16,0 0 0,-1 0-1,-73 0 1,-150 0-1,-24 0 48,0 0-47,0 0 109,0 0-110,-1-24 32,26 24-31,24-25-1,-24 0-15,74 0 16,-74 25 0,-50-25 15,-25 25-16,0 0 32,0 0-31,1 0 15,-1 0 0,0 0-31,-25-24 16,25-1 0</inkml:trace>
  <inkml:trace contextRef="#ctx0" brushRef="#br0" timeOffset="32011.46">11782 10641 0,'149'75'31,"-99"-51"-15,24 1-16,25 0 15,-49-25 1,-25 0-1,-25 25 48,0 0-47,0-1-1,-25 26-15,-25 0 16,-24 49-1,24-25 1,25-49-16,1 0 16,-1 25-1,25-26 1,-25-24 0,25 25-1,-25-25 79,50-25-78,0 1-1,24-26-15</inkml:trace>
  <inkml:trace contextRef="#ctx0" brushRef="#br0" timeOffset="33970.71">13395 6995 0,'-25'0'32,"25"25"-17,0 0 1,0 24-1,0 26 1,0 148 0,0 99-1,25-49 1,-25-50 0,0-99-16,0 75 15,0-26 1,0 1-1,0-25 1,-25 25 0,-25 49 15,50-124-15,-25-25-1,25-24 1,0 24-1,0-24 1,0 24 0,0 1-1,0-50 63,0-1-78,0 1 16,-24-25 31,-1 0 31,0-25-62,-25-24-1,25-26-15</inkml:trace>
  <inkml:trace contextRef="#ctx0" brushRef="#br0" timeOffset="34839.24">13320 6945 0,'0'50'47,"-25"0"-47,1 74 15,-26 24 17,-25-73-17,75-26-15,-24 1 16,-1 0 0,0-1-1,25-24 1,-25-25 31,25-50-32,0 26-15,50-51 16</inkml:trace>
  <inkml:trace contextRef="#ctx0" brushRef="#br0" timeOffset="35279.28">13221 7094 0,'50'25'31,"-26"25"-31,26-26 16,-25 1-1,74 99 1,-49-99-1,-26 25-15,26-50 16,-25 24 0</inkml:trace>
  <inkml:trace contextRef="#ctx0" brushRef="#br0" timeOffset="40087.17">13444 10021 0,'0'-50'47,"0"1"-31,0 24-16,0 0 16,25-148-1,0 49-15,99-199 16,0 1-1,-25 123 1,-25 1 15,1 74-31,24-25 32,-25-49-17,50 49 1,25-99-1,50 24 17,-150 175-17,75-50 1,75-75 0,-50 75-1,124-75 1,-149 100-1,24 24 1,26-24 0,49-1 15,50 1-15,-25 24-1,-74 25 1,-1 1-1,-98-1 1,98 25 0,-49 0-1,-74 0 1,24-25 0,-24 0-1,25 25 1,-1 0-1,-24 0 1,24 0 0,0 0 15,-49 0-15,25 0-1,-25 0 1,-1 0-1,1 0 48,0 0-47,0 0-1,0 0 63,-1 0-62,1 0-16,0-25 16,0 25-1,0 0 16,-1-24-15,1 24 0,0 0-1,-50 0 110</inkml:trace>
  <inkml:trace contextRef="#ctx0" brushRef="#br0" timeOffset="40695.18">18058 6052 0,'49'25'47,"-24"0"-47,25 25 16,-1-26-1,1 1 17,0 0-17,-1-25 1,-24 0 0,-25 50 46,-50-1-46,26-24-16,-26 49 15,0-24 1,1-25 0,24 0-1,0-25 1,25 24 15,-25-24-31,1 50 16</inkml:trace>
  <inkml:trace contextRef="#ctx0" brushRef="#br0" timeOffset="42591.24">13717 10294 0,'25'0'47,"0"0"-32,24 50-15,-24-26 16,173 51 0,-24-1-1,49 1 1,-49-51-1,-75 1 1,-24-25 0,24 25-1,124-25 1,50 0 0,149 0 15,-224-50-31,-74 26 31,-25-51-15,0 1-1,100-1 1,99-73 0,-125 73-1,-123 1 1,49-26-1,75-98 1,-26-50 0,-23 0-1,-26 50 17,-50 73-32,1 51 0,74-149 31,-74 124-31,49-125 15,-50 51 1,1-26 0,24-24-1,26-50 1,-26 25 0,75-198-1,-75 222 1,-24 76-1,0 48 1,24 1 0,-24 0-1,-50 49 1,24 50 0,-24-24 15,0-1 16,0 50 109,0-1-156</inkml:trace>
  <inkml:trace contextRef="#ctx0" brushRef="#br0" timeOffset="44025.23">13866 10542 0,'0'-25'109,"0"0"-109,-25 1 16,0-26-1,25 0 17,-49-24-17,49 49-15,-25-49 16,25 49 62,25 25-31,-1 0-31,1 0-16,50 0 15,-51 0 1,1 0-1,-25-25 79,0 0-78,0 1-16,25 24 15</inkml:trace>
  <inkml:trace contextRef="#ctx0" brushRef="#br0" timeOffset="48246.49">6648 5730 0,'0'-25'125,"24"0"-110,26 0-15,0-49 16,24 0 0,-49 24-16,49-49 15,1 0 17,-1-1-17,1 1 1,24 0-1,-25 49 1,75-74 0,-25 0-1,25 25 1,49 25 0,-49-1-1,74-24 1,-49 25-1,24-26 17,1 26-17,-25-25 1,-75 74-16,124-74 16,50 0-1,-25 24 1,25 1-1,0 24 1,-25 0 0,24-24-1,-123 24-15,124-24 16,0 74 0,0-50-1,25 26 16,24-26-15,25 25 0,-49 25-1,49 0 1,-148 0 0,-75 0-1,24 0 1,51 0-1,74 0 1,-50 0 0,-25 50-1,1 24 1,-100-24 0,-25-1-1,1 1 1,-25 24-1,98 1 1,26-1 0,-50 26 15,-50-51-15,75 26-1,50-1 1,-26 25-1,-98-74 1,-1 25 0,1-26-1,49 51 1,-50-1 0,50 1-1,-50-1 1,1-24-1,-1-1 1,1 26 0,-1-26-1,25 26 17,-24-26-17,-26-24 1,26 50-1,24-1 1,-25-49 0,1 24-1,-1 1 1,1-25 0,24 74-1,-25-74 1,-49 0-1,0-25 17,24 24-1,1 26-15,0-25-1,-26 0 1</inkml:trace>
  <inkml:trace contextRef="#ctx0" brushRef="#br0" timeOffset="49054.48">18231 5457 0,'25'0'15,"0"0"-15,25 0 16,-26 0-1,51 0 1,-26 0 0,-24 0-1,0 0 1,0 0 0,0 25-1,24-25 1,-49-50 31,0 25-32,0 1 1,0-51 0,-24 1-1,24 24 1,-25 1-1,0-1 1,0-24 0,0-1-1,0 1 17,25 49-32</inkml:trace>
  <inkml:trace contextRef="#ctx0" brushRef="#br0" timeOffset="52686.58">19968 10344 0,'0'-25'16,"0"0"0,0 0-1,0-24 1,0 24 0,-25 0-1,0-25 1,-24 50-1,24-24 1,-25-1 0,25 25-1,-24 0 1,-26 0 0,26 0-1,-26 0 1,-24 25-1,25-1 1,24 1 0,-24 0 15,24 0-15,0 0-1,-24-1 1,74 1-1,-50 0-15,26 0 16,-26 0 0,50-1-1,-50 26 1,26 24 0,-26-24-1,25 24 1,0 26-1,25-26 1,0-24 0,0 24-1,0-24 1,25 24 0,0 0-1,25 1 16,-26-25-15,26 24 0,-25-49-1,24 24 1,1-24 15,-50 0-31,50 25 16,24-26-1,-49 1 1,24-25 0,-24 0-1,50 50 17,-1-50-17,-49 0 1,24 0-16,1 0 31,-25 0-31,49 0 16,1-50-1,-26 50 1,26-49 0,-1-1 15,-49-24-31,49-1 31,-49 1-15,0 24-1,0-24 1,-25 49 0,0-50-1,74-24 1,-24 50-1,-25-26 1,-1 1 0,-24 49-1,0-25 1,0 1 0,-24-26-1,24 26 1,-50-1-1,50 25 1,0 1 15,-25-1-15,25 0 0,-49 0-1,24-24 1,0 49-1,25-25 1,-25 25 0,0-25-1,1 25 1,-1 0 0,0 0-1</inkml:trace>
  <inkml:trace contextRef="#ctx0" brushRef="#br0" timeOffset="55214.64">13643 10765 0,'24'0'62,"1"0"-62,0 0 16,49 50-1,1-50 1,74 25 0,24-1-1,100 1 1,25 50-1,-50-51 1,-149 1-16,50-25 31,99 0-15,50 0 0,98 0-1,-48 25 1,-100-25-1,-99 0 1,24 0 0,26 0-1,24 25 1,-25-25 0,-148 0-1,0 0 1,-26 0-1,76 0 1,-1 0 0,-50 0-1,1 0 1,-25 0 0,0 0-1,24 0 16,26 0-15,-26 0 0,1 0-1,-25 0 17,-1 0-17,1 0 1,0 0 46,0 0-46,0 0 78,0 0-79,-1 0-15</inkml:trace>
  <inkml:trace contextRef="#ctx0" brushRef="#br0" timeOffset="56642.86">13742 11063 0,'25'0'15,"-25"-25"95,-50 0-110,25 0 15,-24-24 1,-1-26 0,25 51-1,0-1 1,1 0-1,-1 0 1,25 0 0,-25 25-1,25-24 1,25 24 109,0 0-109,24 0-16,-24 0 15,99 0 1,-74 0-1,-1-25 1,-24 25 109,-25-25-31</inkml:trace>
  <inkml:trace contextRef="#ctx0" brushRef="#br0" timeOffset="62563.02">6375 5928 0,'0'50'47,"0"-25"-31,0 24-1,25 1-15,24 74 16,-24-50 0,0 26-1,0-51 1,-1 1-1,-24-25 1,0-75 125</inkml:trace>
  <inkml:trace contextRef="#ctx0" brushRef="#br0" timeOffset="64555.08">13171 6176 0,'25'-24'140,"0"-1"-140,0 25 16,24 0 0,-24 0-1,0 0 1,25 25 15,-50-1-31,49 26 16,-24-25-1,-25 0 17,0-1-32,-50 1 15,26 25 1,-1-1 0,0-24-1,25 0 1,50 0 109,-26-25-110,1 0-15,0 0 16,49 0 0,1 0-1,-26 0 1,1-50 0,-25 50-1,-25-25 157</inkml:trace>
  <inkml:trace contextRef="#ctx0" brushRef="#br0" timeOffset="67218.7">6201 10170 0,'0'25'78,"0"24"-63,0-24-15,-25 50 32,-24-1-17,-1-24 1,50-1 0,-25-49-1,75 25 126,0-25-126,49 0 1,74 0 0,-24 0-1,-174 0 110,1 0-109</inkml:trace>
  <inkml:trace contextRef="#ctx0" brushRef="#br0" timeOffset="67820.72">6300 10368 0,'0'50'47,"0"-25"-31,0 24-16,0 51 15,0-26 17,0-24-17,0-1 1,0-24-1,0-50 142,25 0-142</inkml:trace>
  <inkml:trace contextRef="#ctx0" brushRef="#br0" timeOffset="70037.45">12675 10319 0,'25'0'16,"-25"25"-1,0 24 1,0 26-1,0-51 1,0 1 0,25-25 31,24 25-32,-24-25-15,0 0 16,25 0-16,-1 0 15,-24 25 1,0-25 0,-25 25 31,0-1-32,-50 1 1,1 25-1,-26-25 1,50-1 0,1-24-1,24 25-15</inkml:trace>
  <inkml:trace contextRef="#ctx0" brushRef="#br0" timeOffset="70669.5">12675 10344 0,'25'0'78,"25"0"-62,-1 0-1,125-25 1,-100-50-1,1 75 1,-75-24 0</inkml:trace>
  <inkml:trace contextRef="#ctx0" brushRef="#br0" timeOffset="77216.12">18852 6226 0,'-25'0'32,"25"-25"93,0 0-94,-25 25-31,25-24 15,0-1 32,0 0-31,0 0 0,0 0-16,0 1 31,25 24-16,-25-25 1,25 25-16,-1 0 16,1-25-1,0 25 1,0 0 31,-25 25-47,25 0 78,-1-1-78,-24 1 16,0 0-1,0 25 1,-24-26-1,24 1 1,-25 25 0,50-50 109,-1-25-125,26 0 15,24 0 1,-24 1 0,-25 24-1,24 0 1,-24 0 15,-25 24-15,0 1-16,25 50 15,0-1 1,-25 0 0,0-24-1,-25 0 1,0-1-1,-24 1 17,24-50-17,0 25 1,0-25 0,0 0-1,1 0 1,-1 0 15,25-25-15,0-25-1,49 1 1</inkml:trace>
  <inkml:trace contextRef="#ctx0" brushRef="#br0" timeOffset="78656.16">19273 10294 0,'0'25'31,"0"0"-31,0 74 15,0-25 1,0 25 0,0-24-1,0-1 1,0-24 0,25-1-1,0 1 1,24-25-1,26 24 1,-26-49 0,-24 0-16,50 25 15,-26-25 17,-24-49-17,-25-26 1,0 26-1,0-51 1,-25 76 0,-24-26-1,24 50 1,0 0 0,-25 0-1,1 0 1,-26 0-1,26 50 1,-1 24 15,75-99 47,0-24-78</inkml:trace>
  <inkml:trace contextRef="#ctx0" brushRef="#br0" timeOffset="81417.34">8830 6003 0,'25'0'31,"-25"49"-15,0-24 0,0 0-16,25 25 31,0-50-16,0 0 48,-1 0-63,1 0 16,50 49-1,-26-49 1,-49 25-1,25-25 1,-25 25 0,0 0 15,0-1-15,0 1-1,-49 25 1,-1-50-1,0 49 1,-24-49 0,49 0 15,0 0-15,0-24-1,25-1 1,0 0-1,0 0 1</inkml:trace>
  <inkml:trace contextRef="#ctx0" brushRef="#br0" timeOffset="82041.36">8830 6028 0,'25'0'94,"0"0"-94,0 0 16,49 0-1,1-50 1,-1 0 0,-24 50-1</inkml:trace>
  <inkml:trace contextRef="#ctx0" brushRef="#br0" timeOffset="82746.92">9401 6003 0,'0'25'47,"0"-1"-31,0 1-16,25 25 15,0-1 1,-1-24-1,1 0-15,0 0 16,25-25 0,24-25-1,-49-25 1,0 1 0,-25-1 15,0 1-16,0 24 1,-25 0 0,-50 0-1,51 0-15,-1 25 16,-50-24 0,51 24-1,-1 0 16,25 24 1,-25-24-32,25 50 15,-25-25 1,25 24 0,0 26-1</inkml:trace>
  <inkml:trace contextRef="#ctx0" brushRef="#br0" timeOffset="83562.92">9054 8558 0,'25'24'47,"-1"1"-31,-24 25-1,75 74 1,-26-25-1,-49-74-15,25 49 16,0-49 0,-25-50 77,0 0-93,0-24 16,25 24-16</inkml:trace>
  <inkml:trace contextRef="#ctx0" brushRef="#br0" timeOffset="84330.96">9277 8409 0,'25'0'16,"0"49"-1,-25-24 1,0 0 0,0 49-1,0-49 1,0 0 0,24-25 30,1-25-30,0 25-16,49 0 31,-49 0-15,0 0-16,0 25 31,-25 25-15,49-1-1,-49-24 1,0 0 0,-49 0-1,-26 24 1,51-49 15,-1 0 0,0-25 1,25 1-17,0-51-15</inkml:trace>
  <inkml:trace contextRef="#ctx0" brushRef="#br0" timeOffset="84962.99">9227 8384 0,'0'25'63,"50"-25"-48,0 0-15,-1 0 16,50-25-1,-49-25 1,-50 26 140</inkml:trace>
  <inkml:trace contextRef="#ctx0" brushRef="#br0" timeOffset="87413.4">5730 7962 0,'0'25'47,"0"0"-47,0 0 16,25 0-16,-25-1 15,0 1 1,0 0-1,0 25 1,24-26 0,-24 1-1,25-25 48,0 0-32</inkml:trace>
  <inkml:trace contextRef="#ctx0" brushRef="#br0" timeOffset="88189.43">5904 7962 0,'0'0'0,"0"25"16,0 25 0,0-1-1,24 1 1,-24 0-1,25-26 1,0-24 0,0 0 15,0 0-15,-25-24-1,24-1 1,-24 0-1,0 0 1,0-24 0,0 24-1,0 0 1,-24 25 46,-1 0-46,0 0 47</inkml:trace>
  <inkml:trace contextRef="#ctx0" brushRef="#br0" timeOffset="90245.48">8483 11013 0,'0'50'94,"0"-25"-94,0-1 16,0 26-16,50 0 15,-50-1 1,0-24-16,25 25 15,-50-50 173,25-25-172,0 0-16,0 0 0</inkml:trace>
  <inkml:trace contextRef="#ctx0" brushRef="#br0" timeOffset="90925.49">8558 10964 0,'24'0'31,"-24"49"-31,0-24 15,25 25 1,-25-1 0,25-49 46,0 0-46,0 0-16,-1 0 15,1 0 1,0 0 0,0 25-1,0 0 1,-25 0 31,0 0-32,-25-25 17,0 0-17,0 0 1,0 0 15,1 0 16,24-25-47</inkml:trace>
  <inkml:trace contextRef="#ctx0" brushRef="#br0" timeOffset="91461.5">8558 10988 0,'24'25'31,"1"-25"-15,74 0-1,-49 0-15,0 0 16,24 0 0,-24-25-1</inkml:trace>
  <inkml:trace contextRef="#ctx0" brushRef="#br0" timeOffset="94229.57">15875 11485 0,'0'-25'31,"0"0"-15,25 0 0,49 0-1,-49 25 1,0 0 0,0 0 15,-25 25 16,0 0-32,-25 25 1,25-26 0,25 1 62,24 0-63,-24-25 1,-25 25-16,0 0 16,0 24-1,0 1 1,0-1-1,0 26 1,-25-50-16,-49 24 16,-100 26-1,50-51 1,75-24 0,73 0 93,1-24-93</inkml:trace>
  <inkml:trace contextRef="#ctx0" brushRef="#br0" timeOffset="96341.63">18033 8756 0,'-25'0'31,"0"0"-15,25-25 15,0 0-15,25 1-1,50-1 1,-51 25 0,1 0-1,0 0 1,0 0-1,-25 49 1,0 1 0,0 24-1,0 1 1,-25-50-16,-25 24 16,50-24-1,0 0 63,50-25-78,-25 25 16,0 0-16,49 24 16,-49-24-1,-25 0 32,-50 0-31,1 24-1,-1-49-15,25 25 16,-74 0 0,25-25-1,49 0 16,25-25-15,0 0-16,0-49 16,0 49-1,0 0 1</inkml:trace>
  <inkml:trace contextRef="#ctx0" brushRef="#br0" timeOffset="97125.65">18430 8731 0,'0'25'47,"0"0"-47,0 0 16,0 24 0,25 1-1,24-25 1,26-25-1,-26 0 1,26-25 15,-26-25-15,-49 25 0,0-24-1,-49 24 1,24-25-1,0 26 1,0 24 0,1-25-1,-51 25 1,25 0 0,1 49-1,-1 1 1,25-25-1,1 0 1,48-25 62,1 0-78</inkml:trace>
  <inkml:trace contextRef="#ctx0" brushRef="#br0" timeOffset="99293.7">15404 7317 0,'-25'0'16,"25"-24"15,0-1-15,0 0-1,0 0 1,0 0 0,50-24-1,-26 24 1,1 25-16,25 0 31,-1 25-15,-49 0-16,50 49 15,-50-49 17,0 24-17,0 1 1,-25-25-1,0 0 1,50-25 47,0 0-48,0 0 1,0 0 15,-1 0-15,-24 24 15,0 1-15,0 0-16,0 0 15,-24 49 16,-1-49-15,-25 0 0,25 0-1,1-25-15,-1 0 16,0 0 0,-25 0-1,50-75 1,0 50-1</inkml:trace>
  <inkml:trace contextRef="#ctx0" brushRef="#br0" timeOffset="100069.73">15825 7119 0,'25'25'62,"-25"24"-62,0-24 16,25 0-1,0-25 63,0 0-62,-1 0-16,1 0 16,25 0 15,-50 25 31,0 0-46,-75 24 62,51-49-15</inkml:trace>
  <inkml:trace contextRef="#ctx0" brushRef="#br0" timeOffset="100685.75">15850 7144 0,'0'-25'94,"25"-25"-78,0 26-1,49-26 1</inkml:trace>
  <inkml:trace contextRef="#ctx0" brushRef="#br0" timeOffset="103549.82">13915 6102 0,'25'0'31,"25"0"-15,74 0 0,74-25-1,26-24 17,-26 24-17,-49 25 1,0 0-1,-1-25 1,-48 25 0,-1-74-1,-25 74 1,-24-25 0,24 25-1,1-25 1,-26 25-1,26 0 1,-26 0 0,125 0-1,74-50 1,0 25 0,-124 1-1,-74 24 1,24 0-1,1 0 1,73 0 0,100 0 15,-124 0-31,-74 0 16,24 0 15,-24 0-16,49 0 1,1-25 0,-26 25-1,0 0 1,1 0 0,24 0-1,-74-25 1,0 25-1,-1 0 17,1 0-17,25 0 1,-1 0 0,-24 0 109,0 0 0,-25 25-125,25-25 15,0 0 1,24 25-1</inkml:trace>
  <inkml:trace contextRef="#ctx0" brushRef="#br0" timeOffset="104517.85">18107 5457 0,'50'50'93,"-25"-26"-77,24 1-16,-49 0 16,50 0-1,0 0 1,-1-25 0,-24 24 46,0-24 1,-25 25-48,0 0 1,0 0-1,0 0-15,-25-1 16,-74 101 0,24-1-1,26-50 1,24-24 0</inkml:trace>
  <inkml:trace contextRef="#ctx0" brushRef="#br0" timeOffset="105765.88">15503 5308 0,'25'25'62,"-25"25"-62,25 24 16,-1-49-16,-24 49 16,0-49-1,25 25 1,-25-26-1,0 1 1,0 50 15,0-51-15,0 1 0</inkml:trace>
  <inkml:trace contextRef="#ctx0" brushRef="#br0" timeOffset="106522.02">15801 5482 0,'0'49'47,"0"-24"-47,0 0 16,0 25-16,0-26 15,24 51 1,26-50-1,-25-1 1,24-24 0,1-24-1,0-1 17,-50-25-32,0 1 15,0-26 1,0 50-1,-25-24 1,25 24 0,-50 25-1,25-25 1,-24 0 15,24 25-31,0 0 0,0 0 16,1 0 31,24 25-32,0 0 1,0 0 0,0 49-1,-25-49 1,0 25-16</inkml:trace>
  <inkml:trace contextRef="#ctx0" brushRef="#br0" timeOffset="108890.09">2530 2431 0,'25'49'31,"24"-24"-16,-24 0-15,0 25 16,25 24 0,-50-49-1,25 0 1,-25 0 0</inkml:trace>
  <inkml:trace contextRef="#ctx0" brushRef="#br0" timeOffset="110586.13">2604 2456 0,'25'0'16,"-25"24"-16,25-24 15,25 75 1,-1-1 0,-24-24 15,0 0-16,-25 24 1,0 0 0,0 26-1,-25-51 1,0-49 31,-24 0-32,-1 0 1,50-25-16,-50 1 16,1-51-1,-1 1 1,25 24 0,25 25 15,25 25-16,0 0 1,0 0 0,0 0-1,24 0-15,-24 50 32,50 0-17,-26-1 1,26-49-1,-51 0 1,26 25 0,24-25-1,-24-50 1,24-24 0,-74 0-1,0 24 1,0 0-1,-24-24 1,-26 24 15,0 25-31,26-24 16,-26 24-16,0-25 16,-24 26-1,0-26 1,24 50-1,25 0 1,0 0 0,0 0-1,1 0 1,-26 0 0,0 0-1,1 25 1,49 49 15,-25-24-15,0 24-1,25-49 1,0 0 0,25-25 15,0 0-16,24-25 1,-24 0-16,50-74 16,-26 49-1,-24 1 1</inkml:trace>
  <inkml:trace contextRef="#ctx0" brushRef="#br0" timeOffset="111554.15">3225 2456 0,'0'24'31,"24"1"-16,1 25 1,25-1 0,-1 26-1,-24-25 1,-25-26 0,0 1-1,0-50 48</inkml:trace>
  <inkml:trace contextRef="#ctx0" brushRef="#br0" timeOffset="111962.16">3175 2431 0,'-25'0'47,"25"-25"62,0 0-109,50 0 16</inkml:trace>
  <inkml:trace contextRef="#ctx0" brushRef="#br0" timeOffset="112720.1">3398 2307 0,'0'25'47,"50"-1"-31,-50 26-1,49-25 1,-49 24-16,50-49 15,-25 50 1,24 0 0,1 24-1,-25-74 1,-25 25 15,0 0-15,-25-25 31,0 0-16,0 0-31,1 0 16,-1 0 15,0 0-16,25-25 48</inkml:trace>
  <inkml:trace contextRef="#ctx0" brushRef="#br0" timeOffset="113196.42">3274 2257 0,'25'0'141,"25"0"-141,-26-25 15</inkml:trace>
  <inkml:trace contextRef="#ctx0" brushRef="#br0" timeOffset="114337.08">3497 2257 0,'25'0'16,"0"25"0,49 49-1,-24-24 1,-25-25-1,0 24 17,0 1-17,-1-50-15,-24 50 16,25-50 0,-25-25 140,0-25-141,0 1 1,0-51 0,0 51-1,0 24 1,0 50 125,0 24-126,0-24-15,0 50 16,25-51-1,0 26 1,-25-25 0,25-25-1,-1 0 1,1 0 0,0 0-1,-25-25 32,0 0-16,0 0-31</inkml:trace>
  <inkml:trace contextRef="#ctx0" brushRef="#br0" timeOffset="115037.92">4043 2034 0,'0'0'0,"0"25"0,-49 49 15,24-24 1,25-25 15,25-25 1,-25 24-17,24-24 1,26 25-1,24 0 1,-49-25 0,-25 25 46,-25 0-31,25-1-31,-49 1 16,24 0 15,0-25 16,0 0-31,25-25-1</inkml:trace>
  <inkml:trace contextRef="#ctx0" brushRef="#br0" timeOffset="115501.97">4217 1786 0,'25'50'31,"-1"-26"-15,1 26-16,50 24 16,-26 1-1,1-50 1,-50-1-1,0 1 48,-25-25-32,0 0-31</inkml:trace>
  <inkml:trace contextRef="#ctx0" brushRef="#br0" timeOffset="115909.93">4192 2183 0,'25'0'78,"24"-50"-63,1-24-15,0 49 16,24-49 0,-74 49-1,0 50 63</inkml:trace>
  <inkml:trace contextRef="#ctx0" brushRef="#br0" timeOffset="116301.99">4490 1960 0,'0'0'0,"24"0"15,26 24 1,24 1 0,-74 0-1,0-75 63,0 26-78,0-1 16,0-25 0,0 25-1,0-24 1</inkml:trace>
  <inkml:trace contextRef="#ctx0" brushRef="#br0" timeOffset="117421.98">4862 1687 0,'-25'0'15,"0"0"1,0 0-16,0 0 15,1 49 1,24 26 0,-25-26-1,25 1 1,0-25 15,25-25-15,-1 0-1,1-25 1,-25-49 0,0 49-1,0 0 1,25 25 46,0 0-46,0 25 0,0-25-1,-25 25-15,24-1 32,1 1-17,-25-50 16,0 1-15,0-26 0,0 0-16,0 1 15,0-26 1,0 1 0,25 74 77,0 25-93,0-1 16,49 26 0,0 0-1,-24-25 1,-50-1 62,-25 1-62,25 0 15,-25-25-16,25-25-15,-49-49 16</inkml:trace>
  <inkml:trace contextRef="#ctx0" brushRef="#br0" timeOffset="117837.99">4688 1389 0,'25'25'47,"-25"0"-31,0-1-1,25 1 1,-25 0 0,24 49-1,-24-24 1</inkml:trace>
  <inkml:trace contextRef="#ctx0" brushRef="#br0" timeOffset="118702.05">3101 3621 0,'49'0'32,"26"0"-32,247-99 15,422-149 17,496-223-17,-322 148 1,-670 199-16,75 0 15,-100 25 1,-173 25 0,-50 49 15,-25 25 31,-25 0-46,25-25 0,1 0-16,-26-24 15</inkml:trace>
  <inkml:trace contextRef="#ctx0" brushRef="#br0" timeOffset="157279.23">23341 4018 0,'0'25'31,"0"0"-15,0 25-16,25-50 15,-25 24-15,0 26 31,0 24-15,25-24-16,0 24 31,-25 1-15,24-26 0,1 26-1,-25-50-15,0 49 16,25 0-1,0 26 1,0-1 0,-1 0-1,1-49 1,-25 24 15,0-49-31,25 25 16,-25 24-1,25-24-15,-25 24 16,0 0 0,25 26-1,24-1 1,-49 25 0,25-25-1,-25 100 1,0-100-1,0 0 17,0 0-17,0 25 1,0-25 0,0-24-1,0 24 1,0-49-16,0 24 15,0 50 1,50 99 0,-26 50 15,1-149-15,0 25-1,25 50 1,24 24-1,-24-25 1,-25-74 0,24 50-1,1 24 1,-25-49 0,24-25-1,-49 0 1,25 0-1,25 50 1,-26-25 0,1-25-1,0-25 1,0 0 0,24 50-1,-49-75-15,0-24 16,25 24-16,0-24 15,-25 99 17,0-75-17,25 25 1,-25-24 0,0 148 15,0-198-31,0 0 15,0 74 1,0 0 0,0-24-1,0-26 1,0 1 0,0-25-1,0 24 1,0 1-1,0-25 17,0 24-17,0 1 1,0 24 0,0-24-1,0-25 1,0-1 46,-25-24 1,0-24-63,-24-51 15,-26-98-15</inkml:trace>
  <inkml:trace contextRef="#ctx0" brushRef="#br0" timeOffset="158865.79">21630 5705 0,'24'0'62,"26"0"-62,25-25 16,24-24-16,50 24 16,396-124 15,-148 75-15,-74 49-1,-51 25 1,1 0-1,-25 0 1,-99 0-16,124 0 16,0 0-1,25 0 1,74-25 0,24 0-1,76 25 1,-26 0-1,1-49 1,-249 49 0,1 0-16,371 49 31,-223-49-15,-74 25-1,0 0 1,0-25-1,0-25 1,-25-25 0,99-24-1,-74 0 1,124-26 0,49 1-1,-24 25 1,-100 24-1,-247 25 1,-26 25 0,-49-25 46,25 25 1</inkml:trace>
  <inkml:trace contextRef="#ctx0" brushRef="#br0" timeOffset="170884.51">23738 4539 0,'25'-25'78,"-25"1"-62,25 24-1,-25-25-15,74 0 32,25-49-17,-49 74 1,-25 0-1,24 0 1,-24 0-16,-25 49 16,50 26-1,-25-26 1,-1 50 0,-24-74-1,-49 25 16,-1-1-15,1-49 0,24 50-1,-25-50 1,1 50 0,-1-25-1,25 24 1,-25-24 15,26-25-15,24 25 46,24-25-31,1 0-31,25 0 16,49 0 0,75-25-1,-100 25 1</inkml:trace>
  <inkml:trace contextRef="#ctx0" brushRef="#br0" timeOffset="174188.22">25202 3820 0,'0'25'110,"0"24"-95,-25-24-15,25 0 16,0 49 0,0-24-1,0 24 1,0-24-1,0 24 1,-25 50 0,25-74-1,0 24 1,0-24 0,0 24-1,0 1 1,25-26-1,-25 1-15,0 49 16,49 1 0,-24-1 15,0-25-15,0 25-1,-25-24 1,49 49-1,-24-25 1,0 25 0,25 50-1,-50-75 1,0 75 0,24 98-1,1-48 1,50-1-1,-26-25 1,50 224 0,1-174-1,-1 25 17,-49 0-17,-1 24 1,-49-49-1,0 25 1,0-25 0,25 25-1,0-50 1,0 50 0,-1 0-1,26 0 1,-25-25-1,-25-99 1,49-25 15,-24 25-15,50 74 0,-75-124-1,0-24 1,24-51-1,-24 1 17,0 0 108,25-25-108,-50 0 124,1-25-141,-26 0 1,25-24-16,-24 24 16</inkml:trace>
  <inkml:trace contextRef="#ctx0" brushRef="#br0" timeOffset="175729.81">25524 4440 0,'0'-25'63,"0"0"-32,25 1-31,0-1 16,-1-25-1,1 25 1,0 1 0,0 24-1,0 0 32,-25 24 0,0 1-47,0 25 16,0-25-1,0 24 1,0-24-1,0 0 32,0 0-31,24-25 62,1 0-78,0 24 0,0-24 16,49 50-1,-49-25 1,0 24 15,-25-24-15,0 25-1,0-25 1,-75 24 0,51-24-1,-26 25 1,25-50 0,0 0 15,1 0-16,24-25 32,0 0-47,0 0 16</inkml:trace>
  <inkml:trace contextRef="#ctx0" brushRef="#br0" timeOffset="177185.17">26789 3721 0,'0'49'15,"0"1"1,25 124 0,0 49-1,-1 25 1,26 25-1,24 0 1,-24-50 0,-25 25-1,0 25 17,0-174-32,-1 50 15,-24-25-15,25 149 16,-25-1-1,0-23 1,0-101 0,0 76-1,50 48 1,24 51 0,1 99-1,24-150 1,-50-48-1,-24-51 17,25 75-17,-1 0 1,-24 0 0,0 125-1,0-101 1,-25-148-1,25 25 1,-1-25 0,-24 0-1,25-49 1,-25-1 0,0 0-1,0 1 1,0-1-1,0 1 1,0-1 0,0-24-1,0-1 1,0 1 0,0 0 15,25-1-16,-25-74 126,0-24-141,25-75 16</inkml:trace>
  <inkml:trace contextRef="#ctx0" brushRef="#br0" timeOffset="178675.96">27583 4217 0,'0'25'125,"0"24"-109,-50 1-16,25 24 16,1-24-1,-1-25-15,-50 49 16,1 0-1,49-24 1,75-50 109,-25 0-125,-1 0 16,26 0-16,24-50 15,125-74 32,-174 124-31,-1-24-1,-48 24 126</inkml:trace>
  <inkml:trace contextRef="#ctx0" brushRef="#br0" timeOffset="179107.27">27583 4539 0,'0'50'63,"0"24"-63,25 25 15,-25 125 1,24-26 0,26-123-1,-50-26 1,0-98 62,0 24-62</inkml:trace>
  <inkml:trace contextRef="#ctx0" brushRef="#br0" timeOffset="180719.95">28327 3646 0,'0'50'63,"0"0"-63,0 24 15,50 124 1,-1 50-1,1 25 1,-1-25 0,1-49-1,49-1 1,-49-74 0,-1 75-1,26-1 1,24 75-1,0 149 17,-99-298-32,25 0 15,-25-25 1,50 174 0,24 24-1,-24-148-15,-1 124 16,51 50-1,-51-51 1,1 1 0,-25 0-1,-1 0 1,51-50 0,-50 25-1,74 99 1,-50-98-1,1-26 1,-50-50 0,0-24-1,0-25 17,25 50-17,0-100 1,-25 50-1,0-74 1,24 49 0,1 0-1,0-24 1,-25-26 0,0-24 15,0 0-16,0 25 1,0-26 15,0 1 32,0 0-63,0 0 15,0 0 1,0-1 0,0 1-1,0 50 1,0-51 0,-25 1-16,25 25 15,-49-75 48,-26-173-48,-74-1-15,-24-421 32</inkml:trace>
  <inkml:trace contextRef="#ctx0" brushRef="#br0" timeOffset="181855.98">29021 4167 0,'0'25'31,"-49"0"-15,24 74 0,0-25-1,25-24 1,0-25-1,25 0 17,0-25-17,24 24 1,-24-24 0,25 50-1,-50-25 16,25-25-31,-25 25 16,0-1 0,-25 26-1,-25-25 17,25 0-32,-49 24 15,24-24 1,26-25 31,-1 0-32,25-25 1,0 0 0</inkml:trace>
  <inkml:trace contextRef="#ctx0" brushRef="#br0" timeOffset="182401.64">29344 4142 0,'149'-74'16,"-124"74"-16,-1 0 31,-24-25 16</inkml:trace>
  <inkml:trace contextRef="#ctx0" brushRef="#br0" timeOffset="183116.73">28823 4217 0,'25'0'47,"0"0"-31,-1 0-1,1 0-15,50-25 32,-26 0-17,1 25 1,0-25 0,-26 25-1,1 0 79,-25-24-78,25 24-16,-25-25 15</inkml:trace>
  <inkml:trace contextRef="#ctx0" brushRef="#br0" timeOffset="184822.59">30212 3299 0,'-25'25'15,"0"49"1,25 75 0,-24 124-1,-1 49 1,25 26 0,25-200-16,-1 125 15,101 149 32,-76-124-31,1-25-1,-1 24 1,51 150 0,-51-274-1,75 249 1,-49-149-1,24 49 17,-50-24-17,26 0 1,-1-26 0,25 1-1,26 174 1,-26-26 15,-74-272-31,49 99 16,-49-99-1,24-25 1,-24 50 0,0-100-16,-25-24 15,25 24 1,0 50-1,-25-25 1,24-49 15,-24 25-15,0-26 0,0 26-1,0-26 1,25-24-16,-25 0 15,0 0 17,0-1-17,0 26 1,0 0 0,0-26 30,0 26-30,0-25-16,0 49 31,0-49-15,-25-25 0,25 25 30,0 24-30,25-49 0,-25 25-1,0-50 188,-49-74-187,24-25-16,25-25 16,25 1-16</inkml:trace>
  <inkml:trace contextRef="#ctx0" brushRef="#br0" timeOffset="186190.64">30882 3597 0,'-25'0'47,"0"49"-47,0-24 16,1 124-1,-1 0 1,25-75 0,0-49-16,0 49 15,0-24 1,0 0 0,49-26-1,1 1 1,0 0 15,-26-25-15,1 0-1,25 0 1,-1-25 0,-24 0-1,-25-49 1,0-25-1,0 74 17,0 0-17,-25 25 1,1 0-16,-1-25 16,-25 1-1,25 24 1,1 0 15,-26 0-15,25 0-1,-24 0 32,49 24-47,-25-24 16,25 25 15,0 0-15,74-25-1</inkml:trace>
  <inkml:trace contextRef="#ctx0" brushRef="#br0" timeOffset="191537.01">21977 7069 0,'25'0'63,"0"0"-48,24 0-15,1 0 16,74 0 15,74-49-15,224-26 0,49 1-1,-24 74 1,-249 0-16,75 0 15,-50 0 1,-74 0 0,-25 0 15,25 0-31,124 0 31,124 0-15,-199 0-1,75 0 1,-124 0 0,0 0-1,-25 0 1,24 0 0,125-25-1,-124 25-15,149 0 16,49 0-1,75-50 1,-25 50 0,-1-24-1,1 24 1,-25 49 0,50 1-1,-25-25 16,124-25-15,-199-50 0,-49 0-1,-25 1 1,-49-1 0,-125 25-1,25 1 1,-49-1-1,-25 25 17,-25-25-17,25 25 1,-1 0 0,1-25 77,0 25-77,25 0 0,-26-25-16,1 25 15,0 0 63,-25-24-62,25 24 0,-25-50-1,0 25 1</inkml:trace>
  <inkml:trace contextRef="#ctx0" brushRef="#br0" timeOffset="202970.86">22696 14039 0,'0'25'32,"0"0"-17,25 0-15,-25 24 16,0 51-1,0-76 1,0 1 15,0 0 110</inkml:trace>
  <inkml:trace contextRef="#ctx0" brushRef="#br0" timeOffset="203522.87">22746 13866 0</inkml:trace>
  <inkml:trace contextRef="#ctx0" brushRef="#br0" timeOffset="204578.9">22994 14139 0,'25'0'94,"-25"-25"-78,0 0-1,0-25 1,0-24 0,0 24-1,0 1 1,-50-1-1,50 25 1,-25 25 0,25-24-1,0 98 63,0 50-62,25 25-16,0-50 16,25 224-1,-1-150 1,-24-49 0,-25-99-1,0 25-15,0-26 31,-25-24-15,0 0 0,1 0-1,-1 0 1,0 0 0,25-49-1,0-75 1,25-25-1,24 75 1,-24 24-16,0 25 16,0-24-1,0 49 1,-25-25 0</inkml:trace>
  <inkml:trace contextRef="#ctx0" brushRef="#br0" timeOffset="205729.05">23837 14039 0,'0'-24'0,"0"-1"31,-25 0-31,1 25 16,-1 0-1,0 0 1,-25 0 0,26 0-1,-26 0-15,-24 74 16,24 1 0,0-1-1,50-24 1,25 24-1,25 1 1,24-26 0,-49-24-1,25-25 1,-1-25 0,1-24-1,-1-1 16,-24-124-15,25 1 0,-25 148-1,-25-25-15,0 1 16,0-1 0,0 1-1,0 73 173,0 1-188,0 0 15,-25-25 79,25-25-78,0-24-16,0 24 15,-50-25 1,50 25-16</inkml:trace>
  <inkml:trace contextRef="#ctx0" brushRef="#br0" timeOffset="206049.06">23837 13643 0,'0'0'16,"0"24"15,0 51-15,0 49-1,50-25 1,-25 25-1,0-50 1,-1 1 0,1-75-1,25 0 63,-25-50-62,49 50 0</inkml:trace>
  <inkml:trace contextRef="#ctx0" brushRef="#br0" timeOffset="206609.07">24284 13717 0,'-25'0'16,"0"0"-16,0 0 15,-24 74 1,-1 1 0,25-1-1,1 1 1,24-26 0,0 1-1,24-25-15,1-1 16,0 1-1,0-25 1,0 0 0,24-25-1,1-24 1,-25 24 0</inkml:trace>
  <inkml:trace contextRef="#ctx0" brushRef="#br0" timeOffset="207193.09">24408 13791 0,'0'50'16,"0"-25"-16,0 0 15,0 24-15,0-24 16,25 49 0,-1-49-1,1-25 1,25 25-1,-25-25 1,-1-25 0,-24-49-1,0-25 1,0 49 0,0 75 77,0 24-93,0-24 16,0 0 0,25 0-1,0-25 1,0-25 15,-25 0-15,0 0-16</inkml:trace>
  <inkml:trace contextRef="#ctx0" brushRef="#br0" timeOffset="207620.06">24681 13667 0,'24'25'31,"1"0"-31,25 49 16,-1-24-1,1 0 1,-50 24 0,0-24-1,0-1 1,0-24-1,0 0 17</inkml:trace>
  <inkml:trace contextRef="#ctx0" brushRef="#br0" timeOffset="208068.08">25177 13767 0,'-25'-25'32,"50"25"15,0 0-32,-1 0 1,1-25-16,0 25 15,0 0 1</inkml:trace>
  <inkml:trace contextRef="#ctx0" brushRef="#br0" timeOffset="208396.08">25276 13965 0,'25'0'47,"0"0"-32,-1 0-15,51 0 16,-26 0 15</inkml:trace>
  <inkml:trace contextRef="#ctx0" brushRef="#br0" timeOffset="212374.91">25202 13543 0,'24'50'78,"-24"-25"-62,0 24-16,0-24 15,25 99 1,25 75 0,-25 49-1,-1-199-15,1 1 32,0 0-17</inkml:trace>
  <inkml:trace contextRef="#ctx0" brushRef="#br0" timeOffset="213077.87">25127 13990 0,'25'0'78,"0"0"-78,49 0 15,1-50 1,-1 25 0,-49 25-1,-25-24 95,25 24-95</inkml:trace>
  <inkml:trace contextRef="#ctx0" brushRef="#br0" timeOffset="213715.09">25846 13692 0,'-24'0'32,"-1"0"-17,0 25 1,-49 49-1,24 1 1,25-26 0,25 26-1,0-26 17,0-24-32,25 0 15,0 0 1,49-25 15,-49 0-31,49 0 16,-24-25-1,0 0 1</inkml:trace>
  <inkml:trace contextRef="#ctx0" brushRef="#br0" timeOffset="214178.24">26194 13618 0,'0'0'0,"-50"49"16,25-24-1,-24 25-15,-26 99 16,75-100 0,0 26-1,0-51 1,0 1 0,0 0-1,50 0 1,49-25 15,-74-50-15</inkml:trace>
  <inkml:trace contextRef="#ctx0" brushRef="#br0" timeOffset="-214680.07">26343 13618 0,'0'25'15,"0"-1"-15,0 26 16,0 0 0,24 24-1,1-24 1,50-26 0,-26-24-1,-24 0-15,49-24 16,-24-51 15,-50 26-15,0-26-1,0 26 1,0 73 78,0 1-94,0 0 15,0 25 1,0-26 0,0 26-1,0-25 1,25 24-1,-25-24 1,49-25 0</inkml:trace>
  <inkml:trace contextRef="#ctx0" brushRef="#br0" timeOffset="-214348.34">26913 13643 0,'0'0'0,"0"24"0,-25 26 15,25 0-15,-25-1 16,25 50 15,0-74-15,0 0 0,0 0-16,25-25 31,0-75-31</inkml:trace>
  <inkml:trace contextRef="#ctx0" brushRef="#br0" timeOffset="-213946.58">26913 13543 0,'0'25'16,"25"0"0,24 49-1,-49-49 1,75 50 0,-50-26-16,-25-24 15,25-25 1,-1 0 15,-24-74-15,0-50-1,0 74 1,0 25 0</inkml:trace>
  <inkml:trace contextRef="#ctx0" brushRef="#br0" timeOffset="-213402.82">27285 13271 0,'25'24'47,"25"26"-47,-26 24 16,51 50-1,-26-49 1,-24-26 0,-25 26-1,-25-1 1,-49-24 0,49-1-16,-49 1 15,24 0 1,25-26-1,50-73 32,25-50-31</inkml:trace>
  <inkml:trace contextRef="#ctx0" brushRef="#br0" timeOffset="-212295.82">28203 13295 0,'0'0'0,"-25"0"47,0 25-31,1 25-16,-1-25 15,-50 49 1,50-49-16,-24 49 16,-1-49-1,1 49 1,-1-24-1,100-25 173,-26-25-172,26 0-1,49 0 1,25 0-1,-74 0 1,-50-25 47</inkml:trace>
  <inkml:trace contextRef="#ctx0" brushRef="#br0" timeOffset="-205789.49">28972 13444 0,'0'-25'63,"-50"25"-63,25 0 16,1 0-1,-1 0 48,0 0-48,0 0-15,25 25 16,-25 0 0,25 25-1,0 24 1,0-24-1,0-1 1,0-24 0,0 0-1,25-25-15,0 0 16,0 0 0,0 0 15,-25-75-16,49 1 1,-49 24 0,0-24-1,0 0 17,0 24-17,0-24 1,0 49-1,0-25-15,0 0 16,0 26 0,0-1 15,0 50 110,0-1-126,0 26-15,0 0 16,25 24-1,25 25 1,-1-24 0,1-1-1,-25-49 1,0 0 0,-1-25 46,26-25-46,-25-25-16,24 26 15,-49-1-15</inkml:trace>
  <inkml:trace contextRef="#ctx0" brushRef="#br0" timeOffset="-205266.02">29270 13320 0,'-25'0'78,"25"50"-63,0-25-15,0 49 16,0-49 0,25 24-1,-1 1 1,26 0-1,0-26 1,-26-24 0,1 0-1,25-49 1,-1-26 0</inkml:trace>
  <inkml:trace contextRef="#ctx0" brushRef="#br0" timeOffset="-204809.16">29592 13271 0,'0'24'31,"0"1"-15,50 74-1,-26-49 1,-24-25 0,25-25-1,0-25 32,-25-25-31,0 26-16,0-1 15,0-25 1,0 25 0,25 1 46</inkml:trace>
  <inkml:trace contextRef="#ctx0" brushRef="#br0" timeOffset="-204393.16">29840 12973 0,'25'0'31,"0"49"-31,-1 1 16,26 24 0,-25-24-1,24 25 1,-49-1 0,0 0-1,0 26 1,0-51-16,0 1 15,0-25 1,-49-25 31,24 0-31</inkml:trace>
  <inkml:trace contextRef="#ctx0" brushRef="#br0" timeOffset="-202958.52">24333 15528 0,'-24'0'62,"-1"0"-46,0 0-1,-25 0 1,1 25-16,-1 49 16,1 0-1,49-49 1,0 25-1,49 24 1,1 1 0,-25-26 15,-1-49-15,1 0-1,25 0 1,24-99-1,25-99 1,-49 98 0,-50 1-1,0 0 1,0 24 0,0 26-1,-25-26 1,-24 1-1,24 74 79,25 25-31,0 24-63,25-24 15,-25 0-15,24 74 16,26 25 0,0 50-1,-26-100 1,1-49-1,0 25 1,-25-25 0,25-25 31,0 0-16,24 0-31,-24 0 15,0 24-15</inkml:trace>
  <inkml:trace contextRef="#ctx0" brushRef="#br0" timeOffset="-202318.33">24978 15404 0,'25'49'62,"0"-24"-62,0 50 32,49-26-17,-74-24 1,25 0-16,0 0 15,-25-1 1,0-98 47,0 24-63,25-49 15,-25 25 1,0 24-1,0 25 1,24 25 109,1 50-125,25-25 16</inkml:trace>
  <inkml:trace contextRef="#ctx0" brushRef="#br0" timeOffset="-201134.61">24805 15429 0,'24'24'47,"-24"1"-32,50 50 1,-25-1 0,0-24-1,24-1 1,-24-24-1,0-25 1,0 0 0,24 0-1,1 0 1,0 0 0</inkml:trace>
  <inkml:trace contextRef="#ctx0" brushRef="#br0" timeOffset="-200637.28">25499 15056 0,'0'25'31,"0"0"-15,50 0 0,-1 74-1,-24-74-15,25 49 16,-50 1 0,0-26-1,0 26 1,0-50-1,0-1 1,49-48 47</inkml:trace>
  <inkml:trace contextRef="#ctx0" brushRef="#br0" timeOffset="-200204.07">25971 15180 0,'-25'0'32,"0"0"-17,25 25-15,0 0 16,25-25 31,24 0-32,1 0 1,49-25 0,-24 0-1,-51 25 1,1 0-1,25 0 1</inkml:trace>
  <inkml:trace contextRef="#ctx0" brushRef="#br0" timeOffset="-199892.06">26095 15453 0,'24'0'47,"26"0"-32,0-49 1,-1-1 0,-24 50-1,0 0 1,0 0-16</inkml:trace>
  <inkml:trace contextRef="#ctx0" brushRef="#br0" timeOffset="-198736.11">27087 15280 0,'0'0'0,"-25"-25"16,0 0-1,-25 0 1,1 0 0,24 1-1,-25 24 1,-24 0-1,24 0 1,-24 24 15,49 26-15,25 0-16,0-26 16,0 1-16,0 50 15,25-1 1,25-24-1,-1-25 1,26 24 0,73-49-1,-48-25 17,-100-24-32,0-50 31,-50-50-16,25-25 1,-24 25 0,24-24-1,-50 98 1,51 26 0,24 73 30,0 51-30,0-26-16,0 100 16,0 25-1,74-1 1,0-73 15,-24-26-15,0 1-1,-25-51 1,-25 1 0,49 25-1,1-25 1,-1-25 0,26-50-1,-26 50 1</inkml:trace>
  <inkml:trace contextRef="#ctx0" brushRef="#br0" timeOffset="-198269.79">27310 14982 0,'-25'25'31,"0"0"-31,-24 99 16,49-25 0,0 0-1,0-24 16,0-26-15,25-49-16,24 50 16,26-50-1,-26 0 1,26-50 0</inkml:trace>
  <inkml:trace contextRef="#ctx0" brushRef="#br0" timeOffset="-197703.42">27558 15032 0,'-25'0'0,"0"74"32,25 0-17,0-24 1,0 0 0,0-26-1,25-24 1,25 0-1,-25 0-15,24-74 16,-49 49 0,0-49-1,0 24 1,0 100 62,0-25-62,0-1-1,0 26 1,25-25 0,0 24-1,49-49 1,-49 25-1,25-50 1</inkml:trace>
  <inkml:trace contextRef="#ctx0" brushRef="#br0" timeOffset="-197311.16">27930 14833 0,'0'50'46,"25"-25"-30,0 24-16,-1 1 16,-24 24-1,0-24 1,-49 24 0,49 1-1,0-125 48</inkml:trace>
  <inkml:trace contextRef="#ctx0" brushRef="#br0" timeOffset="-196670.45">28327 14684 0,'0'50'62,"25"-25"-62,-25 0 16,49 99 0,26 0-1,-50-50-15,24-24 16,1 24 0,-25-49-1,-25 0 1,0-1-1,24-24 17,-24-24-32</inkml:trace>
  <inkml:trace contextRef="#ctx0" brushRef="#br0" timeOffset="-196174.43">28228 15032 0,'25'0'46,"-1"0"-46,1 0 16,25 24 0,24-24-1,50 0 1,-25 0 0,50-24-1,-149-1 1,0 0 15,-25 25-15,1 0-16</inkml:trace>
  <inkml:trace contextRef="#ctx0" brushRef="#br0" timeOffset="-195440.4">29270 14833 0,'-25'0'15,"0"0"1,0 0 0,-24 0-16,-1 50 15,-25 24 1,51 1-1,24-26 1,0 26 0,0-26-1,0-24 1,49 25 0,1-1-1,24-24 1,26-25-1,-26-25 1,0-24 0</inkml:trace>
  <inkml:trace contextRef="#ctx0" brushRef="#br0" timeOffset="-195008.39">29716 14635 0,'-74'74'31,"74"-49"-31,-25 74 16,25-24 0,0-1-1,0-24 1,0-26-1,74 26 1,1 0 15,-26-26-15,50 1 0,-49-25-16</inkml:trace>
  <inkml:trace contextRef="#ctx0" brushRef="#br0" timeOffset="-194452.58">30063 14660 0,'-25'0'0,"25"24"15,-24 51 1,24-26 0,24 26 15,1-50-15,0 24-1,0-49 1,0 0-16,49-25 15,-24-49 1,-50 24 0,0-24-1,0 24 1,-25 50 62,25 50-62,0 0-1,0-1 1,0 1 0,25-1-1,24 26 1,1-26-1,24 1 1,-49-50-16</inkml:trace>
  <inkml:trace contextRef="#ctx0" brushRef="#br0" timeOffset="-194188.4">30584 14784 0,'0'0'0,"0"24"16,0 51-1,-25-26 1,1 51 0,24-51-1,0-24 1,0 0-16,0 0 15,74-50 1,-24-74 0</inkml:trace>
  <inkml:trace contextRef="#ctx0" brushRef="#br0" timeOffset="-193803.51">30609 14536 0,'0'24'16,"0"1"-1,25 25 1,0-25-16,24 49 15,-24-49 1,0 0 0,0-25-1,-1-100 1,-24 1 0,0 0 15,0 0-16,25 124 17,25 24-17</inkml:trace>
  <inkml:trace contextRef="#ctx0" brushRef="#br0" timeOffset="-193339.49">30956 14213 0,'25'25'16,"-25"0"-16,25 24 15,0 1 1,74 148-1,-99-74 1,0-24 0,0-51-1,0 26 1,-25-1 0,25 0-1,25 26 1,24-51-1,-49-24-15</inkml:trace>
  <inkml:trace contextRef="#ctx0" brushRef="#br0" timeOffset="-191595.45">21853 13717 0,'-25'0'78,"0"0"-78,-24 0 15,24 25-15,0 0 16,0 24 0,0 100-1,1-25 1,24-25-1,124 50 1,74 25 0,-24-25-1,-100-100 1,-74-24 0,0 0 15,-74 49-16,24-24 1,1-50 0,49-25 31,24 25-1,-24 50-46,0 24 16,25 0-16,-25 299 16,0-1-1,75-75 17,-1-74-17,25-123 1,-49-51-1,-25-49 1,24 0 0,26 0-1,-26-24 1,1-1 0,-1 0-1,26-25 1,-75 25-1</inkml:trace>
  <inkml:trace contextRef="#ctx0" brushRef="#br0" timeOffset="-190667.42">17066 15081 0,'0'50'16,"0"-1"-16,24 150 15,1-75 1,25-25 0,-1-24 15,-49-51-16,25-24 1</inkml:trace>
  <inkml:trace contextRef="#ctx0" brushRef="#br0" timeOffset="-188605.57">17388 14908 0,'199'0'16,"-150"0"-1,1 49 1,24 26 0,-74-26-16,25 150 15,-25-75 1,-50-50 0,-24 1-1,0-26 1,-26-24-1,51-25 1,24-50 0,25 26-1,0-1 17,25 25-1,-1 0-31,51 74 15,24 1 17,50-1-17,25 0 1,74-74 0,-100 0-1,-123-49-15,0-1 16,-25-24-1,0 24 1,0 25 0,-50-24-1,1 24 17,24 0-32,0 25 15,0 0-15,1 0 16,-1 25 31,25 49-32,0 1 1,49-26 0,-24-24-1,25 0 1,-25-25-16,24 0 15,26-50 1,-75-24 0,0 0-1,0-26 1,0 51 0,-75-51-1,50 100 1,1 0 15,24 25 0,0 0-31,0 50 32,49-26-17,1 26 1,-25-51-16,24 1 15,1 0 1,0-25 0,-1 0-1,1-74 1,-25 24 0,24-24-1,-49 24 1,0 25-1,-25 25 48,1 0-47,-1 0-1,0 0 1,0 75-1,25-51-15,0 26 16,0 24 0,0-49-1,25-25 1,0 0 0,0 0-1,49-99 1,-74 49 15,0 1-15,25 49 15,0 0 0,-1 49-15,1-49 46,0-24-46,0-76 0,24 75 15,-24 25-16,0 0 1,0 0-16,-25 25 63,0 0-48,-25 0 1,0 25-1,25-26 1,-25-24 15,1 0-15,24-24 15,24-1-31,-24 0 16</inkml:trace>
  <inkml:trace contextRef="#ctx0" brushRef="#br0" timeOffset="-186972.35">19174 15131 0,'-25'0'31,"0"49"-15,1-24 0,-1 50-1,0-26 1,25 1-1,25 0 1,49-1 0,-24-24 15,-1-25-31,1-25 16,24-49-1,-24-1 1,-50 26-1,0-1 1,0 25 0,0 0-1,-25 25 126,0 0-125,1 0-1,-1 0 1,0 25 15,0 25-31,25 24 16,0-24-1,25-25 1,25 24 0,-1-49-1,1 0 1,-50-74-1,0 49 1,25 25 62,-1 0-78,1 0 16,0 0-1,25 0 1,-25-50 0,-25 1-1,0-75 1,-50 25 0,0-1-1,1 26 1,-1 74-1,50-25 1,0 75 31,0 24-31,25 25-1,49 1 1,-24-26-1,-25-49 1,0-25 0,-1 0-1,26-75 1,0 1 0,-1 24-1,1-24 1,-50 49-1,0 0 95,0 50-1,0 0-109,0 0 16,0 24-16,25 1 15,-25-25 1,24-25 0,1 25-1,-25-1-15,-25-24 78</inkml:trace>
  <inkml:trace contextRef="#ctx0" brushRef="#br0" timeOffset="-186756.36">19695 14486 0,'0'25'78,"0"74"-62,25 25-16</inkml:trace>
  <inkml:trace contextRef="#ctx0" brushRef="#br0" timeOffset="-186094.7">20117 15032 0,'-25'0'32,"0"24"-17,25 1-15,0 50 16,0-26-1,25-24 1,0-25 0,24 0-1,1 0 1,-50-50 0,0 26-1,-50-100 1,1 74-1,24 50 17,25 25 15,0 0-32,0 24-15,74 26 16,1-51-1</inkml:trace>
  <inkml:trace contextRef="#ctx0" brushRef="#br0" timeOffset="-185694.69">20414 15106 0,'0'50'31,"0"-26"-15,-25-24 15,25-24-15,-24-76 0,24-48-1,0 98 1,24 25-1,1 25 1,0 50 15,0-25-31,24 49 32,-24 0-17,0-24 1,0 0-16,-25-1 15,-25 50 1,-49-49-16</inkml:trace>
  <inkml:trace contextRef="#ctx0" brushRef="#br0" timeOffset="-184566.66">17462 15032 0,'0'0'0,"-24"0"16,-1 0-16,0 0 15,0 0 1,0 0 15,1 0-15,-26 24 0,25 1-1,-24-25 1,24 0-1,0 0 1,25 25 0,-25-25-1,25 25 48,0 0-16</inkml:trace>
  <inkml:trace contextRef="#ctx0" brushRef="#br0" timeOffset="-183342.63">17165 15255 0,'0'25'16,"25"-1"15,-25 1-16,0 25-15,24 99 16,1 0-16,0-1 31,-25-98-15,25 0 0,-25-1-1,25-24 204,-25 0-203,0 49-16,24 50 15,-24-25 1,25-24-1,-25-50 1,0-50 62,0-99-78,25-75 16,25 150-1</inkml:trace>
  <inkml:trace contextRef="#ctx0" brushRef="#br0" timeOffset="-166066.55">18802 11063 0,'-25'0'63,"0"0"62,1 0-110,-26 0 17,25 25-17,0-1 1</inkml:trace>
  <inkml:trace contextRef="#ctx0" brushRef="#br1" timeOffset="-123988">5755 11509 0,'0'-24'0,"24"73"63,1 1-47,-25-25-16,25 74 15,0-50 1,-25 1-1,0-25 1</inkml:trace>
  <inkml:trace contextRef="#ctx0" brushRef="#br1" timeOffset="-123267.99">6077 11460 0,'0'0'0,"0"25"0,0 24 16,0-24-1,0 25 1,0 24 0,25-24-1,0-26 1,0-24-1,-1 0-15,51 0 16,-26-74 0,-24 0-1,-25 24 17,0 25-17,0-24 1,-49-51-1,49 76 1,-25 24 0,-25-25-1,-24 25 1,24 0 0,1 49-1,24-24 1,0-25-1,25 25 32</inkml:trace>
  <inkml:trace contextRef="#ctx0" brushRef="#br1" timeOffset="-121283.95">12898 4887 0,'25'49'63,"-25"-24"-63,0 25 15,0-26 1,25 1-1,-25 0-15,25 74 32,0-74-17,-1-25 32,1 0-31,0 0-1,0-25 1,0 25 62,-25 25-78,0 25 16,0-26-1,-25 26 1,-50 24 0,1-24-1,24-50 1,26 0 31,73-50 31</inkml:trace>
  <inkml:trace contextRef="#ctx0" brushRef="#br1" timeOffset="-120657.85">12998 5035 0,'0'-24'16,"24"-1"77,1 25-93,0-25 16,0 0 0,0 0 46,-1 1-62,1-1 16,25-25-1</inkml:trace>
  <inkml:trace contextRef="#ctx0" brushRef="#br1" timeOffset="-119874.83">13271 4961 0,'24'50'31,"-24"-26"0,25-24-31,-25 25 32,50-25-17,24 0 1,-24 0-1,-50-25 17,0 1-17,0-1 1,0 0 0,-25 0-1,25 0-15,-25 1 16,-24 24-1,-26 0 1,50 0 15,-24 0-15,24 0 0,0 0-1,25 24 32,0 1-31,0 0-1,0 25 1,0-26-16,0 1 16,25 25-16</inkml:trace>
  <inkml:trace contextRef="#ctx0" brushRef="#br1" timeOffset="-117848.78">13022 11385 0,'0'0'0,"0"75"15,0-26 1,0 26 0,0-26-1,0-24 1,0 0-1,-24 0 1,-1 0-16,-50 49 16,1-24-1,24-1 1,26-49 31,24-25-16,0 1-31,0-26 31,24-49-15,1 99-16,25-25 16,-25 25-1,-1 0 16,26 0-15,24 50 0,-24-26-1,24 1 1,-49-25 0,0 0-1,0 0 1,0 0 15,0-49-15,-1-26-1,-24 26 1,25-1 0,-25-24-1,-25 74 16,25-25-15,-24 25 0,-1 0-1,0 0 1,0 0 0,0 0-16,0 0 15,1 0 16,-1 0-31,0 0 47</inkml:trace>
  <inkml:trace contextRef="#ctx0" brushRef="#br1" timeOffset="-113584.25">19496 11782 0,'0'25'46,"0"0"-30,-24 0-16,-26 49 16,-24 0 15,24 1-15,-24-1-1,24-24 1,25 0-1,0-50 1,1 0 0,-1 0-1,-25 0 1,25-50 0,-24-25-1,24 1 1,25 0-1,0 24 1,0 0 0,25 1-16,24 24 15,-24-25 1,0 50 15,25 25-15,-26 0 15,1 0-31,50 24 16,-1-24-1,0 50 1,-49-26 0,0-24-1,25 25 1,-26-1-1,1-24 1,-25 0 0,25-25 62,0 0-63,0 0 1,0 0 0,-1 0-16,26-25 15,-25 25 17,0-25-17,24 0 1,-49-24-1,25 24 1,0 0 0,0 0-1,-25 1-15,0-26 16,0 25 0,0-24 15,0-1-31,0 0 31,0 1-15,-25 49-1,25-25 1,-25 25 15,0 0 0,0 0-15,1 50 0,-26-50-1,25 24 17,0-24 30,1 25-46,24 0-1,-25-25 63</inkml:trace>
  <inkml:trace contextRef="#ctx0" brushRef="#br1" timeOffset="-99594.06">6871 8136 0,'0'25'63,"0"0"-63,0-1 15,0 51 1,0-26 15,0 26-15,0-50-16,25-50 93,-25 0-93</inkml:trace>
  <inkml:trace contextRef="#ctx0" brushRef="#br1" timeOffset="-98666.04">7020 8111 0,'0'25'63,"0"0"-48,0 0-15,0-1 16,0 26 0,0-25 31,25-25-32,-1 0 1,1 0-1,0 0 32,-25-25-31,0 0-16,0-24 16,25 24-1,-25 0-15,0 0 63,0 0-16,-25 25-32,0 0 32,0 0 0,1 0-31</inkml:trace>
  <inkml:trace contextRef="#ctx0" brushRef="#br1" timeOffset="-82706.97">22647 5829 0,'-25'0'125,"0"0"-110,0 50 1,-24-25 0,-1 49-1,25-24 1,-24-50 0,-1 24-1,25 1-15,25 0 16,-25-25 46,25 25-46,-24-25 0,-1 0 15,25 25-16,-25-25 1,25 24 0,-25 1 109,-24 0-110,24-25-15,-25 50 16,-24-1 0,49-24-1,50 0 157,0-25-172,-1 0 16,26 25-1,49-25 1,0 0-16,50 0 16,-74 0-1,-1 0 1,-24 0-1,-26 0 1,-24-25 31,25 25 78,0 0-125,25 0 16,-25 0-1,123-25-15,-48 0 31,-100 0 16,-25 25-15,0 0-17,0 25 1,0 25-1,25-25 1</inkml:trace>
  <inkml:trace contextRef="#ctx0" brushRef="#br1" timeOffset="-81818.95">22622 5978 0,'25'25'78,"-25"24"-62,0 1-16,0 173 15,0-99 1,-25-25 0,0-24-1,25-26 1,0-24-1,0 0 1,0 25 0,-25-26 62,25 26-78,-25-50 15,25 25 1,0-75 109,25 1-109</inkml:trace>
  <inkml:trace contextRef="#ctx0" brushRef="#br1" timeOffset="-77802.84">21456 4142 0,'0'25'281</inkml:trace>
  <inkml:trace contextRef="#ctx0" brushRef="#br1" timeOffset="-74187.11">21332 4614 0,'-25'124'63,"25"-75"-63,0 26 15,0-26-15,0 1 16,0-25 62,0 0-62,0-1-1,0 1 1,0 0 15,0 25-15,0-26-1,-25-24-15,25 25 16,-24 0 0,24 0-1,0 0 1,0-75 109,0 25-125,0 0 16,49-99-1,-49 25 1,25 25-1,-25 49 1,0 0 15,0 0-31,25 25 16,-25-25 0,0-24-1,0-1 1,49-24-1,-49 49 1,25 25 47,0 0-17,0 0-46,0 50 0,-25-26 16,74 51 0,-24-1-1,-26-24 1,1-25 0,-25 24-1,0 1 16,25-25-15,-25 0 0,0-1 46,25 1 204,-25 0-204,0 0-46</inkml:trace>
  <inkml:trace contextRef="#ctx0" brushRef="#br1" timeOffset="-73595.11">21406 4961 0,'25'0'15,"0"-25"1,49-24-1,1-1 1,-50 50 0</inkml:trace>
  <inkml:trace contextRef="#ctx0" brushRef="#br1" timeOffset="-72389.74">21878 4762 0,'-25'0'31,"0"0"-31,25 25 16,-74 50-1,-1-1 1,26-49-16,49 49 15,0-24 1,0-25 0,74 24-1,-49-49 1,0 0 0,0 0 15,-1-74-16,1 0 1,-25-1 0,0 26-16,0-26 15,0 50 1,0 0 0,0 1-1,-25-26 1,1 0-1,-1 50 17,25-24 124,0-1-140,0 50 77,0 24-93,0 1 16,25 24 0,-25 1-1,0 24 1,0-74-1,24 0 17,1-25 15,0 0-47,0 0 31,0 0 0,-1-25 16,1 0-47,0 25 16</inkml:trace>
  <inkml:trace contextRef="#ctx0" brushRef="#br1" timeOffset="-71853.73">21952 4688 0,'0'50'31,"0"-26"-15,0 26-16,0-25 15,25 74 1,0-49-1,-25-1 1,0-24 0,0 0 15,-25-25 31,0 0-15,0-25-47,1-24 32,24 24-32,0-50 15,0 26 1</inkml:trace>
  <inkml:trace contextRef="#ctx0" brushRef="#br1" timeOffset="-71605.72">21952 4514 0</inkml:trace>
  <inkml:trace contextRef="#ctx0" brushRef="#br1" timeOffset="-71277.71">22051 4762 0,'25'0'141</inkml:trace>
  <inkml:trace contextRef="#ctx0" brushRef="#br1" timeOffset="-69709.69">22250 4564 0,'0'50'47,"25"-26"-47,-25 1 15,49 50 1,-49-51-1,50 26 1,-25-50 0,24 50-1,-49-75 48,0-25-48,-25 25-15,1-49 16,-1 0 0,25 49-1,-25-50 1,25 51 0,25 48 62,0 1-63,-1 25-15,26-25 16,0 49 0,-1-49-1,1 0 1,-25-25-1,-25-25 17,0 0-17,0-49 1,0 24 0,0 0-16,-25 26 15,25-1 1,-25 0-1,0 25 1,0 0 0,1 0 31,24 50-47,0-1 15,49 26 1,1-1-1,-1 0 1,1-49 0,25 0-1,-1-25 1,-24-74 0,-50 49-1,0-50 16,-25 1-15,25 24 0,-25 50-1,50 25 48,0 25-63,-25-25 15,24-1-15,-24 26 16,0-25 0,0 0-1,-24-75 48,24 25-48,-25 0-15,25-24 16,0-50 0,0 24-1,0 26-15,0-26 16,0 26 0</inkml:trace>
  <inkml:trace contextRef="#ctx0" brushRef="#br1" timeOffset="-68773.64">22746 4539 0,'0'0'0,"0"-25"0,-25 1 16,25-1-1,25 25 64,0 0-64,-25 25 1,25-1-1,24 51 1,26-26 0,-75-24-1,24-25 1,-24 25 93</inkml:trace>
  <inkml:trace contextRef="#ctx0" brushRef="#br1" timeOffset="-58343.27">24234 5978 0,'0'-25'16,"0"50"46,0 0-46,0 0-16,-25-1 15,25 1 1,50-25 47,-25 0-63,24 0 15,-49 25 16,0 0-15,0 0-16,0-1 16,0 1-1,-24 25 1,-26-25 15,25-25-31,0 49 16,-24-49-1,24 0 17,25-25 46,25-24-63</inkml:trace>
  <inkml:trace contextRef="#ctx0" brushRef="#br1" timeOffset="-57823.44">24259 5953 0,'-25'0'32,"75"0"14,-1 0-30,-24 0-16,0-25 31,0 25-31,0 0 16,24-24 0,50-51-1,-74 75 1,0-25-1</inkml:trace>
  <inkml:trace contextRef="#ctx0" brushRef="#br1" timeOffset="-57055.42">24780 5928 0,'0'-24'16,"-25"24"-16,0 24 16,0 51 15,1-26-16,-1 26 1,25-1 0,0-24-1,25-25 1,24-1 0,26 1-1,-51-25-15,26-25 16,0-24-1,-25-50 1,-25 49 0,0-24-1,0 49 1,0 0 0,0 0-1,-25 25 1,0 0-1,0 0 17,-49 0-17,24 0 1,0 25 0,26-25-1,24 25 32,24-25-31</inkml:trace>
  <inkml:trace contextRef="#ctx0" brushRef="#br0" timeOffset="-20564.85">11782 2084 0,'0'24'47,"25"-24"-47,-25 25 16,25 0-1,-25 49 1,0-49-16,0 25 15,25 74 1,-25-75-16,0 1 16,0 24-1,0-49 1,0 0 15,24-50 63,26 0-78,0 25-16,-26-49 15,225-1 1,-150 1-1,99-26 1,-148 75-16,-50-25 78,-25 25-15</inkml:trace>
  <inkml:trace contextRef="#ctx0" brushRef="#br0" timeOffset="-20086.53">12105 2208 0,'0'24'0,"0"1"16,24 99-1,26 50 1,-50-25 0,25-50-1,-25-49 1,0-26 62,25 1-47,0-50 0,-1-74-15</inkml:trace>
  <inkml:trace contextRef="#ctx0" brushRef="#br0" timeOffset="-19437.79">12750 1786 0,'0'25'0,"0"0"16,-25 49-1,0-24 1,25-1 0,0-24-1,25-25 16,0 25-15,24-25 0,26 25-1,-1-25 1,-49 0 0,-25 24 46,-25 26-46,0-25-1,25 0-15,-25-1 16,1-24-16,-1 25 16,0 0-1,0-25 1,0 0-1,1-25 1,24-49 0</inkml:trace>
  <inkml:trace contextRef="#ctx0" brushRef="#br0" timeOffset="-18997.77">12725 1786 0,'25'-50'63,"24"26"-63,1-26 15,49 25-15,0-25 31,-24-24-31,-1 0 16,-49 24 15,-50 50 16</inkml:trace>
  <inkml:trace contextRef="#ctx0" brushRef="#br1" timeOffset="-6588.13">25995 5730 0,'0'49'46,"-24"-24"-30,-26 25-16,25-25 16,-49 49-1,-1 1 1,1-1 0,74-49-1,-25 0 1,75-25 78,-1 0-79,50-25 1,125-25-1,-51 25 1,-73 1 0,-100-1 15,-25 25 31,0 0-62</inkml:trace>
  <inkml:trace contextRef="#ctx0" brushRef="#br1" timeOffset="-6116.13">25995 5978 0,'0'25'78,"0"24"-62,0 1-16,0-25 15,0 74 1,0 0-1,-49-24 1,49-51 0,0-48 46,25-1-62</inkml:trace>
  <inkml:trace contextRef="#ctx0" brushRef="#br1" timeOffset="-5540.1">26516 5779 0,'-25'25'0,"-24"75"31,49-76-31,-25 1 16,25 0 0,25 0 15,24 0-15,1-25-1,24 49-15,-49-24 31,-25 0 1,0 0-32,-25 24 15,-24-24 1,24 0 0,-25 0-1,26-25 1,-1 0 31,25-25-32,0-25 1</inkml:trace>
  <inkml:trace contextRef="#ctx0" brushRef="#br1" timeOffset="-5097.94">26417 5854 0,'25'0'47,"0"0"-47,24 0 16,26-25-1,-1 0 1,0-24 0,-49 49-1</inkml:trace>
  <inkml:trace contextRef="#ctx0" brushRef="#br1" timeOffset="-2593.88">27682 5829 0,'0'50'47,"0"-1"-47,0 1 16,0 0-1,0 24 1,0-24 0,0-1-1,0-24 1,25-25 46</inkml:trace>
  <inkml:trace contextRef="#ctx0" brushRef="#br1" timeOffset="-2129.86">28029 5854 0,'-49'50'0,"-1"24"16,50-49 0,0 24-1,0-24 1,0 25 0,25-25-1,24-1 1,1 1-1,25-25 1,-26-25 0,1-74-1,-50 25 1,0 24 0,0 25-16</inkml:trace>
  <inkml:trace contextRef="#ctx0" brushRef="#br1" timeOffset="-1937.85">28079 5755 0,'-75'-25'47,"150"50"-31</inkml:trace>
  <inkml:trace contextRef="#ctx0" brushRef="#br1" timeOffset="-942.98">28054 5804 0,'25'0'47,"0"-25"-32,0 1 1,-1 24 0,1 0 15,0 0-15,0 24 15,24 1-16,-24-25 1,-25 25 0,0 0 31,0 0-32,0 0-15,0-1 31,0 26-15,0 0 0,0-26-1,0 1 17,0 25-1,0-25-16,-25-25 64,1 0-33,-1 0-46,25-25 16,0 0-16</inkml:trace>
  <inkml:trace contextRef="#ctx0" brushRef="#br1" timeOffset="4617.16">29666 5755 0,'0'24'31,"0"51"-15,-24 49-1,-1-50 1,0-24 0,25-25-1,-25-25-15,0 0 16,1 0 31,24-25-32,0 0 1,0 0 0,0-24-16,0 24 31,24 25 16,1 0-32,0 0 1,49 0 0,-49 0-1,25 50 1,-1-26-1,-24 1 1,50 50 15,-26-26-31,1-24 32,-25 0-17,49-25 1,-49-25-1,-25 0 1,0-24 0,0-1-1,-50-24 1,-24-1 0,49 50-16,-25 1 15,26-1 1,-26 0-1,25 0 1,0 25 0,-49 0-1,0 0 17,49 0-32,-50 0 15,51 0 1,-26 0-1,50 25 17</inkml:trace>
  <inkml:trace contextRef="#ctx0" brushRef="#br1" timeOffset="6377.21">31328 5333 0,'0'25'78,"0"0"-63,0-1-15,-24 26 32,-26 74-17,-25-50 1,1 1-1,0-26 1,24 1 0,50-25-1,-25-25 17,25-25 30,0-25-46,0 26-16,0-51 15,50 1 1,24 24 0,-24 1-1,-50 24 1,25 25 15,-1 0-15,1 25-1,0-25 1,25 49 0,-1 50-1,-24-74 1,0-25-1,-25 25 17,0 0-32,25-25 15,0 0 1,-1 0 15,1 0-31,0 0 16,49-50-1,-49-24 1,0-1 15,-25 51-31,0-26 16,0 25 0,-25-24 15,0 49-16,25-25 1,-24 25 0,-1 0-1,-25 0 17,25 0-32,1 0 15,-26 0 16,25 0-15,0 0 0</inkml:trace>
  <inkml:trace contextRef="#ctx0" brushRef="#br1" timeOffset="12759.91">28203 5531 0,'-25'0'47,"0"0"-32,1 0 1,-1 0 0,-25 0-16,0 0 31,26 0-15,-1 0-1,-25 0 1,25 0-1,1 0 1,-26 0 0,-49 0-1,49 0 1,25 0 0,1 25-1,-51-25 16,50 0-15,1 25-16,-26-25 31,0 25-15,26 0 0,-26-1-1,25 1 1,25 0 46,0 0-46,0 0-16,0-1 31,0 26-31,0-25 31,0 0 1,0 0-17,25-25 1,0 49 0,0 1-1,-25-25 1,0-1-1,24-24 1,-24 50 0,50-25-1,-50 24 1,25-24 0,-25 0 15,25-25-31,-25 25 31,49 24-15,-49-24-1,25 0 1,0 0-16,0 0 16,-1-1-1,1-24 1,0 25-1,25 0 1,-26 0 0,51 0-1,-26-1 1,26 26 0,-50-50-1,-1 25 1,1-25-1,0 0 1,25 25 0,24-25-1,-24 0 17,-25 0-17,24 0 1,1 0-1,49-50 1,-49 25 0,-1 25-1,-24-25 1,0 1 0,0-1-1,-1 0 1,1-25 15,0-24-15,0 24-1,-25-24 1,25 49 0,-25-24-1,0-1 1,0 0-1,0 1 1,0-1 0,0-24-1,0 49 1,0 0 0,-25 0 15,25 0-16,0 1 1,-25 24 0,0-25-1,0 0 17,1 0-17,-1 0 1,0 1-1,0 24 17,0-25-32,1 0 31,-1 25-31,25-25 16,-50 0-1,25 25 1,1 0 15,-1-24-15,0 24 77,0 0-46,0 0-15,25-25-17</inkml:trace>
  <inkml:trace contextRef="#ctx0" brushRef="#br1" timeOffset="49991.52">22299 7541 0,'0'49'141,"0"-24"-141,25 0 15,-25 0 1,0 24 0,25-49 46,0-25-46,0 25-16,24 0 15,-24 0 1,0 0 15,0 0-15,-25 25 0,0 0-1,0 49 1,-25-24-1,25 49 1,-50-99 0,1 75-1,-1-26 1,-24-24 0,49 0-1,0-25 16,25-74 32,50-1-63,-1-24 16,1 49-16</inkml:trace>
  <inkml:trace contextRef="#ctx0" brushRef="#br1" timeOffset="50615.55">22275 7466 0,'74'0'62,"25"0"-62,25 0 16,-49 0-16,49-49 16,-25-1-16,0-24 15,-49 49 1,-50 0 0</inkml:trace>
  <inkml:trace contextRef="#ctx0" brushRef="#br1" timeOffset="63907.18">12799 11361 0,'0'24'157,"50"1"-142,-25 0 1,49 49 0,0 1-1,1-1 1,-26 1-1,-49-51-15,25 1 16,0 0-16,-25 0 31,25-25-15,-25 49 0,25-24-1,0 25 1,-25-25-16,24-25 15,-24 24 1,0 1 15,25 0 1,-25 0-17</inkml:trace>
  <inkml:trace contextRef="#ctx0" brushRef="#br1" timeOffset="65211.23">12973 12502 0,'0'-25'31,"25"0"1,49 0-17,0 25 1,-49 0-1,0 0 1,0 0 0,0 0-1,-25 25 1,25 0 0,-25 24-1,0 26 1,0-1-1,-75 1 1,1-1 0,24-24-1,25-50 17,50 0 93,0 0-110,24 0-15,-24 0 16,0 0-1,50-25 1,-26 25 0,-24 0 62,0 0-63,0 0 110,-1 0-125,-24-25 47</inkml:trace>
  <inkml:trace contextRef="#ctx0" brushRef="#br1" timeOffset="66093.5">13667 12328 0,'0'25'47,"0"0"-31,0 24-1,0-24 1,0 0 0,25-25 15,-25 25-15,25-25-1,25 24 1,-26 1-16,51 0 31,24 49-15,-49-49-1,-50 0 32,0 0-31,-50 24-1,-24 1 1,-1-25 15,26 0-15,-26-25 15,50 0-15,25-25 15,0 0-15,0-25-16,0 26 15,0-26 1</inkml:trace>
  <inkml:trace contextRef="#ctx0" brushRef="#br1" timeOffset="66595.34">13568 12402 0,'0'0'0,"25"0"15,0 0 1,223 0 0,-75-49-16,324-100 31,-373 124-15,-100 25-1,-48 0 16,-1 0-15</inkml:trace>
  <inkml:trace contextRef="#ctx0" brushRef="#br1" timeOffset="77139.45">24185 7144 0,'-25'74'31,"25"-24"-15,-50-1-16,50 1 16,0-25 15,50 0 0,198-1-15,49 51-1,-197-50 1,-76-1 0,-24 1-1,-74 50 1,0-26 0,-1 26 15,-74-26-31,75-24 31,49-25-15,0 0-1,1 0 1,-1 0 0,25-25-16,0 0 15,0 1 1</inkml:trace>
  <inkml:trace contextRef="#ctx0" brushRef="#br1" timeOffset="77664.67">24061 7293 0,'24'0'31,"1"0"-15,0-25-1,223-25 1,-25-24 0,-173 74-1,-50-25 79</inkml:trace>
  <inkml:trace contextRef="#ctx0" brushRef="#br1" timeOffset="78440.69">24954 7317 0,'24'25'46,"1"25"-46,0-25 16,0-1-16,49 26 31,-24-50-31,-25 0 32,49-50-32,-24-24 31,-26 24-16,-24 1 1,0-26 0,-24 51-16,-1-26 15,0 50 1,-25-25 0,-24 25-1,24 0 1,-24 25 15,0 25-15,24-1-1,0 1 1,25-25 0,25-1 15,25-24-16,75 0 1</inkml:trace>
  <inkml:trace contextRef="#ctx0" brushRef="#br1" timeOffset="81187.08">26045 7069 0,'0'0'0,"25"0"16,-25 25-1,0 50 1,-99 73 0,24-48-1,25-51 1,26 1-1,24-25 1,24-25 31,101-25-31,172-74 15,-123 74-31,-125 25 31,-24 0 0,-50 0 16,1 0-47,24-25 16,-25 0-1,-25 0 1</inkml:trace>
  <inkml:trace contextRef="#ctx0" brushRef="#br1" timeOffset="81470.42">26367 7293 0,'0'173'78,"0"-346"-78,0 445 16,0-197 0,0-26-1,0 1 1,0-25-1,0 0 1,0-75 15,50-24-15</inkml:trace>
  <inkml:trace contextRef="#ctx0" brushRef="#br1" timeOffset="81990.42">26690 7218 0,'-25'0'16,"0"50"0,25-25-16,-25 49 15,25-24 1,0-26 0,0 1-1,75 0 1,-1 25-1,1-1 1,-51-49 0,-24 25-1,0 25 17,-49-26-17,-1-24 16,25 25-15,25 0-16,-24-25 47,-1-25-31,25-24-1</inkml:trace>
  <inkml:trace contextRef="#ctx0" brushRef="#br1" timeOffset="82398.42">26690 7268 0,'25'0'94,"-1"0"-78,26 0-1,-25 0 1,0-25 0,-1 0-1,26-24 1,0 24-16</inkml:trace>
  <inkml:trace contextRef="#ctx0" brushRef="#br1" timeOffset="83918.48">27880 7094 0,'25'0'500,"-25"75"-500,50 73 16,-50-73-16,25 24 15,-25-25 1,0-49 0,0-50 77,24-24-93</inkml:trace>
  <inkml:trace contextRef="#ctx0" brushRef="#br1" timeOffset="84534.5">28178 7119 0,'0'25'16,"0"49"0,0-49-1,25 49 1,0 1-1,74-26 1,-49 1 0,-26-50-1,51-25 1,-26-24 0,-24-51-1,-25 51 1,0-1-1,0 1 1,-25 49 0,-24-25-1,24 25 1,-25 0 0,-24 0-1,24 0 1,1 25-1,-1 24 1,25-24 0,25 0 46,25 0-31</inkml:trace>
  <inkml:trace contextRef="#ctx0" brushRef="#br1" timeOffset="88818.46">29518 7193 0,'24'0'47,"1"0"-31,0 0-1,0 0 1,0 50-1,-1-25-15,-24 0 16,0 24 0,-49 50 15,-26-49-15,1 49-1,49-74 1,50-25 31,25 0-32,-26 0-15,51-25 16,-26 0 0,1 1-1,-25 24 1,24-25-1,-24 0 1,50-49 0,-51 49-16</inkml:trace>
  <inkml:trace contextRef="#ctx0" brushRef="#br1" timeOffset="89424.37">30088 7020 0,'0'0'0,"-50"25"0,26 24 15,-26 1 1,25-1 0,25-24-1,0 0-15,0 0 16,50-25-1,-1 0 1,26 25 0,-26-25-1,-49 24-15,0 1 63,-24 0-48,-1-25 17,0 0-17,25 25 1,-25-25 0,0 0 30</inkml:trace>
  <inkml:trace contextRef="#ctx0" brushRef="#br1" timeOffset="89850.15">30038 7045 0,'0'24'63,"25"-24"-48,0 25-15,49-25 16,1-25 15,-50 25-15</inkml:trace>
  <inkml:trace contextRef="#ctx0" brushRef="#br1" timeOffset="91365.16">31800 6921 0,'0'-25'78,"0"50"47,0 24-109,-25 1-16,-25 24 16,-24-24-1,-1-1 1,26-24 0,-1 0-1,25-25 1,-24 0-1,-1 0 1,25 0 0,25-25 46,0 0-46,50 1-1,-25 24 1,0 0 0,-1 0-1,1 0 17,25 24-32,-1 1 15,1 25 1,0-1-1,24 1 1,0-25 0,-74 0-16,75-25 31,-1-25-15,-24-50-1,24 1 1,-74 49-1,0-24 1,0-1 0,0 0-1,-25 26 1,1 24-16,-26-50 16,-24 50-1,24 0 1,25-25-1,0 25 1,-24 25 47,-1 0-63</inkml:trace>
  <inkml:trace contextRef="#ctx0" brushRef="#br1" timeOffset="93349.22">21307 8880 0,'0'25'15,"25"-25"1,74 25 0,50-25-1,124 0 1,25-25 0,98 25-1,1 0 1,-198 0-16,148 0 15,-49 0 1,-25-25 0,-1 25-1,26-50 1,-25 26 0,-25-1-1,0-25 16,0 1-15,149-51 0,74 51-1,-74-1 1,-99 1 0,-50 24-1,25 0 1,-100 0-16,199-24 15,25-1 1,-50 25 0,-98 0-1,-101 25 1,51-24 0,74-51 15,-125 50-31,1 1 15,124 24 1,-50-50 0,-24 0-1,74 25 1,49-24 0,1-1-1,-224 50 1,-74 0 15,-1-25-31,26 25 16,24-24-1,1-1 17,-50 25 14,-1 0-30,1 0 0,0 0 31,0 0-47,0 0 15,124 0 1,-75-50-1,-49 50 1,-50-25 0,-49-24 15,-125 74-31</inkml:trace>
  <inkml:trace contextRef="#ctx0" brushRef="#br1" timeOffset="94725.27">27930 7888 0,'25'0'62,"24"0"-46,51 0 0,148 0-1,25 0 1,-224 0-16,1 0 16</inkml:trace>
  <inkml:trace contextRef="#ctx0" brushRef="#br1" timeOffset="95824.2">29518 8012 0,'49'0'63,"1"0"-47,-25 0-16,-1 0 15,26-25 1,0 25-1,24-25 1,-24 0 0,24 1-1,-49 24 1,-25-25 0,25 25-1,-1 0 1,1 0-16,50 0 15,-26 0 1,-24 0 0,-25-25 93,25 25-46,0 0-63,0 0 78,-1 0-63,1 0-15,-25-25 63</inkml:trace>
  <inkml:trace contextRef="#ctx0" brushRef="#br1" timeOffset="129355.54">20216 6077 0,'25'0'31,"-25"75"-15,0-51 0,0 26-1,0-25-15,0 49 16,0-24-1,0-25 17,49-25 61,1-25-77,-1 25-16,-24-25 16,25 0-1,-25 25-15,-25-25 16,0 1 15,0-1-15,0 0-1,0 0 1,-25-24 0,0 24-1,0 25 32,25 25 47,50 24-94,-50 1 16,0 49-1,0 25 1,0-25-1,0-74-15,0 25 16,25-50 125,-1-100-126,1 1 1,0-25-16</inkml:trace>
  <inkml:trace contextRef="#ctx0" brushRef="#br1" timeOffset="129971.56">20737 5879 0,'0'49'32,"-50"-24"-17,50 50 1,0-51-1,50 1 17,-25-25-32,49 0 31,-49 0-15,-25 25-1,25-25 1,-25 25-1,0 24 17,-25-24-32,0 0 15,0 0 1,0 24 0,1-49-1,-1 0 32,25-24-16,25-26-31,-25 25 16</inkml:trace>
  <inkml:trace contextRef="#ctx0" brushRef="#br1" timeOffset="130379.57">20712 5928 0,'25'-24'31,"0"-1"-15,24 25-16,26-50 15,-26 0 1,1 1-1,-25 24 17</inkml:trace>
  <inkml:trace contextRef="#ctx0" brushRef="#br1" timeOffset="157340.15">4862 10492 0,'0'-24'16,"25"24"31,-25 24-47,24-24 15,1 25 1,-25 0 15,25-25-15,0 25-16,24-25 62,-24 0-46,0 0 0,0 0-1,0-25 17,24 0-17,-24-24-15,49-51 16,1 26-1,-75 49 1,25 0 0</inkml:trace>
  <inkml:trace contextRef="#ctx0" brushRef="#br1" timeOffset="158751.01">11733 10294 0,'24'0'47,"1"0"-32,0 25 1,0-25-16,0 25 15,-1-1-15,-24 1 32,25-25 61,0-25-77,0 1-16,49-76 31,1-48-15,-26 73-16,1 25 31</inkml:trace>
  <inkml:trace contextRef="#ctx0" brushRef="#br1" timeOffset="164227.2">12799 8186 0,'25'0'94,"0"0"-79,0 0-15,-1 0 16,1 0-1,-25 24 17,25-24-32,-25 75 15,0-26 1,0 26 0,-25-50-16,-49 49 31,24 0-16,-24 1 1,99-75 62,-1-25-62,1 0-1,0 25 17,0 0-17,0 0 17,-1-25 14,26 1-30,-25-1 0,0 25-1</inkml:trace>
  <inkml:trace contextRef="#ctx0" brushRef="#br1" timeOffset="165081.03">13171 8012 0,'-25'0'47,"25"25"-31,0 0 0,0 24-16,0 1 15,0 24 1,0-24-1,25-25 1,0-25 15,0 49-15,25-49 0,-1 0-1,1 0 1,-50-25-1,0 1 1,0-1-16,0-50 16,0 26-1,0-26 1,0 51 15,0-1 0,0 0-15,-25 25 0,0 0-1,25-25 1,-25 25 0,1 0-1,-1 0 48,0 0-48</inkml:trace>
  <inkml:trace contextRef="#ctx0" brushRef="#br1" timeOffset="191317.83">13295 4638 0,'25'25'62,"-25"0"-62,0 0 16,0 49 15,0 1-15,0-50-1,0 49 1,0-24-1,0 24 1,0 25 0,-25-49-1,1 24 1,24-49 0</inkml:trace>
  <inkml:trace contextRef="#ctx0" brushRef="#br1" timeOffset="192757.87">13866 4564 0,'25'50'15,"-1"-26"1,-24 26 0,0 0-1,0 24 1,0-24-1,0 24 1,0-24 0,0-25-16,25-25 109,74-25-93,-74 0-16,50-25 15,-75 26 95,-25-1-110,0 0 31,25 50 141,0 0-157,25 24-15,0 1 16,-1 74 15,1 25-15,0-100 0,0 1-1,-25-75 79,0 0-78,0 0-16,25 1 15</inkml:trace>
  <inkml:trace contextRef="#ctx0" brushRef="#br1" timeOffset="193647.63">14337 4589 0,'0'25'78,"0"-1"-62,0 1-16,0 0 16,0 0-1,25-25 32,0 0-31,0 0-16,-1 25 15,26-25 1,-25 24 0,0-24-1,-1 0-15,1 25 16,-25 0 46,0 0-46,0 25-16,-49-1 31,-1 1-15,0-1-1,26-49 32,24-24 16,24-1-63</inkml:trace>
  <inkml:trace contextRef="#ctx0" brushRef="#br1" timeOffset="194316.08">14412 4589 0,'49'-25'172,"-24"-25"-172,0 26 15,24-1-15,-49 0 16,25 25-1,0 0 142</inkml:trace>
  <inkml:trace contextRef="#ctx0" brushRef="#br1" timeOffset="198140.79">22349 9401 0,'0'-25'31,"0"0"47,50-24-62,-26 49-16,1-50 15,25 25 1,-25 25-16,-1 0 15,1 0 1,50 50 0,-51-25-1,26 24 1,-50-24 0,-25 50-1,-24-26 1,-26 50-1,50-24 1,1-26 0,-26 1-1,-24 0 1,-26-1 0,76-49 15,48 0 78,26-25-93,24-24-16,26 24 15,148-74 1,0 49 0,-149 50-1,-74 0 1,-25-25 31</inkml:trace>
  <inkml:trace contextRef="#ctx0" brushRef="#br1" timeOffset="206290.21">24705 9128 0,'25'0'31,"-25"50"-15,0-1-1,0 1-15,-49 49 16,-1-24 15,0-1-31,1-24 16,49-26 15,25-24 32,24 0-63,1 0 15,49-24 1,0-26-1,-24-24 1,-26 24 0,-49 25-16,0 0 15,0 1 1,-24-1 15,-1 25 16,50 0 16,-1 99-48,1-25 1,0 1-16,0 49 15,0-50 1,-25-24 0,0-25-1,0-50 32,0-25-31,0 25-1,0 1 1</inkml:trace>
  <inkml:trace contextRef="#ctx0" brushRef="#br1" timeOffset="206851.58">25301 9178 0,'0'0'0,"-25"0"16,0 25-1,25-1 1,-25 51 0,25-50-1,25-1 1,0-24 0,25 25-1,24 0 1,-24 0-1,-50 0 32,0-1-31,0 1-16,-50 0 16,0 0 15,1-25-16,24 0-15,0 0 47</inkml:trace>
  <inkml:trace contextRef="#ctx0" brushRef="#br1" timeOffset="207285.95">25177 9128 0,'25'0'47,"-1"0"-32,1 0-15,124-99 16,-50 49 0,-49 25-1,-25 25 79</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9-11T08:46:15.586"/>
    </inkml:context>
    <inkml:brush xml:id="br0">
      <inkml:brushProperty name="width" value="0.05292" units="cm"/>
      <inkml:brushProperty name="height" value="0.05292" units="cm"/>
      <inkml:brushProperty name="color" value="#002060"/>
    </inkml:brush>
  </inkml:definitions>
  <inkml:trace contextRef="#ctx0" brushRef="#br0">24656 9996 0,'25'0'93,"24"0"-93,-24 0 16,49 0 0,1 0-16,123-25 15,26-24 1,-125 24-1,-50 25 1,-24 0 109,0 0-94,25-25 47,-26 25-62,1 0-16,0 0 16,-25-25 46,-25 25-31,25-49-15,-74-1 0</inkml:trace>
  <inkml:trace contextRef="#ctx0" brushRef="#br0" timeOffset="1896.05">26392 8756 0,'-25'25'94,"25"24"-78,-49-24-16,24 50 15,-25-26 1,1 1-1,49 0 1,-25-50 0,25 24-1,0 1 63,25 0-62,24-25-16,26 0 16,24 0-1,-25 0 1,-49 0 0,0 0-1,-25-25 32,-25 0-31,25 1-1,-74-51 1,24 25 0,75 75 62,0 0-78,0 50 15,24-26 1,-24 26 0,-25-1-1,0 0 1,0-49-1,0 0 1,25-25 93,-25-25-93,0 0 0,25 1-16</inkml:trace>
  <inkml:trace contextRef="#ctx0" brushRef="#br0" timeOffset="2504.06">26789 8954 0,'0'25'110,"0"0"-95,25 25-15,24-25 16,26 24-1,-1 1 1,-49-50 0,0 0-1,-50 0 32,0 0-31,25 25-16,-25-1 15,1 1 1,-1-25 0,-25 25-1,25-25 1,1 0 0,-1 0 30,0 0-30</inkml:trace>
  <inkml:trace contextRef="#ctx0" brushRef="#br0" timeOffset="3120.07">26764 8855 0,'0'0'0,"0"25"31,50-25 79,-25 0-110,-1 0 15,26-25-15,0 25 16,-1-25-1,1 1 17,-25 24-17,0-25 63</inkml:trace>
  <inkml:trace contextRef="#ctx0" brushRef="#br0" timeOffset="3808.1">28129 8781 0,'24'25'63,"1"-1"-63,-25 26 16,25-25-16,0 74 15,-25-74 1,0 0-1,0 0 1,0-1 0</inkml:trace>
  <inkml:trace contextRef="#ctx0" brushRef="#br0" timeOffset="4432.1">28426 8682 0,'0'24'16,"25"26"-1,0-25-15,49 74 32,-24-25-17,49 26 1,-49-75-1,24-25 1,0-75 0,-24 25-1,-25-24 1,-25 49-16,-50-49 31,-24-1-15,-1 1-1,1 49 1,24 25 0,-24 0-1,0 50 1,49-25 0,0-1 15,0 51-16,25-50 17,25-25-17,0 24 1,49-24 0</inkml:trace>
  <inkml:trace contextRef="#ctx0" brushRef="#br0" timeOffset="5396.21">29617 8582 0,'25'0'62,"-1"-24"-46,26 24 0,0-25-1,-26 25-15,1 0 16,0 0-1,-25 49 1,25 26 0,-25-1-1,-25 1 1,-49-1 0,74-49-1,0 24 1,0-24-1,0 0 1,74 0 15,0-25-15,1 0 15,24 0-15,-49-25-1,-50 0 1,24-24 0,1 24-16</inkml:trace>
  <inkml:trace contextRef="#ctx0" brushRef="#br0" timeOffset="5937.89">30336 8458 0,'-25'0'16,"1"25"-1,24 0 1,-50 0-16,50 24 16,-25-24-16,25 50 15,25-51 1,49 1 0,75 25-1,-50-1 16,-49-24-15,-25 0 0,-100 0 15,26 24-15,-26-24-1,51-25-15,-1 0 16,0 0-1,0 0 17,25 25-1</inkml:trace>
  <inkml:trace contextRef="#ctx0" brushRef="#br0" timeOffset="6316.15">30187 8558 0,'25'0'63,"0"-25"-63,25 0 15,98-49 1,-48 24 0,-26-24-1,-24 24 1,24 25 0,-49 0-16</inkml:trace>
  <inkml:trace contextRef="#ctx0" brushRef="#br0" timeOffset="7325.82">31874 8235 0,'0'50'63,"0"-25"-63,0 24 15,0-24 1,-25 99 0,-49-74-1,24-50 1,1 0-1,24 0 1,0 0 0,75 0 46,-26-50-62,1 50 16,25-25-1,-1 25 1,1 25 0,24 25-1,1 24 1,-50-24-16,49-50 16,0 0-1,1-149 1,-50 0-1,-25 99 1,-25-24 0,-25 49-1,1-24 1,-51 49 0,26 0-1,49 0 1,-49 49-1,24-24 17,50 0-17,0 0 1,25 24 0,25 26-1,-50-1 1</inkml:trace>
  <inkml:trace contextRef="#ctx0" brushRef="#br0" timeOffset="8387.7">28104 9426 0,'0'25'47,"25"-25"-32,24 0 1,-24 0-16,25 24 16,-1-24-1,50 0 1,100 0 0,123-49-1,-173 24-15,-50 0 16,-123 25 140</inkml:trace>
  <inkml:trace contextRef="#ctx0" brushRef="#br0" timeOffset="9065.54">29567 9401 0,'75'0'63,"73"0"-63,51 0 15,49-25 1,298 0-1,-323 25 1,-223-24 15,-25 24-15,0 0 46,25-25-62,-25 25 32,1 0-1,-1 0-15,-25 0-16</inkml:trace>
  <inkml:trace contextRef="#ctx0" brushRef="#br0" timeOffset="10841.3">21803 10864 0,'0'0'0,"75"25"15,-26-25 1,51 25-1,73-25 1,-49 0-16,174 0 16,99 0-1,-75 0 1,-173 0 0,-75 0-1,1 0 1,-1 0-1,150-50 1,148-24 0,-149 49-1,-124 0 17,-25 1-17,26 24 1,73-25-1,150 25 1,-199 0 0,0 0-1,99 0 17,-74 0-32,124 0 15,0 0 1,-75-25-1,100-25 1,-199 26 0,25 24-16,223-50 15,50-49 17,0 74-17,-75-25 1,-24 1-1,-25 24 1,0-74 0,173-25-1,-173 74 1,0-24 0,49-1-1,-24 1 16,49 49-15,1-49 0,-1-1-1,75-24 1,-249 49 0,1 1-1,-25 49 1,-1-50-1,-73 1 1,-1 24 0,-49 0-1,0 0 32,-50 25 63,0 0-95,0 25 1,-24 0-16,-75 49 15</inkml:trace>
  <inkml:trace contextRef="#ctx0" brushRef="#br0" timeOffset="14081.4">13568 5432 0,'-25'0'31,"1"0"-15,-1 0 47,0 0-48,0 0 1,0 0-1,1 0 1,-1 0 0,0 0-1,-49 0 1,24 0 0,-25 25-1,51 0 1,-26-25-1,-49 49 1,24 1 15,26-25-15,-1 0 0,50-1-1,-25-24 1,1 25 78,24 0-63,0 0 47</inkml:trace>
  <inkml:trace contextRef="#ctx0" brushRef="#br0" timeOffset="15758.16">12129 5234 0,'25'49'110,"0"1"-95,0-25 1,-25 24 0,25-49-1,0 0 79,-25-74-94,49 24 16,-24-24-1,25 0 1,-50 49 0,0-25-1,0 25 173,24 1-188,-24-1 15,25 0 1</inkml:trace>
  <inkml:trace contextRef="#ctx0" brushRef="#br0" timeOffset="16702.18">11931 5159 0,'25'25'94,"24"25"-79,26 49 1,-1-25 0,-49-49-1,-25 0 1,25-50 109,0-24-125,49-26 31,25-24-15,-24 25-1,-1 24 1,-49 0 0,-25 26-1</inkml:trace>
  <inkml:trace contextRef="#ctx0" brushRef="#br0" timeOffset="41773.43">22547 11410 0,'25'0'109,"-25"-25"-109,25 25 16,-25-24-16,25 24 15,0-50 17,24 25-17,1 25 1,49-49 0,-49 49-1,-25 0 1,-1 0-1,1 24 1,0 1-16,0 50 16,-25-26-1,0 1 1,0-25 0,0-1-1,-25-24 1,0 0 31,25 25-32,-25-25 1,1 0 328,-1 0 2093,0 0-2437,25 25 16,-25-25-1,0 25 1,25 0 0,25-25 1609,-25-25-1610,25 25 1,0 0 31,0 0-32,24 25 1,1-1 0,-25-24-1,24 50 1,-24-25 0,49 24-1,-24 1 1,-25 0-1,-25-26 1,0 1 0,0 25-1,0-25 17,0-1-17,-25-24 1,-49 25-1,-1-25 1,26 0 0,-1-25-1,0 25 1,26 0 0,-1 0 15,25-24-16,-25 24 1,25-25 0,-25 25-1</inkml:trace>
  <inkml:trace contextRef="#ctx0" brushRef="#br0" timeOffset="44122.94">25003 11088 0,'25'24'47,"0"26"-31,0 0-16,-25 24 16,0 25-1,0-49 1,0 0-1,-25 24 1,-25 0-16,25-24 16,50-50 77,25 0-77,-25 0-16,-1 0 16,51 0-1,-26 0 1,26-25 0,-75 0 30,0 1-30,-25-1-16,0-25 16,25 75 62,0 25-78,25-1 15,0 26 1,0 73 0,-1-98-1,-24-25-15,0 0 16,0-1 31,0-73 0</inkml:trace>
  <inkml:trace contextRef="#ctx0" brushRef="#br0" timeOffset="44730.96">25673 11311 0,'-25'0'63,"0"50"-48,25-26 1,0 1-16,0 0 15,25 49 1,49-24 0,1 24-1,24-24 1,-49 0 0,-100-50 62,25 0-63,0 0-15,-49 0 16,24-25 0,1 0 15</inkml:trace>
  <inkml:trace contextRef="#ctx0" brushRef="#br0" timeOffset="45050.96">25648 11584 0,'0'-25'47,"25"0"-31,49-24-1,-49 24-15,74-50 16,-74 51 0,0 24 15</inkml:trace>
  <inkml:trace contextRef="#ctx0" brushRef="#br0" timeOffset="45930.98">26739 11088 0,'0'24'62,"0"1"-46,0 0-16,0 0 15,0 49 1,50-74 31,0 0-32,-1 0-15,1-24 16,-1 24-16,-49-25 16,-24 0 31,-26-50-16,25 75-16,50 50 48,0 25-63,0-26 16,24 75-1,-24-25 1,0-74-1</inkml:trace>
  <inkml:trace contextRef="#ctx0" brushRef="#br0" timeOffset="46451">27335 10914 0,'0'0'0,"-50"25"15,1 49 1,24 1 15,25-1-15,25-49-1,24 0-15,26 49 16,49 1 0,-50-26-1,-74-24 17,-25 0-17,0 0 1,1-1-1,-1-24 1,-50 0 0,26 0-1,-1-24 1,1-1 0,24-25-1,25 25-15</inkml:trace>
  <inkml:trace contextRef="#ctx0" brushRef="#br0" timeOffset="46731.01">27136 11088 0,'25'0'31,"50"0"-31,173-100 16,74-24 0,-74 25 15,-223 99-16</inkml:trace>
  <inkml:trace contextRef="#ctx0" brushRef="#br0" timeOffset="47328.91">28600 10691 0,'0'25'47,"0"49"-47,49 25 16,-24 75-1,25 0 1,-50-125 0,0-98 46</inkml:trace>
  <inkml:trace contextRef="#ctx0" brushRef="#br0" timeOffset="47668.6">28897 10840 0,'0'24'16,"0"51"-16,0-1 15,50 25 1,24-24 0,-24-1-1,0-74 1,-1 0-1,-24-24 17,-25-101-17,-99-48 1,74 123-16</inkml:trace>
  <inkml:trace contextRef="#ctx0" brushRef="#br0" timeOffset="47820.61">28972 10790 0,'-50'0'16,"100"0"-1,-125 0 1,51 0 0,-1 25-1,0 24 1,25-24 0,0 25-16,50 24 15</inkml:trace>
  <inkml:trace contextRef="#ctx0" brushRef="#br0" timeOffset="48820.63">30088 10790 0,'0'-25'0,"25"0"47,0 25-47,49-24 15,1-1 1,-51 25 0,-24 49-1,0 1 1,0 49-1,-49-24 1,-1-1 0,0-49-1,1 74 1,24-49 0,25-25-1,74-1 16,-49-24-31,50-49 16,-1 49 0,-74-25-1,25 25 1,0-25 0,0-49-1</inkml:trace>
  <inkml:trace contextRef="#ctx0" brushRef="#br0" timeOffset="49316.68">30584 10616 0,'-49'0'31,"-1"25"-15,50 0 0,25 25-1,49 24 1,-49-24-16,74 24 15,-24-24 1,-26 24 0,-49-49 46,0 0-46,-49-25-1,49 24-15,-25-24 32,25 25-17,0 0 17,-25 50-17</inkml:trace>
  <inkml:trace contextRef="#ctx0" brushRef="#br0" timeOffset="49884.66">30361 10716 0,'-25'0'15,"75"0"79,-25 0-94,24-25 16,-24 0-16,74-49 15,-24-1 1,-26 75 0</inkml:trace>
  <inkml:trace contextRef="#ctx0" brushRef="#br0" timeOffset="51051.36">32395 10393 0,'0'25'94,"0"99"-79,-25 25-15,-24-50 16,-76 124-1,101-198 1,-51 0 0,50-25-1,1 0 1,-1-25 15,25-49-15,25 24-1,-1 50 1,26 0 0,0 74-1,-1-49-15,26 0 16,98-25 0,1-74-1,-100-1 1,-74 26-1,-24-75 1,-100-50 0,74 75-1,-24 74 1,-1 25 0,26 50-1,24 24 1,0-49 15,25 0-15,0 49-1,-75 75 1,-173 148 0</inkml:trace>
  <inkml:trace contextRef="#ctx0" brushRef="#br0" timeOffset="51875.37">24954 12080 0,'0'25'31,"74"-1"32,25-24-48,75-24-15,49-26 16,124-49-1,-322 99 1,-25-25 78</inkml:trace>
  <inkml:trace contextRef="#ctx0" brushRef="#br0" timeOffset="52467.39">26491 11906 0,'50'25'47,"0"-25"-31,-1 0-16,50 0 15,25-25 1,-74 0 0,0-24-1,-1-1 1,51-24-1,-26 49 1,-24 25 78,-26 25-94</inkml:trace>
  <inkml:trace contextRef="#ctx0" brushRef="#br0" timeOffset="53155.41">28575 11633 0,'50'0'63,"24"0"-48,100 0 1,-26 0 0,-98-24-1,-25 24 63,-25-25-62,25 25 31</inkml:trace>
  <inkml:trace contextRef="#ctx0" brushRef="#br0" timeOffset="53893.13">29890 11584 0,'49'0'47,"-24"25"-32,0-25-15,49 0 16,125 0 15,173 0-15,-75-75-1,-247 50 1,-50 1 0,-25 24 93,0-25-93,25 0-1</inkml:trace>
  <inkml:trace contextRef="#ctx0" brushRef="#br0" timeOffset="60891.13">23664 3845 0,'24'0'31,"1"0"-15,0 0-1,0 0 1,-25 25 15,25-25 16,-1-25-31,1-25-1,50-198 1,-1 99 0,-49 100-1,0 49 110</inkml:trace>
  <inkml:trace contextRef="#ctx0" brushRef="#br0" timeOffset="61761.36">25524 3597 0,'25'0'16,"0"0"0,-25 24-1,49 26 1,1-25 0,-25 0-1,-1-25 16,1-50-15,-25 0-16,50-24 16,-25 24 15,-25 26-15</inkml:trace>
  <inkml:trace contextRef="#ctx0" brushRef="#br0" timeOffset="62425.38">27236 3423 0,'0'0'0,"24"0"31,1 25-31,50 24 16,-1 26 0,-24-26 15,-50-73 16,0-26-32,24 0 1,-24-24 0,0 0-1,25 74 48</inkml:trace>
  <inkml:trace contextRef="#ctx0" brushRef="#br0" timeOffset="63252.54">28649 3225 0,'25'0'31,"0"0"-31,0 0 16,0 24 78,-1 1-94,26-25 15,-50 25 1,50-99 62,-50 24-78,49 0 16,-49 26-16,25-26 15,0 25 1</inkml:trace>
  <inkml:trace contextRef="#ctx0" brushRef="#br0" timeOffset="68249.32">30683 3150 0,'25'0'125,"0"25"-125,0 25 16,74 24 0,-25-24-1,1 24 1,-26 0 0,-49-49-1,0-50 48,0-24-63,0 24 0,0-49 31,0 24-15,25-24-1,25-1 1,24-24-1,1-25 1,-26 50 0,-49 49-1</inkml:trace>
  <inkml:trace contextRef="#ctx0" brushRef="#br0" timeOffset="81492.33">22473 12551 0,'25'0'16,"24"0"-1,175-25 1,73 25 0,75 0-1,25-49 1,0-26-1,25 1 1,-75 24 0,-173 50-1,-125 0 1,1 0-16,0 0 16,24 0-1,0 0 1,125 0-1,74 0 1,49 0 0,-49 0-1,-149 0 1,149 0 0,0 0-1,49 0 1,25-24-1,50 24 1,0-50 0,0 25-1,25 0 1,-224 25-16,174-25 16,-49 1-1,-26-1 1,100-50-1,99-24 1,174 50 0,-25-1-1,174-49 1,-671 0 15,-148 49-15,0 25-1,0-24 17,0 24-17,0 0 1,-24 25 46,-1 0-62,-25 0 16,-99 25-16</inkml:trace>
  <inkml:trace contextRef="#ctx0" brushRef="#br0" timeOffset="82860.37">23093 12650 0,'0'50'0,"25"74"16,-25-25-1,25-24 1,24-26-1,1-24-15,0 25 32,49 24-17,-50-49 1,1-25 0,24 0 15,-24-75-16,-50 26 1,0-1 0,0 25-16,-25 1 31,0-1-31,-24 25 16,-1 0-1,1 0 1,-1 0-1,0 0 17,50 25-1,-24-25-15,24 24-1,-25-24 1,25 25-1,0 0 1</inkml:trace>
  <inkml:trace contextRef="#ctx0" brushRef="#br0" timeOffset="84052.76">25102 12650 0,'0'25'47,"0"25"-47,0-1 16,0 1-1,0-25 16,25 0 1,25-25-17,24 0 1,1 0 0,-75-25-1,0-50 1,0 51-1,24 24 48,1 24-32,-25 1-31,0 0 16,0 0-1,25-25 64</inkml:trace>
  <inkml:trace contextRef="#ctx0" brushRef="#br0" timeOffset="84502.06">25698 13022 0,'24'25'16,"1"-25"-16,-50 25 78,1-25-31,-1 0-32,0-50 1,25 26 0</inkml:trace>
  <inkml:trace contextRef="#ctx0" brushRef="#br0" timeOffset="85124.89">25326 12750 0,'0'24'16,"0"1"-1,24 25-15,26-1 16,0 26 0,-26-50-16,-24 24 15,25-98 95</inkml:trace>
  <inkml:trace contextRef="#ctx0" brushRef="#br0" timeOffset="85676.92">25698 12526 0,'-25'0'0,"0"50"15,-25-25 1,50 49 0,0-24-1,0-1 1,75 1 0,-1-25-1,1 0 1,-26 24-1,-49-24 32,0 0-15,-25-25-17,1 0 1,-1 0 31,0-25-16,25 0-31,0 0 16</inkml:trace>
  <inkml:trace contextRef="#ctx0" brushRef="#br0" timeOffset="86004.92">25648 12650 0,'25'0'47,"0"0"-31,-1-49-16,51 24 15,24-25 1,-49 1-16,-1-1 15</inkml:trace>
  <inkml:trace contextRef="#ctx0" brushRef="#br0" timeOffset="86994.74">26764 12551 0,'0'25'32,"0"0"-32,0 24 15,-25 1 1,1 0-16,24-26 15,24 1 32,26 0-31,24-25 0,-49 0-16,0 0 15,-25-25 16,0 0-15,0 1 0,0 48 77,0 1-77,0 25 0,0-1-1,0-24 1,25-25 31,24-25-32,-24-24 1</inkml:trace>
  <inkml:trace contextRef="#ctx0" brushRef="#br0" timeOffset="87520.08">27136 12502 0,'-24'0'32,"-1"0"-17,25 24 1,-25-24-16,25 50 15,0-25 17,25-25-32,49 74 31,1-24-15,-51-50-16,-24 25 46,0-1 1,0 1-31,-24-25 0,-1 0-1,25 25 32</inkml:trace>
  <inkml:trace contextRef="#ctx0" brushRef="#br0" timeOffset="87824.08">27161 12551 0,'-25'0'15,"50"0"32,0-25-31,0 1-16,24-1 15,1-25 1,24-24 15,-49 49-31</inkml:trace>
  <inkml:trace contextRef="#ctx0" brushRef="#br0" timeOffset="88427.02">28302 12427 0,'0'25'47,"0"0"-31,0 0-16,25-25 15,-25 24 1,25 26 15,-25-25-15,0 0-16,49 49 15,-24-49 1,25-50 0</inkml:trace>
  <inkml:trace contextRef="#ctx0" brushRef="#br0" timeOffset="88856.16">28451 12452 0,'0'25'31,"0"0"-16,25-1 1,0 1 0,24 0-1,-24-25-15,-25 25 16,25-25 0,-25-50 15,0 25-16,-25 1 1,0 24 0,0 0-1,1 0 48,24 24-32</inkml:trace>
  <inkml:trace contextRef="#ctx0" brushRef="#br0" timeOffset="89776.19">30535 12477 0,'0'0'0,"24"0"0,1-25 15,25 0 1,24-24-1,1 49 1,-75 49 31,0-24-47,-25 74 31,-25-49-15,25-1-1,25-24 1,25-25 47,0 0-48,25 0 1,-26 0-16,26-25 15,-25-24 1,0-1 0,-1 25-1</inkml:trace>
  <inkml:trace contextRef="#ctx0" brushRef="#br0" timeOffset="90240.2">31055 12179 0,'-74'75'31,"49"-26"-31,25-24 15,0 25 1,0-1 0,50 1-1,-1-1 1,26-24 0,-50 0-1,-1-25 1,-24 25 31,0 0-32,-24-1 1,-1-24 15,0 25-15</inkml:trace>
  <inkml:trace contextRef="#ctx0" brushRef="#br0" timeOffset="90544.21">30981 12402 0,'0'-24'31,"25"24"0,-25-25-15,49-25-1,26 1 1,-26-1 0,1 0-1,-25 50 1</inkml:trace>
  <inkml:trace contextRef="#ctx0" brushRef="#br0" timeOffset="91488.24">32593 11881 0,'-24'25'31,"-1"74"-15,-25-49-16,25 24 16,-123 75-1,98-124 1,25-25 15,-25 0-15,50-25-16,0 1 15,0-1 1,25 25 15,0-25-15,50 0 0,-1 25-1,-24 25 1,24 25-1,25 24 1,-74-49 0,49-25-1,-49 0 1,25 0-16,24-75 16,-74 26-1,0-51 1,-74 26-1,-1 0 17,26 74-17,-1-25 1,1 25 0,24 0 46,0 74-62</inkml:trace>
  <inkml:trace contextRef="#ctx0" brushRef="#br0" timeOffset="92728.27">25177 13295 0,'25'0'47,"-1"0"-47,1 0 15,74 0 1,25-24 0,-49-1-1,-50 25 1,24 0 0,1 0-1,-25-25 1,24 0-1,-24 25 1,25-25 93,74 0-109</inkml:trace>
  <inkml:trace contextRef="#ctx0" brushRef="#br0" timeOffset="93347.62">26789 13146 0,'25'0'32,"0"0"-17,24 0 1,199-24-1,-99 24-15,0-25 16,-124 25 0</inkml:trace>
  <inkml:trace contextRef="#ctx0" brushRef="#br0" timeOffset="93901.33">28079 13022 0,'50'0'47,"24"0"-47,50 0 16,322-24-1,-123-1 1,-298 0 0</inkml:trace>
  <inkml:trace contextRef="#ctx0" brushRef="#br0" timeOffset="94605.34">30287 12973 0,'0'25'47,"24"-25"-31,125 0-1,198-75 1,25 1-1,-223 49 1,-124 25 78</inkml:trace>
  <inkml:trace contextRef="#ctx0" brushRef="#br0" timeOffset="96629.39">32271 12799 0,'0'25'79,"25"-25"-64,74 0-15,50 0 16,124-99-1,-25 24 1,-124 75 0,-124-24-1</inkml:trace>
  <inkml:trace contextRef="#ctx0" brushRef="#br0" timeOffset="131741.23">4068 2406 0,'0'-25'141,"0"0"-79,0 1-15,25 24 78,0 0-125,-1 24 16,1 1-1,0 0-15,-25 0 16,25 0-16,49 49 15,1 25 1,-1 1 0,-24-26-1,-1 0 17,-49-49-17</inkml:trace>
  <inkml:trace contextRef="#ctx0" brushRef="#br0" timeOffset="150726.94">18529 15429 0,'-25'-25'234,"25"0"-218,-25 0-1,1-49 1,-26 24-1,25-24 1,0-1 0,1 26 15,24-26-15,0 1-1,-25 49 1,25 0-1,-25 0 48,25 1-47,-25 24 77,25 24-30,0 1-48,0 25 1,0-25 0,25 49-1,-25-24 1,25-1 0,0 26-1,-25-26 1,24-24-1,-24 49 1,0-49 0,0 25-1,25 0 1,0 24 0,-25 0-1,50-24 1,-50 49 15,49-24-15,-49-26-1,0-24 1,25 0 0,0-25 187,0 0-188,-25-25 1,25-25 0,-1 26-1,-24-26 1,50-24-1,-25 74 1,-25-25 47,25 25-48,-25-25 110,0-25-125,24 50 16,1-49-1</inkml:trace>
  <inkml:trace contextRef="#ctx0" brushRef="#br0" timeOffset="152374.99">18802 15453 0,'0'-24'79,"-25"24"61,0 0-124,1 0 78,-1 0-32,0 0-15,25 24 15,0 1-15,0 0-31,25-25 0,-25 25-1,25 0 1,-1-25 78,1 0-63,-25-25 31,0 0-30,0 0-17,0 0 1,0 1-16,0-1 15,0 0 95,25 25-32,0 25-62,0 0 15,-25-1-16,24-24 1,1 0 62,-25-24-62,25-1-1,0 0-15,0 25 16</inkml:trace>
  <inkml:trace contextRef="#ctx0" brushRef="#br0" timeOffset="153298.6">18951 15329 0,'25'0'235,"-25"25"-220,24 0-15,1 0 16,0 0 0,49 24-1,-49 26 1,0-26-1,-25-24 17,0 0-17,-25 24 1,-24 1 0,24 0-1,0-50 63,25-25 32,25 0-110,0-25 15,-25 26 1</inkml:trace>
  <inkml:trace contextRef="#ctx0" brushRef="#br0" timeOffset="154109.41">19149 15230 0,'-25'0'156,"1"0"-140,-1 0 15,25 25-15,-25 0-1,0-1 1,25 1 78,25-25-94,0-25 15</inkml:trace>
  <inkml:trace contextRef="#ctx0" brushRef="#br0" timeOffset="175188.22">24383 11708 0,'0'25'31,"0"24"-15,25 199-1,-25-173 1,25 98 0,-1-98-1,-24-1 1,25 1-1,-25-26 1,0 26 15,0-1-31,0-24 16,0-1 0,0 26-1,0-51 1,0 1-1,0 25 1,0-1 0,0-24-1,0 0 1,25-25 78,-25 25-79,0 0 1,0-1 31,0 26-32,25-50 1,-25 25 0,0 0-1,0 0 17,25 24-17,-25 1 1,24-25 78</inkml:trace>
  <inkml:trace contextRef="#ctx0" brushRef="#br0" timeOffset="187766.09">1662 10517 0,'25'0'94,"0"0"-78</inkml:trace>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9-11T08:54:46.601"/>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
  </inkml:definitions>
  <inkml:trace contextRef="#ctx0" brushRef="#br0">25698 1240 0,'0'25'172,"0"0"-172,0 0 15,0-1 1,0 1 15,0 0-31,0 0 16,0 24 0,0-24-1,0 0 16,0 0-15,0 0 0,0 24-1,0 1 1,0-25 0,0 0-16,0-1 15,0 26 1,0 0-1,0-1 1,0 26 0,0-26 15,0-24-15,0 25-1,0 24 1,0 0-1,0-49 1,0 25 0,0-1-1,0 1 1,0 0 0,0-1-1,0 26 1,0-26-1,0-24 1,0 25 0,0-25 15,0 49-15,0-24-1,0 24 1,0 0-1,24-24 1,-24 0 0,0-1-1,0 26 1,25-26 0,-25 1-1,0-1 1,0-24-1,0 50 17,0-1-17,0-24 1,0 24 0,0-24-1,0 24 1,0 25-1,0-49 1,0-25 0,0 49-1,25 1 1,0-26 0,-25 50-1,0-49 1,0 49-1,0-24 1,0-26 0,0 26-1,25-26 17,-1 26-17,-24 24 1,0-25-1,0-24 1,0 24 0,0-24-1,0 24 1,0-49 0,0 25-1,25 24 1,-25-24-1,0-25-15,0 49 16,0-24 0,0 24-1,0-24 17,0 24-17,0-24 1,0 24-1,0 25 1,0-24 0,0-26-1,-25 26 1,25-26 0,-24 26-1,24-26 1,0 26-1,0-50-15,-25 49 16,25 0 0,-25-24-1,25 24 1,0-24 0,0 24-1,0 1 1,0 24 15,0-74-15,0 25-16,25-1 15,-25 50 1,0-49 0,25 24-1,-1 26 1,1-1-1,25 0 1,-50-49-16,25-1 16,0 26-1,-25-1 1,24-24 0,1 24 15,25 50-16,-25-25 1,-25-24 0,0-1-1,0 1 1,0-1 0,24 0-1,1 26 1,0-1-1,25 0 1,-50 25 0,0-49 15,24 49-15,1-50-1,0 50 1,25-25-1,-50 0 1,0 25 0,0-24-1,0 24 1,0-25 0,0-25-1,0 26 1,0-26-1,0 25 1,0-24 0,0 98-1,0-49 17,0 50-17,0-75 1,0-25-1,0 75 1,0-25 0,0-24-1,0-26 1,0 25 0,0 50-1,0 49 1,24 51-1,1-101 1,0-24 0,-25-49-1,25 123 1,0-74 0,-25-25-1,24-49 1,1 49 15,-25-24-15,25-1-1,25 100 1,-50-75 0,0-49-1,0 49 1,0 0-1,0 0 1,24 0 0,-24-24-1,0 24 1,0-49-16,0 49 16,0 0 15,0-24-16,0-1 1,0 0 0,0 1-1,0 49 1,0 0 0,0-50-1,0-24 1,-24 24-1,24 1 1,0-1 0,0 25-1,-25 1 17,0-26-17,25 0 1,0-24-1,0 24 1,-25-24 0,25 24-1,0-24 1,0-25 0,-25 24-1,25 1 1,0-25-1,0 0 126,0-1 0,0 1-110,0 0-15,-24-50 187,-1-49-203,25 24 15</inkml:trace>
  <inkml:trace contextRef="#ctx0" brushRef="#br0" timeOffset="6282.83">27608 1563 0,'0'-25'47,"-25"25"-15,50 0 218</inkml:trace>
  <inkml:trace contextRef="#ctx0" brushRef="#br0" timeOffset="7410.86">27062 2183 0,'50'0'94,"49"0"-94,74-25 16,348 0-1,-25 25 1,-99 0 0,-124 0-1,-149 0-15,50 0 31,-125 0-15,-24 0 31,0 0-31,99 0-1,-25 0 1,0 0-1,-99-25 64,50 25-64,24-24-15,1-1 16,-50 25-16,-50 0 62,-25 0-46,-49 49 0</inkml:trace>
  <inkml:trace contextRef="#ctx0" brushRef="#br0" timeOffset="9290.94">28302 1215 0,'0'25'93,"0"25"-93,25-25 16,-25-1-16,0 51 16,0 24-1,25 50 1,-25 49 0,0 26-1,0-76 1,0-98-16,0 74 15,25 50 17,-25-25-32,24-25 15,-24 0 17,0 24-17,-24 26 1,-1 223-1,25-149 1,0-74 0,0-1-1,0 50 1,-25 1 0,0 49-1,-24 49 16,24-99-15,25 50 0,0 0-1,49 25 1,26-26 0,-50 1-1,-1-49 1,-24-26-1,0-24 1,0 148 0,0-123-1,0-75 1,0 24 15,0 26-15,0 24-1,25 50 1,-25-123 0,25-1-1,0 0 1,0-25 0,-1 0-1,1-25 1,-25 50-1,0 0 1,50 25 0,-50-74-1,0-26 1,25 26 0,-1 24 15,1 0-16,-25-24 1,0-26 0,25 26-1,-25-51 1,0 1 0,25-25-1,-50-149 48,0 1-63,25-51 15,-25-99-15,-74-545 16,99 347 0</inkml:trace>
  <inkml:trace contextRef="#ctx0" brushRef="#br0" timeOffset="10746.95">27434 2257 0,'0'50'125,"0"-1"-125,25-24 16,-25 50-16,25 73 15,-25 101 17,49 98-17,-49-248 1,0-74-1,0-50 235,0 0-234</inkml:trace>
  <inkml:trace contextRef="#ctx0" brushRef="#br0" timeOffset="14891.06">27384 3820 0,'0'-25'62,"0"0"-30,25 1-17,25-1 1,24 25-1,1-25 1,-26 50 0,1 49 15,24 25-15,-49 1-1,-25-51 1,0 1-16,-25-1 15,-49 26 1,-1-26 0,51 1-1,-1-50 1,25 25 62,25-25-78,-1 0 16,26 0-16,99-75 15,-50 51 1,-49-1 15,-26 25-15,1-25 156,0 25-172</inkml:trace>
  <inkml:trace contextRef="#ctx0" brushRef="#br0" timeOffset="16027.09">27558 4961 0,'25'-25'78,"24"-24"-62,-24 49-16,0 0 15,0 0 1,0 0 0,-1 0 15,-24 49-31,25 1 15,-25-25 1,-49 24 0,-1 1-16,0 24 31,26-49-15,48-25 30,1 0-14,0 0-17,-25 25 1,25-25 0,-25 25-16,0-1 15,0 26 1,0-25-1,0 0 1,-25-1 0,0-24 15,0 0-31,1 0 16,-1 0 46</inkml:trace>
  <inkml:trace contextRef="#ctx0" brushRef="#br0" timeOffset="17251.12">27558 5928 0,'0'25'31,"0"25"-31,-25 24 16,-24 25-1,-1-24 1,0-1 0,26-49-1,24 0 1,24-25 62,1 0-62,0 0-16,25 0 15,-26 0-15,51 0 16,-26-25 0,-49 0 140,0 0-156,0 1 15,0-26 1,0 124 78,0 26-79,0-26 1,25 75 0,-25-75-1,0-49 1,25 0 93</inkml:trace>
  <inkml:trace contextRef="#ctx0" brushRef="#br0" timeOffset="18795.16">27608 1439 0,'-25'0'16,"0"0"-1,0 0 1,-24-25 0,24 25-1,-25 0 16,-24-25-15,24 50 0,1-25-1,24 25 1,0 24 0,-25 26-1,26-26 1,24-24-16,0 25 15,0 24 1,24-24 0,1-1-1,0 1 1,0-25 0,24-25-1,1 25 1,24-25-1,-24 0 1,24-25 0,1-25 15,-50 1-31,49-1 16,-24-24-1,-50-1 1,0 25-1,0-24 1,0 49 0,0-24-1,-25 24 79,0 25-94,0 0 16,0 0-1,-24 0 1,24 0 0,25 25-1,-25-25 1,0 24-1,25 26 64</inkml:trace>
  <inkml:trace contextRef="#ctx0" brushRef="#br0" timeOffset="22982.52">27732 6995 0,'-25'25'31,"25"0"-31,0-1 16,-25 1-1,25 25 1,0-25 15,0-1-15,0 1 15,0 0-15,74 25-1,-24-26 1,-25 1 0,0 25-1,-25-25 1,0-1-16,0 1 47,-25-25-47,-74 25 15,24 0 1,26-25 0,24 0-1,25-50 95</inkml:trace>
  <inkml:trace contextRef="#ctx0" brushRef="#br0" timeOffset="23534.53">27707 7094 0,'25'0'46,"-1"0"-14,-24-25-32,25 25 15,25 0 1,-25-49 0,24 24-1,1 0 1,-25 25 15,24-49-15,1 24-1,-25 25 17</inkml:trace>
  <inkml:trace contextRef="#ctx0" brushRef="#br0" timeOffset="24606.56">27657 7937 0,'0'-24'16,"0"48"62,-25 26-78,1 25 15,24-26-15,-25 75 16,0 0 0,25-25 15,25-49-31,24 24 31,1-24-31,0 0 16,-1-50-1,1 0 1,-1 0 0,1-75-1,-25 26 1,-25-1-1,0 25-15,0-24 16,-25 24 0,0 0 15,0 0-15,1 25-1,-26 0 1,-24 25-1,49-25 1,0 25 0,25 0 15,0-1-15,-25-24-1,25 25 1,0 25 15,0-25-31</inkml:trace>
  <inkml:trace contextRef="#ctx0" brushRef="#br0" timeOffset="26702.6">27310 9128 0,'25'0'78,"0"0"-78,49 25 16,-49-25-1,74 0 1,0-25 0,-74 0-16,25 1 15,-26 24 1,-48 0 62,-1 0-62,25 49-16,-50 26 31,50 24-16,0 74 1,0 1 0,0-75-16,50 75 15,-50-100 1,0-24 0,0-75 124,0 0-124,-25 0-16,0-49 15</inkml:trace>
  <inkml:trace contextRef="#ctx0" brushRef="#br0" timeOffset="27278.62">27285 9575 0,'-25'0'0,"50"0"110,25-25-95,-1 0-15,75-25 16,100-49-1,-175 99-15,-24-25 16,0 25 47,0 0 46</inkml:trace>
  <inkml:trace contextRef="#ctx0" brushRef="#br0" timeOffset="28470.66">27682 10393 0,'0'0'0,"0"-25"0,-25 1 16,0-26-1,1 0 17,-26 26-17,25-1 1,0 0-1,1 25 17,24 25-32,0 0 15,0-1-15,0 26 16,0 24 0,0-24-1,0 0 1,49 24-1,50-24 1,-24-26 0,-50-24-16,-1 0 15,26 25 1,-50 0-16,25-25 16,-25 74-1,0-24 1,-50 24 15,-24-24-15,24-25-1,-49-25 1,74 0 15,25-50-15,0-24-1,0 24-15,75-148 16,-1-25 0,0 148-1,-74 50 1,25 25 15,25 50 0,-50 24-15</inkml:trace>
  <inkml:trace contextRef="#ctx0" brushRef="#br0" timeOffset="29560.6">28649 10468 0,'25'74'109,"0"0"-93,0 50-16,-25 50 15,0 24 1,-25 1 0,0-125-1,0-49 1,25-50 140</inkml:trace>
  <inkml:trace contextRef="#ctx0" brushRef="#br0" timeOffset="30456.62">27236 11584 0,'24'0'109,"51"0"-93,49 0-16,322 0 15,50 0 1,-24 0 15,-26-25-15,-123-49-1,-224 49 1,-99 0 0,-25 25 156,0 0-157,-49-25 1,-125-74-1</inkml:trace>
  <inkml:trace contextRef="#ctx0" brushRef="#br0" timeOffset="33733.9">26715 1191 0,'0'24'109,"0"26"-109,0-25 16,0 0 0,0 49-1,0 0 1,0-49-16,0 74 15,49 1 1,-49-1 15,25-25-15,-25-24 0,0 24-1,0 50 1,0-49-1,0-26 1,0 26 0,0-1-1,0-24 1,-25 24 0,25-24-1,-25-1 1,25-24-16,0 25 15,0-25-15,-24 49 16,-1-24 0,25 24-1,-25 1 1,0-26 0,25 75 15,0-25-16,0 25 1,0-24 0,0-26-1,0-24 1,-25 49 0,1 25-1,-1 0 1,0-50-1,0 26 1,0-1 0,25-50-1,0 51 1,0-26 0,-24 50-1,24-25 1,0 0 15,0-24-31,0 24 16,0 50-1,0 0 1,49 99 15,-24-174-31,0 50 16,0-25-1,-1 1 1,-24-1 0,25 25-1,0 0 1,25 0 0,-50 0 15,24-25-16,-24-49 1,0 24 0,0 125-1,25-100 1,-25 0 0,0-49-1,0 24 1,0-24-1,25 49 1,-25 50 0,0-75 15,25 1-15,-25 24-1,25-25 1,-25 1-1,0-1 1,0 25 0,0-49-1,24 24-15,26 50 16,-25 0 0,24 0-1,-49 25 1,25-74-1,-25 24 1,25 50 0,-25-75-16,25 100 15,-25-50 1,25 25 0,0-50 15,-1 25-16,1-25 1,25 0 0,-50-24-1,0-26 1,0 26 0,0-26-1,0 26 1,0-1-1,0-24 1,0-1 0,0 51-1,0-51 1,0 1 0,0 24-1,0-24 1,0-25-1,0 49 17,0-24-17,0 24 1,0-49 0,0 49-1,0 1 1,0-26-1,0 26 1,0-50 0,0-1 31,0 1-32,0 0 1,0 49-1,0-49 1,0-124 234,0-25-250,49-50 16</inkml:trace>
  <inkml:trace contextRef="#ctx0" brushRef="#br0" timeOffset="38150.01">26442 1116 0,'25'0'109,"24"0"-93,-24 0-16,25 0 15,-1 0 1,26 0-16,98-25 15,100-24 1,0 24 0,25-74-1,-174 74 1,-25 0 0,99 25-1,-49 0 1,-25 0-1,25 0 1,49-25 15,75 25-15,-74 0 0,-125 0-1,-49 0 63,25 0-78,-26 0 16,1 0 62,0 0-62,0 0-1,0 0 63,24 0-78,-24 0 16,25 0 0,-26 0 46,-24 25-31,0 0 1,0 0-32,25 24 15,-25 26 1,25-1 0,-25 75-1,25-25 1,24 50-1,-49-125 1,0 26-16,50 24 16,-50 0-1,25-24 1,0-1 0,-25-24 15,0 24-16,0 25 1,24-49 0,-24 24-1,25-24 1,0 49 0,-25-25-1,25 1 1,-25-1-1,25 26 1,-1-26 0,1 0-1,0 1 1,-25 49 0,50-25-1,-50 0 1,24-24-1,-24 73 1,25-73 15,-25-1-15,0 26 0,0-1-1,0 50 1,0-75-16,0 50 15,0-50 1,-49 224 0,49-124-1,-50-25 1,25 49 0,0 25 15,1 50-16,-1-50 1,0-49 0,25-100-16,0 26 15,0-1-15,-25 50 16,0 24 0,25-24-1,-49 25 1,24-25-1,25-25 1,0-25 0,0 74-1,0-98 17,0 24-17,0 0 1,25 0-1,-25 1 1,49 98 0,-24-49-1,-25 0 1,0-75 0,0 1-1,0 24 1,0 0-1,0-25 1,0 51 0,25-1-1,-25-50 1,0 0 0,0-24 15,25 24-16,-25-24 1,25 49 0,-25-49-1,0 24 1,0-24-16,0 24 16,24 1-1,1-1 1,-25-24-1,25 24 1,-25 1 0,25-26-1,-25 26 1,49 24 0,-49-25-1,25-24 1,-25 24-1,25-24 1,-25 24 0,0 1 15,0 24-15,25-50-1,0 26 1,-25-50-1,0 24 1,0 1 0,0 24-1,25-24 1,-1 24 0,-24-24-1,0-25 1,-24-25 109,-1 0-63,0 0-62,0 0 16,0 0 0,0 0-16,-49 0 31,24 0-16,1 0 1,-1 0 0,25 0-1,1 0-15,-26 0 16,25 0 0,0 0-1,-24 0 1,-1 0-1,-24 0 1,-1 0 0,51-25-1,-26 25 1,25 0 31,0 0 0,1 0-32,-1 0 79,0 0-63,-25 0-31,-24 25 16</inkml:trace>
  <inkml:trace contextRef="#ctx0" brushRef="#br0" timeOffset="38918.04">28649 11584 0,'0'-25'172,"0"-25"-172,0 26 15,50-51 1,-50 26-1,0 24 1,0 0 0,0-25-1,0 26 1,0-1 0</inkml:trace>
  <inkml:trace contextRef="#ctx0" brushRef="#br0" timeOffset="41444.96">28203 819 0,'25'0'16,"0"24"62,-1 1-78,1 25 0,-25-25 31,25 24-15,-25-24 0,0 0-1,25 0 1,-25 24 0,0-24-1,0 0 16,0 0 1,0-1-32,0 1 78</inkml:trace>
  <inkml:trace contextRef="#ctx0" brushRef="#br0" timeOffset="42564.99">26863 2183 0,'25'0'109,"0"0"-109,0 0 16,0 0-16,24-25 15,26-25 1,-26 1-1</inkml:trace>
  <inkml:trace contextRef="#ctx0" brushRef="#br1" timeOffset="163878.94">28997 2332 0,'0'24'78,"-25"1"-78,0 25 0,25-25 16,-50 74 0,1-25-1,-1 1 1,50-50 0,0-1 46,-25-24-46,25 25 93,25-25-93,0 0-1,0 25-15,49-25 16,75 0 0,50 0-1,-125 0 1,-49-25-1,0 25 1,-50 0 109,0 0-109,25 25-16</inkml:trace>
  <inkml:trace contextRef="#ctx0" brushRef="#br1" timeOffset="164604.21">29071 2555 0,'0'49'31,"0"-24"-15,0 25-16,0 0 16,25 74-1,0 24 1,0-48-1,-25-51 1,0-24 0</inkml:trace>
  <inkml:trace contextRef="#ctx0" brushRef="#br1" timeOffset="166705.63">28625 3770 0,'0'25'47,"0"0"-32,0 74 1,0-49 0,0 24-1,0 1 1,0-1-1,-25-74 1,25 25 0,25-75 62,-1 25-63</inkml:trace>
  <inkml:trace contextRef="#ctx0" brushRef="#br1" timeOffset="167802.36">28972 3746 0,'25'0'62,"-1"0"-46,1-25-16,25 0 15,-25-25-15,49 25 16,-24 25 15,-25 25 0,24 25-31,1 0 16,-50-1 0,0-24-1,0 0-15,0 0 16,0-1 0,-25 26-1,-25 0 1,1-1-1,24-24-15,-49 49 16,24 1 0,25-26-1,50-49 142,0 0-142,24 0 1,75 0-1,124-49 1,50-50 0,-149 49-1,-124 50 1,-25-25 15,-25 25 16,0 0-31,0 0-1,25 25 17,-25-25-17</inkml:trace>
  <inkml:trace contextRef="#ctx0" brushRef="#br1" timeOffset="176246.12">28600 4862 0,'25'0'31,"-1"25"-15,-24-1-16,25 51 16,50 148-1,-51-74 1,26-50-1,-50-49 1,0-1 0,0-74 77,0 1-93,-25-1 16,25 0-16,0-25 16</inkml:trace>
  <inkml:trace contextRef="#ctx0" brushRef="#br1" timeOffset="177478.14">29096 4663 0,'-25'0'31,"0"0"-16,0 0 1,-24 0 0,24 50-1,0-1 17,0-24-32,25 0 31,0 25-16,0-1 1,0 1 0,0-25-1,50-25 1,-25 0 0,24 25-1,-24-50 1,25-25 15,24-24-15,-24 24-16,-50-24 31,0-1-15,0 50-16,0 1 15,0 73 79,0 1-78,0 24-16,25-24 15,24 74 1,-24-50-1,0 1 1,49-26 0,-74 1 15,0 0-15,0-26-1,25 1 1,0 25-1,-25-1-15,0-73 94,0-1-78,0 0-1,-25 0-15</inkml:trace>
  <inkml:trace contextRef="#ctx0" brushRef="#br1" timeOffset="186966.99">29170 4638 0</inkml:trace>
  <inkml:trace contextRef="#ctx0" brushRef="#br1" timeOffset="197529.28">28674 6003 0,'0'-25'79,"25"0"-48,0 0-31,24 25 15,1-24 1,-25 24 0,0 0-1,-1 0 1,1 24 0,0 51-1,-25-1 1,0 25-1,-25-74 1,0 0-16,-49 25 16,0-1 15,24-24-15,50 0-1,25-50 95,0 25-110,-1-25 15,1 0-15,50 1 16,-1-1-1,-24 0 1</inkml:trace>
  <inkml:trace contextRef="#ctx0" brushRef="#br1" timeOffset="198761.31">29195 5730 0,'25'49'78,"-25"1"-62,50 25-16,-50-26 15,49 26 1,-24-26 0,-25-24-1,0 0 1,0 0-16,0-1 31,0 1 110,0 0-32,0 0-93,0 0-1,-25-25 142</inkml:trace>
  <inkml:trace contextRef="#ctx0" brushRef="#br1" timeOffset="200135.92">29021 6276 0,'25'0'94,"0"0"-63,0 0 16,0 0 94,0 0-79,-1 0-62,1 0 16,-25-25 0,0 0 93,-25 25-15,1 0-63,-1 0-31,0 0 16,0 0-1,25 25 1,-25-25 15,0 25-31,1-1 94</inkml:trace>
  <inkml:trace contextRef="#ctx0" brushRef="#br1" timeOffset="213406.58">28798 6772 0,'25'24'78,"-25"26"-63,0-25 1,25 49 0,0-24-1,-25 0-15,0-1 16,0 26-1,0-51 1</inkml:trace>
  <inkml:trace contextRef="#ctx0" brushRef="#br1" timeOffset="214623.89">29071 6648 0,'0'24'46,"0"1"-30,0 25-16,25-1 16,-25 26-1,0-1 1,25-24 0,-25 24-1,0-49 1,0 0 156,25 0-172,-25 0 15,0-1 142,0 1-126,24-25 141</inkml:trace>
  <inkml:trace contextRef="#ctx0" brushRef="#br1" timeOffset="-210239.28">29071 7913 0,'0'-25'15,"0"0"126,-50 0-126,50 0-15,-24 25 16,-26-24 0,25 24-1,-49 0 17,49 0-17,0 0 1,0 0-16,-24 0 15,24 24 1,-25 1 0,26 0-1,24 0 1,0 24 0,0 1-1,0-25 1,0 25-1,0-26 17,24-24-1,1 25-15,0-25-1,0 0 1,0-25-1,-1-24 1,51-1 0,-26 0-1,-24 1 1,0-1 0,0 25-1,-25 1 1,0 48 109,25 26-110,-1 74 1,26 0 0,-25 25-1,25 0 1,-50-50 0,24-49-1,1-1 1</inkml:trace>
  <inkml:trace contextRef="#ctx0" brushRef="#br1" timeOffset="-196484.12">29071 9103 0,'-25'-24'281,"0"24"-249,1 0 30,-1 0-15,0 0-31,0 0-1,0 0 1,25 24 0,-24-24-16,-1 25 15,0 0 1,25 0-1,-25-25 1,25 49-16,-25-24 16,25 0-1,0 0 17,0 0-17,25-1 16,-25 1-15,25 0 0,0-25-1,-25 25 1,25-25 0,-1 0-1,1 0 1,0 0-1,0 0 1,0 0 0,-1 0 15,1 0-15,0 0 30,0 0-30,0 0 62,0 0-62,-25 25-16,0-1 62,24-24-62,-24 25 16,0 0 15,0 0 47,0 0-15,0-1-32,0 1-31,-24-25 953,-1 0-922,0 0-15,0 0 47,0 0-1,0 0-15,1 0-16,-1 0 16,25-25 16,0 1-17,0-1-46,25 0 16,-25-25 0,24 1-1,-24 24 1,0 0-16,25 25 16,-25-25-1,0-24 16,25 24-15,-25 0 0,0 0 31,0 1-32,0-1 1,0 0-1,-25 25 64</inkml:trace>
  <inkml:trace contextRef="#ctx0" brushRef="#br1" timeOffset="-187159.2">28922 10145 0,'25'25'94,"-25"25"-78,25-1-16,0 100 31,-25-50-16,0-24 1,0-26 0,0-24-16,24 0 15,-24 24 1,0-24 15</inkml:trace>
  <inkml:trace contextRef="#ctx0" brushRef="#br1" timeOffset="-185186.47">29270 9996 0,'0'25'94,"0"50"-78,0-26-16,0 26 15,0-1 1,0-24 0,0-26-1,0 1 1,0 0 0,0 0 93,-25-25-93,25 25-1,0-1 329,-25 1-328,50-25 343,0 0-359,-1 0 16,26 0-1,-25 0 1,0 0-1,24 0 1,1-25 0,24 25-1,-24 0 17,-25 0-32,-1 0 15</inkml:trace>
  <inkml:trace contextRef="#ctx0" brushRef="#br1" timeOffset="-183599.97">29542 10096 0,'0'24'93,"0"26"-77,0 0-16,25 49 16,-25-50-1,25 1-15,-25 0 16,0 24 15,0-24-31,0-26 47,0 1 16,0 0-32,0 0-16,0 0 1,0-1 47,0 1-48,0 0 1,0 0 15,0 0 547,0-1-531,0-48 125</inkml:trace>
  <inkml:trace contextRef="#ctx0" brushRef="#br1" timeOffset="-182447.09">29617 10418 0,'0'25'188,"0"0"-173,25-1-15,-1 1 16,1 0 15,0-25 79,-25 25-79,0 0 63,25-25-48</inkml:trace>
  <inkml:trace contextRef="#ctx0" brushRef="#br1" timeOffset="-164377.28">26541 1116 0,'25'25'47,"-25"0"-31,25 0-16,-1-1 16,-24 1-1,0 0 1,25 0-1,0 24 1,0-24 0,-25 25-1,0-25 1</inkml:trace>
</inkml:ink>
</file>

<file path=ppt/ink/ink2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9-11T09:09:24.072"/>
    </inkml:context>
    <inkml:brush xml:id="br0">
      <inkml:brushProperty name="width" value="0.05292" units="cm"/>
      <inkml:brushProperty name="height" value="0.05292" units="cm"/>
      <inkml:brushProperty name="color" value="#FF0000"/>
    </inkml:brush>
  </inkml:definitions>
  <inkml:trace contextRef="#ctx0" brushRef="#br0">23688 14287 0,'-24'-24'16,"-1"-1"-16,0 25 15,0 0 1,-24 0 0,24 0-16,-50 49 15,26 1 1,24 25 0,25-1-1,50-24 1,24 49-1,0-25 1,1 1 15,-1-1-15,1-74 0,-26 0-16,1-50 15,24 1 1,-74-75-1,0 49 1,-49 1 0,-1 0-1,-74-26 1,74 51 0,1 24-1,-1 0 16,25 25-15,-24 0 0,24 0-1,25 25 1,0 0 31</inkml:trace>
  <inkml:trace contextRef="#ctx0" brushRef="#br0" timeOffset="632">24383 14064 0,'0'-25'16,"0"50"31,0 0-32,25 25-15,-25-1 16,25 199 0,-1 25-1,51 0 1,-50-199-16,-1 1 15,-48-75 95,-1 0-95</inkml:trace>
  <inkml:trace contextRef="#ctx0" brushRef="#br0" timeOffset="4936.1">26863 13519 0,'25'24'16,"0"125"0,49 99-16,150 1216 31,-1-274-16,50-123 1,-50-373 0,-74-297-1,-99-297 1,-50-76 0,0-48 77,-25-76-77,25-73-16,99-26 16</inkml:trace>
  <inkml:trace contextRef="#ctx0" brushRef="#br0" timeOffset="5648.13">32072 12278 0,'25'0'16,"50"174"15,123 496-15,-24 545-1,24 149 1,25-247-1,-49-373 1,-75-199 0,-49-346-16,49 99 15,-49-249 1,-50-74 31,-100-148-32,-48-51 1,-1 150 0</inkml:trace>
  <inkml:trace contextRef="#ctx0" brushRef="#br0" timeOffset="7568.18">28253 13072 0,'0'50'62,"0"-26"-62,0 1 16,0 75-1,-50-26 1,25 0 0,-24-24-1,-1 24 1,25 1 0,25-50 77,25-25-77,49 0-16,75-50 16,149-49-1,-125 49 1,-222 50 62,24 0-62</inkml:trace>
  <inkml:trace contextRef="#ctx0" brushRef="#br0" timeOffset="7920.19">28451 13271 0,'-25'0'0,"25"24"32,25 76-17,0 24-15,24 24 16,26 76 0,-26-26-1,-49-148 1,0-26-1,25-24 32,0-24-47</inkml:trace>
  <inkml:trace contextRef="#ctx0" brushRef="#br0" timeOffset="10968.27">27360 13494 0,'0'25'156,"0"-1"-156,0 1 16,0 50 0,0-26-1,0 1 1,24-1-1,-24-24-15,25 0 16,0-25 0,0 25-1,24 0 1,-24-25 0,50 0-1,-51 0 1,51 0-1,-75-50 1,0 0 0,0 1-1,-25-26 1,0 1 0,0 0 15,25 24-16,-49 0 1,49 26 0,-25 24-1,0 0 1,-24 0 0,-26 0-1,1 49 1,-1 26-1,75-51 1,0 1 62,75-25-78,98 0 16</inkml:trace>
  <inkml:trace contextRef="#ctx0" brushRef="#br0" timeOffset="16051.76">28798 14759 0,'0'49'78,"0"-24"-62,0 25-16,0-25 15,25-25 48,-25-25-47,25 0-16,49 25 15,-24 0 1,-25 0 15,-25 50-15,0 74-16,-75 248 15,1-50 1,49-272 0,25-25-16,25-125 62,24 1-62,-24 74 16,0 1-1,-25-26-15</inkml:trace>
  <inkml:trace contextRef="#ctx0" brushRef="#br0" timeOffset="16265.46">28873 15429 0,'124'-75'16,"-100"50"-1,51-49 1,-25 49-1,-26 25 1,1-25-16</inkml:trace>
</inkml:ink>
</file>

<file path=ppt/ink/ink2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9-11T09:02:16.952"/>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70C0"/>
    </inkml:brush>
  </inkml:definitions>
  <inkml:trace contextRef="#ctx0" brushRef="#br0">8855 5283 0,'-25'-24'16,"25"-1"-1,-24 25 1,-26-25 0,25 25-16,-24-25 15,-1 25 1,-24 0 0,24 0-1,-24 0 1,-1 25-1,26 25 17,-1-26-32,-24 1 15,24 50 1,0-51 0,26 51-1,-1-1 1,0-24-1,0 24 1,25 1 0,0-26-1,0-24-15,0 50 16,50-1 0,-1 0-1,26 1 16,-26-26-15,26 26 0,98 24-1,-24-49 1,99-1 0,25-24-1,-74-25 1,-100-74-1,-25 49 1,1 0 0,-51-25-1,26-24 1,-25 24 0,0-49-1,-25 0 1,0 25-1,-25-1 1,0 1 0,0 24 15,-24 0-15,24 1-1,0-1 1,-25-24-1,1 24 1,-1-24 0,1 24-1,-1 25 1,25 25 0,0-24-1,-24-1 1,-1 25-1,1-25 1,-1 25 0,0 0-1,25 0 1,1 0 15,-1 0 0,0 0-15,0 0 0,0 0-1,1 0 1,24-25 46</inkml:trace>
  <inkml:trace contextRef="#ctx0" brushRef="#br0" timeOffset="3531.3">9128 10368 0,'0'0'0,"0"-24"47,-25 24-32,1-25 1,-1 25 0,0 0-16,0-25 15,0 25 1,0 0 0,-74 25-1,-25 24 1,-25 51-1,100-76 1,-1 1 0,-24 50 15,-50 24-15,74-25-1,25 1 16,25-26-15,0 26 0,25-1-1,25 0 1,-25-24 0,-1 0-16,1-25 15,74 99 1,-24-25-1,24-25 1,-49-49 0,-26 0-1,51-25 1,-26 0 0,26 0-1,49-25 1,-50-25-1,-49-24 1,25 0 0,24 24-1,-24-24 17,-1-26-17,1 1 1,-25 25-1,0 24 1,-1-49 15,-24 49-31,-24 1 16,-26-26 0,50 1-1,-50-1 16,50 51-15,-24 24 0,-1-25-1,-25 0 1,1-25 0,24 26-1,-25 24 1,1 0 15,24 0-15,25-25 124</inkml:trace>
  <inkml:trace contextRef="#ctx0" brushRef="#br0" timeOffset="8703.04">16991 4961 0,'-25'0'15,"1"0"1,-26 0 0,25 0-1,-49 0 1,49 0-16,-49 50 16,49-50-1,-25 24 1,-24 26-1,24 0 1,-24-1 0,24 125 31,25-125-47,-24 26 15,49-1 1,0-24 15,24 74-15,26-50-1,25 1 1,24 24 0,-50-25-1,26-24 1,24 0-1,0 24 1,248 0 15,-272-98-15,49-51 0,-75 1-1,26-1 16,-1 1-15,1 0 0,-26-26-1,1 1 1,-25-99 15,-25 148-15,0 0-1,-25-24 1,0 0 0,-49-1-1,-1 26 1,1 24 0,24-25-1,-74 1 1,75-1 15,-51 0-15,26 50-1,49 0 1,0 0 0,1 0 124</inkml:trace>
  <inkml:trace contextRef="#ctx0" brushRef="#br0" timeOffset="11630.91">16892 10542 0,'0'-25'0,"-25"25"78,0 0-62,-24 0-1,-1 0-15,-49 0 16,-25 25 0,25 0-1,24-25 1,1 74 0,-1-24-1,1 24 1,49-49-1,-49 25 1,-1 24 0,1 25-1,0-24 1,74 24 0,-25-49-1,25 49 1,0-25-1,49 1 1,26 24 0,-1 25-1,1-25 17,-26-25-17,100 26 1,-75-51-1,1-24 1,-1-50 0,75-24-1,50-26 1,-26 1 0,-123-1-1,24 1 1,1-25-1,24-50 1,-50 25 15,-49 74-15,-24-24 0,24-1-1,-50 26 1,25-1-16,-24-49 15,-1 0 1,-24 24 0,49 51-1,0-1 1,-25-25 0,26 50 15,-1 0 63,0 0-48</inkml:trace>
  <inkml:trace contextRef="#ctx0" brushRef="#br0" timeOffset="45840.75">8781 6474 0,'-25'74'78,"25"75"-63,0-25-15,-25 75 32,25-125-32,0 1 15,0 24-15,0 74 16,0 1-1,50 24 1,-25-49 0,-25-49-1,0-26 1,0 0 0,0 26-1,24 148 1,-24-124-1,25-25 1,-25-25 15,0 50-15,25 124 0,-25-124-1,0-24 1,0-51-1,0 26 1,0-1 0,0 0-1,0-24 1,0 0 0,0-1-1,0 50 1,0-49-1,0 0 1,0-25 15,0 24-15,0-24 0,0 0-1,0 49 1,0-24-1,25-1 1,0 26 0,-25-26-1,0-24 1,0-50 218,-25 25-218,25-24 0,-25-1-1,-25-50-15</inkml:trace>
  <inkml:trace contextRef="#ctx0" brushRef="#br0" timeOffset="47576.81">7863 7888 0,'0'25'110,"0"-1"-95,0 1-15,0 25 16,0 0-1,0-1 1,0-24 31,50-25-47,-26 50 16,76-1-1,-51-24 1,1 25-1,-25-1 1,-25-24-16,0 0 16,25 0-1,-25 24 1,-75 26 0,26-1-1,-26-49 1,25-25-1,26 0 17,-26-25-17,25-49 1,25 24 0,0-24-1</inkml:trace>
  <inkml:trace contextRef="#ctx0" brushRef="#br0" timeOffset="48112.83">7888 7962 0,'25'0'63,"24"0"-63,26 0 15,-1 0 1,50-25 0,-74 25-1,-50-24-15,0-1 47</inkml:trace>
  <inkml:trace contextRef="#ctx0" brushRef="#br0" timeOffset="51310.88">9699 5804 0,'24'0'63,"26"0"-63,-25 0 15,49 0-15,150 0 16,148-25 0,74-49-1,-49 49 1,-99 0-1,-26 1 17,51-1-17,-149 0-15,222 0 16,1-24 0,-99 24-1,-50 0 1,-74 25-1,-1-25 1,-49 0 0,-74 1-1,-25 24 1,-1 0 0,51 0-1,49 0 1,50 0-1,-50 0 1,-75 0 15,100 0-15,-25 0 0,25 0-1,-25 0 1,-25 0-1,-24 0 1,24 0 0,124 49 15,-124-49-15,-49 0-1,-25 0 48,-1 0-16,26 0-32,-25 25-15,0 0 16,24-25-16,1 0 15</inkml:trace>
  <inkml:trace contextRef="#ctx0" brushRef="#br0" timeOffset="52836.71">13097 4688 0,'25'-25'109,"-1"0"-109,51 1 16,24-1 0,75 0-1,-100 25 1,-49 0-16,0 0 15,-50 50 17,-25 24-17,1-24 1,-1-26 0,25 1-1,50-25 63,0 0-62,0 0-16,24 0 16,1 0-1,-25 0 1,-25 50 15,0-25-15,-75 49-1,26 1 1,-75-1 0,74-74 15,50 25-16,25-25 79,0 0-94</inkml:trace>
  <inkml:trace contextRef="#ctx0" brushRef="#br0" timeOffset="53961.95">15701 4961 0,'25'0'16,"-25"25"-16,25-25 0,49 49 15,50 26 1,25 24 0,74-49 15,-173-26-31,0 1 0,-50 0 125,-50 25-110,0-1 1,-24 26 0,0-1-1,24 0 1,-24 1 0,24-50-1,0 74 1,-24-25-1,24-24 1,50-25 0,-24 24-1,24-24 1,-25-25 109,-25 0-94</inkml:trace>
  <inkml:trace contextRef="#ctx0" brushRef="#br0" timeOffset="59255.88">16619 10492 0,'0'-24'31,"0"-1"16,0 0-47,-25-74 15,1-124 1,24-26 0,0 51-1,0 24 1,-25 75 15,25 25-31,0-50 16,-25-25-1,25-25 1,0 1 0,0-51-1,25-24 1,-25 124-1,0 0 1,0 50 0,49-1-1,26-49 1,24-24 0,-25 24-1,-49 49 1,0-24-1,0 25 1,0-1 15,-1 26-15,-24-51 0,25 26-1,0-1 1,-25-24-1,50 0 1,-50 25 0,0 24 93,0 25-109,0 0 16,0-24-16,0 24 15,0-25 17,0 26-17,0-1 1,0 0-1,0 0 1,-25 25 109</inkml:trace>
  <inkml:trace contextRef="#ctx0" brushRef="#br0" timeOffset="60026.62">16669 6499 0,'25'0'62,"24"-25"-62,1-25 16,24-24-1,1 24 1,-51 50 0,-24-49-1,25 24 17,0 25-32,-25-25 15,0 0 1,25 1-1,-25 48 48,0 26-63,25 24 16,24 75-1,26-74 1,-1 49-1,0 0 1,1-50 0,-26-24-1</inkml:trace>
  <inkml:trace contextRef="#ctx0" brushRef="#br0" timeOffset="62551.32">9252 11261 0,'25'0'15,"0"0"1,24 0 0,100 25-1,99-25 1,50 0 0,-100 0-16,199 0 15,0-99 1,-25 49-1,-74 1 1,-25 24 0,148-25 15,-297 50-15,273 0-1,-49-25 1,48-24-1,-24-1 1,-124 1 0,-123 24-1,-51 25 1,0 0 0,50 0-1,-74-25 1,0 0 62,-1 25-62,-24 0-1,25 0 1,-26 0-1,26 0 1,0 0 0,24 0-1,-49 0-15,24 0 16,26 0 0,-1 0-1,-24 25 1,99 25 15,49-26-15,-74-24-1,-49 0 1,-100 0 203,25-24-204,0-1-15,0 0 16</inkml:trace>
  <inkml:trace contextRef="#ctx0" brushRef="#br0" timeOffset="63379.48">15553 10344 0,'24'49'47,"26"-24"-47,24 49 16,1 1 15,-26-1-16,26-24 1,-26-1-16,1 1 16,-25-50 15,-25 25 31,0 24-46,-50-49-16,1 75 16,-26-26-1,1 26 1,24-26 15,1 1-15,24-25-1,0 0 1,25 0-16,-25 24 16,0 1-1,1-25 1,-1-1 31,25 1-32,0 0-15,0-50 125,0 0-109,0 1-16</inkml:trace>
  <inkml:trace contextRef="#ctx0" brushRef="#br0" timeOffset="74350.03">17239 8359 0,'0'25'78,"0"0"-62,50-25-1,-25 0-15,49 25 16,0-25 0,1 0 15,-50 0-15,24 0-1,1-50 1,24 0-16</inkml:trace>
  <inkml:trace contextRef="#ctx0" brushRef="#br0" timeOffset="75254.07">17785 8037 0,'0'-25'47,"0"0"0,25 25-32,0-25-15,49 25 16,0 25 0,-74 0-1,50 25 1,-50-1-16,0 26 31,-50-26-15,26-24-1,24 0 1,24-25 62,26 0-78,-25 0 16,49 49-16,-24-24 15,-50 0 1,0 25 0,0-1-1,-50 26 16,-24-26-15,-1 26 0,51-51-16,-26 1 15,25-25 1,0 25 0,25-50 46</inkml:trace>
  <inkml:trace contextRef="#ctx0" brushRef="#br0" timeOffset="78108.33">12030 11534 0,'25'0'16,"-25"50"15,0-25-16,0 74 1,0-74-16,0 49 16,-25 0-1,25-49 1,0 0 0,-25 0-1,100-25 63,-26 0-78,1 0 16,49 0 0,-24 0-1,-50 0 1,-1 0-16,1 0 31,-25-25 16,0 0-16,-25 0-31,1-24 16,-26-26-1,25 51 1,25 48 62,25 100-78,-25-24 16,25 48-16,49 101 15,1-1 1,-51-174 0,1-24-1,-50-100 48,1 25-48,24 0-15</inkml:trace>
  <inkml:trace contextRef="#ctx0" brushRef="#br0" timeOffset="80579.81">8682 5655 0,'24'75'297,"26"74"-297,0 0 16,-1-25-16,1 124 16,-25-124-1,-25-75 1,0-74 78,-25 25-94,0 0 15</inkml:trace>
  <inkml:trace contextRef="#ctx0" brushRef="#br0" timeOffset="82882.89">8756 10716 0,'0'24'47,"0"26"-47,-25-25 15,0 49 1,1-24 0,24-1-1,0-24-15,0 25 31,0-1 1,49-49 30,1 0-62,-25 0 16,49 0-1,-49 0-15,0 0 16,24-24 0,-49-1 62,-49 25-78,24-50 15,-50-24 1,26 74 0,49-25-1,0 50 32,49 74-47,1 50 16,0 0-1,49 124 1,-49-149-16,-50 49 31,24-123-31,-24-25 16,0-75 15,0-24-15,25 24 15</inkml:trace>
  <inkml:trace contextRef="#ctx0" brushRef="#br0" timeOffset="84895.07">16321 11088 0,'0'-25'31,"0"0"-15,50 0-1,0-24 1,24 24 0,-24 25-1,-25 0 1,-25 25-1,0 49 1,0-49-16,0 49 16,-75 1-1,1-26 1,-1-24 0,100-25 62,25 0-78,-25 0 15,49 50 1,-24-1 0,-26-24-1,-24 25 1,0-25-1,-24 49 1,-1-49-16,-74 49 16,-26-24-1,1-25 1,25-25 0,50 0-1,24 0 1,25-25-1,-25 0 1,75-99 0</inkml:trace>
  <inkml:trace contextRef="#ctx0" brushRef="#br0" timeOffset="86215.11">16917 5457 0,'0'-25'62,"25"0"-46,-1 25-1,26 0-15,-25 0 32,0 25-1,-1 0-31,-24 25 16,0 49-1,-24-50 1,-26 1-1,25 24 1,50-74 62,25 0-78,49-49 16,-25 24-16,75-49 15,-50 49 1,-74 0-16,0 0 31</inkml:trace>
  <inkml:trace contextRef="#ctx0" brushRef="#br0" timeOffset="88693.81">7937 4614 0,'0'-25'31,"-24"25"-16,24 25 32,0 24-31,0 26 0,24-26-1,26 1 1,0 0-1,49-1 1,0-24 0,0-50-1,-24-49 1,-26 24 0,-49-24-1,0 24 1,-24-24-1,-26 24 1,-24 0 0,-1 26-1,26 24 1,24 0 0,-25 0-1,1 24 1,24-24-1,0 25 64</inkml:trace>
  <inkml:trace contextRef="#ctx0" brushRef="#br0" timeOffset="106833.78">17636 4217 0,'0'-25'94,"0"0"-79,25 25-15,0-25 16,24 1 0,-49-1-16,25 25 31,-25 25-15,0 74-1,-25-50 16,1 51-15,-26-26 0,25-74-1,75 0 32,-25 0-31,24 0-16,-24 25 15,25 0 1,-26 49 0,-24 0-1,0-24 17,-24 0-17,-26-1-15,0 1 16,-24 24-1,49-74 17</inkml:trace>
  <inkml:trace contextRef="#ctx0" brushRef="#br0" timeOffset="113441.95">8359 12278 0,'-25'25'32,"25"25"-32,0-25 15,0-1 1,0 1-16,25-25 62,25 25-46,74 0-16,-50 0 16,1 49-1,-26-74 1,-49 25 15,0 0-15,-74-1-1,24 26 1,1 0 0,-1-26-1,25-24 1,0 0 15,1 0-15,-1 0-1,0-99 1,25 50-16</inkml:trace>
  <inkml:trace contextRef="#ctx0" brushRef="#br0" timeOffset="113857.96">8260 12254 0,'25'0'47,"0"0"-31,24-25-16,26 0 15,-26 0 1,-24 25 0,0-25 31,0-24-16,-25 24-31,24 0 15</inkml:trace>
  <inkml:trace contextRef="#ctx0" brushRef="#br0" timeOffset="126221.31">8359 9971 0,'25'0'32,"0"0"-17,0 0-15,49 25 16,-24 50-1,-1-50 1,50 49 0,1 25-1,-26-49 1,-74-25 0,25-25 15,0-75 359,24-49-390,26-74 32,-1 74-17,1 49 1,-51 26-16,1-26 16</inkml:trace>
  <inkml:trace contextRef="#ctx0" brushRef="#br0" timeOffset="131221.84">7293 5854 0,'24'0'31,"1"25"-15,0 0-16,49 49 15,-49-24 1,0-75 47,0-99-63,24-25 15,1 25 1,24-25-1,-24 99 1,-25 50 0,-25-24-16</inkml:trace>
  <inkml:trace contextRef="#ctx0" brushRef="#br1" timeOffset="163713.84">8161 12303 0,'25'0'31,"-1"0"-31,51-74 16,-1 24 15,-24-24-16,-1 24 1,1 25 0,-25 0 77</inkml:trace>
  <inkml:trace contextRef="#ctx0" brushRef="#br1" timeOffset="164657.87">8235 12328 0,'25'0'16,"-25"25"0,50 24-1,-1 26 1,1-1 0,-50 1-1,25-75 1,-1-50 62,1 25-62,0 0-16,25-24 15,-1-26 1,1 75-1,-1 0 1,26 50 0,-1 24-1,-49-24 1,-25 24 0,-74 50-1,-1-24 1,26-26-1,-26-24 1,26-26 0,-26-24-1,50 0-15,1-24 32,24-26-1,0 25-16,49 25 1,50 99 0,-24-24-1,-50-1 1,-1-24-16,-24 0 16,25-75 46,0 0-46,0 0-16,24-25 15</inkml:trace>
  <inkml:trace contextRef="#ctx0" brushRef="#br1" timeOffset="166682.57">17562 4142 0,'25'-24'156,"-1"-1"-140,1 0-1,0 0-15,0 25 47,-25 25 63,0 0-95,0 0-15,0 74 16,0-50 0,-25 26 15,25-50-31,-25-1 31,50-24 94,0 0-109,0 0-1,24 0 1,1 0-16,-25 0 31,-1 25-15,1 74-1,0-24 1,-25-26 0,0-24-16,-25 74 15,-24-24 1,-26-25 0,50-1-1,1-49 1,-26 0-1,25 0 1,25-49 47,25 24-48,0 0 1,0 25-16,-1-25 15,26 25 1,24 99 0,-24 1-1,-25-51 1,0 26 0,-25-1-1,24-24 1,-24-26 15</inkml:trace>
  <inkml:trace contextRef="#ctx0" brushRef="#br1" timeOffset="178843.97">12055 11534 0,'25'0'94,"-25"25"-79,25-25-15,-1 25 16,1-25 0,50 49-1,-26 1 1,1-25 0,-50 0 30,0-1-30,25 51 0,-25-26-1,0 1 1,0-25 15,0 0-15,0 24-1,0-24 1,-25 0 0,0-25-1,0 0 1,1 0 0,-1 0-1,0 0 1,0 0 31,0-25-16,25 0-31,0-24 16,0-1-1,0-24 1,0 24-1,0 25 1,0-24 0,25-1-1,25-24 1,-50 49 0,25 0-1,-1 25 63,-24 25-78,25 0 32,50 49-32,-1 25 15,0 50 16,-49-25-15,25-74-16,-50 24 16,0-24-1,0 24 1,-75 1 0,26-26-1,-1 26 1,25-26-16,-24-24 15,24 0 1,0-25 0,0 0 15,1 0-31,-1 0 16,0 0-16,25-25 31,-25 25-16,0-50 1,0 26-16,1-1 31,24-25-15,0-24 0,0 24-1,0 25 1,24 1-1,1 24 1,0-25 0,50 25-1,-1 25 1,0 24 0,-24 1-1,0-1 1,-1-24-1,-24 0 1,74 25 15,-49-1-31,-1-24 32,1 25-17,-25-50 1,0 0 31,-25-25-32,24 0-15,1-49 16,25 24 15,-1-24-15,-49 24-1,0 25 1,0 0 47,0 1-32,0-26-31</inkml:trace>
  <inkml:trace contextRef="#ctx0" brushRef="#br1" timeOffset="181044.7">12303 11931 0,'-25'0'16,"1"0"0,-1 25-1,0-25 173,25-25-141,0 0-47,0 0 15,-25 1-15,25-26 16,0 0-1,0 26-15,0-26 16,0 25 0,-25 75 296,0-1-296,1 1-1,-1-25 1,25-75 109,0 25-125,0 1 16,0-1-1,0-25 1,0 75 46,0 25-62,0-26 16,-25 51 0,25-100 31,25-74-32,24 0 1</inkml:trace>
  <inkml:trace contextRef="#ctx0" brushRef="#br1" timeOffset="183236.76">17066 12179 0,'99'-25'79,"50"-49"-79,-1 24 15,101-49 1,-175 49-1,-49 50 1,-50 0 47,0 50-63,0 0 15,-24 123 1,-1 51-1,50-175-15,0 26 32,0-51-17,0 26 1,0-25 0,25 49-1,-25-24 1,0-1-1,0-73 79,0-1-94,0-25 16</inkml:trace>
  <inkml:trace contextRef="#ctx0" brushRef="#br1" timeOffset="184372.79">17314 12452 0,'24'0'63,"26"0"-48,-25 0 1,198-124 0,-124 50-1,-24 24 1,-50 25 0,-1 25 140,1-25-141,0 25 376,0 0-375,0 0 31,-1-25-16,26 1-31,-50-1 15</inkml:trace>
  <inkml:trace contextRef="#ctx0" brushRef="#br1" timeOffset="185172.81">16049 12452 0</inkml:trace>
  <inkml:trace contextRef="#ctx0" brushRef="#br1" timeOffset="186004.83">16098 12427 0,'25'0'31,"-25"25"-31,0 49 31,0-24-15,-50 24-1,-24 1 1,0-1 0,24-24-1,25-50 1,0 0 15,1-25-15,24 0-16,0 0 15,49-74 17,26 25-32,-26 24 31,-24 50-15,25 0-1,-1 75 1,1-26-1,-25 1-15,24-1 16,1-49 0,-25 25-1,-1-25 32,26 0-31,0-173-1,-50 24 1,0 50 0,0 24-1,-25 26 1,0-1 0,0 50-1,-24 0 1,24 25-1,-50 49 1,26 1 0,-1-1-1,25-24 1,25-26 0,0 1 15,0-50 0,25 1-15</inkml:trace>
  <inkml:trace contextRef="#ctx0" brushRef="#br1" timeOffset="186452.39">16049 12030 0,'0'25'47,"0"99"-47,0 75 15,0 421 1,0-472 0,0 101-1,0-150 1,0-74-1,-25-25 17,25-25-17,0 0-15,0-25 16,0 1 0,25 24-16,-25 0 15</inkml:trace>
  <inkml:trace contextRef="#ctx0" brushRef="#br1" timeOffset="199189.56">9178 3994 0,'25'0'109,"24"0"-93,50 0 0,100-25-1,1190-124 32,-1240 149-31,0 0-16,-100 0 15,-24 0-15,0 0 16,0-25 172</inkml:trace>
  <inkml:trace contextRef="#ctx0" brushRef="#br1" timeOffset="199907.04">11112 3473 0,'25'49'31,"25"-49"-31,24 75 15,125-1 1,74-49 15,-149-25-31,0 0 16,-75 0 0,-74 25 62,-24 0-63,49 24-15,-50-24 16,25 0-16,-148 148 47,24-73-32,75-26-15,-1-24 16,26-26 15,24 1-15,0-25 0,0 0-16,75 0 93,-25-25-93</inkml:trace>
  <inkml:trace contextRef="#ctx0" brushRef="#br1" timeOffset="203928.81">5730 8012 0,'-25'0'16,"-25"50"-1,50-26 1,-49 26-16,24-25 0,-25 49 15,1 1 1,-26 49 15,-49 49-15,50-49 0,0 0-1,24-25 1,-24 50-1,-1 25 1,1 49 0,49 50-1,25-25 1,0-124 0,0 25-1,74 25 1,1 74 15,-1 0-15,1-75-1,-26-98 1,50 98 0,-24 26-1,24 49 1,0 0-1,-49-124 1,49 25 0,-25-25-1,1-25 17,24 75-32,25 24 31,-25-74-16,-24-25 1,-26-24 0,75 24-1,-49-25 1,98 1 0,26 24-1,-50-25 1,-25 1-1,49-1 1,150 75 0,-75-75-1,50 26 1,-1-1 0,-74 0 15,-49-24-16,25-26 1,-51-24 0,150 74-1,-50-49 1,25-1 0,-50-49-1,-49 0 1,-25 50-1,-50-25 1,50-25 0,148 0-1,-49 0 1,-49 0 0,-100 0-1,-25-25 1,50 0-1,-24-24 1,98-1 15,-24 25-15,-25-24 0,-50-1-1,-25 25 1,1 0-1,98-99 32,-123 75-47,173-51 32,-99 1-17,0 50 1,-49-1-1,-51 0 1,-24 26 0,25-1-1,25 0 1,-1 0 0,1 0-1,-25 1 1,-25-1-1,0 0 157,0 0-156</inkml:trace>
  <inkml:trace contextRef="#ctx0" brushRef="#br1" timeOffset="204883.62">13444 13519 0,'0'0'0,"0"24"109,0 1-109,25-25 16,49 50-1,-24-50 1,0 25 0,-1-25-1,-24 0 1,25 0 0,-26 0-1,1 0 32,-25 24-31,0 1-1,25 50 1,-25 24 0,-50 99-1,-49-24 1,50-75-1,49-74-15,-25 25 32,0-50 46,-25-100-47,26-49-31,-26-24 16</inkml:trace>
  <inkml:trace contextRef="#ctx0" brushRef="#br1" timeOffset="214545.5">18331 3919 0,'-25'25'15,"0"49"1,-49 1-1,24-26-15,25 26 16,-24-26 15,24 1-15,25 0 0,0-26-1,-25 1 48,0-25-32,25 25 31,50-25-46,24 0-16,25-25 16,50-24-16,124-26 15,-198 1 1,-100 74 109</inkml:trace>
  <inkml:trace contextRef="#ctx0" brushRef="#br1" timeOffset="-214247.29">18827 3770 0,'25'0'16,"-25"25"15,0 50-31,0-51 16,0 1-16,0 0 15,0 49 1,0-24 0,24-25 15,1-25-15,149-25-1,-100-49 1,-24 49-1,-50-25 1,0 25-16,-25 1 31,0-1-31,25 0 16,0 50 46,25 74-46,74 149 0,-49-25-1,-1-124 1,-49-24 0,0-50-1,0-1 1,-24-24-1,-51-24 1</inkml:trace>
  <inkml:trace contextRef="#ctx0" brushRef="#br1" timeOffset="-213202.01">19174 4762 0,'25'0'31,"0"25"-15,-1 25 0,125 223-1,124 24 1,-25-49 0,-198-198-1,-75-124 48,0-50-63,0 49 15,-24 1-15</inkml:trace>
  <inkml:trace contextRef="#ctx0" brushRef="#br1" timeOffset="-212921.99">19720 4936 0,'-25'99'31,"-25"50"-31,1-25 16,-26 25-1,26-50 1,-1-24 0,50-26-1,0-24 1,0 25-16,0-26 16</inkml:trace>
  <inkml:trace contextRef="#ctx0" brushRef="#br1" timeOffset="-209625.92">16371 4390 0,'25'0'62,"0"0"-46,0 25 0,49 50-1,-49-51 1,24-48 15,26-76-15,123-247-1,-99 25 1,-49 222 0,-50 76-1,0 48 48</inkml:trace>
  <inkml:trace contextRef="#ctx0" brushRef="#br1" timeOffset="-200157.35">23068 4911 0,'0'-24'15,"-24"24"1,-1 0-1,-25 0 1,1 0 0,24 0-1,0 0 1,0 0-16,-49 24 16,-1 51-1,1-1 1,74 1-1,0-26 17,-25 26-17,0 24 1,25-50 0,0 26-1,0-26 1,25 1-1,25 24 1,24 1 0,25 24-1,-24-49 1,-26-25 0,51-25 15,-51 0-16,26 0 1,-1-25 0,0-75-1,-24 26 1,24-25 0,-49 24-1,-25 1 1,50 0-1,-50-1 17,0 26-17,0 24 1,-25 25 0,0-50-1,-49 1 1,49 24-1,-25 0 1,26 0 0,-26 0-1,25 1 1,-24-1 0,24 0-16,0 0 15,0 25 1,0 0-1,1 0 64</inkml:trace>
  <inkml:trace contextRef="#ctx0" brushRef="#br1" timeOffset="-198237.3">28724 4762 0,'0'-24'31,"-25"24"0,0 0-15,0 0 0,-74 0-1,74 0 1,-24 49-1,24-24 1,-25 25 0,1-25-1,24 24 1,0-24 0,0 25-16,25-1 15,0 26 1,-24-1-1,24-24 1,0 24 0,0-24-1,49-1 1,-24-24 0,49 49-1,1 26 16,-26-76-15,26 1 0,-26 0-1,26-25 1,-1 0 0,-24-50-16,24-24 15,1 0 1,-26 24-1,-49-24 1,0-1 0,0 26-1,0-51 1,0 51 0,0-1 15,0 1-16,-25 24 1,1 25 0,-1-50-1,-25 25 1,25 1 0,1 24-1,-26-50 1,25 50-1,0 0 17,1 0-17,-1 0 17,0 0-32</inkml:trace>
  <inkml:trace contextRef="#ctx0" brushRef="#br1" timeOffset="-193686.67">23093 5953 0,'0'25'47,"0"74"-47,0 50 16,0-25-16,0 0 15,0 198 1,-25-173-1,1-49 1,24-26 0,-25 0 15,25-24-15,0 49-1,0-74 1,0 0-1,0 24 1,-25 51 0,25-26-1,0 0 1,0-24 0,-25 0-1,25 24 1,0-49-1,0 0 1,0 24 0,0 1-1,0 0 1,0 24 0,0-49-1,0 24 1,0 26-1,0-1 1,0-24 0,0 24-1,0 1 17,0-51-32,0 26 31,0 0-16,25 49 1,0 0 0,0-49-1,-25 24 1,24-24 0,-24-1-1,0-24 1,25 0 15,-25 0-15,0 0-1,0-1 110,0 1 828,0 0-953,0 0 16,0 0 156,0-1-156,0 1 155,0 0-139,0 0-17,0 0 1,0-1 0,0 51-1,0-26 1,0 1-1,0-75 251,0 0-250,0 1-1,0-1 1,0 0 0</inkml:trace>
  <inkml:trace contextRef="#ctx0" brushRef="#br1" timeOffset="-192886.65">22746 9351 0,'50'0'31,"-26"50"-15,76 24-1,24 26 1,0-26-1,-124-124 64,0-49-79,0-25 15,0-25 1,49 1-1,-24 48 1,0 75-16,-25-24 16</inkml:trace>
  <inkml:trace contextRef="#ctx0" brushRef="#br1" timeOffset="-191408.22">23242 9748 0,'0'-25'16,"-25"25"-1,0-24 1,1 24 0,-1 0-1,0 0 1,-25 0 15,-24 0-15,24 24-1,-24 51 1,0-50-16,-1 49 16,-24 0-1,24 26 1,1-51-1,24 26 1,26-1 0,-1 1-1,0 73 1,25-24 0,50 0 15,-1-49-16,26-1 1,-51-24 0,26-1-1,24 1 1,26 0 0,-1-26-1,0-73 1,25-1-1,-25-24 1,-49 49 0,0-25-1,49-49 1,-25-74 15,1-100-15,-26 149-1,-24 49 1,-25 1 0,0 24-1,0-49 1,-25 0 0,-24 24-1,-1 26 1,-24-1-1,49 1 1,0 49 0,0 0-1,0 0 32,1 0-47,-26 0 16,25 24-1,-24-24 1,24 0 0,25 25 31</inkml:trace>
  <inkml:trace contextRef="#ctx0" brushRef="#br1" timeOffset="-189267.25">23639 10393 0,'0'25'47,"25"0"-31,-1-25 0,100 0-1,174 0 1,273 0-1,49 0 1,-199 0 0,-272 0-1,-124 0-15,0 0 32,25-25-17,49 0 1,174 0-1,-75 1-15,224-26 16,-149 0 15,-199 50-15,-74-24 31,25 24 15,24 0 48,-24 0-95,25 0 1,-25 0 0,24 0 46,26 0-46,24 0-1,-25 0-15,1-25 16,-51 25 0,26 0 77,0 0-93,-26 0 16,1-25 0,75 0-1,-26 25 1,0 0-1,1-25 1,-50 25 0,-1 0-1,26 0 1,-25 0 0,24 0-1,-24 0 16,0 0 32,0 0 46,0 0-46,49 0-48</inkml:trace>
  <inkml:trace contextRef="#ctx0" brushRef="#br1" timeOffset="-187926.31">29195 9500 0,'-74'-25'16,"49"25"-16,0-24 15,-49 24 1,-1 24-1,-24 51 1,-25-1 0,0 1-1,25-1 1,49 0 0,25-24-16,25 24 15,25 51 1,50-51-1,-26 25 1,26 0 0,-1-24 15,-24-26-31,-26 26 16,51-1-1,24 1 1,-25-51-16,26 26 15,98 49 1,1-74 0,24-25-1,-99-25 1,-75-49 0,1-25 15,-25 24-31,-25-173 15,0 75 1,-75 24 0,-73-50-1,123 174 1,-50-49 0,51 49-1,-100-99 1,74 75-1,-24 49 1,-1-25 0,26 0-1,-26 25 1,26 0 15,24 0-15,0 0-16,0 0 15,0 0 1,0 0 0,1 25 15,-26 49-15,-74 1-16</inkml:trace>
  <inkml:trace contextRef="#ctx0" brushRef="#br1" timeOffset="-186822.29">27384 9996 0,'25'0'62,"25"0"-62,-25 0 16,24 0-16,50 25 15,50 0-15,124 0 16,-149-25 15,-99 25-15,-25-1 140,0 1-140,-50 50-16,26 123 15,-26-74 1,0-50 0,1 1 15,49-26-15,0-24-16,-25 0 15,25 25 1,0-26-1,0 1 126,-25-25-125,25 25-16,-25 25 15,25-1 1,0-24 0,0-50 62,25-24-63,25 24-15,-26-50 16</inkml:trace>
  <inkml:trace contextRef="#ctx0" brushRef="#br1" timeOffset="-185158.25">28823 5779 0,'0'25'47,"0"0"-32,0 50-15,0 49 16,25 173 0,49 100-1,-24 25 1,-50-75-1,0-25 1,0-98 0,25 173-1,-25-224 1,0 50 0,0-74-1,0-25 1,0-74-1,0 24 1,0-49-16,0 50 16,0-51 15,0 1-15,0 0-1,0 0 1,0 49-1,0-49 1,0 0 0,0 0-1,0-75 126,-50 0-125,25-74-16,0-24 15,25-26-15</inkml:trace>
  <inkml:trace contextRef="#ctx0" brushRef="#br1" timeOffset="-183990.22">28798 5655 0,'-49'124'94,"-1"1"-94,0 23 16,-24 76-1,0-76 1,49-98 0,0 0-1,25-75 32,25-50-47,49-24 16,1 25-1,-51 24 1</inkml:trace>
  <inkml:trace contextRef="#ctx0" brushRef="#br1" timeOffset="-183651.29">28823 5854 0,'25'0'32,"0"50"-17,-1 24-15,76 75 16,-51-100 15,-24 1-31,0-25 16,-25 24-1,50-24 1,-26 0 0</inkml:trace>
  <inkml:trace contextRef="#ctx0" brushRef="#br1" timeOffset="-181727.85">23341 5308 0,'25'0'31,"25"25"-15,-26-25-16,76 0 16,148 0-1,49-50 1,-123 26-16,124-26 15,24 0 17,-49 26-17,0 24 1,49-25 0,-24-25-1,99 25 1,-224 25-1,-49 0 1,-49 0 0,98 0-1,-48 0 1,-76 0 0,1 0-1,24 0 16,-49 0-31,49 0 16,1 25 0,-50-25-1,49 0 1,-24 0 0,24 0-1,0 0 1,1 0-1,-50 0-15,49 0 16,-49 0 93,0 0-15,-1 0-94,1 0 16,25 0-1,-25 0 64,0 0-79,-1 0 15,26 0 1,-25 0-1,24 0 17,1 25-17,-75-25 63,0 0 47</inkml:trace>
  <inkml:trace contextRef="#ctx0" brushRef="#br1" timeOffset="-181074">27880 4688 0,'0'25'94,"25"0"-94,25-25 16,-25 24-1,49 26 1,1-25-1,-51 0 1,-24 0 0,0-1 62,0 26-63,-24 24-15,-76 150 32,1 48-32,25-98 31,49-100-15,0-49-1,25-50 63,25 25-62</inkml:trace>
  <inkml:trace contextRef="#ctx0" brushRef="#br1" timeOffset="-175888.94">22275 6921 0,'24'0'47,"-24"24"-47,0 26 15,0 24 1,0 26 0,0-76-1,0 1 1,25-25 46,0 0-46,25-25-16,49-24 16,0 24-1,-74 25 1,0 0 0,-1 0 15,-24 25-16,0 0 1,-49 49 0,-1 0-1,1-49 1,49 0 0,-25-25-1,-25 25 1,25 0-1,25-1 1,-49-24 218,49 25-218,-25-25 0,50 0 77,0-49-93</inkml:trace>
  <inkml:trace contextRef="#ctx0" brushRef="#br1" timeOffset="-175203.75">22275 6945 0,'49'-24'109,"-24"-1"-109,25-25 16,148-24-1,75-26 1,-50 1 0,-173 74-1</inkml:trace>
  <inkml:trace contextRef="#ctx0" brushRef="#br1" timeOffset="-173491.72">22820 10120 0,'0'25'63,"-24"25"-63,-1-25 15,25-1-15,-25 51 16,0-1 0,-25-24-1,1 49 1,49-49 0,25-50 46,24-25-46,100 0-1,-25-25 1,-99 26 0,-25-1-1,0 0 1,0-25-1,0-24 1,-50 24 0,50 75 62,0 25-63,0 24 1,0 50 0,25-74-1,0-1-15,-25-24 32,0 0-1,0 25-16,50 24 1</inkml:trace>
  <inkml:trace contextRef="#ctx0" brushRef="#br1" timeOffset="-172389.87">25747 10815 0,'0'-25'63,"25"25"-63,0-25 16,49 0-1,1 25 1,-26 0-1,1 0 1,0 50 0,-50-25 15,0 49-15,-50-24-16,-24 49 15,24-25 1,25 1-1,75-75 64,-1-25-79,1 0 15,0 0 1,-26 25-1,-24-24 95,-24 24-95,24-25-15</inkml:trace>
  <inkml:trace contextRef="#ctx0" brushRef="#br1" timeOffset="-169437.79">25350 4514 0,'25'0'141,"0"0"-126,0-49-15,0 49 16,-25-25-16,49 25 47,-24 0-47,0 25 31,-25 0-15,0 49-16,0-49 15,-50 49 1,1-49 0,49 0 15,24-50 78,1 25-93,0 0-16,-25 25 16,25-25-1,24 74 1,-49-24-1,0-25-15,0 24 16,0 1 0,-49 24-1,-1-24 1,25-25 0,-24-25-1,24 0 1,0 0-1,75-25 64</inkml:trace>
  <inkml:trace contextRef="#ctx0" brushRef="#br1" timeOffset="-165918.84">29195 7491 0,'0'25'15,"25"-25"1,0 25 0,49-25-1,100-75 1,-50 1-1,-99 49 1</inkml:trace>
  <inkml:trace contextRef="#ctx0" brushRef="#br1" timeOffset="-165526.83">29741 7020 0,'0'25'47,"0"24"-31,0 1-1,25 24 1,-25-49-16,24 49 16,-24-49-1,0 0 17,50-25-17,-25-50-15</inkml:trace>
  <inkml:trace contextRef="#ctx0" brushRef="#br1" timeOffset="-164992.43">29914 7020 0,'0'25'32,"0"24"-17,25 26 1,-25-26 0,25-24-1,0-25-15,24 25 16,1-25-1,0-50 1,-26-24 0,-24 24 15,0 1-15,-24-1-1,-1 0 1,-25 50-1,25-24 1,1 24 0,-26 0-1,25 74 1,25 0 0,0-24-1,0 24 1,0 1-1,0-1 1</inkml:trace>
  <inkml:trace contextRef="#ctx0" brushRef="#br1" timeOffset="-163000.39">22870 4986 0,'0'49'78,"25"26"-62,0-1-16,24 75 16,26 0-1,-75-100 1,0 1 0,0 0-1,0-26 1</inkml:trace>
  <inkml:trace contextRef="#ctx0" brushRef="#br1" timeOffset="-161404.79">28525 5110 0,'0'-25'46,"25"0"-30,25 25-16,-25 0 31,-1 25 1,1 0-32,-25 0 15,25 49 1,-25 0-1,-99 26 1,74-76 0,75-48 109,-26-1-110,51-25-15,-26 25 16,26-49 0,-1 49-1,-24-24 16</inkml:trace>
  <inkml:trace contextRef="#ctx0" brushRef="#br1" timeOffset="-159402.62">29096 10145 0,'0'-25'47,"0"1"-32,0-1-15,25 0 16,0 0-16,24 0 31,-24 25-15,0 0 15,0 0-15,-25 25-1,0 25 1,0-25 0,-25-1-1,25 26 1,-25-50-1,25 25 1,0 0 0,25-25 15,24 0-31,75 0 16,-74 0-1,-25 0-15,0 0 16,-25 24 31,-25 1-32,25 0-15,-75 49 16,1-24 15,0-25-15,24 0-1,124-25 95</inkml:trace>
  <inkml:trace contextRef="#ctx0" brushRef="#br1" timeOffset="-155503.09">22051 4217 0</inkml:trace>
  <inkml:trace contextRef="#ctx0" brushRef="#br1" timeOffset="-146181.81">29146 4242 0,'24'-25'78,"1"25"-78,0-50 16,25 50-16,-26 0 15,26 0 1,-25 50 15,-75 173-15,1-173 0,24 24-1,0-74 1,25 25 62,25 0-47,24-25-31,-24 24 16,50 1-1,-75 0 1,24-25-16,-24 25 16,0 0-1,-24-1 1,-1-24 15,0 25-31,0 0 31,-49 25-31,-1-1 32,51-49-17,-1 0 17,0 0-17,50-24 79,0 24-78,-1 0-16</inkml:trace>
  <inkml:trace contextRef="#ctx0" brushRef="#br0" timeOffset="-135719.99">29071 4316 0,'25'0'16,"0"-25"0,-25 0-1,0 1 1,25 24 31,-25-25-16,24 25-15,-24-25-1,25 25 1,0 0 0,0 0-1,0 0 1,24 0-1,-24 0 32,0 0 31,0 50-78,-25-26 32,0 1-1,0 0-31,0 0 16,0 0-1,0-1 1,-25-24 46,25 25-46,0 0-16,0 0 47,-25 0-47,25 24 15,0-24 17,-25 0 30,0 0-46,50-25 281,0 0-282,25-25 1,-1 25 0,-24 0-1,0 0 1,0 0-1,-1 0 17,1 49-17,0 1 1,-25-25 0,0 0-1,0-1 1,0 1-1,0 0 1,0 0 0,-50 49-1,26-24 17,-1-25-32,0 0 15,-25-1 1,26 1-1,-26 0 1,0-25 0,26 0 15,-1 0 16,0 0 78,50 0-31,0 0-79,-1-25 1,1 25-1,0 0 1,0 0 0,0-25-1,-1-24 17,-24 24-17,25 25 1,-25-25-1,25 25 1,-25-25 0,25 1-1,-25-1 1,0 0 0,0 0 30,-25 0-30,25 0 0,0 1-1,-25-1 1,25 0 0,-25 25 15,25-25-31,-24 25 15,-1 0 32,25-25-31,-25 25 0,25-24 187,25 24-188</inkml:trace>
  <inkml:trace contextRef="#ctx0" brushRef="#br0" timeOffset="-133085.58">22622 11435 0,'0'50'47,"0"-1"-31,0 1-16,-25-25 15,25 24 1,0-24 78,25-25-16,0 0-63,24 0-15,-24 0 16,0 0-16,-25 25 78,0 0-78,-25-1 16,25 1-1,-74 25 1,24-50 0,0 49-1,26-49 1,24-24 62,0-26-62,24 25-16,51-49 15</inkml:trace>
  <inkml:trace contextRef="#ctx0" brushRef="#br0" timeOffset="-132557.56">22647 11410 0,'-25'0'16,"25"25"-1,-25-25 1,25 25 0,50-50 46,24 0-46,1-24-16,-1-1 15,0 0 1,-74 26 46</inkml:trace>
  <inkml:trace contextRef="#ctx0" brushRef="#br0" timeOffset="-130557.52">29567 11013 0,'0'75'63,"-49"-1"-63,-1 25 15,-49 1 1,74-51 0,-74 1-1,24-50 1,51 0-1,-26 0 1,50-75 0,0 51-1,0-26 1,74 25 0,1-24-1,74 49 1,-25 0-1,-75 24 1,1 26 0,-1 0-1,1-1 1,-25-49 0,24-49-1,1-51 1,24 51 15,-24-51-15,-50 51-1,0 24 17,-25 25-32,-24-25 15,-1 25 1,0 50-1,-24 24 1,24-24 0,1-25-1,-1 24 1,-24 26 0</inkml:trace>
  <inkml:trace contextRef="#ctx0" brushRef="#br0" timeOffset="-128605.47">29418 11038 0,'25'74'157,"-25"51"-157,0 23 15,0 175 1,0-1 0,0-148-1,0-149-15,0 0 16,50-75 140,-1-25-156,26 51 16</inkml:trace>
  <inkml:trace contextRef="#ctx0" brushRef="#br0" timeOffset="-127525.43">30262 11063 0,'-25'0'32,"0"0"-17,25 25 1,25-25 62,49-25-78,-49 0 16,25-25-1,-25 26 1,-25 48 78,-25 51-79,0 24-15,-49 149 16,24-49 15,25-51-15,25-98-1,0 24 1,0-49 62,0-50-15,25 1-63,0-51 15,0 50-15,-1 1 16</inkml:trace>
  <inkml:trace contextRef="#ctx0" brushRef="#br0" timeOffset="-126837.42">29964 11534 0,'25'0'78,"74"-25"-62,50-24-16,124-50 16,-124 24 15,-100 26-16,-24 49 1,-25-25 47,0 0-1,-25 25-46,0 0-16,-24 0 15</inkml:trace>
  <inkml:trace contextRef="#ctx0" brushRef="#br0" timeOffset="-126285.4">30138 11212 0,'24'0'62,"1"-25"-46,0 0-16,25 0 15,-25 25 32,-1 0-31</inkml:trace>
  <inkml:trace contextRef="#ctx0" brushRef="#br0" timeOffset="-110149.4">30535 4911 0,'24'-24'110,"26"-1"-110,0-25 15,-1 25-15,1-24 16,24-1-1,-49 50-15</inkml:trace>
  <inkml:trace contextRef="#ctx0" brushRef="#br0" timeOffset="-109213.39">30956 4316 0,'0'-25'94,"0"0"-78,25 1-16,49-1 31,-24 0-15,0 25-1,-50 25 1,0 0-1,-25 24 1,-25 26 0,25-26-1,50-49 63,0 0-62,0 0-16,0 50 16,-1-25-1,-24 24 1,25 26 15,-25-26-15,-74 26-1,-25 24 1,24-49 0,75-26-1,-25-24 1,25-24 78</inkml:trace>
  <inkml:trace contextRef="#ctx0" brushRef="#br0" timeOffset="-107333.33">29914 4390 0,'25'0'62,"0"0"-46,25 25-16,-26 0 16,51 0-1,-1-25 1,-49 25 0,-25-1 15,25 1-16,-25 0 1,0 25 93,-25-1-109,-25-24 16,26 49 0,-26 26-16,-24 49 15,-1-50 1,26-50 0,49-24-1,-25-25 1,25 25 15,0-50 125,0 0-156,0 1 16</inkml:trace>
  <inkml:trace contextRef="#ctx0" brushRef="#br0" timeOffset="-97468">23019 4465 0,'25'0'125,"-1"0"-93,1-25-32,50-25 15,-26 1 1,50-26 15,-24 1-15,-1 24-1,1-24 1,-51 74 0,1 0 31,0-25-32,25 0 1,98-49-1,1 49 1,50-49 0,-125 49-1,125-25 1,-26 1 0,-49 24-1,-49 0-15,198-25 16,-1-49-1,-24 50 1,-99 24 0,25 0-1,0 25 1,198 0 15,-124 0-15,0 0-1,-99 0 1,-75 25 0,25 0-1,-49-25 1,24 0 0,-49 0-1,25 0 1,24 24-1,-24 1 1,24-25 0,0 0-1,-49 0 32,0 0-31,0 25-16,0-25 15,-1 0 17</inkml:trace>
  <inkml:trace contextRef="#ctx0" brushRef="#br0" timeOffset="-96507.97">27484 2977 0,'24'0'94,"1"49"-78,25-24-16,24 49 15,1 1 1,-26-1 0,1-24-1,-50-25 110,0-1-125,-99 51 16,-25-1-16,49-24 15,-24 24 1,25 1 0,49-50-1,0-1 1,75-24 171,-1 0-187</inkml:trace>
  <inkml:trace contextRef="#ctx0" brushRef="#br0" timeOffset="-93261.56">31080 3894 0,'0'0'0,"-25"0"16,-24 0 0,-26 0-1,26 0 1,24 25-16,0-25 15,25 25 1,-25 25 0,1-1 15,-51 26-15,26-1-1,-1 25 1,25-49-1,25 24 1,0 1 0,-25-1-1,25 0 1,0 26 15,0-76-15,50 76-1,0-51 1,-26-24 0,1-25 15,-50 25 31,-123 49-62</inkml:trace>
  <inkml:trace contextRef="#ctx0" brushRef="#br0" timeOffset="-91036.13">21406 6921 0,'-24'0'15,"-1"24"-15,0 1 16,-25 74-1,-49 125 1,-25 48 0,75-123-16,-26 149 15,1-50 17,24 0-17,50 25 1,50 0-1,24 74 1,-24 99 0,-1-173-1,1-49 1,49-1 0,-24-50-1,-1-73 1,-24-26-1,24 0 1,50 100 0,-50-75 15,51 50-15,-76-50-1,50-24 1,-24 24-1,49 50 1,49 24 0,-98-123-1,-1 24-15,100 26 16,-50-1 0,50 25-1,98 0 1,26 50 15,-25-50-15,99 24-1,-174-73 1,1 24 0,74 0-1,24 1 1,26-1-1,74 25 1,0-25 0,-25 0-1,49 25 1,-148-99 15,0-25-15,-75 0-1,26-25 1,24 0 0,74-24-1,274-50 1,-324-1 0,-123 26-1,-74 0 1,-1-1-1,75-49 1,49-74 0,-49 24-1,25-74 1,-1 74 15,224-297 0,-347 397-15,24-100 0,50-148-1,-74 173 1,99-174 0,24-98-1,-123 247 1,0 50-1,-26-50 1,-24-99 0,0 1-1,0 123-15,-49-50 16,-26-24 0,1 25 15,0-1-16,-26-49 1,1-49 0,25 48-1,24 150 1,-24 0 0,-26 0-1,26 24 1,0-24-1,-26 25 1,26-25 0,24 24-1,1 26 1,-1 24 0,50 0 109,25 25-110,0 0-15</inkml:trace>
  <inkml:trace contextRef="#ctx0" brushRef="#br0" timeOffset="-90405.04">30460 7317 0,'0'-49'31,"0"-1"-31,0-24 16,0-75-1,-49-74 1,24 99 0,25 99-1,25 74 95,24-24-95,1 0-15,-25 25 16,99 24-1,-50 1 1,-24-51 0,-26 1-1</inkml:trace>
  <inkml:trace contextRef="#ctx0" brushRef="#br0" timeOffset="-36636.36">20637 2356 0,'25'0'0,"0"0"31,0-49-15,0-26-1,-25-98 1,-25-75 15,-74-124-15,-1 49-1,51 174-15,-26 50 16,75 74 0,-24 25 15,24 25-16,-25 273 1,74 99 0,100 24-1,0-197-15,0-26 16,25 50 0,-150-173-1,-24-51 1,-49 51-1,-50-1 1,49-49 0,-24-25 15,24 0-15,75 0 15,0-25-16,24-99-15,75-99 16,-74 99 0,-25 99-1,-1 0 48,1-24-48</inkml:trace>
  <inkml:trace contextRef="#ctx0" brushRef="#br0" timeOffset="-36268.36">20786 843 0,'0'25'16,"50"74"-1,-25 50-15,74 198 16,25-24 15,-25-100-15,-24-99-1,-75-99 1,24 0 0,1-25-1,0-75 1,74-24-1</inkml:trace>
  <inkml:trace contextRef="#ctx0" brushRef="#br0" timeOffset="-35812.36">21555 1364 0,'0'50'16,"0"-1"-16,0 1 15,0 24 1,25 1 0,0-50-16,49 24 15,1-24 1,-50-25-1,24-25 1,-24-74 0,-75 0-1,1 24 1,-26 1 0,26 24-1,24 26 1,0 24 15,50 24 0,0 1-31,49 0 16</inkml:trace>
  <inkml:trace contextRef="#ctx0" brushRef="#br0" timeOffset="-34484.32">21828 1414 0,'0'0'0,"25"25"31,25 24-31,-26-49 16,-24 25-1,25-25 1,-25-74-1,0-1 1,0 26 0,0 123 31,25-24-32,99 173 1,25-25-1,-124-148 1,-25 0 0,0 24-1,-75 0 1,26-24 0,24-50-1,0 0 1,0-25-1,25-24 1,50-100 0,74-99-1,0-50 1,-50 50 0,-49 99-1,-25 100 1,-25 24-1,0 25 1,-49 0 0,24 0-1,1 25-15,49 74 16,0-25 0,49 25-1,26-24 16,-26-26-15,1-49 0,-25 0-1,24-74 1,-49-174 0,0-124-1,-99 49 1,0 75-1,25 174 1,49 74 0,-25 0-1,75 99 32,25 50-47,-1 0 16,50 124-1,-49-124-15,24-25 16,1-50 15,-1 0-15,-24-74 0,0 0-1,-1-124 1,-24-24-1,-25-51 1,-25 150 0,0 49-1,50 0 32,25 49-31,-1 1-1,1-1 1,-50 1 0,0 24-1,-25-24 17,25-25-17,0 0-15,-25-25 31,-24-50-15,-1-49-16,1 49 16</inkml:trace>
  <inkml:trace contextRef="#ctx0" brushRef="#br0" timeOffset="-34132.29">22374 174 0,'25'0'0,"-1"0"15,-24 24 1,25 76 0,-25-26-1,0 0-15,50 1 16,-25-1 0,-1-24-1,26 0 16,-50 49-31</inkml:trace>
  <inkml:trace contextRef="#ctx0" brushRef="#br0" timeOffset="-33428.27">21034 3448 0,'100'-25'31,"48"-74"-31,51-50 16,148-99-16,199-199 15,818-570 1,50 125 0,-992 619-1,-398 248 1,-24 0 15,0 50 16,0 0-47,0-1 16</inkml:trace>
  <inkml:trace contextRef="#ctx0" brushRef="#br0" timeOffset="46210.25">30386 5333 0,'49'0'63,"-24"0"-47,25 0-16,24 0 15,25-25 1,50-24-1,-25-26 1,0 50 0,-74-24 15,-1 49-15,26-50-1,-50 25 1,74 1-1,-49-1 1,24 0 0,-49 25-1</inkml:trace>
</inkml:ink>
</file>

<file path=ppt/ink/ink2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9-21T03:13:10.048"/>
    </inkml:context>
    <inkml:brush xml:id="br0">
      <inkml:brushProperty name="width" value="0.05292" units="cm"/>
      <inkml:brushProperty name="height" value="0.05292" units="cm"/>
    </inkml:brush>
  </inkml:definitions>
  <inkml:trace contextRef="#ctx0" brushRef="#br0">1463 1141 0,'0'25'172,"0"24"-172,0 26 15,0 49 1,0-50 0,0 1-1,-24-75 63,-1 0-62,25-25 0,-25-25-1</inkml:trace>
  <inkml:trace contextRef="#ctx0" brushRef="#br0" timeOffset="1208.3">1240 1116 0,'0'-25'156,"25"1"-140,0-1 0,24-25-1,-24 25 1,0 1 0,0 24-1,0 0 1,-1 0-1,1 0 1,0 0 47,0 24-48,-25 1-15,0 0 16,0 0 46,0 0-46,-25-25 0,0 0-1,0 49 1,-24-24-1,24 49 1,25-49 0,25-25 93,0 0-109,-1-25 16</inkml:trace>
</inkml:ink>
</file>

<file path=ppt/ink/ink2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9-21T03:19:48.761"/>
    </inkml:context>
    <inkml:brush xml:id="br0">
      <inkml:brushProperty name="width" value="0.05292" units="cm"/>
      <inkml:brushProperty name="height" value="0.05292" units="cm"/>
      <inkml:brushProperty name="color" value="#FF0000"/>
    </inkml:brush>
  </inkml:definitions>
  <inkml:trace contextRef="#ctx0" brushRef="#br0">4242 1836 0,'0'-25'16,"0"0"-16,0 0 109,-25 25-31,0-25-62,0 25 0,0 0-1,1 0 1,-1-24-16,0 24 16,-25 0-1,26 0-15,-26 0 16,0 0 15,1 0-15,24 0-1,0 0 1,0 24 31,-24 26-32,24-25 1,-50 0 0,51 24-1,-1-24 1,0 25 0,-25 24-1,26-24 1,-1-1-1,0 1 1,25-1 0,0-24 15,0 25-15,0 24-1,0-24 1,0-1-1,0-24 1,0 25 0,50-25-1,-26 24 1,1-24 0,25 25-1,-25-50 1,-1 25-1,1-1 1,0-24 15,0 25-15,0-25-16,0 25 16,24 0-1,-24-25 1,0 0-1,24 25 1,-24-25 0,25 0-1,24 0 1,-24 0 0,24 0-1,-49 0 16,49 0-31,-24-25 32,0-25-17,-1 1 1,-24 24 0,-25-25-1,25 25 1,-25 0-1,0-24 1,0-1 0,0-24-1,0 24 1,0-24 0,0 49-1,0-25 1,0 26-1,0-26 17,0 0-17,0 1 1,0 24 0,0 0-1,0 0 1,0 1 15,-25 24 47,25-25-78,-25 0 31,25 0-15,-25 25 0,1 0-1,24-25 1,-25 25-16,-25-24 31,25-1-15,1 0 15,-1 25 141</inkml:trace>
  <inkml:trace contextRef="#ctx0" brushRef="#br0" timeOffset="2439.25">1439 4961 0,'-25'0'31,"0"-25"16,0 25-31,-24-25-1,24 25 1,0 0-1,-25 0 17,26 0-32,-26 0 31,25 0-15,0 0-16,-24 0 31,24 0-16,0 25 1,-24 25 0,24-50-1,0 74 1,-25-49 0,50 25-1,-24-26 1,-1 26-1,0 24 1,0-24 0,25 24 15,-25-24-15,25-25-1,0 0-15,0-1 16,0 51-1,0-50 1,0-1 0,0 1-1,25 25 1,0-1 0,25 1-1,-1 0 1,-24-25-1,25-1 1,24 26 15,-24 0-15,24-26 0,0 26-1,-24-25 1,0-25-1,-26 0 1,26 0 0,-25 0-1,0 0 1,24 0 0,1 0-1,-25-25-15,49 0 16,-24-49-1,-1 24 17,-24 25-32,25-24 47,-50-1-47,25 25 15,-1 0-15,-24-49 16,25 24-1,-25 1 1,0-1 0,0-24-1,0 24 1,0 25 0,0-49-1,0 49-15,25-49 16,-25 24-1,0 25 1,0 1 15,0-1-15,-25 25 15,25-25-15,-25 25 15,1-25-15,-1 0-1,0 1-15,0 24 16,0 0 0,-24 0-1,24-25 1,0 25-1,0 0 1,0 0 0,1 0-1,-1 0 48,0 0-48,0 0-15,0 0 16,1 0 15</inkml:trace>
  <inkml:trace contextRef="#ctx0" brushRef="#br0" timeOffset="5711.38">7069 5011 0,'-24'0'47,"-1"-25"-31,0 0-16,25 0 15,-74 0 1,-1-24 0,1 24-1,24 0 1,0 25 0,1-25-1,-26 25 1,26 0-1,24 0-15,0 0 32,0 0-32,-24 0 31,-1 25-15,1 25-1,-1-25 1,0 24-1,26 1 1,-1-1 0,0 1-1,25 0 1,-25-26 0,25 1-1,-25 25 1,25-1-1,0 26 1,0-50 15,0 24-15,25 1 0,-25-1-1,50 26 1,-25-26-1,-25-24 1,49 50 0,-24-51-1,25 1 1,-26 25 0,26 0-1,0-1 1,24-24-1,0 25 1,26-1 15,-51-49-15,26 0 0,-51 0-1,1 25 1,50-25-1,49-74 1,-75 49 0,-24-25-16,50 1 15,-51 24 1,26-50 0,-25 26-1,0-1 1,-1-24-1,26-26 17,-50 51-17,0 24 1,0 0 15,0-24-15,0-1-1,0-24 1,0 24 0,-25 25 46,0 25-62,25-25 16,-24 25-16,24-49 15,-25 49 1,0-25 31,-25 25-31,50-25-1,-49 25 1,-26-25-1,26 25 1,-1-24 0,25 24 15,1 0 47,-1 0-62,-25 0-16</inkml:trace>
  <inkml:trace contextRef="#ctx0" brushRef="#br0" timeOffset="8783.83">1215 8954 0,'0'-24'32,"-24"-1"-17,-1 25 1,25-25-1,-25 0 1,-25 25 0,26-25-16,-51 1 15,-24 24 1,25 0 0,49 0-1,0 0 16,0 0-15,0 0 0,1 0 15,24 24-15,0 1-1,0 0 1,-25 25-1,0-26 1,25 51 0,0-50-1,0 0-15,-25-1 16,25 51 0,0-26-1,0-24 1,0 0-1,0 0 1,0 24 15,0 26-15,0-50 15,0-1-15,0 26-1,25-25 1,0 24 0,0 1-1,-1-25-15,1 0 16,0 24 0,0-24-1,0 25 1,24-26-1,-24 26 1,0 0 0,24-26 15,-24-24-15,25 25-1,-1 0 1,26 0-1,-1-25 1,-24 0 0,24 0-1,1 0 1,-26-50 0,26-24-1,-26 49 1,-24-25-1,25-24 1,-50 0 0,0 24 15,25-24-15,-25-1-1,0 50 1,-25-49-1,0 24 1,-25 1 0,25-1-1,1-24 1,-26 24 0,25 1-1,0 24 1,1 0-1,-1 0 1,25 0 0,-50-24 15,50 24-15,-25 25-1,1-25 1,-1 0 15,0 25 0,0-25-31,-24 25 16,24-24 0,0 24 62</inkml:trace>
  <inkml:trace contextRef="#ctx0" brushRef="#br0" timeOffset="11658.69">6846 8806 0,'0'-25'16,"-25"25"0,0-25 15,-24 0-15,-1 25-1,-24-25 1,-1 1-1,-24-1 1,-74 25 0,98 0 15,50 0-31,1 0 16,-1 25 15,25-1-16,-25 1 1,-25 25 0,26 24-1,-1-49 1,0 25 0,25 24-1,0-24 1,0-25-1,0 24 1,0 1 0,0-1-1,0 1 1,0 0 15,0-26-15,25 1-1,-25 25 1,25-1 0,-1-24-1,1 0 1,-25 0-16,25 0 16,0-1-1,0 1 1,-1 25-1,26-25 1,-25 24 0,0-24-1,24 0 17,-24 0-17,49-1 1,-24 1-1,0 0 1,24-25 0,-49 0-1,24 0 1,1 0 0,24 0-1,-24-25 1,-25 25-1,25-25 1,-26 25 0,26-24-1,-25-1 17,0 0-17,-25 0 1,24-24-1,26 49 1,-50-75 0,0 50-1,0-49 1,0 24 0,25 26-1,-25-26 1,0 25-1,0-24 1,0 24 0,0-74 15,0 74-15,0 0-1,0-25 1,0 1-1,0 24 1,0 0 0,-25 0-1,25-24 1,-25 24 0,25 0 15,-25 0-16,1 25 1,24-25 0,-50 1-1,0-1 1,26 0 0,-1 0 15,0 25-16,0 0 1,0 0 0,-49-25-1,24 25 1,-49 0 0,-174 50-1,25 24-15</inkml:trace>
  <inkml:trace contextRef="#ctx0" brushRef="#br0" timeOffset="14375.61">3746 10492 0,'-25'0'140,"0"0"-124,25-24-1,-25 24-15,0 0 16,0 0-16,-49 0 16,24-25-1,-24 25 1,24 0 15,1 0-15,-26 0-1,1 25 1,-75 49 0,100-24-1,-1-26 1,25-24 0,25 25 15,-49 25-16,49-1 1,-25-24 0,25 0-1,0 0-15,0 24 16,0 1 15,0 0-15,0 24-1,0-24 1,25-1 0,-25 1-1,0-25-15,24-25 16,1 49 0,0-24-1,0 0 1,0 0 15,24 0-15,-24 24-1,0 1 1,24-50 0,1 49 15,-25-49-16,24 50 1,1-25 0,-25 0-1,24-25 1,-24 24 0,50 1-1,-26-25 1,26 0-1,-1 0 1,-24 0 0,-25-25-16,24-24 31,26 24-15,-1 0-1,0-24 1,-74-1-1,25 25 1,0-24 0,0 24-1,-25 0 1,0-49 0,0 24-1,0 0 1,0-49-1,0 25 1,0-1 0,0 26-1,-25-26 17,0 50-17,0-49 1,1 49-1,-26-49 1,0-1 0,50 26-1,-24 49 1,24-25 0,-25 25-1,0-25 16,0 25-15,25-25 0,-25 25-1,1 0 63,-1 0 1</inkml:trace>
  <inkml:trace contextRef="#ctx0" brushRef="#br0" timeOffset="17693.96">1736 4936 0,'25'0'235,"0"0"-235,-25-25 15,50 1-15,-1-51 16,26 1-1,-26-1 1,26 1 0,-26 24-1,1-24 1,24-1 0,1 1-1,-51 49 1,51-49-1,-1-1 1,-24 1 0,24 0-1,1-26 1,49-24 0,-99 100-1,74-76 1,-50 26-1,-24 49 1,25-49 0,-25 24-1,-1 0 1,1 26 0,25-76 15,-25 76-16,49-76 1,-49 51 0,0-26-1,-1 51 1,1-26 0,0 0-1,25-49 1,-26 50-1,1 24 17,-25 0-17,25-25 1,0 25-16</inkml:trace>
  <inkml:trace contextRef="#ctx0" brushRef="#br0" timeOffset="19179.91">4266 2828 0,'25'0'32,"-25"25"-32,75 24 15,-1 75 16,25-25-15,0 1 0,-24-26-1,49 50 1,-50-50 0,1 1-1,-26-1 1,26 1-1,-1-26 1,-49 1-16,25-25 16,49 99-1,-25-75 1,1 26 0,-1-1 15,0 1-16,-24-26 1,0-24 0,-26 0-1,26 24 1,49 51 0,-49-51-1,0 1 1,-1-25-1,-24-1 1,0 1 0,0 0 15,-1 0-15,-24 0 77,25-1-77,0-24 93,0 25-46,0 0-32,-1 0-15</inkml:trace>
  <inkml:trace contextRef="#ctx0" brushRef="#br0" timeOffset="21107.97">1191 6152 0,'0'24'94,"0"1"-94,0 25 15,0-25-15,0 24 16,0 26 0,0-1-1,0-24 1,0 24 15,24-49-31,-24 0 16,25 24-16,-25 1 15,0 49 1,50 0 0,-25-24-1,-25-1 1,0-24-1,0 49 1,24-25 0,1 1-1,-25-1 1,0-24 0,0-25-1,0 24 16,0 26-15,0-26 0,0 50-1,-25-24 1,25-1 0,0-49-1,0 50 1,-24-26-1,-1 1 1,25 49 0,-25-49-1,0 24 1,25-24 0,0-1-1,0 1 16,0-25-15,0-1-16,0 1 16,0 0-16,0 0 15,-25 24 1,25-24 0,0 0-1,0 25 1,0-26-1,0 1 1</inkml:trace>
  <inkml:trace contextRef="#ctx0" brushRef="#br0" timeOffset="23806.19">1290 10244 0,'25'0'31,"-1"0"47,1 25-15,0-25-47,25 25-16,-26 0 15,-24 0 1,0-50 156,-49 0-172,24 0 15,-25-24-15,1-1 16,49 25 31,-25 25-32,25-25 1,-25 25 0,0 0-1,25-24 17,-24-1-1,-1 25-16,74 0 157,-24 25-156,25-1 0,-25 1-1,24 25 1,26 24-1,-26-24 1,1-1 0,-1 1-1,1 0 1,25 24 0,-26-24-1,1-1-15,24 26 31,-24-26-15,-1 1 0,1-1-1,0-24 1,-1 50 0,-24-26-16,0-24 15,0 0-15,24 24 16,1-24-1,-25 50 1,49-26 0,0 26-1,-24-50 1,-25-25 31,0 24-32,-1-24 17,-24 25 61,25-25-77,0 0 0,0 0-1,0 0-15,24 25 16,1-25 0,-25 25-1,0-25 1,-1 0 78,-24-25 46,0 0-140,0 0 16,25 1-16,50-76 15</inkml:trace>
  <inkml:trace contextRef="#ctx0" brushRef="#br0" timeOffset="25438.9">4043 11088 0,'25'-25'109,"25"0"-93,24-25-16,100-24 31,-75 0-15,-25-1-1,1 1 1,-26 49-16,1-49 16,24-1-1,1 1 1,-1-25-1,25 24 1,1 1 0,-76 49-1,26 0 1,-25 0 0,0 1 15,-1-1-31,1 0 31,25 0-15,-1 0-1,-24 25 1,-25-25 46,25 25-62,-25-24 16,25 24 0,0 0 15,-1-25-31,26-25 16,0 1-1,24-1 1,-49 0-1,24 26 1,-49-1 0,25 0-1,25 0 17,-25 0-17,24 1 1,-49-1-1,25 25 64,-25-25-17,0 0 1,-25 25-32,1-25-31,24-24 15,0-100 1</inkml:trace>
  <inkml:trace contextRef="#ctx0" brushRef="#br0" timeOffset="27038.77">6722 6127 0,'0'25'31,"0"24"-15,25 50-1,-25-24 1,0 24 0,0 75-1,0-26 1,0-73 0,0-1-1,0 1-15,0-1 16,-25 1 15,0-26-15,0 26-1,25-51-15,0 26 16,0 0 0,-24 24-1,24 0 1,0-24-1,0 49 1,0-49 0,0 24-1,0 1 1,0-51 0,0 51-1,0-25 1,0 24-1,0-24 17,0 24-17,0 0 1,24-49 0,-24 0-1,0 0 1,0 24-1,0 1 1,0-25 15,0 0-15,0 24 0,0 26-1,0-26 1,0 1-1,0-25 1,0 24 31,0-24-31,0 0-1,-24-25 126</inkml:trace>
  <inkml:trace contextRef="#ctx0" brushRef="#br0" timeOffset="28693.52">4068 1910 0,'0'25'94,"0"0"-79,0 24-15,0 26 16,0 98 0,0 100-1,25 0 1,24-75 0,-49-173-1,-24-25 141,24-25-140,0 1-16</inkml:trace>
  <inkml:trace contextRef="#ctx0" brushRef="#br0" timeOffset="31290.54">1240 5333 0,'0'-25'62,"0"0"16,25-24-62,0 24-1,24 0 1,26 0 0,-26 25-1,26 50 1,-50 0 0,-1-1-1,-24 1 1,-24 24-1,-51-24 1,26 24 15,24-49-15,-50 25 0,1-1-1,24 1 1,75-75 109,25 25-110,-25-50-15,49 1 16,-49 49 0,24 0 171,-24-25-171,25 25-1,-25 0 1,-1 0 31,1-25-31,25 25-1,0-25 1,-26 1-1,-48 48 95,-1 1-95</inkml:trace>
  <inkml:trace contextRef="#ctx0" brushRef="#br0" timeOffset="33086.28">992 9227 0,'0'-24'109,"0"-26"-93,25 25 0,0 0-1,0-24-15,-1-1 32,26 25-17,-25 25-15,0 0 16,-1 0 15,1 0-15,0 0-1,-25 25 1,0 0 0,0 0-1,-25 0 1,0-1-1,25 1 1,25-25 140,0 0-140,-25 25-16,25-25 16,-25 25-1,25 24 1,-25-24 15,0 0-15,0 0-1,0 0 1,-25-25 0,0 0-1,0 24 1,0-24-16,-24 0 15,-1 0 1,25 0 0,1 0 15</inkml:trace>
  <inkml:trace contextRef="#ctx0" brushRef="#br0" timeOffset="34851.94">3324 10716 0,'0'-25'15,"25"25"48,-25 25-32,0-1-31,-25 1 16,0 50-1,-25-1 1,26-24 0,-26-1-1,50-24-15,-25-25 16,0 50-1,25-26 32,25 1 16,25 0-63,-1-25 15,51 50 1,-51-50 0,-24 0-1,-25-25 1,0-25 0,0 25-1,0 1 32,-25 24-47,0 0 16,25-25-1,-24 0 17,24 0-32,-25 25 15,25-25 48,0 1-1,25 24-62,-1 0 31,-24 24-15,25 1 0,-25 50-1,0-1 1,25 25 0,0-49-1,-25 24 1,25-24-1,-1-25 1,-24 0 0,-24-25 77,24-50-61,0 25-17,0 0-15</inkml:trace>
  <inkml:trace contextRef="#ctx0" brushRef="#br0" timeOffset="36721.78">6474 8979 0,'0'50'31,"25"-25"-31,-25 0 16,25 49 0,-25-24-1,24-50 95,1-25-95,0 25-15,0-25 16,0 25 0,-1 0 15,-24 25-16,50 0 1,-25-1 0,-25 1-1,0 0 1,0 25 0,0 24-1,0-49 1,0 0-1,-25-1 1,-25 1 0,1-25-1,24 0 17,0 0 46</inkml:trace>
  <inkml:trace contextRef="#ctx0" brushRef="#br0" timeOffset="37415.15">6524 9054 0,'24'-25'93,"1"0"-77,0 25-16,25-25 16,24-24-1,-74 24-15,25 25 16</inkml:trace>
  <inkml:trace contextRef="#ctx0" brushRef="#br0" timeOffset="39268.21">6573 5060 0,'0'50'47,"0"-1"-31,0-24-16,0 50 15,0-26 1,25 1 0,-25 24-1,0-24 1,0 24-1,25-49 1,-25 0 15,25-25-15,-25 25 0,24-25-1,1 0 1,-25 24-1,25-24 1,0 0 0,0-24-1,-25-26 1,24 0 0,-24 1-16</inkml:trace>
  <inkml:trace contextRef="#ctx0" brushRef="#br0" timeOffset="40077.28">6772 5333 0,'-25'0'16,"0"0"-16,0 0 62,0 0 1,1 25-1,24 0 141,24-25-187,1 0 0,0 24-16,0-24 15,0 25 17,-1 0-17,-24 0 32,0 0 78,-24-1-125,24 1 16</inkml:trace>
  <inkml:trace contextRef="#ctx0" brushRef="#br0" timeOffset="74794.31">2977 11460 0,'0'-25'281,"-25"25"-203,0 0 203,0 0-265,0-25 0,1 25-1,48 0 251,1 0-266,0 0 15,0 0 1,0 0 0,-25 25-1,24-25 1,26 0 0,-25 0 15,-25-25-16,-25 0 204,0 25-219,0 0 16,1 0 46,-1 0-46,50 0 250</inkml:trace>
  <inkml:trace contextRef="#ctx0" brushRef="#br0" timeOffset="114781.15">10244 2257 0,'0'-25'125,"-24"25"-16,-1 0-109,0 0 16,0 0 0,0 0-1,1 0 1,-1 0 0,0 25 77,25 0-93,0 0 16,-25 24 0,25 1 15,0-25-16,0 0-15,-25-1 16,25 1 0,0 25-1,0-1 1,0 1 0,0-25-1,0 0 1,0 0-1,0-1 1,25 1 15,-25 0-31,50 0 16,-25 0 0,24-1 15,1 26-16,-1-50 1,-24 25 0,0-25-1,25 25 1,-26-25 0,1 0-1,25 0 1,-25-25-1,24-25 1,26-24 0,-26-1-1,-24 51 1,-25-1 0,0 0-1,0-25 16,0 25-15,0 1 15,0-1-15,-25 25 0,0-25-1,-24 25 1,-1 0-1,1 0 1,-1 0 0,25 0 15,0 0 0,75 0 94,24 0-109,26-25-16,-26 25 15,25-49 1,-24 49 0,-75 24 156,0 1-157,24 25-15,-24-1 16,50 51-1,24 73 1,-49-123 0,-25-25-16,0-75 172,0 25-157,-25-24-15</inkml:trace>
  <inkml:trace contextRef="#ctx0" brushRef="#br0" timeOffset="116174.93">11435 2431 0,'25'0'235,"24"0"-235,1 0 15,24 0 1,1 0-16,-1-25 16,-24 0-1,-25 25 1,-25-25 78</inkml:trace>
  <inkml:trace contextRef="#ctx0" brushRef="#br0" timeOffset="116745.31">11435 2753 0,'0'0'0,"0"25"16,25-25 77,0 0-77,24 0 0,-24 0-16,49 0 15,-49 0 63,-25-25-62,50 1 0</inkml:trace>
  <inkml:trace contextRef="#ctx0" brushRef="#br0" timeOffset="118497.73">12725 1463 0,'0'0'0,"-25"0"15,0 0-15,0 0 16,1 0 0,-26 0-1,25-24 1,0 24 0,1 0-16,-26 0 15,25 0 16,0 0-15,1 0 31,-1 24-31,25 26-1,0 24 1,25 1-1,49-1 1,0 1 0,-24-1-1,0-24 1,-50 24 0,24 25-1,-24-74 1,0 0-1,-49 49 1,-1-24 0,-24 24-1,74-98 63,0-1-46,25 0-32,24 0 15,-24 0 1,0 50 46,0 50-62,24 73 16,-49-24 0,25 149-1,-99 75 1,-125 73 0,50-73-1,50-125 1,99-174-16,0-24 15,-25 0-15,50-25 94,0 0-78,-25-25-1,25 0 1,-25 1 0,49-26-1,51-49 1,-76 49-16</inkml:trace>
  <inkml:trace contextRef="#ctx0" brushRef="#br0" timeOffset="119694.6">13097 2332 0,'0'24'47,"25"1"-47,24 50 16,26 98-1,-1-98 1,-49-26 0,-25-24-16,0-74 93,0-1-77,0 0 0,25-49-1,-25 25 1,0 24 0,25 0-1,-25 26-15,0-1 16,0 0-1,24 0 126</inkml:trace>
  <inkml:trace contextRef="#ctx0" brushRef="#br0" timeOffset="120255.16">13717 2654 0,'0'50'16,"0"24"0,-25 1-16,25 49 15,0-50 1,0-24-1,0-26 1,25-73 47</inkml:trace>
  <inkml:trace contextRef="#ctx0" brushRef="#br0" timeOffset="120812.53">13990 2307 0,'0'25'47,"0"24"-31,0 1-16,25 74 15,-1-50-15,1 50 16,-25-74-1,0-75 110,0-49-125</inkml:trace>
  <inkml:trace contextRef="#ctx0" brushRef="#br0" timeOffset="121285.85">13990 2257 0,'0'-25'0,"25"1"78,24-1-78,-24-25 16,0 25 0,0 25-1</inkml:trace>
  <inkml:trace contextRef="#ctx0" brushRef="#br0" timeOffset="121694.21">14039 2629 0,'25'0'93,"25"-25"-93,-1 1 16,1-26-16,49 0 16,-49 1-1</inkml:trace>
  <inkml:trace contextRef="#ctx0" brushRef="#br0" timeOffset="122097.55">13965 2977 0,'-25'49'32,"25"-24"-32,50-25 93,-1-50-77,1 26 0,24-51-1,-74 26 1,0 24-16,0 0 31,0 0-15,50 0-1,-50 1-15</inkml:trace>
  <inkml:trace contextRef="#ctx0" brushRef="#br0" timeOffset="123373.4">14560 1463 0,'0'-24'16,"0"-1"-1,0 0 1,0 0 15,0 0-15,25 25-16,0-49 15,25 49 1,-26 0 15,1 0-15,0 25 0,-25 49-1,0 50 1,0 50-1,0-100-15,0 25 16,0-74-16,25 25 16,-25-25-16,25 24 15,-1-49 17,1 0-1,25 0-16,-50-25-15,49-49 16,-49 49 0,0 0-1,0 1 1,0-1 0,0 50 30,0 24-30,0 150 0,50-1-1,49 25 1,100 75 0,-26 49-1,-98-223-15,-1 25 16,-49-99-1,-25-1 17,0-24-1,-25 25-31,-24-1 16,-51 26-1,1-50 1,49-1-1,26-24 1,-26 0 0,-99-273-1,50 1 1</inkml:trace>
  <inkml:trace contextRef="#ctx0" brushRef="#br0" timeOffset="124720.69">9922 6102 0,'25'0'0,"-1"25"16,1 0 0,25-1-1,-25 26-15,49 49 16,25 50-1,-49-50 1,0-49 0,-50-75 77,0-49-93,0-50 16,0-25 0,24-124-1,1 0 1,-25 199 0,0 49-1,0-25 48,25 50 77</inkml:trace>
  <inkml:trace contextRef="#ctx0" brushRef="#br0" timeOffset="125209.02">10864 6127 0,'25'0'78,"0"0"-78,0 0 16,49 0 0,-24-25-1,-1 0 1</inkml:trace>
  <inkml:trace contextRef="#ctx0" brushRef="#br0" timeOffset="125575.26">10988 6375 0,'50'25'16,"0"-25"15,-1 0-31,26 0 32,-26 0-17,-49-25 32</inkml:trace>
  <inkml:trace contextRef="#ctx0" brushRef="#br0" timeOffset="126894.98">11931 5085 0,'0'0'0,"-50"-25"15,26 0 1,-51 25 0,26 0-1,24 0-15,-25 25 16,1 25-1,24-1 17,0 26-17,25-1 1,0-24 0,0 24-1,74 1 1,26 24-1,-1-25 1,-25 1 0,-24-1-1,-50-24 1,0-1 0,-25 1-1,-25 0 1,-49 24-1,50-74 1,49 25 109,24 0-109,26-1-1,-50 26-15,50 24 16,24 125 0,-49-1-1,0 26 1,-1-100-1,-24-100 1,0 26-16,0-25 31,25-25 1,0 25-17,0-25 1,0 0-1,-1 0 1,51-25 0,-25-50-1,-50 1 1,0 24 0,0-24-1</inkml:trace>
  <inkml:trace contextRef="#ctx0" brushRef="#br0" timeOffset="127548.47">12378 5556 0,'24'0'63,"1"50"-63,-25-1 16,25 51-1,25 49 1,-26-75-1,-24-24 1,0-26 0,25-24 77</inkml:trace>
  <inkml:trace contextRef="#ctx0" brushRef="#br0" timeOffset="127932.73">12824 5804 0,'0'25'31,"0"0"-16,0 74 1,-25-24 0,25-26-1,0 1 1,0-75 46,0 0-62,0 0 16</inkml:trace>
  <inkml:trace contextRef="#ctx0" brushRef="#br0" timeOffset="128661.93">12948 5556 0,'0'-25'62,"25"1"-46,0 24-1,-1 0-15,26 0 16,-25 0 0,24 49-1,-24 26 1,25 49 0,-50-50-1,0 1 1,-50-1-1,25-49 1,1 0 0,24-1 31,24-24-32,26 0 1,49 0-1,1-49 1,-51 49-16,-24 0 63,-25-25-48,0-25-15,0 26 16</inkml:trace>
  <inkml:trace contextRef="#ctx0" brushRef="#br0" timeOffset="129085.15">13618 5631 0,'25'0'31,"-25"24"-31,0 26 15,0 49 1,0 25 0,0-74-1,0-25 17,49-25 46,-24-50-78</inkml:trace>
  <inkml:trace contextRef="#ctx0" brushRef="#br0" timeOffset="129909.82">13866 5482 0,'0'-25'16,"0"0"0,0 0-1,49 25 1,-24 0 0,25 0-1,-25 0 1,-1 0-1,-24 25 17,0 0-17,0 25 1,-24 24 0,24-49-1,-25 0 1,25-1 31,49-24-32,-24 0 1,0 0-16,49 25 16,1 50-1,-1-1 1,-24-24-1,-50-25 1,0-1 15,-50 1-15,25-25 15,-24 50-15,-1-50-1,1 0-15,24 0 32,0 0-17,25-50 1,0 25-16,0-49 16,25 74 15</inkml:trace>
  <inkml:trace contextRef="#ctx0" brushRef="#br0" timeOffset="130443.73">14560 5829 0,'0'25'47,"0"25"-32,0-1 1,-49 1 0,49-1-16,-25-24 15,25 0 1,0 25 0,0-75 30,0-25-30,0 25-16</inkml:trace>
  <inkml:trace contextRef="#ctx0" brushRef="#br0" timeOffset="131159.81">14957 5308 0,'0'25'47,"-25"25"-31,25 24-1,-99 25 1,50-24 0,24-1-1,0-49 1,25 0 15,124 49 0,-50-74-15,-24 0-16,0 0 16,49-25-1,-74-24 1,-25 24 15,-25 25-15,0 0 15,0 0-31,0 0 16,1 25-1,-1-1 1</inkml:trace>
  <inkml:trace contextRef="#ctx0" brushRef="#br0" timeOffset="131477.54">14858 5680 0,'25'0'31,"0"0"-16,-25 75 1,24 49 0,-24-25-1,0-49 1,0 24 0,25-74 46,0 0-31</inkml:trace>
  <inkml:trace contextRef="#ctx0" brushRef="#br0" timeOffset="131911.31">15255 5655 0,'25'0'31,"-25"50"-15,24-50-1,1 124 1,-25-49-1,0-26 1,25 1 0,0-1-1,0-49 32,0-49-47,-1 24 16</inkml:trace>
  <inkml:trace contextRef="#ctx0" brushRef="#br0" timeOffset="132609.79">15949 5283 0,'-24'0'16,"-1"25"0,0 25-1,0-25-15,-24 74 16,-1-25 15,75-74-15,0 0-1,24 0 1,-24 0-16,49 0 16,-49 0-1,-25 25 17,0 25-17,0-26 1,0 26-1,-25-25 17,1-25-32,-1 25 15,-25-1 1,1 1 0,24-25-1,0 0 16,0 0-31,25-25 32,0-24-17,25-26 1</inkml:trace>
  <inkml:trace contextRef="#ctx0" brushRef="#br0" timeOffset="133008.16">15900 5283 0,'25'0'47,"-1"-24"-47,1 24 16,50 0-1,-26-25 1,-24 25-1,-50 0 48,25 25-63,0-1 16</inkml:trace>
  <inkml:trace contextRef="#ctx0" brushRef="#br0" timeOffset="133409.43">16371 5531 0,'0'-24'16,"0"73"31,-25 26-47,25-26 15,-25 26 1,25-1 0,0-49-1,0 0 1,25-25 15,-25-25-31,0-25 16</inkml:trace>
  <inkml:trace contextRef="#ctx0" brushRef="#br0" timeOffset="134126.04">16520 4911 0,'0'25'32,"0"0"-17,0 49 1,-50 150 0,50-125-16,0-50 15,0 26 1,0-50-16,0 24 15,50-24 1,-25-25 0,49 0-1,-24 0 1,-1 0 0,-24-50-1,-25 1 1,0 24-1,0 0 1,-25 0 0,1 1-1,-26 24 17,25 0-17,-24 49 1,24-24-1,25 25 1,0-26 15,0-48-15,74-1 0</inkml:trace>
  <inkml:trace contextRef="#ctx0" brushRef="#br0" timeOffset="134840.26">17016 4539 0,'0'25'31,"25"25"-31,0 49 16,24 223 0,1-148-16,-50-25 15,25 297 1,-25-173-1,-50 0 1,-49 25 0,49-224-1,25-49 17,25 0-17,-24-25 32,24-25-31</inkml:trace>
  <inkml:trace contextRef="#ctx0" brushRef="#br0" timeOffset="135975.57">10244 7937 0,'0'25'16,"0"0"-1,50 50 1,0 98-1,-26-49 1,1-25 0,-25 1-1,0-51 1,0-24 0,0 0 30,-25-25-30,1-50 0,-1 25-16,25-24 15</inkml:trace>
  <inkml:trace contextRef="#ctx0" brushRef="#br0" timeOffset="136443.94">10244 8086 0,'0'-24'31,"25"24"0,0 0-15,74 0 0,75-75-1,-1 1 1,-98 24 0,-50 25-1</inkml:trace>
  <inkml:trace contextRef="#ctx0" brushRef="#br0" timeOffset="136981.4">10368 8434 0,'25'0'109,"25"0"-93,24 0-16,1-25 16,49-25-1,-75 25 1,-49 50 93</inkml:trace>
  <inkml:trace contextRef="#ctx0" brushRef="#br0" timeOffset="137424.7">10368 8706 0,'25'0'47,"-25"-24"-47,50 24 16,-25 0-1,24 0 1,100-25 0,-99 25-1,-26 0 1,-24-25 0,25 25 30</inkml:trace>
  <inkml:trace contextRef="#ctx0" brushRef="#br0" timeOffset="137889.01">11212 8111 0,'25'0'63,"-1"0"-63,26 0 15,-25 0 1,49 0 0,1-49-1,-26 24 1</inkml:trace>
  <inkml:trace contextRef="#ctx0" brushRef="#br0" timeOffset="138158.19">11336 8558 0,'25'0'16,"-1"0"-1,1 0 17,0 0-17,49 0 1,-24-50 0,-25 50-1,24 0-15</inkml:trace>
  <inkml:trace contextRef="#ctx0" brushRef="#br0" timeOffset="139275.15">12378 7565 0,'-25'-24'15,"0"24"1,-25 0 0,1 0-1,-26 0 1,1 24 0,74 26-1,0 49 1,74-49-1,-24 24 1,24 25 0,-24-24-1,-25-25 1,-25-26 0,0 26-1,0 0 1,-75-1-1,1 1 1,49-50 0,0 0-1,50-50 17,0 25-17,0 25 1,0 0-1,-1 0 1,-24 50 0,0 74-1,0-25-15,0 149 16,-24 25 15,24-124-15,0-75-1,0-24 1,0 0 0,24-50 15,1 49-15,50-49-1,-1 25 1,-49-25-16,49 0 15,-49 0 1,25 0 0,24-74-1,-24-1 1,-50 26 0</inkml:trace>
  <inkml:trace contextRef="#ctx0" brushRef="#br0" timeOffset="140041.84">12675 7764 0,'0'0'0,"-25"0"16,-24 0 0,24 74-1,-25 1 1,50 24 0,0-49-1,75 74 1,-1-75-1,-24 26 1,-1-26 0,1 1-1,0-1 1,24-49 0,-24-24-1,-50-1 1,24-50-1</inkml:trace>
  <inkml:trace contextRef="#ctx0" brushRef="#br0" timeOffset="140475.13">13122 7739 0,'0'-25'16,"0"100"15,24-1-31,-24-24 16,25 24-1,-25 1 1,0-51-1,0 1-15,0 0 16,25 25 0,50-26-1</inkml:trace>
  <inkml:trace contextRef="#ctx0" brushRef="#br0" timeOffset="140807.34">13667 7962 0,'0'25'16,"-24"0"-16,24 25 15,-50-1 1,50 26 0,0-51-16,0 26 15,0-25 1,0 0 31,0 24-32,74 1 1</inkml:trace>
  <inkml:trace contextRef="#ctx0" brushRef="#br0" timeOffset="141454.96">13791 7615 0,'0'0'0,"25"0"0,0 25 15,25 0-15,-26-1 16,-24 1 0,0 0-1,0 49 1,0-24 0,-24 24 15,-1 1-16,0-25 1,25-1 0,50-49 15,-26 0-15,51-25-1,-26 1 1,1 24-1</inkml:trace>
  <inkml:trace contextRef="#ctx0" brushRef="#br0" timeOffset="141989.34">14238 7417 0,'0'0'0,"25"24"15,-1 51 1,26 24-1,-25 0 1,0 0 0,-25-49-1,0-25-15,0 49 16,-75-24 0,75 24-1,-25-49 1,25 0-1,-24-25 17,24-25-17,0-49 1</inkml:trace>
  <inkml:trace contextRef="#ctx0" brushRef="#br0" timeOffset="142506.81">14734 7317 0,'0'25'16,"-25"0"-1,0 25 1,1 123 0,-1 150-1,25-224 1,0-49 0,0-1-1,25 1 1,-1-25-1,1-1-15,0-24 16,0 0 0,74-24-1,50-26 1,0 50 0</inkml:trace>
  <inkml:trace contextRef="#ctx0" brushRef="#br0" timeOffset="143107.51">15255 7516 0,'49'0'16,"-49"25"-1,0-1 1,0 51 0,-24-1-1,-1-24 1,0 24-1,-25 1 1,50-51 0,0 1-1,25-25 17,50 0-17,-1-74 1,-24-1 15,24 26-15,-49 24-1,0 25 1</inkml:trace>
  <inkml:trace contextRef="#ctx0" brushRef="#br0" timeOffset="143489.37">15652 7665 0,'0'24'32,"0"26"-32,0-25 15,0 0 1,0 24-16,0-24 16,0 0-16,0 0 15,0 24-15,0 1 16,0-25-1,0 0 1,25-25 15,24-50-15</inkml:trace>
  <inkml:trace contextRef="#ctx0" brushRef="#br0" timeOffset="144158">16049 7466 0,'0'0'0,"24"-25"16,26 25 0,-50 25 30,-25 25-30,25-25 0,-49 49-1,49-49-15,24-25 47,51 0-31,-50 0 15,-1 0-15,-24 25-1,0-1-15,0 26 16,0 0 0,-24-1 15,-51 1-31,50-25 15,-49-1 1,49 1 0,0-25-1,25 25 1,0-50 15</inkml:trace>
  <inkml:trace contextRef="#ctx0" brushRef="#br0" timeOffset="144688.94">16545 7317 0,'25'0'15,"-1"75"1,1-1 0,0 50 15,-25-49-31,0-1 31,0 0-15,-74-49-1,49 25 1,0-25 0,25-50 30,50 0-30,-26 0-16</inkml:trace>
  <inkml:trace contextRef="#ctx0" brushRef="#br0" timeOffset="145039.18">17438 7615 0,'0'0'0,"0"25"16,0 24-16,-25 1 15,0 24 1,0-24-1,-24 24 1,49-24 0,0-25-1,0 0 1,24-50 31,-24 0-47</inkml:trace>
  <inkml:trace contextRef="#ctx0" brushRef="#br0" timeOffset="146007.9">17711 6945 0,'-25'0'47,"0"0"-31,0 25 0,0 25-1,1-1-15,-1 51 16,-25 24-1,50-50 1,0 0 0,0-24-1,25 49 1,-25-49 0,25-50-16,0 25 15,-1-25 16,1 24-15,25 1 0,-25 0-1,-1-25 1,1 0 31,-25 25-32,25-25 17,-25-25-1,0 0-31,0 0 16</inkml:trace>
  <inkml:trace contextRef="#ctx0" brushRef="#br0" timeOffset="147072.06">18182 6970 0,'25'25'15,"-25"25"1,0-26-16,0 51 16,-75-26-1,50 26 1,1-75 0,24 25-1,49-25 32,-24 24-31,0 1-1,0-25 1,-25 25 0,0 0-1,-25-25 16,0 0-15,-25 49 0,1 26-1,24-50 1,0-25 0,0 24-1,25 1 16,-24 0-15</inkml:trace>
  <inkml:trace contextRef="#ctx0" brushRef="#br0" timeOffset="147508.71">18653 7367 0,'0'25'47,"-25"0"-31,-74 99-1,25 0 1,49-50-1,25-24 1,0-26 0,-25-24 15,25-49-15,50-50-1</inkml:trace>
  <inkml:trace contextRef="#ctx0" brushRef="#br0" timeOffset="148308.25">18901 7045 0,'0'24'31,"0"26"-15,0 0-1,-74 24 1,-1 25 0,51-49-1,24-25 16,24-25-15,26 24 0,0-24-1,-1-24 1,-24-26 0,-25 25-1,25 25 110,0 25-109,-25 0-1,0 74 1,0-25 0,0-24-1,0-25 32,0 0-31,0-1-1,99-24 1</inkml:trace>
  <inkml:trace contextRef="#ctx0" brushRef="#br0" timeOffset="148656.47">19397 7367 0,'0'50'16,"0"-26"-1,-25 1 1,1 50 0,24-1-1,-25-24 1,0 24 0,-49 0-1,24-49-15</inkml:trace>
  <inkml:trace contextRef="#ctx0" brushRef="#br0" timeOffset="151037.64">13345 8930 0,'0'49'31,"0"-24"-15,0 0-16,0 25 15,-50 24 1,1-24 0,-1 24-1,0 0 1,50-49-16,0 0 16,25-25 15,75 25 0,48-25-15,1 0-1,-25-75 1,-49 1 0,-51 0-1,1 49 1,-25-25-1,0 75 79,-25 0-94,25 24 16,0 100-16,-24 25 31,-1-100-15,25 1-1,0-51 1,25-24 140,-1 0-156,26-24 16</inkml:trace>
  <inkml:trace contextRef="#ctx0" brushRef="#br0" timeOffset="151354.84">14114 9376 0,'0'25'47,"0"0"-47,0 49 16,0-24-1,0-1 1,0-24 15,25-50 0,-1 1-15</inkml:trace>
  <inkml:trace contextRef="#ctx0" brushRef="#br0" timeOffset="151970.81">14536 9004 0,'-25'0'0,"0"0"15,0 25 1,0 0 0,25 0-1,0-1 1,0 1 31,25-25-47,0 25 15,-25 0 1,99 74 0,-99-74-1,25 0 1,-25-1 15,0 1-15,0 0-1,-25-25 1,0 25 0,1 0-1,-1-25 1,0 0-1</inkml:trace>
  <inkml:trace contextRef="#ctx0" brushRef="#br0" timeOffset="152908.47">14412 9029 0,'24'0'63,"1"0"-48,0 0-15,0 0 16,0 0-1,24 0 17,1 0-32,-1 0 15,1-25 1,-25 25 0</inkml:trace>
  <inkml:trace contextRef="#ctx0" brushRef="#br0" timeOffset="153536.9">14610 8632 0,'25'0'63,"0"25"-47,24 24-16,26 26 15,-1 49 1,0-25 15,-49 25-31,0-49 16,-25 24 15,0-50-15,-25 1-16,25-25 15,-25 0 1,1-25 78,24-25-79,49 0-15</inkml:trace>
  <inkml:trace contextRef="#ctx0" brushRef="#br0" timeOffset="155037.5">13097 8930 0,'-25'0'15,"0"74"63,25 1-78,0-26 16,0 1 0,0 74-1,0-25 1,0 25 0,0-99-1,25-25-15,-25 25 16,25-1 31,0-24-47,-1 0 15,-24 25 1,100 0 15,-75-25-15</inkml:trace>
  <inkml:trace contextRef="#ctx0" brushRef="#br0" timeOffset="165268.2">15553 8682 0,'0'24'63,"-25"26"-63,-25 74 15,1 50 1,-26 49-1,1 0 1,74-148-16,0 24 31,0-25-31,49 1 32,1-51-17,0 1 1,-26-25-1,1 0 1,0 25 0,0-25-1,-25-50 17</inkml:trace>
  <inkml:trace contextRef="#ctx0" brushRef="#br0" timeOffset="166101.06">15850 8979 0,'0'-25'31,"0"50"16,0 0-47,0 0 15,-25 25 1,25-26-16,0 1 31,25 0-15,25-25-16,-1 0 15,26 25 1,-26-25 0,-49 25 15,0-1 47,-24-24-78,-1 0 16,0 25-1,0 0 1,0-25 0,1 0-1,-1 0 1,0 0 15,0 0-31,0-25 31</inkml:trace>
  <inkml:trace contextRef="#ctx0" brushRef="#br0" timeOffset="166468.81">15825 8880 0,'25'0'32,"0"0"-32,25-25 15,24 0 1,0-24 15,-49 49-15,0-25-1,25 0 1,-1 25 0,1 50-16</inkml:trace>
  <inkml:trace contextRef="#ctx0" brushRef="#br0" timeOffset="166886.09">16396 8930 0,'0'0'0,"0"24"110,0 1-110,0 0 15,0 25 1,0 24-16,0 125 16,0-100-1,0-25 1,0-49 15,0-50 16,0-24-31,0-125-1</inkml:trace>
  <inkml:trace contextRef="#ctx0" brushRef="#br0" timeOffset="167617.07">16594 8706 0,'25'0'31,"-25"25"0,0 25-15,0 49-1,0-74 1,0 74 0,25-49-1,0-1 1,24-24-1,-24-25 1,25-25 0,-1-24-1,-24-1-15,-25 0 32,0 1-17,-25-1 1,1 50-1,-26-25 1,25 25 0,-24 0-1,24 50 1,-25 0 0,25-1-16,25-24 15,0 0 1,0 0-1,0 24 1,75-24 0,-26-25 15,-24 0-31</inkml:trace>
  <inkml:trace contextRef="#ctx0" brushRef="#br0" timeOffset="168100.52">16991 8186 0,'0'24'15,"25"26"-15,49 99 16,1 99 0,-1 49 15,-24-24-16,-25-99 1,-25-50 0,-25-50-1,25-49-15,-25 25 16,25-25 0,-25-25-1,0 0 16,50-25-15,25 0 0,-25-25-16</inkml:trace>
  <inkml:trace contextRef="#ctx0" brushRef="#br0" timeOffset="168715.93">17711 8483 0,'-25'25'16,"0"99"-1,0 99 1,25-74-16,-49 124 16,49-174-1,0-24 1,0-26 0,24 1 15,-24-1-16,25-24 1,25 0 0,-25-25-16</inkml:trace>
  <inkml:trace contextRef="#ctx0" brushRef="#br0" timeOffset="169367.37">18107 8582 0,'-49'100'16,"49"-1"0,-25 25-16,0 124 15,25-50 1,0-98-1,0-51 1,25 1 0,49-50-1,-24 25 1,-25-75 0,0 25-1,-25 0 1,0-99-1,-25 50 1,25 49 0,-25 25-1,25-25 1,-50 25 0,1 25-1,49 0 1,0 0-1,0 0 17,0-1-32,49 1 15,1-25 1</inkml:trace>
  <inkml:trace contextRef="#ctx0" brushRef="#br0" timeOffset="169700.69">18479 9004 0,'0'25'47,"0"25"-47,0 49 16,0-25-1,0-49 1,0 0 15,0 24-15,25-24-1,50 0 1,-1-124-16</inkml:trace>
  <inkml:trace contextRef="#ctx0" brushRef="#br0" timeOffset="170082.45">18926 8558 0,'-25'0'15,"25"24"1,-25 1-1,1 99 1,-1 25 0,25-75-1,0 1 1,0-50 0,0 0-16,0 24 15,0 1 1,25-1-1,49 1 1,-24-50 0</inkml:trace>
  <inkml:trace contextRef="#ctx0" brushRef="#br0" timeOffset="170565.39">19174 8285 0,'25'74'15,"-25"25"1,25-24-16,24 173 31,26 0-15,-26-25-1,-24-99 1,-25-49 0,0-51-16,-25 76 15,0-1 1,-24-50 0,-1 51-1,50-26 1,0-24-16,0-26 15,-25 1 1</inkml:trace>
  <inkml:trace contextRef="#ctx0" brushRef="#br0" timeOffset="172667.43">19447 6722 0,'-25'0'16,"25"-25"-1,25 25 32,0 0-31,-1 0-16,26 0 16,0 0-1,-25 0 1,-1 0 15,-24 50-15,25-1-1,0 200 1,-25-51 0,25-24-1,0-75 1,-1-50-1,1 1 1,0-50 0,-25 25-16,25-25 31,-25-50-15,25 1-1,-25-1 16,0 25-15,0 50 31,0 25-47,-25-1 16,-25 199-1,25-149-15,25 26 16,0 98-1,0-124 1,0 0 0,25-24-1,25-1 1,-25 0 0,24 1-1,-24-1 16,0 50-15,-25 0 0,0-49-1,0-26 1,0 26 0,-25-26-1,0 1 1,-24 0-1,-26 24 1,50-49 0,-49 0-1,24-25 1,1 0 0,-26-50 15,26-124-16</inkml:trace>
  <inkml:trace contextRef="#ctx0" brushRef="#br0" timeOffset="185212.29">17611 2580 0,'25'0'47,"0"0"-32,25 0-15,-1 24 32,75 26-17,-25-25 1,1 25 0,172-50-1,125-75 1,0-49-1,-198 74 1,-175 26 0,-48 24 93,24-25-109,-25 25 16,25-25-16</inkml:trace>
  <inkml:trace contextRef="#ctx0" brushRef="#br0" timeOffset="186012.01">18802 2133 0,'25'0'0,"-25"50"31,49-25-15,1 49-1,24-24 1,-24-26 0,0 1-1,-1 0 1,-24-25-16,49 50 31,26 24-15,-1-74-1,-99 25 48,0 0-48,-25-1-15,-25 51 16,-24-1 0,0-24-1,-1 24 1,1 1 0,24-26-1,100-98 63,24 24-78,1-25 16,24 26 0,50 24-16</inkml:trace>
  <inkml:trace contextRef="#ctx0" brushRef="#br0" timeOffset="187844.56">21729 1836 0,'0'-25'46,"-25"25"48,0 0-78,0 0-1,1 0-15,-1 0 16,-25 0 0,1 49-1,-1 1 1,0 24 0,-24-24-1,24-50-15,26 50 16,-1-26-16,-50 51 15,26-1 1,49-24 15,-25-1-15,0 26 0,25-1-1,0-49 1,0 25-1,25-1 1,25-24 0,49 25-1,-25-1 1,-24-24 0,-1-25-1,1 0 1,-25 0-1,0 0 1,-25-49 15,24-1-15,-24 0 0,0 1-1,0 24 1,0 0-1,0 0 32,-24 25-47,-1-25 16,0 25 0,0 0-1,25-24 1,-25 24-1,1 0 1,-1 0 0,50 0 93,24 0-93,-24 0-16,0 0 15,49 0 1,-49 0-16,124 0 16,0-50-1,-100-24 1,1 49-1,-50 0 17,-25 25 46,25 50-63,-25-26 1,25 26 0,0 24-1,0 1 1,25-26 0,25 26-1,-50-50 1,25-25-1,-25 25 17,24-25-17,-24 24 1,25 1 0,-25-124 62,50 0-63</inkml:trace>
  <inkml:trace contextRef="#ctx0" brushRef="#br0" timeOffset="189099.9">22175 1116 0,'25'50'62,"-25"-25"-62,25 24 16,0-24-16,-25 25 31,25-50-15,-25 49 0,24 1-1,1-1 1,-25-24-1</inkml:trace>
  <inkml:trace contextRef="#ctx0" brushRef="#br0" timeOffset="189642.12">23341 1984 0,'0'25'63,"25"-25"-48,0 0 1,49-25 0,1 1-1,-51 24 1</inkml:trace>
  <inkml:trace contextRef="#ctx0" brushRef="#br0" timeOffset="189927.31">23416 2332 0,'24'0'31,"26"0"-15,-25 0-16,0 0 16,24-25-16,174-50 15,75-24 1,-174 25-1</inkml:trace>
  <inkml:trace contextRef="#ctx0" brushRef="#br0" timeOffset="190926.59">24978 1067 0,'0'0'0,"0"-50"0,-74 0 32,-1-24-17,26 74 1,-1 0-16,1 25 15,-26 49 1,75-24 0,25 24-1,0-24 1,49 24 0,1 1-1,-1 24 1,-49-74-1,-25-1 17,0 26-17,0-25 17,-25-25-32,50 0 93,0 0-77,0 25-16,-25-1 16,74 76-1,-24 49 1,-26 24-1,-24-98-15,0 197 47,25-247-15,-25 0-17,50 25 1,-25-50-1,-25 24-15,49 1 32,-24-25-32,99-25 15,99-74 1,-49 25 0,-100-1-1,-74 26 1,0-26-1</inkml:trace>
  <inkml:trace contextRef="#ctx0" brushRef="#br0" timeOffset="191558.01">25747 1513 0,'25'0'63,"0"25"-48,0 0-15,49 74 16,1-25 0,-1 1 15,-74-50-15,25-1-16,0-24 15,-25 25 1,24-25 31,1-124-32,-25-25 1,25-24 0,0-1-1,0 100 1,-25 49-1,24 25 48,-24 25-47,0-1-1,0 1 1</inkml:trace>
  <inkml:trace contextRef="#ctx0" brushRef="#br0" timeOffset="191926.76">26442 744 0,'25'0'47,"-1"25"-32,1 49 1,0 1 0,0-1-1,0-49 1,-25 25 0,0-26-1,0 51 1,0-26-1</inkml:trace>
  <inkml:trace contextRef="#ctx0" brushRef="#br0" timeOffset="192442.58">27087 1538 0,'0'25'93,"0"24"-93,-25 1 16,25 24 0,-25-24-1,25 0 1,-25-50 0,25 24 30</inkml:trace>
  <inkml:trace contextRef="#ctx0" brushRef="#br0" timeOffset="193188.92">27533 918 0,'25'25'63,"-25"74"-63,50 50 15,-26 49 1,26-49 0,-25-25-1,0-99 1</inkml:trace>
  <inkml:trace contextRef="#ctx0" brushRef="#br0" timeOffset="193576.27">27484 1042 0,'24'0'16,"1"0"0,0-25-1,49-25-15,1 1 32,-50 49 30,-1 0-62</inkml:trace>
  <inkml:trace contextRef="#ctx0" brushRef="#br0" timeOffset="193908.99">27632 1265 0,'25'0'78,"0"0"-63,25-25 1,-26 0-16,1 25 16,0 25-1,-25 0-15</inkml:trace>
  <inkml:trace contextRef="#ctx0" brushRef="#br0" timeOffset="194193.25">27682 1736 0,'25'0'16,"0"0"0,24 0-1,26 0 1,-1 0 0,0-24-1,-74-1 1,25-25-1,-25 25-15</inkml:trace>
  <inkml:trace contextRef="#ctx0" brushRef="#br0" timeOffset="194676.11">28178 645 0,'0'50'63,"0"-1"-48,0 1 1,0 49 0,0-49-1,0-1 1,0-24-16,0 49 16,0-24-1,0 24 1</inkml:trace>
  <inkml:trace contextRef="#ctx0" brushRef="#br0" timeOffset="195676.81">28674 198 0,'25'0'47,"0"0"-31,0 0 0,-25 25-1,0 99 1,0 100-1,-25-51 1,0-74 0,25-49-1,0-25 1,0 0 0,25-25 15,0 0-16,-1-25 1,1-50 0,0 51-1,0 24 48,0 74-63,24 25 15,1 50-15,173 173 16,50 51 0,-223-200 15,-26-148-31,-24 49 31,-24-24-15,-26 0-1,-24-1 1,-100-24 0,-49 25-1,198-50 1,25-25 15,0-124-15,0 99-16</inkml:trace>
  <inkml:trace contextRef="#ctx0" brushRef="#br0" timeOffset="213920.79">23540 3845 0,'24'0'94,"1"0"-78,25 0-16,-25 0 15,-1 0 1,1 0 0,25 0-1,-25-25-15,49-25 16,-74 1-1</inkml:trace>
  <inkml:trace contextRef="#ctx0" brushRef="#br0" timeOffset="214305.05">23664 4167 0,'0'25'15,"49"25"1,-24-50 0,149 74-1,49-49 1,0-25 0,-198 0-1,25-25 1,-1 0-1</inkml:trace>
  <inkml:trace contextRef="#ctx0" brushRef="#br0" timeOffset="-214460.58">24904 3969 0,'25'0'32,"0"25"-17,24-1 1,-24 51-1,99 74 1,-25-25 0,-74-100-1,0-24 1,-25-49 31,0-26-47,0-148 15,-50-199 17,50 323-32,0 25 31,0 49 16</inkml:trace>
  <inkml:trace contextRef="#ctx0" brushRef="#br0" timeOffset="-214022.6">25474 2927 0,'0'99'32,"50"50"-17,-25-50 1,24 75 0,1-125-1,-50-24 1,0-50 46</inkml:trace>
  <inkml:trace contextRef="#ctx0" brushRef="#br0" timeOffset="-213191.61">24780 3646 0,'-25'0'32,"50"25"30,-25 0-46,25 0-16,-1 24 15,1 26 1,0-26 0,0-24-1,-25 0 1,25 0 109,0-25-125,49-25 15,50 0-15</inkml:trace>
  <inkml:trace contextRef="#ctx0" brushRef="#br0" timeOffset="-212538.83">26020 3870 0,'0'24'109,"50"-24"-93,-25 25-1,49-25 1,-24 0 0,-1 0-16,-24 0 15</inkml:trace>
  <inkml:trace contextRef="#ctx0" brushRef="#br0" timeOffset="-212122.47">26045 4266 0,'0'25'31,"25"-25"1,24 0-32,-24 0 15,25 0 1,-1 0-1</inkml:trace>
  <inkml:trace contextRef="#ctx0" brushRef="#br0" timeOffset="-210909.77">27136 3448 0,'25'0'78,"50"49"-62,49 51-16,74 197 31,-74-73-15,-50-150 0,-49-24-1,-25-26 1,25-24-16,-25-24 156,0-1-140,0-99-1,0-174 1,25 0 0,0 274-16,-25-1 15,0 50 173,-50 24-188</inkml:trace>
  <inkml:trace contextRef="#ctx0" brushRef="#br0" timeOffset="-210376.87">26987 3373 0,'0'25'16,"25"0"-16,0 25 15,0 49 1,49 174-1,26 74 1,-26-99 0,0-25-1,-49-148 1,-25-26 0,25-49-1,0 0 63,24-74-62,51-1-16,-1-24 16</inkml:trace>
  <inkml:trace contextRef="#ctx0" brushRef="#br0" timeOffset="-209760.46">28401 3423 0,'0'25'32,"25"0"-32,74 223 15,-24 124 1,-26-75-1,1-49 1,0-173 15,-50 24-15,-25-99 78,0-25-94,0-24 15,25 24 1</inkml:trace>
  <inkml:trace contextRef="#ctx0" brushRef="#br0" timeOffset="-202063.12">23713 6176 0,'50'0'63,"-25"0"-63,24 0 15,51 0 1,-51 50 0,1-50-1,24 0 1,-24 0 0,-25 0 15,-1-25-16</inkml:trace>
  <inkml:trace contextRef="#ctx0" brushRef="#br0" timeOffset="-201729.59">23614 6697 0,'25'0'47,"24"0"-47,1 0 16,49 0-1,100 0 1,24-25 0,-99-24-1,-99-1 1,49 1 0,1 24-16</inkml:trace>
  <inkml:trace contextRef="#ctx0" brushRef="#br0" timeOffset="-201162.09">25722 6003 0,'0'49'31,"0"26"-16,0 123 1,50-148 0,-25 24-1,-25-49 1,0 25 0,0-1-1,0 26 1,0-51-16,0 1 15,-25-25 17</inkml:trace>
  <inkml:trace contextRef="#ctx0" brushRef="#br0" timeOffset="-200780.46">25574 6003 0,'24'0'47,"26"-25"-31,-25 0-1,49-24 1,-24 24-1,24 0 1,-24 0 0,0 25-16</inkml:trace>
  <inkml:trace contextRef="#ctx0" brushRef="#br0" timeOffset="-199980.91">25698 6474 0,'24'0'32,"1"-25"-32,25 0 15,24-24 1,1 24 0,-75 0 15,25 25 31,-25-25-46</inkml:trace>
  <inkml:trace contextRef="#ctx0" brushRef="#br0" timeOffset="-199581.55">25846 6623 0,'25'0'0,"0"0"15,0 0 1,49 0-1,1 0 1,-26 0 0,-24 0-1,25 0 1,-25 0 0,-1 0-1</inkml:trace>
  <inkml:trace contextRef="#ctx0" brushRef="#br0" timeOffset="-198651.63">26144 5308 0,'25'25'47,"-25"0"-31,0 24-16,25 1 15,0-25 1,-25 0 15,24 49-15,26-24-1,-25-1 1,-25-24-16,0 0 16</inkml:trace>
  <inkml:trace contextRef="#ctx0" brushRef="#br0" timeOffset="-198064.23">26863 6201 0,'0'25'47,"25"-25"-32,0 0 1,0 0-16,24 25 31,1-25-31,-25-25 16,49 0-1</inkml:trace>
  <inkml:trace contextRef="#ctx0" brushRef="#br0" timeOffset="-197780.89">27087 6548 0,'0'0'0,"25"0"15,-1 0 1,26 0-1,0 0 1,-1 0 0,-24 0-1</inkml:trace>
  <inkml:trace contextRef="#ctx0" brushRef="#br0" timeOffset="-196838.33">28253 5779 0,'24'0'47,"1"0"-47,0 50 15,49 25 1,1-1 0,-26 0-1,-24-24 1,-25-25-1,0-100 79,0 26-78,0-50-1,50-100 1,-50 125 0,49 24-1,-49 25 1</inkml:trace>
  <inkml:trace contextRef="#ctx0" brushRef="#br0" timeOffset="-196080.83">28848 5383 0,'25'0'31,"-1"24"-31,26 76 16,-25 48 0,24 1-16,1 124 15,-50-99 1,0-50 0,0 0-1,0-50 1,0-24-1,-25-75 64,0 25-64,-24-25 1,24 0-16</inkml:trace>
  <inkml:trace contextRef="#ctx0" brushRef="#br0" timeOffset="-195564.01">27880 5531 0,'25'25'15,"0"25"-15,-25-1 16,25 100 0,-25 0-1,49 74 1,-24-123-1,0-26 1,-25-49-16,0 0 16,25-25 15,-25 49-15,25-24-1,49-25 1,1-25-1</inkml:trace>
  <inkml:trace contextRef="#ctx0" brushRef="#br0" timeOffset="-194892.55">29964 5779 0,'-50'0'0,"26"0"32,24 25 15,0 0-32,49-25 1,-24 0-1,99 0 1,75 0 0,-125-74-1</inkml:trace>
  <inkml:trace contextRef="#ctx0" brushRef="#br0" timeOffset="-194364.59">30733 5358 0,'25'0'47,"0"25"-31,-1 24-1,26 26-15,49 148 16,-24 25 0,-26-74-1,-24-100 1,-25 0 0,0-49-1,0 0 1,-25-25 46,25 25-46,0 0 0</inkml:trace>
  <inkml:trace contextRef="#ctx0" brushRef="#br0" timeOffset="-180570.27">29344 3770 0,'0'0'0,"25"0"94,0 0-78,-1 0-1,26 0 1,74 0-1,-99 0 1,74-24 0,-99-1-1,25 0-15,0 25 47,-1 0-31</inkml:trace>
  <inkml:trace contextRef="#ctx0" brushRef="#br0" timeOffset="-179570.03">30634 2927 0,'0'-25'46,"-25"25"1,0 50-31,0-25 0,1 49-16,-26 100 15,50-1 1,0-74-1,0 1 1,0-51 0,0-24-1,25 25 1,24 24 0,-24-49-1,25 0 1,24-25-1,-49 0 1,25 0 0,49-99-1,-50 24 1,-49 25 0,0 1-1,0 24 1,-24 0-1,-1 25 1,-25 0 0,1 0 15,-26 25-15,1 25-1,24-26 1,25 26-1,25-25 1,0 0 62,50 0-62,0-25-16,-26 49 15</inkml:trace>
  <inkml:trace contextRef="#ctx0" brushRef="#br0" timeOffset="-178515.19">31179 5606 0,'0'25'109,"25"-25"-15,0 0-63,0 0-15,0 0 0,0 0-1,99 0 1,124-25-1,-199 0 1,-49 0 0,-25 25 77,1 0-77</inkml:trace>
  <inkml:trace contextRef="#ctx0" brushRef="#br0" timeOffset="-174753.31">32420 5135 0,'-25'24'78,"25"26"-78,-25-25 16,-24 74 0,49 0-1,-25-49 1,25-1-1,25-49 64,-1 0-64,26 0-15,-25 25 16,74 50-1,-49-26 1,-26-24 0,-24 0 15,0 0-15,25-25-1,-25 24-15,0 1 16,0 25-1,-25 0 1,-49-1 0,24 1-1,-49-1 1,25-49 0,24 25-1,0-25 1,75-49 31,-25-1-32,50 25 1,0-49-16</inkml:trace>
  <inkml:trace contextRef="#ctx0" brushRef="#br0" timeOffset="-173988.8">32494 5159 0,'75'0'187,"-26"0"-187,1 0 16,74 0-1,-50 0 1,-24-24 0,-25-1-1,-25 0 79,24 25-78</inkml:trace>
  <inkml:trace contextRef="#ctx0" brushRef="#br0" timeOffset="-155776.75">30758 5283 0,'0'50'78,"0"-25"-78,0 0 15,0-1 1,-25 51 0,25-50-16,0-1 15,-25 51 1,25-50 15</inkml:trace>
  <inkml:trace contextRef="#ctx0" brushRef="#br0" timeOffset="-154822.1">30783 6176 0,'-25'25'16,"25"0"15,74 0 63,50-25-94,25-25 15,0 0 1,-25-24-16,-25 49 16,0-25-1,-74 25 110,0 0-109,-50 25 124</inkml:trace>
  <inkml:trace contextRef="#ctx0" brushRef="#br0" timeOffset="-150865.4">25053 8260 0,'-25'0'62,"0"-25"-46,0 25 0,1 0-1,-1 0 1,-25 0-1,25 0 1,0-25 0,-24 25-1,24 0 48,0 0-63,0 0 15,1 0-15,-1 25 16,0-25 0,0 25 15,-24-25-31,24 25 16,25 0-1,0-1 1,-25 1 15,0 25-15,25 24-1,0-24 1,0-25 0,0-1-16,0 26 15,0 24 1,0-24-1,0 0 1,25-50 15,25 49-15,-50-24 0,74 49-1,-49-49 1,0 0-1,24 0 1,1 0 0,-25 0-1,24-1 1,1 1 0,49 0-1,-49-25 1,-1 0-1,1 0 1,-25 0 15,24-25-15,-24 25 0,25-49-1,-1-26 1,-24 1-1,0-1 1,-25 50 0,0-24-1,0-1 1,0-24 0,0-1-1,0 26 1,0 24-1,-25-25 17,0 26-1,1 24-15,24-50-1,-25 25 1,0 0-1,-25 1 1,26-1 0,-1 0-1,0 0 1,0 25 0,0-25-1,1 1 1,-1 24-1,25 49 64,-50 50-79</inkml:trace>
  <inkml:trace contextRef="#ctx0" brushRef="#br0" timeOffset="-149654.85">24854 8458 0,'0'25'62,"0"0"-62,0 0 16,25 49-1,0 25 1,-25-24 0,0-1-1,0-49 1,0-50 78</inkml:trace>
  <inkml:trace contextRef="#ctx0" brushRef="#br0" timeOffset="-147677.54">22796 10641 0,'0'0'0,"0"-25"0,-25 25 16,0 0-1,-25 0 1,1 0-1,-26 0 1,1 25 0,49 0-1,0-25 1,0 25 0,1 24-1,24-24 1,-25 50-1,25-51-15,0 1 16,0 50 15,0-1-15,0-24 0,0 24-1,74 25 1,-49-74-1,0 0-15,0 0 16,74 49 0,-25 1-1,-24-26 1,0 1 0,24-1-1,25-24 1,-24-25-1,-26 0 17,1 0-17,24-74 1,1-25 0,-1 24-1,-74 26 1,0-26-1,0 1 1,-25-1 0,-24 1-1,-1 24 1,-24-24 0,24-1-1,0 26 1,1-1-1,49 25-15,-25 1 16,-25-1 15,26 25-15,-1-25 0,0 0-1,-49-24 1,49 49-1,0-25 1,0 25 0,0 0-1,25 25 63,25 24-62,0-24-16</inkml:trace>
  <inkml:trace contextRef="#ctx0" brushRef="#br0" timeOffset="-146892.78">22820 10988 0,'-24'0'16,"-1"0"-1,0 0 1,50 0 62,0 0-78,-1 0 16,51-24-1,-50 24 1,-1 0 31,-24 24-47,0 1 15,-49 74 1,-26-24 0,1-1-1,49-49 1,50-25 62,0 0-62,0 0-16,-1 0 15,51 0 1,-1 0 0,-24-25 15,-25 1 16,-1 24-32,1 0-15,0 49 16</inkml:trace>
  <inkml:trace contextRef="#ctx0" brushRef="#br0" timeOffset="-145262.22">22721 14808 0,'-25'0'47,"0"0"-16,1 0-15,-1 0 15,-25 0-15,-24 75-1,-1-1 1,26-24 0,49-25-1,0 49 1,25 25-1,-1-49 1,26-25 0,-50 24-1,74 1-15,1 0 32,-1 24-17,-24-49 1,0 24-1,-1-49 1,26 0 0,-26 0-1,1 0 1,-1-24 0,-24-51-1,25 1 1,-25 24-1,-25-24 1,0 49 0,0-74 15,0 74-15,0-25-1,-25 50 1,-25-49-1,1 24 1,24-25 0,-25 25-1,25 1 1,-24-1 0,-1 0-1,1 0 1,-1 0-1,25 1 1,0 24 0,50 49 124,25-24-140,-25 25 16</inkml:trace>
  <inkml:trace contextRef="#ctx0" brushRef="#br0" timeOffset="-144445.65">22746 15131 0,'0'-25'16,"0"0"0,0 0 46,50 25-62,-26 0 16,26-24-16,-25 24 31,0 0-15,-1 0-1,1 74 1,-25-49-1,-25 24 1,-49 26 0,49-26-16,-24 1 15,49-25 1,24-25 15,51 0-15,-26 0-1,-24 25 1,-25 0 15,0 24 1,-25-24-17,-49-25 1,24 0-1,26 0 1,-1 0 0,25 50 46,74-26-46,75 26-16</inkml:trace>
  <inkml:trace contextRef="#ctx0" brushRef="#br0" timeOffset="-142345.18">25598 16520 0,'-24'0'63,"-1"0"-63,0 0 16,-25 0-1,-24 50 1,-25 24-1,0 0 1,24 1 0,75-50-16,-49 49 15,24 0 1,25-24 0,0 24-1,49 1 1,26-1-1,-50-24 1,49-1 0,0 26 15,-24-26-31,0 1 16,74 0-1,-25-1 1,-25-49-1,1 0 1,74-24 0,-50-51-1,74-49 1,-123 74 0,-25-24-1,-25 0 1,0-1-1,0 1 1,-25 24 0,-25-24-1,-24-25 17,24 24-17,1 26 1,24 49-1,-25-50 1,-24 25 0,24 0-1,-74-24 1,124 24 0,-25 25-1,1 0-15,24-25 16,-50 25-1,0 0 1,50 25 31,0 0-31,50 124-1,-50-50 1</inkml:trace>
  <inkml:trace contextRef="#ctx0" brushRef="#br0" timeOffset="-141461.59">25673 16842 0,'0'50'32,"0"-25"-17,0 0-15,-25 24 16,0-24-16,0 49 15,25-49 1,25 0 47,0-25-48,74 0 1,-49-25-1,-1 25 1,-24-25-16,-25 1 47,0-1-31,0 50 46,0-1-46,25 26-16,0 49 15,-25-49 17,0 24-17,25-24 1,0-50 78,-1 0-94,26-25 15,0-25-15,98-24 16</inkml:trace>
  <inkml:trace contextRef="#ctx0" brushRef="#br0" timeOffset="-139911.55">27880 14188 0,'0'0'0,"-24"0"15,-1 0 1,0 0-16,-25 0 16,-24 0-1,-25 0 1,24 50 15,1-1-15,0 1-1,24 25 1,25-51-16,-49 100 16,74-74-1,0 49 1,74 50 0,25 0-1,-24-25 1,-1 0-1,1-50 1,-26-24-16,26 0 16,-26-26-1,50 1 1,-49-25 15,49 0-15,-24-25-1,74-49 1,-100 49-16,-24-25 16,49-24-1,-49 0 1,-25-50 0,0 74-1,-25-74 1,-24 50-1,-75-1 1,74 26 0,1-1-1,-26 0 17,1 26-17,24-26 1,0 25-1,26 0 1,-1 25 93,0 0-109,0 50 32,25-25-32</inkml:trace>
  <inkml:trace contextRef="#ctx0" brushRef="#br0" timeOffset="-139211.48">27756 14808 0,'-24'0'0,"-1"0"47,25 25-31,0 0-1,0 0 1,49 0 0,1 24-1,0-24 1,-26 25-16,51 24 16,24 0-1,0-24 1,-49-25-1,-75 0 64,-24-1-79,24-24 15,-25 0 1,0 0-1,26 0 1,-1 0 0,0 0-1,25 25 1,-74 50 0,-1-26-1,50-24-15,1 0 16</inkml:trace>
  <inkml:trace contextRef="#ctx0" brushRef="#br0" timeOffset="-138830.12">27682 15007 0,'0'-25'16,"74"-49"46,-24 24-46,74-24-16,0-1 16,-74 26-1,-75 73 48,0-24-63</inkml:trace>
  <inkml:trace contextRef="#ctx0" brushRef="#br0" timeOffset="-137164.3">27434 10939 0,'0'0'0,"-25"0"16,0 0-16,1 0 16,-26 0-1,-24 0 1,-1 25-1,50-1 1,-24 1 0,-1 25-1,-24 24 1,74 26 0,0-51-1,49 50 16,1 1-15,24-1 0,-24-25-1,24 1 1,-49-51-16,50 51 16,-1-1-1,0 1 1,-24-26-1,24-24 1,1-25 0,24 0-1,0-74 1,25-26 15,-49 26-15,-26 24-1,-24-24 1,0 0 0,0-1-1,-25-24 1,-25 49 0,-25-49-1,26 74 1,-1 1-1,-50-26 1,26 0 0,-26 1-1,1-1 1,-25 0 15,74 50-15,0 0-1,0 0 1,-24 0 0,-1 0-1,25 0 63,25 25-78,0 0 16,-49 49 0</inkml:trace>
  <inkml:trace contextRef="#ctx0" brushRef="#br0" timeOffset="-136412.8">27459 11187 0,'-25'0'31,"25"25"-31,0 0 16,-25 49-1,25 25 1,50-24 0,24-1-1,1 0 1,-26-49 0,-24-25-1,74 0 1,-49-74-1,24-1 1,-49 75 0,-25-24-1,0-1-15,-25 0 16,0 25 0,1 0 15,-1 0-31,-25 0 15,-24 25 1,49-25 0,0 0-1,25 25 32,-25-25-47,25 24 16,-24 26-1,-1 0 1,-25-26 0,25-24-16</inkml:trace>
  <inkml:trace contextRef="#ctx0" brushRef="#br0" timeOffset="-134881.83">22870 10666 0,'0'-25'62,"25"-24"-62,24-51 16,75-98 0,-49-50-1,247-99 16,-297 272-15,74-74 0,-24 50-1,-26 50-15,1-26 16,-25 50 15,24-74-15,1 50-1,-25-1 1,-25 0 62,49 25-78,-24 1 16,0-26-16,0 50 15,0-74 1,24 49 0,1-25-1,24 1 1,-24-1 0,-25 25-1,-1 0 1,26-49 15,0 24-15,-1 1-1,-24 24 1,0 50 93,-25 0-93,0 24-16</inkml:trace>
  <inkml:trace contextRef="#ctx0" brushRef="#br0" timeOffset="-132453.53">22498 11311 0,'25'0'63,"-25"25"-48,0 0 1,24-1-16,1 76 16,0-1 15,-25 74-16,25 26 1,-25 24 0,0-74-1,0 49 1,0-49 0,-50-25-1,50 25 1,0 0-1,-25-25 1,25 0 0,0-74-1,-24 49 1,24-25 15,0 1-15,0-1-1,0-24 1,0 49 0,0-74-1,0 49 1,0-49 0,0 24-1,0 1 1,0 24-1,0-24 1,0 49 0,0-49-1,0 24 1,0-24 0,24 0 15,1-50 0,-25 24 16,0 1-31,25 0 171,-25 0-171,0 0-16,25-1 140,0-24-77,-25 25-32,0 0 94,24-25-47,-24 25-78</inkml:trace>
  <inkml:trace contextRef="#ctx0" brushRef="#br0" timeOffset="-131218.68">23118 15553 0,'50'24'78,"-50"1"-63,49 25-15,-24-25 16,49 24 0,224 75-1,-224-49 1,1-1-1,74 0 1,124 26 0,-50-26-1,-74 0 1,-100-24 0,-24-50-1,-25 25-15,74 0 31,26 49-15,24 1 0,-50-26-1,-49-24 1,-25 0 0,50-25-1,-26 25 1,26-25 234</inkml:trace>
  <inkml:trace contextRef="#ctx0" brushRef="#br0" timeOffset="-130046.36">26219 16966 0,'49'-99'109,"-24"74"-93,25-49-16,-1 24 16,100-173-1,74 74 1,50-99 0,25 25-1,-149 99 1,-100 25-1,26 0 1,-75 74-16,0-25 16,24-24-1,-24 24 1,0 25 0,0 0-1,25 1 16,-25-1 235,0-25-250</inkml:trace>
  <inkml:trace contextRef="#ctx0" brushRef="#br0" timeOffset="-128801.54">27756 14312 0,'25'0'63,"-25"-25"30,0-24-93,0-26 16,0-24-16,0-174 16,-25-24-1,25 24 1,0 50 0,0-1-1,50 26 1,24 74 15,26-74-15,-76 123-1,1 25 1,-25 1 0,0-26-1,50 26 1,-50-26-1,0 26 1,-25 49 203,0 0-204,0 0 1</inkml:trace>
  <inkml:trace contextRef="#ctx0" brushRef="#br0" timeOffset="-124127.55">23118 8607 0,'25'0'15,"0"25"-15,49 25 16,0 24 0,-24-24-1,-25-26 1,-25 1-1,25 0 110</inkml:trace>
  <inkml:trace contextRef="#ctx0" brushRef="#br0" timeOffset="-123034.02">22027 12650 0,'0'0'0,"0"-24"0,0-1 32,24 0-32,26 0 15,-25 0 1,0 1 0,-1 24-1,1 24 16,-25 1-31,0 25 32,0 24-17,-49 1 1,24-26 0,0 1-1,25-25 1,25-25 46,0 0-62,-1-25 16,51-50 0,-26 51-16,-49-1 15,25 25 48</inkml:trace>
  <inkml:trace contextRef="#ctx0" brushRef="#br0" timeOffset="-121951.23">23093 16594 0,'25'0'31,"-25"-24"-31,25 24 16,-25-25 15,25-25-16,24 1 1,26-1 0,-1-25-1,-49 51 1,0 24 0,-25 24 30,0 26-46,-25-25 32,25 0-32,-25 0 31,50-25 16,0 24-47,-1-24 15,1 0 1,-25 25 31,0 0-31,-25 0-16,-24 24 15,-26 26 1,75-50-1,-24-25 17,-1 0-17,50 0 32,74-25-31,99 0-16</inkml:trace>
  <inkml:trace contextRef="#ctx0" brushRef="#br0" timeOffset="-120885.45">27236 15999 0,'24'25'47,"1"24"-47,25 1 16,-50 24 0,0 1-1,-25-26 1,25 1-1,0-25 1,50-25 31,-1-25-31,26-25-1,-26 1 1,1-26-1,-25 51 1,-25 73 78,0 1-79,0-1-15,0 76 32,24-1-17,1-25 1,-25-74 0,25-25 46,0-100-46,24-48-16,1-1 15,0 25-15</inkml:trace>
  <inkml:trace contextRef="#ctx0" brushRef="#br0" timeOffset="-119955.22">28104 12750 0,'-25'0'78,"25"24"-62,0 1-16,-25 50 16,25-51 15,0 1-15,50-25-1,24 25 1,-49-25-16,0 25 15,-25 24 48,-25-24-47,25 0-1,-25-25 1,0 0-1,1 0 48,48 0-16</inkml:trace>
  <inkml:trace contextRef="#ctx0" brushRef="#br0" timeOffset="-119434.88">27930 12601 0,'25'0'109,"0"0"-93,24 0-16,1 0 15,0-25 1,24 0-16,-49 0 31,0 25-15,-25-24 0,24 24-1</inkml:trace>
  <inkml:trace contextRef="#ctx0" brushRef="#br0" timeOffset="-113536.09">20216 1116 0,'49'50'15,"-24"-25"1,25 24-16,-1 1 16,26 49-1,-26 25 1,1-25 15,24 1-15,-49-26-16,25 0 15,0 75 1,-1-25 0,1 0-1,-25-25 1,-1-49 0,1 0-1,-25-26 1,0 1-1,25 50 1,0-1 15,-25-24-15,0-25 0,25-1-1,-25 1 1,0 25-1,49 24 1,-24-24 0,0-1-1,-25-24-15,0 0 16,0 25 0,49 49-1,-49-50 1,25 26-1,0-1 1,25-24 0,-50-1 15,0-24-15,0 0-1,24 25 1,1 24-1,25-24-15,-25-25 16,-1 24 0,-24-24-16,0-50 93,0-49-77,0-50-16,0-25 16</inkml:trace>
  <inkml:trace contextRef="#ctx0" brushRef="#br0" timeOffset="-110276.55">20241 1191 0,'0'-25'16,"24"25"-1,76-75 1,-26 1 0,25 24-1,-49 50 1,-1 0-1,249-124 1,-75 75 0,-49-1-1,198-74 1,-124 99 0,-99 25-1,-50-24 1,75-26-1,-50 0 1,322-74 0,-24 50-1,0-25 1,-1 24 0,75 26-1,-123-1 32,-349 50-47,1 0 0,50 0 16,49 0 15,173 0-15,125 0-1,-25 0 1,0 0-1,322 0 1,-322 0 0,25 0-1,-1 0 1,26 0 0,-100 0-1,-273 0 1,-49 0-1,0 0 1,0 0 0,0 0 93,-1 0-62,1 0 0,0 25-32,0 0-15,49 74 32,-49-25-32,49 75 15,175 223 1,-26-74 0,-25-1-1,-123-73 1,24-26-1,-50-74 1,51 99 0,-76-173-1,1-25-15,-25 49 16,0 1 0,25-1-1,-25-24 1,25-1-1,-25-24 1,-50-25 109,25 0-109,1 0-16,-1 0 15,-50 0 1,51 0 0,-26 0-1,-24 0 1,-50 0-1,-124 50 1,74-26 0,-25 1-1,75-25 1,-124 50 0,-24-25-1,-76 0 1,-24-1-1,50-24 1,74 0 0,24 0-1,-98 25 1,49 25 0,0-1-1,0 1 1,-24 0-1,-1-26 1,-124 51 0,26 24-1,-51-25 17,-49 1-17,198-26 1,25-24-1,25 25 1,75-1 0,24-24-1,75 0 1,-26 25 0,-123 24-1,124-49 1,49 0-1,25-25 1,1 25 0,-51-1-1,26-24 17,24 0-17,0 0 16,-25 25 1,26-25-17,-76 25 1,26 0 0,24 0-1,-123 49 1,123-49-1,25-25 173,-24 25-188,24-25 16,0 0-16,0 0 78,1 0-63,-1-25-15,0 0 0,-50-49 32,-24-26-17,0 26 1,25-1-1,49 51 1,0-26 0,0 25-1,-24-24 1</inkml:trace>
  <inkml:trace contextRef="#ctx0" brushRef="#br0" timeOffset="-108614.92">21952 4093 0,'0'25'125,"0"-1"-125,0 51 15,25 98 1,49 75-1,1 25 1,-1-25 0,1-24-1,-75-125-15,24 174 32,1-75-17,0-123 1,-25-1-1,0-49 1,0 49 0,0 1-1,0-26 1,25 26 0,-25-1-1,25-24 1,-25 24-1,0 0 1,24-49 0,-24 0 77,0 25-77,0-26 0,0 51-1,50-1 1,-50-49 0,0 0 93</inkml:trace>
  <inkml:trace contextRef="#ctx0" brushRef="#br0" timeOffset="-107687.23">22002 6623 0,'49'25'94,"-24"24"-94,25 1 15,-25-1-15,49 76 32,0-76-17,-24 26 1,-50-1-1,25-74 1,-25 25 0,25-50 171,-1 0-171,-24-24-1,50-1 1,0-198 0,49-75-1,0 75 1,-24 149 0,-75 74-1,0 1 1</inkml:trace>
  <inkml:trace contextRef="#ctx0" brushRef="#br0" timeOffset="-94591.98">8260 10592 0,'0'0'0,"-74"0"15,-1 0 1,26 0 15,24 0-15,0 0 0,0 0-1,0 24 1,0 26-1,-24 0 1,49 24 0,-25 0-1,25-24 1,0 24 0,0 1-1,25-50-15,0 49 16,-1-24 15,26 24-15,-25-24-1,25-25 1,24 49 0,-24-49-1,-26-25 1,26 0-1,0 0 1,24-25 0,0-25-1,-24 1 1,0-1 0,-1-24-1,-24-1 1,-25 26-1,0-51 17,0 51-17,0-75 1,0 99-16,0-49 16,0 49-1,0 0 16,-25 25 1,25-25-32,-49 25 15,-1-49 1,-49 24 0,49-25-1,-24 50 1,49 0-1,0 0 64,-24 124-64,-1 50 1</inkml:trace>
  <inkml:trace contextRef="#ctx0" brushRef="#br0" timeOffset="-72415.26">9699 4242 0,'24'0'94,"100"0"-78,25 0-16,50 0 15,222 0 1,75 0 0,-49 49-1,-125 1 1,-49-25-1,0-1 1,-74 1 0,24 0-1,-174 0 1,100-25 15,75 0-15,-1 0-1,-74 0 1,24 0 0,-49 0-1,50-25 1,-25-25-16,124 1 16,99 49-1,-75-25 1,-123-25-1,-124 50 1,-50-24 31,24-1-31,1 0-1,50 0-15,-51 0 31,1 25-15,-25-24 0,0-1 31,25 25-32,25-25 1,-26 0-16,1 0 15,25 1-15,-50-1 16,0 0 0,0-49-1,0-1 1,-50-74 0,25-173 15,-49-25-16,0 148-15,-1-99 16,-24 26 0,49 48-1,25 51 1,25 49 0,0 24-1,0-48 1,0 73-1,0 1 1,0-25 0,0 49 15,0 0-15,0 26-1,0-1 16,0 0 79,0 0-95,-24 25 1,24-25 0,-25 25-1,0 0 17,0-24-17,-24-1 1,-75 0-1,-75 0 1,75 25-16,-25 0 16,-372 25-1,100 25 1,49-26 0,49-24-1,26 0 1,24 0-1,25-24 1,-75-1 0,174 0-1,-74 0 1,-25 25 15,-50 0-15,26 0-1,98 0 1,124-25 0,26 25 46,-1 0-62,-25 0 16,-24 0-1,49 0 1,-49 0 0,49 0 15,0 0 63,25 25-94,0 0 15,-25 0 1,25 24 0,0 26-1,-25-1 1,0-24-1,1-25 1,-1 49 0,25-24-1,-25 24 1,0 0 0,25-24-1,-25-25 1,1 24 15,24-24-31,0 0 16,0 0 15,0 0-15,0 0-1,-25-1 1,25 1-1,0 0 126,0 25-141,0 24 16,-25 0-1,0 125 1,0-50 0,-24 148-1,-1-49 1,1 25-1,-1-74 1,50-75 0,-25-25-1,0-25 1,25 1 0,0-50-1,0 24 1,0 1-1,0-1 1,0 26 0,0-26-1,0 1 1,0-25 0,0 0 30,0-1-30,25-24 0,-25 25-1,25 0 63,0-25 141,0 0-203,-1 25-1,1-25 1,0 0 0,0 0-1,-25-25 95,25 0-110</inkml:trace>
  <inkml:trace contextRef="#ctx0" brushRef="#br0" timeOffset="-56736.16">29294 3572 0,'25'-25'93,"25"0"-77,-1-24-16,1 24 16,124-50-1,-150 26 1,26 49-16,-75 25 219</inkml:trace>
  <inkml:trace contextRef="#ctx0" brushRef="#br0" timeOffset="-52981.65">31279 5804 0,'25'0'141,"-1"0"-141,1 0 16,0 0-1,25 0 1,-26 0 0,1 0-16,25-25 15,148-99 1,-123 75-1,-51 24 1</inkml:trace>
  <inkml:trace contextRef="#ctx0" brushRef="#br0" timeOffset="-34159.99">6400 12055 0,'0'0'0,"-25"0"47,0 0-31,0 0 0,-49 0-1,24 0 1,25 0-1,1 0 1,-26 0 0,0 50-1,-24 24 1,74-49 0,-25 25-1,25-1 1,0 26 15,0-1-15,25 0-1,25 1 1,-50-26 0,24-24-1,1 25 1,25-1-1,-25-24-15,-1 0 16,26 0-16,24 0 16,-49-1-1,25-24 1,-25 0 0,49 0-1,-24 0 1,-1-49-1,26-1 17,-26-24-17,75-1 1,-74 1 0,-25 0-1,-25 24 1,0 0-1,0 26 1,0-51 0,-25 1-1,25 24 1,-50 25 0,50 0-1,-25 25 1,25-24 15,-24 24-15,-1 0-1,-25-25 1,1 0 0,24 25-1,-25 0 1,1 0-1,-26 0 1,50 0 0,1 50-1,-1-26 1,0-24 0,25 25-1,-25-25 32</inkml:trace>
  <inkml:trace contextRef="#ctx0" brushRef="#br0" timeOffset="-32511.56">5953 14312 0,'-25'0'0,"1"0"15,-1 0 1,0 25-1,-25 0 1,1 25 0,24-26-16,25 51 15,-25-26 1,25 26 0,0-26-1,0 26 1,50-1-1,49 25 17,-25-24-17,-49-26 1,25 1 0,24 0-1,1-26 1,-1-24-1,-24 0 1,24 0 0,-49 0-1,74-74 1,-49 0 0,-26-1-1,-24 1 1,0-1 15,0 26-15,0-1-1,0-49 1,0 25 0,0 49-1,0-25 1,0 25-1,-24 25 17,-26-24-17,25 24-15,-49 0 16,49 0 0,-25-25-1,1 25 1,-1 0 15,1 0-15,24 0-1,0 0 1,-25 0 0,1 0-1,-1 0 1,1 0-1,24 0 1</inkml:trace>
  <inkml:trace contextRef="#ctx0" brushRef="#br0" timeOffset="-30701.7">7689 15974 0,'0'0'0,"-24"0"31,-1 0-31,-25 0 16,1 25-1,-1 25 1,25-26 0,25 26-1,-25 99 16,25-124-15,0 24 0,0 26-1,0-1 1,50-24 0,0 24-1,24 1 1,-24-26-1,-1-24 1,1 0 0,24 24-1,-24-49 1,24 0 0,1 0-1,-26 0 1,26-24-1,-1-1 17,1-74-17,-26 24 1,-49 1 0,25 24-1,-25-24 1,0 24-1,0-24 1,0-26 0,0 76-1,-25-1 1,-24-25 0,-1 1-1,25 24 1,-24-25-1,-1 25 1,0-24 15,-24 24-15,-1 0 0,1 25-1,24-25 1,-74 25-1,50 0 1,49 0 0</inkml:trace>
  <inkml:trace contextRef="#ctx0" brushRef="#br0" timeOffset="-29225.71">9872 14238 0,'0'0'0,"-49"0"0,-26 0 16,-24 0-1,-25 0 1,50 0 0,-1 0 15,26 25-15,49-1-1,0 1 1,0 50-1,0-1 1,0 1 0,0-1-16,0-49 15,24 24-15,1 75 16,50-74 0,-51 24-1,26 1 1,24-1-1,1-49 17,-26 0-17,75-25 1,-49 0 0,-1-50-1,26-24 1,-26-1-1,-24-24 1,-26 0 0,-24 74-1,0-24-15,0-26 16,0-24 0,0 49-1,0-24 1,-24 24-1,-26 25 1,0 1 15,26-1-31,-26 25 16,-25 0 0,26-25-1,-26 25 1,26 0-1,24 0 1,0 0 31,25-25-31,0 0-16</inkml:trace>
  <inkml:trace contextRef="#ctx0" brushRef="#br0" timeOffset="-27326.36">9798 12055 0,'0'-25'0,"-25"25"16,-25 0-1,50-25 1,-24 25 15,-1 0-15,0 25 15,0 0-15,0 25-1,25-1 1,-24 1-1,24-25-15,0 49 16,0-24 0,0 24-1,49-24 1,-24-25 0,0-1-1,0 26 1,24-25 15,-24 0-31,25 24 16,24 1-1,0-25 1,-24-25 0,25 0-1,-1-75 1,0 1-1,1-25 1,-50 24 0,-1 26-1,-24-26 1,25 1 0,0 24-1,-25-24 1,0-1 15,-25 26-15,0-1 15,1 25-31,-1 0 16,0 25-1,-25-24 1,-24 24-1,0 0 1,49 0 0,-50 0-1,1 49 1,-25 1 0,49-50-16,50 25 15,-25-25 1,25 24 15,0 1-15,0 0 15,0 0-15,0 0-1,0-1-15,-25 26 16,25-25-16</inkml:trace>
  <inkml:trace contextRef="#ctx0" brushRef="#br0" timeOffset="-21130.3">8582 11137 0,'0'0'0,"25"0"16,25 0-1,-25 25-15,49 25 16,25-25 0,-24-1-1,-51-24 1,1 0 0,0 25-1,50 0 1,-1 25-1,-24-50 1,-26 24 31,26 1-31,24 50-1,-24-1 1,24-24-1,-24-1 1,0-49 0,-1 50-1,26-1 1,-26-24 0,-24 0 15,0-25-16,0 25 1,-25 0 0,24-25-16,1 24 78,0-24-63,-25 25 1,25-25-16,-50 0 156</inkml:trace>
  <inkml:trace contextRef="#ctx0" brushRef="#br0" timeOffset="-19645.3">9897 12774 0,'0'75'78,"-25"24"-62,0 0-16,-74 224 15,0-75 1,25-124 0,24-25-1,25-74 1,-24 49 0,49 1-1,0-51 1,0 1 15,0 0-15,0 0 46,0 0-46,0-1 15,0 1-15,0 0 15,0 0-15,0 0-1,24-25 1,1 24-1,-25 26 157,0-25-172</inkml:trace>
  <inkml:trace contextRef="#ctx0" brushRef="#br0" timeOffset="-18612.62">9500 14858 0,'-25'0'0,"1"25"16,-1-25-16,-50 74 31,51-49-31,-26 0 16,-49 49-1,-25 1 1,-50 24-1,-124-25 1,26 26 0,48-1-1,150-25 1,24-49-16,1 25 16,-26 24-1,26 0 1,-26 1-1,1-1 1,24-24 0,25-50-1,-24 49 32,24-24-31,-49 50-1,74-125 173,-25 25-172,-25-24-16</inkml:trace>
  <inkml:trace contextRef="#ctx0" brushRef="#br0" timeOffset="-6582.33">11063 10294 0,'0'25'47,"0"0"-47,0 24 16,-25 50-1,25 1 1,0-1-16,-50 149 16,1 74-1,-26 100 1,-24 49-1,-25-24 1,50-75 0,49-199-16,0 125 15,0 25 1,1-51 0,-51 1-1,1 0 16,-1 50-15,-24 98 0,50 51-1,24-200 1,25 1 0,0 0-1,49-25 1,1 25-1,24-25 1,-24-25 0,0 1-1,-50-125-15,24 174 16,1-75 0,0-99-1,0-24 16,-25-50-15,0 24 0,25 26-1,-1-75 95,-24-50-63,0-99-47,0-49 15,0-26-15,50 1 16</inkml:trace>
  <inkml:trace contextRef="#ctx0" brushRef="#br0" timeOffset="32905.89">6102 12700 0,'0'25'47,"-25"0"-15,25-1-32,-25 26 15,-24 24 1,49 26-1,-75 24 1,51-25 0,-26-49-16,50 24 15,-50 0 1,25-24 0,25 24-1,-24 1 1,-1-26-1,0 51 17,0-26-17,25-49 1,0 0 0,0-1-1,0 26 1,0 24-1,0-49 17,0 0-32,0 0 15,0 0 1,0-1 0,0 1-1,0 25 16,25-50-15,-25 25 0,0-1 15,0 1-15,25-25-1,-25 25 1,0 0-1,49-50 189,-24-99-204,25 25 15</inkml:trace>
  <inkml:trace contextRef="#ctx0" brushRef="#br0" timeOffset="34155.99">6598 11931 0,'-25'0'31,"25"25"-31,0 0 16,0 24 0,0-24-1,25-25 141,0 0-140,0-25-16,49-49 16,-49 24-1,74 1-15,0-51 16,1 26 0,-1-25-1,-25 24 1,1 1-1,73 0 1,150-100 15,-174 99-15,-74 26 0,-1-1-1,26 1 1,-1-1-1,1 0 1,-51 50 0,-48 0 156,-1 0-172,0 25 15</inkml:trace>
  <inkml:trace contextRef="#ctx0" brushRef="#br0" timeOffset="51251.68">13345 12477 0,'25'0'78,"-25"-25"-62,0 0-16,0-24 16,0-100-1,0 25 1,0 49 0,0 1-1,0 49 1,0 0-1,25 25 32,24 25-31,-24 0 0,0 24-1,0 1 1,24 24-1,-24-74-15,-25 25 16,25 25 0,0-50-1,-1 0 17,26-25-17,-50-49 1,0-26-1,0-24 1,25 50 0,-25 0-1,0 49 1,0 0 0,0 0-1,0 0-15,0 50 94,0 74-78,25 25-16,-1-49 15,26 98 1,0 26-1,24-75 1,-49-74-16,0-1 16,-25-98 124,0 24-140,0 0 16,49-49 0</inkml:trace>
  <inkml:trace contextRef="#ctx0" brushRef="#br0" timeOffset="51601.92">14163 12154 0,'25'0'31,"0"25"-15,0 25-1,0 49 1,24-74-16,-24 49 16,0-24-1,-25-75 48,-25-25-63,25-49 15</inkml:trace>
  <inkml:trace contextRef="#ctx0" brushRef="#br0" timeOffset="51804.05">14139 11832 0,'0'0'15</inkml:trace>
  <inkml:trace contextRef="#ctx0" brushRef="#br0" timeOffset="52491.04">14436 12055 0,'0'25'15,"25"-25"1,-25 25 0,0-1 77,0 1-77,0 0-16,-25-50 359</inkml:trace>
  <inkml:trace contextRef="#ctx0" brushRef="#br0" timeOffset="54701.38">14461 12154 0,'0'50'125,"0"0"-110,25-26-15,-25 1 16,25 25 0,-25-25-1,-25-50 95,0-25-95,0-24-15,-24-50 16,49 49 0,25 1-1,-1 49 16,1 25-15,0 0 0,0 25-1,49 49 1,-49 1 0,25-51-16,-1 26 15,-49 0 1,50-1-1,-25 1 1,24 0 0,-24-50-1,0 0 1,24-50 15,-49 25-31,0 0 0,0-74 31,0-25-15,0 50 0,25 123 77,0-24-93,-25 0 16,0 24-16,25-24 16,-25 0-16,25 25 15,-25-25 1,0-50 46,0-25-46,0-24-16</inkml:trace>
  <inkml:trace contextRef="#ctx0" brushRef="#br0" timeOffset="54899.51">14908 11832 0,'0'0'16</inkml:trace>
  <inkml:trace contextRef="#ctx0" brushRef="#br0" timeOffset="56999.91">15056 12254 0,'25'0'16,"0"0"-1,0 0 17,0-25-17,-25-50 1,24 26-1,1-1 1,-25 0 0,0 26-1,0-1 1,0 50 31,0-1-47,0 1 15,0 50 1,0-51 0,0-48 62,25-26-78,0 0 15,0 1 1,-1 24 0,1 25-1,25 25 1,-50 0 0,25 24-1,0-24-15,-25 25 16,0-26-1,24-24 1,-24-49 62,0 24-78,0 0 16,0-24-1,0-1 1,0 25 0,25 0-1,0 25 1,0 0 15,-25 25-31,25 0 16,-25 25-16,24-26 15,1 26 1,0-50 0,-25 25 15,0-75 0,25 25-31,0-74 16,-25 74-1,0-24 1,0-26 0,0 51-1,0 48 63,0 1-78,24 0 16,1 49 0,0-24-1,0-25-15,0-25 16,-1 25 0,1-25-1,0 0 16,0-50-15,24-24 0,-24-1-1,-25 26 1,0-26 0,0 50-1,0 75 63,25-25-78,-25 24 16,0-24-16,0 25 16,0-1-1,0-73 63,0-26-78,0-24 16,25-50 0,0 49-1,24 75 1,-24 0-1,0 25 1,0 0-16,-25 49 16,24 1-1,-24-26 1,0-24 0,0-50 62,0-74-78,0 0 15,50-25 1,-25 74 0,0 50-1,-1 0 1,1 0-1,50 75 1,-50-1 0,-1 0-1,-24-49 1,0 25 0,0-75 77,0 0-77,25 25-16</inkml:trace>
  <inkml:trace contextRef="#ctx0" brushRef="#br0" timeOffset="58451.06">14734 13320 0,'-25'0'0,"0"0"15,1 0 17,-1 0-17,0 0 1,25 25-1,-25 25 1,0 24 0,25-24-1,0-1 1,0 1 0,50 24-1,-25-49 1,24 0 15,-24 0-15,25-25-1,-25-25 1,24-50 0,-24-24-1,25-25 1,-50 25-1,49 49 1,-24 26-16,0 24 47,0 0-31,-1 24-1,100 100 16,-99-74-15,-25 24 0,0-49-1,0 0 1,-49 0 0,24-25-1,0 0 1,-25-25-1,1-49 1,-1-1 0,50 26-1,0 24 1,25 0 0,-25-25 15,25 50-31,24 25 31,-24 0-31</inkml:trace>
  <inkml:trace contextRef="#ctx0" brushRef="#br0" timeOffset="59349.71">15453 13568 0,'0'25'16,"0"0"-1,-24-25 1,-1 0 46,25-50-46,0 1 0,0-75-1,25 24 1,-25 26-1,0 24 1,0 25 0,-25 25 77,0 25-77,25 0-16,0 25 16,0-1-1,25 26 1,24-1 0,26-49-1,-50 0 1,-1 0-1,-24-1 48,-49 1-63,49 0 16,-50 0-16,50 0 15,-25-25 1,25-25 62,25-25-78,0 1 16,0-1-1,0-24 1,-25-26-1,24 51 1,-24-26 0,0 50-16</inkml:trace>
  <inkml:trace contextRef="#ctx0" brushRef="#br0" timeOffset="60050.18">15577 12849 0,'25'25'93,"0"24"-93,25 50 16,24 125 0,-24-100-1,-50-50 1,0-24 0,24-25-1,-24-1 1,0-48 46,-24 24-62,24-25 16,-25 0 0,0 0-1,-25-24 1,-74-1-1,124 25 1,0 0 31,25 25-47,0-24 16,49-51-1,-24 25 1,0 1 15,24-1-31,-24 1 16,-75 49 31,0 24-32,-25 26 1,1 0-16</inkml:trace>
  <inkml:trace contextRef="#ctx0" brushRef="#br0" timeOffset="61132.9">14511 15180 0,'0'0'0,"0"-49"109,0-26-93,0-24-16,25-99 16,-25 74-1,0 49 1,0 26-1,-25 49 32,0 0-31,25 25 0,0-1-1,0 26 1,50 0-1,-26 24 1,26-49-16,0 24 16,-26-24-1,-24 0 1,25 0 0,0-25-1,-25 25 32,-25-25-31,25 24-1,-25-24 1,1 25 0,-1-25-1,0 0 1,50-49 31,24-1-47,-24-24 15,50 24 1,-51 50 0</inkml:trace>
  <inkml:trace contextRef="#ctx0" brushRef="#br0" timeOffset="62116.56">14808 14610 0,'0'-25'47,"0"50"-47,25-50 16,0 75-1,-25-25-15,25 74 16,49 99 0,1 25-1,24-49 1,-74-75 0,-1-24-1,-48-100 95,-26-99-110,0 0 15,1-99 1,-26 99-1,26 49 1,49 50-16,-25-49 16,25 0-1,0 24 1,-25 0 0,25 26-1,0-1 32,0 0-31,25 0-1,0 0 1,0 1 0,49-1-1,-49 25 1,-25 25 15,0-1-15,49 100-1,-49-49 1,0-26 0,0 1-1,-24-25 1,-1 0-1,-50 24 17,51-49-17,-26 0 1,75-25 62,0 1-78,-1-1 16,51 0-1,24 25-15</inkml:trace>
  <inkml:trace contextRef="#ctx0" brushRef="#br0" timeOffset="64366.42">15453 14362 0,'0'-25'15,"-24"25"16,-1 0-15,0 0 0,0 0-1,0 0 1,0 0 0,1 50-1,-1-1 1,25 26-1,0-26 1,0 1 0,0 24-1,0-49 1,25-25 0,49 0-1,-24 0 1,-1-74-1,-24-1 17,-25 26-17,-25-50 1,1 99 0,24 24 77,0 1-77,0 25 0,24-50-16,1 25 15,0-1 1,-25 1-16,25-25 31,24 0-31,-24-74 31,0 24-15,-25 1 0,0-1-1,0 25 1,-25-25-1,25 26 1,-25 24-16,25 24 63,0 26-48,0-25-15,25 25 16,0 24-1,-25-49 17,0 0-17,0-75 48,0 25-63,0-24 15,0-51 1,50 51 0,-26 49-1,-24-25-15,25 25 16,25 25 15,-25 24-15,24 26-1,-24-26 1,0-49 47,-25-24-48,0-26 1,0 0-1,0-24 1,0 49 0,0 0-1,0 50 17,0 0-32,0 49 15,0 1 1,0-50-1,0-1 1,0-98 78,0 24-94,0 25 15,25-49 1,-1 24 0,-24 26-1,25 24 1,0 0 0,0 0-1,24 24 1,-24 51-1,25-1 1,-25-49 15,-25 0-15,24-25 0,-24-50 15,0 25-31,0-24 15,0-26 1,0 1 0,0 99 46,0 0-62,0-1 16,25 51-1,25-1 1,-50-49 0,49 50-1,-24-51 1,-25 1 0,0 0-1,0-50 48,0-24-48,0-1-15,-74-25 16</inkml:trace>
  <inkml:trace contextRef="#ctx0" brushRef="#br0" timeOffset="64609.3">16073 14039 0,'0'-24'32,"0"-1"-17,0 74-15,0-73 78,0 48-62</inkml:trace>
  <inkml:trace contextRef="#ctx0" brushRef="#br0" timeOffset="65701.95">16396 14114 0,'0'25'62,"25"-1"-46,-25 1-1,25 74 1,24-24 0,-49-25-1,0-75 32,0-25-31,25-49-16,-25 24 15,50-24 1,-26 74 0,1 25-1,0 0 1,25 50-1,24-25 1,-49 0 0,0-1 15,24-24-15,-49-49-1,25-1 1,-25-24-1,-25-1 1,0 51-16,1-1 16,-26 25-1,25 0 1,0 49 0,25 51-1,0-51 1,0 26-1,50-26 1,-25-24 0,49 49-1,1-24 1,-51 0 0,1-1-1,-25 1 1,-25 24-1,-24-24 1,-26 0 0,51-50-1,-1 0 1,-25 0 15,50-50-31,0-49 16,25 0-1,25 49 1</inkml:trace>
  <inkml:trace contextRef="#ctx0" brushRef="#br0" timeOffset="66251.83">17140 13196 0,'25'0'16,"0"25"-1,74 198 1,0 50 0,-25 0-1,26-124 1,-75-50 0,-1-50-1,-24 1 1,0-75 46,-49 0-62,-1 1 16,25 24 0</inkml:trace>
  <inkml:trace contextRef="#ctx0" brushRef="#br0" timeOffset="67666.33">17314 14039 0,'0'-24'109,"24"-1"-78,26-25-31,-25 25 16,49-49-1,-24 49 1,-25 25 93,0 0-93,-1 0 0,1 0-1,25 25 1,-50 0-16,49 24 16,-49 1-1,0-25 1,0 0-1,-24-1 1,-1-24 15,25-24-15,0-100 0,0 49-1,25 50 1,-1 1-1,1 24 1,0 0 0,0 24 15,0 1-31,-1 0 16,26 49-1,-25-74 1,24 0 15,1-74-15,-50-25-1,0 49 1,0-24 0,0 49-1,-25 25 1,0 0-1,1 50 1,-1 24 0,25 0-1,0-24 17,0 0-17,0-26-15,49-24 16,1 25-1,24-50 1,-24-49 0,0 24-1,-26-74 1,-24 75-16,0-100 16,0 50-1,0 49 1,-24 75 31,24 49-32,0-49 1,0 50 0,0 24-1,49-99 1,-24 25-16,49-1 15,1-48 1,74-125 0,148-50-1,-73 75 1,-175 75 0,-74 73-1,1 76-15,-51 73 16</inkml:trace>
  <inkml:trace contextRef="#ctx0" brushRef="#br0" timeOffset="68263.72">16644 15404 0,'50'0'47,"-1"0"-47,75-25 15,248-248 1,199-25 0,173-74-1,-149 199 1,-421 123-16,-50 0 16,-149 50 30,0 0-14,0 0-1,25 25-15</inkml:trace>
  <inkml:trace contextRef="#ctx0" brushRef="#br0" timeOffset="68537.89">19496 14263 0,'-24'0'16</inkml:trace>
</inkml:ink>
</file>

<file path=ppt/ink/ink2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9-21T03:28:30.326"/>
    </inkml:context>
    <inkml:brush xml:id="br0">
      <inkml:brushProperty name="width" value="0.05292" units="cm"/>
      <inkml:brushProperty name="height" value="0.05292" units="cm"/>
      <inkml:brushProperty name="color" value="#FF0000"/>
    </inkml:brush>
  </inkml:definitions>
  <inkml:trace contextRef="#ctx0" brushRef="#br0">2977 2580 0,'-25'0'62,"0"0"-46,0 0-1,0 24 1,-24-24 0,-26 25-1,51 25 1,-26-50-16,25 25 31,0-25-15,25 25-1,-25 24 1,-49 26 0,24-26-1,26 1 1,-26-1-1,50 1 1,0 0 0,0-1-1,0 26 1,0 24 15,0-74-15,25 24-16,24 26 31,-24-26-15,0-24-1,25 25 1,24 24 0,-24-24-1,-1-25 1,1-1-1,-25 1 1,0-25 0,24 0-1,26 0 1,-1 0 0,0 0-1,1-25 1,24-24 15,-74 24-15,0 0-16,24-25 15,1 1 1,-25 24 0,24-25-1,-24-24 1,49 0-1,-74-1 1,0-49 15,0 50-15,0 24 0,0-24-1,-24-1 1,-26 26 15,0-26-15,26 51-1,-51-51 1,50 25 0,-24 1-1,24 24 1,0 0-1,-24 25 1,49-25 0,-25 1-1,0 24 1,0 0 0,-24 0-1,-1 0 1,0 0-1,1 0 17,24 0-17,0 0 32,0 24-31,1-24-1,24 25 1,-25-25 0</inkml:trace>
  <inkml:trace contextRef="#ctx0" brushRef="#br0" timeOffset="2778.94">2753 7119 0,'-24'0'15,"-1"0"16,-25 0-15,25 0 0,0 0-1,1 0 1,-26 0 0,25 0-16,-49 74 15,-1-24 1,26 0-1,24-1 17,-25-24-17,1 49 1,24 1 0,0-1-1,25-24 1,-25 24-1,25-24 1,25 24 0,25 1-1,-25-26 1,24 1 0,26 24-1,-1 1 1,0-26-1,26 26 17,-26-1-17,-24-24 1,49-1 0,0 1-1,-49-25 1,-1-25-1,26 0 1,24-75 0,-49 26-1,-26-1 1,1 25 0,25-24-1,-25-26 1,-1 1-1,-24 0 1,0-1 15,0 25-15,0-24 0,-24 24-1,24 1 1,-50-1-1,0 1 1,50-1-16,-24 0 16,-26-24-1,0 0 1,-24-1 0,24 1-1,26 24 1,-1 50-1,-25-25 17,-24 1-17,-25-26 1,49 25 0,25 25-1,0 0 32,0 0-31,1 0-1,48-25 110</inkml:trace>
  <inkml:trace contextRef="#ctx0" brushRef="#br0" timeOffset="5609.46">8632 2282 0,'-25'0'15,"0"0"1,1 0 0,-1-25-1,0 0 1,0 25-16,0 0 15,1 0 17,-1 0-17,-50 25 1,51 25 0,-26-25-1,0 24 1,26-24-16,-1 0 15,-25 0 17,1-1-17,-1 26 1,0-25 0,50 0-1,-25-1 1,-24 51-1,24-1 1,0 1 0,25-26-1,0 1 1,0 24 0,0-24-1,50 24 1,-1 1-1,-49-50-15,50 24 16,-50-24-16,50 25 31,-25-26 1,-1 1-17,26 0 1,0 0-1,24 0 1,-24-25-16,24 0 16,-24 0-1,24 0 1,0 0 0,-24-25-1,24-25 1,1 1-1,-50 49-15,24-50 16,-24 0 15,25-24-15,-1 0 0,-49 24-1,25 0 1,-25-24-1,0 24 1,0-74 0,0 50-1,-25 24 1,0 1 0,1 24-1,-1-50 1,0 51-1,0 24 1,25-25-16,-25 25 16,-24-25 15,24 25-15,0-25-1,0 0 1,1 25-1,-1-24 1,0 24 15,0 0-15,0-25 0,-24 25-1,24 0 16,0 0 63</inkml:trace>
  <inkml:trace contextRef="#ctx0" brushRef="#br0" timeOffset="7989.88">8310 7466 0,'0'0'0,"0"-25"0,-25 25 15,0-24-15,0 24 16,25-25-16,-25 25 31,-24 0-15,24 0 0,-74 0-1,49 0 1,-24 0-1,24 0 1,0 0 0,26 0-1,-26 0 1,50 25 0,-50-1-1,26 26 1,-51 24-1,26 1 1,-26-26 0,75 1 15,0 24-15,-25-24-1,25 0 1,0 24-1,-24-49 1,24 49 0,0-24-1,0 49 1,74-24 0,-49-26-1,24 26 1,1-26-1,24 1 1,1-25 15,-26 24-15,26 1 0,24-25-1,-24-1 1,-26 1-1,26-25 1,-1 0 0,0-25-1,1-24 1,24-50 0,-25 49-1,-24-24 1,24-1-1,1 1 1,-50-1 15,24-24-15,-49 74 0,0-24-1,-25-1 1,-24-24-1,24 24 1,-25-24 0,26 24-1,-26 0 1,25 26 0,-24-1-1,-26 0 1,26-25-1,-1 26 1,25-1 0,-24 0 15,24 0-15,0 25-1,0 0-15,0 0 16,25-25 15,-24 25-15</inkml:trace>
  <inkml:trace contextRef="#ctx0" brushRef="#br0" timeOffset="10831.66">3671 3001 0,'25'25'94,"25"-25"-79,-26 0-15,26 25 16,297 25-1,-198-26 1,-25 1-16,149 0 16,0-25 15,-25 25-15,25-25-1,24 0 1,51-25-1,-76 0 1,-98 25 0,-100 0-1,-24 0 1,49 0 0,1 0-1,24-25 1,99 25-1,-124 0 1,-74 0 0,0 0 46,-1-24-46,1 24 62,0 0-62,-25-25-1,50 25 1,24 0-1,-49-25-15,0 25 16,74-25 0,-74 25 171,-1 0-15,1 0-156,0 0-1,0 0 1</inkml:trace>
  <inkml:trace contextRef="#ctx0" brushRef="#br0" timeOffset="12802.98">8458 3522 0,'0'75'79,"0"-1"-79,0-24 15,0 148 1,0 75-1,0-99 1,0-26 0,0 26-1,0-25 1,0 0 0,0-25-1,-49 25 1,-1 24-1,25-74 1,1 1 15,-1-26-15,0 25-16,25-49 31,0 24-15,0-49-16,-25 50 15,-24-26 1,49 26 0,0-1-1,0-24 1,0 24 0,0-24-1,0 24 1,0-24-1,0 49 1,0-25 0,0 1 15,24-1-15,1 1-1,-25-26 1,0 1-1,25 24 1,0 1 0,-25-26-1,0 1 1,0-25 0,25-1-1,-25 1 1,0 25-1,0-25 17,0 24-17,0 1 1,0-25 0,0-1 15,-25-24 141,0 0-157,0 0-15,0-24 16</inkml:trace>
  <inkml:trace contextRef="#ctx0" brushRef="#br0" timeOffset="15051.7">3373 8037 0,'25'0'47,"0"25"-31,0-25-1,0 0 1,24 24 0,26 1-1,74 0 1,247 25-1,-123-50 1,74 24 0,26 1-1,-1 0 1,-75-25 0,-24 0 15,-124 0-16,-75 0 1,-24 0-16,0 0 16,49-25-1,0 0 1,50 25 0,25 0-1,-75 0 1,-50 0-1,-24-24 64,25-1-64,-25 25 32,-1 0 47,1-25-79,0 25-15,25-25 16,-26 25 0,1 0 31,0 0-32,0 0 1,24 0-1,1 0 1,-100-25 125,26 25-126,-1-24-15,-50-26 16</inkml:trace>
  <inkml:trace contextRef="#ctx0" brushRef="#br0" timeOffset="17688.09">2977 3845 0,'0'25'110,"0"-1"-95,0 1-15,0 25 16,0 99 0,24 99-1,-24-50 1,25-24-1,-25 49 1,0-124-16,0 0 16,0 1-16,0 73 15,0 1 17,0-50-17,0 0 1,-25 0-1,25 25 1,0-25 0,0-75-1,0 26 1,0-1 0,0-49-16,-24 74 15,-1-24 1,25-26-1,-25 1 1,0-1 0,0 26-1,25-25 17,0-1-17,0-24 1,0 25-1,0-1 1,0-24 0,0 49-1,0-24 1,0-25-16,0 24 16,0-24-1,0 25 1,0-75 187,0 0-187</inkml:trace>
  <inkml:trace contextRef="#ctx0" brushRef="#br0" timeOffset="20389.95">3225 7541 0,'24'0'157,"26"-25"-126,0-25-16,24-24 1,0 24 0,1-24-1,-1-1 1,1-24 0,24 0-1,-25 25-15,75-75 16,-74 49-1,-1 51 1,0-26 0,1 1-1,24-25 1,25 0 15,-99 49-15,99-49-1,25 24 1,-50-24 0,25 25-1,-25-1 1,-24 1 0,24-1-1,0 1 1,99-50-1,-98 50 1,-51-1 0,26 26-1,49-26 1,0 1 15,124-75-15,-174 124-1,-49-24-15,74-26 16,-24 25 0,-26-24-1,50 0 1,26-1 0,-51 1-1,25-1 1,0 1-1,25-25 1,-49 24 0,-26 26-1,1-26 1,0 1 15,-1 0-15,-24 24-1,25-49 1,-50 24 0,24 50-1,-24 1 1,50-1 0,-50 0-1,25 0 1,-25-24-1,25 49 1,24-50 0,-24 25-1,0 0 17,0 1-17,-1 24 16,-24-25-15,25 0 0,0 25-1,-50 0 220</inkml:trace>
  <inkml:trace contextRef="#ctx0" brushRef="#br0" timeOffset="22520.71">2803 2902 0,'25'0'47,"-25"50"-31,25-25-1,-25-1-15,24 76 16,-24-51 0,25 26-1,-25-1 1,25 0 15,-25 1-15,0-50-16</inkml:trace>
  <inkml:trace contextRef="#ctx0" brushRef="#br0" timeOffset="24619.57">8136 2654 0,'25'-25'62,"0"25"-62,-1 0 16,1 0 46,0 0-46,0 0 0,0 0-1,-25 25 16,24 0-31,-24 0 16,25 24 0,-25 1-1,0 24 1,0-49 0,-25 25-1,25-25 1,-24 24 15,-1-49-15,0 0-1,0 25 1,0 0 0,50-25 124,0 0-124,0-25-1,49 0 1,-24 0 0,24 1-1,1 24 1,24 0 0,-74 0-16,-1 0 15</inkml:trace>
  <inkml:trace contextRef="#ctx0" brushRef="#br0" timeOffset="29103.3">7665 7789 0,'24'0'109,"1"0"-93,0 0-16,25 24 15,-1-24 1,26 0-1,-26 0 1,-24 0 0,-25-24-1,25 24 1,0 0 0,0 0-1,-75 24 188,25 1-187,-25 25 0,26-1-1,-1-24 1,0 0-1,-25 25 17,26-50-17,24 25 1,24-50 125,1 0-141,0 25 15,0-25-15,0 25 16,24-25-1,-24 0 1,0 25 15,0 0-31,0 0 32,-1 0-17,26 0-15,-50 25 16,25-25 31,-25 25-47,25 0 15,-25 25 1,0-26 0,0 1-1,-50 25 1,25-25-1,-24-1-15,-1 51 32,-25-26-17,1 1 1,24-25 0,-24-25-1,49 0 63,25-25-46,0 0-1,0 0-16,25 1 1,0 24 0,-25-25-1,25 25 79,-1 0-78,1 0 15,-25 25-15,50 24-1,-50-24-15,25 49 16,-1-24 15,26 0-15,-50-26-1,25 51 1,0-1 0,0-49-1,-50-99 126,-25-26-141,25 26 15</inkml:trace>
  <inkml:trace contextRef="#ctx0" brushRef="#br0" timeOffset="30864.54">2654 7615 0,'25'0'47,"0"50"-31,-25-26-16,0 51 15,25 24 16,-25-49-31,0-26 0,0 26 32,0 0-17,0-25 1,-25 24 0,50-49 140,-1-25-156,26 25 15,-25 0 1,24 0 0,-24-24-1,0 24 1,-25-25 46,-25 25-62,0-25 16,1 0-16,-1 0 16,-25 0-1,75 25 32,0 25-31,0 50-1,-1-50 1,51 99 0,-1 74-1,25-49 1,-74-100 0,0-24-1,-25-74 110,0 24-109,0 0-16,0-25 15</inkml:trace>
  <inkml:trace contextRef="#ctx0" brushRef="#br0" timeOffset="33005.33">4911 2232 0,'25'0'46,"0"0"-30,-25 25 0,25 0-16,-25 49 15,0-49 1,0 0 0,25-25 30,-1 25-14,1-25-17,0 0 1,74 49 0,-24 1-1,-1 0 1,-24 24-1,-1-49 1,-49 0 0,0 0 31,-25-1-32,1 1-15,-51 0 16,1 0-1,24-25 1,25 0 0,25-25 93</inkml:trace>
  <inkml:trace contextRef="#ctx0" brushRef="#br0" timeOffset="33588.71">4961 2332 0,'25'-25'31,"124"-50"0,123 1-15,125-50 0,-173 50-1,-224 49 1,-25 25 93</inkml:trace>
  <inkml:trace contextRef="#ctx0" brushRef="#br0" timeOffset="34830.17">5209 5110 0,'0'-25'110,"25"0"-95,0 25-15,24-49 16,-24 24 0,0 25-1,0 0 1,-1 25 0,26 24-1,-50-24 1,0 49-1,-25 26 1,25-76 0,-25 1-16,1 0 15,48-25 95,51-25-95,-1-24 1,174-51 0,-99 1-1,-124 99 1,-50 0 46,0 0-46,1-25 0,-26 25-16,50-24 15</inkml:trace>
  <inkml:trace contextRef="#ctx0" brushRef="#br0" timeOffset="36647.89">2431 4986 0,'0'25'47,"0"24"-31,0 1-16,0-25 15,0 49 1,0-24-16,-25-1 16,25 1-1,-25-1 1,25-24-1,25-25 32,0 0-31,24 0 0,75-74-1,-24 24 1,-75 1-1,-25 24 1,-25 0 62,25 0-78,-25 25 16,0-25-16,0 25 15,25 25 64,0 50-64,0 24-15,0 50 16,75 74-1,-50-99 1,-25-50 0,24-49-1,-24-74 63,-24 49-78,24-25 16,0 0 0</inkml:trace>
  <inkml:trace contextRef="#ctx0" brushRef="#br0" timeOffset="38413.58">5507 8434 0,'0'49'79,"0"-24"-79,0 0 15,0 74 1,0-49-1,0 24 1,49 0 0,1-24-1,-25-25 1,-1-25 0,51 0-1,-1-75 1,-49 1-1,-25 24 17,0-24-32,0 49 31,-25 25-15,0-25-1,1 25 1,-1 0-1,-25 0 1,25 25 0,-24 0-1,-1 0 1,25 0 0,1-25-1,24-25 63</inkml:trace>
  <inkml:trace contextRef="#ctx0" brushRef="#br0" timeOffset="40480.03">8582 5011 0,'25'0'16,"0"-25"-16,0 25 15,0 0 16,-1 0 16,1 0-31,-25 25 0,0 24-1,0 26 1,-25-26-1,25-24 1,-24-25 0,48 25 109,1-25-125,0 0 15,0 0-15,0 0 32,-25 25-1,0-1 0,-25 26-15,-25-25-1,1 24 1,-26 1 0,1-25-1,49-25 1,0 0-1,25-25 64,25 25-64,0-25 1,0-24-16</inkml:trace>
  <inkml:trace contextRef="#ctx0" brushRef="#br0" timeOffset="46307.94">11460 1885 0,'49'50'63,"-49"-25"-63,50 24 15,-25 1-15,24 49 16,26 75 0,-1-75-1,-49-25 17,-25-49-32,0-50 78,25-49-78,-25-50 15,25-99 1,-1 24 0,1 50-1,-25 75 1,0 24-1,0 25 1</inkml:trace>
  <inkml:trace contextRef="#ctx0" brushRef="#br0" timeOffset="46948.11">11088 1389 0,'0'0'0,"24"50"16,1 49-1,25 174 1,-25 74 0,0 0-1,-1-24 1,1-75 0,0-174-1,-25-24-15,50-149 125</inkml:trace>
  <inkml:trace contextRef="#ctx0" brushRef="#br0" timeOffset="47659.77">12328 1389 0,'0'0'0,"0"99"16,0 25-16,0 0 15,25 323 1,-25-174 0,0-50 15,25-149-16,-25-49 1,0 0 0,0 25-1,0-1-15,0-24 16,24-25 0,-24 25-16,0-50 78,0-25-78,0 26 15,0-26-15</inkml:trace>
  <inkml:trace contextRef="#ctx0" brushRef="#br0" timeOffset="48110.07">12601 2133 0,'0'25'31,"25"-25"-15,49 0-1,0-25 1,-24 25 0,-50-25-1,25 25 1</inkml:trace>
  <inkml:trace contextRef="#ctx0" brushRef="#br0" timeOffset="48410.27">12700 2604 0,'25'0'16,"24"0"0,1 0-1,0 0 1,-1-49-1,-24 24 1,0-49 0,0 49-1</inkml:trace>
  <inkml:trace contextRef="#ctx0" brushRef="#br0" timeOffset="48926.61">13643 1761 0,'0'25'16,"0"25"-1,-25-26 1,25 51-16,-75 24 16,26-25-1,49-24 1,25 0 0,49-26-1,25-48 1,0-51-1,-49 26 1,-50 24 0,-50 0-1,26 25 1</inkml:trace>
  <inkml:trace contextRef="#ctx0" brushRef="#br0" timeOffset="49194.78">13519 1885 0,'0'50'31,"24"-25"-15,1 99 0,-25-50-16,0 199 15,-25 0 1,1-124-1,24-50 1,0 0 0,-25 0-1,-99 0 1,-50 174 0</inkml:trace>
  <inkml:trace contextRef="#ctx0" brushRef="#br0" timeOffset="50327.6">11485 4390 0,'24'0'47,"-24"25"-47,50 50 16,24-1-1,-24-24 1,-25-1 0,0 1-1,-1 24 16,-24-24-15,25-50 0,-25-25 46,-49 0-62</inkml:trace>
  <inkml:trace contextRef="#ctx0" brushRef="#br0" timeOffset="50920.99">11460 4390 0,'25'0'125,"-1"-24"-125,26-26 15,0 50 1,49-50 0,-74 50 15</inkml:trace>
  <inkml:trace contextRef="#ctx0" brushRef="#br0" timeOffset="51291.24">11683 4589 0,'25'25'32,"24"-25"-1,1 0-31,0 0 15,24-50 1,-49 25 0</inkml:trace>
  <inkml:trace contextRef="#ctx0" brushRef="#br0" timeOffset="51623.46">11832 4887 0,'0'24'16,"25"-24"15,-1 0-15,26 0-1,24 0 1,50-49 0,-49-1-1</inkml:trace>
  <inkml:trace contextRef="#ctx0" brushRef="#br0" timeOffset="54968.68">12278 4638 0,'25'0'109,"0"0"-93,0 0-16,24-24 15,1-26 1,49 0 0,-49 50-1</inkml:trace>
  <inkml:trace contextRef="#ctx0" brushRef="#br0" timeOffset="56173.55">12551 4762 0,'-25'25'15,"25"0"32,0 0-16,25-25 32,25 0-48,-25 0 1,49-25 0,-24 0-1,-50 0 1,24 25 0,26 0-1</inkml:trace>
  <inkml:trace contextRef="#ctx0" brushRef="#br0" timeOffset="58841.08">13146 4043 0,'25'50'31,"-25"-25"-31,0-1 16,0 26-16,0-25 15,50-25 48,-25 0-63,0 0 15,24 0 1,26 0 0,-1 0-1,0 49 1,-24-49-1,-50 25 32,-25 0-31,0 0 0,1 24-16,-26 1 15,0 0 1,-24-26-1,24-24 17,50-24 30,0-1-62,0-25 16</inkml:trace>
  <inkml:trace contextRef="#ctx0" brushRef="#br0" timeOffset="59965.02">13122 4167 0,'0'-25'125,"74"1"-125,-49-26 15,74 0 1,-49 1 0,24 24-1,-49 0 1</inkml:trace>
  <inkml:trace contextRef="#ctx0" brushRef="#br0" timeOffset="64639.67">2877 10864 0,'-24'0'16,"-1"-24"46,0 24-46,0 0-1,0 0 1,-49 0 0,-50 74-1,49 0 1,26-24 0,49-25-1,0 49 1,0-24-1,25 0 1,49 24 0,-24-49-1,-1 49 1,26-24 0,-1-1-1,1-24 1,24-50-1,-25-49 1,-49 24 0,-25 1-1,0-1 1,-25 1 0,0 49-1,1 0 1,-26-25-1,25 25 17,50 0 61,0 0-77,24 0-16,-24 25 16,25-25-1,-25 24 17,-1-24-32,-24 50 15,0-25-15,25 24 16,-25 1-1,0 49 17,0-49-17,0-25 1,0-1 0,25-24 15,0-24-16,0-100 1,-1 74-16</inkml:trace>
  <inkml:trace contextRef="#ctx0" brushRef="#br0" timeOffset="65036.93">3497 10939 0,'25'0'62,"0"25"-46,0-25-16,24 24 16,26-24-1,-1-24 1,-24-26-1,-25 50 17</inkml:trace>
  <inkml:trace contextRef="#ctx0" brushRef="#br0" timeOffset="65321.12">3671 11286 0,'0'0'0,"0"25"0,0 0 15,25 0 16,0-25-31,74 0 16,-49-75 0,-1 26 15,-49 24-15,-25 0-1</inkml:trace>
  <inkml:trace contextRef="#ctx0" brushRef="#br0" timeOffset="65991.67">3026 10492 0,'0'-24'16,"25"24"31,0 24-47,-25 1 15,25 50 1,-25-51 0,24 1-16,-24 25 15,0-25 1,75 123 0,-1 26 15</inkml:trace>
  <inkml:trace contextRef="#ctx0" brushRef="#br0" timeOffset="66572.07">4564 10889 0,'25'0'78,"0"0"-78,24 0 15,-24 0-15,25-25 16,24 1 15,-24-1-15,-50 74 0</inkml:trace>
  <inkml:trace contextRef="#ctx0" brushRef="#br0" timeOffset="66838.75">4663 11162 0,'25'0'78,"25"0"-63,-26 0 1,1 0 0,0-50-1,-25 1-15</inkml:trace>
  <inkml:trace contextRef="#ctx0" brushRef="#br0" timeOffset="71203.64">5556 10517 0,'-25'25'31,"25"25"-16,-24-26-15,-1 1 16,25 25 0,-25-25-16,0 49 15,25-49 1,-25 24 0,25-24-1,-24 25 1,24-25 15,24-1-15,125 1-1,99-25 1,-49-49 15,-150-1-15,-49 25-1,0 0 1,0 1 0,-49-1-1,-26-25 1,1 25 0,99 50 62,-25 0-78,25 25 15,-1 24 1,26 50-16,-25 25 16,49 0-16,1-25 15,-26 0-15,50 74 16,-24-74-1,-75-99 1,0-75 31,0 26-47,0-1 16,0 0-1</inkml:trace>
  <inkml:trace contextRef="#ctx0" brushRef="#br0" timeOffset="72953.12">6424 10567 0,'50'25'31,"0"-1"-31,-26 1 16,1 50-16,50-1 15,-26-24 1,-49-26 0,0-48 46,0-125-46,0 0-1,0-74 1,0 173 0,0 75 31,25 25-32,0-1-15,-25-24 16,149 372-1,-50-174 1,-25-149 0,-24-74 15,0-49-15,49-199-1,-50 74 1,-49 50-1,0 25 1,0 74-16,-24 25 31,-26 75-15,-24 49 0,49 0-1,25-75 1,25 1-1,24-1 1,1-24 0,-1-25-16,-24 0 31,0-49-15,0-51-1,-25 26 1,49 74-1,-24 0 1,74 0 0,-74 25-1,0 0 1,-25 24 0,0 26-1,0-51 1,0-73 31,0-50-47,50-125 15,-50 150 1,24 0 15,-24 49-31,0 0 16,-24 50 46,24 0-46,-25-1-16,-25 76 16,50-76-16</inkml:trace>
  <inkml:trace contextRef="#ctx0" brushRef="#br0" timeOffset="73554.52">7714 10220 0,'25'0'16,"0"0"-16,-25 24 16,49 51-1,26 74 1,-26 24 0,1-49-1,-50-49 1</inkml:trace>
  <inkml:trace contextRef="#ctx0" brushRef="#br0" timeOffset="73753.64">7888 10740 0,'0'-24'15,"49"-1"-15,-24-25 16,50-24 0,-26-1-1,26 26 1,-26-1-1,26 75 1</inkml:trace>
  <inkml:trace contextRef="#ctx0" brushRef="#br0" timeOffset="74319.03">8359 10567 0,'25'0'16,"-50"0"-16,75 0 16,-1-25 15,-24 0-31,0 0 15,0-24-15,-25-1 16,0 1 0,-50 49 15,1 24-15,49 26-1,-25 24 1,25-24-1,0-25 17,25-25-32,-1 0 47,1-25-47,0 0 31,0 0-16,0 25 1,-25 25 15,0 25-15,0 24 0,-25-24-1,0-25 1,0-1-1,25 26 1,25-50 0,-25-50-1,25 1 17,0 24-32</inkml:trace>
  <inkml:trace contextRef="#ctx0" brushRef="#br0" timeOffset="74569.2">8756 10368 0,'0'0'0,"-50"0"16,1 50-1,49 0 1,0 49 0,0-50-1,25-24 1,24-25-1,26 0 1,-26-25 0,1-49-1,-100 124 17</inkml:trace>
  <inkml:trace contextRef="#ctx0" brushRef="#br0" timeOffset="75786.07">2778 12898 0,'0'25'31,"25"25"-16,25-25 1,-26 24-16,1 1 16,0-1-1,0-49 1,-25 25 46,25-25-62,-25-25 32,-25 1-17</inkml:trace>
  <inkml:trace contextRef="#ctx0" brushRef="#br0" timeOffset="76150.31">2580 12650 0,'24'0'63,"1"0"-63,25 0 15,0 25 1,24 0 0,25-25-1,0-25 1,-74 25 0,0 0-1,0 0-15</inkml:trace>
  <inkml:trace contextRef="#ctx0" brushRef="#br0" timeOffset="76434.5">2927 12874 0,'0'24'0,"0"1"31,25-25-15,0 0-1,-25 25-15,74 0 16,0-25-1,26 0 1,-26-50 0,-49 50-1</inkml:trace>
  <inkml:trace contextRef="#ctx0" brushRef="#br0" timeOffset="76703.35">3076 13171 0,'0'25'32,"25"-25"-32,-1 0 15,1 25 1,0-25 15,0 25-31,0-25 16,49 0-1,0 0 1,-74-75 0,0 26-1</inkml:trace>
  <inkml:trace contextRef="#ctx0" brushRef="#br0" timeOffset="77085.72">4142 12750 0,'25'0'62,"0"-25"-62,25 25 16,-26-25-16,-24 0 15,25 25 1,-50 50 15</inkml:trace>
  <inkml:trace contextRef="#ctx0" brushRef="#br0" timeOffset="77302.87">4142 12898 0,'25'0'16,"0"0"0,0 0-1,24 0 1,1 0-1,-25 0-15,49 0 16,-24 0 0,-1 0-1,75 0 1</inkml:trace>
  <inkml:trace contextRef="#ctx0" brushRef="#br0" timeOffset="78251.5">5234 12378 0,'0'0'0,"0"-25"16,25 25 62,-1 0-62,1 25-16,0-1 15,74 100 1,-49-74-1,-25-25 1,-25-100 62,0 1-62,0 0-16,0 24 15,0-24 1,0 98 93,0 1-109,0 0 16</inkml:trace>
  <inkml:trace contextRef="#ctx0" brushRef="#br0" timeOffset="78685.78">5829 12005 0,'25'0'15,"0"25"16,0 0-31,24 74 16,26 174 0,-1 0-1,25-25 1,-74-198 0,-25-1-1,-25-49 63,0 0-78,1 0 16,-51 25 0</inkml:trace>
  <inkml:trace contextRef="#ctx0" brushRef="#br0" timeOffset="79219.25">4911 12402 0,'25'0'32,"0"0"-32,49 149 15,1 99 1,24-49 0,-49-75-1,-26-75 16,-24 1-15,25-50 47,-25-25-63,0 0 15</inkml:trace>
  <inkml:trace contextRef="#ctx0" brushRef="#br0" timeOffset="79737.73">6499 12502 0,'25'0'62,"-1"0"-46,26 0-16,-25 0 15,49-50 1,25 25 0,-74 0-16,-25 75 46</inkml:trace>
  <inkml:trace contextRef="#ctx0" brushRef="#br0" timeOffset="80085.95">6846 12254 0,'25'0'31,"0"24"-15,24 51-1,1 24 1,24-25-1,-49-24 1,0 0 0,-25 24-1,0-49-15,0 49 16,-74-74 15,49 25-31</inkml:trace>
  <inkml:trace contextRef="#ctx0" brushRef="#br0" timeOffset="80435.19">7516 12328 0,'25'0'32,"-1"0"-32,1 0 46,0 0-30,25 0 0,-1 0-1,-24-25 1,-75 75-16</inkml:trace>
  <inkml:trace contextRef="#ctx0" brushRef="#br0" timeOffset="80834.45">7937 12477 0,'25'0'94,"0"0"-79,0-25-15,0 0 16,0 0 0,-50 75-1</inkml:trace>
  <inkml:trace contextRef="#ctx0" brushRef="#br0" timeOffset="81450.87">7640 12626 0,'-25'0'16,"0"0"-1,0 0-15,1 0 31,48 0 32,1 0-63,0 0 16,25 0-16,148-50 15,1 0 16,-150 26-31,-74 24 63,1 0-47,-1 0-16</inkml:trace>
  <inkml:trace contextRef="#ctx0" brushRef="#br0" timeOffset="81870.03">7541 12402 0,'49'-24'32,"-24"-1"-17,25-25 1,-1 25-16,1-24 16,-25 49-1,24-25 1</inkml:trace>
  <inkml:trace contextRef="#ctx0" brushRef="#br0" timeOffset="83234.06">8483 12129 0,'0'0'0,"0"-24"0,-25 24 16,25-25-16,0 0 47,0-25-32,25-24 1,0 74-1,49-50 1,26-24 0,48 24-1,-98 50 1,-25 0 0,-25 25-1,0 25 1,0 24-1,-50 1 1,1-51-16,-26 51 16,1-1-1,24-24 1,75-50 46,0-25-46,24 25 0,1 0-1,0 25 1,-26 0 0,-24 24-1,0 1 1,-49 24-1,-26 26 1,51-51 0,-51 1-1,26-1 1,-1-24 0,25-25-1,-24 0 1,24 0 15,74-25 32,-49-24-48,0 24 1,25 0-1,0 25 1,0 0 0,49 0-1,1 50 1,-51 24 0,-24 25-1,25 75 1,-25-75 15,0-49-15,0-25 31,-25-25-16,1 0-31,-26 24 0</inkml:trace>
  <inkml:trace contextRef="#ctx0" brushRef="#br0" timeOffset="84681.52">2629 12700 0,'25'50'47,"0"-1"-47,-25-24 16,0 0-16,25 49 15,0-24 1,-25-25 0,0-1-1,24-24 1,1 0 31,0 0-16,0 0-15</inkml:trace>
  <inkml:trace contextRef="#ctx0" brushRef="#br0" timeOffset="85867.84">3225 12005 0,'24'0'31,"-24"25"-15,25 25-1,25 24 1,-25-24-16,-25-25 16,24 24-1,-24-24 17</inkml:trace>
  <inkml:trace contextRef="#ctx0" brushRef="#br0" timeOffset="93003.23">13643 8111 0,'-75'0'16,"50"0"-1,-49-25 1,24 25 0,-24 0-1,24 0 1,-24 0-1,24 25-15,-24 0 16,-1 25 0,51-26-1,-1 1 1,25 50 0,0-1-1,0 50 1,0-74 15,0 24-15,0-24-1,0 24 1,0 0 0,49 1-1,1-26 1,0 26-1,-1-25 1,-49-26-16,75 26 16,-26 0-1,26-26 1,-50-24 0,49 25-1,0-25 1,1-49-1,49-51 17,-75 26-17,1-1 1,24 1 0,1 0-1,-26-1 1,-49 26-1,25-26 32,-25 50-47,0-24 16,0-50 0,0 49-1,-25 25 1,1 0-1,-1-24 17,-25-1-17,25 25 1,1 1 0,-26-1-1,-49 0 1,99 0-1,-25 25 1,0-49 0,-24 49-1,24 0 17,0 0-17,0 0 1,0 0-16,-24 0 31,-26 0-15,26 0-1,24 0 1</inkml:trace>
  <inkml:trace contextRef="#ctx0" brushRef="#br0" timeOffset="96131.46">17735 8086 0,'-24'0'16,"-1"-24"15,0 24-31,0 0 16,0 0-1,-74 0 1,25 49 0,-100 1-1,75 24 1,24 1-1,51-1 17,24-24-17,0 49 1,24 0 0,-24-25-1,50 26 1,-25-26-1,24-24 1,1 24 0,24 1-1,26-1 1,-26-24 0,1-26-1,-51-24 1,1 0-1,25 0 1,24-24 15,1-51-15,-1-24 0,-49 0-1,24-1 1,1 1-1,-50 25 1,0-1 0,0 1-1,0 24 1,0-24 0,-25 0-1,0 49 1,25-25-16,-49 1 15,-1 24 1,25 25 15,1-50-15,-26 50 0,0 0-1,-24 0 1,24 0-1,1 0 1,24 0 0,0 0-1,-25 0 17,50 50-1,25-1-16,50 51 1</inkml:trace>
  <inkml:trace contextRef="#ctx0" brushRef="#br0" timeOffset="98065.17">17835 12774 0,'-25'-24'16,"0"-1"-16,0 25 31,0-25-31,-49 25 32,24 0-17,26 0-15,-26 0 16,-49 50-1,-1 24 1,26 0 0,24 1-1,-24-1 1,49-49-16,25 49 16,0-24-1,0 25 1,50-1-1,24-24 1,-24 24 15,24 0-15,1 1 0,24 24-1,-25-99 1,50 25-1,124-25 1,25 0 0,-124-75-1,-99 51 1,-26-1-16,-24-25 16,25-24-1,25-75 1,-25 75-1,-25-1 1,0 25 15,-25 1-15,0-1 0,-74-24-1,24 49 1,1-25-1,-75 26 1,25-26 0,50 50-1,49 0 1,-25 0 0,-24 0-1,-25 0 1,74 0 15,0 0 16</inkml:trace>
  <inkml:trace contextRef="#ctx0" brushRef="#br0" timeOffset="102142.51">13345 13022 0,'-50'0'15,"26"0"1,-26 0 0,25 0-1,-25 0 1,1 25 0,-1 25-1,25-25 1,1-1-16,24 1 15,0 25-15,-25 0 16,0 24 0,25-24 15,0 24-15,25-24-1,49 24 1,1 0-1,-1-24 1,1 24 0,-51-24-16,51 0 15,-1 24 1,1-74 0,24-50-1,0 1 1,25-50-1,-50 24 1,-24 1 15,0 24-15,-26-24 0,1-25-1,-25 74 1,0-50-1,-25 1 1,25 49-16,-49 0 16,24 0-1,0 1 1,-49-26 0,-1 25-1,1 0 1,49 25-1,-24-24 1,-26 24 15,1 0-15,24 0 0,1 0-1,24 0 1,-25 0-1,25 0 1,-24 0 0,24 24-1</inkml:trace>
  <inkml:trace contextRef="#ctx0" brushRef="#br0" timeOffset="104384.81">14064 8508 0,'0'25'15,"-25"-25"1,50 25 46,25-1-46,-1-24 0,26 0-16,74 25 15,223 0 1,99 0-1,-99-25 1,-223 25-16,99-25 16,-99 24-1,-100 1 17,-24-25-17,0 0 1,298-25-1,-51 25 1,1 0 0,-174 0-1,-74 0 79,0 0-78,0 0-1,-50 0 188,25 50-171</inkml:trace>
  <inkml:trace contextRef="#ctx0" brushRef="#br0" timeOffset="106277.4">17587 9153 0,'0'25'47,"0"49"-31,-25 50-16,25-25 15,0 149 1,0 25 0,0 0-1,0-50 1,0 1-1,0-76 1,0 1 0,0-74-1,0-51-15,0 26 32,0 74-17,-25 75 1,25-75-1,-25-50 1,25 0 0,0 26-1,0-51 1,0 26 0,25-1-1,-25-24 1,25 24-1,-25-24 1,25-1 0,-25 51-1,49-26 17,-49-24-17,25 24 1,-25-49-1,0 0 1,0 24 0,25-24-1,-25 25 1,0-26 0,0 1-1,0 25 1,0-25-1,-25-25 110,0 0-109,0 0-16,1 24 16,-1 1-16</inkml:trace>
  <inkml:trace contextRef="#ctx0" brushRef="#br0" timeOffset="107558.34">17239 13345 0,'-25'25'15,"1"-25"48,-1 0-32,0 0-31,0 0 16,-124 0-1,-123 0 1,-76-25 0,-73 25-1,222 0-15,-24 0 16,0-25-16,74 25 15,99 0 1,1 0 0,-26 0-1,-24 0 17,0 0-17,0 0 1,49 0-1,0 0 1,1 0 0,-1 0-1,-24 0 1,24 25 0,25-25 62,0 0-63,1 0 48,-1 0-63,0 0 15,-49 0 1,-1 0 0,50 0-1,1 0 251</inkml:trace>
  <inkml:trace contextRef="#ctx0" brushRef="#br0" timeOffset="110009.79">15081 7541 0,'0'24'328,"0"26"-312,0-25-1,0 0 1,0-1 0,0 51-1,-25-26 1,25-24 0,50-25 93,-25 0-93,0 0 30,-25 25-30,0 0 0,0 24-1,0 1 1,0 0-16,-50-25 31,25 24-31,-24 1 16,24-25-1,0-25 1,0 0 0,-24 0-1,49-50 79,24 25-94,1-24 16</inkml:trace>
  <inkml:trace contextRef="#ctx0" brushRef="#br0" timeOffset="110513.18">15081 7516 0,'25'0'78,"0"0"-78,24 0 16,75 0-1,-99 0-15,0-25 16,0 0 62</inkml:trace>
  <inkml:trace contextRef="#ctx0" brushRef="#br0" timeOffset="111758.9">17934 10443 0,'0'-25'0,"0"0"156,25 25-156,-1 0 16,26 0 0,0 25-1,-26 25 1,-24-26-1,0 26 1,-74 24 0,49-24-1,25-25 1,0 0 62,75-1-62,-51 1-16,1 0 15,0-25 1,-25 25 15,-25 24 0,-24 1-15,24-50-16,-99 50 16,0-26-1,74-24 17,25 0-32,-49-49 31,49-1-16,50 75 1</inkml:trace>
  <inkml:trace contextRef="#ctx0" brushRef="#br0" timeOffset="113164.75">15255 13568 0,'0'25'79,"25"0"-64,-25 0-15,0 24 16,0 26-1,0-1 1,0 25 0,24-49-1,1 24 1,0 1 0,-25-51-1,25-24 1,25 0-1,24-24 1,0-26 0,-74 0-1,0 26 1,0-1 0,-24 25 15,-1-50-16,0 50 1,0 0 0,-49 0-1,-1 0 1,50 0 0,25 25 30</inkml:trace>
  <inkml:trace contextRef="#ctx0" brushRef="#br0" timeOffset="114730.03">13469 8458 0,'0'25'78,"0"0"-62,0 25-16,0 24 31,0 0-15,0-24-1,0-25 1,-25 0 0,25-1-1,0 1 32,0 0 141,0 25-188,0-26 15,0 1 1,0 0-1,0-50 95,0 0-110</inkml:trace>
  <inkml:trace contextRef="#ctx0" brushRef="#br0" timeOffset="116204.24">17314 8607 0,'24'0'94,"1"0"-78,0 0-1,25 0 1,-26 0 0,26 124 30,-50-74-46,0-1 16,-74 51 0,-1-26-1,50-74 1,50 0 46,0 0-46,25 0 0,-26-25-16,26 0 15,25-49 1,-1 0 0,-24 49-1,-50 0 1,49 0-1,-24 0 1,0 25 0,-25-24-1</inkml:trace>
  <inkml:trace contextRef="#ctx0" brushRef="#br0" timeOffset="119290.64">17859 13022 0,'0'-24'32,"25"24"-1,0 0 16,0 0-32,0 0 1,24 0-16,-24 0 16,-25 24-16,50-24 15,-26 25 1,-24 25 0,-24-1-1,-1-24 1,-25 25 15,25-50-15,25 25 15,25 0-15,0-1 15,0 1-31,-25 0 15,0 0 1,0 24 0,-25 1-1,-25-25 1,26-25 0,-26 0-1,25 0 16,-24 0-31,24 0 32,0 0-17</inkml:trace>
  <inkml:trace contextRef="#ctx0" brushRef="#br0" timeOffset="120816.77">13171 13295 0,'25'0'47,"0"0"-32,-25 50 1,0-25-16,0 0 15,25 49 1,-25-24 0,0-26 15,-25 1-15,25 0-1,25-25 32,74-50-31,25-24-1,-74 74 1,-26-25 0,-24 0 109,0 1-47,25 48 15,0 1-93,-25 25 16,50 49 0,-50-49-1,0-1 1,0 26 0,0-1-1,24-99 95,51-24-110</inkml:trace>
  <inkml:trace contextRef="#ctx0" brushRef="#br0" timeOffset="124934.74">19645 6548 0,'0'50'79,"25"-25"-64,-25 24-15,50 75 16,-1 75-1,1 99 17,-25-125-17,-25-49 1,0 25-16,0 74 16,0 1-1,-25 48 1,25-73-1,0-26 1,0 26 0,0 173-1,-25-99 1,25-25 0,0 25-1,-25-75 1,1 50-1,-1 25 1,25 198 15,25-173-15,49 0 0,-49-75-1,0 99 1,49-24-1,-24 24 1,-1 75 0,-49-149-1,25-24 1,0 48 0,24-98-1,1 25 1,24 73 15,-49-247-15,-25 25-1,25 49 1,0-49 0,0-26-1,-25 1 48,24 0-48,1 25-15,-25-26 16,0 1 0,0 0 62,-25-50 78,1 25-140</inkml:trace>
  <inkml:trace contextRef="#ctx0" brushRef="#br0" timeOffset="127511.2">21605 7888 0,'-25'0'32,"-25"0"-17,26 0 1,-51 0-1,-24 0 1,-50 49 0,50 1-1,74-25-15,0-25 16,25 74 0,-24 1-1,24-26 1,0 26-1,-25-26 1,25 26 15,0-1-15,25 25 0,24-49-1,-24 0 1,-25-26-1,50 26 1,-1 0 0,26-1-1,-26-24 1,50-25 0,-49-25-1,-25 0 1,24 1-1,1-51 17,24 1-17,-24-1 1,0-24 0,-50 25-1,0 24 1,0-24-1,0-1 1,-25 26 0,25-26-1,-50 1 1,50 49 0,0 0-1,-25 25 1,25-25-1,-49 1 17,24 24-17,-25 0 17,26-25-17,24 50 157,0-1-156</inkml:trace>
  <inkml:trace contextRef="#ctx0" brushRef="#br0" timeOffset="132104.22">26144 12849 0,'-25'0'16,"1"-25"-1,-26 25 1,0 0 0,-24 0-1,-1 0-15,1 0 16,24 0-16,-123 25 15,-50 49 1,123-24 0,51-1-1,24 1 1,0 24 0,25-24-1,0 25 1,0-1-1,0 25 1,25-49 0,49 24 15,1-24-15,-1 24-1,25 1 1,-24-1-1,49-24 1,0-26 0,25-24-1,-50-24 1,-25-26 0,-24 25-1,74-74 1,-124 74-1,25 0-15,0-24 16,-1 24-16,51-74 16,-26 24 15,-24 26-15,0-26-1,-25 1 1,0 24-1,-50-24 1,1 24 0,-50-24-1,24-1 1,1 26 0,-1 49-1,51 0 1,-26-25-1,25 25 79,25-74-94,0-26 16</inkml:trace>
  <inkml:trace contextRef="#ctx0" brushRef="#br0" timeOffset="133654.1">25772 7789 0,'0'0'0,"-25"-25"0,-24 0 16,24 0-16,-50 0 31,26 25-15,24 0-16,-49 0 15,-26 75 1,26-1 0,-25 1-1,24-1 1,26 25 0,49-24-1,0 24 1,49-25-1,26 26 1,-26-26 0,26-24 15,-26 24-15,1-24-16,-25-26 15,49 26 1,1 0-1,24-1 1,-25-49 0,25-25-1,-24-49 1,-1-25 0,26-25-1,-26 25 1,-24-1-1,-26 1 1,-24 25 15,0-25-31,-24 24 32,-26 1-17,-24-1 1,49 75-1,-25-25 1,1-24 0,-1 49-1,0-25 1,-24 25 0,24 0-1,-49 25 1,74 0-1,-49-25 1,49 24 0,0-24 15,25 25 31,-25 0-46,25 0-16,-24 0 16,-1-1-16</inkml:trace>
  <inkml:trace contextRef="#ctx0" brushRef="#br0" timeOffset="135357.37">21307 8235 0,'0'25'78,"0"25"-63,0-26-15,25 26 16,25 99 0,-26-124-1,-24 24-15,0 1 16,0 24-1,0-49 1,0-50 62,25-24-62,0 24-16,25 0 15</inkml:trace>
  <inkml:trace contextRef="#ctx0" brushRef="#br0" timeOffset="137150.57">25450 8161 0,'0'-50'141,"0"25"-141,49 1 16,1-26-1,-25 25 1,24 25 0,1 0-1,24 0 1,-74 50 31,0-1-47,-49 26 15,-1-1 17,-49 50-17,24-49 1,51-51-1,24 1 32,24-25-31,1-25 0,74-74-1,-49 50 1,49-26-1,0 26 1,-74 24 0,25 25 15,-50 49 78</inkml:trace>
  <inkml:trace contextRef="#ctx0" brushRef="#br0" timeOffset="141135.57">25623 13122 0,'0'-25'16,"25"25"62,0 0-62,0 0-16,-1 0 15,26 0 1,-50 25 0,25 24-1,-25 1 1,0-25-16,0 49 31,-25-24-15,25-25 31,25-25-32,24 0 1,1 24 0,-50 1-1,25 0 1,-25 0-1,0 0 1,-50 24 0,1-24-16,24 0 15,-74 0 1,-25-25 15,49 0-15,-24-50-1,0 50 1,0 25-16</inkml:trace>
  <inkml:trace contextRef="#ctx0" brushRef="#br0" timeOffset="152313.47">21654 12923 0,'0'-25'31,"-24"25"-15,-1 0-16,-25 0 15,1 0 1,-26 50 0,50-50-16,-49 25 15,24 0 1,1 24 0,-1 1-1,50-1 1,-25-24 15,1 25-15,24 49-1,0 0 1,0-24 0,0-1-1,0-49 1,49 49-1,26 1 1,-26-1 0,-24-74-16,25 75 15,-1-1 1,26 0 0,-1-24-1,0-25 1,1 24 15,-25-49-15,24 0-1,0-49 1,26-1 0,-51 1-1,-24-1 1,0 0-1,0-24 1,-1-25 0,1 49-1,-25-49 1,0 49 0,0-24 15,0 24-31,0 1 31,0-1-15,-49 1-1,24 24 1,25 0-16,-50-25 16,1 25-1,49 1 1,-25 24-1,0 0 1,25-25 0,-25 25-1,-24-25 1,-26 25 0,26-25-1,24 25 16,0-25-15,0 25 31,0-24-47,0 24 16,1-25 46,-1 0-31,0 25-15</inkml:trace>
  <inkml:trace contextRef="#ctx0" brushRef="#br0" timeOffset="153226.43">21506 13271 0,'0'24'78,"0"26"-78,-25-25 15,0 24 1,25 1 0,-25 0-1,0-26 1,1 26 0,24 24-1,24-74 32,1 0-47,0 0 16,49-24-1,26-1 1,-26-25 0</inkml:trace>
  <inkml:trace contextRef="#ctx0" brushRef="#br0" timeOffset="153515.62">21679 13519 0,'0'24'31,"0"51"-31,25 98 16,25-49 15,-50-24-15,25-26 0,-1-74-1,-24 25 1,25-25 15,-25-25-15</inkml:trace>
  <inkml:trace contextRef="#ctx0" brushRef="#br0" timeOffset="158072.37">21282 8781 0,'0'25'63,"0"-1"-63,0 26 15,0 0-15,0-1 16,0 51-16,0-26 15,0 0-15,0 100 32,0 0-17,0 74 1,0 0 0,0 0-1,0-25 1,0 0-1,0 124 1,25-198 0,25 25-1,-25-25 1,-25-75 0,24 25-1,26 100 1,-25-26-1,0-73 1,-1-26 15,-24 1-15,0-26 0,25 26-1,0-1 1,-25 0-1,0 1 1,25-75-16,-25 49 16,0 26-1,25-50 1,-25 24 0,0-24-1,0 0 1,0 0-1,0-1 1,0 1 62,24-25 16,26 50-78,49-25-1</inkml:trace>
  <inkml:trace contextRef="#ctx0" brushRef="#br0" timeOffset="159544.41">22151 13618 0,'24'25'78,"26"-25"-62,-25 24 0,99-24-1,149 25 1,173-25-1,50 0 1,-248 0-16,199 0 31,-249 0-15,-99 0 0,1 0 62,-76 0-78,1 0 15,0 0 32,0-25-31,0 25-1,-1-24 64,26 24-64,-25 0-15,0-25 16,24 0-1,1 0 1,-25 25 0,0 0-1,24 0 1,-24 0 0,-25-25 30</inkml:trace>
  <inkml:trace contextRef="#ctx0" brushRef="#br0" timeOffset="161874.62">25598 8930 0,'0'-25'0,"0"50"93,0 74-77,0 0-16,0 174 16,0 25 15,0 74-15,0-124-1,0-25 1,0 25-1,0 0 1,0-49 0,0-1-1,0-74 1,0 0 0,-24-25-1,24-49-15,0 24 16,0-24-1,0 24 1,0 1 0,0-26 15,24 26-15,1 49-1,-25-75 1,25 26-1,-25-26 1,25 26 0,-25-1-1,0-49 1,0 25 0,0-26-1,0 26 1,0-25 46,0 0 16,25-25-62,-25 24 0,0 1 77,0 0-77</inkml:trace>
  <inkml:trace contextRef="#ctx0" brushRef="#br0" timeOffset="163520.84">20513 10046 0,'25'0'32,"-25"74"-17,0-24 1,-49 74-1,-26-25 1,1 25 0,-1-74-1,51-1 1,24-24 31,24-25-32,26 0-15,124-74 16,-50-1 15,-75 51-31</inkml:trace>
  <inkml:trace contextRef="#ctx0" brushRef="#br0" timeOffset="163829.07">20563 10294 0,'0'50'31,"50"49"0,-1 124-15,26 50 0,-50-124-1,-25-75 1,24 1-1,-24-51-15,0 1 16,0 0 0,-24-25 15,24 50-15,0-26-16</inkml:trace>
  <inkml:trace contextRef="#ctx0" brushRef="#br0" timeOffset="165945.31">25921 10170 0,'0'-25'78,"0"0"-63,25 1 1,49-26 0,1 25-1,-26 25 1,1 0 0,-50 25 15,-50 25-16,1 49 1,-26-50 0,75 1-1,25-25 63,-25 0-62,25-25-16,24 24 16,-49 1 46,-49 0-46,24 0-16,-25-25 15,26 0 1,-1 0 15,25 25 1,25-1-17</inkml:trace>
  <inkml:trace contextRef="#ctx0" brushRef="#br0" timeOffset="167778.27">23564 12799 0,'0'25'78,"0"0"-62,0 24-16,0-24 15,0 50 1,25-1 0,25 50-1,-25-74 1,-1-1-1,26 1 1,-25-25-16,49 24 16,-24-24-1,24-25 17,-24 0-17,0-49 1,-26-26-1,-24 26 1,0-1 0,-49-25-1,24 51 1,25-1 0,-50 25-1,-24 0 16,-1 49-15,51-24-16,-26 50 16,25-50-1,25-1 48,50 1-32,-1-25-15,-24 0-16</inkml:trace>
  <inkml:trace contextRef="#ctx0" brushRef="#br0" timeOffset="170292.77">27062 6598 0,'0'50'46,"0"24"-30,25 50-16,-25 25 16,0 223-1,0 50 1,49-25 0,26-50-1,-26-149-15,51 199 16,-51-50-1,1-49 1,24 49 0,-24-74-1,-25-50 17,-25-148-32,24 49 31,-24 0-16,25 149 1,25 0 0,-1 49-1,-24-24 1,-25-25 0,0-1-1,0 125 1,0-124-1,0-74 1,25-75 0,-25-50-1,0-24 17,0 49-17,0-50 1,0 1-1,0-25 1,0 0 31,0-1-31,0 1-1,0 0-15,0 0 47,0 24-31,0-24-1,0 0-15,0 74 16,0-74 0,0 0-1,0 0-15,0 49 16,-25 1-1,25-26 1,0 1 0,-25-25-1,25-1 1,-24-24 31,-1 0 109,0-49-140,0-1-1</inkml:trace>
  <inkml:trace contextRef="#ctx0" brushRef="#br0" timeOffset="172754.42">28426 7590 0,'0'0'0,"0"-25"31,-25 25-15,1 0-1,-1 0 1,-25 0 0,25 0-1,-24 0 1,-1 25-1,-74 50 1,74-1 0,26 25-1,-1 25 17,0-24-32,25-26 31,0-24-16,25-1-15,0 1 16,-1 24 0,26-49-1,-25-25 1,25 0 0,-1 0-1,26-50 1,-1-49-1,25-74 1,-49 73 0,-1 26-1,-49 24 1,0 1 15,0-26-15,0 1-1,0 49 1,0-49 0,0 49-1,-24 25 1,-1 0 0,0 0-1,0 0 1,-24 0-1,24 0 1,-25 0 0,50 25 93</inkml:trace>
  <inkml:trace contextRef="#ctx0" brushRef="#br0" timeOffset="174274.05">28947 12477 0,'0'0'0,"-25"0"15,0 0 1,-49 0-1,0 0 1,49 25 0,-25 24-1,1 1 1,-26 24 0,1-24-16,24 24 15,1-24 1,24-1-1,25 1 1,0 24 0,0-24-1,49 49 17,26-24-32,-26-1 31,75 25-16,-74-24 1,24-26 0,26-24 15,-1-25-15,0-49-1,-24-26 1,-26 1-1,-24-1 1,25 1 0,-1-1-1,-24-73 17,-25 123-17,0-74 1,0 74-1,0 0 1,-25 0 0,0 0-1,-24 1 1,-1-1 0,-24 0-1,24 0 1,0-24-1,1 49 1,24 0 93</inkml:trace>
  <inkml:trace contextRef="#ctx0" brushRef="#br0" timeOffset="178392.43">31304 7193 0,'0'0'0,"-25"0"16,0 0 0,0 0-1,-49 25 1,-1 0 0,26 49-1,-51 1 1,76-1-1,24-24 17,0 24-17,0-49-15,24 49 16,51 1 0,-26 24-1,1-25 1,24 1-1,-49-50 1,0 0 0,25-1-1,49 1 1,-49-25 0,49 0-1,-25-25 16,-24-24-15,-1-26 0,-24 1-1,0-25 1,0 49-16,-25-24 16,25-50-1,-25 74 1,0-24-1,0 24 1,0 0 0,-25 1-1,-25-1 1,25 25-16,1 1 16,-51 24 15,1-50-16,24 50 1,-24 0 0,24 0-1,25 0 32,25 25-31,-24 24-1,48 150 1,76-1-16,73 25 16</inkml:trace>
  <inkml:trace contextRef="#ctx0" brushRef="#br0" timeOffset="180008.31">31775 12353 0,'-25'-25'16,"0"0"15,-24 25-16,24 0-15,0 0 32,0 25-32,-49 49 15,-50 1 1,49-1 0,1 25-1,49-49 1,25 24-1,75 26 1,-26-26 0,26 0-1,-26 1 1,26-26 0,-26 26-1,75 24 16,-99-99-15,74 25 0,0-25-1,100-50 1,-50-49 0,-75 25-1,-24-50 1,-1 24-1,1-48 1,-25-1 0,-25 25-1,-25 49 1,-25 26 0,1-1-1,-1 25 16,1 1-15,-76-26 0,51 25-1,24 25 1,1 0 0,24 0-1,0 0 1,-24 0 15,24 0-15,-25 25-1,25 0 17,1-25-32,24 25 31,0-1 0,24-24-31</inkml:trace>
  <inkml:trace contextRef="#ctx0" brushRef="#br0" timeOffset="182357.87">28178 8310 0,'0'49'31,"0"-24"-16,0 25-15,0-1 16,0 1-16,0 49 16,0 149-1,0-25 1,0 50 0,0-74-1,0 73 1,0 101 15,0-150-15,25-74-1,-25 24 1,25 1 0,24 49-1,-49 0 1,0-99-16,0 50 15,0-50 1,0-74 0,25 24-1,-25 0 1,25 1 0,-25-1-1,25 26 16,-25-76-15,49 76 0,-49-26-1,25-24 1,0-26 0,-25 1-1,25-25 1,-25 25-1,0 0 17,25-25-17,-25 25 1,-25-75 125,25 25-141,25-49 15,49-1 1,0 75-16</inkml:trace>
  <inkml:trace contextRef="#ctx0" brushRef="#br0" timeOffset="183774.61">28501 12750 0,'24'0'78,"-24"-25"-62,25 0-1,0-25 1,-25 1-16,25-26 16,24-148-1,26-50 1,24 50-1,-25 124 17,1 0-17,-1-50 1,26-74 0,-1 74-1,-25-50 1,25-24-1,-24 74 1,-1 0 0,50-49-1,-99 99 1,25 49-16,24-74 16,25-50-1,25-98 16,0 48-15,-24 51 0,-26 73-1,-24 26 1,-26 49-16,26-49 16,-25 49-16,24-25 15,-24-24-15,50-25 16,-1 0-1,0-1 1,1 26 0,-1-50-1,1 50 1,24-51 0,-25 51-1,-24 24 1,-25 26 15,0-26-15,-25 25-1,-25 25 173,25 50-173,0-25-15,0-1 16,0 1 0,0 50-16</inkml:trace>
  <inkml:trace contextRef="#ctx0" brushRef="#br0" timeOffset="184956.52">31279 7987 0,'0'-25'32,"0"50"46,0 0-78,0 49 15,-25 125 1,0 74 0,25 49-1,0-49 1,0-75 0,0-123-16,25-1 15,-25 75 1,0 74-1,50-24 17,-1 98-17,26-49 1,-51-24 0,26 148-1,0-223 1,-26-1-1,26-73 1,-25-1 0,-25-24-1,25-1 1,-1 26 0,-24-1 15,50 1-31,-50-1 31,50-24-15,-50-26-1,0 1 1,-25-25 343,0 0-343,0-49-16,-24-26 16,-1 1-16</inkml:trace>
  <inkml:trace contextRef="#ctx0" brushRef="#br0" timeOffset="200880.39">28153 7789 0,'0'24'47,"25"1"-32,-25 0-15,0 0 16,0 0-1,0 24 1,0 26 0,0-26-1,0-24 1</inkml:trace>
  <inkml:trace contextRef="#ctx0" brushRef="#br0" timeOffset="203087.84">31130 7417 0,'25'-25'16,"-1"0"-1,26 0 1,-50 0-16,25 25 16,0 0 31,0 25-32,-1-25 1,1 50-16,50-1 15,-51 26 1,1-1 0,-25-24-1,0-1 1,0 1 0,-25 0-1,25-26 1,0 1 31,25 0-16,0-25-31,74-50 16,-74 26-1,0-1 1,0 0 124,-1 25-124,-24-25 0,0 0 46,0 1-62</inkml:trace>
  <inkml:trace contextRef="#ctx0" brushRef="#br0" timeOffset="206217.78">31824 12601 0,'25'-25'109,"0"0"-109,0 0 16,49 25 0,-74 50 31,0-25-32,0 24-15,-49 1 31,-26 24-15,50-24-16,-24-25 16,24-25-1,50 0 17,49-50-17,-49 50-15,49 0 16,-24 0-1,0 0 1,-26 0 0,-24 25-1,0 25 1,-24 24 0,-26-24-16,-24 24 15,-1-24 16,26-26-15,-1 1 0,25-25-1,0 0 1,-24 0 0,-26 0-1,1 0 1</inkml:trace>
  <inkml:trace contextRef="#ctx0" brushRef="#br0" timeOffset="207600.87">28798 12750 0,'-25'0'62,"25"24"-46,-49 1-16,24 25 16,0 24-1,0-49 1,1-25 0,24 25-1,0 0 1,0-1-1,24-24 17,76 0-17,73-49 1,-74-1 0,1 25-1,-26 1 1,-24-26-1,-75 50 32,0 0-15,0 0-32,1 0 31,-26 0-31,25-25 15</inkml:trace>
  <inkml:trace contextRef="#ctx0" brushRef="#br0" timeOffset="207922.15">28922 12774 0,'0'50'47,"0"198"-31,0-149-1,0-24-15,0 49 16,0-50 0,0-24 15,0-25-16</inkml:trace>
  <inkml:trace contextRef="#ctx0" brushRef="#br0" timeOffset="210394.93">28377 8979 0,'0'25'16,"0"0"-16,0 0 16,-25 0-16,25 49 15,-50 0 1,-24 1 0,24-26-1,1 1 16,24 0-15,124-50 78,25 0-79,0-25-15,25-25 16,24 25 0,-123 25-1,-75 0 95</inkml:trace>
  <inkml:trace contextRef="#ctx0" brushRef="#br0" timeOffset="210876.37">28476 9302 0,'0'25'47,"0"-1"-31,0 100-1,74-24 1,-49 24-1,25-50 1,-26-49 0,1 24-1,0-49 79,25-24-94</inkml:trace>
  <inkml:trace contextRef="#ctx0" brushRef="#br0" timeOffset="212110.29">29518 9575 0,'0'0'0,"-25"-25"16,0 25 15,25-25 79,25 0-110,0 0 15,49 1 1,-49 24 15,0 0-15,-1 74-1,-24 0 1,0 1 0,-49-1-1,-26-24 1,51-25-16,24-1 16,24-24 77,1-24-77,50-1 0,49-50-1,-100 51-15,1-1 16</inkml:trace>
  <inkml:trace contextRef="#ctx0" brushRef="#br0" timeOffset="214499.15">31378 9575 0,'25'0'78,"49"-25"-78,-49 0 15,0 0 1,24 25 0,-73 0 77,24 50-77,-25-50-16,0 49 16,25-24-1,0 0 1,25-25 46,0 0-46,24-25 0,50-24-1,-24 49 1,-26 0 0,-24 0-1,-25 24 16,-25 1-31,25 0 16,-49 49 0,-26 1-1,26-1 1,-1-49-16,-24 25 16,24-26-1,25-24 1,1 0 15,48-24 63,1 24-79,0 0-15,0 0 16,24 0 0,1 24-1,24 76 1,26 272 0,-76-223-1,1-50 1,-25-74-1,0-75 64,25 25-64,0-24-15,-25-1 16,25 0-1,-25 26-15</inkml:trace>
  <inkml:trace contextRef="#ctx0" brushRef="#br0" timeOffset="-197404.84">13568 15602 0,'25'25'94,"0"-25"-79,0 0 1,-1 0 0,51 0-1,-50 0 1,-1 0 0,-24 25 15</inkml:trace>
  <inkml:trace contextRef="#ctx0" brushRef="#br0" timeOffset="-196853.35">13618 15974 0,'25'0'110,"-1"0"-95,1 0-15,0 0 16,49 0-1,-24 0 1,-25 0 0,-25-25 46,25 25-62,-25-24 16,24-1-1,-24 0 1,0 0 0</inkml:trace>
  <inkml:trace contextRef="#ctx0" brushRef="#br0" timeOffset="-195686.57">12005 15751 0,'-24'0'16,"-1"0"-1,0 0 17,0 0-17,-24 50 1,-1 24-1,-24 0 1,24-24 0,50 74-1,0-99-15,0 0 16,25 24-16,24 1 16,-24-50 15,0 0-16,25 0 1,24-25 0,-24-25-1,-50 1 1,24 24 0,-24-49-1,25 74 16,0 0-15,0 0 0,0 0-1,-1 0 1,1 24 0,0 1-1,-25 50 1,0-26-1,-50-49 17,26 25-17,-1-25 1,0 0 0,0-50-1,0-24 1,25-25-1,0 74 1,25 25 0,0 0-1,25 0 1,-1 0-16</inkml:trace>
  <inkml:trace contextRef="#ctx0" brushRef="#br0" timeOffset="-195120.19">12502 15677 0,'-25'0'0,"0"0"16,0 0 0,0 24-1,-24 1-15,-26 50 16,75-1 0,0-49-1,25 24 1,50-24-1,24 25 1,0-1 0,-74-24-1,-25 0 1,0 25 0,-75 24 15,1-24-16,0-1 1,49-49 0,-25 0-1,25 0 1,25-49 0,0 24-1,50-25 1,24 1-1,-49-1-15</inkml:trace>
  <inkml:trace contextRef="#ctx0" brushRef="#br0" timeOffset="-194786.97">12626 15652 0,'24'0'31,"26"25"-15,-50 24-16,25-24 15,0 49 1,-1-24-1,1 0 1,-25-1 0,0-24-1,0 0-15,-25-25 32,1 0-17</inkml:trace>
  <inkml:trace contextRef="#ctx0" brushRef="#br0" timeOffset="-194520.75">12551 15999 0,'25'0'47,"25"-25"-47,49-49 16,99 24-1,-49 25 1,-75 25 0,51 75 15,23-26-31</inkml:trace>
  <inkml:trace contextRef="#ctx0" brushRef="#br0" timeOffset="-183358.62">14511 15453 0,'0'25'31,"0"25"-15,0 24 0,0 1-1,0-51-15,0 51 16,0-26-1,0 26 17,0-26-17,0-24 1,25-25 62,-1 0-62</inkml:trace>
  <inkml:trace contextRef="#ctx0" brushRef="#br0" timeOffset="-182588.1">15106 15354 0,'0'50'31,"-25"-25"-15,0 24-16,-24 1 15,-1 24 1,-24-24 15,49-25-31,0-1 16,25 1 78,50-25-63,-1 0-31,75-25 16,-74 25-1,24 0 1,-49 0-1,0-24 17,-25-1 15,-25 25 31,0 0-63</inkml:trace>
  <inkml:trace contextRef="#ctx0" brushRef="#br0" timeOffset="-182149.81">15081 15602 0,'0'25'78,"0"25"-78,-25 49 16,25 25 0,-24-50-16,24 1 15,-25-26 1,25-24-1</inkml:trace>
  <inkml:trace contextRef="#ctx0" brushRef="#br0" timeOffset="-177109.27">22944 15205 0,'25'25'62,"0"-25"-62,25 0 16,24 0 0,25 0-1,-24-25 1,-75 0-1</inkml:trace>
  <inkml:trace contextRef="#ctx0" brushRef="#br0" timeOffset="-176775.51">23143 15379 0,'0'25'0,"25"-25"31,-1 25 1,76-25-17,-26-25 1,25-25 0,-74 50-1,-25-25-15</inkml:trace>
  <inkml:trace contextRef="#ctx0" brushRef="#br0" timeOffset="-176375.25">23664 15056 0,'24'0'47,"1"0"-32,-25 50-15,0 0 32,50 24-17,-25 0 1,-25-49 0,0 0-16,24 0 31,26-25-16,-50-50 1</inkml:trace>
  <inkml:trace contextRef="#ctx0" brushRef="#br0" timeOffset="-175774.98">24036 14784 0,'25'-25'16,"-1"25"-1,26-25 1,0 0-1,-1 25 1,-24 0 0,-25 25-1,0 0 1,-25 49 0,0-24-1,50-50 32,0 0-31,49 25-1,-24-1 1,-50 1 0,0 25-1,0-25 1,-25-1-1,-24-24 1,24 25 0,-50 0-1,51-25 1,-26 50 0,-24 24-1,49-74 1</inkml:trace>
  <inkml:trace contextRef="#ctx0" brushRef="#br0" timeOffset="-175044.41">22597 15329 0,'-25'0'46,"0"0"-46,1 25 16,-26 25 0,25 24-1,-24 25 1,-26 25 0,26-24-1,73-51 1,51 1-1,-26-1 1,51-49 0,-26 25-1,0-25 17,1-25-17,-50-24 1,0 24-1,-1-25 1,-24 26 0,25-1-1</inkml:trace>
  <inkml:trace contextRef="#ctx0" brushRef="#br0" timeOffset="-173625.98">29716 14908 0,'0'0'0,"-25"0"16,0 0-16,-74 0 31,99 24-31,-25-24 16,1 50-1,-51 0 1,1 24-1,24-24 1,25-1 0,25-24-1,0 25 1,25 24 0,25 1-1,24-26 1,1 1-1,-26-1 1,75-49 0,-74 0 15,74-74-15,-99 24-1,-25-24 1,24-1-1,1 75-15</inkml:trace>
  <inkml:trace contextRef="#ctx0" brushRef="#br0" timeOffset="-173166.56">30014 15007 0,'49'0'62,"1"-25"-62,-25 25 16,24-50-16,26 50 16,-50-24-1,-25 48 32</inkml:trace>
  <inkml:trace contextRef="#ctx0" brushRef="#br0" timeOffset="-172808.22">30162 15230 0,'0'25'16,"25"-25"46,0 0-46,25 0-16,-1 0 15,26-25 1,-1-49 0,-49 74-1,-25-25 1,0 0 0,0-25-16</inkml:trace>
  <inkml:trace contextRef="#ctx0" brushRef="#br0" timeOffset="-169559.27">31179 14932 0,'0'-24'47,"-24"24"-47,24-25 15,-25 0 1,25 0-16,0 0 16,-25-24 15,-25 24-15,1-25-1,-26-24 1,51 49-1,-1 25 1,0 0 0,0 0-1,-49 0 1,24 50 0,50 24-1,0-24 1,0 24-1,25-49 1,25 0 0,24 0 15,25-50-15,-24-50-1,-75 51 1,0-51-1,0 26 1,0 24 0,24 25 46,1 25-46,0 49-16,25 25 15,24 124 1,-24 1 0,24-51 15,-74-98-31,0-50 31,0-50 32,0-25-63,0 25 15,0 1 1,0-1-16,0-25 0</inkml:trace>
  <inkml:trace contextRef="#ctx0" brushRef="#br0" timeOffset="-167978.15">31973 14536 0,'0'0'0,"0"-25"31,-25 25-31,-24-25 16,-1 25-1,-24-50 1,-50 26 0,49-26-1,-98 0 1,-1 50-1,50-25 1,-50 25 0,-123 25-1,-1 50 1,-24-1 0,148-24-1,25 49 1,-49-49-1,74 24 1,49 0 0,-24 1 15,50-50-31,-76 99 31,1-50-15,25 0-1,25 1 1,24-26 0,25 26-1,25-1 1,0 1 0,0 24-1,25 25 1,50-74-1,-1 24 1,0 0 0,1-24 15,-1 0-15,75 74-1,74-75 1,75 1-1,-25-25 1,-25 24 0,-25-24-1,25 0 1,174-50 0,-323-25-1,174-49 1,-174 74-16,199-74 15,-50 25 1,74-25 0,-49-1-1,-124 26 17,-99 0-17,-1-26 1,-49 51-1,0-26 1,0 1 0,-25 24-1,-24-24 1,-1-1 0,-49-24-1,25 50 1,-1-26-1,26 26 1,-1-26 0,-24 26-1,-1-1 1,1 25 15,-1-49-15,1 49-1,-25-49 1,24 49 0,1 0-1,24 0 1,-24 25 0,49-25-1,0 25 1</inkml:trace>
  <inkml:trace contextRef="#ctx0" brushRef="#br0" timeOffset="-154330.55">10964 5383 0,'24'0'78,"1"0"-78,25 0 15,49 0-15,298 0 32,521-100-17,-75 1 1,174-74 0,-223 49-1,-472 124 1,-346 0 140,-1 0-140,0 0-1,0-25-15</inkml:trace>
  <inkml:trace contextRef="#ctx0" brushRef="#br0" timeOffset="-125325.1">18058 1761 0,'-25'0'109</inkml:trace>
  <inkml:trace contextRef="#ctx0" brushRef="#br0" timeOffset="-68169.69">17934 1761 0,'0'25'46,"0"0"-30,0 24-16,25 1 16,24 24-16,26 174 15,-26 50 1,50-99 0,-49-150 15,-25-24-16,-50-75 32,25 26-31,-74-51 0,24-148-1,0 74-15</inkml:trace>
  <inkml:trace contextRef="#ctx0" brushRef="#br0" timeOffset="-67359.93">17810 1687 0,'25'0'62,"-1"0"-46,26-50-1,0 0 1,24-24 0,50-25-1,-50 99 1,1 0 0,-50 49-1,24 1 1,1-25-1,-25 49 1,-25-24 0,0 0-1,0-26-15,-75 51 16,26-1 0,-26-24-1,1-1 16,-1 26-15,1-26 0,99-49 93,49-49-93</inkml:trace>
  <inkml:trace contextRef="#ctx0" brushRef="#br0" timeOffset="-66428.33">18852 1984 0,'99'-24'15,"-74"24"1,24 0-1,-24 24-15,25 26 16,-1 24 0,1 1-1,-50-26 1,0 26 0,-50-1-1,1-24 16,24-1-15,-25-49 0,25 0-1,1 0 1,-1-49 0,25-125-1,25-24 1,24 74-1,1 74 1,-25 25 0,-25-24-16,49-1 15</inkml:trace>
  <inkml:trace contextRef="#ctx0" brushRef="#br0" timeOffset="-66016.81">19397 1960 0,'25'0'63,"-25"24"-48,25 26-15,24 49 16,1-24 0,-25-26-1,-50-123 48,-25-75-63,-24-25 15</inkml:trace>
  <inkml:trace contextRef="#ctx0" brushRef="#br0" timeOffset="-65787.66">19199 1364 0,'0'0'16,"49"0"62,-24 0-78</inkml:trace>
  <inkml:trace contextRef="#ctx0" brushRef="#br0" timeOffset="-64504.71">19745 1910 0,'0'0'0,"49"25"15,-49 0-15,0 24 16,25 1 0,0-25-1,-50-50 48,-25-50-48,1-98 1,24 148 0,25-49-1,0 49 1,25 25 15,0 25-15,49 74-1,25 0 1,-99-124 62,-25-24-62,25-1-1,0 0 1,0 1 0,25 49-1,0 0 1,0 25 0,24-1-1,-49 51 1,25-50-16,0 24 15,-25-74 32,0-24-31,0-26-16,0 26 16,-25-1-16,-24-49 31,49 74-16,0 0 1,24 50 47,1 0-63,25 0 15,-1 49 1,1-49-1,-25 0 1,-25 24 0,0-24-1,0 0-15,0 0 16,-25-25 15,0 0-15,0 0-1,1 0-15</inkml:trace>
  <inkml:trace contextRef="#ctx0" brushRef="#br0" timeOffset="-61306.64">18752 3200 0,'0'49'31,"25"51"-31,25 48 16,-1 101 0,-24-150-1,0 0 1,-25-124 46,25-24-46,-25 24 0,49-50-1,-24 1 1,0-25 0,0 24-1,-25 26 1,25 24-1,-25 50 79,-50-1-78,25 26-1,25-25-15,0 0 16,-25 24 0,25 1-1,0-25 1,0 24 0,25-24-1,25-25 1,-25 0-1,24-49 1,26-26 0,-51 25-1,1 1 1,-25-1 0,0 1 93,0 24-109,0 0 16,0-25-1,25 50 1,0 0-1,0 0 1,24 25 0,1 25-1,-1-25 1,-49-1 0,0 1-1,0 0 16,0-50 32,0-24-63,0-26 16,25-49-1,0 75-15,0 24 16,-25 0-1,25 50 64,0 24-79,-25 1 15,0-25-15,0 49 16,49-24-1,-24-50 17,-25-25-17,25-25 1,0-49 0,-25 0-1,0 49 1,0 1-1,0 74 48,24-1-47,1 1-16,0 25 31,0-25-31,-25-1 31,25-24-15,-1 0-1,-24-24 1,25-51 0,-25 50-16,0-24 15,25 49 63,0 0-62,-25 25 0,25 24-16,-1-24 15,-24 25 1,25-26 15,0-24-31,0 0 78,-25-24-78,0-1 16,0-25-16,0-24 15,-50-50 1,-74-124 0,25 74-1,25 100 1,49 74 0,25 24 15,25 1-16,49 199 1,25 24 0,-24-50-1,-1-74 1,-24-74 0,-26-50-1,1 0 16,0-25-15,-25-50 0,0-49-1,50 75 1,-26 24 0,26 25-1,49 0 1,-74 0-1,0 25 1,-25 0 0,0-1-1,0 26 1,0-25 0,0 0-1,-25-25 1,25 24 78,25-24-63,0 0-16,-1 0 1,26 0-16,0 0 31,-1 25-15,-24-25 0,-25-25 46,25-24-62,0 24 16,24-49-1,26-1 1</inkml:trace>
  <inkml:trace contextRef="#ctx0" brushRef="#br0" timeOffset="-60039.73">20935 2902 0,'0'-25'0,"-25"25"16,25-49-1,-24 49 1,-1-25 0,0 25-1,-49 25 1,-1 49 15,50 25-15,0-24-1,25-26 1,0 1 0,0-25-1,50-25-15,0 0 16,-1-75-1,1 26 1,-50-26 0,0 26-1,0 24 1,25 25 46,0 25-46,24 49 0,-24-24-1,0-50-15,0 25 16,49-50 0,-24-99-1,-50 0 1,0-50-1,-25-99 1,-50 25 0,1 149-1,49 74 1,0 25 0,1 25-1,24 49 1,24 100 15,26-25-15,0-75-1,-1 1 1,1-1 0,-1-24-1,-24-50 1,25 0-1,-25-50 1,-25 0-16,24-49 16,1 25-1,-25 24 1,0 25 0,25 25 46,0 0-46,24 0-1,-24 50 1,0-25 0,0 0-1,0-1 1,-25 1-1,24 0 1,-24 25 0,0-26-1,0 51 1,0-50-16,0 24 16,-99 125-1</inkml:trace>
  <inkml:trace contextRef="#ctx0" brushRef="#br0" timeOffset="-58373.56">20340 3200 0,'-25'0'0,"-25"-75"16,26-24 0,-26 50-1,50-26 16,0 50-31,0-24 16,0 24 15,25-25-15,-25 75 140,0 0-140,0 0-16,0 74 15,0 0 17,0-24-17,25-75 1,-50 24 140,25 1-109,25-25 16,24 0-32,-24 25-31,0-25 15,0 0 1,49 25 0,-74 0-1,25-1-15,0 1 16,-1-25 0,26 0-1,0 0 1,-26-25-1,-48 25 95,-1 0-95</inkml:trace>
  <inkml:trace contextRef="#ctx0" brushRef="#br0" timeOffset="-57823.57">20117 3101 0,'0'24'31,"0"26"-15,49 148-1,26 1 1,-1-100 0,-74-74-1,0 0 1,0-75 31,25 0-47,-25 26 15,0-1-15</inkml:trace>
  <inkml:trace contextRef="#ctx0" brushRef="#br0" timeOffset="-57290.21">19372 4490 0,'75'-25'47,"173"-99"-47,149-25 15,818-198 1,-223 99 0,-719 173-1,-248 75 1,-25-25 15,-25 25-31,-24 0 31,24 0-15,-99-24 0,-25-1-16,25 0 15</inkml:trace>
  <inkml:trace contextRef="#ctx0" brushRef="#br0" timeOffset="-56570.74">18876 2853 0,'124'-50'62,"100"-74"-62,123-50 16,25-24 0,273-25-1,-471 148 1,-150 75 0,-48 0 30,-1 0 1,25-25-47,-25 25 16</inkml:trace>
  <inkml:trace contextRef="#ctx0" brushRef="#br0" timeOffset="-14337.63">20985 1265 0,'25'0'78,"-1"0"-62,26 0-16,24-25 31,1 0-16,-1-24 1,-24-1 0,-1 25-1,-49 1-15,25 24 63,-25-25-16</inkml:trace>
  <inkml:trace contextRef="#ctx0" brushRef="#br0" timeOffset="-13781.75">21555 645 0,'0'0'0,"0"25"15,25-25 1,0 49 0,24 1-1,-24-25 1,50 99 0,-50-75-1,24 26 1,-49-50-1,0-1 1,0-48 62,0-1-62</inkml:trace>
  <inkml:trace contextRef="#ctx0" brushRef="#br0" timeOffset="-12702.61">21853 571 0,'25'0'62,"0"0"-46,-1-25-1,51 0 1,-26-25 0,1 50-1,0-25 1,-26 25-1,1 0 17,-25 25-32,50 25 15,-50-25 17,0 24-17,0-24 1,0 25-1,-25 24 1,-25-49-16,1 49 16,49-24-1,-25-50-15,50 0 94,24 0-94,-24-25 16,50-24-1,-1-1 1,0 0 15,-74 26-15,25 24 15,0-25-15,25-50-1,-26 26 1</inkml:trace>
  <inkml:trace contextRef="#ctx0" brushRef="#br0" timeOffset="-11890.07">21927 2232 0,'-24'0'16,"48"0"77,51-24-93,-26-26 16,1 0 0,74-49-1,-99 74 1,-25 1 0</inkml:trace>
  <inkml:trace contextRef="#ctx0" brushRef="#br0" timeOffset="-11385.75">22547 1488 0,'0'25'32,"0"25"-17,0-1 1,25 26-1,25 24 1,-50-25 0,0-49-1,25 25 1,-25-25-16,24-1 16,-24 1-1,25 25 1,25-25-1</inkml:trace>
  <inkml:trace contextRef="#ctx0" brushRef="#br0" timeOffset="-10548.17">22920 1513 0,'24'-25'63,"-24"0"-63,25 1 15,0 24 1,25-25 15,-26 0-31,1 25 16,25 0-1,-25 0 1,-1 25 0,-24 24-1,0 26 1,-24 24-1,-51 0 1,26-24 0,24-50-1,50-25 79,-1-25-94,1-25 16,99-24-1,-25-1 1,-49 1 0,-50 49 30,-25 25 17,0 0-47,25-25-1</inkml:trace>
</inkml:ink>
</file>

<file path=ppt/ink/ink2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9-21T03:36:53.062"/>
    </inkml:context>
    <inkml:brush xml:id="br0">
      <inkml:brushProperty name="width" value="0.05292" units="cm"/>
      <inkml:brushProperty name="height" value="0.05292" units="cm"/>
      <inkml:brushProperty name="color" value="#FF0000"/>
    </inkml:brush>
  </inkml:definitions>
  <inkml:trace contextRef="#ctx0" brushRef="#br0">3448 3026 0,'0'-25'15,"-25"25"1,0 0 15,0 0 0,1 0-15,-1 0-16,0 0 16,-25 0-1,26 0 1,-1 0-1,-25 25 17,-24 0-17,-1 25 1,51-1 0,-26 1-1,0-25 1,1 24-1,-26 26 1,51-26-16,-1 1 16,-25-1-1,50 1 17,-50 24-17,50-24 1,0 25-1,50-1 1,-50-24 0,99 74-1,-74-75 1,50 26 0,-26-1-1,26-24 1,-1-1-1,-24 1 1,49-25 0,-25-1 15,1-24-15,-51 0-1,51 0 1,24-49-1,-49-1 1,24-24 0,-24-50-1,-1 49 1,1 1 0,-25 24-1,-25-49 1,0 50-1,0-26 1,0 1 0,-50-1-1,25-98 17,1 123-17,24 0 1,-25-24-1,0 24 1,25 26 0,-25 24 15,25-25-15,-50 0-1,1 0 1,-1-24-1,25 49 1,1 0 0,-1 0-1,0 0 17,0 0-17,-24 0 1,24 0-1</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9-07T03:24:56.063"/>
    </inkml:context>
    <inkml:brush xml:id="br0">
      <inkml:brushProperty name="width" value="0.05292" units="cm"/>
      <inkml:brushProperty name="height" value="0.05292" units="cm"/>
      <inkml:brushProperty name="color" value="#FF0000"/>
    </inkml:brush>
  </inkml:definitions>
  <inkml:trace contextRef="#ctx0" brushRef="#br0">8012 7838 0,'-25'0'109,"0"0"-78,0 0-31,-24 0 16,-1 0 15,1 0-15,24 25-1,-74 0 1,49 0 0,25-1-1,-24 1 1,24 0 0,25 25-1,-50-1 1,25-24-1,-24 50 1,49-51 0,-25-24 15,25 25-31,0 0 16,0 25-1,0-1 1,0 1-1,0-25 1,0 24 0,0-24-1,0 0 1,0 0 0,0 24-1,0 1 1,25-25-1,0-1 1,-25 1 0,24 0-1,26 25 17,-25-26-17,0 1 1,-25 0-1,74 25 1,-49-50 0,24 0-1,26 0 1,-1 0 0,-24 0-1,24 0 1,50 0-1,-74-50 17,-25 50-32,24-50 31,75-24-15,-99 24 15,25 50-16,-25-49-15,-1 49 16,-24-25 15,0 0 1,0 0-32,0 1 15,0-26 16,0 0-15,0 1 0,0-125-1,-24 75 1,24 74 0,-25 0 15,-25-74-16,50 74 1,0 0 0,-25-24-1,-24 49 1,49-25 0,-25 25-1,0 0 32,-24-25-31,24 25-1,0 0 17,0 0-1,0 0 31,1 0 1</inkml:trace>
  <inkml:trace contextRef="#ctx0" brushRef="#br0" timeOffset="4019.08">14337 7590 0,'0'0'0,"-25"0"15,-24 0 1,-1 0-1,25 0 1,0 25 0,-24-25-1,-1 50 1,25-50 0,-24 24-1,-26 26 1,26-25-1,-1 24 1,25 1 0,-49 24-1,74-49-15,-25 0 16,25 0 0,0 0-1,-25 49 1,1-24-1,-26 123 1,50 75 15,0-223-15,0 0 0,0 0 15,0 0-31,25-1 31,24 51-15,1-50-1,-50-1 1,25-24 0,24 25 15,1 0-16,-25-25 1,24 0 0,-24 0-1,25 25 1,-1-25 0,1 0-1,148 0 1,-24-50-1,-124 25 1,-25 25 0,99-74-1,24-25 1,100-124 0,25 123-1,-223 100-15,-50-24 31,25 24-31,0-25 32,24 0-17,-49 0 1,25 0 0,-25-24-1,0 24 16,0 0 16,0 0-15,-25 1-17,-24-26 1,-51 25-1,-123-99 1,49 99 0,100 25-1,49-49-15,-24 24 16,-1 0 0,0 0-1,1 0 1,-26 1-1,75-1 1,-24 25 0,-26 0 15,25 0 0,0 0-15,1 0-1,-1 0 17,25-25 46</inkml:trace>
  <inkml:trace contextRef="#ctx0" brushRef="#br0" timeOffset="6611.09">22374 7987 0,'0'-25'140,"-50"25"-124,-148-25 0,-1-24-1,26-26 1,24 26-16,99 49 16,-123-25-1,-75 25 1,198 0-1,25 0 1,0 25 15,1 0 1,-1-25-17,25 24 1,-25 1-1,-25 25 1,50-25 0,0-1-1,0 1 1,0 0 0,0 25-1,0-1-15,-24 1 31,24 49-15,0-74 0,0 0 15,24 24-15,1 1-1,0-25 1,25 49-1,-26-49 1,26 0 0,-25 0-1,0-1 1,-1 26 0,1-50-1,0 50 1,25-26-1,24 26 1,-24-50 0,-26 25-1,1-25 1,50 25 0,-26-25-1,1 24 1,-25-24-1,24 0-15,1 0 16,24-24 0,1-1-1,74 0 1,-125-25 0,1 26-1,0-1 1,99-248-1,-124 248 17,0 0-17,25 25 1,-25-24 0,25 24-1,-25-25 16,0 0-31,0 0 47,0 0 0,0 1-31,0-1-1,0 0 1,0 0 31,0 0 0,-25 1-32,25-1 32,-25 25-47,25-25 63</inkml:trace>
  <inkml:trace contextRef="#ctx0" brushRef="#br0" timeOffset="10021.66">6226 3969 0,'-25'0'266,"0"0"-251,1 25 1,-1-1 15,0-24-15,0 25-16,25 0 31,-25 49-15,1 1-1,24 24 1,0-74 0,0 0-1,0-1 1,0 1-16,0 0 31,0 0 0,24 0-15,26 173 0,24-148-1,-49-26 1,0 1-16,0 25 31,0 0-15,-1-26-1,51 1 1,-26 0 0,26 25-1,74-26 1,-75 1 0,-49-25-1,0 0 1,49 0-1,-24 0 17,123-74-17,-123 49 1,-25 0 0,-25 0-1,0 1 16,25-76-31,-1 26 32,-24 49-17,0-25-15,0 1 16,0 24 0,0 0-1,0-74 1,-24-50-1,24 100 1,-25 24 0,-25-25 15,50 25-31,-25 25 31,1 0-15,-26-24-1,50-1 1,-25 25 0,0 0-1,1 0 1,-1 0 31,0 0-16,0 0-15,0 0-1,-24 0 1,24 0 15,-50 0-15,51 0-1,-1 0 1,-25-25 0,25 25-1,1 0 1,-1 0 0,0 0-1,0 0 1,0 0 31,1 0-47,-1 0 31,-25 0-31,25 0 31,1 0-15</inkml:trace>
  <inkml:trace contextRef="#ctx0" brushRef="#br0" timeOffset="12349.68">10765 3969 0,'-25'0'125,"1"0"-94,-1 0-31,-25 0 16,25 0 0,1 0-1,-51 0 1,1 0-1,49 0 1,0 0 0,0 0-1,25 25 1,-49 24 0,49 1-1,-50-1 1,-24 199-1,74-198 1,0-25 0,0 49-1,0-24-15,0-25 16,0 24 0,0 1 30,0-25-30,25-1 0,-1 1-1,26 0 1,-25 0 0,24-25-1,-24 25 1,0-25-16,0 25 15,0-1 1,24 1 0,1 0-1,-1 0 1,-24-25 0,25 0-1,49 25 1,-74-25 15,24 0-15,1 0-1,24-50-15,-24 25 32,0 25-17,-26-25 1,26 25-1,-25-24 1,0-1 0,0 0 15,-25-25 0,24 50-15,1-99-1,-25 25 1,0 49 0,0 0-1,0-25 1,0 26 0,0-1-1,0 0 1,0 0-1,0-24 17,0-75-17,0 74 1,-25 25 0,25 0-1,-49 1 1,49-1-1,-25 0 1,-25 0 15,1 0-15,24 1 15,0 24-15,0 0-1,0 0 17</inkml:trace>
  <inkml:trace contextRef="#ctx0" brushRef="#br0" timeOffset="15005.75">14684 4018 0,'-24'0'32,"-26"0"15,0 0-32,26 0 1,-1 0-1,-25 0 1,1 0-16,-1 0 16,25 25-1,0 0 17,-24-25-17,-1 99-15,-24 75 16,-1 24-1,50-123 1,1-51 0,24 1-1,0 25 1,0-25 0,0 74 15,0-74-16,0 0 1,0-1 0,0 76-1,24-51 1,1-24 0,0 0-1,0-25 16,-25 25-15,49-25 0,-24 0-1,25 0 1,-25 24 0,49-24-1,1 25 1,-51-25-1,26 0 1,-25 0 0,49 0-1,-49 0 1,25 0 0,-26 0-1,26 0-15,0 0 31,-26-25-15,26 25 0,-50-24-1,25 24 1,0 0 0,24-50-1,-24 50 1,-25-25 15,25-24-15,0-1-16,-25 25 15,0-24 1,0 24 0,0-25-1,0 0 1,0 26-1,-100-348 1,100 223 0,0 124-1,0 0 32,0 0-47,-24 1 16,-1-1 31,25 0-32,-25 25 1,0 0-16,0 0 31,1 0 0,-1 0-15,25-25 15,-25 25 1</inkml:trace>
  <inkml:trace contextRef="#ctx0" brushRef="#br0" timeOffset="17661.82">17611 4614 0,'-24'0'328,"-1"0"-297,0 0 1,-25 24-17,50 1 1,-25 0-1,1 0 1,-26 0 0,50-1-16,-25-24 15,25 25 1,-25 50 0,-24 98-1,49-148 16,0 0-15,0 0 0,0 24-1,0-24 1,0 25 0,0-25-1,0-1-15,0 26 16,25 24-1,-1-24 1,26 0 0,-25-26 15,-25 1-15,25 0-1,24 0 1,26 0-1,74 74 1,-1-50-16,-73-24 16,-50-25-1,24 0 17,50 0-17,-74 0 1,74 0-1,-24 0 1,173-25 0,-99-99-1,-50 25 1,-49 74 0,-26 1-16,1-26 15,0 0 1,0 26-1,0-76 1,-25 26 0,0 24-1,0-24 17,0 49-1,0 0 0,-25 25 0,-50-24-15,-123-125-16,24 99 16,25-74-1,1 50 1,98 74-1,-24-50 1,49 25 15,-25 25-15,-49-49 0,-75-26-1,1 26 1,123 24-1,0 25 1,26 0 0,-1 0-1,0 0 17,0 0 93,25 25-79,0-1-30,0 1 0,0 0-16,0 25 15,0-26 32,0 1-16,0 25 1</inkml:trace>
  <inkml:trace contextRef="#ctx0" brushRef="#br0" timeOffset="23144.62">7640 7863 0,'0'-25'78,"-124"-248"-63,-25-74 1,50 74 0,74 100-16,0 123 15,0 0 1,25 1 0,-24-1-1,-1-24 1,0 49-1,25-49 1,-25-1 0,0 1-1,25 24 1,-24 25 15,-1 1 0,25-1-15,0-25 0,0 25 218,-25 1-218,-25-51-1,-49-49 1,49 99 0,50-24-16,0 24 15,-24 0 1,-1 0 15,25 0-15,0 1-16,0-1 15,-25 25 1,25-25 0,0 0 62,0 0-63,0 1 1,0-26 0,0 25-1,0 0 1,0 1 15,0-1-15,-25 25-1,25-25 1,0 0 15,0 0 32,0 1-16,-25-1-16,25 0 0,-24 25 0,24-25-15,0 0 31,-25 25-32</inkml:trace>
  <inkml:trace contextRef="#ctx0" brushRef="#br0" timeOffset="28550.68">8458 8731 0,'0'0'0,"50"-25"109,24 1-93,274-100-16,24 74 15,-223 50 1,-100-25 0,125 25-1,123 0 1,-148 0-1,-74 0 1,520 0 0,-372 0 15,1 0-15,-76-25-1,175 25 1,-249 0-1,100 0 1,-25-24 0,-75 24-16,-49 0 31,0 0 0,0 0 235,24 0-266,249-25 15,-75 0 1,50 25 0,-149 0-1,-99 0-15,24 0 16,-24 0 0,0 0 30,0 0 1,0 0 94,-1 0-79,1 0 32,0 0-78,0 0 15,0-25 0,24 25-15,1 0 0,-1 0-16,-24 0 46</inkml:trace>
  <inkml:trace contextRef="#ctx0" brushRef="#br0" timeOffset="30566.74">14312 7317 0,'0'0'16,"25"-223"-16,25 50 15,-25-1 16,-1-124-15,-24 75 0,0 173-16,0 1 15,0 24 1,0-25 0,0 1-1,0-50 1,0-150-1,-24 1 1,24 174 0,0 49-1,0 0 17,0 1-32,0-1 31,0 0-16,0 0 32,0 0-15,0 1-1,0-1 63</inkml:trace>
  <inkml:trace contextRef="#ctx0" brushRef="#br0" timeOffset="32294.78">14287 7689 0,'0'-24'15,"25"24"79,-25-25 218,0-25-265,0-24-31,0 49-16,0 0 16,0 0-1,0 1 48</inkml:trace>
  <inkml:trace contextRef="#ctx0" brushRef="#br0" timeOffset="34721.61">14908 7764 0,'49'-50'62,"150"-99"-46,-75 75 0,0-25-16,0-50 15,0-49 1,-25-51 15,149-48-15,-50 173-1,-74 25 1,-74 49 0,74-24-1,-99 24 1,0 25-1,0 0 1,-1-24 0,1 24-1,0 0 17,-25 0-17,50 1 16,-26-1-15,76 0 0,48-50-1,-123 51 1,0 24 15,0 0 32,-25-25-48,25 25 1,-1-25 31,-24 0-32,25 25 1,-25-25 0,25 25 62,0-24-63,-25-1 32,25 25-31,-25-25 0,24 25 46,-24-25-31,25 25-15,0-25 0,0 25 30</inkml:trace>
  <inkml:trace contextRef="#ctx0" brushRef="#br0" timeOffset="36950.24">15528 8210 0,'74'0'62,"249"0"-46,73 0 0,-222 0-1,124 0 1,123-49-1,-123-26 1,-124 26 0,-1 24-1,323 0-15,-247 0 16,-150 25 15,-74 0-15,24 0-1,-24 0 251,0 0-250,198 25-1,0 25-15,50-1 16,0-49 0,-75 50-1,-148-25 1,0-25-1,49 25 1,-25-1 0,-49-24-1,0 0 1,0 0 0,24 0-16,-24 0 15,0 0 16,0 0 1,-1 0 30,1 0-15,0 0-31,0 0-1,24-24 1,51 24 0,-75 0-1,-1 0 1,1 0-1,0 0 17,0 0-1</inkml:trace>
  <inkml:trace contextRef="#ctx0" brushRef="#br0" timeOffset="39342.3">7739 8136 0,'0'25'125,"25"0"-110,0-1-15,-25 1 16,0 0 0,24 0-1,-24 24 16,0-24 16,0 0 0,25 0-16,-25 0 1,25 24-17,-25-24 1,0 0 15,25 0 16</inkml:trace>
  <inkml:trace contextRef="#ctx0" brushRef="#br0" timeOffset="41478.36">13915 8012 0,'25'0'78,"-25"-25"-47,25 25-15,25 0-1,-1-25 1,-24 25 15,0 0-31,0 0 32,-1 25-17,1-25 1,-25 25-1,25 25 17,-25-26-17,0 26 1,0-25 0,-25 0-16,0 24 15,-24-24 1,24 25-1,-74 24 1,74-49 15,0-25 1,75 0 30,49 0-46,75-50-1,-150 50 1,1 0 0,0 0 15,0 0-16,0 0 1,0 0 31,-1 0-16</inkml:trace>
  <inkml:trace contextRef="#ctx0" brushRef="#br0" timeOffset="44059.81">21431 8062 0,'0'-25'62,"0"0"94,25 0-124,0-25-17,0 26 1,74-1 0,-25 0-1,-49 25 1,0-25-1,0 25 1,0 0 15,-25 25 16,0 25-16,0-1-31,-25-24 32,25 0-17,-25 0 1,0-25 0,50 0 140,0 0-141,-25 25 1,25-25 0,-25 24 15,0 1 0,0 0-15,-100 173-1,-123 50 1,99-148 0,99-100-1,0 24 1,1-24 15</inkml:trace>
  <inkml:trace contextRef="#ctx0" brushRef="#br0" timeOffset="48931.59">10542 4192 0,'0'25'140,"0"0"-140,-25-1 16,25 1 15,0 0 0,0 0-15,0 0 15,-25-25-15,25 24 15,0 1 16,-24-25-31,24 25 15,0 0 16,49-25 78,50 0-110,-49 0 1,49 0 0,100 0-1,-175 0-15,1 0 16</inkml:trace>
  <inkml:trace contextRef="#ctx0" brushRef="#br0" timeOffset="50137.21">10790 4316 0,'0'50'16,"0"-26"-1,0 76 1,0-76 0,-25 1-1,25 0 79,0 0 0,0 0-79,0 74 1,0-50 0,0-24-1,0 0 48</inkml:trace>
  <inkml:trace contextRef="#ctx0" brushRef="#br0" timeOffset="52217.25">6548 4341 0,'0'25'15,"0"-1"16,25 1 204,0-25-204,0 0-15,0 0-16,-1 0 15,1 0 1,0 0 0,0 0-1,-25 25 1,25 0 15,-25 0-15,0-1-1,0 26 1,0-25 0,0 0-1,-25-1 16,0 1-15,0-25 0,0 0-1,1 0 32,-1 0-31,0 0 62</inkml:trace>
  <inkml:trace contextRef="#ctx0" brushRef="#br0" timeOffset="53460.58">6573 4341 0,'223'0'125,"50"0"-109,-74 25-16,-75-25 16,-75 24-1,-24-24 16,0 0 16</inkml:trace>
  <inkml:trace contextRef="#ctx0" brushRef="#br0" timeOffset="57552.55">18008 4787 0,'0'0'0,"-25"0"32,1 25 77,-1 74-93,-50 75-1,1 74 1,0-50-1,74-123 1,-25-1-16,25-49 16,0 0 31,0 0-32,0 24 16,0-24-15,0 0 0,0 0-16,25-25 31,-1 0 0,1 0-15,0 0-1,25 0 17,-26 0-1,-24-25-15,25 0-16,25 0 15,-1 25 1,-49-25-1,25 25 1,-25-24 0,0-1-1,0 0 32,0 0 0,0 0-16,0 1 1,-25 24-1,25-25 0,-24 25-15,-1 0 15,0 0 0,25-25 0,-25 25-15,0 0 31,1 0-47</inkml:trace>
  <inkml:trace contextRef="#ctx0" brushRef="#br0" timeOffset="59991.04">14362 4440 0,'50'0'140,"24"0"-124,124 25 0,-173-25-1,0 0 1,0 0 31,-25 25 62,0-1-78,0 1-15,0 25 0,0-1-1,-50-24 1,50 0-1,0 0-15,-25-25 47,25 25-31,0-1 15,0 1 16,-24 0 16,24 0-32,0 0-16,0 0 1,0-1 15,-25-24-15</inkml:trace>
  <inkml:trace contextRef="#ctx0" brushRef="#br0" timeOffset="61083.27">14511 4688 0,'49'0'47,"1"0"-31,24 0-1,-24 0 1,24 0 0,-49 0-1,0 0 63,0 0-15,0 0-32</inkml:trace>
  <inkml:trace contextRef="#ctx0" brushRef="#br0" timeOffset="67113.7">10964 3994 0,'-25'0'235,"0"0"-220,0 0 16,0 0 16,1 0 78,-1 0-31</inkml:trace>
  <inkml:trace contextRef="#ctx0" brushRef="#br0" timeOffset="81819.63">13841 11757 0,'-25'0'31,"25"25"16,0 149-31,0 49-1,0-24 1,50-125 0,-50-24-1,0-26 1,25-24-1,-25 25-15,0-74 141,0-26-125,0 1-1,0 49-15,0 0 16,-25-49 15,25 24-15,0 25-1,0 0-15,0 1 16,0-1 15,0 0-15,0 0 15,0 0 16,0 1-16,0-1-15,0 0 0,25 0-1,-1 0 1,1 25-1,0-24 1,0-1 0,0 25-1,-1 0 1,1 0 0,0 25 15,-25-1 0,25-24-15,-25 25-1,0 50 1,-25-1 0,0-24-1,0-26 1,25 1-1,-24-25 1,-1 0 15,0 0-15,25 25 15,50-25 110,-26 0-126,1 0-15,0 0 16,0 0 0,0 0 15,-1 0-15,1 25-1,-25 0 1,25-25-1,-25 25 1,0-1 47,-25 1-48,-24 25 1,-1 24-1,25-49-15,0 0 16,1-25 0,-1 25-1,0-25 1,0 24 0,-24-24-1,24 0 1,0 0 78</inkml:trace>
  <inkml:trace contextRef="#ctx0" brushRef="#br0" timeOffset="84564.03">14337 11881 0,'0'25'140,"0"0"-124,25 25 0,0-1-1,0 50 1,-25-74 15,0 0-31,0 0 16,0 0 15,0 0 16,24-1-31,-24 1-1,25 0 16,-25 0 110,0-50 47,0-25-173,-25 26 1,-24-76-1,49 75 1,0 1-16,0-26 16,-25 50-1,25-25 48,0 0-1,0 1-15,0-1-31,0 0 78,50 25-94,-1-25 15,100-74 1,25 49-1,-100 50 1,-24-24 0,-75 48 156,-124 100-157,-49 75 1,-1-25-1,75-50 1,74-50 0,26-49-1,24 0 1,-25-25 0,248 0 155,-74 0-155,-75 0 0,-49 0-16,25 0 15,-25-25 17,-25 0 46,24 25-63</inkml:trace>
  <inkml:trace contextRef="#ctx0" brushRef="#br0" timeOffset="86036.07">15156 11807 0,'-25'0'125,"0"50"-110,0-1 1,25 1 0,0-25-1,0-1 1,0 1 0,0 0 30,25 0-46,0 0 16,24-25 0,-24 24-1,50-24 1,-51 25 0,-24 0 15,0 0 16,-124 223-32,-49-124 1,123-74-16,25-26 31,1-24-15</inkml:trace>
  <inkml:trace contextRef="#ctx0" brushRef="#br0" timeOffset="86780.21">15652 11708 0</inkml:trace>
  <inkml:trace contextRef="#ctx0" brushRef="#br0" timeOffset="88212.24">15751 12601 0</inkml:trace>
  <inkml:trace contextRef="#ctx0" brushRef="#br0" timeOffset="92613.42">16867 11336 0,'0'25'171,"0"49"-155,0 0 0,0 26-1,25 48 1,-25-73 0,25 98-1,-25-123 1,0 0 15,0-26 0,25 1-15</inkml:trace>
  <inkml:trace contextRef="#ctx0" brushRef="#br0" timeOffset="93653.43">17264 12030 0,'0'50'156,"0"148"-156,-25-123 15,0-50 1,25 49 0,0-49-1,0 0 32</inkml:trace>
  <inkml:trace contextRef="#ctx0" brushRef="#br0" timeOffset="106363.37">17760 11485 0,'25'0'125,"0"0"-109,24 0 0,1 0-16,0 0 15,-1 0 1,-24 0-1,0 24 1,-25 1 31,0 74-31,-50 100-1,1-150 1,-1 1-1,25-50 1,0 25 0,1-25-1,24 25 17,-25-25 61,25 24 32,25-24-109,24 0 0,50 0-16,149 0 15,-173 0 1,-50 0-1,-1 0 1,1 0 15</inkml:trace>
  <inkml:trace contextRef="#ctx0" brushRef="#br0" timeOffset="106989.01">18504 11981 0</inkml:trace>
  <inkml:trace contextRef="#ctx0" brushRef="#br0" timeOffset="108213.04">18554 11931 0,'0'25'94,"0"0"-79,0-1 1,0 1 0,0 0-1,0 0 1,0 0 187,0-1-140,0 1-17,0 0 1</inkml:trace>
  <inkml:trace contextRef="#ctx0" brushRef="#br0" timeOffset="109805.09">18951 11410 0,'0'75'16,"-75"173"-16,26-100 15,24-73 1,25-50 0,-25 24-1,50-49 173,74 0-173,75-25 1,-1 25 0,-148 0-1,0 0 1,0 0 31,0 0 15</inkml:trace>
  <inkml:trace contextRef="#ctx0" brushRef="#br0" timeOffset="110765.11">19248 11832 0,'0'74'46,"0"25"-30,0-24 0,0-50-16,0-1 15,0 26 1,0-25 0,0 0 15</inkml:trace>
  <inkml:trace contextRef="#ctx0" brushRef="#br0" timeOffset="112045.14">19769 12030 0,'0'25'78,"0"25"-62,0-26 15,-24 1-16,24 0 64,0 0 46,0 0-79,0 0 1</inkml:trace>
  <inkml:trace contextRef="#ctx0" brushRef="#br0" timeOffset="113941.19">20141 11385 0,'0'50'141,"-24"173"-126,-1-148-15,25-26 32,0-24-32,0 0 15,49-25 110,1 0-125,0 0 16,-26 0 15,1 0-15,-25 25 15,25-25-15,-25 24-1,0 1 16,0 0 16,-25 25-31,-49-26 0,49 26 15,0-50-16,-74 50-15,25-26 32,49-24-17,0 0 48</inkml:trace>
  <inkml:trace contextRef="#ctx0" brushRef="#br0" timeOffset="115141.22">20166 11410 0,'25'0'15,"25"0"1,24 0-1,0 0 1,1-25 0,-50 25-1,49 0 1,-49 0 0</inkml:trace>
  <inkml:trace contextRef="#ctx0" brushRef="#br0" timeOffset="116469.25">20637 11981 0,'0'24'16,"0"1"78,0 25-63,0 49-31,0-49 16,0-1-1,-24-49 1,24 25-1,0 0 1,0 0 156</inkml:trace>
  <inkml:trace contextRef="#ctx0" brushRef="#br0" timeOffset="125517.49">21059 11410 0,'25'-25'125,"0"1"-109,0 24 0,24 0-1,26 0-15,-26 0 32,-49 24-32,50 1 31,-50 0-16,0 25 1,0-1 0,0 26-1,-50-1 1,1-24 0,-1-1-1,50 1 1,-25-50-1,50 0 110,0 0-109,0 25 0,-1-25 15,-24 24-15,0 26 15,0 24-16,0-49 1,0 0 0,-24 25 15,-1-26-15,0-24-16,0 0 15,0 0 79</inkml:trace>
  <inkml:trace contextRef="#ctx0" brushRef="#br0" timeOffset="126509.52">22076 11733 0,'0'74'62,"0"-49"-62,-99 223 16,25-50 0,49-24-1,0-124 1,25-26-16,0 1 31</inkml:trace>
  <inkml:trace contextRef="#ctx0" brushRef="#br0" timeOffset="128032.23">22572 11212 0,'0'25'63,"-49"24"-48,24 26-15,25-51 16,-25 51 0,25-50-1,0-1 32,0 1-31,0 25-16,0-1 15,0-24 17,0 0-17,0 0 1,25-25-1,0 25 32,24-1-31,1-24 0,-25 0 15,-1 0-31,1 0 15,25 0 17,-25 0-17,24 0 1,-24 0-16,25 0 16,-50-24 15,25 24-16,-25-25 32,0 0 16,0 0-48,-25 25 1,0 0 0,-25-25-1,26 25 17,-26 0-1,0 0-16,25 25-15,1-25 16,24 25 15,-25-25-15,0 0 15</inkml:trace>
  <inkml:trace contextRef="#ctx0" brushRef="#br0" timeOffset="129064.26">23341 11658 0,'0'50'78,"0"24"-62,0 1-16,0-1 16,-25-49-1,25 0 32,0-1-31,0 1-1,0 25 1,0 24 0,0-24-1,0-25 1,0 24 0</inkml:trace>
  <inkml:trace contextRef="#ctx0" brushRef="#br0" timeOffset="130672.29">23614 10988 0,'50'0'187,"-26"0"-187,76 0 16,-76 0-1,1 0 1,0 0 0,0 0-1,0 0 32,0 0 0,-1 0-16,1 0-15,-25 25 78,0 25-94,0 173 15,-25-49 1,25-100-1,0-49 1,0 0 0,0 0 15,0-1 0,0 1 63,0 0 62</inkml:trace>
  <inkml:trace contextRef="#ctx0" brushRef="#br0" timeOffset="131680.31">23664 11460 0,'24'0'16,"76"0"15,98-99-15,-123 99-1,-26 0 1,75-25 0,-49 0-1,-51 25 1,1 0 0,0 0 15</inkml:trace>
  <inkml:trace contextRef="#ctx0" brushRef="#br0" timeOffset="163548.9">16892 13469 0,'0'25'78,"0"24"-63,0 26 1,0-1 0,25 125-1,0-150 1,-25 1-1,0-25 17,0-1 30,0 1 1,0 0-48,24-25 1</inkml:trace>
  <inkml:trace contextRef="#ctx0" brushRef="#br0" timeOffset="164308.91">17314 13891 0,'0'0'0,"0"49"16,0-24-1,0 25 1,0-1-1,0-24 1,0 0-16,0 0 63,0-1 15</inkml:trace>
  <inkml:trace contextRef="#ctx0" brushRef="#br0" timeOffset="165772.96">18380 13221 0,'0'0'0,"-99"174"16,74-100-1,0-49-15,1 24 16,-1-24 15,50-25 63,24 0-94,26 0 15,-1 0 1,-49-25 0,0 25-1,-1 0 17,-24 50 46,0-25-63,-124 198 1,25-99 0,50-99-1,24 24 1,0-49-1,25 25 1,-50-25 0,26 0 62</inkml:trace>
  <inkml:trace contextRef="#ctx0" brushRef="#br0" timeOffset="166788.97">18355 13419 0,'50'0'15,"248"-99"1,-149 99-1,-125-25 1,1 25 0,0 0 31</inkml:trace>
  <inkml:trace contextRef="#ctx0" brushRef="#br0" timeOffset="167501">18951 13841 0,'0'-25'16,"0"50"93,0 0-93,0 0-1,-25-25 1,0 24 0</inkml:trace>
  <inkml:trace contextRef="#ctx0" brushRef="#br0" timeOffset="169175.62">19720 13221 0,'0'25'78,"-50"74"-62,-49 149-1,-50 50-15,75-174 16,24-100 0,50 1 30,25-25 33,0 0-64,49-25 1,-49 25-1,24 0 1,1 0 0,0 0-1,-50-24 17,25 24-17,-1-25 16,26 0-15,-25 25 15,0 0-15,-1 0 46,-24-25-30,25 0-1,0 1 0,0 24-31,0 0 31,-1 0-15</inkml:trace>
  <inkml:trace contextRef="#ctx0" brushRef="#br0" timeOffset="170071.65">19794 13791 0,'0'25'78,"0"0"-63,0 0 1,0 0 0,0-1-1,25 1 1,-25 0 15,0 0-31,25 49 47,-25 1-31,25 73-1,-25-123 1,0 0 0</inkml:trace>
  <inkml:trace contextRef="#ctx0" brushRef="#br0" timeOffset="171055.67">20017 13990 0,'0'49'188,"0"224"-157,25-124-15,-25-124-16</inkml:trace>
  <inkml:trace contextRef="#ctx0" brushRef="#br0" timeOffset="172631.71">20340 13444 0,'0'-25'94,"124"1"-78,-50-1-16,-49 0 15,0 25 1,0 0 0,-1 0 15,1 25-16,-25 0 1,25 24 0,-25-24-1,0 0 1,0 24 0,0-24-1,0 25 1,-25 24-1,-24-49 1,49 25 0,-25-50-1,50 0 110,24-50-109,26 50 0,49-25-1,-75 0 1,1 1-1,-25 24 1,0 0 62,-1 0 16</inkml:trace>
  <inkml:trace contextRef="#ctx0" brushRef="#br0" timeOffset="173751.74">21258 13618 0,'0'0'0,"24"0"15,-24-25 1,0 0-1,25 25 32,-25-25-31,0 75 171,0 49-171,0-24 0,0-26-1,-25-49 1,25 25 0</inkml:trace>
  <inkml:trace contextRef="#ctx0" brushRef="#br0" timeOffset="-211617.63">21654 13221 0,'25'0'141,"25"25"-126,24-25 1,100 0 0,-124 0-16,-1 0 15,1 0 1,-50 25 93,0 24-93,-25 199 0,-25-74-1,50-149 1,0 24-1,0 1 1,0-25 0,0-1 15,0 1 0,0 0 0</inkml:trace>
  <inkml:trace contextRef="#ctx0" brushRef="#br0" timeOffset="-210673.6">21803 13692 0,'50'0'62,"49"-25"-62,124-24 16,-49 24-1,0 0 1,-150 0 0,26 25 15,-50-24-15,25 24-16</inkml:trace>
  <inkml:trace contextRef="#ctx0" brushRef="#br0" timeOffset="-209705.58">22820 13866 0,'0'99'125,"-124"174"-109,75-124-16,49-124 31</inkml:trace>
  <inkml:trace contextRef="#ctx0" brushRef="#br0" timeOffset="-208129.53">23267 12923 0,'-25'75'94,"-49"123"-79,-1 75 1,75-124 0,0-100 15,0 1-15,0-25 15,25 0-16,0-1 1,0 1 0,24-25 15,-24 0 0,25 0 0,-26 0-15,1-25 0,25-49-1,49-100 1,-49 75 0,-26 99 15,-24-25 16,-49 25 0,-26 0-32,26-24-15,24 24 31,0 0 1,0 0-17,1 24 48,-1-24-16,25 25-32</inkml:trace>
  <inkml:trace contextRef="#ctx0" brushRef="#br0" timeOffset="-207049.5">23713 13419 0,'0'50'78,"0"49"-63,0-24 1,0-51-16,0 1 16,0 0-1,0 0 32</inkml:trace>
  <inkml:trace contextRef="#ctx0" brushRef="#br0" timeOffset="-205857.48">23937 12973 0,'24'0'110,"26"0"-95,-25 0 1,0 0-16,-1 0 16,1 0-1,-25 25 1,0 24 0,0 1-1,0-25 1,25-25 78,25 0-79,123 0 1,-98 0-1,-51 0 1,26 24 0,-25 1-1,-25 0 17,0 74-17,-124 224-15,-25-174 16,124-100-1,-24-24 1,49 0 15,-25-25-15</inkml:trace>
  <inkml:trace contextRef="#ctx0" brushRef="#br0" timeOffset="-184561.25">10468 5035 0,'-25'0'188,"-50"75"-172,-222 123-1,98 1 1,-98 98-1,98-148 1,125-25 0,74-74-1,-298 198 1,149-50 0,50-49-1,0-25 1,-50 75-16,99-100 15,26-50 1,-1-49 15,-50 75-15,75-50 15,-24-25 0,24 24-15,-25 26 0,0 0-1,25-26 1,-25 1 0,0-25-1,25 25 1,0 0-1,-24-25 1,24 25 0,-25-25-1,25 24 17,0 1 14,0 0 48,-25-25-47,25 25-31,-25 24-1,25 51 1,-25-76 0,25 1 15,-24-25 47</inkml:trace>
  <inkml:trace contextRef="#ctx0" brushRef="#br0" timeOffset="-181812.19">14312 15875 0,'0'25'31,"25"24"-15,-25-24-16,25 25 16,-25-1-1,25 1 16,-25-25-31,25 0 32,-25 24-1</inkml:trace>
  <inkml:trace contextRef="#ctx0" brushRef="#br0" timeOffset="-180580.16">14139 15974 0,'24'0'16,"-24"-25"-1,25 1 1,99-26-16,0-74 15,-99 124 1,25 0 15,24 0-15,-24 0 0,-1 0-1,-24 0 32,0 25-31,0 24-1,-25-24 1,0 0 0,0 0-1,0 173 1,-50-24-1,50-125 1,-25-24 0,1 25-1,24 0-15,-25-26 16,-25 76 0,-123 123-1,73 0-15,75-198 16,25 0-1,-24-25 1,-1 0 15,0 0 32</inkml:trace>
  <inkml:trace contextRef="#ctx0" brushRef="#br0" timeOffset="-176569.43">15156 16148 0,'0'-25'63,"0"-49"-47,24-150-1,1 26-15,-25 148 16,0 26 15,0-1 0,0 0 1,0 0-1,0 0 16,0 50 78,0 74-110,0 125-15,50-1 16,24 0 0,-49-173-1,-25-26 1,25 1-1,0 0-15,0 25 32,-25 24-17,99 273 1,-74-322 0,-1 25-1,-24-25 1,0-1-1,0 1 17,25-25-1,-124-223 94,74 149-125,0 49 16,-49-149-1,74 149 1,0 1-1,0-1 1,0 0 31,-25 0-31,25 0-1,0 0 1,-25-24-1,0-1 17,25 25-17,-24 1 1,-1-1 0,25 0 46,25 25 110,24 25-156,1-25-16,24 25 15,-49-25 1,0 0-1,0 0 17,0 0 15,-25-25-16,24 0 0,-24-25-15,0 26-1,0-1 1,0-25 0,0 25-1,0 1 1,0-1 31,0 0 0,0 0-16,-24 25 109,24 25-46,0 0-78,0 24-16,0 1 15,0-25 17,24-25-17,26 25 17,-25-1 14,24-24-46,-49 25 32,25-25-17,-25 25 17,0 0-17,0 0 16,0-1-15,0 1 0,-25 25-1,1-50 1,24 25 31,-25-25-32</inkml:trace>
  <inkml:trace contextRef="#ctx0" brushRef="#br0" timeOffset="-174049.37">16297 16396 0</inkml:trace>
  <inkml:trace contextRef="#ctx0" brushRef="#br0" timeOffset="-152748.1">17214 15429 0,'0'24'188,"0"224"-188,0-49 15,0-26 1,0-49 0,0-99-1,0 0 1,0 0-1,0 0 1,0-1 62,0 1 188,0 0-251,0 0 1,25-25 15,-25 25-15</inkml:trace>
  <inkml:trace contextRef="#ctx0" brushRef="#br0" timeOffset="-151612.08">17711 16346 0,'0'50'110,"0"24"-110,0-49 15,0 0 1,0 0 62,0 0 125</inkml:trace>
  <inkml:trace contextRef="#ctx0" brushRef="#br0" timeOffset="-139867.78">18207 15478 0,'-25'0'78,"50"0"31,24 0-93,1 0-1,-25 0 1,-1 0 0,1 0 15,0 0-16,0 0 1,0 25 15,-25 0-15,24 0 0,1 24-1,-25-24 1,0 25-1,0-1 1,0 1 0,0-25-1,0-1 17,0 1-32,0 0 15,-49 0 16,-1 24-15,-24 26 0,49-75-1,0 25 1,0-25 15,25 24-31,-25-24 16,1 0-1,-26 0 1,0 0 0,1 0-1,24 0 1,0 0 0,0 0-1,75 0 204,-25 0-203,24 0-1,-24 0 1,50 0-16,-51 0 15,1 0 1,0 0 0,0 0-1,0 0 17,-1 0-17,1 0 1,25 0 15,-25 0 0,-1 0 1,26 0-1,-25 0-31,25 25 15,-1-25 1,1 0 15,24 0-15,-49 0 0,0 0 30,0 0 1,-1 25-15,1-25-17,0 0 1,0 0 31,0 0 62,-1 0-46,1 0-17,0 0 1,0 0 0,0 0-16,-1 0 48,1 0 46,0 0 0,0 0-79,0 0 111</inkml:trace>
  <inkml:trace contextRef="#ctx0" brushRef="#br0" timeOffset="-129825.66">19621 16148 0,'0'25'218,"-25"24"-202,25 1 0,-25-25 30,25-1-30,0 1 78,-25-25-63,25 25 0,0 25 1,-50-1-17,50-24 16</inkml:trace>
  <inkml:trace contextRef="#ctx0" brushRef="#br0" timeOffset="-127353.59">19695 15478 0,'25'-25'156,"0"1"-156,24-1 15,-24 0 1,25 25 0,-26 0-1,26 0 1,-25 0 0,24 0 30,-24 0-30,-25 50 15,25-26-15,0 1 15,-25 0-15,0 0 15,0 0 0,0-1-15,0 1 15,-25-25-15,0 0 62,0 25-62,-24-25 15,24 50-31,0-50 15,50 0 282,0 24-281,24 1-16,-24-25 16,25 25-1,-25-25 1,-25 25-1,24-25 32,-24 25-31,25-1 15,0 1 16,-25 0-47,0 0 47,0 0-31,0-1-1,-25 26 1,-24-50-1,24 50 1,-50 123-16,51-148 31,-1 0-31,0-25 32,0 0-17</inkml:trace>
  <inkml:trace contextRef="#ctx0" brushRef="#br0" timeOffset="-125273.53">9054 9798 0,'25'0'94,"198"0"-78,-99 0-1,-50 0 1,1 0-1,197 0-15,1 0 16,-74 0 0,98 0 15,75 0-15,-123 0-1,98 0 1,-99 0-1,-75 25 1,-98-25 0,-1 0-16,174 0 15,-24 0 1,-100 0 0,0 0-1,-100 0 16,1 0 204,298 0-220,222-50-15,249-74 16,-25 0 0,-50 50-1,100-26 1,-124 76 0,-323 24-1,-50 0 1,25 0-16,25 0 31,-248 0-31,-49 0 16,-50 0-1,-1 0 17,1 0 14,0 0 17</inkml:trace>
  <inkml:trace contextRef="#ctx0" brushRef="#br0" timeOffset="-124081.5">19124 9054 0,'50'25'125,"148"49"-109,75 50 0,-25 0-1,-124-74 1,-124-1 0,25-49-1,0 0-15,-25 25 31,25 0-15,-25 0 93,-149 74-77,-248 74-17,-25-49 1,174 25 0,124-74-1,100-75 1,-1 0 46</inkml:trace>
  <inkml:trace contextRef="#ctx0" brushRef="#br0" timeOffset="-121479.05">20538 15726 0,'0'25'141,"0"0"-126,0 0 1,0-1 0,0 1-1,0 0 32,0 0-16,0 0 1,0-1-17,0 1 16,0 0 16,0 0-15,0 0-17,0-1 1,0 1 15,0 0-31,0 25 16,0-26-1,-25 26 1,25-25 15,-24 24 47</inkml:trace>
  <inkml:trace contextRef="#ctx0" brushRef="#br0" timeOffset="-110169.14">13866 7193 0,'25'50'31,"-1"-25"-15,-24 0 31,0-50 15,0-248-46,0-124 0,-24 124-1,-1 50 1,0-25-16,0-50 31,0 199-15,25 74-1,0-74 1,0 49 0,0 26-1,0-26 1,0 0 0,0-24-16,-24 49 31,24 0 16,-25 1 15</inkml:trace>
  <inkml:trace contextRef="#ctx0" brushRef="#br0" timeOffset="-109089.09">13519 5159 0,'0'-24'78,"0"-76"-62,49-73-16,1-1 31,24-74-31,-49 223 16,-25 0-1,25 25 95,-25 50-32,25 173-78,-1-148 16,1-1-1,0-24 1,0-1-1,0 199 1,24-124 0,-49-74-1,0-25-15,25 0 32,-25-1-1</inkml:trace>
  <inkml:trace contextRef="#ctx0" brushRef="#br0" timeOffset="-107121.05">20737 15180 0,'49'0'94,"1"0"-78,49 0-1,-24 0 1,173 25 0,-75 0-16,-148 0 15,0-25 1,-25 25 140,0 24-125,0 1-15,0 49 0,-50 124-16,1-49 15,49-124 1,0-26 0,0 1-1,-25 25 1,25-1-16,0-24 31,-25-25 0,25 25-15,0 0 31</inkml:trace>
  <inkml:trace contextRef="#ctx0" brushRef="#br0" timeOffset="-105945.02">21134 15701 0,'49'-24'62,"100"-1"-46,25 0 0,-100 25-1,-49 0 1,0 0 0,-1 0 124,1 0-93,0 0 16,0 0 15,0 0-47,0 0-15,-1 0-1</inkml:trace>
  <inkml:trace contextRef="#ctx0" brushRef="#br0" timeOffset="-104904.99">22200 15677 0,'0'24'62,"0"1"-46,0 50 0,-25 24-1,25-50 1,-24 26-1,-1-1 1,0 1 0,25-51-16,0 1 15,0 0 79</inkml:trace>
  <inkml:trace contextRef="#ctx0" brushRef="#br0" timeOffset="-102929.54">22597 15106 0,'0'25'297,"-50"273"-297,26-100 16,24-148-1,0-26 1,0 1 0,0 0-1,0 0 1,0 0 0,0 24 15,0 1-16,0-25 1,0-1 0,0 1-1,24-25 17,1 50-1,0-50-16,0 0 17,0 0-17,24 0 1,274 0 0,-199 0-1,-99 0 1,-1 0-1,-24-25 1,25 25 0,-25-25-1,0 0 1,0 1 15,0-1 0,-25 0-15,1-25 0,-1 50-16,0 0 15,0 0 1,0 0 0,1 0 15,-26 0 0,25 0-15,0 0-1,-49 0 1,49 0 0,25 25-1,-25-25 16,1 25-31,-1 0 16,0-25 0,0 25-1</inkml:trace>
  <inkml:trace contextRef="#ctx0" brushRef="#br0" timeOffset="-102241.53">23341 15875 0,'0'0'0,"0"198"0,0 125 16,0-273-1,25 24 17,-25-49-17</inkml:trace>
  <inkml:trace contextRef="#ctx0" brushRef="#br0" timeOffset="-99957.02">13271 9302 0,'-50'0'94,"-223"74"-78,-25 1-1,26-26 1,-150-24 0,0 0-16,50 0 15,-25-25 1,-124 148-1,100-123 17,222-25-17,150 0 1,-1 0 0,0 0-1,-74 0 1,100 0-1,-1 0 1,0 0 0,0 0 93,0 0-93,-24 0-16,-1-25 15,1 25 1,24 0 0,0 0 15,0 0-16,25-24 48,-25 24 218</inkml:trace>
  <inkml:trace contextRef="#ctx0" brushRef="#br0" timeOffset="-98756.98">9029 9947 0,'0'0'0,"-75"-50"16,-98-24-1,24-1 1,0 1-1,-24 24 1,173 25 0,-25 25-1,0 0 32,25-24-16,0-1 48,50 0-64,49 0 1,-25 25-1,100-49 1,-100 49 0,-24-25-16,-25 0 15,-1 25 1,1 0 109</inkml:trace>
  <inkml:trace contextRef="#ctx0" brushRef="#br0" timeOffset="-96054.78">23862 15007 0,'0'49'109,"-25"150"-109,25 99 16,0-100 0,0-148-1,0-1 1,25-49 109,25 0-109,49 0-1,-74 0 1,24 0-1,-24 25 1,0-25 0,-25 25-1,0 0 1,25 49 0,-25-49-1,0 0 1,0-1-1,-25 1 17,-124 99-32,-25-49 15,26-51 17,-76-24-17,76 0 1,73 0-1,50 0 1</inkml:trace>
  <inkml:trace contextRef="#ctx0" brushRef="#br0" timeOffset="-95190.75">23738 15180 0,'149'0'63,"74"-24"-48,-49-1 1,-125 25 15,-24 0 32</inkml:trace>
  <inkml:trace contextRef="#ctx0" brushRef="#br0" timeOffset="-94318.72">24879 15925 0,'-25'0'78,"25"198"-62,-74 25-1,49-74 1,-25-99 0,50 24-1,-24-49 1,24 0-1,-25-25 17,25 25 30</inkml:trace>
  <inkml:trace contextRef="#ctx0" brushRef="#br0" timeOffset="-93030.69">25350 15081 0,'-24'25'63,"-51"173"-48,50-49 1,25-124 0,0 0-16,0 0 31,0 0 63,25-1-47,248 1-32,-99 0 1,-150-25-1,1 0-15,0 0 16,0 0 0,0 0 15,-1 0 78,26-25-77,49 0-17,-74 25 1,0 0-1</inkml:trace>
  <inkml:trace contextRef="#ctx0" brushRef="#br0" timeOffset="-92038.68">25797 15404 0,'0'25'94,"0"198"-78,0 99-16,0-198 15,0-74 17,0-25-1,0-1 31</inkml:trace>
  <inkml:trace contextRef="#ctx0" brushRef="#br0" timeOffset="-68720.91">16446 15577 0,'0'-24'16,"-25"24"15,0 0 16,25-25-32,-75-25 1,-123-49 0,0 0-1,-1 24 1,-49-24-16,50 49 15,24 26 1,100-1 0,-75 25-1,50 0 1,49 0 0,-24 0-1,24 0 1,0 0-1,1 0 1,24 0 0,0 0-1,-24 25 17,24-1-17,-25 1 1,0 25-1,-123 148 1,98-49 0,75-74-1,-24-26 1,-26-24 0,50 0-16,-25 24 15,0 1 1,25 0-1,0-1 1,-99 348 0,99-372-1,0 0 1,0-1 0,0 51 15,0-25-16,0-1 1,0 1 0,50 24-1,-50-24 1,0-25 0,25 24-1,99 174 1,-75-198-1,-24 0 1,0 0 15,24 49-15,-49-24 0,50-25-1,0-25 16,198 0 16,-174 0-47,149 0 16,1 0 15,-100 0-31,-25 0 31,-74 0-15,-1 0 0,26 0-1,49-25 1,-74 25 0,74-25-1,50-49 1,-124 24-1,25 50 1,-26-50 0,249-198-1,-223 199 1,-1-1 0,1 25-1,-25-49 1,0 0-1,-1-125 1,26-99 0,0 150-16,-50 123 31,0-50-31,0 51 16,0-51 15,0 26-16,0 24 1,-25 0 0,-25-74-1,1 49 17,24 50-17,0-25 1,0 25 15,25-25-15,-25 25-1</inkml:trace>
  <inkml:trace contextRef="#ctx0" brushRef="#br0" timeOffset="-57912.63">17338 16917 0,'0'25'94,"0"-1"-63,0 1-15,0 25 0,0 24-1,0 1-15,0-1 16,25 100 0,0-1-1,-25-148 1,25-25 15,-25 25-15</inkml:trace>
  <inkml:trace contextRef="#ctx0" brushRef="#br0" timeOffset="-56792.8">17636 17512 0,'0'50'79,"0"-25"-64,0-1 1,0 26-1,0 0 17,-25-50-1,25 24-15,0 1 30,-24 25-30,24-25 15,0-1 1</inkml:trace>
  <inkml:trace contextRef="#ctx0" brushRef="#br0" timeOffset="-55360.76">18033 16942 0,'25'0'63,"0"0"-48,-1 0 1,26 0-16,-25 0 16,0 0 15,-1 0-15,1 0-1,-25 24 1,0 1-1,0 25 1,0-1 0,-25 75-1,-99 25 1,75-99 0,49-25-1,-50 49 1,25-74 15,273 0 94,-99 0-109,25 0-1,-25 0-15,-124 0 16,-1 0 0,1 0 15</inkml:trace>
  <inkml:trace contextRef="#ctx0" brushRef="#br0" timeOffset="-54560.74">18926 17363 0,'25'0'63,"-25"25"-48,0 25 1,0-1 0,0 1-1,0-25 1,0 0 31,0-1-16,0 1-15,0 0-1,25 0 17,-25 0-32</inkml:trace>
  <inkml:trace contextRef="#ctx0" brushRef="#br0" timeOffset="-53149.63">19422 16991 0,'25'0'93,"74"-25"-77,-49 25-16,-1 0 16,-24 0 15,0 0 0,-25 25 0,0 25-15,-50 123-16,1-123 16,24 0-1,0-26 1,0-24 0,50 0 62,50 0-47,-51 0-15,1 0-16,0 0 31,-25 25 0,0 25-15,0 74 15,-149 50 0,124-174-15,0 49-1,1-49-15</inkml:trace>
  <inkml:trace contextRef="#ctx0" brushRef="#br0" timeOffset="-52021.6">20265 17413 0,'0'25'62,"0"24"-62,0 1 16,0 0-1,-24-1 1,-1-24 0,25 0-1,0 0 126</inkml:trace>
  <inkml:trace contextRef="#ctx0" brushRef="#br0" timeOffset="-35141.89">21258 16743 0,'0'25'78,"0"25"-47,-25 49-15,0 74-16,0-123 16,25 49-1,0-24 1,0-51 0,0 1-1,0 0 1,0 49-1,0-49 1,0 25 0,0-25-1,25-25 17,0 0-17,0 0 1,-25 25-1,24-25 1,26 0 0,0 0-1,-1 0 1,-24 0 15,-25-25-15,25 25-16,-25-25 15,25 0 17,-25 0-17,24-24 1,1 49 0,-25-25-1,0 0 16,-25 0 1,-24 0-1,24 25-15,-25 0-16,26 0 15,-1 0 1,0 0 15,0 0 16,0 0-31,1 0-1,-1 0 1,0 0-1,0 25 1,25 0 31</inkml:trace>
  <inkml:trace contextRef="#ctx0" brushRef="#br0" timeOffset="-33965.86">22399 17338 0,'0'25'94,"-25"25"-79,25 49-15,-75 100 16,-24 98 0,0-49-1,99-223 1</inkml:trace>
  <inkml:trace contextRef="#ctx0" brushRef="#br0" timeOffset="-31949.79">22647 16594 0,'24'0'16,"1"0"-16,50 0 15,24 0 1,-49 0 0,98 0 15,-98 0-16,-25 0 1,0 25 0,-1-25 46,-24 25 1,0 0-48,0 0 1,0 24 0,0-24-1,-24 74 1,24 248-1,-25-173 1,25 25 0,-25-175-1,25 26 17,0-25 14,0 0 17,0-1-47,-25-24 187</inkml:trace>
  <inkml:trace contextRef="#ctx0" brushRef="#br0" timeOffset="-30837.75">22920 17140 0,'74'0'78,"149"0"-78,-173 0 16,24 0-1,1 0 1,-51 0 0,26 0-16,-25 0 62,0 0 16,-1 0 0,1 0-46,0 0 46</inkml:trace>
  <inkml:trace contextRef="#ctx0" brushRef="#br0" timeOffset="-29837.73">24259 17512 0,'0'25'78,"-25"0"-62,0 24-1,1 26 1,-1 24-16,-74 50 16,49 24-1,50-148 1,-25-25-1,25 25 1</inkml:trace>
  <inkml:trace contextRef="#ctx0" brushRef="#br0" timeOffset="-27939.75">24929 16694 0,'0'24'31,"0"1"1,0 25-17,0-1 1,0-24-1,0 25 1,-25-25 0,25-1-1,0 1 32,0 0 47,0 0 15,0 24-77,0 1-17,0-25-15,0 0 47,-25-25-31,25 49-1,-50 75 1,-24 124 0,24-74-1,50-124 1,0-100 46,75 0-46,-50 50 0,49-24-1,397-76 1,-223 26-1,-198 24 1,-25 50 0,0-25 15,-1 25-15,1 0 15,-25-24-16</inkml:trace>
  <inkml:trace contextRef="#ctx0" brushRef="#br0" timeOffset="-27051.72">25450 17289 0,'0'223'31,"24"0"-15,-24-198-1,0 0 1,25 0 0,-25 0 15,0-1-15,0 26-1,25-50 1,-25 25-1,0 0 1</inkml:trace>
  <inkml:trace contextRef="#ctx0" brushRef="#br0" timeOffset="-26203.7">26343 17041 0,'0'49'47,"-75"125"-31,75-149-1,-25-25 17,25 25-32,0-1 31,0 1 16,-24 25-32,24-1 1,0-24 15,-25-25 0,25 25 1,0 0-1</inkml:trace>
  <inkml:trace contextRef="#ctx0" brushRef="#br0" timeOffset="-24923.67">26888 16346 0,'0'25'94,"0"0"-63,0 0 1,0 0 46,25-25-16,25 24-46,123 51-16,1 24 16,-149-74-1,24-25 16,-49 25-15,0-1 15,0 1-15,-124 124 0,-49-25-1,123-74 1,-24-1-1,49-49 1,0 25 31</inkml:trace>
  <inkml:trace contextRef="#ctx0" brushRef="#br0" timeOffset="-24243.65">26814 16346 0,'49'-25'16,"200"-123"0,147-1-1,-148 74-15,-99 1 16,-124 74 15,-25-25-15,25 25-1</inkml:trace>
</inkml:ink>
</file>

<file path=ppt/ink/ink3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9-21T03:37:23.633"/>
    </inkml:context>
    <inkml:brush xml:id="br0">
      <inkml:brushProperty name="width" value="0.05292" units="cm"/>
      <inkml:brushProperty name="height" value="0.05292" units="cm"/>
      <inkml:brushProperty name="color" value="#FF0000"/>
    </inkml:brush>
  </inkml:definitions>
  <inkml:trace contextRef="#ctx0" brushRef="#br0">3894 3696 0,'25'0'63,"0"0"-48,0 0 1,24 0 0,1 0-1,198 0 1,174-25-1,223-49 1,0-1 0,-348 75-16,75 0 15,-124 0 1,-173 25 0,-26 0-1,1-25 1</inkml:trace>
  <inkml:trace contextRef="#ctx0" brushRef="#br0" timeOffset="1644.94">7665 3101 0,'-25'0'16,"-25"0"-16,25 0 15,-24 0 1,-50 0 15,49 24-15,0 1 0,1 0-1,-1 0 1,1 24-1,24-24 1,-25 50 15,25-1-15,1-49 0,-26 74-1,50-25 1,0-49-1,0 0-15,0 50 16,0-1 15,0-24-15,0 49 0,25-50-1,24 26 1,-24-26-1,0-24 1,25 50 0,-1-26-1,26 1 1,24 49 0,0-74-1,-49-25 1,24 0-1,0 0 1,1-50 0,-1-24 15,-24 24-31,-1 1 16,-24-26-1,0 1 1,0 24-1,0-49 1,-25 25 0,0-1-1,0 1 1,-25-26 0,25 76-1,-50-1-15,25-50 16,-24 26-1,-1-1 1,1 1 0,-26 24 15,26 0-15,-51-25-1,26 26 1,0-1-1,24 0 1,25 25 0,0-25 15</inkml:trace>
  <inkml:trace contextRef="#ctx0" brushRef="#br0" timeOffset="3809.02">3026 6896 0,'-25'0'0,"1"0"63,-1 0-47,0 0-1,-25 25 1,-24 49-1,0-24 1,24 24 15,-25 0-31,1 1 32,-25 49-17,49-99 1,-24 99-1,74-50 1,-50 25 0,50 75-1,0-25 1,75-50 0,-1 0-1,0-24 1,-49-51-16,50 51 15,-1-1 1,-24-49 0,74 0 15,-25-25-31,0-25 31,-24-49-15,24-26-1,-25-24 1,1-24 0,24-150-1,-74 25 1,-1 0 0,-24 124-1,0 50 1,-24 50-1,-26-1-15,0 25 16,1-25 0,-1 1-1,-24-1 17,-1 1-17,1-1 1,0 0-1,24 26 1,-24-1 0,49 25-1,-50 25 1,26 24 0,-1-24-1,50 0 1,0 0-1,-25-1 1,25 1 0,0 0-1,0 0 17,0 49-17,0-24 1,0-25-1,0 0 17,0-1-17</inkml:trace>
  <inkml:trace contextRef="#ctx0" brushRef="#br0" timeOffset="4903.75">3423 7665 0,'0'0'0,"25"24"15,49-24 1,50 25-1,0 25-15,224-1 16,48 1 0,76-25-1,-51-25 1,-73 0 0,-175 0-1,-73 0 1,-76 0 31,-24-25-32,25 25-15,0 0 32,0 0-17,0 0 1,24 0-1,274 0 1,98-25 0,-49 0-1,-297 1 1,-75-1 31,-25 25 31,25-25-62,-25 25-1,25-25-15</inkml:trace>
  <inkml:trace contextRef="#ctx0" brushRef="#br0" timeOffset="6091.42">7441 6945 0,'0'0'0,"-24"0"16,-1 0-16,0 0 15,-49 50 1,49-25-1,-74 99 1,74-50 0,-25 75-1,25 25 1,25-100 15,0 25-15,0 0-1,124 75 1,-49-50 0,-1-25-1,1-24 1,-1-26 0,0 26-1,75-1 1,-74-49-16,-26-25 15,100 0 1,-74-25 0,-1-49 15,0-75-31,75-149 31,-74 75-15,-51 74-1,-24 25 1,-49-124 0,-1 149-1,-24-25 1,-1 74 0,1-24-1,0 24 1,-26 1-1,51 24 1,-1 25 0,0-25-1,1 25 17,-26 0-17,1 0 1,24 25-1,-49 24 1,50-24 0,24 0-16,-50 50 15,26-51 1,49 1 0,-25-25 30,0 25-30,0 0 0</inkml:trace>
  <inkml:trace contextRef="#ctx0" brushRef="#br0" timeOffset="7320.32">3175 4316 0,'0'25'31,"0"24"-15,0 51-1,0 24-15,0 24 16,25 225-1,0-200 1,-25 26 0,0 49-1,0 25 1,0-50 0,0-74-1,-25-1 1,-25-73-1,25-1 1,25-49 0,-24 25-1,24-75 173,0-25-173,24-49-15,51 0 16</inkml:trace>
  <inkml:trace contextRef="#ctx0" brushRef="#br0" timeOffset="8870.19">7516 4266 0,'25'0'16,"-25"25"0,0 0-16,24 99 15,1 50 1,-25-1 0,25 1 15,0 49-16,-25-124-15,25 100 16,-1-75 0,-24 0-1,25-50 1,-25 1 0,25-50-1,-25-1 1,0 1-1,0 25 1,0 24 0,0-49-1,0 0 1,0 0 15,0 24-15,0-24-1,0 25 1,0 49 0,25 0 15,-25-74-31,0 0 0,0-1 16,0 26-1,0-25 16,0 0-15,0-1 62,0 1-31,0-124 125,-25-25-172</inkml:trace>
  <inkml:trace contextRef="#ctx0" brushRef="#br0" timeOffset="10173.06">9723 5283 0,'0'25'62,"50"0"-46,49 0-16,50 24 16,-25-24-1,298 99 1,-224-99 0,-148-25-1,24 0 1,1 0-1,-26 0 1,-24 0-16,-75 0 94,26-25-94,-1 0 15</inkml:trace>
  <inkml:trace contextRef="#ctx0" brushRef="#br0" timeOffset="10769.46">10641 5184 0,'0'25'47,"50"0"-47,-25 0 15,74 24 1,-25 26 0,50-1-1,-49 0 1,-1-24-1,-74 0-15,0-1 16,0 1 0,0-1-16,-50 76 15,-24-26 1,24-50 0,-49 26 15,25-26-16,24-24 1,25-25 31,25-49-31,0-75-1</inkml:trace>
  <inkml:trace contextRef="#ctx0" brushRef="#br0" timeOffset="20316.24">12477 4837 0,'0'50'62,"0"74"-46,25 24-16,-1 26 16,1-100-1,-25-24 16,0-25-31,0 24 16,0-24 15,-25-50 47,1-49-78,-51 0 16</inkml:trace>
  <inkml:trace contextRef="#ctx0" brushRef="#br0" timeOffset="20747.59">11931 5011 0,'74'-50'32,"100"0"-17,25 1-15,197-51 16,-172 26 0,-200 74-1,-24-25 32</inkml:trace>
  <inkml:trace contextRef="#ctx0" brushRef="#br0" timeOffset="21349.25">13047 4936 0,'0'25'47,"0"0"-31,0 24-1,25-24-15,25 25 16,24-1-1,-24-24 1,49-25 0,-25-49-1,-74-26 1,-24-24 0,-51 25-1,1-1 1,24 75 15,25 0-15,-49 0-1,-25 75 1,24 24 0,75-74-1,0-1 1,0 26-1,25-50 1,0 25 0,24-25-1</inkml:trace>
  <inkml:trace contextRef="#ctx0" brushRef="#br0" timeOffset="21782.55">13419 4514 0,'25'0'15,"-25"25"-15,0 25 16,99 173 0,25 75-1,-49-149 1,-50-75-1,-1-49 17,-48-25 15,-1 0-47,0-25 15</inkml:trace>
  <inkml:trace contextRef="#ctx0" brushRef="#br0" timeOffset="22932.31">13444 5184 0,'0'-25'16,"50"1"-16,49-51 31,75 1-15,-100 24 0,0 25-1,-24-24 1,-25 49-1,-25-25 48,25 0-47,-25 0 46,-25 25-46,-25 0-1,25 0 1,1 50 0,-26 24-1,25 75 1,25-74-1,0-1 1,50-74-16,-25 25 16,49-25-1,0-50 1,-49-24 0,-25 24-1,0 1 1,0 24-1,0 50 79,25 24-94,0-24 16,24 74-1,26-24 1,-1-75 0,1 0-1,-26-50 1,-49 0 0,0-49-1,-99-124 1,74 99-16,-74-50 31,25 100-15,49 24-1,25 75 17,0 25-17,0 297 1,25-223-1,24 25-15,1 24 16,24-98 0,1-1-1,-26-74 1,1 0 0,-50-124-1,74-49 1,-24 123-16</inkml:trace>
  <inkml:trace contextRef="#ctx0" brushRef="#br0" timeOffset="24365.52">15503 4986 0,'0'25'62,"0"24"-62,0 50 16,0 1-1,25-26-15,0-24 16,-1-1 0,-24-74 30,0-24-30,0-125 0,50-148-1,-25 247 1,0 75 0,-1 0 15,-24 25-31,100 149 15,-26 74 17,0-199-32,-24 1 31,-50-100 16,0-74-32,0 25-15,0 25 16,74-1 0,-24 26-1,49 49 1,-74 25 0,25 24-1,-1 50 1,-24 25-1,0-24 17,-25-51-32,-25-24 31,0-25-31,-49 0 16,-1-50-1,1 1 1,0-26-1,24-73 1,50-1 0,99 25-1,-49 49 1</inkml:trace>
  <inkml:trace contextRef="#ctx0" brushRef="#br0" timeOffset="25068.1">17909 4911 0,'-25'0'16,"0"25"-1,1 0 1,-1 99 0,25 25-1,0-100 1,49 26-1,100-26 1,-50-49 0,1-24-16,24-76 15,-100 51 1,-48-1 0,-51-24 15,26 49-31,24 25 15,0 0 32,0 0-31,0 0 0,25 25-1,0 0 1,25-1-1,25-24 1</inkml:trace>
  <inkml:trace contextRef="#ctx0" brushRef="#br0" timeOffset="25597.97">18604 5159 0,'-25'-148'31,"-50"-26"-31,1-49 16,-25 24 15,49 125-15,50 173 15,74 323-16,175 173 1,-125-273 0,24-49-16,100 149 15,-99-124 17,-149-274-32,-25 1 15,-24-25 1,-125-25 15,-49-74-15,-50-223-1,99 24 1,125 224-16,49-1 16,49 1-1,75-1 1,149-49-1,-99 25 1,-100 50 0</inkml:trace>
  <inkml:trace contextRef="#ctx0" brushRef="#br0" timeOffset="26081.33">20092 4887 0,'49'49'31,"-24"1"-15,74 148-1,-24-74 1,-75-99-16,25 25 16,-1-50-1,-24-25 16,0-223-15,0 99-16,0-50 16,0 100 15,25 124 47,0 0-78,25 0 16</inkml:trace>
  <inkml:trace contextRef="#ctx0" brushRef="#br0" timeOffset="26431.56">21481 4787 0,'-25'25'16,"50"-25"31,-25 25-47,25-25 15,74 0 1,-50-25 0,-24 0-1,-25 0 1</inkml:trace>
  <inkml:trace contextRef="#ctx0" brushRef="#br0" timeOffset="26682.73">21605 5085 0,'0'0'0,"25"0"16,-25 25-1,24-25 1,26 0 0,0 0-1,-25 0 1,24 0-1</inkml:trace>
  <inkml:trace contextRef="#ctx0" brushRef="#br0" timeOffset="27348.18">22523 4440 0,'24'0'47,"-24"25"-32,0 24 1,-24 51-1,-1-51 1,25-24 0,0 0 15,25 0 0,49-25-15,-49 0-1,0 0-15,49 0 16,-49 0 15,0 0 16,-25-25 0,-25 25-31,25-25-16,-25 25 15</inkml:trace>
  <inkml:trace contextRef="#ctx0" brushRef="#br0" timeOffset="27776.46">22696 4539 0,'0'50'125,"0"-1"-125,0 51 16,0-26 0,0-24-16,0 74 15,0-75 1,0 1 0,0 24-1,0-24 1,0-25 15,25-25 47</inkml:trace>
  <inkml:trace contextRef="#ctx0" brushRef="#br0" timeOffset="31097.24">20166 6871 0,'25'0'16,"-25"50"-1,25 24 1,24 149 0,-24 25 15,0-198-15,-25-75 62,0-25-78,0-24 15</inkml:trace>
  <inkml:trace contextRef="#ctx0" brushRef="#br0" timeOffset="31470.49">19968 6921 0,'49'-50'31,"51"25"-31,197-74 16,-98 24-1,-175 51 1,-24 48 46</inkml:trace>
  <inkml:trace contextRef="#ctx0" brushRef="#br0" timeOffset="32193.55">20315 7342 0,'25'0'15,"0"0"1,-1 0-1,26-25 1,-25 1 0,0-51-1,-25 50 79</inkml:trace>
  <inkml:trace contextRef="#ctx0" brushRef="#br0" timeOffset="32530.72">20439 7466 0,'0'25'46,"25"-25"-30,0 0-16,24 0 16,50-25-1,-24-24 17,-25 24-17,-26 0-15</inkml:trace>
  <inkml:trace contextRef="#ctx0" brushRef="#br0" timeOffset="32877.68">21307 7020 0,'25'0'31,"0"0"-16,49-50 1,-49 50 0,0 0-1</inkml:trace>
  <inkml:trace contextRef="#ctx0" brushRef="#br0" timeOffset="33096.86">21406 7218 0,'50'0'16,"0"0"-1,49-25 1,0 25 0,-24-24-1</inkml:trace>
  <inkml:trace contextRef="#ctx0" brushRef="#br0" timeOffset="33644.21">22374 6524 0,'25'24'47,"-25"1"-32,0 0-15,0 49 16,0 1 0,0-26-1,0-24 1,24-25 0,-24 25-1,75-25 1,-1 0-1,25 0 1,1-25 0,-75 0-1,-50 1 17</inkml:trace>
  <inkml:trace contextRef="#ctx0" brushRef="#br0" timeOffset="33912.41">22647 6623 0,'0'25'32,"24"-1"-32,-24 51 15,25-1 1,0 174-1,25 100 1,-50-274 0,0-24-16,0 24 15,0-24 1,0-26 0,0-148 15</inkml:trace>
  <inkml:trace contextRef="#ctx0" brushRef="#br0" timeOffset="34380.71">24036 5581 0,'0'25'15,"25"-25"16,-1 0-31,1 0 16,25 25 0,-1-25-1,26-25 1,-26 25 0</inkml:trace>
  <inkml:trace contextRef="#ctx0" brushRef="#br0" timeOffset="34629.89">24160 6077 0,'25'0'31,"-1"0"-15,1 0 0,25-49-1,99-26 1,24-24 0</inkml:trace>
  <inkml:trace contextRef="#ctx0" brushRef="#br0" timeOffset="35530.41">26219 4887 0,'-50'0'15,"25"0"-15,-24 0 16,-26 24 0,1 51-1,-1 74 1,-24 24 0,49 26 15,26-150-31,-1 75 15,50-74 1,49 24 0,-24-24-1,49-50 1,-25-25 0,-49-49-1,0 24 1,-25-24-1,-25-1 1,-24 50 0,-1 25-1,25 0 17,0 0-17,75 0 32,-25-24-31,49 24-1,-49 0 1,25 24 0,-26 76-1,-24-26 1,0 0-1,0-24 1,0-25 15,0 0-15,25-25-16,0 0 16,74 0-1,-49-50-15</inkml:trace>
  <inkml:trace contextRef="#ctx0" brushRef="#br0" timeOffset="36513.06">27136 4192 0,'-24'0'16,"-26"0"-16,25 25 15,-25 0-15,1 49 16,-1 0 0,50-24-1,50 24 17,24 75-17,50 0 1,-124-74-1,0-1 1,0-24 0,-74 24-1,-1-49 1,75 0 0,0-50 15,75-99-16,-25 99 1,-26 25 0,-24 74 15,0 50-31,0 199 16,-24-1 15,24-49-16,0-74 1,0-100-16,0-25 16,0 1-1,24-26 1,1-24 15,0-25-31,49 0 16,50-25-1,-24-49 1,-76 49 0,-24 0-1,0-24 17</inkml:trace>
  <inkml:trace contextRef="#ctx0" brushRef="#br0" timeOffset="37211.53">27831 4936 0,'0'75'63,"0"-1"-63,0 0 15,0-24-15,0 0 16,0-26 0,0 1 15,49-25 31,51 0-62,49-49 16,-1-26 0,-98 26-1,-50 24 1,-50 74 31,26-24-47</inkml:trace>
  <inkml:trace contextRef="#ctx0" brushRef="#br0" timeOffset="37511.71">28079 5085 0,'0'50'63,"0"49"-63,0-25 16,0 50-1,0-74 1,0-1-1,0 1 1,0 0 0,25-26-1,24-24 1,1-24 0</inkml:trace>
  <inkml:trace contextRef="#ctx0" brushRef="#br0" timeOffset="37828.94">28476 5110 0,'25'0'15,"-25"74"1,0-24 0,0 24-1,0-24 1,0-1 0,0-24 15,0 25-16,49-25 1,125-50 0</inkml:trace>
  <inkml:trace contextRef="#ctx0" brushRef="#br0" timeOffset="38559.83">29319 4614 0,'0'24'32,"25"51"-17,25 24 1,-50-24 0,24-26-1,-24-24 1,0 0 78,0 0-94,0 24 15,0-24 1,0 25-1,25-50 17,25 0-17,-25-25 1,123 25 0,-24 0-1,-99 0 1,-25-25 15,-25 25 0,1 0 1,-1 0-17,0 0 1,0 0-1</inkml:trace>
  <inkml:trace contextRef="#ctx0" brushRef="#br0" timeOffset="38844.56">29493 4887 0,'25'24'31,"-25"1"-15,0 50-16,0 49 16,0 24-1,0-98 1,0 24 0,0-49-1,0 50 1,24-26-1,-24-24 1,50-50 0,-25-24-16</inkml:trace>
  <inkml:trace contextRef="#ctx0" brushRef="#br0" timeOffset="39645.1">30014 3944 0,'24'0'31,"1"0"-15,0 0-16,-25 25 15,0 24 1,0 125 0,-25 74-1,0-74 1,25-125 0,25 1 15,0-25-31,25 49 15,24-49 1,-24-25 0,-25-75-1,-25 1 1,0 49 0,0 0-1,24 75 16,51 198-15,-1 99 0,25 50-1,-24-49 1,-50-175 15,-25-123-15,-50 24-1,-24 1 1,-1-1 0,26-24-1,-1-1 1,-49 1 0,-75-25-16</inkml:trace>
  <inkml:trace contextRef="#ctx0" brushRef="#br0" timeOffset="42060.71">22870 10195 0,'-50'-25'16,"26"25"-1,-1 0 1,0 0 0,-25 0-1,-24 74 1,-25 26 0,74-1-1,0-25 1,25 25-1,0-49 1,0 24 0,50 1-1,24-26 1,0 26 0,26-1-1,-51-74 1,1 25-1,0-25 1,-1-50 0,26-49-1,-26 0 1,-49 49 0,-25 1-1,-74-50 1,50 49-1,24 25 1,-25 25 0,75-49 62,0 49-63,0 0 1,-1-25 0,1 25-1,-25 74 1,25-24 0,-25 49-1,0 0 1,0-49-1,0 24 1,0-49 15,25-25 16,-25-25-31,25-24-1,24-26-15</inkml:trace>
  <inkml:trace contextRef="#ctx0" brushRef="#br0" timeOffset="42810.21">23068 9575 0,'25'24'125,"-25"26"-109,0-25-16,25 49 15,-25-24 1,25 24 0,-25-24 15,0 49-16,-75 0-15</inkml:trace>
  <inkml:trace contextRef="#ctx0" brushRef="#br0" timeOffset="43642.78">23068 10468 0,'25'0'109,"74"-50"-93,1 25-16,24 0 31,-149 50 16,25 0-32,0 0-15,0 24 16,0 51 0,-25-1-1,25-25 1,0-24-1,0 24 1,25-74 187</inkml:trace>
  <inkml:trace contextRef="#ctx0" brushRef="#br0" timeOffset="44011.03">24507 10046 0,'0'25'31,"25"-25"-15,24 25 0,51-25-1,-1 0 1,0 0 0</inkml:trace>
  <inkml:trace contextRef="#ctx0" brushRef="#br0" timeOffset="44277.21">24606 10567 0,'25'0'16,"0"0"0,74 0-1,149 0 1,149 0 0,-199-50-1</inkml:trace>
  <inkml:trace contextRef="#ctx0" brushRef="#br0" timeOffset="45693.78">26219 9327 0,'0'0'0,"-25"-25"0,0 25 16,-25 0-1,26 0-15,-51 49 16,-24 26 0,24 24-1,1-25 1,74 50-1,50 50 1,24-50 0,-24-74-16,-1 24 15,26 1 1,74-75 0,24-25 15,-74-50-16,-99 1 1,-24-1 0,-26 1-1,0 24 1,1 26 0,-26 24-1,51 0 1,48 0 31,26 24-32,0 1 1,-1 25 15,26 24-31,-1 1 16,-49-26 15,-25-24-15,0 0-1,25 74 1,-25-49 0,0-25-1,0-100 32,0 26-47</inkml:trace>
  <inkml:trace contextRef="#ctx0" brushRef="#br0" timeOffset="46059.55">26715 8855 0,'0'25'16,"0"25"-1,0-1-15,0 1 16,24 24 0,-24-49-16,25 50 31,0-26-16,25 26-15</inkml:trace>
  <inkml:trace contextRef="#ctx0" brushRef="#br0" timeOffset="46944.54">27558 8706 0,'0'0'0,"-50"50"15,26-25-15,-1 0 16,-50 74 0,75-50-16,75 51 15,98 49 1,75 24 0,-124-74-1,-74-24 16,-50-26-15,-25 26 0,-49-1-1,49-49-15,0 0 16,0-25 0,25-25 15,25 0-31,50 0 15,-51 25 1,51 75 0,-25 148-1,49 100 1,-25 24 0,-49-50 15,25-73-16,-1-175 1,-24-49 0,49 0-1,125-74 1,198-125 0,-323 150-1,1-26 1,-100 75 15</inkml:trace>
  <inkml:trace contextRef="#ctx0" brushRef="#br0" timeOffset="47524.49">28947 9079 0,'0'24'32,"25"26"-32,24 24 0,26 150 15,-1-100 1,-49-100 15,0-24-15,0 0-1,-25-24 1,25-100 0,-25 0-1,-25 0 1,0 49-1,0 50 1,25 1 0</inkml:trace>
  <inkml:trace contextRef="#ctx0" brushRef="#br0" timeOffset="47825.68">29369 8706 0,'25'25'16,"-25"0"0,0 25-1,24-1 1,1-49 0,-25 75-1,0 24 16,50 75-15,-1-75-16</inkml:trace>
  <inkml:trace contextRef="#ctx0" brushRef="#br0" timeOffset="48208.94">30088 9500 0,'0'0'0,"0"25"31,0 49-15,-25 75-1,25-25 1,-25-49 0,25-51-1,0 26 1,50-50-1,24-74 1,-74 24 0</inkml:trace>
  <inkml:trace contextRef="#ctx0" brushRef="#br0" timeOffset="48492.13">30162 9079 0,'25'0'31,"0"0"-15,0 74-1,25 0 1,-1 26-1,-24-51 1,-25 1 0,-25-75 15</inkml:trace>
  <inkml:trace contextRef="#ctx0" brushRef="#br0" timeOffset="49075.04">30162 8930 0,'25'-25'15,"0"25"17,0 0-1,25-25-15,74-49-1,0 49 1,-100 25-1,-24 25 1</inkml:trace>
  <inkml:trace contextRef="#ctx0" brushRef="#br0" timeOffset="49408.56">30510 9153 0,'0'25'0,"25"-25"94,-1 0-78,1-25-1,50 0 1,-26 25 0,-49 50-1,0 24-15</inkml:trace>
  <inkml:trace contextRef="#ctx0" brushRef="#br0" timeOffset="49658.71">30535 9475 0,'0'50'15,"24"-50"48,1 0-63,25 0 15,24-25 1,224-24 0,49-1-1,-248 50-15</inkml:trace>
  <inkml:trace contextRef="#ctx0" brushRef="#br0" timeOffset="50092.21">31006 8434 0,'0'24'31,"0"26"-15,0-25-1,0 24 1,0 26-1,49 24 1,-49-49 0,50-50-16</inkml:trace>
  <inkml:trace contextRef="#ctx0" brushRef="#br0" timeOffset="50826.71">31353 7962 0,'0'0'0,"25"0"16,-25 50-1,25 173 1,-25 25 0,0-149-1,25-74 1,-25 0 0,74-25-1,-49-25-15,24 0 31,-49 1-31,25-51 16,-25 26 0,25 98 15,25 75-15,-1 50-16,125 248 15,99-100 1,-124-148-1,-149-150 1,0 26 0,0 24-1,-75 1 1,-74 24 0,50-24-1,25 73 1,-125-48 15,50-26-31</inkml:trace>
  <inkml:trace contextRef="#ctx0" brushRef="#br0" timeOffset="53038.18">11385 11112 0,'25'50'47,"25"25"-47,-25 24 16,74 124-1,-25-74 1,-49-75 0,-25-49-1,0-99 48,25-50-48,-25 24-15,25-24 16,-25-99 0,0 124-1,0 74 1</inkml:trace>
  <inkml:trace contextRef="#ctx0" brushRef="#br0" timeOffset="53707.91">12129 10616 0,'0'50'62,"0"-25"-46,0 0-16,0-1 16,0 1 15,25 25-16,0-25-15,0-1 16,25 26-16</inkml:trace>
  <inkml:trace contextRef="#ctx0" brushRef="#br0" timeOffset="54244.25">11981 11435 0,'49'0'93,"26"0"-93,-1 0 16,1 0 0,-51 0-1,1 0 79</inkml:trace>
  <inkml:trace contextRef="#ctx0" brushRef="#br0" timeOffset="54590.49">12204 11683 0,'0'25'78,"50"-25"-62,-26 0-1,1 0-15,149-75 16,-50 51-1,-75 24 1,-24 0 0</inkml:trace>
  <inkml:trace contextRef="#ctx0" brushRef="#br0" timeOffset="57268.28">12948 10641 0,'25'0'47,"49"99"-47,-49-49 16,49 124 0,26-26-1,-75-73 1,-1-75 31,1 0-32,-25-75 1,0 26-16,25-125 16,-25 50-1,0 25 1,25 25 15,-25 49-15,0 0 62,0 0-78,0 0 15</inkml:trace>
  <inkml:trace contextRef="#ctx0" brushRef="#br0" timeOffset="57757.61">13791 10046 0,'25'0'31,"0"50"-15,-25 24-16,25 50 15,24 198 1,-24-49-1,-25-74 1,0-75 15,0-75-15,0 1 0,25 0-1,-50-50 63,0-50-62,-24 0 0,24-24-16</inkml:trace>
  <inkml:trace contextRef="#ctx0" brushRef="#br0" timeOffset="58585.16">12774 10244 0,'25'25'47,"0"74"-47,74 174 16,0 0-1,-24-25 1,-1 50 0,-49-174-1,0 149 1,0-125 0,0-98-1</inkml:trace>
  <inkml:trace contextRef="#ctx0" brushRef="#br0" timeOffset="60155.42">14536 10542 0,'24'0'47,"1"0"-31,0 0-16,49-25 15,-24 0 1,24 1 0,1-1-1,-50 25 1,74 0 0,-74 0-1,-1 0-15</inkml:trace>
  <inkml:trace contextRef="#ctx0" brushRef="#br0" timeOffset="60526.66">14684 10889 0,'0'25'16,"0"0"30,50-25-46,-25 0 16,74 0 0,50-25-1,-100-25 1,-24 50 0,0 0-1</inkml:trace>
  <inkml:trace contextRef="#ctx0" brushRef="#br0" timeOffset="61207.12">15726 10096 0,'0'49'31,"0"26"-15,0 24-1,-74 25 1,49-50-1,0 1 1,0-51 0,25 1-1,0 0 32,0 0-47,50-25 16,74 49-1,0-49 1,-25 0 0,-24 0 15,-26 25-15,-74-50 46,25 1-46</inkml:trace>
  <inkml:trace contextRef="#ctx0" brushRef="#br0" timeOffset="61617.39">15900 10418 0,'-25'0'31,"25"25"-31,0 74 16,0 174 0,-50 0-1,1-100 1,49-73 0,0-51-1,0-74 63,-25 1-62</inkml:trace>
  <inkml:trace contextRef="#ctx0" brushRef="#br0" timeOffset="63271.5">11385 13320 0,'25'124'687,"25"25"-671,-25-25 0,-1 124-1,26-149 1,-50-49-16,-25-75 94,25-25-94</inkml:trace>
  <inkml:trace contextRef="#ctx0" brushRef="#br0" timeOffset="63749.82">11212 13221 0,'25'-50'15,"49"50"-15,100-99 16,49 25 15,-149 24-15</inkml:trace>
  <inkml:trace contextRef="#ctx0" brushRef="#br0" timeOffset="64148.08">11410 13444 0,'50'0'93,"-1"0"-93,26 0 16,-1 0-16,-24 0 16</inkml:trace>
  <inkml:trace contextRef="#ctx0" brushRef="#br0" timeOffset="64543.42">11509 13717 0,'-24'50'16,"24"-26"-1,0 1 1,0 0 0,24-25-1,26 0 1,49 0-1,-24 0 1,-1 0 0,-24 0-1,-26 0 1</inkml:trace>
  <inkml:trace contextRef="#ctx0" brushRef="#br0" timeOffset="65015.88">12601 13345 0,'49'0'63,"-24"0"-63,25 0 15,24-25 1</inkml:trace>
  <inkml:trace contextRef="#ctx0" brushRef="#br0" timeOffset="65286.06">12576 13593 0,'0'25'15,"25"-25"1,0 0 0,-1 0-1,1 0-15,25 0 16,-1 0 0</inkml:trace>
  <inkml:trace contextRef="#ctx0" brushRef="#br0" timeOffset="65737.37">12055 12626 0,'0'24'62,"50"26"-62,-26-25 16,-24 0-1,25 49 1,0-24 0,0-1-1,25-49 1</inkml:trace>
  <inkml:trace contextRef="#ctx0" brushRef="#br0" timeOffset="66643.97">13593 12923 0,'25'50'47,"0"-25"-31,24 24-16,1 1 15,-1 24 1,-24-24 0,0-25-1,0 0 1,0-50 62,-25-50-78,24 26 16,-24-125-1,0 50 1,-24 50 0</inkml:trace>
  <inkml:trace contextRef="#ctx0" brushRef="#br0" timeOffset="67104.13">14213 12303 0</inkml:trace>
  <inkml:trace contextRef="#ctx0" brushRef="#br0" timeOffset="67803.6">14089 12129 0,'0'25'47,"25"75"-32,0 24-15,-1 24 16,26 1-16,0 149 16,-1-50-1,-24-174 1,-25-24 15,0-25-15,25 0 15,-25-1-15,0 1 93,0 0-109,25 0 16,-25 0 62,0-1-63,-25-24 79,-25-49-78,25 24-16</inkml:trace>
  <inkml:trace contextRef="#ctx0" brushRef="#br0" timeOffset="68610.13">13370 12502 0,'0'49'94,"0"50"-78,0 25-16,25 50 15,-1-25 1,26-25 0,-50-25-1,25-49 1,-25-1 15,0-24-15,0 25-1,0-1 1,0 1 0,0 0-1</inkml:trace>
  <inkml:trace contextRef="#ctx0" brushRef="#br0" timeOffset="79132.7">14486 13047 0,'99'-25'78,"-24"1"-62,24 24 0,25-75-1,-25 50 1,-74 25 0,0-24-1,-1 24 79</inkml:trace>
  <inkml:trace contextRef="#ctx0" brushRef="#br0" timeOffset="79816.16">15354 12303 0,'25'0'47,"-25"50"-47,25-1 16,24 100-1,-24 99 1,-25-49 0,25-75-16,0-25 15,-25-25 1,0-24 0,0-25-1,0 0 16,0-1 1,0-48 46,0-1-63,0-25 1</inkml:trace>
  <inkml:trace contextRef="#ctx0" brushRef="#br0" timeOffset="80346.28">15825 12849 0,'25'0'78,"50"-50"-62,-51 25-16,26 1 15,0-26 1,-26 50-1</inkml:trace>
  <inkml:trace contextRef="#ctx0" brushRef="#br0" timeOffset="80775.66">15949 13221 0,'25'0'79,"25"0"-64,-25-25-15,49-25 31,0-24-15,1 0 0,-50 24-1,-1 50 32</inkml:trace>
  <inkml:trace contextRef="#ctx0" brushRef="#br0" timeOffset="83762.19">16867 12278 0,'0'25'62,"0"25"-46,-25-1-16,1-24 15,-51 124 1,50-50 0,-24-24-1,49-26 1,74-49 46,75-25-46,-25-24-16,99-26 16,-49 26-1,-125 24 1,-24 25 15,-50 0 32</inkml:trace>
  <inkml:trace contextRef="#ctx0" brushRef="#br0" timeOffset="84202.5">17041 12303 0,'0'25'62,"0"25"-62,0-1 16,0 50 0,25 50-1,-1 50 1,-24-26-1,25-24 1,0-124 0,-25 0-1,25-25 79,49-50-78</inkml:trace>
  <inkml:trace contextRef="#ctx0" brushRef="#br0" timeOffset="84648.79">17537 12774 0,'25'0'62,"0"0"-62,49 0 16,75-24-1,-50-26 1,-49 50 0,-26 0-1,1 0 17,0 0-17</inkml:trace>
  <inkml:trace contextRef="#ctx0" brushRef="#br0" timeOffset="85149.48">18058 12179 0,'25'25'47,"-1"49"-31,76 150-1,-51-125 1,-24-74-16,25 74 15,-50-74 1,0-1 0,24-24 31,1 0-32,25 0-15</inkml:trace>
  <inkml:trace contextRef="#ctx0" brushRef="#br0" timeOffset="85663.93">18802 12229 0,'25'0'78,"24"0"-63,-24 0-15,25 0 16,-1-50 0</inkml:trace>
  <inkml:trace contextRef="#ctx0" brushRef="#br0" timeOffset="85948.13">18728 12526 0,'24'0'47,"1"0"-16,-25 25-31,75 0 16,-1 0 0,-24-25-1,-1 0 1,1-25-1,-25 0 1</inkml:trace>
  <inkml:trace contextRef="#ctx0" brushRef="#br0" timeOffset="86798.42">19571 11981 0,'0'-25'63,"25"0"-32,0 25-31,-1 0 15,26 0 1,24 25 0,-24 24-1,-25-49 1,-25 25 0,-25-25-1,-25 75 1,-24-1 15,49-74-31,25 25 0,50 0 94,-25-25-79,-25 25-15,24-1 16,-24 26 0,0 24-1,0 1 1,0-50 0,-24-25-1,-26 0 1,-24 24-1,24-24 1,25 0 0,0 0-1,0 0 17,25-24-17,0-1-15,0-25 16,0 1-16</inkml:trace>
  <inkml:trace contextRef="#ctx0" brushRef="#br0" timeOffset="88036.35">25598 12898 0,'25'0'109,"0"0"-93,0 0-16,24 0 16,-24 0-16,25 0 31</inkml:trace>
  <inkml:trace contextRef="#ctx0" brushRef="#br0" timeOffset="88414.6">25574 13246 0,'0'25'46,"24"-25"-46,1 0 16,0 24 0,49-24-1,1-49 1,-1-26 0,-24 50-1,0 25 1</inkml:trace>
  <inkml:trace contextRef="#ctx0" brushRef="#br0" timeOffset="90190.47">27260 12502 0,'-24'0'0,"-1"-25"16,0 25-1,0 0 1,-24 0 0,-26 0-1,-49 49 1,25 1 0,49-25-1,25 0 1,1-25-16,24 24 15,-25 1 17,0 50-17,25-26 1,0 1 0,50 24-1,-1 25 1,26-24-1,-26-26 1,-49-24 0,25-25-1,25 25 17,-1 0-32,26 0 15,-1-25 1,-49 0-1,-25-25 32,50-50-31,-26 26 0,-24-1-1,0 25 1,-24 25-1,24-24 1,-25 24-16,0 0 16,0 0-16,0-25 31,50 25 94,0 0-125,25-25 16,-1-25-1,26 26 1,-26-1-1,-24 25 1,-25 49 47,0-24-48,0 0-15,25 0 16,-25 0-1,0-1 1,25 1 15,-25 0-31,0 0 16,0 0 78,0-1-63,24-24 31,26-49-46</inkml:trace>
  <inkml:trace contextRef="#ctx0" brushRef="#br0" timeOffset="90779.86">27384 11683 0,'25'25'47,"-25"0"-31,25-1-16,-25 26 15,0-25 1,25 0-1,-25-1-15,0 1 16,0 0 15,0 25-15,25-50 0,-1 0-16,1 0 15</inkml:trace>
  <inkml:trace contextRef="#ctx0" brushRef="#br0" timeOffset="91964.65">28600 11708 0,'0'0'0,"-25"0"16,-25 0-1,26 0 1,-26 0-16,25 25 16,-49 74-1,49-50 1,25 26 0,50-1-1,-1 1 1,26-1-1,-26 1 1,-24-26 0,-25 1 15,-25-1-15,0-24-1,1-25 16,-1 0-15,25-49 0,25 98 62,-25 1-78,0 24 15,0 50-15,24 149 16,-48 0 15,24 0-15,0-100-16,0-49 31,0-74-15,0-25-1,0 0 1,24-1 0,26 1-1,-25 0 1,24-25 0,-24 0-1,25-25 1,24-49-1,1 24 1,-51 50-16,51 0 16</inkml:trace>
  <inkml:trace contextRef="#ctx0" brushRef="#br0" timeOffset="92797.21">29319 12353 0,'0'25'63,"0"-1"-48,0 26-15,-25 74 16,-24-25 0,-1-49 15,1-1-15,49-24-1,0 0 1,24-25 15,1 25-15,50-25-1,24 0 1,25 0 0,-99-25-1,-1 25 1,-48 0 62,-1 0-47,25-25-15</inkml:trace>
  <inkml:trace contextRef="#ctx0" brushRef="#br0" timeOffset="93197.48">29443 12650 0,'0'-24'16,"-25"24"-16,25-25 15,0 50 32,0 24-31,25 1 0,-25 49-1,0 0 1,0-24-1,0-51 1,0 26 0,25-50 62,25 0-63,-26 0-15,1 0 16</inkml:trace>
  <inkml:trace contextRef="#ctx0" brushRef="#br0" timeOffset="93629.87">29964 12601 0,'0'-25'15,"-25"25"32,25 50-31,-49 24-16,-26 100 31,26-125-15,49 1-1,0-25 1,24-25 46,1 0-62,0 0 16,25 0 0</inkml:trace>
  <inkml:trace contextRef="#ctx0" brushRef="#br0" timeOffset="95028">30361 12303 0,'25'0'125,"0"0"-109,-1-49-16,1 49 16,0-25-1,49 25 17,-24-25-17,0 25 1,-26 0-1,1 0 1,0 25 0,0 0-1,-25 24 1,0 1 0,-25 24-1,0 1 1,0-51 62,25 1-62,0 0-1,0-50 79,25 0-78,0 25-1,25-24-15,-26 24 16,26 0-1,-25 0 1,0 24 0,-1 26 15,-24 24-15,25-24-1,-25 0 1,0 24-1,-25-74-15,1 50 16,-26-26-16,0 26 16,1-25-1,-1 0 1,1-25 0,-26 0-1,50 0 1,50 0 93,0-25-93</inkml:trace>
  <inkml:trace contextRef="#ctx0" brushRef="#br0" timeOffset="96347.88">30907 11633 0,'0'-24'47,"49"-26"-16,-24 50-16,0 0 32,0 0-15,-25 25-17,0 0-15,0-1 16,0 76-1,0 98 1,-50-74 0,50-74-1,-25-1 17,25 1-17,25-25 1,0 0-1,0-1-15,49 1 16,-24-25 0,24-49-1,1-1 1,-75 25 0,49 50 93,-49 0-109,25 0 16,0 24-1,24 1 1,1 74-1,0-50-15,-50 1 16,74 148 0,-49-174-16,0 51 15,-25-51 1,0 1 0,0 24-1,0-49 1,-100 74-1,26-49 1,0 24 0,-1 1-1,1-1 17,74-49-17,-25-25 16,50-74-15,0 49 0,-1-25-1</inkml:trace>
  <inkml:trace contextRef="#ctx0" brushRef="#br0" timeOffset="100099.85">31006 4986 0,'25'0'79,"74"-25"-79,75-25 15,123 1 1,1067-150-1,-743 150 1,-497 49 0,-149 24 62,0 26-63,0 0-15,-49 99 16,-25 148 0,24 50-1,50 50 1,25 0 15,0-99-15,0 0-1,0-100-15,25-49 16,-25 49-16,75 75 16,-26 25-1,-49-125 1,0-49 0,-25 248-1,1-223 1,-26 124-1,50 0 1,0-174 0,0 25-1,25 149 17,-25-25-17,0-49 1,25-1-1,-25 174 1,24-174 0,1-49-1,-25-74 1,0-1 0,0-24-1,0 24 1,25 25-1,49 50 1,-49-50 0,0-49 15,-25-25-15,-25-25-1,0 0 16,1 0 1,-1 0-17,-50 0 1,1 25 0,-1-1-1,26 1 1,-50 0-1,24 0 1,-24 0 0,49-1-1,-24 1 17,24-25-17,26 0 1,-1 0-1,0 0 1,0 0 0,0 0-1,-24 0 1,-1 0 0,25 25-1,1-25 32,-26 0-31,25 0-1,0 25-15,-49 0 16,74-50 78,0-25-79,0 1-15</inkml:trace>
  <inkml:trace contextRef="#ctx0" brushRef="#br0" timeOffset="100978.93">32519 11658 0,'-25'0'47,"0"25"-32,1 25-15,-51-1 32,50 26-32,-24-1 31,-1 0-16,-74 1 1,74-50-16,1 24 16,49-24 46,25-25-46,24 50-16,1-25 15,74 49 1,25 0 0,-124-49-16,49 0 15,0 0 1,-24-25 15,24 0-15,-24 0-1,0 0 1,-26 0 0,26 0 15,-25 0-15,-25-25 46,0 0-62,0-24 16,0-26-16,-50-123 15</inkml:trace>
  <inkml:trace contextRef="#ctx0" brushRef="#br0" timeOffset="121494.54">30708 11981 0,'-25'0'93</inkml:trace>
  <inkml:trace contextRef="#ctx0" brushRef="#br0" timeOffset="131804.21">11857 6201 0,'0'25'62,"24"0"-46,274 49-1,496-74 1,793-99 0,398-75-1,-720 50 1,-992 100 0,-298 24 46,0 0 32,0 0-94,0-25 15,1 25-15</inkml:trace>
  <inkml:trace contextRef="#ctx0" brushRef="#br0" timeOffset="133000.23">18976 6152 0,'24'0'32,"76"24"-17,24 1-15,372 0 16,248-25 15,25 0-15,-124 25-1,-224 0 1,-123-25 0,-99-25-1,-125 0 1,-49 25 0,-25-25-1</inkml:trace>
</inkml:ink>
</file>

<file path=ppt/ink/ink3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9-11T09:10:41.554"/>
    </inkml:context>
    <inkml:brush xml:id="br0">
      <inkml:brushProperty name="width" value="0.05292" units="cm"/>
      <inkml:brushProperty name="height" value="0.05292" units="cm"/>
      <inkml:brushProperty name="color" value="#FF0000"/>
    </inkml:brush>
  </inkml:definitions>
  <inkml:trace contextRef="#ctx0" brushRef="#br0">15056 5209 0,'100'0'63,"247"0"-48,248-74-15,249-26 16,867 26 0,-322 173-1,-942-24 1,-423-75-1</inkml:trace>
</inkml:ink>
</file>

<file path=ppt/ink/ink3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9-18T08:38:26.211"/>
    </inkml:context>
    <inkml:brush xml:id="br0">
      <inkml:brushProperty name="width" value="0.05292" units="cm"/>
      <inkml:brushProperty name="height" value="0.05292" units="cm"/>
    </inkml:brush>
  </inkml:definitions>
  <inkml:trace contextRef="#ctx0" brushRef="#br0">2629 1662 0,'-25'0'31,"-272"0"94,272 0-110,0 0-15,-24 0 16,24 0 0,0 0-1,25 25 17,-25 0-1,25-1-31,-25-24 15,-24 50 1,49 24 0,-25-49-16,25 25 15,-25 24 1,0-24 0,1-1-1,-1 1 1,25-25-1,0 0 17,-25 24-17,25-24 1,0 0 0,0 24-1,0 1 1,0 0-1,0-1 1,50-24 0,-50 25-1,24-1 1,1-24 0,-25 0-1,25 0 1,0 0-1,0-1 1,24 1 15,1 0-15,-1 0 15,1 0-15,24-25-1,1 0 1,-1 0 0,-24 0-1,-1 0-15,-24 0 16,25-25 0,0 0-1,-26 0 1,1 0-1,25-24 17,24-26-17,-24 50 1,-25 1-16,24-26 16,-49 25-1,0 0 1,25-24-1,-25 24 1,25 0 0,-25-49-1,0-1 17,0 26-17,0-26 1,0 26-1,0 24 17,0 0-17,0 0 1,0 1 0,0-1-1,0 0 16,-25 25-31,0 0 16,25-25 0,-25 25-1,1-25 1,-26 1 0,25-1-1,-24 25 1,49-25-1,-25 25 1,0-25 0,-25 25 15,26-25 31,-1 1-30,0 24-17,0 0 1,0 0 0,25-25-1,-49 0 1,-1 25-1</inkml:trace>
  <inkml:trace contextRef="#ctx0" brushRef="#br0" timeOffset="4585.42">9624 1761 0,'25'0'78,"-25"25"-62,50-25 0,-50 50-16,74 24 15,0-24 1,1 24 0,-50-49-1,-25 0 1,0-1 15,24-24-31,-24 25 31,0 0 63,0 0-78,0 0-1,0-1 1,0 1 15,0 0-15</inkml:trace>
  <inkml:trace contextRef="#ctx0" brushRef="#br0" timeOffset="10128.79">2108 6821 0,'0'-25'16,"-24"25"46,-1 0-30,0 0-17,0 0 1,0 0 0,1 0-1,-1 0 48,0 25-48,0 0-15,0-25 16,1 25 0,-1 25 46,0-50-46,25 24-16,0 26 15,-25-25 1,25 24 0,0-24 30,0 0-30,0 0 0,0 0-1,0 24 1,25 26 0,-25-26-1,0 1 1,25-25-16,-25-1 15,25 26 1,-1-25 0,-24 24 15,25-49-15,-25 25-1,25 0 1,25 25-1,-26-26 1,1 1 15,-25 0-15,25-25-16,0 25 16,0-25-1,24 25 1,26-1-1,-26-24 1,1 0 0,-1 0-1,51 0 17,-26 0-17,-49-24 1,24 24-1,1-50 1,-25-24 0,-25 49-16,25 25 15,0-50 1,-1 1 0,-24-1-1,25-24 1,0 24-1,-25 25 1,25-24 0,0-1-1,-1 25 1,-24-24 0,0 24-1,0-25 1,0 25-1,0 1 1,0-1 0,-49-25-1,49 25 1,-25 25 0,0-49-1,0 24 1,1 25-1,-1-50 1,0 50 0,-25-25-1,25 25 17,-24-24-17,24-1 1,0 25-1,0 0 1,1 0 0,-1-25-1,0 25 1,0 0 0,0 0-1,1-25 1,-1 25-1,-50 0 1,51 0 0,-1 0-1,0 0 17,0-25-17,0 25 1,-24 0 15,24 0-15,-25 0-1,26 25 1,-1-25 0,0 0 15,25 25-16,-25-25 17,25 25-17,-25 0 1,25-1 31,-24 1-16,24 0 16,0 0 31</inkml:trace>
  <inkml:trace contextRef="#ctx0" brushRef="#br0" timeOffset="12699.78">2232 2927 0,'-24'0'31,"-1"0"-15,0 25 0,-25 0-1,1 74 1,-26 0 0,26-49-1,-26 24 1,26 0-1,24-49-15,-25 25 16,-49 74 0,49-25-1,1-24 17,-1-1-17,25 0 1,-24 1-1,-26 24 1,51-25 0,24 1-1,0-26 1,0 26 0,0-26-1,0 26 1,0-26-1,0 51 1,0-51 0,0-24-16,24 49 31,-24-24-31,25 25 31,0-1-15,0-24-1,-25 24 1,25 25 0,-1-24-1,1-26 1,0 26 0,-25-26-1,0 26 1,25 24-1,0-74 1,-25 74 0,24-50 15,1 1-15,-25 0-1,0-1 1,0-24-1,25 0 1,-25 25 0,25-1-1,25 50 1,-1-24 0,-49-50-1,25 24 1,-25 1-1,25-1 1,0 1 0,-1-25-16,1 24 31,0-24-31,-25 0 16,25 0 15,-50-25 141,0 0-157,25-25 1,-25 0-16,1 25 31</inkml:trace>
  <inkml:trace contextRef="#ctx0" brushRef="#br0" timeOffset="13507.71">1563 6375 0,'24'0'31,"51"25"-15,-50-1 0,49 26-1,1 24 1,-51-49-16,26 0 16,0 25-1,-26-26 16,-24-48 126,25-1-142,-25 0 1,50-99 0,-1 0-1,1-25 1,-25 124-1,-25-24 1</inkml:trace>
  <inkml:trace contextRef="#ctx0" brushRef="#br0" timeOffset="15933.46">2505 6772 0,'25'0'16,"0"0"15,24-25-15,26-25-1,-1-24 1,1-1 0,-1 1-1,-24 49 1,-1-74 0,-24 74-16,50-49 15,-26-1 1,1 26-1,-1-26 1,26 1 0,-26 0-1,-24-1 1,0 1 0,0-26 15,0 26-16,-1 24 1,26-24 0,-50 0-1,0-1 1,0-24 0,0 25-1,25-1 1,-25 1-1,0 24 1,0-24 0,0 24-1,0-24 1,0 24 0,0-49 15,-25 24-16,0 1 1,0 24 0,1-24-1,-1 0 1,-25-1 0,1 26-1,49-26 1,-25 50-16,0-49 15,0 0 1,-49-1 0,24 26-1,1-26 1,-1 1 0,0-1-1,50 50 1,-49-24-1,24-1 1,25 25 0,-50 1-1,26-1 1,-1-25 0,0 25-1,0-24 1,-24-26-1,-1 26 1,25-1 0,0 25-1,0 25 1,25-24 15,-24-26-15,24 25-1,-25-24 1,0 49 0,0-25-1,25 0 17</inkml:trace>
  <inkml:trace contextRef="#ctx0" brushRef="#br0" timeOffset="16408.3">2530 2853 0,'0'24'31,"0"1"-31,-25 25 16,25 24-1,0 1 1,0-51 15,0 1-15,0 25-1,0-25 1</inkml:trace>
  <inkml:trace contextRef="#ctx0" brushRef="#br0" timeOffset="16977.93">2505 2877 0,'25'0'31,"0"0"-15,-25 25 0,74 0-1,50 49 1,50-24 0,-75 24-1,-24-24 1</inkml:trace>
  <inkml:trace contextRef="#ctx0" brushRef="#br0" timeOffset="20781.79">8905 6945 0,'-25'0'16,"-49"0"0,24 0-1,25 0 1,-24 0-1,-1 0 1,0 0 0,26 0-1,-26 0 1,0 25 0,-24-25-1,0 50 1,24-50-1,25 25 1,0-1 0,25 1-1,-24 0 1,-1 0 15,0 49-31,0-24 31,25-1-15,-25 1 0,25-25-1,0 74 1,0-74 0,0 24-1,0-24 1,0 74-1,25-74 1,0 50 0,-25-26-1,50 1 1,-50-25 0,24 24-1,1 1 16,25-25-15,-25 24 0,24-24-1,26 0 1,-26 0 0,-24 0-1,0-25 1,24 0-1,1 0 1,74 0 0,-50-25-1,-24 25 1,-25 0 15,0-25-15,49-25-1,-24 1 1,-1-1 0,-24 25-1,0-24 1,0-1 0,0-49-1,-1 24 1,-24 26-1,0-26 1,0 26 0,0-26-1,0 26 1,0-50 0,-24 49-1,-1 0 16,0-24-15,25 0 0,-25 49-1,-24-25 1,24 25 0,0-24-1,0 24 1,0 25-1,-24-25 1,-26 0 0,50 25-1,-24 0 1,24 0 0,25 25 62,0 0-78,0 25 15</inkml:trace>
  <inkml:trace contextRef="#ctx0" brushRef="#br0" timeOffset="23746.26">2828 7268 0,'25'0'47,"-1"25"-32,1-25-15,0 24 16,25-24-16,74 25 16,24-25-1,51 0 1,-1 0-1,26 0 17,-26 0-17,75 0 1,99-25 0,-99 25-1,-75 0 1,50 0-1,25 0 1,-124 0 0,-75 25-1,1-25 1,98 0 0,1 0-1,-25 25 1,-50-25-1,-49 0 17,24 25-17,50 0 1,-74-25 0,24 0-1,-24 0 1,-1 0 15,-24 0-31,74 0 16,50 0-1,-74 0 1,-26 0 0,-24 0-1,0 0 1,0 0-1,-1 0 17,1 0-1,0 0-15,49 0-1,1 0 1,-1 0-1,-49 0 64,0 0-64,0 0 1,-1 0 46,26 0-62,0 0 16,-25 0 0,49 0-1,-99 0 95,0 0-95,1 0 1,-1 0-16,-50 0 31,1 24-31</inkml:trace>
  <inkml:trace contextRef="#ctx0" brushRef="#br0" timeOffset="25063.42">2828 7268 0,'25'0'15,"-1"0"48,26 25-48,-25-25-15,0 0 16,-1 0 0,26 0-1,-50 24-15,74 26 16,-24 24-1,0-24 1,-26-25 0,-24 0-1,0 24 1,0 26 0,0-51-1,0-48 95,0-26-110</inkml:trace>
  <inkml:trace contextRef="#ctx0" brushRef="#br0" timeOffset="25765.56">2877 7218 0,'0'-25'0,"25"25"31,0 0-16,-25 25 1,25-25 0,24 0-1,26 25 1,-1 0 0,1 0-1,-26-25 1,26 0-1,-51-75 1,1 1 0,25 24-1,-50 25 1,0 1 0,-25 24 77</inkml:trace>
  <inkml:trace contextRef="#ctx0" brushRef="#br0" timeOffset="28896.1">2828 7293 0,'25'0'47,"-1"0"-31,1 0-16,25 0 15,-1 0 1,1 0-1,-25 0 1,24 0 0,-24 0-1,25 0 1,-1 0 0,1 0-1,0 0 1,-26 0-1,1 0 1,0 0 15,0-25-15,0 25 0,-25-25-1,24 25 1,-24-25-1,0 0 17,25 25-32,-25-24 31,25 24-31,-25-25 62,0 0-46,0 0 15,-25 25 94</inkml:trace>
  <inkml:trace contextRef="#ctx0" brushRef="#br0" timeOffset="29373.88">3497 7069 0,'0'0'0,"-24"0"16,-1 0-1,0 25 1,0 0 15,25 0-31,-25-25 31,25 25-15,-24-1 62</inkml:trace>
  <inkml:trace contextRef="#ctx0" brushRef="#br0" timeOffset="32389.28">8930 7069 0</inkml:trace>
  <inkml:trace contextRef="#ctx0" brushRef="#br0" timeOffset="32824.83">8930 7069 0</inkml:trace>
  <inkml:trace contextRef="#ctx0" brushRef="#br0" timeOffset="38060.61">9178 2877 0,'0'25'15,"0"0"1,0 25-16,0-26 16,-25-24-1,25 25-15,0 25 16,0-1-1,0 26 1,-25-1 0,0 1-1,1-1 17,-1 25-17,-25-24 1,50-1-1,0 25 1,0 25 0,-25-24-1,25-1 1,0-25 0,0-49-16,0 49 15,0-24 1,0 24-1,0-24 1,0 49 15,0-49-31,0-1 32,0 51-17,0-26 1,0 50-1,-25-25 1,25 1 0,0-1-1,-24-25 1,24 25 0,24 125-1,-24-150 1,25 0-1,-25 1 1,0-1 0,0-49-1,0 25 17,0-1-17,-25 26 1,1 49-1,24-50 1,-25 25 0,25-49-1,0 24 1,0-24 0,0 0-1,0-26 1,0 1-1,0 0 360,0 0-359,0 0 0,0 49-1,0-24 1,-25-75 78,25 0-79,-25-25-15,-24-24 32,49 49-32</inkml:trace>
  <inkml:trace contextRef="#ctx0" brushRef="#br0" timeOffset="39147.94">8756 6350 0,'0'25'31,"25"49"-31,24 50 16,-24 0 0,0-99-1,-25 25 1,0-26-1,25-24 251,-25-49-266,49 24 16,26-49-1,-25-1 1,-1 1 0,-24 24-1,25-24 1,-26 49-16,1-25 15</inkml:trace>
  <inkml:trace contextRef="#ctx0" brushRef="#br0" timeOffset="42511.11">2828 2654 0,'25'0'47,"-1"0"-31,-24 25-16,75 49 15,-1 1 1,-24-26 0,24 26 15,1-26-16,-1 26 1,-49-75-16,49 74 16,1-24-1,-1-1 1,-24 1 0,24 0-1,1-1 1,-1 1-1,0-1 1,75 26 0,-25-50-1,-74-1 1,24 26 15,1 0-15,24-50-1,0 49 1,50 1 0,-75-25-1,26 0 1,-51-1 0,26-24-1,-26 25 1,26-25-1,-1 0 1,0 0 0,-49 0-16,99 0 15,-49 0 1,24 0 15,-50-25-15,26 25-1,-26-24 1,26 24 0,-1-25-1,50 0 1,50-25 0,-50 26-1,-50 24 1,1-25-1,-1 0 1,25-25 15,-49 25-31,-25 25 0,49-49 32,1 24-17,-1 0 1,1-24-1,-1-1 1,0 0 0,1 26-1,-50-1-15,49-25 16,-24 50-16,24-49 16,-24-1-1,-1 25 1,26-24-1,-1-1 1,0-24 0,50-1 15,-74 26-15,25-1-1,49-24 1,24-1-1,-48 1 1,-51 49 0,-24-25 15,0 50-15,24-25-1,-24 25 1,0 0-1,0 0 17,-25-24-17,25 24-15,-1 0 16,1-25-16,-25 0 16,25 25 62,-25-25-63,25 25 1</inkml:trace>
  <inkml:trace contextRef="#ctx0" brushRef="#br0" timeOffset="68310.97">9699 1811 0,'0'0'0,"0"-25"16,-25 25 0,0 0-1,0 0 1,25-25 0,-49 25-1,24 0 1,0 0-1,-25 0 1,26-25 0,-1 25-1,-25 0 1,-24-24 0,24 24-1,25 0-15,1 0 16,-26 0-1,0 0 1,26 0 0,-1 0-1,0 0 17,0 0-17,0 0 16,0 0-15,1 0 0,-26 0-1,25 0-15,0 0 16,1 0 0,-1 0-1,25 24 48,-25-24-48,0 25 1,0 0 0,1-25-1,24 50 1,0-26-1,-50 26 1,50-25 0,-25 0-1,25-1 1,-25 1-16,1 0 16,24 0-1,0 0 1,-25-1-1,25 1 1,0 25 15,0-25-15,0-1 15,0 1 0,0 0-31,0 0 32,0 0-32,0-1 15,0 1 1,0 0 0,0 25-1,25-26 1,-25 1-1,0 25 1,0-25 0,24-1-1,-24 1 1,25 0 15,0 0-15,0 0-1,-25 0 1,25-25-16,-25 24 16,24 1-1,26 25 1,-25-25 0,24-25-1,-24 24 1,0 1 15,25 0-15,-26-25 15,-24 25-15,25-25-1,0 0 1,25 25-1,-1-1 1,-24-24 0,74 25-1,-49-25 1,-25 0 0,0 0-16,24 0 15,-24 0 1,-25 25 15,25-25 0,0 0-15,-1 0 0,1 0-1,0 0 16,0 0-15,24 0 0,1 0-1,0 0 1,-1 0 0,-24 0-1,0 0 1,0 0-16,-1 0 15,1-25 1,-25 0 15,25 25 1,0-24-17,-25-1 1,0 0-1,25 0 1,-1 0 0,-24 1-16,25-1 31,-25-25-15,0 1-1,0 24-15,25 0 16,0-25 15,-25 25-15,0 1-16,25-1 15,-25-25 17,0 25-1,0 1-16,0-1 1,25 25 0,-25-25-1,0 0 32,0 0-31,0 1-1,0-1 17,-25 25-32,25-25 15,-25-25 1,0 50 15,25-24-15,0-1-1,-25-25 1,0 1 0,25-1-1,-24 25 1,24-49 0</inkml:trace>
  <inkml:trace contextRef="#ctx0" brushRef="#br0" timeOffset="76637.63">2654 1612 0,'0'-25'125,"-25"1"47</inkml:trace>
  <inkml:trace contextRef="#ctx0" brushRef="#br0" timeOffset="96195.3">2580 1587 0,'24'0'281,"1"0"-265,-25-24-1,25 24-15,-25-25 16,75 0 0,-1 0-1,-24-24 1,-1 24-16,1 0 16,-1 0-1,26-24 1,-1-1-1,1 25 1,-26 0 15,1 25-15,-25-24-16,24 24 16,26-25-1,-26 0 1,50 25-1,26-25 1,123 0 0,-124 1-1,-50-1-15,100 0 16,-100 25 0,0 0-1,1-25 1,-26 0-1,1 25 1,24 0 15,-24 0-15,49 0 0,75 0-1,-75 0 1,0 0-1,-49 0 1,24 0 0,75 0-1,-25 25 1,-49 0 0,-1 25-1,1-26 1,-1 1-1,0-25 1,-24 25 15,74 49-15,-74-49 0,49 25-1,25 49 1,49-49-1,1 24 1,0-24 0,-75-1-1,-25-49 1,26 50 0,24-25-1,-25 24 1,-25-24-1,-49 0 1,25 0 15,-1 0 1,1-1-17,24 26 1,-49-25-1,25 0 1,-1-1 0,1 1-16,49 0 15,-24 25 1,-26-26 0,26 1-1,-51-25 1,26 25-1,0 0 1,74-25 15,-75 0-15,-74 0 109,25-25-109</inkml:trace>
  <inkml:trace contextRef="#ctx0" brushRef="#br0" timeOffset="98378.76">2679 1240 0,'-25'0'31,"0"50"-15,-24 24-1,-1 50 1,50-74-1,-25-1 1,0-24 0,25 0 124,0 0-93,25-25-31,0 0-1,0 25 1,49 24 0,-24-24-16,0-25 15,-26 0-15,51 0 16,-1 0 0,25 0-1,-49-25 1,-25 25 156</inkml:trace>
</inkml:ink>
</file>

<file path=ppt/ink/ink3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9-18T08:41:39.284"/>
    </inkml:context>
    <inkml:brush xml:id="br0">
      <inkml:brushProperty name="width" value="0.05292" units="cm"/>
      <inkml:brushProperty name="height" value="0.05292" units="cm"/>
    </inkml:brush>
  </inkml:definitions>
  <inkml:trace contextRef="#ctx0" brushRef="#br0">8111 2356 0,'0'0'0,"25"0"125,0 0-109,0 0 0,-1 0-16,1 0 15,25 25 1,24 25 0,-24-50-16,-25 0 15,24 0 1,-74 25 171,1-25-187,-1 49 16,-25 26 0,25 24-1,1 0 1,-1-24-1,25-26 1,-25 1 0,25-25-16,0-1 31,0-48 125</inkml:trace>
  <inkml:trace contextRef="#ctx0" brushRef="#br0" timeOffset="2527.94">2332 1935 0,'0'25'62,"0"-1"-46,0 26-16,0-25 16,24 74-1,1-25 1,-25 1 0,0-26-1,0-24 1,0 0-16,0 0 15,0 0 1,0 24 0,0-74 202,0-24-218</inkml:trace>
  <inkml:trace contextRef="#ctx0" brushRef="#br0" timeOffset="4166.04">2282 6846 0,'-25'25'15,"0"0"1,1 24 0,-26 26-1,-24-1 1,24 1 0,25-51-16,-24 51 15,-1-1 1,25-49-1,25 0 1,25-25 78,0 0-94,0 0 15,24 0 1,50 0 0,-49 0-16,24-25 15,-24 25 1,-50-25 62,25 25 31</inkml:trace>
  <inkml:trace contextRef="#ctx0" brushRef="#br0" timeOffset="4787.16">2108 7144 0,'25'0'0,"-25"25"31,25-1-31,0 51 15,-25-26 1,0 1 0,0 49-1,25-49 1,-25-1 0,0-24 15,0-50 125</inkml:trace>
  <inkml:trace contextRef="#ctx0" brushRef="#br0" timeOffset="7172.48">8458 7218 0,'25'0'15,"25"0"17,-25 25-17,49 25 1,75-1 0,24-49-1,-24 25 1,-124-25-16,0 0 15,-50 0 79,0 0-63,1 0-15,-26 25 0,-49 49-1,24-24 1,26-50 0,49 25-1,-25-25 1,25 24 15,25 1 141,-1 0-172,26-25 16,0 0-1,-1 50 1,-24-50-1,0 24 1,-25 1 0,0 50-1,-25-26 1,-25 1 0,1 24-1,-1-24 16,25-25-15,1-25 0,-1 0-1,0 0 1,-49-25 0,-1-50-1,-24 26 1,74 49-1,25-25 32,0 0-31,0 0 0</inkml:trace>
  <inkml:trace contextRef="#ctx0" brushRef="#br0" timeOffset="9695.17">9103 2059 0,'25'0'141,"-25"-25"-126,25 25-15,0 0 32,0 0-1,-1 25-15,-24 0-1,0 49 1,0-24-1,0-26-15,0 1 16,0 0 0,0 0-1,0 24 17,-24-24-17,-1-25 1,25 25 15,-50-25-15,25 25-1,1-25 1,-1 0 15,-25-25-15,25 25-1,50 0 110,0 0-109,0 25 0,24 0-1,75-1 1,-49 1 0,-26-25-16,-24 0 234,25 50-203,-1-25-31,26-1 16,24 1-1,-25-25 1,-98 0 125</inkml:trace>
  <inkml:trace contextRef="#ctx0" brushRef="#br0" timeOffset="11599.24">4762 3274 0,'0'-25'31,"0"1"0,0-26-15,0 25-1,25 25 1,25-25 0,0 1-1,-26 24 1,1 24-1,0 26-15,49 24 16,-24 26 0,0-26-1,-50-49 1,0 0 0,-25-25-1,25 24 1,-25-24 15,50 0 63,0 0-79,-1 0-15,26 0 16,-25 0 0,0 75-1,-1-26 1,-24 1 0,0-25-1,-49 25 1,-1-26-1,1-24 17,24 0-17,-25 0 1,25 0-16,-24 0 16,-1-49-1,25 24 1,-24-25-1,24 1 1,0 24 0</inkml:trace>
  <inkml:trace contextRef="#ctx0" brushRef="#br0" timeOffset="13711.39">5680 372 0,'0'0'0,"-25"0"31,1-25-15,-1 25-16,25-25 15,-25 25 1,0 0 31,0 0-31,1 25-1,24 0 16,0 0 1,0 0-17,0-1 1,0 1 0,24 0 30,1 0-30,0 0 0,25 0-1,-26-1 1,26 1 0,-25 0-16,24-25 15,-24 25 16,0 24-15,-25-24 15,-25 0 47,0-25-62,1 25 0,-26-25-16,50 25 15,-25-25 48,25-25-48,0 0 1,0 0 15,0 0-15,0 1 0,0-1-1,0 0 1,50-49-1,-1-1 1,-24 1 0,-25 49-1,0 0 1,0 0 140,0 0-140,-25 1-1,1 24 173</inkml:trace>
  <inkml:trace contextRef="#ctx0" brushRef="#br0" timeOffset="16146.38">2877 4887 0,'0'0'0,"50"0"16,0-25-1,-1 25 1,26 0-1,-51 0 1,1 25 31,0 24-31,0-24-16,0 25 15,-25-26 1,0 1-1,0 0 1,-25 25 15,-25-1-15,-24 1 0,49-25-1,50-25 141,24 0-156,1-25 16,0 25 0,49-25-1,-25 25 1,1 0 0,-75-25 46,-25 25 16,0 0-62,0 0-1</inkml:trace>
  <inkml:trace contextRef="#ctx0" brushRef="#br0" timeOffset="17945.16">1042 4118 0,'0'-25'32,"0"0"-1,-25 25 0,25-25-15,25 25 124,24 0-124,-24 0 0</inkml:trace>
  <inkml:trace contextRef="#ctx0" brushRef="#br0" timeOffset="19134.95">645 4118 0,'25'0'47,"0"0"-31,24 0-1,-24 0-15,0 0 16,0 0 0,-1 0-1,51 0 1,-26 0 0,26 0-1,-50 0 63,-25-25-15,0 0-16,0 0-32,0 0 48,0 50-48,-25 25 1,-25 24-16,1 50 16,-26-25-1,26-24 1,-1-1 0,25-49-16,0 49 15,-24-24 1,49-25 15,0 0-15,0-1 15,25-73 141</inkml:trace>
  <inkml:trace contextRef="#ctx0" brushRef="#br0" timeOffset="19828.72">645 4291 0,'25'0'63,"0"0"-48,-25 25 1,74 25 0,0-26-1,1 26 1,-26 0 0,1-50-1,-25 24 16,-25-48 141</inkml:trace>
  <inkml:trace contextRef="#ctx0" brushRef="#br0" timeOffset="24237.75">2803 2753 0,'0'0'0,"25"25"0,0 25 16,-1-25-16,51 49 16,-1 0-1,-24-49 1,-25 0 15,-1 25-31,26 24 31,24 25-15,-24-74 0,49 74-1,-24-24 1,-1-26-1,0 26 1,-24-1 0,25 1-1,-1-1 1,0 0 0,1 1-1,-1-1 1,-24 1-1,24-1 1,1-24 15,24 49-15,-50-74 0,26 49-1,-50-24-15,49 24 16,25-24-1,-49 24 1,74 0 0,-25 1-1,25-1 1,-49 1 0,24 24-1,-25-25 1,1 1 15,-1 24-31,50-25 31,-25 26-15,-24-51 0,-26 26-16,75 49 15,-49-25 1,24-25-1,-25 1 1,1-1 0,-1 1-1,-24-26 1,74 75 0,-75-99-1,51 49 1,-76-49-16,51 50 15,-1-1 1,1 0 15,-26 1-15,26-26 0,-26-24-1,26 50 1,-26-26-1,1-24 1,24 50 0,1-26-1,-26 26 1,26-26 0,-1 26-1,-24-51-15,-1 26 16,-24-50-1,0 25 32,25 0-31,-26-1 0,26 26-1,0-25 1,-1 0-16,-24-1 15,25-24 1,-75 0 140,-25-99-140,-24 25-16,-50-50 16,-25 49-16</inkml:trace>
  <inkml:trace contextRef="#ctx0" brushRef="#br0" timeOffset="25337.25">2803 2753 0,'0'50'31,"25"24"-31,0 100 31,-1-50-31,1-74 16,0-1-1,-25-74 110,0 1-109</inkml:trace>
  <inkml:trace contextRef="#ctx0" brushRef="#br0" timeOffset="25929.14">2778 2629 0,'25'0'15,"0"0"1,24 25-16,51 50 16,24-1-1,0 0 17,49 26-17,-98-76 1,-26 1-1,-74-25 95,25-49-95,-24 49 17</inkml:trace>
  <inkml:trace contextRef="#ctx0" brushRef="#br0" timeOffset="27323.32">5879 5110 0,'25'0'47,"-1"25"-47,26-1 15,-50 51 1,25-26 0,0-49 46,-1-24-31,1 24-31,0 0 16,-25 24 140,-25-24-140,-24 25-16,24-25 16,-25 0-1,1 0 1,24 25-1,0-25 1,0 0 15,0 0-15,0 0 0</inkml:trace>
  <inkml:trace contextRef="#ctx0" brushRef="#br0" timeOffset="28086.79">5928 5011 0,'25'0'156,"0"-25"-140,25 25-16,-1-25 16,50-25-1,25-24 1,-124 49 15,0 0 47,-24 25 0,-1 0-78,-25 25 16</inkml:trace>
  <inkml:trace contextRef="#ctx0" brushRef="#br0" timeOffset="29737.47">5904 5035 0,'0'25'31,"49"25"-15,-49-1-1,25-24 1,0 0 0,-25 0-1,0 0 1,25 24 0,-25-24-1,-25-50 79,25 0-94,25 25 109,-1 0-46,1 25-48,0 25-15,0-25 16,49 74 0,-74-74-1,0-1 32,-25-24-31,1 0-1,-1 25 1,-25 0-16,25-25 16,-24 25-1,-1-25 1,25 0 0,1 0-1,-1 0 1,-50-25-1,26 0 1,-26 0 15,50 1-15,1 24 15,24-25-15,0 0 31,0 0-32,24 0 1,-24 1-16,25 24 16,0 0-1,0 0 32,-25 24-31,25-24-16,-1 25 15,26 25 17,25 24-17,-26 1 1,1-1-1,-25-24 1,-1-1-16,-24 26 31,0-26-15,0-73 93,0-1-109,0-50 16,0 50 0,0-49-16</inkml:trace>
  <inkml:trace contextRef="#ctx0" brushRef="#br0" timeOffset="33815.28">6003 5283 0,'25'-24'63,"-1"-1"30,-24 0-77,25 25-16,-25-25 16,25 25 30,0 0-30,0 0 0,-1 0-16,1 0 15,0 0 17,0 0 30,0 0-15,-1 25-47,-24 0 16,25 0-1,-25-1 1,25-24-1,-25 25 1,0 0 15,0 0-15,0 0 0,0-1-1,0 1 1,0 0-1,0 0 1,-25-25 62,0 0-47,25 25-15,-24-25-16,24 24 16,-25-24-16,0 0 15,0 0 1,0 25 15,1-25 47,-1 0 94</inkml:trace>
  <inkml:trace contextRef="#ctx0" brushRef="#br0" timeOffset="36650.96">9004 4490 0,'0'-25'78,"25"25"-78,-25-25 16,25 0-16,0 25 31,-1-25-16,26 25 1,-25 0 15,24 50-15,1 24 0,-25-24-1,0 0 1,-25-1-1,0 1 1,0-1 0,0-24-1,0 0 1,-25 25 0,-25-50-1,25 0 16,1 0-31,-1 0 32,50 25 93,-1-25-110,1 24-15,74-24 16,25 25 0,-74 0-1,0-25 32</inkml:trace>
  <inkml:trace contextRef="#ctx0" brushRef="#br0" timeOffset="38543.39">4812 7466 0,'0'25'47,"0"25"-47,0-1 15,0 26 1,0-51 0,0 26-16,0-25 15,0 0 1,0-50 124,0 0-124,0 0-16</inkml:trace>
  <inkml:trace contextRef="#ctx0" brushRef="#br0" timeOffset="76309.13">1414 9203 0,'0'24'15,"25"51"1,-25-26 0,0 1-1,0-25-15,0 24 16,0-24-1,0 25 32,0-25-31,0 49 0,0-49-1,0 0 1,0-1 15,-25-24 47,0 0-47,25-49-31,0-1 16,-25 1 0</inkml:trace>
  <inkml:trace contextRef="#ctx0" brushRef="#br0" timeOffset="76958.87">1315 9029 0,'24'0'46,"1"25"-30,50 49 0,-1-24-1,-24 24 1,24 1 0,-74-1-1,25-24 1,25 24-1,-50-49 1,0 0 0,-25-50 124,25 0-140,0 0 16</inkml:trace>
  <inkml:trace contextRef="#ctx0" brushRef="#br0" timeOffset="77451.64">1587 9426 0,'-24'0'0,"-1"25"15,0-1 1,25 1-16,-25-25 16,25 25 62</inkml:trace>
  <inkml:trace contextRef="#ctx0" brushRef="#br0" timeOffset="78023.83">1860 9029 0,'25'0'16,"0"74"0,-25 75-16,25-74 15,0 173 1,-1-224-1,-24 1 1,25 25 0,-50-75 46,25-49-62,0 49 16,0-25-16</inkml:trace>
  <inkml:trace contextRef="#ctx0" brushRef="#br0" timeOffset="78613.92">2084 9054 0,'24'0'15,"1"74"-15,0 1 16,0 73 0,24-24-1,-24 0 1,-25-99-16,0 0 31,0 0-15,0 0 77</inkml:trace>
  <inkml:trace contextRef="#ctx0" brushRef="#br0" timeOffset="79256.23">2952 9302 0,'0'25'47,"0"49"-47,49 25 16,1 50-16,24 124 16,-24-25-1,-25-99 1,-25-100-1,0-73 64,-25-76-79,0-24 15,25 100-15</inkml:trace>
  <inkml:trace contextRef="#ctx0" brushRef="#br0" timeOffset="80038.6">3175 9401 0,'25'0'16,"0"0"15,-25 25-15,24 0 0,-24-1 46,0 26-46,0-25-1,0 74 1,-24-74 0,-1 24-1,-25-49 1,25 0-1,1 0 1,-26 0 0,0-49 15,26 49-15,24-50 46</inkml:trace>
  <inkml:trace contextRef="#ctx0" brushRef="#br0" timeOffset="80552.98">3125 9376 0,'-24'0'15,"-1"0"17,0 25-17,0 0 1,25 0 0,-25-1-1,25 1 32</inkml:trace>
  <inkml:trace contextRef="#ctx0" brushRef="#br0" timeOffset="81858.08">3621 9227 0,'-24'0'47,"-1"25"-47,-25 25 16,1-1 15,24-24-15,0 50-1,25-1 1,0-49-16,0 24 15,0 1 1,0-25 15,25-25-15,0 0 0,-1-25-1,1-49 1,0 24-1,0-24 1,0-1 15,-25 50-15,0-24 0,24 49 77,-24 49-93,0 1 16,50 49 0,-25-49-1,-25-25 1,25-25 15,0-25 16,-25-25-31,24 25-1,1-24 1,-25-26-1,25 26 1,-25 24 0,0-25-16,25 100 109,-25 0-109,25-26 16,-1 1-1,26 50 1,-50-1 0,0-99 77,0-24-77,0 24-16</inkml:trace>
  <inkml:trace contextRef="#ctx0" brushRef="#br0" timeOffset="82158.89">3820 9004 0,'0'-25'31</inkml:trace>
  <inkml:trace contextRef="#ctx0" brushRef="#br0" timeOffset="82791.31">3969 9103 0,'25'0'31,"24"25"0,75 74-15,-25 1-1,-24 24 1,-50-75 0,-25 26-1,0-26 1,0-24-1,-25-25 17,0-50-32,0 26 15,-24-1-15,-26-99 16,50 49 0,25-24-1,25 25 1,0-1 15,25 26-31,-50 24 31,24 0-15</inkml:trace>
  <inkml:trace contextRef="#ctx0" brushRef="#br0" timeOffset="83621.97">5482 9252 0,'-25'-25'0,"0"25"16,-24 0-1,24 0 1,-50 50-1,51-25 1,24 49 0,0 1-1,0-51 1,24 1 0,1 0-16,0 25 15,99 24 1,-50-24 15,-49-1-31,-50-49 47,1 25-31,-51 0-1,26-25 1,-125-50 15,124 1-31,26 24 31,48 0-15,1-25 0,50 26-16</inkml:trace>
  <inkml:trace contextRef="#ctx0" brushRef="#br0" timeOffset="85194.84">5655 8954 0,'0'25'16,"0"50"-16,0-1 15,0 125 1,0-51 0,25-73-16,0-26 15,0 1-15,-25 24 16,0-123 93,0 24-109,0 0 0,0-24 16,0-51-1,49 26 1,-24 24 0,0 50-1,0 0 17,0 0-17,0 25 1,24 25-16,-24 24 15,0-49 1,-25-50 109,0 0-109,0 1-16,25-26 31,-1 50-15,1 0-16,0 0 31,0 25-16,0 49 1,49 1 0,-49-26-1,-25-24 1,0 0 0,-25-25-1,0 0 1,0 0 15,1 0-15,24-25-16,-50-49 31,25 49-31,0-50 16,25 1-1,0 49 1,50 25 31,-25 0-32,0 0-15,24 0 16,1 0 0,-1 25-16,1 25 15,0 24 1,-50-24-1,49-1 1,-74-49 47,1 0-48,24-49 1,-50-1-1,0-24 1,50-1 0,0 50-1,0 1 1,0-1 0,25 25 62</inkml:trace>
  <inkml:trace contextRef="#ctx0" brushRef="#br0" timeOffset="87324.75">6697 9649 0,'0'-50'125,"0"26"-110,0-1-15,0 0 16,-25-49 0,-49-26-1,49 76-15,-24-51 16,24 26-1,0 24 1,0 0 15,25 0-15,0 50 46,25 0-46,0 24-16,24 100 16,26-50-1,-1 50 1,-24-74 0,-1-26-1,-49-24 1,50-25-1,-25 0 1,25-74 0,-50 24-1,0 0 1,0-24 0,0 49-1,0 0-15,0 1 16,0-1 15,-25 25-15,0 0-1,0 0 1,25 25 31,0-1-47,0 51 15,0-1 1,50 1 0,-1-51-1,1 51 1,0-50 0,-1-1-1,-24-24 16,-25-49-31,0-26 16,0-49 0,0 25-1,0 50 1,0-1 0,0 75 62,0 0-63,25 24-15,24-24 16,26 49 0,-26-24-1,1 0 1,-75-50 46,25-25 1,0-25-48,0 25 1,0-24-16,-25-1 16,-24-24-1,-1-1 17,25 26-17,50 98 79,0 51-94,0-1 16,-25-25-16,49 25 15,-24-49 1,0-25-1,-25-75 32,0 25-31,0 1-16,0-26 31,0 25-15,-25 0-1,25 1 1,-25 24-16,75-25 141,-25 0-126,24-25 1,26-24 0,-50 49-1,-25 0 48,-25 25-48</inkml:trace>
  <inkml:trace contextRef="#ctx0" brushRef="#br0" timeOffset="87957.17">6499 9376 0,'25'0'47,"24"0"-47,50-49 15,1-26 1,-26 1 0,-24 24-1,-25 25 1</inkml:trace>
  <inkml:trace contextRef="#ctx0" brushRef="#br0" timeOffset="88704.34">7813 9203 0,'0'24'31,"25"1"-15,0 149-1,49 99 1,75 248 0,-99-397-1,0-50-15,-50 0 16,0-98 62,-50-76-78,50 1 16,-25 25-16,0 49 15</inkml:trace>
  <inkml:trace contextRef="#ctx0" brushRef="#br0" timeOffset="89445.22">7789 9376 0,'24'-25'16,"1"25"0,25-24-1,24-1 1,1 25-1,-50 0 48,-25 25-63,0-1 16,0 1-1,0 0 1,0 0-1,0 0 1,-25-25 0,0 0-1,0 0-15,0 0 16,0 0 15,25 24 32,25-24-48</inkml:trace>
  <inkml:trace contextRef="#ctx0" brushRef="#br0" timeOffset="90253.51">8210 9227 0,'-24'0'15,"-1"-24"1,0 24-16,0 0 15,0 0 1,1 0 0,24 24-1,-25 76 1,25-51 0,0 26-1,25-26 1,-1-24-1,1-25 1,0 0 0,0 0 15,-25-25-15,0 0-16,25-74 15,-25 50 1,0 24-1,24 50 79,-24-1-78,0 26-16,75 0 15,-75-1 1,25-24 0,-1-25-1,1 0 1,25-74 15,-50-1-31</inkml:trace>
  <inkml:trace contextRef="#ctx0" brushRef="#br0" timeOffset="90619.62">8409 8930 0,'25'24'0,"-1"51"15,1-1-15,25 26 32,24-1-17,-74-74-15,25 49 16,0-24-1,-25-26 1,0 1 0,-99-25 15,24-49-15,26 24-16</inkml:trace>
  <inkml:trace contextRef="#ctx0" brushRef="#br0" timeOffset="90986.36">8558 8830 0,'0'25'47,"0"0"-31,0 0-16</inkml:trace>
  <inkml:trace contextRef="#ctx0" brushRef="#br0" timeOffset="91768.55">8458 9103 0,'-24'0'0,"24"-24"16,-25 24 140,0 0-109,75 0 93,-26 0-124,1 0-16,0 0 16,0-25-16,0 25 15,-1-25 1,26 25-1,-25-25 1,-25 0 15</inkml:trace>
  <inkml:trace contextRef="#ctx0" brushRef="#br0" timeOffset="94613.82">8682 8632 0,'49'99'31,"1"75"-31,-1 0 16,-24-26-16,74 100 15,-74-173 1,-25-50-1,0-100 95,-25 50-95,1-49 1,24 24 0,0 1-1,49-26 1,1 51 0,0 24-1,-1 0 1,-24 0-16,25 24 15,24 51 1,25 24 0,-74-25-1,-25-49 17,-25-25 46,50-49-16</inkml:trace>
  <inkml:trace contextRef="#ctx0" brushRef="#br0" timeOffset="97126.78">1141 10096 0,'25'0'46,"0"0"-30,99 0 0,49 0-16,1 0 15,223 0 1,49 0 0,50-25-1,124-124 1,-421 99-1,24 25-15,174 1 16,-99 24 0,-274 24-1,-48-24 173</inkml:trace>
  <inkml:trace contextRef="#ctx0" brushRef="#br0" timeOffset="135607.09">372 11385 0,'50'-24'141,"-50"-1"-141,24 0 16,-24 0-1,0 0-15,0 1 16,0-1-1,0-25-15,0 0 16,-24-24 0,24 0-1,-25 24 1,0 0 0,25-24-1,-50 24 1,50 26-1,0 98 64,50 50-64,24 174 1,-24-149-1,0-1-15,24 100 16,25-99 0,-74-99-1,-25-25 48,-49-25-63,24 0 15,0 0 1,0 0-16,-49-25 16,-1-50-1,50 26 1,50 49 46,-25-25-46,25-25 0,-25 26-1,25-1 1,0 0 0,0 0-1,-1 0 1,1-24-1,0 24-15,-25 0 16,25-24 15,0 24-15,-25 0-16,24-25 16,-24 26 15,0-26-16,0-24 1,0 24 0,-24-49-1,-1 24 1,0 50 0,25 1-1,0-1 16,-25 25-31,25-25 16,25 99 47,0-24-48,0 24-15,24 125 31,1-125-15,-25-24 0,-25-25-1,24 0 1,1-25 15,0 0 0,0 0-15,0-50-16,-1 25 16,1 0-1,-25 1 48,0-1-48,0 0-15,0 0 16,-25-24 0,25 24-16,-24-25 15,-1 25 1,0 25 93,25 25-46,0 0-1,0 0-46,0 24-16,0-24 16,0 0 15</inkml:trace>
  <inkml:trace contextRef="#ctx0" brushRef="#br0" timeOffset="138168.71">1067 11038 0,'0'25'47,"24"24"-31,26 1-16,-50 0 15,50 24 1,24 1-1,-49-51 1,0 1 0,24-25-1,1-74 1,-50-50 0,0 99-16,0-74 31,0 74-16,-25-25 1,25 75 62,0 0-62,0 24-16,25 26 15,49 123 1,-24-98-16,-1 24 16,-24-75-16,50 50 15,-75-24 1,0-50 0,-25-25 15,0 49-16,-49-49 1,24 0 0,-24 0-1,74-74 63,0 24-78,0 25 16,24-49 0,1 24-1,25 1 1,-1-26 0,-49 51-1,0-1 1,0-25-1,0 25 17,0-24-17,25 24 1,-25 0 0,0 0-1,25 25 1,-25-24-1,50-51 1,-50 25 0,0 26-1,0-1 1,0 0-16,0 0 31,0 0-15,-25 1-1,0-1 17,0 25-17,0 0 1,-24 49 0,24 51-1,25-51 1,0 26-1,25-26 1,24 1 0,-24 0-1,0-50-15,0 0 16,0 0 15,-25-50-15,49-24-1,-49-1 17,0 50-32,0-124 15,-49 100 1,24-1 0,0 1-1,25 24 1,-25 0 31,0 0-32,25 0-15,0 50 188,25 25-188,0 24 15,50 75 1,-26-25-16,1-25 16,-25-24-1,-25-26 1,24-49 0,1 0 46,0 0-46,0-24-1,0-1-15,-25-25 16,24-24 0,-24-1-1,0 26 1,-24-26-1,24 50 1,0 1 0,-25 24-1,-25 0 17,25 24-17,25 26 1,0 0-1,25-1 17,0-24-17,0 0-15,24 49 16,26 1 0,-26-50-1,-49-1 1,0 1 31,-24-25-32,-26 0 1,25 0 0,0 0 15,25 25 0</inkml:trace>
  <inkml:trace contextRef="#ctx0" brushRef="#br0" timeOffset="139205.6">2580 11286 0,'0'25'47,"0"0"-32,24-25 79,1-25-78,0 0-16,-25-24 15,25-1 1,-25-25-1,-25 1 1,-49 0 0,24 24-1,0 0 1,1 1 0,24 49 15,0 0-16,25 25 17,0 49-17,75 0 1,-1 1 0,0-1-1,1 1 1,-50-26-1,-50-49 48,0 0-47,0 0-1,0 0-15,50 0 78</inkml:trace>
  <inkml:trace contextRef="#ctx0" brushRef="#br0" timeOffset="140090.81">2952 10988 0,'0'25'47,"0"25"-32,49-1 1,-24-24-16,25 25 16,-25 0-1,-1-26 1,1-24-1,0-24 1,-25-51 15,0 1-15,0-1 0,-25 75-1,50 0 16,-25 75-15,50-51-16,-1 51 16,-24-1-1,0-49 1,0-25 0,-25-25 30,0 1-46,0-26 16,0 0 0,0-24-1,-25-1 1,-25 51 0,50-1-1,0 50 48,25-1-48,-25 1-15,0 0 16</inkml:trace>
  <inkml:trace contextRef="#ctx0" brushRef="#br0" timeOffset="141307.78">3621 11038 0,'-24'0'0,"24"-25"16,-25 25-1,0 0 1,0-25 0,0 25-1,1 0 1,-1 25-1,0 50 1,25-26 0,0 26-1,0-1 1,25-49-16,0 0 16,-1 0-16,1-25 31,0 0-31,0 0 31,24-50-15,-24 0-1,-25-24 1,0-1 0,-25 51-1,1 24 1,24 24 46,24 26-62,-24-25 16,50 49 0,0-24-1,-25-25 1,-1-25 15,26-50-15,-25 1-1,0-51 1,-25 75 0,0 1-16,0-1 15,-25 0 1,0 25 15,0 0-15,50 25 31,25 0-32,-1 24 1,1 26-1,-1 24 17,-24-74-17,0-25 48,0-50-48,0 25-15,-1 25 16,26 25 0</inkml:trace>
  <inkml:trace contextRef="#ctx0" brushRef="#br0" timeOffset="141990.47">4390 10988 0,'-24'-24'15,"-26"-1"1,25 25-1,-24 0-15,-1 0 16,25 25 15,25 24-15,0 1 0,0 24-1,25-49-15,25 25 16,49 24-1,-25-24 1,-74-25 0,0-1 15,0 1-15,-25-25-1,-49 0 1,24 0-1,1 0 1,24 0 15,-25-25-15,50 1-16,0-26 16,0 25-1</inkml:trace>
  <inkml:trace contextRef="#ctx0" brushRef="#br0" timeOffset="142920.81">4291 10666 0,'0'0'0,"25"25"0,25 0 16,24 74-1,0-25 1,-49 1-1,0 24 1,-25-50 0,0-24-16,0 0 15,0-50 79,0-24-78,0 24-1,25-50 1,0 26 0,24 49-1,-24 25 1,25-1-16,24 76 15,1-26 1,-75-24 0,0-25-1,0-75 63,0 25-78,0 0 16</inkml:trace>
  <inkml:trace contextRef="#ctx0" brushRef="#br0" timeOffset="143572.99">4961 10964 0,'0'0'0,"0"-25"31,-25 25-15,0 0-1,1-25-15,-1 25 16,0 0 15,0 74-15,25-49-16,0 50 16,0-51-1,0 1 1,25-25-1,25 0 1,24-49 0,-49-26-1,-25 26 1,0-51 0,25 125 62,-1 25-78,-24-25 15,25-1 1,0 26 0,0-25-1,0 0 1,-1-25-1,-24-25 1,0-99 0,-24 0-1</inkml:trace>
  <inkml:trace contextRef="#ctx0" brushRef="#br0" timeOffset="143907.22">5135 10641 0,'0'50'31,"24"-1"-15,-24 26 0,50 49-1,0 0 1,-50-99-1,0-75 64,0 0-64,0 1-15,-50-75 16,50 49-1</inkml:trace>
  <inkml:trace contextRef="#ctx0" brushRef="#br0" timeOffset="144172.62">5234 10666 0,'25'0'15,"-50"0"1,50 25-16,24 0 15,26 123 1,-1-48 0,-74-51-16,25 1 15,0-1 1,-25 1 0,0 0-1,0-25 1,0-1 15</inkml:trace>
  <inkml:trace contextRef="#ctx0" brushRef="#br0" timeOffset="144957.69">6176 10716 0,'25'124'15,"25"-25"1,-1 149 0,-24-50-1,-25-173 1,-25-25 15,25-25-15,-99-223-1,74 124-15,-49-124 16,24-25 15,50 125-15,50 172 15,99 125-15,-50-50-1,0 100 1,-24-100-16,-1 75 16,-24-75-1,-50-49 1,-25-50 31,0 0-47,-49-25 15,24-50 1,-24 1 0,49 49-1</inkml:trace>
  <inkml:trace contextRef="#ctx0" brushRef="#br0" timeOffset="145238.43">6127 10840 0,'25'0'47,"-1"0"-31,26 0-16,0 0 31,24-25-31,0 0 31,-49-25-15,50 1 0,-75 24-16</inkml:trace>
  <inkml:trace contextRef="#ctx0" brushRef="#br0" timeOffset="145557.34">6474 10269 0,'0'25'16,"50"99"0,49 174-1,0-26 1,-74-98 0,24-99-1,-49-51 1,0 1-1,0 0 17</inkml:trace>
  <inkml:trace contextRef="#ctx0" brushRef="#br0" timeOffset="146288.49">6871 10815 0,'-25'-25'16,"-25"0"-16,26 25 16,-1 0-1,0 0 1,0 0-16,25 50 15,0 24 17,25-49-17,0 0 1,24-25 0,26-50-1,-25 1-15,-26 49 16,1 0 15,0 0-15,99 347-1,0-99 1,-25-99 0,-49-100-1,-75-49 32,0 0-47,-74 0 31,49 0-31,-49-49 16,25-1 0,49 25-16,-25-24 15,50 24 1,0-25-1,25 1 1</inkml:trace>
  <inkml:trace contextRef="#ctx0" brushRef="#br0" timeOffset="146621.49">7342 10616 0,'0'50'94,"0"0"-79,0 24-15</inkml:trace>
  <inkml:trace contextRef="#ctx0" brushRef="#br0" timeOffset="146821.16">7491 11038 0,'0'0'16,"-50"50"62,1-26-78,-1 51 15</inkml:trace>
  <inkml:trace contextRef="#ctx0" brushRef="#br0" timeOffset="147824.47">546 12402 0,'74'-49'31,"1"24"-15,445-124-1,-73 50 1,24 49-1,-124-24 1,-198 49 0,-124 0 15,-25 0-31</inkml:trace>
  <inkml:trace contextRef="#ctx0" brushRef="#br0" timeOffset="148670.44">3274 11881 0,'25'25'94,"25"0"-94,98 0 15,1 0-15,372 24 16,397-24 15,-720-25-31,-24 0 16,-75-25 0,-24-49-1,-51 24 1,-24 25-1,0 1 17,-24 24 61</inkml:trace>
  <inkml:trace contextRef="#ctx0" brushRef="#br0" timeOffset="175263.45">13990 2282 0,'0'-25'47,"-25"25"0,0 0-31,-49 0-1,24 0 1,25 0-16,-49 0 16,0 75-1,-1-26 1,26 1-1,49-25 17,0 24-17,0 75 1,0-74 0,0 0-16,24 24 15,1 0 1,0-24-1,25 24 1,-26-24 0,1-25-1,0 0 1,25-1 0,49-24-1,50 0 16,-75 0-31,25 0 0,-49 0 16,49-24 15,-49-26-15,-50 0 0,0-24-1,25 0 1,-1 24-1,-24-49 1,0 24 0,0 26-1,-24-1 1,-1 25 0,-50-24-1,-24-26 16,49 26-31,-74-1 32,75 25-17,24 0 1,0 25 46</inkml:trace>
  <inkml:trace contextRef="#ctx0" brushRef="#br0" timeOffset="177885.74">14436 2629 0,'50'0'110,"-25"0"-95,24 25-15,75-25 16,-24 0-16,48 25 16,125-25-1,-124 0 1,-74 0 0,-26 25 77,50-25-93,25 25 16,-24-25 0,48 24-1,-98-24 1,-25 0-1,0 0 173,24 0-172,75 0-1,224 0 1,-76 0-1,-197 0 1,-100 0 203</inkml:trace>
  <inkml:trace contextRef="#ctx0" brushRef="#br0" timeOffset="182014.04">17115 2307 0,'0'-25'0,"-25"25"31,1 0-15,-26 0-1,25 0 1,0 0-1,-24 25 1,49 0 0,-50 24-1,25 26 1,1-26 0,24 50-1,0-74 1,0 25-1,0 0 1,49 74 0,26 0-1,-26-50 17,1-49-32,-50 24 15,49 1 1,-49-25-16,50 24 15,24 1 1,-49-50 0,25 50-1,24-50 1,1 0 0,-26 0-1,26-75 1,-26-24-1,1 0 1,-25 49 0,0-24 15,-25-1-15,0 26-1,0-26 1,0-24-1,0 49 1,0 1 0,0-1-1,-25 50 17,0-25-17,-25 1 1,1 24-1,-26-50 1,26 50 0,-26-25-1,1 0 1,49 25 15,-25 0-31,1-49 16,-1 49-1,25 0 1</inkml:trace>
  <inkml:trace contextRef="#ctx0" brushRef="#br0" timeOffset="183069.6">13915 2406 0,'0'25'31,"0"24"-31,-24 1 16,-1 0 0,25-1-1,0 1 1,0-25-1</inkml:trace>
  <inkml:trace contextRef="#ctx0" brushRef="#br0" timeOffset="184696.25">17190 2654 0,'-25'-25'15,"50"25"63,-1 0-46,26 0-32,-25 0 15,49 0 1,-24 25-1,-25 0-15,-25 0 63,0 0-63,0-1 16,-25 1-1,-25 0 1,1 0-1,24-25 1,0 0 47,0 0-48,0 25 1,25-1 31,25-24-32,25 25 1,-25 0 0,49 0-1,-24-25-15,-1 0 16,-24 0-16,25 0 15,-50-25 126,-25 0-125,25 0-16,-50 1 15</inkml:trace>
  <inkml:trace contextRef="#ctx0" brushRef="#br0" timeOffset="188080.39">14089 2232 0,'25'-24'109,"0"24"-109,-25-25 16,24 0 78,-24 0-79,25 0-15,0 25 16,0-49-1,0 24 1,-1-25 0,51 1-1,-1-26 1,26 1 0,-51 24-1,-24 50 1,0-49-1,49 49 1,-24-25 0,-25 0-1,-1 0-15,1 25 63,0 0-48,25-25 1,24 25 0,0 0-1,-49 0 1,0 0 0,0 0-16,0 0 15,-1 0 1,1 0-1,0 0 1,0 0 31,24 0-31,1 0-1,25 25 1,-26-25-1,-24 0 1</inkml:trace>
  <inkml:trace contextRef="#ctx0" brushRef="#br0" timeOffset="189345.09">15627 1166 0,'-50'0'16,"1"25"-1,24-25-15,-25 24 16,-24 1-1,24 25 1,1-25 0,49 24-1,0-24 17,0 0-1,0 0-16,0 24 1,0 26 0,0-1-1,24-24 1,1-25 0,0-1-1,25 26 1,-1 0-1,1-26-15,24 26 16,-49-25 0,0-25 46,0 0-46,24-50-1,1-24 1,-25-1 0,0 26-1,-1-26 1,26 1 0,-50 24-1,0 1 1,50-75 15,-26 99-15,1-25-16,-25 1 15,0 24 17,0 0-17,-25 25 1,1-25-1,-1 25 1,-50-25 0,26 1-1,-26 24 1,51 0 0,-1 0-1,0 0 1,25 49 31,0-24-32,50 25 1,-26-26-16</inkml:trace>
  <inkml:trace contextRef="#ctx0" brushRef="#br0" timeOffset="190489.69">15553 1315 0,'0'-25'47,"24"25"31,26 0-63,-25 0 1,-25 25 62,0-1-47,-25-24-15,25 25 140,0 0-140,25 0-1,24 24 1,-24-24 0,0-25-1,-25 25 1,25 0 0,-25 0 15,-25-25-16,-25 49-15,1-24 16,24-25 0,0 25-1,-24-25 1,24 0 0,0 0 15,0 0-16</inkml:trace>
  <inkml:trace contextRef="#ctx0" brushRef="#br0" timeOffset="191459.19">15751 1389 0,'25'0'16,"0"0"0,49 25-1,-49-25 1,0 25 15,24-1-15,-24 1-16,124 25 15,-50-1 1,0 26 0,25-1-1,75 26 1,-125-76 0,-24 26-1,24 0 1,-49-26-16,0 1 15,0 0-15,24 0 16,1 49 0,-1-24-1,26 24 1,-26-24 0,-49-25-1,-24-25 141,-1 0-140,0-25 0,0 0-16,0 0 15</inkml:trace>
  <inkml:trace contextRef="#ctx0" brushRef="#br0" timeOffset="192846.86">13767 3274 0,'0'0'0,"24"0"15,1 0 16,25 25-15,-25 49 0,49 1-1,0-26 1,-24 1 0,0 0-1,-26-1 1,1-24-1,50 50 1,-1-26 0,-24-24-1,24 0 1,-49 24 0,49 1-1,50 74 1,-49-74-1,-1-26 1,-49 1 0,49-25-1,-24 25 1,24 0 0,-49-25 15,0 0 16,0 0 0,-25-25-1,0 0-30,-50-24 0,25 24-1,1 0 1</inkml:trace>
  <inkml:trace contextRef="#ctx0" brushRef="#br0" timeOffset="194194.01">15205 3448 0,'0'-25'0,"-25"25"16,-24-25-1,24 25 1,0 0-1,25 50 17,0-25-32,-25 49 15,25 0 1,-24-24 0,24-25 15,0 49-16,0-49 1,24 50 0,1-26-1,-25-24 1,50 74 0,-25-49-1,49 24 1,-24-24-1,24 24 1,-24-49 0,-25 0-1,49 24 17,0-24-32,-24-25 31,24 0-16,-24 0 1,0 0 0,-26-49-1,26-1 1,0-74 0,24 74-1,0-49 1,-24 25-1,-50 24 1,25 1 15,-25 24-31,0-25 16,-25 25 0,0 1-16,0-1 15,1-50 1,-26 26-1,0-26 1,-24 1 0,0 24-1,49 25 1,0 1 0,-25-1-1,-24 0 1,24 25-1,26-25 1,-1 25 78,0 0-79,0 25 17</inkml:trace>
  <inkml:trace contextRef="#ctx0" brushRef="#br0" timeOffset="195061.81">15453 3473 0,'0'24'62,"0"1"-62,0 0 16,0 49 0,0-24-1,-49 25 1,-1-1-1,25-24 1,25-26 93,50-24-109,24 0 16,125 0 0,-125 0-1,-74-24 32</inkml:trace>
  <inkml:trace contextRef="#ctx0" brushRef="#br0" timeOffset="195470.16">15429 3597 0,'24'24'15,"-24"26"1,50 25 0,0 73-1,-26 1 1,1-50 0,-25-49-1,0-25 1,-25-25 46,25-25-62,0 0 32</inkml:trace>
  <inkml:trace contextRef="#ctx0" brushRef="#br0" timeOffset="196741.01">16197 3770 0,'50'0'125,"-25"25"-125,0-25 15,24 0-15,51 0 16,-51 0 15,26 0-15,-1-25-1,0-24 1,1-1 0,-50 50-16,49-25 15,-49 0 1,0 1-1,-25-1 1,0-25 0,24 25-1,-24-24 1,50 24 0,-50 0 15,25 0 141,-25 1-157,25 24 1,-25-25-16,24 0 16,1 25-1,-25-25 16,0 0-15,0 1 0,25 24-1,-25-50-15,0 25 16,0 0 0</inkml:trace>
  <inkml:trace contextRef="#ctx0" brushRef="#br0" timeOffset="197631.7">16346 2505 0,'25'25'63,"0"0"-63,25 24 15,24 26 1,0-1 0,1 1-1,-50-50 1,-50-25 109,0 0-109,25 24-16,-25 1 15,0 25 1,25-1-1,0-24 1,0 0 0,0 0 31,0 24-32,0 1 1</inkml:trace>
  <inkml:trace contextRef="#ctx0" brushRef="#br0" timeOffset="198519.49">16942 3125 0,'24'25'141,"26"-25"-141,0 25 16,74-25-1,-75 0 1,-49 50 46,0-26-62,0 1 16,0 0-16,-74 25 16,24-1-1,25-24 1,-24-25-1,49 25 79,25-50-63</inkml:trace>
  <inkml:trace contextRef="#ctx0" brushRef="#br0" timeOffset="199487.84">16793 2183 0,'25'0'16,"-1"0"-16,1 0 15,0 0-15,49 25 16,50 24 15,-49 1-15,-26-25-1,-24-25 1,-50-50 62,25 25-78,-24 0 16,24-24-16,-25-26 15,0-24 1,25 25 0,0 24-1</inkml:trace>
  <inkml:trace contextRef="#ctx0" brushRef="#br0" timeOffset="-81403.78">13072 7169 0,'0'-25'0,"-25"25"31,0 0-15,1 0-16,-1 0 31,-25 0-15,25 0-16,1 0 31,-1 0-15,-50 0-1,26 0 1,-1 25-16,25-1 16,-24-24 62,24 0-63,25 25 32,0 0 31,0 74-62,0 50-16,0-25 16,50 149-1,-1-99 1,-24-75-1,-25-50-15,0 26 16,-25 74 0,25 99-1,0-50 1,0-49 0,0-50 15,0-24-16,0 148 1,0-74 0,25-50-1,-25-25 1,0 1 0,0-1-1,0 25 1,0 50-1,25 25 1,-25 49 0,0-99-1,0 50 1,49 49 15,-24-49-31,0-50 31,0 0-15,-25-50 0,25-24-1,-25 24 1,0 0 0,0-24-1,0 24 1,0-24-1,0-25 1,0 74 0,0-74-1,0 49 1,0-24 15,0 24-15,0-24-1,0 0 1,0-1 0,0 26-1,0-26 1,0 1 0,0-25-1,24-25 173,1 24-188,0-24 15,49 0 1,26 25 0,123 25-1,124-1 1,-198-49-16,173 0 15,-297 0 1,-25-24 0,-25-1-1,1 25 48,-1 0-48,0-25 48</inkml:trace>
  <inkml:trace contextRef="#ctx0" brushRef="#br0" timeOffset="-78030.13">10840 9103 0,'-25'25'15,"25"0"1,-25 149 0,0 24-1,0-49 1,1-50-1,-1-25 1,25-24 0,-25-50-16,25 50 31,-25-50-31,0 49 31,1-24-31,24 0 110</inkml:trace>
  <inkml:trace contextRef="#ctx0" brushRef="#br0" timeOffset="-77323.63">10840 9128 0,'24'0'0,"1"0"16,25 25-1,24 124 1,25 74 0,50-25-1,-74-98 1,-75-51 0,0-24 46,25 0-46,-50-50 77,-25-25-77,25 26-16</inkml:trace>
  <inkml:trace contextRef="#ctx0" brushRef="#br0" timeOffset="-76659.16">10815 9500 0,'-25'0'32,"50"0"-1,24 0-16,51 50 1,-51-50 0,-24 0-1,0 0 1,0 0 15</inkml:trace>
  <inkml:trace contextRef="#ctx0" brushRef="#br0" timeOffset="-75796.59">11112 8706 0,'-24'0'15,"24"25"1,0 0-16,0 25 16,0-26-1,0 26 1,0-25-16,0 0 16,49-1-1,1 1 1,-25 0-1,0-99 17,-1 24-17,-24 0-15,0 26 47,0-1-31,-24 0-1,-1 25 1,25-25 0,-25 0-1,0 1 1,0 24 0</inkml:trace>
  <inkml:trace contextRef="#ctx0" brushRef="#br0" timeOffset="-75232.05">11485 9277 0,'24'0'78,"26"25"-62,-25-25-16,0 0 15,49 25 1,-49-25 47</inkml:trace>
  <inkml:trace contextRef="#ctx0" brushRef="#br0" timeOffset="-74807.83">11559 9575 0,'50'24'78,"24"1"-78,-24 0 16,-1-25-1,-24 0 32,0 0-31</inkml:trace>
  <inkml:trace contextRef="#ctx0" brushRef="#br0" timeOffset="-73153.61">12254 7317 0,'0'50'31,"0"0"-31,0 49 16,0-50-1,0 26-15,0-26 31,0-24-15,0 0 0</inkml:trace>
  <inkml:trace contextRef="#ctx0" brushRef="#br0" timeOffset="-72115.75">12303 8359 0,'25'0'15,"0"0"16,-25 25-31,25 0 16,-25 0 0,0-1 46,-25 26-62,0 0 16,0-50-1,0 24 1,1 26-16,-1-25 31,0-25-15,25 25 0,0-1 77,0 1-93,25 0 16,-25 0-16,49 0 16,51-1-1,-26 1 1,-24-25-1,-26 0 32</inkml:trace>
  <inkml:trace contextRef="#ctx0" brushRef="#br0" timeOffset="-71048.2">12278 9897 0,'25'0'109,"0"0"-93,0 0-16,0 0 16,-25 25 62,-25 0-78,-25-1 15,25-24 1,1 25 0,24 0-1,24 0 63,1 0-78,0 0 16,25 24 0,-26-24-1,-24 0-15,0 0 16,0-1-1,0 1 32,-24-25-31,-1 0 0,0 0-1,0 0 1,0 0-1,25-25 1,0-24 0,0 24-1</inkml:trace>
  <inkml:trace contextRef="#ctx0" brushRef="#br0" timeOffset="-69862.09">12402 11832 0,'0'25'78,"-24"-1"-62,-1 1-16,0 0 15,-25 49 1,50-49 0,0 0 30,25 0-30,25 0 0,24-1-1,1 1 1,-1-25 0,-49-25-1,-25 1 16,-25 24-15,0-25 0,25 0 15,-25 25 0,25-25 47,0 75-31,0-25-31,25 24-16,0 1 15,-25 0 1,-25-50 62</inkml:trace>
  <inkml:trace contextRef="#ctx0" brushRef="#br0" timeOffset="-67085.4">18926 6821 0,'25'0'63,"24"25"-47,-24-25-1,50 0 1,-51 0-16,26 0 31,-25 0-15,24 0-1,-24 0 1,0 25 78,25 74-94,-26 25 15,26 25 1,0-50-16,-1 25 16,75 124-1,-49-74 1,24 99-1,0 0 1,-24-25 0,-26-75-1,-49 75 1,0-74 0,0 24-1,25 26 1,0 24 15,0-25-31,-25-49 31,0-75-15,0 25 0,24-50-1,-24-24 1,0 99-1,25-1 1,0-73 0,-25-26-1,0 26 1,25 49 0,0-74-1,-25 24 1,0-24-1,0 49 1,24-25 15,-24-49-15,0 25 0,25-1-1,-25-24 1,25 25-16,0 24 15,-25-24 1,0-1 0,0 1-1,49 24 1,-24 50 0,0-49-1,0-50 1,-25-1 62,-25-24 0,0 0-78,-24 0 16,-1 0-1,0 0 1,-49 50 0,-198 0-1,24-26 1,149 1-1,74-25 1</inkml:trace>
  <inkml:trace contextRef="#ctx0" brushRef="#br0" timeOffset="-65400.32">13395 6127 0,'24'74'15,"-24"75"1,75 0-1,-26 24 1,-24-98 0,-25-26-1,0-24 1,0 0 0,0-50 77,-25 0-93,25 1 16,0-1-16</inkml:trace>
  <inkml:trace contextRef="#ctx0" brushRef="#br0" timeOffset="-64413.46">14436 6102 0,'0'-25'16,"25"0"15,0 1-15,25 24-1,-1 0 1,1 0-1,-25 0-15,-1 24 16,26 51 0,0-1-1,-26-24 1,-24 24 0,0-24-1,-24-1 1,-1-49-1,0 0 1,-49 25 15,49-25-15,0 25 0,25 0 15,25-25-16,0 0 1,49 25 0,0-25-1,125 0 1</inkml:trace>
  <inkml:trace contextRef="#ctx0" brushRef="#br0" timeOffset="-63376.77">16346 5804 0,'-25'0'31,"50"0"32,0 0-63,0 0 15,0 0 1,24 0-1,1 25 1,0 50 0,-1 24-1,-49-50 1,-25 1 0,-24-25-1,-1 24 1,1-49-1,24 25 1,50 0 47,-1 0-48,1 0-15,25-1 16,-1 1-1,26 25 1,-75-25 31,0-1-31,-75 1-1,-24 0 1,50-25-1,24 0 1,0 0 15,0 0 1,25-25-17</inkml:trace>
  <inkml:trace contextRef="#ctx0" brushRef="#br0" timeOffset="-62551.22">17934 5804 0,'0'25'15,"0"25"1,0-1 0,0 51-1,-50-26 1,25 0 0,1-24-1,24-25 1,0 0 31,24-1-32,1-24 1,25 0 0,-1 0-16,175-74 15,-125 74 1,-74-25-1</inkml:trace>
  <inkml:trace contextRef="#ctx0" brushRef="#br0" timeOffset="-62216.99">18008 5953 0,'0'25'15,"0"0"1,75 124-1,-1 123 1,25 26 0,-49-149-1,-25-50 1,-25-74 0,-25-25 30,0 0-46</inkml:trace>
  <inkml:trace contextRef="#ctx0" brushRef="#br0" timeOffset="-57703.32">13667 7342 0,'-24'0'16,"-1"0"15,0 0-15,25 50-1,-50-1 1,50 1 0,0 0-1,0 24 1,0-24 0,50 24-1,0-24 1,24-26-1,-49-24-15,24 25 16,1-25 0,0 0-1,-1-49 17,-24 24-17,-25-25 1,25-24-1,-25-25 1,0 49 0,0 25-1,0-24 1,0 24 0,-25 25-1,25-25-15,-25 25 16,25-25-1,-25 0 1,1 25 0,-26 0-1,-49-24 17,49 24-17,-24 0 1,24 0-1,1 0 1,24 0 0,25 24 77,0 1-93,99 50 16</inkml:trace>
  <inkml:trace contextRef="#ctx0" brushRef="#br0" timeOffset="-55951.71">14908 8111 0,'-25'0'15,"0"0"-15,0 0 78,25 25-78,0 25 16,0-1 0,-25 1-1,25 24 17,0-49-32,0 25 15,0-26 1,25 1-1,0 25 1,0-1 0,24 1-1,-24-25 1,25 24 0,-25-49-1,24 25 1,26-25-1,24-74 17,-25-1-32,1 26 15,-75 24 17,25 0-17,-25-24 16,-25-1-15,-25-24 0,25 49-16,-24-25 15,24 1 1,0 49 0,25-50-1,-50 50 1,26-25-1,-1 25 1,-25-25 0,1 25-1,24 0 17,0 0-17,-25 0 1,26 0-1,-1 0 1,25 25 0,-25 0-1,25 0 17,0 24-1,25-24-16,24 25-15</inkml:trace>
  <inkml:trace contextRef="#ctx0" brushRef="#br0" timeOffset="-53892.04">16520 9575 0,'-25'0'31,"25"-25"-15,-25 25 0,1 0-1,-1 49-15,25-24 31,-25 25-15,25 24 0,0 25-1,0-49 1,0 0 0,25 24-1,0-24 1,24 24-1,1 1 1,-25-51 0,-1 1-16,1 0 15,25-25 17,24 0-17,-24 0 1,-1-50-1,26 1 1,-1-26 0,-49 26-1,-25-1-15,0 0 16,0 1 0,0-1-1,0 1 1,0-26-1,-25 50 1,0 1 0,25-1-1,-24 25 17,-51-25-17,1 0 1,-1 0-1,51 25 1,-1 0 15,25-24-31,-25 24 16,0 0 0,-24 0-1</inkml:trace>
  <inkml:trace contextRef="#ctx0" brushRef="#br0" timeOffset="-51151.43">18479 10790 0,'-24'0'16,"24"-25"0,-25 25-1,0 0 1,0 0 62,0 0-31,25 25-32,-24 0 1,-1 0 0,25-1-1,0 1 32,-25 0-31,25 0-1,0 0 1,0-1 0,0 1-1,0 0 17,0 0-17,0 0 1,0-1-1,0 1 48,0 0-63,25-25 31,-25 25-15,0 0-1,25-25 95,-1 0-95,-24 25 1,25-25 47,-25 24-48,25-24 1,25 25-1,-50 0 1,24-25 15,1 25-15,25-25 0,-25 25-1,0-25-15,-25 24 16,24-24 46,1 0-30,0 0-32,0 0 15,0 0 1,24-24 15,1-1-15,-25 0-1,-25 0-15,0 0 16,0 1 0,0-1-1,24-25 1,-24 0-1,0 1 1,0-1 0,0 25-1,0 1 1,0-1 0,0-25 15,-24 50-16,24-25 1,-25 25 0,0-24-1,0 24 1,25-25 0,-25 0-1,1 25 1,-26 0-1,0 0 17,26-25-32,-1 25 15,-25 0 17,25 0-17,-24 0 16,24 0-15,-25 0 0,25 25-1,1-25 48,24 25-48,-25-25 32,0 0-31</inkml:trace>
  <inkml:trace contextRef="#ctx0" brushRef="#br0" timeOffset="-27001.29">14635 7045 0,'0'-25'62,"0"0"-15,25 0-31,74-24-1,-25 24 1,75-50-16,-99 75 16,-26 25 15,-24 0-16,0 0 1,25 24 0,-25-24-1,-25 50 1,-24-26 0,49-24-1,-25-25 1,-25 25-1,1-25 1,24 0 0,25 25 15,0-1 0,25-24-15,0 0-1,24 50 1,-24-25 0,0-25-16,0 25 15,-1-1 1,1-24 0,-25 25-1,0 0 1,50 25-1,-50-26 1,-25 26 15,0-25-15,-49 24 0,-1-24-1,51-25 1,-51 0-1,1 0 1,49 0 0</inkml:trace>
  <inkml:trace contextRef="#ctx0" brushRef="#br0" timeOffset="-23620.05">16570 6945 0,'0'25'16,"-50"25"-1,25 24 1,25-24-1,0-1-15,-25 1 16,1 24 0,-26 1-1,0-1 1,-24 1 15,49-75-15,0 24-1,-24-24 1,24 0 0,-25 25-1,50-74 63,0 24-78,0 0 16,0-25 0,25-24-1,0 49 1,24-24-16,-24 24 16,0 25 62,0 25-63,0-1-15,-25 1 16,49 25 0,1 24-1,24 1 1,1-1-1,-75-49 17,25-25-32,-1 25 47,1-1-47,0-24 93,0 0-77,0 0 0,-25-24-1,0-1 1,0-50-1,24 26 1,-24-26 0,0-24-1,0 25 1,0 24 0,0 1-1,0 24 16,0 0 32,-24 25-32,-1-25-15,0 25-1,25-25 17,-25 25-32,0 0 78,1 0-47</inkml:trace>
  <inkml:trace contextRef="#ctx0" brushRef="#br0" timeOffset="-21786.29">17810 6995 0,'25'0'63,"-25"25"-63,24-25 15,76 25 1,24-25 0,-50-25-1,-49 25-15,0 0 16,-50 0 109,0 0-94,-25 99 0,1 25-15,24 0-16,0 124 16,25-124-1,25-50 1,-25-49 0,0 0-1,0 0 1,-25-75 187</inkml:trace>
  <inkml:trace contextRef="#ctx0" brushRef="#br0" timeOffset="-21116.84">17735 7491 0,'25'0'94,"25"0"-78,-1 0-16,150 0 15,74 0 1,-75-25 0,-148 0-1,-25 25-15,-25-24 63</inkml:trace>
  <inkml:trace contextRef="#ctx0" brushRef="#br0" timeOffset="-16747.51">13791 8434 0,'0'-25'16,"0"0"15,-24 0-31,-1 0 16,-25 25-1,25-24 1,1 24 15,-1 0-15,0 0-1,25 24 1,-25-24 0,25 25 30,-25 0-46,25 0 32,25 0-17,-25-1-15,25 1 16,0 25 15,0-25-31,-1-1 16,26 26 15,-25-25-31,49 24 16,1 1-1,-26-50 1,1 50 0,-25-26 15,-1-24-31,1 25 31,0 0-15,0 0-1,-50 0 17,-25 24-1,26-24-16,-26-25 1,25 0 0,0 0-1,-24 0 1,24 0 0,0 0-1,0 0 1,1-25-1,-1 25 1,0-25 31,25 1-31,0-1-1,0 0-15,0 0 16,0-49 15,50 24-15,-26 25-16,26-24 15,-25-1 1,0 50 0,-25-25-16,0 1 46,24 24-46,-24-25 16,0 0 0,0 0-1,25-24 1,-25-1 0,0 25 15,0 0 78,-25 25-62,1 0-16,-1 0-31,0 0 16,-49 25 0,49-25-16</inkml:trace>
  <inkml:trace contextRef="#ctx0" brushRef="#br0" timeOffset="-14395.55">16247 8161 0,'0'-25'109,"25"25"-109,0 0 16,-1 0-1,26-25 1,-25 25 0,25 0-1,-26 0 32,1 0-31,0 0-1,0 50 1,49 24 0,1-24-1,-1 24 1,-74-24-16,0-25 16,0-1-1,0 26 1,-25-25 15,0 0-15,-49-1-1,0 26 1,49-50 0,0 25-1,0-25 16,0 0 32,50 0 31,25 0-79,-1 0 1,100 0 0,174 0-1,-274 0 1,-24 0-1,-25-25 17</inkml:trace>
  <inkml:trace contextRef="#ctx0" brushRef="#br0" timeOffset="-12114.48">18331 8210 0,'0'50'62,"-25"-25"-62,0 24 16,0-24-16,-49 50 31,-1-1-15,-24 0-1,50-49 1,-1 0 0,25-25-1,0 25 1,1-25-1,-1-25 48,25 0-47,0 0-1,25-24 1,24 24 15,-49 0-15,25 25 15,0 0-15,0 25-1,-1-25 1,51 74-1,-26 1 1,26-1 0,-75-49-16,49 25 15,-24-50 32,0 24-31,49-24 15,1 0-15,-1-74-1,1 0 1,-50 24 0,-1-24-1,-24 24 1,0 25-16,0-49 15,-24 49 1,24 0 0,-50-24-1,-25-26 1,26 1 0,-1 74-1,25 0 1,1 0 31,-1 0-32,25 25 1,-50 24 0,-24 26-1,49-51-15</inkml:trace>
  <inkml:trace contextRef="#ctx0" brushRef="#br0" timeOffset="3847.5">13767 9872 0,'0'25'15,"-25"25"1,0-1 0,25-24-16,-50 50 15,50-26 1,25-49 93,0 0-109,25-25 16,-26 25-16</inkml:trace>
  <inkml:trace contextRef="#ctx0" brushRef="#br0" timeOffset="4135.25">13891 10170 0,'-75'198'47,"26"-148"-31,173-298-16,-248 521 0,74-248 15,-24-1 1,24-24-1,-24 0 1,49 0 0,0 0-1</inkml:trace>
  <inkml:trace contextRef="#ctx0" brushRef="#br0" timeOffset="4785.03">13692 9872 0,'25'0'15,"0"0"1,0 0-16,49 0 16,75 0 15,124-99-16,-149 74 1,-124 0 31,-25 25 0</inkml:trace>
  <inkml:trace contextRef="#ctx0" brushRef="#br0" timeOffset="7479.55">15354 9773 0,'0'25'31,"-25"0"-15,25 24 0,-25-24-16,-49 49 15,24 1 1,-24-1-1,24-24 1,-24 24 0,49-49-1,-24-25 1,24 0 15,0 0 0,0 0-15,0 0 0,1-49-1,24 24 1,-25-25 0,25 25-16,0-49 15,49 24 1,1 25-1,0 25 1,24-24 0,25-1 15,-49 25-15,-25 0-1,24 25 1,-24-1-1,25 51 1,-1-1 0,26 26-1,-75-76 1,25-24-16,-25 25 16,24 0-1,1-25 1,0 0-1,0 0 17,0 0-32,-1 0 15,-24-25 17,0-24-17,0-26 1,0 26-1,0-26 1,-24 25 0,-51-49-1,26 25 1,49 49 0,-25 25 15,0-25 0,0 25-15,0 0-1,0 0 1,1 0 0,-1 0-1,0 0 1,25 25 62</inkml:trace>
  <inkml:trace contextRef="#ctx0" brushRef="#br0" timeOffset="9621.39">18331 9376 0,'0'-25'16,"0"75"15,49 99-15,1 24-1,-25-98 16,-25-1-15,0-49 0,0 25-1,0-26 95,-25-24 202</inkml:trace>
  <inkml:trace contextRef="#ctx0" brushRef="#br0" timeOffset="12101.04">13742 11584 0,'49'0'109,"-49"-25"-109,25 0 16,25 0-1,49 1 1,-74 24 0,0 0-1,-25 24 1,49 1 0,-49 25-1,25-1 1,-25 1-1,-25 24 1,-24 1 0,-26-26-1,26 26 1,-26-50 0,-74 74-1,125-50 1,-26-49-1,75 0 64,0 0-64,-1 0 1,76-24-16,-26-1 31,0 0-15,-49 0-1,0 25 48,25 0-48,-26 0 1,51 0 0,-1 0-1,-49 0 1,0 0 62,0 0-78,-1-25 16,1 25-1,-25-24 79,-25 24-47</inkml:trace>
  <inkml:trace contextRef="#ctx0" brushRef="#br0" timeOffset="14180">15379 11311 0,'0'25'47,"0"0"-31,-25-1-16,25 26 16,-50 24-1,1-24 1,-26 24-1,1 1 1,49-50 0,0-25 31,1 0-16,24-25-16,-25 0 1,25-49 0,0 49-1,25-25 1,-1 50 0,26-25-1,-25 25 1,24-24-1,1 24 1,-25 0 0,0 0-1,24 74 1,-24 0 0,25-24-1,-1 0 1,26 24 15,-1-24-15,-24-1-1,-50-24 1,25-25 0,-1 0-1,1-25 1,-25 0-1,50-49 1,-50 49-16,0-49 16,-25-1-1,25 51 1,-25-26 0,0 25-1,1 25 16,-1-25-15,0 1 0,0-1-1,-49 25 1,-1 0 0,51 0-1,-51 0 1,1 0-1,49 0 1,25 25 93,25-1-93,-1-24-16,26 0 16</inkml:trace>
  <inkml:trace contextRef="#ctx0" brushRef="#br0" timeOffset="15793.31">17016 11063 0,'25'0'0,"-25"25"16,0-1-1,0 51 1,-50 24-1,1-24 1,-26-26 0,26 1-1,24-25 1,-25-1 0,50 1-16,-25-25 15,1 0 32,-1 0-31,0 0-1,25-25 48,0 1-48,25-26 1,0 25-16,-1-24 16,1 49-16,0-50 15,0 50 48,0 25-48,-25 0 1,24-1 0,1-24-1,0 25 1,-25 0-16,25 0 16,-25 24-1,25-24 1,-25 0-1,24-25 1,1 25 0,0 0-1,0-1 1,24 1 0,1-25-1,-25 0 1,0-74 15,24 24-15,-24-49-1,-25 49 1,0 1 0,0-1-1,0 25 1,0 1-1,0-1 1,0 0 0,0 0-1,-25 25 1,0-25 0,1 0-1,-26 1 1,0 24 15,26 0 0,-1 0-15,25 24 0,-25-24-1,25 25 16</inkml:trace>
  <inkml:trace contextRef="#ctx0" brushRef="#br0" timeOffset="45687.06">20886 2877 0,'24'0'94,"1"0"-79,0 0-15,49 50 16,1-50 15,-26 0-15,-24 0-1,0 0 1</inkml:trace>
  <inkml:trace contextRef="#ctx0" brushRef="#br0" timeOffset="48337.31">21010 2505 0,'-25'124'15,"-25"50"1,25-75 0,1 25-1,-1-74 1,-25 24 0,1 1-1,-1-1 1,25-49-1,25 24 1,-25-24 0,25 0-1,0 25 1,0-75 78,0-25-94,25-24 15,50-149 1</inkml:trace>
  <inkml:trace contextRef="#ctx0" brushRef="#br0" timeOffset="49217.82">21134 2406 0,'0'0'0,"-25"0"15,0 0 1,25 25 0,0 0 31,0-1-16,25 26-16,74 99 1,-49 25 0,24-26-1,0-24 1,-74-24 0,25-51-1,-25-24 16,25 0 1,0 49-17,24-49 1,-49 0-16,-24-50 94,-26-49-79,50 49-15,-50-25 16</inkml:trace>
  <inkml:trace contextRef="#ctx0" brushRef="#br0" timeOffset="49924.97">20960 2877 0,'25'0'47,"0"0"-31,24 0-16,-24 25 15,25-25 48,-26 0-63,1 0 16</inkml:trace>
  <inkml:trace contextRef="#ctx0" brushRef="#br0" timeOffset="51730.75">21654 1786 0,'0'50'47,"25"-50"-47,-25 24 16,0 51-1,0-1 1,0-24 0,25 24-1,0-49-15,-25 25 16,0-26 15,0 1-15,0 0-1,0 0 1,0-50 125</inkml:trace>
  <inkml:trace contextRef="#ctx0" brushRef="#br0" timeOffset="53579.1">22200 2679 0,'50'0'47,"-25"0"-32,-1 0-15,51 0 16,-50-25-1,-1 25 1</inkml:trace>
  <inkml:trace contextRef="#ctx0" brushRef="#br0" timeOffset="54051.42">22299 3175 0,'25'0'15,"0"0"1,0-25-1,-25 0 17,25 1 61,-25-1-77,49 0-16</inkml:trace>
  <inkml:trace contextRef="#ctx0" brushRef="#br0" timeOffset="57568.34">24705 1067 0,'-24'-25'16,"-1"25"0,0 0-1,0-50 1,0 50 0,1 0-1,-1 0 1,0-25-1,0 25-15,-24-24 16,24 24 0,-25 0-1,25 0 1,1 0-16,-1 0 16,-50 0-1,51 0 1,24 24 46,0 26-46,0 0 0,24 74-1,-24 24 1,25-73-16,0 49 15,74 198 1,-49-49 0,-1-50-1,-24 25 1,-25-49 0,0-50-1,25 74 1,0-124 15,-25 50-15,0 0-1,0-25 1,0-25 0,0-24-1,0-1 1,0 0-1,-25 199 1,25-99 0,0-100-1,0-24 1,0-1 0,0 26-1,0-1 1,0 26-1,0-51 1,0 50 15,0-24-15,0-26 0,25 26-1,0-1 1,-25-24-1,49 74 1,-24 0 0,-25-50-1,0-24 1,0-25 0,0-1-1,0 1 79,0 0-63,0 0-31,25 0 16,-25 0-1,25-1 48,-1-24-47,1 25-16,74 25 15,199-50 1,49 0-1,-223 0 1,-99 0 0,-25-25 15,25 25 16,-25-25 62,-50 50-62,1 0-47,-26 24 16</inkml:trace>
  <inkml:trace contextRef="#ctx0" brushRef="#br0" timeOffset="59849.32">20191 6697 0,'0'-25'500,"0"1"-406,0-1-78,0 0-1,0 0 1,0-24-1,0-51 1,25 51 0,-25-1-1,0 25 1,0-24 0,0 24-1,25 0 1,-25 0-16,0 1 31,24-1-15,-24-25-1,25 50 1,-25-49 0,0 24-1,0 0 63,0 0-62,0 0-16,0 1 16,25-26-1,0 0 1,24-24-1,-24-1 1,0 26 15,-25-1-31,0 25 16,0 1 15,25-26-15,-25 25-1,0-24 1,25 24 125,-25 0-110</inkml:trace>
  <inkml:trace contextRef="#ctx0" brushRef="#br0" timeOffset="61187.07">20241 5308 0,'0'0'0,"0"25"15,24-25 64,125-74-64,0-75-15,0 50 16,-75 24-1,26-24 1,-100 74 0,0-25-1,24 50 48,1 0-32,-25 25-31,0 0 16,25 99-1,-25 0 1,0-49 0,0-1-1,0-24 1,-25-50 93,0 0-62</inkml:trace>
  <inkml:trace contextRef="#ctx0" brushRef="#br0" timeOffset="62394.61">20464 5482 0,'0'-25'47,"0"-25"-31,74-24-1,-24 0 1,49-26-1,-24 26 1,-1 0 0,-24 24-1,-50 25 32,0 0 0,-25 50 47</inkml:trace>
  <inkml:trace contextRef="#ctx0" brushRef="#br0" timeOffset="64298.59">23837 1265 0,'0'0'0,"25"0"47,-25 25-16,25 0-15,-25 74-1,0-50 1,0 1-16,0 0 16,25 24-1,-25-24 1,0-25 0</inkml:trace>
  <inkml:trace contextRef="#ctx0" brushRef="#br0" timeOffset="65153.75">23788 2332 0,'0'-25'15,"49"25"1,-49-25-16,25 25 16,25-50-1,-1 50 1,-24 0 15,25 0-15,-50 50-16,0-25 15,0 24 1,0 1 15,-50 24-15,1 1-1,49-50 1,24-25 93,26 0-109,-25 0 16,49-25 0</inkml:trace>
  <inkml:trace contextRef="#ctx0" brushRef="#br0" timeOffset="66124.8">23912 3721 0,'0'0'16,"0"-25"-16,25 25 94,-1 0-94,26 0 15,-25 0 1,-25 25 62,-25 0-62,0-25-1,25 24-15,0 1 32,25-25-17,25 25 1,-26 0-1,26 0 1,-25-1 0,24 26-1,-49-25 1,0 0-16,0-1 16,0 1-1,-49 0 1,24-25-16,0 0 31,0 0-15,1 0-1,-1-25-15</inkml:trace>
  <inkml:trace contextRef="#ctx0" brushRef="#br0" timeOffset="66768.23">24135 4688 0,'0'50'47,"-25"-26"-47,0 51 16,25-50 15,0 0 0,25-25 16,0 0-47</inkml:trace>
  <inkml:trace contextRef="#ctx0" brushRef="#br0" timeOffset="67054.42">24160 4862 0,'25'0'15,"-1"49"-15,1 1 16,25 49 0,24-24-1,-49-26 1,0 1 0,-25-1-1,0 1 32</inkml:trace>
  <inkml:trace contextRef="#ctx0" brushRef="#br0" timeOffset="68301.03">25425 322 0,'0'25'62,"0"0"-62,0 25 16,0-1-1,25 1-15,-25 0 16,0-1 0,24-24-1</inkml:trace>
  <inkml:trace contextRef="#ctx0" brushRef="#br0" timeOffset="69398.95">26963 149 0,'-25'0'15,"25"25"1,25-25 62,-1 24-62,1-24-16,25 0 15,-25 25 1,-25 0-1,0 0-15,0 49 16,-25-24 0,-50 24-1,1 1 1,-25-1 0,24 1 15,100-75 0,0 0-15,49-25-1,1-25 1,-1 25 0,150-49-1,-100 24 1,-124 25 15,-25 1 16</inkml:trace>
  <inkml:trace contextRef="#ctx0" brushRef="#br0" timeOffset="70412.7">28749 198 0,'24'0'47,"1"0"-31,0 0-16,25 0 15,-1 0 1,1 25 0,-50 0-1,0 49 1,25-24-1,-25 24 1,0-49-16,0 0 16,-75 0-1,26 0 1,73-25 31,1 0-32,50 0 1,-26 25 0,26-1-1,-50 1 1,-25 25 0,-25-50-1,0 49 1,-50-24-1,1-25 1,0 0 0,24 0-1,25 0 1,0 0 31,25-25-32</inkml:trace>
  <inkml:trace contextRef="#ctx0" brushRef="#br0" timeOffset="71565.81">30609 74 0,'0'25'47,"0"25"-47,0-1 16,-50 26-1,26-1 1,24-24 0,-25-1-1,-25 26 1,25-50 0,25 0-16,0-1 46,25-24-14,0 0-17,25 0 1,-1 0 0,-24 0-1,-25-24 1</inkml:trace>
  <inkml:trace contextRef="#ctx0" brushRef="#br0" timeOffset="71933.08">30609 471 0,'0'50'47,"0"0"-47,50 24 16,-26-49-16,-24 24 15,25-24-15,-25 0 32,0 0-32,-25-50 62,25 0-46</inkml:trace>
  <inkml:trace contextRef="#ctx0" brushRef="#br0" timeOffset="74159.2">31155 0 0,'-25'0'31,"50"0"63,-1 0-94,1 0 15,50 25 1,-26 0 0,-24-25-1,0 0 48,0 0 46,-25 49-31,49 50-62,1-24-16,0 123 31,-1-24-15,1-50-16,-1 25 31,-24-75-15,0 50-1,-25-25 1,0 1-16,0 73 16,50 1-1,-26 0 1,-24-75-1,25-50 1,-25 100 0,50-50-1,24 199 1,-24-75 15,-25-49-15,-25-75-1,24-49 1,1 24 0,25 50-1,-25 50 1,49 49 0,-24 0-1,-50-99 1,25-24-1,-1 24 1,51 74 0,24 50-1,-49-99 1,-26-99 0,-24 74 15,0-50-16,0-24 1,25 24 0,-25-24-1,0 24 1,25-24 0,-25 24-1,0-49 79,0 0-78,-25-1-16,0-24 15,1 0 1,-1 25-16,-50 0 31,1 0-15,24 0-1,-49 24-15,-75 26 16,-123-1 0,24 25-1,174-74 1,49-25-1,25 0 64,-24 0-64,24 0 1,-25 0-1,-49-25 1,-50 25 0,50 0-1,124 0 142</inkml:trace>
  <inkml:trace contextRef="#ctx0" brushRef="#br0" timeOffset="84509.2">14064 6921 0,'25'24'47,"-25"1"-47,0 0 16,0 0-16,25 0 15,-25 49 1,25 0-1,24 75 17,-24-50-32,25 25 15,-26-24 1,26 24 0,-25-25-1,25 25 1,-50-74-1,0-1 1,0 26 0,0-26-1,0 1 1,0 24 0,0 1-1,0-26 1,0 26-1,-25 24 17,25-50-17,0 26 1,0-26 0,0 26-1,0-1 1,0 50-1,0-24 1,0-26 0,0 50-1,-25 0 1,-74 149 0,74-50-1,25-74 1,25-25-1,-1 25 17,-24 0-17,0-25 1,25-25 0,0-25-1,-25-24 1,0 24-1,0-24 1,0 49 0,0 50-1,25-50 1,0-49 0,0 24-1,-1 1 1,1-26-1,0 26 17,-25-26-17,25 26 1,24 24 0,-49-74-1,25 49 1,0 0-1,0-24 1,0 49 0,-25-24-1,0-50 1,-25-25 109,-25-25-109,1-99-1,-75-174-15</inkml:trace>
  <inkml:trace contextRef="#ctx0" brushRef="#br0" timeOffset="87130.35">12750 8186 0,'0'0'0,"24"0"0,26 0 15,-25-25 1,0 25 0,-1 0 62,1 0-78,0 0 15,49-25 1,-49 25 0,0 0-1,49 0 1,26 0-1,-51 0-15,-24 0 16,50 0 0,-51 0-1,1 0 32,0 0-47,49 0 16,-24-25-1,24 25 1,1 0 0,-50 0-1,24-25 1,1 1 0,-1 24-1,-24 0 1,0 0-1,49 0 1,1 0 0,-1 0-1,-24 0 1,-1 0 0,1 0-1,0 0 1,-1 0-1,26 0 17,-50 0-17,74 0 1,-25-25 0,1 0-1,-51 25 1,26-25-1,-25 25 1,49-50 0,1 50-1,24-24 1,0 24 0,-49 0-1,-1 0 1,-24-25-1,25 25 32,24-25-31,1 25 0,-26 0-1,26 0 1,-26 0-1,1 0-15,-25 0 16,99 0 0,0 0-1,-25 0 1,-25 0 0,-24 0-1,-1 0 1,1 0-1,99 0 17,-25 0-17,-25 0 1,-74 0-16,49 0 16,1 0 15,-26 0-31,26 0 15,74 0 1,-50 0 0,-50 0-1,26 25 1,-1-25 0,1 0-1,24 0 1,0 0-1,50 0 1,-25 0 15,25 0-15,0 0 0,49 0-1,-173 0 1,25 0-16,24 0 15,-24 0 1,24 0 0,-24 0-1,-50-25 110,0 0 47,0 0-156</inkml:trace>
  <inkml:trace contextRef="#ctx0" brushRef="#br0" timeOffset="94507.09">25301 1166 0,'-25'0'16,"0"0"-16,0 0 47,1 0-47,-1 0 15,25 25 1,-25 49-1,0-24 1,25-26 0,0 51-1,25-1 1,0 1 0,24-26 15,-24-24-16,0-25 1,0 0 0,0 0-1,-1 0 1,26-50 0,-25-24-1,0 24 1,-1 1-1,1-1 1,-25 25 0,0 1-1,0-1 17,0 0-17,0 0 1,-25 0-1,25 1 1,-24 24 0,-1 0-1,0 0 1,0-25 0,0 0-1,1 25 1,-1 0-1,25 25 48,0 0-63,0 24 16,0-24-1,0 74-15</inkml:trace>
  <inkml:trace contextRef="#ctx0" brushRef="#br0" timeOffset="95706.46">25326 2034 0,'-25'-25'16,"0"25"15,0-25-15,0 25 0,1 0-1,-26 25 1,50 0-1,-25 49 1,25-49 0,0 0-1,0 0 1,25-25 0,-25 49-16,25 1 15,49 0 1,-24-1-1,24 26 1,1-26 0,-26 1 15,-24-50-31,-25 25 31,0-1 0,-25 1-15,0 25 0,-49 0-1,24-1 1,-24-24 0,0-25-1,49 0 1,25-25-1,0-49 1,49 24 0,-24-24-1,0 24-15,0 0 16,24 1 15,26-26-15,-1 1-1,-49 24 1,-25 26 62</inkml:trace>
  <inkml:trace contextRef="#ctx0" brushRef="#br0" timeOffset="96789.04">25450 3274 0,'24'0'0,"-24"25"15,0 0 1,0 0-16,-24 74 15,-51 0 1,26-25 0,24-24 15,50-50 0,-1-25-15,51 25-1,-50 0-15</inkml:trace>
  <inkml:trace contextRef="#ctx0" brushRef="#br0" timeOffset="97072.48">25574 3770 0,'0'149'31,"0"-99"-16,0-249-15,-25 398 16,-25-199 0,1 0-1,24 0 1,0 0 0,0 0 15,0 0-16,-24-25-15,49-49 16,0 24 0,25 0-16</inkml:trace>
  <inkml:trace contextRef="#ctx0" brushRef="#br0" timeOffset="97614.83">25474 3299 0,'25'0'94,"0"0"-79,25 0 1,173 0-1,-49-25 1</inkml:trace>
  <inkml:trace contextRef="#ctx0" brushRef="#br0" timeOffset="99522.75">25350 4762 0,'-24'0'32,"24"-24"311,24-1-343,26 25 16,-25 0 0,24 0-1,-24 25 1,25 24 0,-25 1-16,-1 0 15,-24-26 1,0 51-1,-24-1 1,24-24 0,-50-1-1,25-24 1,25 0-16,-49 0 31,24 0-15,0-25 31,0 24-32,50-24 204,49 0-203,-24 0-16,74 0 15,74-74 1,-198 49 46,0-24 63</inkml:trace>
  <inkml:trace contextRef="#ctx0" brushRef="#br0" timeOffset="101637.73">26863 1042 0,'-24'0'16,"48"0"124,1 0-140,0 0 16,0 0-1,24 0 1,1 49 0,-25 1-1,-25 0-15,0-1 16,-25 26 15,-25-1-15,26-49 15,48 0 32,1-1-48,25-24-15,-25 0 16,49 50-1,-49-25 1,0 0 0,-25 24-1,0-24-15,0 25 16,-75-25 15,26-1-15,-26-24-1,1 0 1,49 0 0,0 0-1,0-74 1,25 49-16,0-25 16,0 1-1,0 24 1</inkml:trace>
  <inkml:trace contextRef="#ctx0" brushRef="#br0" timeOffset="102937.51">29146 943 0,'-50'-25'15,"25"25"1,-25 0 0,26 0-1,-1 25 1,0 49 0,0-24-1,-24-1 1,49-24 15,24-25-15,-24 25-16,75 24 15,-26-24 1,26 0 0,24 0 15,-49 0-31,-25-1 15,-25 1 79,-50 25-78,25-50-16,-24 25 15,-1-25 1,25 0 15,0 0-15,-24-25 0,-1-50 15,25 51-16,25-1 1,25-25 0,0 25-1,24-49 1,1 0 0,-50 49-16,25 0 15,0 0 1,24-24-1,-24 24 1,-25 0 0</inkml:trace>
  <inkml:trace contextRef="#ctx0" brushRef="#br0" timeOffset="104060.37">30411 819 0,'24'24'63,"1"-24"-63,25 0 15,-25 0 1,99 0 0,-50 0-16,0 0 15,-49-24 1,-25-1 15,0 0-15,0 0-1,-25 25 1,1 0 0,-1 0-1,0 0 1,-25 0-1,26 99 1,-1-24 0,25-1-1,0-24 1,0 24 0,0-24-1,0 49 1,0-74 15,0 0-15,0-50 93,0 0-93</inkml:trace>
  <inkml:trace contextRef="#ctx0" brushRef="#br0" timeOffset="104538.7">30336 992 0,'25'0'16,"0"50"0,24-25-1,1-1-15,74 1 16,50-50-1,-26 1 1,-123-1 0,-25 0-1,-25 25 48,1 0-48,-76 50-15</inkml:trace>
  <inkml:trace contextRef="#ctx0" brushRef="#br0" timeOffset="109386.36">27062 2108 0,'0'25'78,"-25"0"-63,25 0 1,0 24 0,0-24-16,25 50 15,-25-26 1,25 1 0,24-1-1,1 1 1,-25 0 15,0-50-31,-1 24 16,51 1-1,-50-25 1,24 0 0,-24 0-1,0-25 1,0-49-1,-25 24 1,0-49 0,24 50-1,-24-26 1,0 50 15,0 1-15,-24 24 15,-1-25-15,-25 25-1,1-25 1,24 0 0,0 25-1,-25 0-15,26 0 31,-1 0 1,0 0-17,0 0-15,0 0 16,1 25 62,-1-25-15,0 25-63,25 0 15,0-1-15</inkml:trace>
  <inkml:trace contextRef="#ctx0" brushRef="#br0" timeOffset="111237.48">29195 3324 0,'-25'0'109,"1"0"-109,24 25 31,0 24-15,0-24-16,0 25 16,0-1-1,24 50 1,1-24 0,25-25-1,-1-1 1,26 1 15,24-25-15,-25-1-1,1-24 1,-26-24 0,-49-76-1,0 51 1,0-1-1,0 0 1,-24 1 0,-1 24-1,-74-74 1,49 74 0,25-25-1,-24 1 1,-1 24 15,25 0-15,-24 25-1,-1 0 1,25 0-16,0 0 16,1 0-1,-26 25 1,50 0 31,25 24-32,49 26 1,-24-50 0</inkml:trace>
  <inkml:trace contextRef="#ctx0" brushRef="#br0" timeOffset="112736.33">31155 4341 0,'-50'49'109,"50"-24"-109,0 0 16,0 25-1,0-1 1,25 26 0,24-1-1,1-24 1,-25-1-16,25 1 15,24 0 1,25-26 0,-49-24-1,24 0 1,1 0 0,-51-24 15,-24-1 0,0-25-15,-24-24-1,-1 24 1,-25 0 0,25-24-1,-49 24 1,49 26-16,25-1 15,-25 25 1,1-25 0,-1 25-1,-25-25 1,1-24 0,-1 49-1,0-25 1,25 25 15,-24 0 0,24 0-15,0 0-16,25 25 94,0-1-79,0 1 1,0 0-16</inkml:trace>
  <inkml:trace contextRef="#ctx0" brushRef="#br0" timeOffset="127589.7">23887 8483 0,'-25'25'47,"0"74"-47,-24 50 16,-75 273-1,24-224 32,125-198 16,-25-49-63,50 24 15,-25-25 1,49-24-1,-24-25 1,-26 24 0,-24 25-16,0 26 15,0-51 1,25 1 0,-25 49-1,0 0 1,0 0 15,25 25-15,0 25 31,0 0-32,0 25-15,74 123 16,0 100-1,25 25 1,-74-174 0,-26-75-1,-48-73 63,-1-26-62,-25 25-16,-24-49 16,49 49-1</inkml:trace>
  <inkml:trace contextRef="#ctx0" brushRef="#br0" timeOffset="128074.69">23639 9401 0,'0'-25'32,"25"25"14,-1 0-30,1 0-16,-25-25 16,50 25-16,-25-24 15,99-26 1,0-24 0,-25 24-1</inkml:trace>
  <inkml:trace contextRef="#ctx0" brushRef="#br0" timeOffset="128798.18">23812 9054 0,'-24'25'0,"24"-1"15,0 26 1,-25 49-1,-50 25 1,26-25-16,24-24 16,25-50-1</inkml:trace>
  <inkml:trace contextRef="#ctx0" brushRef="#br0" timeOffset="129230.45">23614 9599 0,'0'0'16,"0"25"0,0 0-1,0 0 79,0 0-63,-25-25 32,25-25-1,0 0-46,0-25 0</inkml:trace>
  <inkml:trace contextRef="#ctx0" brushRef="#br0" timeOffset="130062.45">24234 8310 0,'0'24'31,"-25"1"-15,25 50 0,0-26-1,50 26 1,-25-51 0,24 26-1,1-50-15,-25 0 16,24-25-1,1-24 1,-50-26 0,0 26-1,0-1 1,0 25 15,-25 25-15,0-25-1,-24 25 1,-1 0 0,1 0-1,-1 0 1,25 25 0,25 25-1,0-1 1,25 1-1,25 24 1,24-24 0</inkml:trace>
  <inkml:trace contextRef="#ctx0" brushRef="#br0" timeOffset="130979.71">24854 8632 0,'-25'0'0,"1"0"15,-1 0 1,-50 74 0,1 1-1,49-26 1,25 26-1,0-1 1,25 26 0,25-76-1,-1 51 1,1-26 0,-25 26 15,-1-75-16,-24 25 1,25-25 0,25-25-1,24-50 1,-49 26 0</inkml:trace>
  <inkml:trace contextRef="#ctx0" brushRef="#br0" timeOffset="131647.21">25028 8830 0,'50'-24'31,"-26"-1"-31,51 25 16,-26 0-1,-24 0 1,-25 49 31,-25-24-32,1 50 1,-26-26 0,-24 1-1,49 0-15,0 24 16,25-49 31,50-25-47,-26 0 15,76-25 1,-51 25 0,-24 0-16,25 0 15,-50-25 17,0 0-1</inkml:trace>
  <inkml:trace contextRef="#ctx0" brushRef="#br0" timeOffset="132028.87">25450 8930 0,'24'0'0,"-24"49"16,25-49-1,-25 25-15,0 0 31,0 0-31,0 0 16,0 74 0,0-74-1,0-1 1,0 1 0,0 0-1</inkml:trace>
  <inkml:trace contextRef="#ctx0" brushRef="#br0" timeOffset="132796.37">25598 8756 0,'50'0'62,"-25"0"-46,0 0 15,-1 0 0,-48 25 1,-26 24-17,25 1 1,0-25 0,50-25 30,0 25-30,25-1 0,24 51-1,-24-1 1,-75-74 31,25 25-32,-25 0 1,-25 0 0,26-25-1,-1 0-15,-25 0 32,50-25-1,0-25-16,25 1 1</inkml:trace>
  <inkml:trace contextRef="#ctx0" brushRef="#br0" timeOffset="133471.81">25772 8582 0,'25'0'46,"24"25"-30,-24 0 0,50 49-1,-26-24 1,-24 24 0,0 26-1,-25-51 1,0 26-1,-25-26 1,0-24 0,1 0-1,24 0 110,49-25-109,100 0-16</inkml:trace>
  <inkml:trace contextRef="#ctx0" brushRef="#br0" timeOffset="136290.79">27732 8458 0,'0'50'63,"0"0"-63,0-1 15,0 1 1,0-1 0,0-24-1,0 25 1,0-75 93,0 0-109,0-24 16,-25-75-1,0-50 1,25 100 0,0 24-1,25 0 1,-25 26 0,0-1-1,25 25 1,-1 0-1,51 25 1,-50 49 0,49 25-1,0 75 1,1-75 0,-25-25-1,-50-49 16,-25-25 79,-25 0-79</inkml:trace>
  <inkml:trace contextRef="#ctx0" brushRef="#br0" timeOffset="136699.18">27732 8582 0,'49'0'78,"-24"0"-78,25 0 16,-1 0 0,-24-24-16,0-1 15,0 25 1,-25-25-1,0 50 32</inkml:trace>
  <inkml:trace contextRef="#ctx0" brushRef="#br0" timeOffset="137361.23">28178 8062 0,'-25'0'16,"25"24"-1,0 26 1,0 49-1,0-49 1,0-25 0,50 24-1,0-49 1,-26-25 0,1-24-1,-25 24 1,-25-25-1,1-24 1,-26 49 0,25-24-1,0 49 1,1 0 0,-1 0-1,0 0 1,25 24-1,0 1 17,0 25-17,25 24 1,24-49 0</inkml:trace>
  <inkml:trace contextRef="#ctx0" brushRef="#br0" timeOffset="137877.57">28897 8062 0,'-49'0'16,"-1"49"-1,-24 1 1,-1 49-1,26 0 17,49-24-32,0 24 15,0-50 1,0 1 0,25-25-1,-1 0 1,26 24-1,0-49 1,-1 0 0,-24 0 15,-25-49-15,0 24-1</inkml:trace>
  <inkml:trace contextRef="#ctx0" brushRef="#br0" timeOffset="138476.97">28897 8310 0,'25'0'47,"0"0"-32,0 0 1,0 74 15,-25-24-15,0-1 0,0 1-1,-50-1 1,-24 1-1,74-25 17,24-25-1,1 0-31,25 0 16,24 0-1,-24 0 1,0 0-16,-26 0 31,1 0-15,-25-25-1,0 0 1</inkml:trace>
  <inkml:trace contextRef="#ctx0" brushRef="#br0" timeOffset="140383.9">29394 8533 0,'-25'0'16,"25"25"15,0-1-15,0 51-1,0-26 1,0 26-1,0-50 1,0-50 78</inkml:trace>
  <inkml:trace contextRef="#ctx0" brushRef="#br0" timeOffset="140942.27">29518 8161 0,'24'25'78,"-24"-1"-62,0 26-1,25-25 1,0 49-1,-25-24 1,25-1 0,0 1-1,-25-75 95,0 0-110,-25-24 0</inkml:trace>
  <inkml:trace contextRef="#ctx0" brushRef="#br0" timeOffset="141924.54">29642 7962 0,'24'0'0,"1"0"15,25 75 1,24-1 0,1 1-1,-51-26 1,1 50 15,-25-49-15,0-25-16,0 0 15,0 24 1,-49 1 0,24-1-1,25-24 1,-25-25 31,0 0-32,25 25 1,-25-25 78,25 25-63,0 0 16,-24-25-32,24 24 1,-25-24-16,25 25 47</inkml:trace>
  <inkml:trace contextRef="#ctx0" brushRef="#br0" timeOffset="145272.17">30287 7987 0,'0'25'46,"24"25"-46,1 24 16,0 0 0,-25-24-1,0 24 1,0-49 0,0 25 202,25-50-218,24 99 16,-49 25-16,25-74 16,0-26-1,-25-73 79,0 24-63</inkml:trace>
  <inkml:trace contextRef="#ctx0" brushRef="#br0" timeOffset="145826.62">30237 8434 0,'25'-25'15,"24"25"-15,-24 0 16,0 0 0,99-50-1,-50 1 1,-74 24 0,25 25 46,25-50-46,-1 25-16</inkml:trace>
  <inkml:trace contextRef="#ctx0" brushRef="#br0" timeOffset="146616">30807 7962 0,'0'0'0,"25"25"16,0 0-16,0 99 15,0-50 1,-1-24-1,-24-25 17,-24-25 46,24-50-63,-50 1-15,50-26 16,0-24 0,0 24-1,0 26 1,0 24 0,25 25-1,24 0 1,26 50-1,-26 24 17,-24-49-17,25 25 1,-50-26 0,0 1-1,0 0 32,0 0-31,0 0 15,-25-25-15,0 0-1</inkml:trace>
  <inkml:trace contextRef="#ctx0" brushRef="#br0" timeOffset="147008.26">30832 8161 0,'25'0'62,"0"0"-46,0 0 0,24-50-1,-24 25 1,0 25 15</inkml:trace>
  <inkml:trace contextRef="#ctx0" brushRef="#br0" timeOffset="147690.94">31105 7590 0,'0'25'32,"0"0"-17,0 24-15,25 1 16,0 0-1,-1-26 1,1 1 0,25-25-1,-25 0 1,-25-49 0,0-1-1,-25 25 1,0-24-1,0-1 1,-49 25 0,49 0-1,25 50 63,0 25-78,0-25 16,0-1-16,0 76 16</inkml:trace>
  <inkml:trace contextRef="#ctx0" brushRef="#br0" timeOffset="148274.81">31552 7590 0,'-25'0'16,"0"0"-1,-25 25 1,1 49 0,24 75-1,25-74 1,0 24 0,50-25-1,-50-49 1,49 25-1,-49-1-15,75 1 32,-1 0-17,-49-50 17,0-75-17,-1 26 1,-24 24-1</inkml:trace>
  <inkml:trace contextRef="#ctx0" brushRef="#br0" timeOffset="149025.94">31700 7689 0,'25'0'47,"0"0"-32,0 0-15,24 0 16,-24 0 0,0 25-1,-25 0 1,0 49 0,0-24-1,0 0 1,0-1-16,-50 1 15,50-25 17,0 0 30,25-25-31,0 0-31,49 0 16,-24 0 0,-25-25-1,24 0 17,-24 0-17,-25 0 1,0-24-16</inkml:trace>
  <inkml:trace contextRef="#ctx0" brushRef="#br0" timeOffset="149390.74">32147 7789 0,'0'24'16,"0"1"0,0 50-1,0-26 1,0 26-1,0-26 1,0-24 0,0 0 15,25-25-15,-25-25-1,0 0 1</inkml:trace>
  <inkml:trace contextRef="#ctx0" brushRef="#br0" timeOffset="150186.41">32246 7541 0,'25'0'47,"0"0"-32,0 0 1,-1 0-16,-24 24 31,0 1-15,0 50-1,0-51 1,0 1-16,-24-25 16,-1 25-16,-25 0 15,50 0 1,0-1 0,25-24 15,49 0-16,-24 0 1,0 25 0,-1-25-1,-24 50 17,-25-25-1,0-1-16,-25-24 1,0 0 15,25 25-31,-49-25 16,24 0 46,25-25-30</inkml:trace>
  <inkml:trace contextRef="#ctx0" brushRef="#br0" timeOffset="150800.43">32668 7317 0,'25'25'31,"-1"0"-15,51 49-1,-50-49 1,-1 74 0,-24-24-1,-74-1 1,0 25 0,49 1-1,-25-51 1,50 1-1,-25-50 17</inkml:trace>
  <inkml:trace contextRef="#ctx0" brushRef="#br0" timeOffset="155433.13">24805 10765 0,'49'-25'62,"1"1"-46,24-1-16,-24 0 16,99 25-1,-25 0 1,-25 0-1,-49 25 1,-50 0 0,0 24-1,0 1 1,0-25 0,-25 49-1,0-49 1,-25 0-1,1 49 1,-26-24 0,26-1-1,24-24 1,25 0 0,-50 0-1,1-25 1,49 25-1,-25-25 32,0 0-15,50 24 77,0-24-109,24 0 16,1 0-16,0-24 15,24-1 1,-24 25-16,-26 0 15,26-25 1,24 0 0,-24 0-1,-50 0 17,25 25 46,-25-24-16</inkml:trace>
  <inkml:trace contextRef="#ctx0" brushRef="#br0" timeOffset="160338.66">29046 9897 0,'-49'-50'16,"24"50"-16,0-24 15,-25-1 1,26 0 0,-100 50 15,24 24-31,-197 75 15,123-49 1,174-50 0,0 0-1,25-1-15,25 51 16,98-50 0,51 24-1,49 1 1,25-1-1,-100-24 1,-148 0 0,-25 0 31,0 0-47,-49-25 46,24 24-30,-50 1 0,26 0-1,24-25 1,-25 0 0,25 0-1,-24-25 1,24 25 46,25-25-46,-25 25 0,0-24-1,25-1-15,-24 25 16,24-75-1,-25 1 1,25-25 0,0 49-1,0 25 1,74 1 0,-24-51-1,-25 25 1,-1 1-1,-24 24 1,0 0 0,0 0-1,0 1 1,0 48 93,25 1-109</inkml:trace>
  <inkml:trace contextRef="#ctx0" brushRef="#br0" timeOffset="161055.31">29964 9624 0,'0'50'62,"25"-1"-46,0 26 0,49 173-1,-24-149 1,-1-24 0,1-26-1,-50-24 1,0 0 93,-25-25-93,0 0-1,0 0 1,1-25-16,-26 0 16</inkml:trace>
  <inkml:trace contextRef="#ctx0" brushRef="#br0" timeOffset="161564.31">29567 10170 0,'25'0'31,"0"0"-15,24 0-1,75-25 1,-24-24 0,-26-1-1,-49 50-15,24-25 16,1 25-1,-50-25 1,25 0 0,74-24-1,-49 24-15,49 0 16,-74-24 15,-50 49 32,0 0-63</inkml:trace>
  <inkml:trace contextRef="#ctx0" brushRef="#br0" timeOffset="165454.69">30708 9475 0,'149'0'15,"-75"0"1,-24 0 0,-25 0-1,0 25 1,-1 0 15,26 25-15,-50-26-16,0 26 15,-25 0 1,-49 24 0,24 0-1,-24 1 1,-1-50-1,26-1 1,24-24 0,25 25 15,25 0 0,0-25-15,24 25-1,75-25 1,149 0 0,-124-50-16,-50 25 15,0 1 1,-99-1 15,-24 0 16,-1 25-31,-25 0-16,-24 25 15</inkml:trace>
  <inkml:trace contextRef="#ctx0" brushRef="#br0" timeOffset="167604.65">26938 10145 0,'-25'0'78,"25"25"-62,-50 0-16,1 49 15,24 1 1,0-51 15,-24 1-15,49 25-1,-25-25 32,0-1-16,25 1-15,0 0-16,-25-25 16,-24 50-1,-1-1 1,50-24 46,0 0-15,0 0-31,0-1 0,0 1-1,25 0 16,0-25-31,-1 25 16,51 49 0,-1-24-1,-24-25-15,-1-1 16,26-24 0,-26 0 15,26 0-16,49-24 1,0-26 0,-50 25-1,-24 25 1,-50-25 0,-25 25 202,0 0-202,25-24 0</inkml:trace>
  <inkml:trace contextRef="#ctx0" brushRef="#br0" timeOffset="169634.04">28724 1910 0,'25'-25'79,"-1"25"-64,1-25 1,25 25-1,-1 0 1,-24 0-16,25 0 16,-1 0-1,-24 0-15,0 0 16,0 25 0,0 25-1,0-1 1,-1-24-1,-24 0 1,0 0 0,-24 0-1,-26 24 1,50 1 0,-50-25-1,1 24 1,24-24 15,0-25-15,0 25-1,0-25 17,1 25-17,-1-25 48,0 0-63,25 24 47,25-24-1,0 0-30,-1 0 0,76 0-1,-26 0-15,75 0 16,-50-24 0,-49 24-1,-25 0 48,-25-25 30,0 0 1</inkml:trace>
  <inkml:trace contextRef="#ctx0" brushRef="#br0" timeOffset="175501.51">23862 12278 0,'0'25'47,"-25"25"-32,0 24-15,1 25 16,-1 125-1,0-1 1,0-149-16,0 1 16,25-51-1,-24-24 79,24-49-78,0 24-16,0 0 15,24-124 1,51-74 0,-1-74-1,-49 197 1,-25 76-1,25 24 64,0 0-48,24 49-31,26 1 15,-1 24 1,1 25 15,-1 75-15,0 0 0,-49-125-1,-25-24-15,-25-50 94,-24 0-78,24 25-16,0 0 15</inkml:trace>
  <inkml:trace contextRef="#ctx0" brushRef="#br0" timeOffset="176048.91">23862 12675 0,'25'0'32,"49"0"-17,50 0 1,50-25-1,-50-49 1,-50 24 0,-49 26-1,0 24 1,-50 0 46</inkml:trace>
  <inkml:trace contextRef="#ctx0" brushRef="#br0" timeOffset="176650.57">24507 12055 0,'0'50'16,"0"-1"15,0 26-15,25-26 0,24-49-1,1 0 1,-25 0-16,24 0 15,-49-24 1,0-26 0,-24 0-1,-26 1 1,0-1 0,26 50-1,24-25-15,-25 25 16,-25 0-1,1 0 17,49 25-17,0 0 17,0 0-17,0 24-15,49 26 16,-24-50-16</inkml:trace>
  <inkml:trace contextRef="#ctx0" brushRef="#br0" timeOffset="177200.46">24978 12204 0,'-24'0'16,"-1"25"-16,-50 49 15,26 50 1,24-25-1,25-24 1,49-26 0,1 1-1,0 24 1,-1-24 0,1 0-1,24-1 1,1-24-1,-26-25 1,-24-25 0,-25-24-1</inkml:trace>
  <inkml:trace contextRef="#ctx0" brushRef="#br0" timeOffset="177835.95">25226 12303 0,'25'0'47,"0"0"-31,25 0-16,-1 0 15,1 50 1,-1-1-1,-49 26 1,0-1 15,-24-24-15,-51-1 0,-24 26-1,74-50 1,25-1 62,25-24-62,0 0-16,0 0 15,24 0-15,-24 0 16,0 0-1,49 0 17,-24 0-17,-25 0-15</inkml:trace>
  <inkml:trace contextRef="#ctx0" brushRef="#br0" timeOffset="178215.2">25698 12626 0,'0'24'78,"0"1"-62,0 25-1,0-1 1,0-24-16,0 0 31</inkml:trace>
  <inkml:trace contextRef="#ctx0" brushRef="#br0" timeOffset="178884.25">25971 12154 0,'-25'25'47,"0"-25"-32,25 25-15,-50 49 16,50 1 0,0-26-1,50 26 1,24-26-1,-49-49 1,25 0-16,24-24 31,-49-26-15,-25-24 0,0-1-1,-25 26 1,25 73 62,0 26-78,25 0 16,0 24-1,-25-24 1,25-26-1,-1 1 64,-24-50-64,25 1 1</inkml:trace>
  <inkml:trace contextRef="#ctx0" brushRef="#br0" timeOffset="179548.91">25822 12204 0,'0'-25'78,"0"0"-47,0 0-15,0 1-1,0-1 16,0 0-15,24 0-16</inkml:trace>
  <inkml:trace contextRef="#ctx0" brushRef="#br0" timeOffset="180743.7">25921 11956 0,'0'25'94,"0"-1"-63,-25-24-15,25 75 0,-25 49-1,25 0 1,0-25-1,0-74 1,0 0 15,0 0-15,-25-1 93,25 1-109,50-25 94,-25 0-94,0 25 16,24-25-1,1 0-15,0-25 16,-1 0 0,-49 1 93,0-1-93,0-25-1,0 25 1,-49-74-1,24 25 1,25 99 78,25 24-94,-1 1 15,-24 49-15,75 50 16,-75-75 0,25-74 156</inkml:trace>
  <inkml:trace contextRef="#ctx0" brushRef="#br0" timeOffset="181864.69">26219 12055 0,'24'0'31,"1"0"-31,25 0 15,-25 50 1,49-1 0,-24 125-1,-26-25 1,-24-25 15,0-99-31,0-1 16,0 1-1,-24-25 32,24 25-47,-25-25 16,25 25 109</inkml:trace>
  <inkml:trace contextRef="#ctx0" brushRef="#br0" timeOffset="200211.54">21679 1836 0,'0'49'156,"0"-24"-140,0 0-16,0 24 16,0 1-1,0 0 1,0-26-1,0 1 1,0 0 0,0 0-1,0 0 1,0-1 15</inkml:trace>
  <inkml:trace contextRef="#ctx0" brushRef="#br0" timeOffset="212605.81">24929 7218 0</inkml:trace>
  <inkml:trace contextRef="#ctx0" brushRef="#br0" timeOffset="-213005.03">21630 1811 0,'0'49'125,"0"-24"-125,0 0 16,0 0-1,0 24 1,0-24 0,0 0-1,0 0 63,0 0-62,0-1 0,0 1 46,24-25-46,-24 25-1,0 0 1,0 0 0,0-1-1,0 1 1,25-25 203,0 0-204,0 0 1,-25-49-16,0-1 16,50-24-1,-50 24 1,0-24-1,0 24 1,0 0 0,0 1-16,0 24 31,-25 124 219,25 25-234,0 0-1,0 99 1,49-148-1,-49-50 1,0-1 0,-24-48 62,-1-26-78,0-24 15,-25-75-15,1 0 16,24 99 0,25 1-16,-25-26 15,25-24 17,0 74-17,0 50 79,0 25-78,25-1-16,-25-24 15,25 50 1,-1-1-1,-24-99 110,0 0-109,0-24-16,0 24 16,25 50 46,-25 24-46,50 26-16,-50-50 15,25-1-15,-25 26 32,0-75 30,0 0-62,0 1 16,0-26-1,0 75 48,0 0-47,0-1-16,0-48 78,0-1-78</inkml:trace>
  <inkml:trace contextRef="#ctx0" brushRef="#br0" timeOffset="-195596.47">24036 9798 0,'25'0'187,"-1"0"-171,1 0-1,0 0 1,0 0 171,24 0-171,51 0 0,24 0-1,744-75 1,-298 51 0,-198-26-1,-173 25 1,-150 25-1,-24 0 48,0-25-47,0 25-16,24 0 15,-49-24 282,-24 24-203,-1 0-94</inkml:trace>
  <inkml:trace contextRef="#ctx0" brushRef="#br0" timeOffset="-191246.84">25127 7665 0,'25'0'312,"0"0"-296,0 0 0,-1 0 15,1 24-15,-25 1-1,50 50 1,-50-51-1,0 1 17,0 0-17,-25-25 1,0 0 31,0 0 15,25 25-46,-24-25 0,73 0 77,-24 0-77,0 0-16,49 0 16,-24 0-1,-25 0 1,-1 0 78</inkml:trace>
  <inkml:trace contextRef="#ctx0" brushRef="#br0" timeOffset="-190785.32">25623 7764 0,'0'0'0,"25"0"46,0 25-30,-25-1-16,0 1 16,0 50-1,0-26 1,0-24 0</inkml:trace>
  <inkml:trace contextRef="#ctx0" brushRef="#br0" timeOffset="-190250.65">25822 7466 0,'24'25'31,"1"-25"-31,0 25 16,0 24-16,25 26 31,-26-26-15,-24-24-1</inkml:trace>
  <inkml:trace contextRef="#ctx0" brushRef="#br0" timeOffset="-188401.03">26243 7441 0,'0'50'109,"25"-25"-109,-25 0 16,0 24-1,0-24-15,0 0 172,0 0-156</inkml:trace>
  <inkml:trace contextRef="#ctx0" brushRef="#br0" timeOffset="-186989.67">26665 7169 0,'0'0'0,"25"0"16,0 49-1,-1-24-15,26 25 16,-25-1-1,-25-24 1</inkml:trace>
  <inkml:trace contextRef="#ctx0" brushRef="#br0" timeOffset="-186682.81">27012 7218 0,'0'75'15,"25"-26"1,-25-24 46</inkml:trace>
  <inkml:trace contextRef="#ctx0" brushRef="#br0" timeOffset="-186047.72">27211 6970 0,'25'0'15,"-1"0"1,1 0 0,-25 25 46,0 25-46,0-26-1,25 1 48,0 25-48,0-50 1,-1 49-16,-24-24 31,-24 0 47,-26 0-62,25 0 0,-49 49-1</inkml:trace>
  <inkml:trace contextRef="#ctx0" brushRef="#br0" timeOffset="-149389.99">31775 7714 0,'0'25'47,"25"0"-31,-25 0-16,0 24 15,24 1 1,1 24 0,-25-24-1,25 24 1,-25-49-16,0-50 140,0 1-124,0-1-16,-25 0 16,25-50-1,-49 1 1,49 24-16,0 26 16,0-1-16,0-25 15,0 25 1,0 1-1,0-26 1,24 75 62,1 24-62,-25-24-16,0 25 15,25 99 1,25-25 0,-26-50-1,1-49 1,-50-25 62,1-50-62,-1 1-1,-50-125-15,51 50 32,-1 50-17,25 49 16,0 50 16,25 24-47,-1 1 16,26 74 0,-25-50-1,0-24 1,-25-25-1,-25-25 32,25-50-31,0 25 0,-75-99-1,51 0 1,24 25-1,-25 74-15,25-24 16,0 24 0,0 50 15,25 24-15,24 75-1,-24-49-15,-25-1 16,50 50-1,-50-74 1,0-75 62,-25 0-78,25-25 16,-75-74-1,75 50 1,-24 49 0,48 75 31,26 74-32,0-50-15,-26-24 16,1 49-1,0-74-15,0 0 16,-50-75 47,0 1-48,0-76 1,-49 26-1,74 50 1,25 148 47,0-25-48,-1 1-15,1-26 16,0 1-1,-50-50 32,-24-74-31,49-26 0,-50 1-1,-24-199 1,24 224-1,50 24 1,0 125 31,25-1-31,0-49-16,-25 0 15,24 24-15,-24-24 16,-24-74 62,-1 24-78,0-50 16,25 26-1,-25 49 1,25 49 15,25 1-15,0 24-1,-25-24 1,0-75 62,-25-24-78,25-1 16,25 100 46,-25-26-62,0 1 16,25-25 46,-1 0-46,26 25-16,-50 74 16</inkml:trace>
  <inkml:trace contextRef="#ctx0" brushRef="#br0" timeOffset="-148657.29">32147 7863 0,'0'25'47,"25"0"-47,-25-1 15,0 76 1,0-26 0,0-49-1,0 0 1,0-50 46,0 0-46,0-24 0,0-100-1,0 124 1</inkml:trace>
  <inkml:trace contextRef="#ctx0" brushRef="#br0" timeOffset="-145545.29">32097 7590 0,'0'-25'109,"25"25"-15,-25-24-94,25 24 94,0 0-16,-1 24 0,1-24-62,-25 25-1,25 0-15,-25 0 16,25-25-1,-25 25 173,0-1-157,-25 1-31,25 0 31,-25-25 32,25 25-32,0 0 79,25-25-64,0 0-14,0 0-32,0 0 15,24 0 1,-24 0 62,0 0-31,0 24-16,-1-24-15,-24 25-1,25 0 1,-25 0 0,0 0-16,0-1 31,0 1-15,0 0-1,0 0 1,0 0-1,0 0 17,0-1-1,0 1 0,-25-25 16,1 0-47,-1 0 63,-25 0-48,50-25-15,-25 25 16,50 0 124,0 0-124,0 0 47,0 0-48,-1 0 1,1 0-1,-25-24 48,0-1-47,0 0-1,0 0-15,0 0 47,0 0-31,0 1 93,0-1-93,-25 0-16,25 0 15,0 0 1,-24 25 0,24-24-1,-25 24 16,0-25 48,0 25-48</inkml:trace>
  <inkml:trace contextRef="#ctx0" brushRef="#br0" timeOffset="-80823.63">25078 13692 0,'0'0'15,"-25"0"-15,0 50 16,0-25 0,25 49-16,-49 149 15,24-24 17,0-100-32,25-74 31,-25 24-16,0-49 1,0 0 0,1 0-1,-26 0 1,-49-49 0,24-26-1,26 26 1,49-26-1,0 50 1,0-24 0,0 24-1,25-25 1,24 26 0,-24-1 15,0 25-16,0 0 1,24 0 0,26 74-1,-1-24 1,50 24 0,-49-24-1,-51-1 1,26-24-1,-25 0 1,0 0 0,-1-25-1,1 0 48,0 0-48,0 0 1,24-25 0,-24-25-1,-25-24 1,0 24 0,0-24-1,0 24 1,0 1-1,0 24 1,-25-25-16,1 26 16,-26-26-1,0 25 17,-24-24-32,0 24 31,24 0-16,-24 25 1,-1 25 0,50 0-1,25 24 63,100-24-62,98-25-16</inkml:trace>
  <inkml:trace contextRef="#ctx0" brushRef="#br0" timeOffset="-78959.25">28327 11757 0,'0'50'46,"25"49"-46,0 0 16,-25 1-16,0-26 16,0 1-16,0-1 15,0-24 1,0-26 0,0 1 15,0 0-16,0 0 48,-25-50 15,0-49-62,25 24-16,-25-99 31,25 75-31,0-26 16,0 76-16,0-51 31,25 26-16,-25 24 17,25 25-17,-25-25 1,25 25 0,-1 0 15,1 0-16,0 0 1,0 0 0,0 25 15,-1-25-31,51 74 16,-1 1-1,-49-1 1,25 0 15,-1-24-15,-49 0-16,25-25 15,-25-1-15,0 1 32,0 0-17,0 0 16,0-50 63,0 0-78,-25 0-1,0 1 1</inkml:trace>
  <inkml:trace contextRef="#ctx0" brushRef="#br0" timeOffset="-78352.89">28451 12105 0,'50'-25'47,"-26"25"-32,26-50 1,-25 50 0,0-25 46</inkml:trace>
  <inkml:trace contextRef="#ctx0" brushRef="#br0" timeOffset="-77479.76">28699 11485 0,'0'0'0,"0"24"32,0 1-1,0 25-16,0-25 1,0 24 0,0-24-1,50 25 1,-26-50 0,26 0-1,-25 0 16,0-50-31,-25-24 32,0 49-17,0 0 1,0 0 0,0 0-1,-50 25 1,50-24-1,-25 24 1,0 0 0,1 0-1</inkml:trace>
  <inkml:trace contextRef="#ctx0" brushRef="#br0" timeOffset="-76859.45">29146 11584 0,'0'0'0,"0"25"15,-50-1-15,50 1 16,-50 25 0,50 24-1,0 25-15,0 1 16,75 222 0,-1-198 15,1-49-16,-26-26 1,-24-24 0,0-25-1,0 0 1,-1-25 0,51-49-1,-26-1 1</inkml:trace>
  <inkml:trace contextRef="#ctx0" brushRef="#br0" timeOffset="-76049.02">29443 11956 0,'0'-25'0,"-25"25"31,25-25 0,25 25-15,25 0-1,-25 0 1,-1 0 15,-24 25-15,25 0-16,-25 0 15,0-1-15,0 26 16,0 24 0,-25-24-1,-49 0 1,24-25 0,26-1-1,48-24 48,1 0-48,74-74 1,1 24 0,-26 25-1,-49 1 1</inkml:trace>
  <inkml:trace contextRef="#ctx0" brushRef="#br0" timeOffset="-75677.77">29865 11956 0,'0'25'31,"0"24"-31,0-24 16,0 49 0,0 26-1,0-51 1,0 1 0,25-75 46,-25 0-46</inkml:trace>
  <inkml:trace contextRef="#ctx0" brushRef="#br0" timeOffset="-75102.46">30088 11782 0,'50'124'94,"-1"-49"-78,-24-26-16,25 26 31,-50-51-15,0 1-16,0-50 62,-25-24-46,25-1-16</inkml:trace>
  <inkml:trace contextRef="#ctx0" brushRef="#br0" timeOffset="-74085.33">30187 11162 0,'0'25'16,"75"49"0,-1 26-1,1 24 1,-1-25-1,-24-74-15,-26 49 16,-24 25 0,25 50-1,0-50 1,-25-49 0,0-1-1,-25-24 1,0 0 15,25 0-15,-24 0 140,-1-25-140,25 25-1,0-1-15,0 1 16,0-74 140</inkml:trace>
  <inkml:trace contextRef="#ctx0" brushRef="#br0" timeOffset="-73292.4">31006 11311 0,'-25'25'47,"25"0"-32,-25 24 1,25 75-16,25 124 15,49-49 17,-49-125-17,0-49 1,-50-25 62,25-25-78,-25 25 16,25-25-16</inkml:trace>
  <inkml:trace contextRef="#ctx0" brushRef="#br0" timeOffset="-72638.72">30535 11584 0,'24'0'31,"1"0"-15,25 0 0,24 0-1,1 0 1,-26 0 0,1 0-1,-1-25 1,1 25 31,0 0-32,-26 0-15,1 0 16,0 0 0,-25-25 15,0 0 63</inkml:trace>
  <inkml:trace contextRef="#ctx0" brushRef="#br0" timeOffset="-69728.78">31378 11385 0,'0'50'16,"0"-25"-16,25 74 31,-25-49-15,0 24-1,25-49 1,-25-50 46,0 0-62,0 0 16,-25-24-16,0-75 16,25-25-1,-25 50 1,25 49 0,0 25-1,25 0 1,0 25-1,0 0 1,-1 0 0,26 25-1,24 50 1,1 49 0,-1 25-1,-49-50 1,0-50-1,-50-49 64,25-24-64,-25 24-15,0-25 16</inkml:trace>
  <inkml:trace contextRef="#ctx0" brushRef="#br0" timeOffset="-69345.53">31477 11385 0,'0'-24'78,"25"24"-47,0 0-15,0-25-16,-1 25 16,1 0-1,-25-25 1</inkml:trace>
  <inkml:trace contextRef="#ctx0" brushRef="#br0" timeOffset="-68679.19">31601 11013 0,'0'25'47,"0"0"-47,25 49 16,-25-49-1,25-25 1,0 0 15,24 0-31,-49-50 31,0 1-15,0-26 0,-25 26-1,-24 24 1,49 0-16,-25 25 31,0-25-15,25 50 62,0 0-63,0 0 1,25-25 0,0 25-16</inkml:trace>
  <inkml:trace contextRef="#ctx0" brushRef="#br0" timeOffset="-67996.01">32147 10740 0,'0'0'0,"-25"25"16,-25 25-16,26 74 16,-1-50-1,25 1 1,0-1-16,25 50 31,24-25-31,1-49 31,74 49-15,-74-49 0,24-50 15,-49 0-16,24-50 1,1 1 0,-50 24-1,0 0 1,0-49 0,0 49-1</inkml:trace>
  <inkml:trace contextRef="#ctx0" brushRef="#br0" timeOffset="-66979.43">32370 10889 0,'0'25'79,"0"0"-79,0 0 15,0 24 1,0-24-1,0 0 1,0 0 0,0-1 15,25-24 0,-25-24-15,25-1-16</inkml:trace>
  <inkml:trace contextRef="#ctx0" brushRef="#br0" timeOffset="-66561.34">32618 10889 0,'0'25'15,"0"49"1,0-24-1,0 0 1,0-26-16,0 51 31,0-50-15,0-50 62,0-25-78</inkml:trace>
  <inkml:trace contextRef="#ctx0" brushRef="#br0" timeOffset="-65863.28">32841 10542 0,'0'25'16,"0"0"-1,0 24 17,0 50-17,-24-24 1,24-26 0,0-24-1,24-25 63,1 0-62,25 0-16,-1-25 16,-24 1-1,0 24 1,0-25 15,0 25-31,-25-25 63,0 0-48</inkml:trace>
  <inkml:trace contextRef="#ctx0" brushRef="#br0" timeOffset="-65530.56">32916 10666 0,'0'74'46,"0"-148"-46,0 198 0,0-25 16,25 0 0,24-24 15,-49-1-15,0-49-1,0 0 1,25-25 15,0-25-15,0 0-1</inkml:trace>
  <inkml:trace contextRef="#ctx0" brushRef="#br0" timeOffset="-64832.5">33189 10393 0,'0'25'62,"0"0"-62,24 0 16,1 49-1,50 149 1,-51 0 0,-24-24-1,0-149-15,0-1 16,0-24 0,-49 25-1,-26 24 1,26-49 15,-1 0-31,25-25 31,25-25 32,0-25-48</inkml:trace>
  <inkml:trace contextRef="#ctx0" brushRef="#br0" timeOffset="-56165.87">29716 13221 0,'-25'0'15,"0"0"1,1 0 0,-26 0-1,-49 0 1,124 50 78,-1-26-79,26 1 1,-25 25-16,49-1 31,75 26-15,-25 24-1,-74-74-15,49 24 16,-74 1 0,-25-25 15,0 24-15,0-24-1,-50-25 1,25 0-1,-49 25 1,-1-25 0,26 0-1,-1 0-15,25 0 32,-24-25-17,-1-24 1,25 24-1,25 0 1,0-49 0,0-1-1,0 1 1,25 49 0,25-49-1,24-1 1,1 1-1,-51 49 1,-24 0 0,0 0 31,-24 25-32,24-25 1,-25 25 15,0 0-15,-25-24-1,26 24 1,-1 0 0,0 0-1,25 24 48,0 1-63,0 25 15</inkml:trace>
  <inkml:trace contextRef="#ctx0" brushRef="#br0" timeOffset="-55399.7">30907 12973 0,'0'25'32,"24"24"-17,1 100 1,25-50-1,-1 75 1,26-75 0,-50-24-1,-1-26 1,-24-74 93,0-24-109,0 24 16,-24 25-16</inkml:trace>
  <inkml:trace contextRef="#ctx0" brushRef="#br0" timeOffset="-54893.78">30584 13320 0,'25'0'16,"0"0"-1,49 0 1,1-25-16,272-74 16,99 0-1,-98 49 1,-299 25 0,-49 1 15,-25 24-16</inkml:trace>
  <inkml:trace contextRef="#ctx0" brushRef="#br0" timeOffset="-49031.71">32122 12551 0,'25'0'47,"0"0"-47,24 0 16,-24 0-1,25 0 1,74 0-1,-50 0 1,1-25 0,-51 25-1,1 0 1,-25-24 15,-25 24-15,1 0-1,-26 99 1,50 99 0,-50-49-1,50-75 1,-24 1 0,24-26-1,-25 1 1,25 0-1,-25-1 1,25-24 0,0 0-16,0 0 15,-25-25 110</inkml:trace>
  <inkml:trace contextRef="#ctx0" brushRef="#br0" timeOffset="-48582.91">32097 13022 0,'0'0'0,"25"0"0,25 0 16,24 50-1,149-50 1,50 0 0,124-25-1,-199 25-15,51 0 16,-249-25 46,-25 25-46,0 0 15,0 0-31,-49 0 16,-26 50-1,-48 0-15</inkml:trace>
  <inkml:trace contextRef="#ctx0" brushRef="#br0" timeOffset="-43110.2">27112 13494 0,'24'0'78,"1"0"-62,25 0-16,-25 0 16,24 25-16,1-1 15,74 1 1,-99 0 0,24-25-1,1 25 16,24 24-15,1-24 0,-26 0-1,1-25 1,-75 0 125,0 25-126,-24 0 1,24 24-16,-25 26 31,1-26-15,-1 50-1,0-49 1,26-25 0,-1 0-1,0-1 1,0 1-1,0 0 1,1-25-16,-26 50 16,50-26-1,-25-24 1</inkml:trace>
  <inkml:trace contextRef="#ctx0" brushRef="#br0" timeOffset="-37285.56">30435 1712 0,'0'24'125,"0"26"-125,0-25 15,0 0 1,0 49-1,0-49-15,25 0 16,-25-1 15,0 1 79,0 0-110,0 0 15,0 0 1,0 49 0,25-24-1,-25-26 1,0 26-1,25-50-15,-25 25 16</inkml:trace>
  <inkml:trace contextRef="#ctx0" brushRef="#br0" timeOffset="-36118.4">30931 1687 0,'-24'0'63,"-1"25"-63,25-1 15,-25 26 1,25 0 0,0-26-1,0 1 16,25-25 94,0 0-93,-1 25-17,1 0 17,0 0-17,0 24 1,-25-24-1,25-25 1,-25 25 31,0 0-16,-25-25-31,0 24 16,25 1-1,-25-25-15,0 0 47,25 25-31,-49-25 0,24 0 124</inkml:trace>
  <inkml:trace contextRef="#ctx0" brushRef="#br0" timeOffset="-35332.66">31006 1712 0,'-25'0'16,"0"0"77,50 0 32,0 0-125,0 0 16,-1 0 0,1 0-16,50-50 15,-26 50 1,26-25-1</inkml:trace>
  <inkml:trace contextRef="#ctx0" brushRef="#br0" timeOffset="-29556.19">24433 15453 0,'0'25'78,"0"25"-78,0-25 15,0 74 1,0-50 0,0-24-1,0 0-15,0 25 0,0-1 32,0-24-1,0 0 16,0 0-32,0-1 1,0 1 156,0 25-157,-25-75 110,25-25-125,-25 1 16,25 24 0,0-49-16</inkml:trace>
  <inkml:trace contextRef="#ctx0" brushRef="#br0" timeOffset="-28823.07">24408 15478 0,'25'0'32,"-1"25"-1,51 49-15,-1 1-1,-24-26 1,24 26-1,-24-26-15,-1 1 16,-49 0 0,25-1 15,0-24 31,-50-25 32,0-25-78,25 0-16,-24 1 15</inkml:trace>
  <inkml:trace contextRef="#ctx0" brushRef="#br0" timeOffset="-28216.13">24581 15850 0,'-24'-25'62,"48"25"63,1 0-125,0 0 16,25 0-16,-26-24 15,1 24-15,0-25 16</inkml:trace>
  <inkml:trace contextRef="#ctx0" brushRef="#br0" timeOffset="-27413.5">24581 15329 0,'0'50'62,"0"-25"-62,25 0 16,-25-1-16,25 1 16,-25 0-1,25-25 1,24 0 0,-24 0 15,-25-25-16,0 0 1,0 1 0,0-1-1,0 0-15,0 0 32,-25 25-17,1 0 1,-1 0-1,0 0 17,0 0-17,0 0 17,1 0-1</inkml:trace>
  <inkml:trace contextRef="#ctx0" brushRef="#br0" timeOffset="-24407.8">25152 15280 0,'-25'0'32,"0"49"-32,1-24 15,-26 74 1,25-24-1,25-1 1,0-24 0,0 24-1,0-24 1,25 49 0,-25-74-16,25 0 15,0-1 1,-1 1-1,51 50 1,-1-1 0,-24 0-1,-1-49 17,-24-25-17,0 0 16,-25-49-31,0 24 16,0-25 0,-25 1-16,0-1 15,25 0-15</inkml:trace>
  <inkml:trace contextRef="#ctx0" brushRef="#br0" timeOffset="-23525.36">25251 15478 0,'25'-25'46,"0"1"-30,24 24-16,1 0 16,24 0-1,-74 49 63,0-24-78,-24 0 16,24 49 0,-25-49-1,25 0 32,25 0-31,-1-25-1,1 24 1,99 1-16,-49 25 31,-51-50-15,-24 25 0,0-1 15,-24 1-16,-51 25 1,26-25 0,-1-1-1,0-24-15,26 0 16,-1 0 0,-25 0-1,75-24 63,49 24-62,-49 0-16</inkml:trace>
  <inkml:trace contextRef="#ctx0" brushRef="#br0" timeOffset="-22992.01">25797 15652 0,'0'25'15,"0"-1"1,25 51 0,-1-26-1,1 26 1,-25-50-1,0-1 32,0-73 0,50-1-31</inkml:trace>
  <inkml:trace contextRef="#ctx0" brushRef="#br0" timeOffset="-22223.69">25971 15280 0,'24'0'63,"1"0"-48,0 0-15,0 0 16,0 0-1,-1 74 1,1-24 0,0-25-16,-25 49 15,0-24 1,-25 24 15,-24 0-15,-1-24-1,25-50 1,25 25 31,25-25-31,0 0-16,0 0 15,-1 0-15,51 0 16,24 0-1,-49 0 1,-50-25 78,0 0-94,0 0 15</inkml:trace>
  <inkml:trace contextRef="#ctx0" brushRef="#br0" timeOffset="-21626.79">26343 15156 0,'24'0'0,"26"0"15,-50 24 1,74 26 0,1 49-1,-1 1 1,-24-26-1,-50 0 1,0-24 0,0 0-1,0-26 1,0 26-16,-50 0 16,1-1 15,24-24-16,25 25 1,0-75 47</inkml:trace>
  <inkml:trace contextRef="#ctx0" brushRef="#br0" timeOffset="-19771.54">28277 15180 0,'0'25'32,"25"0"-17,-25 0 1,0 74 15,0-24-15,0-1-1,0-49 1,0 0-16,0 24 16,-25-49 93,25-49-109,-24-1 16,24-24-1,0-26 1,0-49 15,24 100-15,1 49 31,0 25-32,0-25 1,0 24 0,173 200 30,-148-150-30,-26 1 0,1-26-1,0-24 1,0 25 0,-25-26-16,0 1 15,-25-25 63,-25 0-62,26-49-16,-1 24 0</inkml:trace>
  <inkml:trace contextRef="#ctx0" brushRef="#br0" timeOffset="-19272.21">28327 15503 0,'0'0'31,"25"0"31,0 0-62,-1-25 16,1 0 0,0 25 15,0 0-31,0-24 15,24 24 1,-49-25 0</inkml:trace>
  <inkml:trace contextRef="#ctx0" brushRef="#br0" timeOffset="-18559.73">28649 14957 0,'0'50'46,"0"-25"-30,0-1 0,25 1-1,0-25 1,25 0 0,-26 0-1,-24-25 1,0-24-1,0-1 1,0 25 0</inkml:trace>
  <inkml:trace contextRef="#ctx0" brushRef="#br0" timeOffset="-18401.63">28674 14858 0,'-49'0'46,"73"74"17</inkml:trace>
  <inkml:trace contextRef="#ctx0" brushRef="#br0" timeOffset="-17210.41">29245 14858 0,'-25'0'31,"0"0"-15,0 25-16,1 24 16,-26 1-1,25 24 1,0 50 0,25-24-1,0-51 1,0 26-1,75-1 1,-50-74 0,-1 50-1,26-50 1,-25 25 0,24-25-1,-24 24 16,0-24-31</inkml:trace>
  <inkml:trace contextRef="#ctx0" brushRef="#br0" timeOffset="-16476.69">29493 15081 0,'0'-25'0,"25"25"62,-1-24-46,1 24-1,0 0 1,49 24 0,-49 1-1,-25 0-15,0 25 31,-25 24-15,1-49-16,24 24 16,0-24-1,49-25 48,-24 0-48,0 25 1,24 0 0,-49 0 15,0 0-15,-24-25-1,-26 24 1,25-24-16,0 0 15,-49 25 1,49-25 0,0 0-16,25-25 47,0 1-32,25 24-15,0 0 16</inkml:trace>
  <inkml:trace contextRef="#ctx0" brushRef="#br0" timeOffset="-16092.91">29964 15205 0,'0'25'16,"0"25"-1,0-1 1,0 26-1,0-26 17,0-24-17,0 0 1,25-25 31,0 0-47,-1 0 15</inkml:trace>
  <inkml:trace contextRef="#ctx0" brushRef="#br0" timeOffset="-15691.65">30237 15007 0,'25'0'46,"0"49"-30,-25 1 0,0 0-1,0-26 1,24 26 0,1-25-1,-25 24 16,0-24-15</inkml:trace>
  <inkml:trace contextRef="#ctx0" brushRef="#br0" timeOffset="-15222.33">30187 14833 0,'50'75'0,"24"-1"31,1 0-15,-26-24-1,1 74 1,-25-50 0,-25-49-16,0 25 15,0 24 1,0-24-1,0-25 1,-25-25 15,25-25 32,50 25-48</inkml:trace>
  <inkml:trace contextRef="#ctx0" brushRef="#br0" timeOffset="-14705.99">30882 14833 0,'0'0'0,"25"50"62,-25-25-62,24-1 16,1 100-1,-25-49 1,0-26 0,0-24-1,25-25 1,-25 25 0,-25-50 30</inkml:trace>
  <inkml:trace contextRef="#ctx0" brushRef="#br0" timeOffset="-14361.15">30708 15007 0,'25'0'47,"0"0"-32,24 0 1,-24 0-16,50 0 16,-26-25-1,26-25 1,-51 50 0</inkml:trace>
  <inkml:trace contextRef="#ctx0" brushRef="#br0" timeOffset="-13672.65">31204 14982 0,'25'0'15,"-25"50"1,50 74-1,24-50 1,-74-24 0,0-100 46,-25 0-62,25-49 16,-49 0 15,24 49-15,25 26-1,25 24 32,0 24-31,24 26-16,-24-25 15,25 49 1,-1 1 0,-49-51-1,0 26 1,0-25 0,0 0 46,-25-1-46,1-24-1</inkml:trace>
  <inkml:trace contextRef="#ctx0" brushRef="#br0" timeOffset="-13373.44">31304 15056 0,'0'-24'16,"24"-1"-16,26 25 15,0-50 1,-26 50 0,1 0-1</inkml:trace>
  <inkml:trace contextRef="#ctx0" brushRef="#br0" timeOffset="-12790.87">31576 14585 0,'0'-25'16,"0"50"31,25 25-32,-25-25 1,25-25-16,25 0 31,-26-25-31,-24 0 31,0-49-15,0 24 0,-24 0-1,-51 26 1,26 24 0,24 0-1,25 24 1,0 1-1,0 25 1,0 24 0,0-49-16,49 49 15</inkml:trace>
  <inkml:trace contextRef="#ctx0" brushRef="#br0" timeOffset="-12060.89">32345 14412 0,'-49'0'16,"24"0"-1,-25 49 1,25-24-16,-24 74 16,49-49-1,-25 49-15,25 50 16,0-50-1,0-49 1,50-26 0,-26 26-1,1-25 1,25 24 15,-25-24-15,24-25-1,-24 0 1,25 0 0,-25 0 31,-25-25-1,0 1-30,0-1-16,0 0 16</inkml:trace>
  <inkml:trace contextRef="#ctx0" brushRef="#br0" timeOffset="-10378.52">32494 14635 0,'0'25'78,"0"-1"-62,25-24-16,0 50 15,-25 0 1,0-26 0,0 1-1,0 0 63,0 0-62,25 24 0</inkml:trace>
  <inkml:trace contextRef="#ctx0" brushRef="#br0" timeOffset="-9928.15">32817 14684 0,'0'50'46,"0"0"-46,0-26 16,0 1-16,-25 25 16,25-25-1,0-1 32,0 1-16,25 0-15,24-25 0</inkml:trace>
  <inkml:trace contextRef="#ctx0" brushRef="#br0" timeOffset="-9247.73">32965 14436 0,'0'-24'31,"25"24"16,0 0-31,0 24-1,-25 1 1,25 50 0,-1-1-1,-24-24 1,-24-26 0,-1 51-1,0-50 1,25-1 15,25-24 32,0 0-63,-1 0 15,76 0 1,-51-24-1,-24 24 1,0 0 47</inkml:trace>
  <inkml:trace contextRef="#ctx0" brushRef="#br0" timeOffset="-8686.32">33238 14238 0,'25'0'62,"0"25"-62,24 24 16,-24-24-1,50 50 1,-1 24 0,-49 0-1,-25-25 1,0 1-1,0-1 1,-25-24 0,0-1-1,25-24 63,0 0-78</inkml:trace>
  <inkml:trace contextRef="#ctx0" brushRef="#br0" timeOffset="-2619.44">25797 16421 0,'-25'25'31,"25"24"-15,-25-24-1,0 25-15,1 24 16,-26 0 0,0-24-1,26-50 1,-1 0 15,0 0-15,0 0 15,0 0-15,1 0-1,-1 0-15,-25-25 16,25 0 0,25-24-1,0-26 1,0 1-1,25 74 48,25 0-47,-25 0-1,-1 25-15,26 0 16,-25 24-1,49 1 1,-24-1 0,99 75 15,-125-99-15,1 0 15,0-25-16,50 25 1,-26-25-16,1 0 16,-1 0-16,1-50 31,-25 25-31,-25 1 31,0-1-31,25-25 16,-25-24 15,0 24-15,-50 1-1,25 24 1,25 0-16,-49 0 16,49 0-16,-25 25 15,0-24 1,-25 24-1,26 0 1,-26 0 0,0 0-1,25 0 1,1 0 0,24 24 124</inkml:trace>
  <inkml:trace contextRef="#ctx0" brushRef="#br0" timeOffset="6472.11">29542 15925 0,'-24'49'16,"-1"1"-16,0-25 16,-25 24-1,50 26-15,-49-26 16,49-24 0,0 0-1,49-25 1,26 0-1,-1 0 1,125 0 0,73 0 15,-123 0-15,-149 25 15,0 24-16,-49-24 1,24 0-16,0-25 16,0 25-16,-24 0 15,-51-1 1,51-24 0,-26 0-1,1 0 1,24-24-1,1-1 1,-1 0 15,75 25 94,-25-25-109,50 25-16</inkml:trace>
  <inkml:trace contextRef="#ctx0" brushRef="#br0" timeOffset="7131.15">29542 15974 0,'25'0'31,"0"0"-15,49-25 0,26-24-1,48-1 1,-123 25 0,0 25 30</inkml:trace>
  <inkml:trace contextRef="#ctx0" brushRef="#br0" timeOffset="7983.8">30931 15751 0,'25'0'47,"-25"25"-32,25 24 1,0 26 0,49 24-1,-24 0 1,-50-74-16,25 25 16,-1-26 15,-24 1-16,0 0 1</inkml:trace>
  <inkml:trace contextRef="#ctx0" brushRef="#br0" timeOffset="8678.94">30882 16024 0,'0'-25'0,"25"25"125,24 0-125,-24 0 16,49 0-1,-24-25 1,24 0 0,1 1-1,-75-1 16,25 25 63</inkml:trace>
  <inkml:trace contextRef="#ctx0" brushRef="#br0" timeOffset="16047.5">31800 15776 0,'0'-50'15,"24"1"1,1 24 0,25 0-1,-25 25 1,-1 0-1,1 0 1,0 0 0,0 25-1,0 49 1,-1-24 0,1 24-1,-25 1 1,-25-51 15,1-24-15,24 25 31,49-25-16,-24 25-16,0 0-15,49 0 16,-24-1 0,-25 1-1,-25 25 17,0-25-17,0 24 1,-50-24-1,-24 25 17,24-26-17,-74 1 1,99-25-16,-49 0 16,49 0-1,25-49 1,-25 73-1,0 1 1</inkml:trace>
  <inkml:trace contextRef="#ctx0" brushRef="#br0" timeOffset="17531.66">27310 16148 0,'25'0'47,"0"0"-47,223 49 15,-75-24 1,-123 0 0,-75-25 93,0 0-109,-24 0 16,-26 74-1,1 1 1,24-1-1,1 1 1,-26-26 0,1 26-1,24-26 1,1 1-16,49-25 31,-25 0-15,0-25-1,25 24 64,25-73-33</inkml:trace>
  <inkml:trace contextRef="#ctx0" brushRef="#br0" timeOffset="19739.09">27409 3324 0,'-25'0'94,"1"-25"-63,-1 25-15,0 0-1,0 0 1,-24 0 0,-1 0-1,25 0 1,0 0 0,25 25-1,-24 24 1,-1-24-1,25 0 1,0 0 0,25 0-1,-1-25-15,26 49 16,-25-24 0,0 0-1,49 24 16,-49-24-15,49 0 0,-24-25-1,-25 0 1,-1 25 0,-24 0 46,0 0-46,-24-25-1,-1 24 1,-25 26 0,25-50-16,-49 50 15,49-50 63,25-25 32,0 0-95,0-25-15,0 26 16,0-26 0,0 25-16,0 0 15,0 0 16,50-24-15,-25 24 0,-1-25-1,1 26 17,-25-1-17,0 0 1,0 0-1,0-24 1,25-1-16,-25 25 16,0 0 15,0 1 31</inkml:trace>
  <inkml:trace contextRef="#ctx0" brushRef="#br0" timeOffset="26399.1">11038 13667 0,'0'50'79,"0"0"-64,0-1-15,-25 75 31,25-49-31,0-1 32,-49-24-32,49-1 31,0 26-15,0-51-1,0-48 63,-25-51-62,25 50-16,0-24 16,49-26-1,-49 1 1,25 24-1,0 1 1,-25 24 0,0 0 15,0-24-15,25-26-1,0 50 1,-1 25-1,1 25 17,-25 0-32,25 0 15,0 24 1,-25-24-16,25 0 16,24 49-1,-49-24 1,25 49-1,0-49 1,-25 24 15,0-49-31,0 0 16,0 24 0,0-24-16</inkml:trace>
  <inkml:trace contextRef="#ctx0" brushRef="#br0" timeOffset="27095.29">11088 14064 0,'-25'-25'47,"50"25"78,-1 0-110,1 0-15,50 0 16,-50 0 0</inkml:trace>
  <inkml:trace contextRef="#ctx0" brushRef="#br0" timeOffset="27827.84">11633 13717 0,'-24'0'15,"-1"0"17,0 50-17,0 24 1,0-24 0,25 24-1,0-24 1,25 49-1,0 0 1,0-99 0,-25 25-1,25 0 17,-25-1-17,24-24-15,-24 25 16,25 0-1,0-25 17,0-25-17</inkml:trace>
  <inkml:trace contextRef="#ctx0" brushRef="#br0" timeOffset="28693.44">11956 13692 0,'25'0'15,"-25"25"17,0 0-17,0 0 1,0-1-1,-25 1 1,25 0 62,25 0-62,24 0-1,-24-1 1,-25 1 15,0 0-15,0 0 15,0 0-15,-25-1-1,0 1 1,1-25 0,-1 0-1,0 0 17,0 0-17,0 0 16</inkml:trace>
  <inkml:trace contextRef="#ctx0" brushRef="#br0" timeOffset="29319.47">12402 13965 0,'-24'25'78,"-1"0"-78,25 24 16,0-24-16,-25 49 16,0-49 15,25 0-15</inkml:trace>
  <inkml:trace contextRef="#ctx0" brushRef="#br0" timeOffset="29943.88">12675 13692 0,'0'25'93,"0"25"-77,0-1-16,-49 1 16,-1 49-1,50-74 17,0 0-1,25-25 0,0 0-31,24 0 16,100 0-1,-124 0 1</inkml:trace>
  <inkml:trace contextRef="#ctx0" brushRef="#br0" timeOffset="30260.27">12774 13915 0,'0'100'62,"0"-200"-62,0 224 16,0-99-1,0 25-15,0-25 32,0-1-17,25-24 17,-25-24-17,25-26-15</inkml:trace>
  <inkml:trace contextRef="#ctx0" brushRef="#br0" timeOffset="30771.68">12923 13568 0,'50'25'31,"-1"25"-15,26 24 0,-1 75-1,-24-75 1,-50-49-16,25 0 16,-25 0-16,0 49 15,-25-24 1,-25-1-1,25-49 1,25-25 62</inkml:trace>
  <inkml:trace contextRef="#ctx0" brushRef="#br0" timeOffset="32710.12">15627 13667 0,'-25'25'47,"0"74"-47,1-49 15,24-25 1,-25 49 0,0-74 93,25-74-109,0-25 0,0 49 16,25-49-1,0 74 1,24 0-1,-24 25 1,0 0 0,0 0-1,-1 25 17,1 0-32,-25 0 15,50 49 1,-25 25-1,-1-24 1,-24-1 0,0 0-1,0-24 1,-24-50 46,-1-25-30,25 0-17,-25 1-15</inkml:trace>
  <inkml:trace contextRef="#ctx0" brushRef="#br0" timeOffset="33028.41">15528 13915 0,'0'0'0,"25"0"16,-1 0-1,26-24 1,-25-1-16,24 25 16,26-25-1</inkml:trace>
  <inkml:trace contextRef="#ctx0" brushRef="#br0" timeOffset="34162.54">11286 13494 0,'0'25'31,"0"24"-15,0-24-1,25-25 1,25 0 0,-26 0-1,1 0 1,0-25-1,-25-49 1,0 49 0,-25 0-1,0 25 17,25-25-17,-24 25 1,-1 0-1,0 0 1,0 25 0,25 0-1,0 0 1,25 24 15,25-24-15,98 50-1</inkml:trace>
  <inkml:trace contextRef="#ctx0" brushRef="#br0" timeOffset="35129.01">16371 13444 0,'0'0'0,"-25"0"16,-24-25 0,24 25-1,-25 0 1,1 75-1,-1 24 1,25-25 0,0 1-1,-24-50 1,49 24 0,-25 1-1,25-1 1,0-24-1,25-25 1,0 0 31,-1 0-31,26 0-1,-25 0-15</inkml:trace>
  <inkml:trace contextRef="#ctx0" brushRef="#br0" timeOffset="35927.68">16371 13519 0,'25'0'47,"0"-25"-47,24 25 15,1 25 17,24-1-17,-49 1 1,-25 25-1,0-1 1,-49-24 0,-51 50-1,100-51 1,0 1 15,25-25 16,0 25-47,25 0 16,-50 0-1,0-1 32,0 1-31,0 0-1,-25 0-15,0-25 16,-49 25 0,-26-25-1,75 0 1,25-25 31,0 0-47,50-49 15,0 49 1</inkml:trace>
  <inkml:trace contextRef="#ctx0" brushRef="#br0" timeOffset="37651.56">16917 13866 0,'0'-25'0,"-25"25"93,0 25-93,25 0 16,-25 24 0,1 1-1,24-25 1,0-1 0,24-48 30</inkml:trace>
  <inkml:trace contextRef="#ctx0" brushRef="#br0" timeOffset="38092.85">17165 13593 0,'25'25'47,"-25"0"-47,0 99 16,0-100 0,0 1-1,0 50 1,0-51-1,0-48 48</inkml:trace>
  <inkml:trace contextRef="#ctx0" brushRef="#br0" timeOffset="38589.97">17289 13419 0,'0'0'0,"49"0"16,-24 25-16,0 0 15,49 74 1,1 0-1,-75 1 1,0-76-16,0 51 16,-25-1-1,25-24 17,-25-50-1,0 0-16,1 0 1</inkml:trace>
  <inkml:trace contextRef="#ctx0" brushRef="#br0" timeOffset="40286">17983 13519 0,'25'49'16,"0"75"-1,25-25 1,-50-74-1,24 25-15,-24-25 16,0 24 0</inkml:trace>
  <inkml:trace contextRef="#ctx0" brushRef="#br0" timeOffset="40657.28">17835 13791 0,'24'0'47,"1"-24"-31,25 24-16,-1-25 15,26 0 1,-26 25 0,1 0-1,-25 0 1,0 0-1</inkml:trace>
  <inkml:trace contextRef="#ctx0" brushRef="#br0" timeOffset="41325.94">19050 13816 0,'0'25'31,"0"0"-16,0 49 1,-25 1 0,0-1-1,25-124 79,-24 1-94,24-26 16,0-73-1,49 123 1,-49 0 0,25 25-1,0 0-15,0 25 16,24 49-1,75 50 1,-74-25 0,-50-24-1,0-50 17,0 24-32,-25-49 46,-25 0-30,26 0 0,-1 0-16</inkml:trace>
  <inkml:trace contextRef="#ctx0" brushRef="#br0" timeOffset="41591.11">18951 14139 0,'25'0'63,"-50"0"-63,124-75 15,-49 1 1,-26-1 0,1 51-1,0-1-15</inkml:trace>
  <inkml:trace contextRef="#ctx0" brushRef="#br0" timeOffset="42090.99">19819 13419 0,'-25'0'16,"0"0"-16,1 25 15,-26 0-15,-24 124 16,-26 99 0,100-50-1,50-74 1,24-25 15,26 1-15,-76-75-1,26-25 1,0-25 0,24-50-1,-74 50-15</inkml:trace>
  <inkml:trace contextRef="#ctx0" brushRef="#br0" timeOffset="42641.57">20017 13692 0,'0'-25'0,"0"75"47,0 24-47,0-24 15,0 24 1,0 1 0,0-26-1,25-24 1,-25 0 0,50-25-1,24 0 1</inkml:trace>
  <inkml:trace contextRef="#ctx0" brushRef="#br0" timeOffset="42923.92">20340 13841 0,'-50'198'94,"100"-396"-94,-100 421 16,50-198-1,25-25 1,0 0-1</inkml:trace>
  <inkml:trace contextRef="#ctx0" brushRef="#br0" timeOffset="43573.35">20464 13667 0,'0'75'62,"0"-26"-62,0 1 16,0-25-16,49 49 15,-24-74 1,0 0 0,25-25 15,-50-49-16,24 24 1,-24-24 0,0 0-1,0 98 63,0 51-62,25-50-16,0-1 16,0 51-1,25-1 1,-50-49-16,49 49 31,-24-49-15,-25 0-1,25-25 1,0-25 0,-25-24-16</inkml:trace>
  <inkml:trace contextRef="#ctx0" brushRef="#br0" timeOffset="43957.66">20985 13320 0,'0'0'16,"74"99"-1,1 75 1,-1-75 0,-74-24-1,0-1 1,-25 25 0,-24-24-1,49-26 1,-25-24-1,0-25 1,-49 50 0,49-26-1</inkml:trace>
  <inkml:trace contextRef="#ctx0" brushRef="#br0" timeOffset="65759.03">12452 15205 0,'0'25'31,"0"25"-15,0 24-16,0-24 16,0 74-1,0-50 1,0 25-1,-25-49 1,25 0 0,0-26 15,0-48 125</inkml:trace>
  <inkml:trace contextRef="#ctx0" brushRef="#br0" timeOffset="72133.5">16966 14808 0,'-24'0'16,"24"25"0,-50 0-16,25 25 15,0-1-15,-49 26 16,74-51-1,0 1 17,74 0-17,-24-25 17,24 74-17,1-24 1,-1 0-1,-49-1 1,-25-24 0,0 50-1,0-51-15,0 26 16,-25 0 0,-49-1-1,-1-24 1,26-25-1,-50 0 1,24-74 0,1-1-1,24-24 1,25 74 15,25 0-31</inkml:trace>
  <inkml:trace contextRef="#ctx0" brushRef="#br0" timeOffset="72654.86">16917 14908 0,'25'24'62,"-1"-24"-46,51 0-16,-50 25 15,123-25 1,-48-25 15,-26 25-31</inkml:trace>
  <inkml:trace contextRef="#ctx0" brushRef="#br0" timeOffset="73316.83">17909 14883 0,'0'74'47,"25"1"-47,0 98 15,-25-74 1,49 26 15,-24-76-31,-25 1 16,0-25-1,0-75 63,-25 25-78,25 0 16,-49-24-16</inkml:trace>
  <inkml:trace contextRef="#ctx0" brushRef="#br0" timeOffset="73732.22">17587 15180 0,'24'0'16,"26"0"-1,24 0-15,125-24 16,49-1 0,-174 25-1,-74-25 63,0 0-62,0 0 0</inkml:trace>
  <inkml:trace contextRef="#ctx0" brushRef="#br0" timeOffset="74440.83">18604 14784 0,'24'0'31,"1"49"-15,25-49-1,-25 50-15,74-50 16,25 0-1,-50 0 1,-74-25 0,-25 25 31,1 99-32,24 124 1,24-99-1,-24-24 1,25-26 0,-25-24-1,-25-50 95</inkml:trace>
  <inkml:trace contextRef="#ctx0" brushRef="#br0" timeOffset="74701">18752 15180 0,'-24'0'15,"296"-99"63,-222 50-62,-348 197-16,596-321 16,-298 148-16</inkml:trace>
  <inkml:trace contextRef="#ctx0" brushRef="#br0" timeOffset="76355.73">14585 14908 0,'-25'24'47,"-24"1"-32,24 25 1,0-50-16,-24 25 16,-1 49-1,-25-24 1,1 24 0,24-24-1,50-26 1,-49-24 46,24 0-46,0 0 0,0 0-1,1 0 16,-26 25-15,50 0 0,-25 0-1,0-25 17,1 25-1,24 0-31,24-1 62,1-24-62,50 50 16,98 49 15,150 0-31,-1-49 31,-223-50-15,-123 0 125,24-25-110</inkml:trace>
  <inkml:trace contextRef="#ctx0" brushRef="#br0" timeOffset="77771.11">30857 2902 0,'0'50'62,"25"49"-62,-25-25 16,25 125-1,-25-125 1,0 25 0,0-49-1,24 0 1,-24-75 156,0-25-172</inkml:trace>
  <inkml:trace contextRef="#ctx0" brushRef="#br0" timeOffset="85202.95">2753 13915 0,'0'75'63,"-24"24"-63,24 0 15,0 25-15,0 124 16,0-173 15,0-26-31,24 1 16,-24-75 78,-24 0-79,24 1-15,-25-51 16,25-74 0,25-74-1,49 124 1,-24 24-1,-26 26 1,-24 24 0,0-25-1,0 26 48,25 24-63,-25-25 15,50-50 1,-50 51 0,25 24 62,-25 24-63,49 76-15,1-26 16,-50-49 0,74 124-1,-74-125-15,50 51 16,-50-50 0,0 24-1,0-24 1,0 25-1,0-25 1,0-1 62,0 1-62,0 0 62,25 25-62,-25-26-1,24 1 63,-48-25 32,-1-49-95,0 49-15</inkml:trace>
  <inkml:trace contextRef="#ctx0" brushRef="#br0" timeOffset="85861.89">2753 14139 0,'25'0'16,"0"0"-1,25 0 1,-1 0 0,50 0-1,-49 0 1,-25 0 0,-25-25 62,0 0-47,25 0-15</inkml:trace>
  <inkml:trace contextRef="#ctx0" brushRef="#br0" timeOffset="86399.75">3249 13395 0,'0'24'62,"25"-24"-46,-25 25-16,0 0 16,0 0-1,0 0 1,0 24 0,25-24-1,0 49 1,-25-24-1</inkml:trace>
  <inkml:trace contextRef="#ctx0" brushRef="#br0" timeOffset="87016.66">3770 13568 0,'-24'0'16,"-1"0"-16,0 50 15,-25 24 1,-24 1-1,49 24 1,25 25 0,0-25-1,0 25 1,0-74 0,25-26-1,49 26 16,-24-25-31,24-25 32,-24 0-17,0 0 1,-1-50 0,1 25-16</inkml:trace>
  <inkml:trace contextRef="#ctx0" brushRef="#br0" timeOffset="87930.77">4068 13791 0,'0'-24'0,"25"24"16,-25 24 62,0 1-78,0 0 16,-50 49-1,25-24-15,1-50 16,24 50-1,-25-50-15,25 24 47,25-24-31,-1 0 0,1 0-1,25 0-15,24 0 16,1 0-1,-26-49 1,-24 24 0,-25-25-1,0 1 1,0 24 0,-25 0-1,0-24 1,25 24-1,-24 25 17,24 49 15,0 1-32,24 24 1,1-24-1,-25 24 1,0 1 0,50-50-1,-25-25 63,-1 0-62,1 0-16</inkml:trace>
  <inkml:trace contextRef="#ctx0" brushRef="#br0" timeOffset="88234.97">4614 13866 0,'0'49'47,"0"-24"-47,0-99 0,0 247 15,0-123 1,0-25-1</inkml:trace>
  <inkml:trace contextRef="#ctx0" brushRef="#br0" timeOffset="88834.52">4787 13593 0,'0'-25'47,"50"25"-31,-25 0-1,0 0 1,-1 25-1,1 49 1,0-49 0,0 50-1,-25-26 1,-25-24 0,0 0-16,-49 24 15,49 1 1,0-25-1,25 0 1,50-1 31,-1-24-31,150 25-1,74-25 1,-75-49-1,-173 49 1,-50-25 15</inkml:trace>
  <inkml:trace contextRef="#ctx0" brushRef="#br0" timeOffset="89609.9">5308 13246 0,'0'-25'15,"0"50"48,50 49-48,-1 25-15,26 25 16,-50 25-16,74 124 31,-99-149-15,-50-25 0,1-49-1,24-1 1,-50-49-1,26 25 1,24 0 0,0-25-16,25 25 31</inkml:trace>
  <inkml:trace contextRef="#ctx0" brushRef="#br0" timeOffset="95292.63">3026 15404 0,'0'25'47,"0"24"-47,0 26 16,0 272-1,-25-298 1,1 1-1,24-25-15,0 0 16,0-50 62,0-25-62,0-24-16,0-25 15</inkml:trace>
  <inkml:trace contextRef="#ctx0" brushRef="#br0" timeOffset="95704.9">2977 15404 0,'24'0'16,"-48"0"-16,73 49 0,1 1 16,-1 24-1,-24-49 1,0 50-1,49 24 1,1 25 0,-1-25-1,-49-49 1,-25-26 0,-25-48 77</inkml:trace>
  <inkml:trace contextRef="#ctx0" brushRef="#br0" timeOffset="96077.16">3026 15801 0,'25'0'32,"0"24"-17,24-24 1,1 0-16,0 0 15,-26 0 1</inkml:trace>
  <inkml:trace contextRef="#ctx0" brushRef="#br0" timeOffset="96500.43">3249 15230 0,'0'25'31,"0"0"-31,0 49 15,25-24 1,0-25 0,-25-1-1,25 1 17,0-25-17</inkml:trace>
  <inkml:trace contextRef="#ctx0" brushRef="#br0" timeOffset="97009.78">3795 15230 0,'-25'50'0,"1"-1"15,-26 26-15,0 49 16,25 25 0,1-25-1,24-100-15,24 51 16,26-26-1,25 1 1,-26 0 0,-49-26-1,50-24 17,24 0-17,25-74 1</inkml:trace>
  <inkml:trace contextRef="#ctx0" brushRef="#br0" timeOffset="97529.12">4018 15429 0,'25'0'31,"-25"24"-31,0 26 16,25 0-1,-25-1 1,25-49 15,-25 25-31,74-25 16,25-25-1,-24 0 1,-75 1 0,0-26 15,0 0-16</inkml:trace>
  <inkml:trace contextRef="#ctx0" brushRef="#br0" timeOffset="97842.33">4291 15329 0,'124'298'93,"-248"-596"-93,273 646 0,-149-324 16,0 1-16,25 50 31,0-75 32,-1-25-48,1 0-15</inkml:trace>
  <inkml:trace contextRef="#ctx0" brushRef="#br0" timeOffset="98192.53">4688 15379 0,'25'25'31,"-25"24"-15,0 26-1,25 24 1,-25 0 0,24-49-1,1-25 1,0-25 15,0-50-31,0 25 16</inkml:trace>
  <inkml:trace contextRef="#ctx0" brushRef="#br0" timeOffset="98974.89">5085 15032 0,'25'0'46,"0"0"-46,49 0 16,-24 0 0,-26 0-1,-24 24 17,0 26-17,-24-25-15,-1 0 16,-25-1-1,25 1-15,1-25 16,24 25 31,24-25-31,1 50-1,25-26-15,-50 26 31,25-25-15,-25 49 0,-25-49-16,0 0 15,0-25 1,-24 25 0,24-25 15,0 0-16,0 0 1,0 0 0,25-50-1,25 25 1</inkml:trace>
  <inkml:trace contextRef="#ctx0" brushRef="#br0" timeOffset="99497.4">5383 14734 0,'24'0'15,"1"25"1,50 99 0,-1 74-1,25 25 1,-49-74 0,-50-99-1,-25 0-15,-49 24 16,-1-24-1,50-1 1,25-98 47,25 24-48</inkml:trace>
  <inkml:trace contextRef="#ctx0" brushRef="#br0" timeOffset="113744.96">6499 13370 0,'0'99'31,"-25"199"-15,-49-50 15,49-174-31,25-49 16,-25-25 46,25-99-46,0-50-1,0-50 1,74 1 0,-24 74-1,-25 74-15,49-24 16,-24-1-1,-1 51 1,-24 48 47,0 26-63,74 124 15,-49 74 1,0-75-1,-26-73 17,-48-125 77,24 0-93,-25 25 31,25-25-32</inkml:trace>
  <inkml:trace contextRef="#ctx0" brushRef="#br0" timeOffset="116352.87">3299 13444 0,'0'25'62,"25"0"-62,-25 0 16,25-25-1,-25 24 1,24-24 31,-24 25-47,25 0 31,0-25-15,-25 25-1,25-25 17,0 0-17,-1-25 1,1 0 0,-25 0-1,25-24 1,-25 24-1,25 0-15,-25-24 16,0 24 0,0 0-1,-25 25 1,25-25 0,-25 0-1,0 25 126,1 0-47,-1 25-16,25 0-63,-25-25-15,25 25 16,-25-25 62,25 25-78,-25-1 78,25 1-62</inkml:trace>
  <inkml:trace contextRef="#ctx0" brushRef="#br0" timeOffset="117732.59">6449 13717 0,'50'0'47,"-25"-25"-31,24 0-1,-24 1-15,25-26 16,-1 50 0</inkml:trace>
  <inkml:trace contextRef="#ctx0" brushRef="#br0" timeOffset="118654.24">7169 13097 0,'-25'0'16,"0"0"15,25 49-31,-25 26 16,0 24 0,25 50-1,0-50 1,25-24-1,0-51 1,0-24 0,0 0 15,-1 0-15,1 0-1,25-24 1,-25-1-1</inkml:trace>
  <inkml:trace contextRef="#ctx0" brushRef="#br0" timeOffset="119305.32">7268 13246 0,'0'0'0,"0"25"47,49 49-31,-24-49-1,25 0 1,-25-50 0,24-50-1,-49 1 1,0 24-1,0 25 1,0 1 0,0 73 62,0 1-78,0 0 15,0 24 1,25-24 0,0 24-1,0 0 1,-1-24 0,-24 0-1,25-50 16,-25-25-31,0-50 16</inkml:trace>
  <inkml:trace contextRef="#ctx0" brushRef="#br0" timeOffset="119586.51">7714 13320 0,'75'174'62,"-75"-149"-62,-75-224 0,174 398 16,-99-224 31,0 0-32</inkml:trace>
  <inkml:trace contextRef="#ctx0" brushRef="#br0" timeOffset="119845.18">7789 13196 0,'24'50'47,"-48"-100"-47,48 125 0,1-51 16,0 51-1,-25-50 1,25-1 0,-25-48 15</inkml:trace>
  <inkml:trace contextRef="#ctx0" brushRef="#br0" timeOffset="120301.21">7813 12973 0,'25'0'47,"0"25"-47,0-1 15,24 51 1,-24-1-1,25-24 1,-50 24 0,0-24-1,0 0 1,0-1 0,0-24-16,0 0 15,0 0 1</inkml:trace>
  <inkml:trace contextRef="#ctx0" brushRef="#br0" timeOffset="120755.66">8409 12923 0,'0'25'0,"0"0"16,25 0 0,-1 24-16,-24 1 15,50-1-15,24 26 16,-74-25-1,25-26 1,-50-24 47,1 25-48,-26 0-15</inkml:trace>
  <inkml:trace contextRef="#ctx0" brushRef="#br0" timeOffset="120985.81">8285 13320 0,'273'-198'94,"-546"396"-94</inkml:trace>
  <inkml:trace contextRef="#ctx0" brushRef="#br0" timeOffset="122938.6">8855 12874 0,'0'24'32,"0"26"-32,0 24 15,0 26 1,25-76-16,0 51 15,-25-50 1,0-50 47,-25-50-48,0-123 1,0 74-16,25 0 15,0 74 1,0 1 0,0 24-1,50 0 1,-25 25 0,49 75-1,1 49 1,-1 24-1,-24-98 1,-50-25 0,25 0 46,-25-1-46,0 1-1,0 25-15,0-25 16,-75 49 0</inkml:trace>
  <inkml:trace contextRef="#ctx0" brushRef="#br0" timeOffset="123236.84">8830 12973 0,'224'-99'47,"-175"74"-32,-322 149-15,596-248 16,-323 99 0,-25 25 31,0 0-47</inkml:trace>
  <inkml:trace contextRef="#ctx0" brushRef="#br0" timeOffset="124350.19">6896 12898 0,'0'25'31,"0"0"-16,0 25 1,25-50-16,-1 24 31,51-24-31,-1-99 32,-74 74-17,0 1 1,-25-26-1,1 50 1,-1 0 0,0 0-1,0 0 1,0 25 15,25 0-15,0-1 31</inkml:trace>
  <inkml:trace contextRef="#ctx0" brushRef="#br0" timeOffset="125436.79">9401 12502 0,'-25'49'63,"25"-24"-63,0 0 15,0 49 1,25-24 0,0-1-1,24 1 1,-24 0 0,25-26-1,-1 26 1,26-25-1,-50-25-15,-25 25 16,24-25 0,1 0 15,0-50 0,-25 25-15,0 0-1,0-24 1,0-1 0</inkml:trace>
  <inkml:trace contextRef="#ctx0" brushRef="#br0" timeOffset="126051.2">9699 12353 0,'24'25'31,"1"24"-16,0 26 1,25-1 0,-50-49 15,0 0-15,0-1-1,24 26 1,1 0-1,-25-26-15,25-24 16</inkml:trace>
  <inkml:trace contextRef="#ctx0" brushRef="#br0" timeOffset="128698.72">9996 12427 0,'0'25'62,"0"0"-46,25 24-1,-25-24-15,0 25 16,0-1 0,0-24-1,25-25 63</inkml:trace>
  <inkml:trace contextRef="#ctx0" brushRef="#br0" timeOffset="129490.82">10294 12204 0,'0'0'15,"25"0"1,-25 25-1,0 24 1,0 1 0,0 0-16,0-1 15,0-24 1,0 0 15,-25 24-15,0 1-16,25 0 15,-25-50 1,25 24 31,25-24 0,25-49-32,-1 24 1,-49 0 0,25 0 15,0-24-15</inkml:trace>
  <inkml:trace contextRef="#ctx0" brushRef="#br0" timeOffset="130067.21">10269 11832 0,'0'0'0,"25"0"47,0 25-47,49 49 16,50 25 0,-49-24 15,-26 24-16,-49-25 1,0-24 0,0 0-16,0-1 31,0-24-31,0 0 16,0 49-1,-49-24 1,-1-50 15,25 0-31</inkml:trace>
  <inkml:trace contextRef="#ctx0" brushRef="#br0" timeOffset="130965.21">10344 12278 0,'0'-24'31,"0"-1"0,-25 25-15,0 0 15,0 0-15,-24 0-1,24 0 48,-25 25-48,50-1 1,-25-24-16,25 25 47,-24-25-47,24 25 62</inkml:trace>
  <inkml:trace contextRef="#ctx0" brushRef="#br0" timeOffset="137547.56">4068 12427 0,'0'25'47,"0"0"-32,0 74 1,0-74-16,-25 24 16,0 1-1,-24 0 1,-1-1 0,50-24-1,-25-25 1,1 0 15,-1 0-15,0 0-1,0-50 1,0 26 0,25-26 15,0 25-16,0 0 1,25 25 47,25 0-48,-50 25-15,25 0 16,49 25-1,-49-26 1,0 26 0,-1-25-1,1 24 1,0-49 0,0 25-1,0 0 1,24-25 15,-24 0-15,25 0-1,24-50 1,-49 1-16,0-26 16,-25 51-1,0-26 1,0 0-1,0 1 1,-50 24 0,25-25-1,-24 26 1,-1-51 15,25 50-31,0 25 31,-24 0 1,24 50-17,0 0 1,0-50 0,1 24-1,24 1 16,0 0-31,24 0 16</inkml:trace>
  <inkml:trace contextRef="#ctx0" brushRef="#br0" timeOffset="140895.1">6623 12402 0,'0'-24'15,"0"-1"1,25 0-1,24 0 1,1-24 0,-1 49-1,-24 0 1,50 0 0,-50 49-1,-25-24 1,24 49-1,-24 1 17,0-50-32,-24 49 15,-1-24 1,-50-1 0,1 26-1,24-26 1,25-49-1,1 0 32,48 0 47,1 0-78,0 0-16,25 0 15,24-25 1,-49 1 0,0-1-16,0 0 15,-1 25 126</inkml:trace>
  <inkml:trace contextRef="#ctx0" brushRef="#br0" timeOffset="141865.07">7615 11931 0,'0'25'47,"25"24"-31,24 51-16,-24-1 15,25 99 1,-1-123 0,-49-50-16,75 49 15,-50 0 1,-1-24 0,-24-75 77,0 0-93,0-24 16,0 24-16</inkml:trace>
  <inkml:trace contextRef="#ctx0" brushRef="#br0" timeOffset="142520.84">7590 12328 0,'0'25'93,"25"-25"-46,25 0-31,-1-50-16,150-24 16,-125 24-1,-49 0 1</inkml:trace>
  <inkml:trace contextRef="#ctx0" brushRef="#br0" timeOffset="146629.15">8210 11683 0,'0'-25'31,"25"25"0,0-25-15,0 25-1,0 0 1,-1 0 0,-24 25-1,0 0 1,0 49 0,0 26-1,-49-26 1,-1-24-1,50-26 1,0 1 0,25-25 46,25 0-62,-1 50 16,26-1-1,-1-24 17,-49 0-17,-50 0 48,-25 0-63,1 0 15,-26-1 1,51 1 0,-1-25-1,0 0 1,0-25 0,-99-74-1</inkml:trace>
  <inkml:trace contextRef="#ctx0" brushRef="#br0" timeOffset="149902.77">5085 12849 0,'25'0'47,"0"0"-32,-25-25-15,24 25 16,1-25-16,50 25 16,-51 0 15,26 0-31,24 0 16,1 0-1,-26 0 1,51 0-1,-51-25 1,-49 1 78,-25-1-63,1 25-15,-1-50-1,-25 25 1,-49-74 0,25 25-1,49 24 1,-25 1-1,25-26 1,1 50 0,24 1-1,-25 24 1,25-25 62</inkml:trace>
  <inkml:trace contextRef="#ctx0" brushRef="#br0" timeOffset="151856.51">27211 4713 0,'0'49'78,"-25"1"-78,25-25 16,0 0 15,25 0 32,0-1-63,-1-24 15,26 0 1,0 25-1,-1 25 1,26-25 0,-51-25-1,-24 24 17,0 1-1,-49 0-16,49 0-15,-75 24 16,26-49 15,24 25-15,0-25 15,0 0-15,1-25-1</inkml:trace>
  <inkml:trace contextRef="#ctx0" brushRef="#br0" timeOffset="152534.68">27260 4713 0,'25'0'94,"25"0"-78,-1-25-16,26-25 15,-26 26 1,-49-1-16,50 0 140</inkml:trace>
  <inkml:trace contextRef="#ctx0" brushRef="#br0" timeOffset="190469.52">4738 16421 0,'0'25'62,"0"-1"-62,0 26 16,0-25-1,0 24 1,-50 26 0,-24-26-1,24 1 1,0-25 0,26-25-16,-1 0 31,0 0-16,0 0 1,25-25 15,0 0-15,-25 0 0,25 1-1,0-1 1,0-25-1,25 25 1,0-24 0,0 24-16,0 25 31,-1 0-15,26 25-1,0 49 1,24 1-1,-24-1 1,-26-24 0,26-1-1,0-24 1,-25 0 0,-1 0-1,1-25 1,0 0 15,0-50-31,24 0 16,1-24-1,-50 49 1,0-49 0,0 24-1,-25-24 1,-24 24-1,24 25 1,-74 1 0,24-1 15,25 0-31,26 25 31,-1 0-15,0 25-1,-25 24 1,50-24 15,25 0-15,25-25-16</inkml:trace>
  <inkml:trace contextRef="#ctx0" brushRef="#br0" timeOffset="196552">7417 15652 0,'0'-25'15,"0"0"1,0-49 15,24 24-31,1 50 16,50 0 46,-51 0-46,1 0-16,25 0 16,-1 99-1,26 25 1,-50 0 0,-25-49-1,-25 24 1,0-99-1,-25 25 1,26-25 0,-1 25 15,0-25-15,50 0 155,24-25-171,-24 0 16,0 25-16,74-50 31,-74 50-15,-25-24 15,25 24 32,0 0-48,-1 0 1,1-25 0</inkml:trace>
  <inkml:trace contextRef="#ctx0" brushRef="#br0" timeOffset="197523.34">8136 15131 0,'25'25'47,"-25"24"-32,25-24-15,-1 25 16,26-1-16,-25 1 16,-25 0-1,0-1 1,0-24 0,0 0 15,0 24-16,0-24 95,0 0-95,0 0-15,25 0 16,-25-1 0,0 1 46,24 0-46,-24 0-1,0-50 79,0-25-78</inkml:trace>
  <inkml:trace contextRef="#ctx0" brushRef="#br0" timeOffset="198283.54">8012 15627 0,'0'-25'46,"50"-24"-30,-1-26 0,26 26-1,-26-26 1,-49 50 0,25 25 15,0-25 78,0 25-109,-25-24 16</inkml:trace>
  <inkml:trace contextRef="#ctx0" brushRef="#br0" timeOffset="201367.01">8781 14982 0,'0'25'15,"0"74"16,0-25-15,-50 1 0,1-1-1,24-24 1,-25-25 0,25 0-1,1-25 1,-1 0 62,25-25-47,25 0-15,-1 0-1,1 25 1,0 0 15,0 0-15,-25 25-16,25-25 16,-1 25-1,51 24 1,-1-49-1,-49 0 1,0-49-16,49-1 16,1 0-1,-50 1 1,-25-1 15,0 25-15,-25-24-1,0 24 17,-25-49-17,25 74 1,-24-25 0,-1 25-1,-24 49 1,-1 26-1,51-26 1,-1-49-16,25 25 31,0 25 1,0-1-32</inkml:trace>
  <inkml:trace contextRef="#ctx0" brushRef="#br0" timeOffset="207564.39">29245 4564 0,'0'-25'0,"0"50"94,-25 0-94,0 0 15,25-1-15,-49 26 16,-26 24 15,1 1-15,-1-25 0,50-26-1,1 1 1,-1-25 15,0 0 16,0 0-31,0 0-1,25-25 48,0 1-63,0-1 15,0 0 1,0 0-16,0 0 16,0-24-1,0 24 1,25 25-1,0 0 64,0 0-64,-25 25 1,25-25-16,-1 24 15,1 1 1,0 0 0,25 0 15,-50 0-31,0 0 16,24-1-1,1-24 1,25 25-1,-25 0 1,0 0 0,-1-25-1,1 0 1,0 0 0,49 0 15,-49-25-16,25 0-15,-50-24 16,25-1 0,-1 25-1,-24-49 1,0 49 0,0-50-1,0 26 1,0 24-1,0 0 1,0-24 0,0 24-1,-24 25 63,-1 0-78,0 0 32,0 0-17,-24 0 1,49 25 31,0-1-32,0 1-15,0 0 16,0 0-16</inkml:trace>
  <inkml:trace contextRef="#ctx0" brushRef="#br0" timeOffset="212399.58">19025 571 0,'0'24'94,"50"76"-94,-25 48 16,-1-24-1,51 224 1,24-100 0,0 49-1,0-24 1,-24-25 0,-25-49-1,-26-125 1,1-24-16,0 49 15,25-25 1,-26 26 15,51 24-15,24 49 0,-49-74-1,-1 75 1,50 0-1,25 173 1,-49-173 0,-1-50-1,-24-25 1,24 99 0,25 26-1,-24-26 1,49 0-1,-74-98 17,-1-1-17,26-25 1,-26 1 0,-49-26-1,25 1 1,0-1-1,0 51 1,-1-75 0,1 24-1,-25 26 1,25-1 0,0-24-1,0 24 1,-1-49-1,-24 24-15,50 75 32,0-24-17,-1-26 1,-24 0 0,0 1-1,24-1 1,-49-24-1,25 24 1,-25-24 0,0-25-1,25 0 1,-25 24 0,0-24-1,0 25 1,0-26-1,0 1 17,25 0-17,-25 0 17,0 0-17,0 24 1,25-24 62,49-25-62,50 50-16,174-26 15,99 1 1,-50-25-1,-49-49 1,-50-1 15,-174 0-15,25 50-16,75-49 16,99-26-1,49 1 1,-49 49-1,25 0 1,-75 1 0,-49-1-1,123-25 1,26 1 0,-75 49-1,25 0 1,-1 0 15,-172 0-31,48 0 0,249 0 31,-74-25-15,-26 0 0,51-25-1,-26 1 1,199-1-1,397 50 1,-620 0 0,-50 0-16,-50 0 15,447 0 1,-248 0 0,-75 0-1,-24 0 1,0-50-1,-50 1 1,74-75 15,-173 74-15,-50 25 0,-24 1-1,-75-1 1,0 0 31,-25 25 0,-25-25-32,-123 0-15,-398-24 16</inkml:trace>
  <inkml:trace contextRef="#ctx0" brushRef="#br0" timeOffset="-213969.31">19050 546 0,'25'0'93,"0"0"-93,24 0 16,125 0 0,124 0-1,-125-25-15,150 0 16,-1 0-1,-24 25 17,-25 0-17,99-49 1,25-1 0,173-24-1,-198-1 1,-25 1-1,-74 49 1,25 0 0,-25-24-1,-124 24 1,-1 0 0,-24 25-1,25 0 1,-74 0-1,-26 0 17,1 0-1,49 0-15,50 0-1,-99 0-15,98 0 16,51 0-1,148 50 1,75-26 0,49-24-1,-99-24 1,-149-1 0,-123 25-1,-51 0 1,75-25-1,0 25 1,0 0 15,124 0-15,25 0 0,124 0-1,0 0 1,-199 0-16,150 0 15,-76 0 1,-48 0 0,24 0-1,-75 0 1,26 0 0,-125 0-1,25 0 1,-49 0-1,173 0 1,50 25 15,0-25-15,-50 25 0,-124-25-1,25 24 1,50 1-1,49-25 1,-148-25 0,-1 1-1,75 24 1,49-25 0,26 0-1,-100 25 1,-75 0-16,-74 0 140,1 0-108,24 50-17,0 24 1,49 199 0,51-50-1,-100-124 1,24-24-1,-24-26 1,0 1-16,50 124 16,0-50 15,-50-25-15,24-74-1,-24 49 1,0 0-1,50-24 1,0 49 0,-1 75-1,1-50-15,-1 124 16,-49 25 0,0 0-1,0-124 1,0 49-1,0-24 1,0-100-16,0 75 31,0 49-15,0 1 0,0 74-1,0-1 1,0-24-1,0 25 1,0-49 0,0 24-1,0 99 1,0-149 0,0-74-1,0-24 1,0-26-1,0-24 1,0-1 0,0-24 46,0 0-46,0 0-1,0-1-15,0 1 16,0 25 0,0-25-1,-24-25 157,-26 74-156,25-24-1</inkml:trace>
</inkml:ink>
</file>

<file path=ppt/ink/ink3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9-22T07:45:56.759"/>
    </inkml:context>
    <inkml:brush xml:id="br0">
      <inkml:brushProperty name="width" value="0.05292" units="cm"/>
      <inkml:brushProperty name="height" value="0.05292" units="cm"/>
      <inkml:brushProperty name="color" value="#FF0000"/>
    </inkml:brush>
  </inkml:definitions>
  <inkml:trace contextRef="#ctx0" brushRef="#br0">10889 645 0,'0'273'32,"-74"148"-17,24 1 1,50 49 0,0-74-1,0-49 1,25-51-1,-25-173-15,25 224 32,0-51-32,24 26 31,26-51-15,-26-73-1,26-25 1,-26 74-1,26 24 1,-1-48 0,-24-51-1,-50-49 1,25-49 0,-25 24-1,0 25 1,0-50-1,0 26 17,-25-1-32,0-25 31,0 1-15,0-1-1,1-24 1,-1 24-1,-50 1 1,75-26 0,-49-24-1,-1 0 1,25 24 0,0-24-1,1-25 79</inkml:trace>
  <inkml:trace contextRef="#ctx0" brushRef="#br0" timeOffset="3811.3">10641 7417 0,'0'24'63,"-25"1"-47,25 25-16,-74 123 31,24 51-16,26-150-15,-51 75 16,1-25 0,24 25-1,1-25 1,24 25 0,25-25-1,0-25 1,0 25-1,0-25 1,0-24 15,0-1-31,25 0 32,-25-49-17,24 25 1,-24-1-16,0-24 15,0 25 1,50 49 0,-50-49-1,25 24 1,0 0 0,24 1-1,-24 24 1,25-24-1,-50-26 1,24 26 15,1-26-15,0 50 0,0-24-1,49-26 1,-24 51-1,-25-51 1,74 100 0,-25-75-1,-24 26 1,-1-1 0,1-50-1,-25 26 1,0-1-1,-1-24 1,26 24 0,-50 1-1,25-50 17,-25 24-17,25 1 16,-25-25-31,25-1 16,24 51 0,1 49-1,-1-75 1,-24 1 0,25 24-1,24 1 1,1 24-1,49 25 1,-100-74 0,1-25-1,-25-1 32,25-24-16</inkml:trace>
  <inkml:trace contextRef="#ctx0" brushRef="#br0" timeOffset="5368.04">19025 5432 0,'50'75'32,"-25"-26"-32,74 199 31,-50-124-31,1 25 15,0 0-15,24 99 16,25 25 0,1-25-1,-26-25 1,75 174 0,-100-248-1,51 149 1,24 148-1,-75-272 1,1-26 0,-25 76-1,49 24 17,-24 25-17,-26-125 1,1-24-1,0-24 1,-25-51 0,25 75-1,0 50 1,-25-25 0,0-50-1,0 0 1,0-24-16,0-1 15,0 174 1,0-99 0,0-75-1,0-24 17,0 24-17,0 1 1,0-26-1,0 26 1,0 24 0,-25-49-1,25 24 1,0 0 0,-25-24-1,25 0 1,0 24-1,0 0 1,0-24 0,0-25-1,0 0 17,0-50 77,50-124-109</inkml:trace>
  <inkml:trace contextRef="#ctx0" brushRef="#br0" timeOffset="10267.62">16991 6747 0,'0'0'0,"-25"0"32,1 0-17,-1 0 1,0 0-16,0 0 16,0-25-1,1 25 1,-26-25 15,-24 25-15,-26-49-1,51 49 1,24 0 0,-25 0-1,26 0 1,-51 0-1,1 24 1,49-24-16,0 25 16,-74 0-1,49 0 1,1 0 0,24-25 15,0 24-16,-25 26 1,1-25 0,-1 25-1,1 24 1,-26-24 0,50 24-1,1-24 1,-1-26-1,25 51 1,0-50 0,-25 24-1,25 1 1,0-25 15,0-1-15,0 1-1,0 0 1,0 0 0,0 0-1,0 24 1,0-24 0,25 0-1,0 24 1,24 1-1,-24-25 1,25 24 0,24 1-1,0 24 1,1-49 15,-50 0-15,24-25-1,26 0 1,24 25 0,-25-25-1,1 0 1,-26 0 0,-24-25-1,0-25 1,25 1-1,24-26 1,-24 75 0,-1-74-1,26 24 1,-1 1 0,0-26 15,-24 26-16,-50 24 1,25-25 0,-25 26-1,49-51 1,1 26 0,-25-26-1,-25 1 1,0 24-1,0 1 1,-50-26 0,25 1-1,-24-1 1,-1 1 0,25 24 15,1 25-16,-1 25 1,0 0 0,-49 0-1,24-24 1,-24 24 0,24 0-1,0 0 1,26 0 62,24 24-62,0 1-1</inkml:trace>
  <inkml:trace contextRef="#ctx0" brushRef="#br0" timeOffset="21785.75">21109 10790 0,'0'25'79,"0"0"-79,25 24 15,-1 26 1,1-26-1,-25 1 1,0-25 0,0-1-1</inkml:trace>
  <inkml:trace contextRef="#ctx0" brushRef="#br0" timeOffset="28354.58">21431 10517 0,'-25'0'31,"-24"-25"-16,24 1-15,-25-1 16,1 25 15,24-25-15,-25 0 0,26 25-1,-1 0-15,-50 0 16,26 0-1,24 0 1,0 0 0,0 25-1,-24-25 1,-1 25 0,-24 49-1,-1-24 1,-24 74 15,49-75-31,26 26 31,-1 24-15,25-49 0,0 24-1,0-24 1,0-1-1,0-24 1,0 0-16,49 49 16,1-24-1,24 0 1,-49-1 0,0-24-1,0 0 1,49 0-1,-49 24 1,50-24 0,-51 0 15,51-25-15,24 25-1,-25-25 1,-24-25-1,24-50 1,1 26 0,-26-26-1,26 1 1,-50 0 0,-25 49-16,49-50 15,-49 1 1,0-25-1,-49 49 1,-1-24 15,0-1-15,1 26 0,24 49 15,25-25-16,-50 0 1,1 25 0,24 0-16,0 0 15,0-25 1,1 25 0</inkml:trace>
  <inkml:trace contextRef="#ctx0" brushRef="#br0" timeOffset="40287.99">13146 13271 0,'-24'0'78</inkml:trace>
  <inkml:trace contextRef="#ctx0" brushRef="#br0" timeOffset="44824.98">13469 13246 0,'0'-25'16,"-25"0"0,0 25-1,1-25 1,-1 25-1,25-25 17,-25 25-32,0-24 15,-124-51 1,-24 26 0,98-1-1,-98 0 1,98 1-1,1 49 1,-1-50 0,-49 25-1,-74 1 1,99-1 0,-100 25-1,75 0 1,50 0-1,-50 25 1,74 24 0,-49 1-1,-75 49 17,125-74-32,-51 49 31,-24 25-16,75-49 1,-1-25 0,-24 49-1,-1 1 1,1-1 0,0 25-1,49-49 1,0 0-1,-25 24 1,26-24 0,24 24-1,0-24 1,0 24 0,24 0-1,26 26 16,0-26-15,-1-24 0,-24 24-1,49 1 1,-24-1 0,0 0-1,-26-74 1,-24 25-1,50 0 17,-25 25-17,24-26 1,1 1 0,-25 0-1,0-25 1,-1 0 15,26 50-15,0-50-1,49 49 1,-49-49-16,74 25 16,-25-25-1,50 0 1,24 0-1,1 0 1,24 0 0,1 0-1,49 0 1,-124-25 0,-50 0-1,25-24 16,-24 24-15,-1-49 0,1-1-1,24-24 1,-25 49 0,1-24-1,-1 24 1,1 1-1,-26-26 1,26 26 0,-26-26-1,-49 1 1,0 49 15,0-25-31,0 26 31,0-51-15,-25 1 0,-24 24-1,24-24 1,0 24 0,25 25-16,-25 1 15,25-26 1,-24 25-1,24-24 1,-25-1 0,-25 25-1,1-24 1,-1-26 0,25 50 15,0 0-16,1 1 1,-26-1 0,25 25 62</inkml:trace>
  <inkml:trace contextRef="#ctx0" brushRef="#br0" timeOffset="49680.99">21134 12998 0,'0'0'0,"-50"-25"16,25 0-1,-74-49 1,0-1 0,-149-49-1,24 25 1,26 25 15,0-26-15,24 76-1,-124-26 1,-198 0 0,149 26-1,-50-1 1,75 25-1,49 0 1,74 0 0,100 25-1,49-25 1,-49 0 0,-149 49-1,-25 1 16,-24-1-15,24 26 0,174-50-1,24-1 1,1 1 0,-25 50-1,-1-26 1,-24 26-1,0-1 1,50 0 0,-1 1-1,-24 24 1,50-49 0,24 49-1,0 0 16,25-49-15,0 24 0,50 1-1,-26 24 1,26-25 0,0 50-1,-26-49 1,76 49-1,-75-50 1,-1-24 0,26-1-1,-25 26 1,24-1 0,1 1-1,-25-51-15,24 51 31,1-1-15,24 1 0,1-26-1,-1 26 1,1-1 0,-26 25-1,26-24 1,-26-26-1,-24-24-15,49 49 16,-24-24 0,25 24-1,-26 1 1,26-1 0,-1 1-1,0-1 1,100 25 15,-25-24-15,49-1-1,25 1 1,1-51 0,-1 1-1,50-25 1,-124 0-16,-1 0 15,26 0-15,198 0 16,0 0 0,25-25-1,0-49 1,25-25 0,-75 0-1,25-1 1,25 1 15,74-50-15,-248 50-1,-99 25 1,-49-100 0,24-49-1,-24 24 1,24 51-1,-74 73-15,24-24 16,-49 0 0,0-1-1,0 51 1,0-50 0,-25 24-1,-24 26 16,24-26-15,-49 26 0,49 24-16,-50-25 15,1 1 1,-25-1 0,-25 0-1,-124 1 1,24-1-1,-49-24 1,75-1 0,99 26-1,24 49 1,26-50 0,-26 50-1,51-25 16,24 0-31</inkml:trace>
  <inkml:trace contextRef="#ctx0" brushRef="#br0" timeOffset="51272.16">12204 13419 0,'25'0'47,"0"25"-47,-1 0 15,26 0 1,0 0-1,-26-25 1,1 0 0,25-100-1,74-297 1,-99 174 0,-1 174-1,26 73 110</inkml:trace>
  <inkml:trace contextRef="#ctx0" brushRef="#br0" timeOffset="51949.25">16321 13047 0,'0'0'0,"50"0"15,-25 25 1,49 49 0,26 51-1,-51-51 1,-24-74 0,25 0-1,49-298 1,50 50-1,-75 149 1,-74 74 15,0 50 16,25 0-31,-25 24-16,99 1 31,0 24-31</inkml:trace>
  <inkml:trace contextRef="#ctx0" brushRef="#br0" timeOffset="52545.8">19124 13295 0,'25'0'0,"0"0"47,-25 25-47,25 0 16,0-25 15,-1 0-31,26-74 31,0-75-31,123-199 31,-98 299-15,-75 24 0,0 50 62</inkml:trace>
  <inkml:trace contextRef="#ctx0" brushRef="#br0" timeOffset="55443.11">11881 15602 0,'-24'25'16,"-1"-25"-1,0 0 1,25 25 15,-74 0-15,-26-25-1,-48 0 1,-51 0 0,-123-25-1,-125-99 1,125 25-1,24-1 17,149 26-17,50-1 1,25 1 0,-1 0-1,50 24-15,-24 0 16,49-24-16,-75-149 15,75-50 1,0 0 0,100 0-1,-51 149 1,26 25 0,24 25-1,-74 49-15,-1 0 16,150-149 15,-50 100-15,-25 24-1,1-24 1,-1-1 0,-25 1-1,1 0 1,-26 49-1,26 0 1,24 0 0,0-24-1,0 24 1,-24-25 0,-26 50-1,50-49 1,-74 24-1,75-99 17,-26 25-17,0 24 1,1-24 0,-1-75-1,25-74 1,-24-25-1,24 1 1,-74-26 0,24 124-1,1 1 1,24 24 0,1-74-1,-1-1 1,-24 1 15,-25 99-15,24 0-1,26 25 1,-1-25 0,1 49-1,-1-24 1,0 25-1,1 24 1,-75 25-16,49-24 16,1 24 15,-25-25-15,49 1-1,-24 24 1,-25 0-1,-1 25 64,1 25-64,25 0-15,-25-25 16,-1 0-1,-24-25 126</inkml:trace>
</inkml:ink>
</file>

<file path=ppt/ink/ink3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9-18T08:59:41.271"/>
    </inkml:context>
    <inkml:brush xml:id="br0">
      <inkml:brushProperty name="width" value="0.05292" units="cm"/>
      <inkml:brushProperty name="height" value="0.05292" units="cm"/>
    </inkml:brush>
    <inkml:brush xml:id="br1">
      <inkml:brushProperty name="width" value="0.05292" units="cm"/>
      <inkml:brushProperty name="height" value="0.05292" units="cm"/>
      <inkml:brushProperty name="color" value="#00B050"/>
    </inkml:brush>
    <inkml:brush xml:id="br2">
      <inkml:brushProperty name="width" value="0.05292" units="cm"/>
      <inkml:brushProperty name="height" value="0.05292" units="cm"/>
      <inkml:brushProperty name="color" value="#7030A0"/>
    </inkml:brush>
  </inkml:definitions>
  <inkml:trace contextRef="#ctx0" brushRef="#br0">1017 1389 0,'0'0'0,"-25"50"0,0 24 15,25-24-15,0 74 16,-49-50 0,49 1 15,-25 73-16,0-24 1,0-49 0,-24-26-1,49 1 1,-25-25 0,25-50 124</inkml:trace>
  <inkml:trace contextRef="#ctx0" brushRef="#br0" timeOffset="764.51">1017 1513 0,'25'25'0,"24"49"16,-24 50-16,74 124 16,-24-99-1,-1-50 16,-49-74-31,-25 0 63,25 0-63,0 24 16,-1-24-1,-24-74 95,0 24-95</inkml:trace>
  <inkml:trace contextRef="#ctx0" brushRef="#br0" timeOffset="1370.22">868 1984 0,'25'0'0,"25"0"15,-26 0-15,76 0 16,-1 25 15,-74-25-31,-1 0 16</inkml:trace>
  <inkml:trace contextRef="#ctx0" brushRef="#br0" timeOffset="2090.11">1513 1166 0,'0'25'31,"0"-1"-31,0 1 16,0 50 0,0-26-1,0-24 1,0 0-16,0 0 15,0-1 17,0 1-17,0 25 1,25-25 0,-25-1 15</inkml:trace>
  <inkml:trace contextRef="#ctx0" brushRef="#br0" timeOffset="3031.92">2183 1885 0,'25'0'47,"-1"0"-47,1 0 15,0 0-15,74 0 16,-74 0 0,0 25-1,0-25 32,-1 0-31</inkml:trace>
  <inkml:trace contextRef="#ctx0" brushRef="#br0" timeOffset="3520.52">2059 2208 0,'25'-25'0,"-1"25"16,1 0 0,25 0-1,24 0 1,-24 0-1,-25 0 1</inkml:trace>
  <inkml:trace contextRef="#ctx0" brushRef="#br0" timeOffset="6292.13">4862 967 0,'-25'-24'32,"0"24"-1,25-25-15,-50 25-16,1 0 15,-100 0 16,50 0-31,-25 0 16,-248 0 0,173 49-1,125-24 1,49-25 0,25 25 62,0 25-63,0-1 1,0 26-16,25 73 16,0-24-1,-25-24 16,0 49-15,-50-50 0,25-25-16,-24 100 15,24-1 1,25 1 0,-25 0-1,25-25 1,-25-50-1,0 50 1,25-1 0,0 51 15,0-125-15,0-24-16,0 24 31,0-24-16,0 49 1,0-49 0,0-1-16,0-24 15,0 0 1,0 0 0,0 49-1,0-24 1,0 24-1,0-24 1,0-25 0,0-1 15,0 26-15,0 0-1,0 24 16,0-24-15,0-1-16,0 1 16,0-1-1,0 1 1,0 0 0,0-1-1,0-24 1,0 0 140,25 0-109,0-1-47,25-24 16,173 25-1,0 25 1,-124-25-1,-74-25 1,-25 25 156,0-1-172,25-24 16,0 0 46,0 25-62,-50-25 109</inkml:trace>
  <inkml:trace contextRef="#ctx0" brushRef="#br0" timeOffset="11210.11">4266 1215 0,'-24'0'15,"24"25"-15,-25 74 16,0 25-1,25-24 1,0-51 0,50 1-1,-26 0-15,26-1 16,-25-24 0,0-25-1,24 25 1,1-50 15,-25-49-15,-1 24-1,1 0 1,25-49 0,-25 25-1,-25 24 1,0 0-1,0 1 1,-25 24 0,0 0-1,0 0 1,-24 25 0,-1 0 15,25 0-31,0 0 31,1 0-15,-1 0-1,0 0 17,25 25-32,0 0 62,0 0-46</inkml:trace>
  <inkml:trace contextRef="#ctx0" brushRef="#br0" timeOffset="13449.77">6127 1215 0,'0'0'0,"25"-24"94,-1 24-78,1 0 15,0 49-15,0-24-1,-25 0-15,0 24 16,0 1-1,0-25 1,0 0 0,-50-1-1,25 1 1,50-25 78,25 0-79,-25 25 1,-1 0 0,-24 0-1,75 24 1,-75 1-1,0 0 1,0 24 0,-25-49-1,-25-25 1,1 25 0,-26-25-1,1 0 1,24-25-1,1-25 17,24 25-32,0 1 15,25-1 63</inkml:trace>
  <inkml:trace contextRef="#ctx0" brushRef="#br0" timeOffset="15527.77">8682 1240 0,'0'50'16,"-25"24"-1,-25 1 1,-24-1-1,-25 0 1,24-24 0,50-50-1,1 0 1,-76 0 0,1-25-1,99 0 1,-25-24-1,1-1 17,24 25-17,24 1 1,26 24-16,-25 0 16,24 0-1,1 49 1,24 1-1,-24 24 1,0-24 0,-1-25-1,26 0 1,-26-25 0,50-75-1,-74 50 1,-25-24 15,0-1-15,25-24-1,-25 49 1,-25-50 0,0 26-16,1 49 15,-1-25-15,-25-49 16,25 49-1,1 25 1,-1 0 0,25 25 31,0-1-47,0 1 15,25 0 1</inkml:trace>
  <inkml:trace contextRef="#ctx0" brushRef="#br0" timeOffset="16764.97">10269 1017 0,'25'0'31,"0"0"-15,0 25-1,49 24 1,0 1-1,-24-50 17,-25 25-32,0-25 15,-50 0 157,25 49-156,-25 26-16,-25 74 15,1-50 17,24-25-17,25-49 1,0 0 0,-25-25-1,25-25 95,0 0-110,0-24 15,0 24 1</inkml:trace>
  <inkml:trace contextRef="#ctx0" brushRef="#br0" timeOffset="17175.41">10220 1315 0,'24'0'16,"1"49"0,50-24-16,98 25 15,1-26 1,24-24-16,150 25 15,-299 0 17,-74-25-1,1-25-15,-1 25-1,25-25 1</inkml:trace>
  <inkml:trace contextRef="#ctx0" brushRef="#br0" timeOffset="21259.8">4167 2307 0,'0'0'0,"-25"0"0,1 0 15,-26 0 17,0 0-17,26 25 1,24-1 31,0 1-32,24 0 1,1 0 0,25 24-1,24 26 1,1-26 0,-1 1-1,-74-25 16,0 0-15,0 0 0,0-1-1,0 1 1,-25 0 0,0-25 15,1 0-16,-1 0 1,0-25 0,25 0 77,0 1-93,0-1 0,0-50 32,0 50-32,0 1 15,0-51 1,0 50 0,0 1-1,50-1 16,-50 0-15,0 0 0</inkml:trace>
  <inkml:trace contextRef="#ctx0" brushRef="#br0" timeOffset="22658.59">5928 2381 0,'0'-25'16,"-24"25"15,-1 0-15,-25 75-1,25-26 1,25 26 0,0-26-1,0-24 1,50 25 0,-50-25-1,50-25 1,-26 0-1,26 0-15,-25-25 16,0 25 0,-1 0-1,-24-25 1,25 0 0,0 0-1,-25 1 1,0-26-1,-50-49 1,26 49 0,-1 25-1,25 1 1,-25 24 0,-25 0-1,26 0 16,-26 0-15,25 0 0,0 0-1,0 0 1,25 24 15,25 1-15,0-25-16</inkml:trace>
  <inkml:trace contextRef="#ctx0" brushRef="#br0" timeOffset="23704.02">8260 2183 0,'-25'0'16,"50"0"77,0-25-77,0 25 0,-1 0-16,51 25 15,-26 49 1,-49-49-1,0 0 1,0 24 0,0 1 15,-49 24-15,-1-24-1,25-25 1,-49 0-1,49-25-15,-24 24 16,24 1 0,50-25 46,24 25-46,1-25-16,24 25 15,75-25 17,-124 0-32,0 0 15,-1 0 95,26 0-95</inkml:trace>
  <inkml:trace contextRef="#ctx0" brushRef="#br0" timeOffset="24392.62">10120 2208 0,'25'0'0,"-25"24"15,0 26 1,25 74 0,-25 0-1,0-50 1,0-49-1,25-74 95</inkml:trace>
  <inkml:trace contextRef="#ctx0" brushRef="#br0" timeOffset="25057.19">10418 2183 0,'0'25'32,"0"-1"-17,0 1 1,0 0 15,50 0-15,-50 0-16,99 24 15,-25 26 1,-24-75 0,-50 49-16,25-49 31,-25 25 0,0 0-15,-25 0-1,-25-1 1,-24-24 0,24 0-1,25 0 1,1 0 0,-1 0-1,0-24 1,25-26-1</inkml:trace>
  <inkml:trace contextRef="#ctx0" brushRef="#br0" timeOffset="25476.07">10319 2232 0,'25'0'63,"-25"-24"-63,24 24 16,26 0-1,-25-25 1,24 0-1,-24 0 17,-25 0-32,25 1 15,0-1-15</inkml:trace>
  <inkml:trace contextRef="#ctx0" brushRef="#br0" timeOffset="29190.9">4167 3299 0,'0'25'62,"0"0"-46,0-1 0,0 1 46,50-25-62,-25 25 16,-1-25-1,51 25 1,-50 24 0,-1 1-1,-24-25 1,0 24 0,0-24-1,-74 25 1,24-25-1,26-25 1,-26 0 0,25 0 15,0 0-31,1 0 0,-1 0 47,25-50-32,0-24 1,0-1-16</inkml:trace>
  <inkml:trace contextRef="#ctx0" brushRef="#br0" timeOffset="29666.25">4217 3274 0,'49'0'78,"-24"0"-62,0 0-1,0 0 1,0 0 31</inkml:trace>
  <inkml:trace contextRef="#ctx0" brushRef="#br0" timeOffset="30956.68">6052 3249 0,'-24'0'16,"-1"0"-1,25-24-15,-25 24 16,0-25 0,0 25 15,-24 0-15,24 0-1,-74 49 1,49 1-1,50-25 1,0 0 0,25-1-1,24 1 1,-24 25 0,25-1-1,0 1 1,-1-25-1,-24 0 1,0-25 0,0 24 15,-25 1-15,0 25-1,0-25 16,-25-25-31,0 25 16,0-25 0,0 0-1,-24-50 1,49 25 15,0-25-15,74-24-1,-49 49-15,0 0 16,0 1 0,-1 24 15,1-25-15,0-25-1,-25 25 32,0-24-31,0 24-1</inkml:trace>
  <inkml:trace contextRef="#ctx0" brushRef="#br0" timeOffset="32159.73">8334 3200 0,'0'25'31,"0"24"0,-24-24-15,24 25-1,0 24 1,24 0 0,26-24-1,0 24 1,-1-49-1,-24 0 1,49-25 0,-49 0-1,0-50 1,-25-24 0,0 24-1,0 1 16,-25-1-15,0 1 0,1 49-1,24-25-15,-50 25 16,25-25 15,0 25-15,1 0-1</inkml:trace>
  <inkml:trace contextRef="#ctx0" brushRef="#br0" timeOffset="32923.36">10418 3026 0,'0'25'47,"0"25"-31,0 24-1,0 50 1,0 0 0,0-74-16,0 24 15,0-24 1,0-26-1,0-48 79,0-1-78,0 0-1</inkml:trace>
  <inkml:trace contextRef="#ctx0" brushRef="#br0" timeOffset="36248.44">4018 4242 0,'25'0'78,"25"-25"-63,-25 0-15,24 25 16,-24 0-16,25 0 16,-26 0 15,26 50-15,-50-26-1,0 26 16,-25 24-15,-49 1 0,49-50-1,0-25 48,25 24-48,0 1 32,25-25-31,0 0 0,24 0-1,26 0 1,49-25-1,0-49 1,-25 74 0,-99-25-1</inkml:trace>
  <inkml:trace contextRef="#ctx0" brushRef="#br0" timeOffset="37129.85">5904 4118 0,'-25'0'47,"25"49"-31,-25 1-1,0-1 1,25-24 15,75 25-15,-26-25-1,26 24 1,-26 1 0,-24-25-1,-25-1 48,-25 26-48,0-50-15,1 0 16,-51 25 0,50-25-1,1 0 1,-1 0-1,0 0 1,0 0-16</inkml:trace>
  <inkml:trace contextRef="#ctx0" brushRef="#br0" timeOffset="37583.8">5829 4118 0,'50'0'47,"-1"0"-31,-24 0-16,0 0 15,49 0 1</inkml:trace>
  <inkml:trace contextRef="#ctx0" brushRef="#br0" timeOffset="38975.4">8434 4118 0,'0'0'0,"0"24"0,0 1 15,-50 50 1,-24-1 0,24-49-1,-24 49-15,-1-49 31,1 25-15,-26-50 0,51 0-1,24-25 1,25-50 0,50 1-1,24 49 1,-24 0-1,-1 25 1,51 25 0,-26 25-1,0 24 1,-49 1 0,25-26-1,-50 1 16,25-50 1,-1 0-17,1 0-15,25-25 16,-25-25 0,-25-24-1,0 0 1,0 24-1,-50-24 1,-24-1 0,49 26-1,-25 24 1,25 25 0,1 0-1,24 49 32,0-24-31,0 25-1,0 24 1,49-49-16</inkml:trace>
  <inkml:trace contextRef="#ctx0" brushRef="#br0" timeOffset="39850.18">10418 4068 0,'0'0'0,"-25"0"15,0 0 1,1 50 0,24-1-1,-25 1 1,0-25-16,25 24 16,25 1-1,0-1 1,-1-24-1,1 25 1,0-50 0,0 25-16,24-25 31,1-50-15,-25 25-16,-25-49 31,0 24-16,0-24 1,-25 24 0,25 1-1,-25 49 1,0-25 0,-24 0-1,24 25 1</inkml:trace>
  <inkml:trace contextRef="#ctx0" brushRef="#br0" timeOffset="41754.03">11063 794 0,'0'25'110,"0"-1"-95,25-24-15,-1 25 16,26 0 0,-25 0-1,49 0 1,1-25-1,-50 0-15,24 0 16,-74 0 93,25 74-93,0 25 0,0 25-1,0 149 1,0-149-16,25 174 16,0-25-1,0-50 1,24 0-1,-24-24 1,-25-75 0,0-25-1,0 0 1,0 0 0,-25 124 15,25-148-16,-24-1 1,24 50 0,0-49-1,0-1 1,0-24 0,0-1-16,0-24 15,0 0 1,24 49-1,-24-24 1,0 0 0,0 24-1,0-49 1,0 49 0,25-24-1,-25-25 16,25 49-15,25 0 0,-26-24-1,-24-25 1,-24-25 109,-1 0-109,0 25-1,-25-1-15,-24-24 16,-100 25 15,-99 0-15,25 25-1,199-50-15,-1 0 16,-74 0 0,25 0-16</inkml:trace>
  <inkml:trace contextRef="#ctx0" brushRef="#br0" timeOffset="51317.61">992 7888 0,'0'25'31,"0"24"-31,-49 51 16,-51 123-1,1 74 1,74-173 0,25-49 15,0-50-16,0-50 110,25 0-109,-25-25-16,50 1 16</inkml:trace>
  <inkml:trace contextRef="#ctx0" brushRef="#br0" timeOffset="52053.7">967 7962 0,'25'75'141,"25"-1"-141,-1 75 16,51 124-1,-51-100 1,-24-73-1,-25-26 1,0-49-16,0 0 16,25-1 31,0 1-16,-50-50 94,25 1-125,0-26 15,0 25-15</inkml:trace>
  <inkml:trace contextRef="#ctx0" brushRef="#br0" timeOffset="52560.04">794 8334 0,'25'0'31,"24"25"-16,50 0 1,1 0 15,-76-25 63</inkml:trace>
  <inkml:trace contextRef="#ctx0" brushRef="#br0" timeOffset="53351.57">1364 7516 0,'0'-25'110,"0"0"-95,0 0 1,50-24 0,-1 24-1,-24 25-15,0 0 16</inkml:trace>
  <inkml:trace contextRef="#ctx0" brushRef="#br0" timeOffset="53773.85">1538 7441 0,'0'25'16,"0"25"-16,-25-1 15,50-173-15,-100 298 16,1-100 0,49-49-1,25 25 1,-25-50-16,1 49 16,24-24-1,24-25 79,26 0-78,0 0-1,-26 0-15,26-25 16,-25 25-1,-25-24 1,25 24 15</inkml:trace>
  <inkml:trace contextRef="#ctx0" brushRef="#br0" timeOffset="54606.42">1885 8136 0,'25'0'16,"49"0"-1,174-74 1,-124 49-1</inkml:trace>
  <inkml:trace contextRef="#ctx0" brushRef="#br0" timeOffset="54972.55">2108 8359 0,'25'0'63,"0"0"-48,25 0-15,-26 0 31,1 0 1,25 0-17,-25 0 1</inkml:trace>
  <inkml:trace contextRef="#ctx0" brushRef="#br0" timeOffset="62026.2">4242 6648 0,'0'0'0,"-25"0"16,0 0 0,0-25-1,0 25 17,1 0-32,-26 25 31,-24-1-16,-1 1 1,26 50 0,-1-26-1,50-24-15,0 0 32,0 49-17,0 1 1,0 24-1,0 124 1,0 50 0,0 0-1,0-149-15,0 124 32,-25-99-17,-24 0 1,-1 49-1,0 25 1,1 25 0,24-74-1,25-100-15,0 26 16,-25-51-16,25 1 16,-25 24-16,25 50 15,-25 25 1,25-25-1,0-25 1,0 1 0,0-51-1,0 1-15,0 24 32,0 1-17,0-51 1,0 1 15,25 0 172,0-25-172,-25 25-31,50-25 16,-1 0 0,26 25-1,-50-25 1,-1 0 62,-24-25 16</inkml:trace>
  <inkml:trace contextRef="#ctx0" brushRef="#br0" timeOffset="64865.89">11063 6424 0,'-25'0'31,"25"-24"0,25 24 47,0 24-62,-1 1-16,26-25 16,25 25-1,24-25 1,-50 0-1,-49 25 95,0 24-110,0 26 15,0-26 1,-24 125 0,24 49-1,0-123-15,0 123 16,0-50 0,0-24-1,0 25 1,24-50-1,-24-50 1,0 50 0,25-24-1,-25-1 1,25 0 15,0 0-15,-25 124-1,25-74 1,-25-49 0,0 48-1,24-48 1,1-1 0,25-25-1,-50 1 1,0-26-1,0 1 1,0 24 0,25 75-1,-25-75 17,0 1-32,0-50 31,0 0-16,24 24 1,-24 1 0,0 24-1,25-24 1,-25-25 0,0-1-1,25 26 1,-25 24-1,25-24 1,0 0-16,-25-26 31,0 1 32,0 0-48,0 0 1,0 0 0,0 24-1,0-24 1,-50-25 62,25 50-62,0-50-16,-49 24 15,0 1 1,49-25 0,-25 25-1,25-25 16,1 0-31,-1 25 16,-25 0 15,-49-1-15,24 51 0</inkml:trace>
  <inkml:trace contextRef="#ctx0" brushRef="#br0" timeOffset="97810.59">4291 223 0,'0'50'63,"0"-25"-48,0-1-15,0 26 16,25-25-16,0 49 16,-25-24 15,0 24-16,0-49 1,0 0 0,25-25 93</inkml:trace>
  <inkml:trace contextRef="#ctx0" brushRef="#br0" timeOffset="98739.83">5755 372 0,'24'-50'16,"1"26"-16,50-26 16,-26 25-1,-24 25 17,0 0-17,0 25 1,0 25-1,-1-26-15,1 51 16,-25-26 0,0 26-1,-25-25 1,-24-26 0,24 1-1,50-25 95,0 0-110,-1 0 15,1 0 1,0 0-1,0 0 1,49 0 0,1 0-1,-51 0-15,1 0 16,0 0 0</inkml:trace>
  <inkml:trace contextRef="#ctx0" brushRef="#br0" timeOffset="99872.17">8359 124 0,'25'0'94,"0"0"-79,0 0 1,24 0-1,-24 0 1,-25 25 15,0 0-15,0 24 0,-50 1-1,1-25 1,49-1-16,49 1 62,1 0-46,-50 0 15,50 0-15,-1 49-16,1 1 31,-50-51-15,0 1-1,-50 25 1,25-50 0,-24 0-1,24 0 1,0 0-1,0 0 1,1-50 0,-1 1-1,25 24 1</inkml:trace>
  <inkml:trace contextRef="#ctx0" brushRef="#br0" timeOffset="100824.16">10170 124 0,'0'0'0,"0"25"78,-25 24-62,0 51-1,-24-51 1,49 26 0,0-51 15,25-24-16,-1 25 1,1-25 0,50 0-1,-1 0 1,-49 0-16</inkml:trace>
  <inkml:trace contextRef="#ctx0" brushRef="#br0" timeOffset="101087.33">10269 422 0,'0'24'62,"25"26"-62,-25-25 16,50 49 0,-1 1-1,-24-26 1,0 26-1,-25-1 1,-124 1 0,25-26-16</inkml:trace>
  <inkml:trace contextRef="#ctx0" brushRef="#br0" timeOffset="102225.11">3076 918 0,'25'0'31,"-1"49"-16,26 26 1,-25 24 0,0-49-1,-25-1 1,0 1 0,0 24-1,0-49 16</inkml:trace>
  <inkml:trace contextRef="#ctx0" brushRef="#br0" timeOffset="103219.26">2853 2059 0,'24'0'31,"1"-25"-15,0 0-16,74 25 15,-74 0 1,25 0-1,-26 25 1,1 0 0,-25 24-1,0 1 1,0 24 0,-25 1-1,-24-26 1,24-24-1,25 0 1,25-25 31,24 0-31,1 0-16,49 0 15,25 0 16,-49 0-15,-51 0 0</inkml:trace>
  <inkml:trace contextRef="#ctx0" brushRef="#br0" timeOffset="104303.4">2853 3299 0,'24'0'63,"1"-25"-63,0 0 16,25 25-16,-1 0 15,-24 0 1,25 0-1,-50 25 17,24 0-17,-24 49 1,-24-49 0,-1-25-1,25 25 48,25 0-48,24 24-15,-24-24 16,74 50 0,-74-75-1,-25 24 1,-25 1-1,0 0 17,1-25-32,-26 0 15,0 25 1,1-25 0,-26 0-1,51 0 1,-1 25 15</inkml:trace>
  <inkml:trace contextRef="#ctx0" brushRef="#br0" timeOffset="104968.95">3150 3919 0,'0'25'47,"0"25"-31,0-26-1,0 1-15,0 50 16,0-51-1,0 1 1,0 0 0,25-25 15,25 25-15,-1 0-1,-24-25 1</inkml:trace>
  <inkml:trace contextRef="#ctx0" brushRef="#br0" timeOffset="105236.97">3324 4118 0,'0'24'47,"0"1"-47,0 25 16,0-25-1,0 24 1,0 75 0,74 75-1,-49 74 1,-25-100-16</inkml:trace>
  <inkml:trace contextRef="#ctx0" brushRef="#br0" timeOffset="106053.9">3274 6648 0,'0'0'16,"25"0"77,-25 24-93,0 1 16,25 25 0,-25 24-1,0-49 1,0 25 0,0-25-1,0-1 16,0 1-31</inkml:trace>
  <inkml:trace contextRef="#ctx0" brushRef="#br0" timeOffset="106670.16">3026 7441 0,'0'25'31,"0"0"16,0 0 0,0 0-31,0-1-1,0 1-15</inkml:trace>
  <inkml:trace contextRef="#ctx0" brushRef="#br0" timeOffset="107251.59">3026 7590 0,'0'-25'62,"0"-24"-62,25 24 16,0 25 0,24 0 46,-24 25-62,0 0 16,-25-1-1,0 26 1,0-25 0,0 24-1,-25-24 1,0 0-1,1 0 1,24 0 31,24-1-31,1 1-1,25-25-15,-25 25 16,49-25-16,0 0 15,50 0 1,75 0 0,-174 0-1</inkml:trace>
  <inkml:trace contextRef="#ctx0" brushRef="#br0" timeOffset="108320.76">3001 8830 0,'0'-24'31,"0"-1"0,0 0-15,0 0-16,75 0 15,-1 25 1,-24-24 0,-1 24-1,-24 0 1,-50 24 31,1-24-32,24 25 1,-25-25 0,25 25-16,0 0 46,49-25-30,-24 0-16,50 0 16,-26 0-1,-24 25 1,-25-1 0,0 1-1,0 50 1,-25-51-1,-49 1 1,-25 0 15,49-25-15,25 0 0,-24 0-1,49 25 1,0 0-1,24 49 1,1-49-16,0 49 16</inkml:trace>
  <inkml:trace contextRef="#ctx0" brushRef="#br0" timeOffset="109251.38">2877 9748 0,'0'-25'32,"25"25"-17,0 0 1,-25 25-1,0 50 1,0-26 0,0-24-16,25 0 15,-25 0 1,0-1 15,49 26-15,51-25-1,-51-25 1,75 0 0,-74 0-1,-50-25 17,-50-49-17,1 24 1,24 25-1,0 50 32,25 0-47,0 24 16,0-24-16,-25 50 16,25-26-1,0-24 1,0 0 31,0 0-32,0 0 1,50 24 0</inkml:trace>
  <inkml:trace contextRef="#ctx0" brushRef="#br0" timeOffset="110209.08">4713 5581 0,'0'25'31,"0"0"-15,25 74-1,-25-25 1,24 1-16,-24 24 16,0-49-1,0-26 1,25-24 93</inkml:trace>
  <inkml:trace contextRef="#ctx0" brushRef="#br0" timeOffset="113486.93">5779 5705 0,'0'-25'31,"75"25"-15,-50 0 0,24 0-1,1 25 17,-50 0-32,25 49 15,-25-49 1,0 50-1,-50 24 1,50-50 0,0-24 46,50 0-46,-25 0-16,24-25 15,174 0 32,-148-25-47,-50 0 16</inkml:trace>
  <inkml:trace contextRef="#ctx0" brushRef="#br0" timeOffset="114434.56">8086 5904 0,'0'0'0,"25"0"16,50 0-1,-51 0 1,-24 24 0,0 26-1,0-25 1,0 24-16,0-24 31,0 0 16,25 0-31,0 24-1,49 1 1,-24 24 0,-25-74-1,-25 25 16,-25-25-15,-25 0 0,1 0-1,24 0 1,0 0 0,0 0-1,25 25 16</inkml:trace>
  <inkml:trace contextRef="#ctx0" brushRef="#br0" timeOffset="115213.17">10096 5581 0,'0'25'31,"0"24"-15,-25-24-1,0 0 1,0 49-1,25 1 1,25-50 0,0-25-1,-25 25 1,49 24 0,26-24-1,49-25 1,-75 0-1</inkml:trace>
  <inkml:trace contextRef="#ctx0" brushRef="#br0" timeOffset="115483.72">10220 5904 0,'0'24'15,"0"1"1,24 50 0,26-1-1,-25 25 1,24 0-1,-24-24 1,0-26 0,-25 26-1,-50 24 1</inkml:trace>
  <inkml:trace contextRef="#ctx0" brushRef="#br0" timeOffset="130082.19">4614 7516 0,'0'0'0,"-25"0"32,0 0-17,0 0-15,25-25 16,-25 25-16,-24 0 16,24 0-1,0 0 48,0 0-48,1 0 1,24 74 0,0 1-1,0-1 1,49-24-1,1 24 1,24 1 0,100-1-1,74 1 1,25-1 0,-174-49-16,-74 24 31,-50-24 0,0 25-31,-49 24 16,-1 1-1,26-26 1,-50-24 0,-50-25-1,0-50 1,25 1-1,49-1 1,26 50 0,98-74 15,1 24-15,24-74-16,75 0 31,-25 0-16,-49 50 1,-1-1 0,-74 26-1,0 24 1,0 0 93,-25 25-31,25 50-62,0-26 0,0 26-1</inkml:trace>
  <inkml:trace contextRef="#ctx0" brushRef="#br0" timeOffset="131162.97">6152 7640 0,'-25'0'16,"0"0"15,0 25-31,25-1 15,0 1-15,0 50 16,0-26 0,0-24-1,25 49 1,25 1 0,24-1 15,0 1-16,-24-26 1,-25-49-16,24 0 16,26-49-1,-1-26 1,-49 26 0,-25-26-1,0 26 1,-25-26-1,-49 26 1,-1 24 0,26-50-1,-26 51 17,1-1-32,49 25 15,25 25 48,0-1-48,0 1 1,0 25 0,0-25-1,0 74 1,25 75-1</inkml:trace>
  <inkml:trace contextRef="#ctx0" brushRef="#br0" timeOffset="132145.43">7789 7888 0,'0'-25'16,"24"0"46,1 0-46,25 25-16,-25 0 16,49-24-1,25 24 1,-99 49 0,25-24-16,-25 74 15,0-49 16,-49 0-15,-26 24 0,-24-24-1,49-26 1,1 1 0,49 0-1,-25-25 1,25 25-1,25 0 32,24-25-31,249-50 0,-174 50-1,-50-25 1,-74 0-1,25 50 64,-25 0-64,25 0-15</inkml:trace>
  <inkml:trace contextRef="#ctx0" brushRef="#br0" timeOffset="132795.87">9723 7739 0,'0'-25'0,"25"25"31,0 0 1,25 25-17,-1 74 1,26 125-1,-75-125 1,49-25 0,-49-49-1,0 0 1</inkml:trace>
  <inkml:trace contextRef="#ctx0" brushRef="#br0" timeOffset="133445.29">10220 7714 0,'0'50'32,"0"-25"-17,0 24 1,0 1-1,0-25 1,24-1-16,51 26 16,-26-25-1,26 0 1,-50 0 0,-1-1-1,-24 1 16,0 0-15,-49 25 0,-1-26-1,25 1 1,1-25 0,-1 0-1,-25 0 16,25-49-15,1 49 0</inkml:trace>
  <inkml:trace contextRef="#ctx0" brushRef="#br0" timeOffset="133895.19">10244 7665 0,'0'0'0,"0"24"16,50 1 15,49-25-15,149-74-1,50-50 17,-75 25-17,-173 74 1,-25 25 0,-25-25-1,-25 25 1</inkml:trace>
  <inkml:trace contextRef="#ctx0" brushRef="#br0" timeOffset="135994.7">5978 6747 0,'0'0'0,"25"0"16,0 0 62,-1 0-78,1 0 16,0 0-16,0 0 31,0 25-15,-25-1-1,0 1 1,0 50 0,-25-50-16,0 24 15,25-24 1,-25-25-1,25 25 32,50 0-15,123 49-17,-49 0 1,-99-49-1,-50-25 48,1 25-63,-1-25 16,-50 25-1,26 0 1,-26-25-1,51 0 1,-1 0 0,25 24-1,25-24 17</inkml:trace>
  <inkml:trace contextRef="#ctx0" brushRef="#br0" timeOffset="138329.6">6226 8905 0,'-25'0'47,"0"0"-32,1 0 1,-26 0 0,25 0-16,0 25 15,25-1 1,0 26 15,0-25-15,0 25 15,50-1-15,0 1-1,-26-25-15,26-1 16,49 26-1,-49-25 1,-25 0 0,-25-1 31,0 1-16,0 25-31,-25-25 15,-25-1 17,1 1-17,24-25 1,0 0 0,-25 0-1,26-99 1,24 0-1,0 49 1,24 1 0,100-75-1,-99 124 1,-25-25-16</inkml:trace>
  <inkml:trace contextRef="#ctx0" brushRef="#br0" timeOffset="139394.31">5879 10443 0,'-25'-25'47,"50"0"31,0 0-78,24 1 15,-24 24-15,0 0 16,74 24 0,-74 1-1,-25 25 1,0 24 0,-25-24-1,-25-25 1,50 24-1,0-24 48,25 25-47,25-26-1,24 51 1,1-26-1,-26-24 1,-49 0 0,0 25-1,0-1 1,-25-24-16,1-25 16,-76 25-1,51-25 1,-26 0 15,1-25-15,24 0-1,26-24 1,-1-100 0,25 50-1,0 74-15</inkml:trace>
  <inkml:trace contextRef="#ctx0" brushRef="#br0" timeOffset="140543.41">4862 6821 0,'0'0'0,"0"-25"0,-25 25 16,0 0 0,0 25 31,25 25-32,0 0 1,0-1-16,25 26 15,25-1 1,-25-24 0,49-26-1,-24 1 1,24-25 0,0-25-1,-49-49 1,-25 49-1,0-24 17,-25-1-17,1 25 1,-26-24 0,-24-1-1,24 0 1,25 1-1,-24 49 1,24 0 31,25 24-16,49 101-15,1-26-16,0 50 15</inkml:trace>
  <inkml:trace contextRef="#ctx0" brushRef="#br0" timeOffset="142014.75">7665 9029 0,'-25'0'32,"0"0"-17,25 25 1,-25 0 0,25-1-16,25 51 15,25-1 1,24 1-1,-24-1 1,-1-49 0,1 24-1,24-49 1,-24-24 0,-25-51-1,-25 26 1,0-1-1,0 0 17,-25 1-17,-50-26 1,1 1 0,24 49-1,-24 0 1,0 25-1,49 0 1,0 0 0,50 75 15,0-1-15,74 100-1</inkml:trace>
  <inkml:trace contextRef="#ctx0" brushRef="#br0" timeOffset="143077.87">9550 10319 0,'0'-25'15,"0"0"1,0 75 62,25-25-62,24 49-16,-49-49 15,75 49 1,-1 1 0,50-1-1,-99-74 1,24 0-16,1-50 16,0 1-1,-50-26 1,-25 1-1,-25 24 17,1-24-17,-26 0 1,1-1 0,24 50-16,1-24 15,-1-1 1,0 50-1,26 0 17,-1 75-17,0-51-15,25 51 16,-25-1 0,25-24-1,0-1 1,0 26-1,-74-26 17,24 1-32</inkml:trace>
  <inkml:trace contextRef="#ctx0" brushRef="#br0" timeOffset="151997">1290 13146 0,'-25'0'47,"0"75"-47,0-1 16,1 50-1,-1-24 1,25-51-1,0 1 1,-25-1 0,0 1-1,25-25 1,0-50 109,25 0-109,25 0-16</inkml:trace>
  <inkml:trace contextRef="#ctx0" brushRef="#br0" timeOffset="152678.81">1215 13097 0,'25'0'16,"0"0"-16,25 74 15,-26-24-15,76 99 32,-51-100-17,26 26 1,-51-26-1,-24 1 1,0-25 31,0 0 0</inkml:trace>
  <inkml:trace contextRef="#ctx0" brushRef="#br0" timeOffset="153373.37">1240 13494 0,'50'0'78,"-25"0"-78,24 0 16,26 0-1,-51 0 1,1 0-1,-25-25 64</inkml:trace>
  <inkml:trace contextRef="#ctx0" brushRef="#br0" timeOffset="154211.21">1389 12799 0,'50'-25'47,"-26"25"-31,1 0-1,0 0 1,0 25 0,24 25-1,-49-1 1,0 1 0,0 0-1,-49-1 1,24 1-1,0-25 17,50-25 46,25 0-63,-26 0-15,51 0 16,-25 0 0,-50-25 46,0 50 16</inkml:trace>
  <inkml:trace contextRef="#ctx0" brushRef="#br0" timeOffset="157916.07">2059 12799 0,'-25'25'46,"0"0"-46,25 0 16,-49 24 0,-1 75-1,25-25 1,25-24 0,0-25-1,0 24 1,0-24-1,0 24 1,25-24 0,-25-26-16,50 1 15,-1 0 1,-24 0 0,-25 0 15,25-25 78,-25 24-93,25-24-16,-1 0 47,-24 25-32,25-25 1</inkml:trace>
  <inkml:trace contextRef="#ctx0" brushRef="#br0" timeOffset="158972.78">2952 13072 0,'0'50'0,"0"-26"16,0 26-16,0-25 15,0 25 1,0-1 0,0-24-1,0 0 1,0 0 15,25-25 0,-1-25-31</inkml:trace>
  <inkml:trace contextRef="#ctx0" brushRef="#br0" timeOffset="159587.26">3150 12774 0,'25'-24'32,"25"24"-17,-26 0 1,-24 49 0,0-24-1,0 0-15,-24 49 16,-1-24-1,0-50 1,25 25 31,25-1-47,24 26 16,-24-50 15,-25 25-31,0 24 31,-25 1-15,25-25-1,-49 25 1,24-26 0,0 1-1,25-50 32,0 1-47</inkml:trace>
  <inkml:trace contextRef="#ctx0" brushRef="#br0" timeOffset="160092.6">3473 12551 0,'0'0'0,"24"0"16,51 75 0,-26 24 15,1 25-31,-50 0 31,0 0-15,-25-50-1,-24-24 1,49-25-16,-25 0 16,0-25 15,0 0-16,25 24 1,0 51 0,0 24-16</inkml:trace>
  <inkml:trace contextRef="#ctx0" brushRef="#br0" timeOffset="171535.48">2555 12700 0,'0'50'31,"0"24"-15,0-24-16,0 98 31,0-48-15,0-26-1,0-49 1,0 0 109,25 0-47,-25-1-78,24 1 63,-24 25-48,0-25-15,0-1 16,25 1-1,-25-50 189,0 1-173,0-1-31</inkml:trace>
  <inkml:trace contextRef="#ctx0" brushRef="#br0" timeOffset="173343.68">1166 14858 0,'0'25'63,"0"24"-63,0 1 16,0 0-1,0 24 1,0 0-1,0-24 1,0 0 0,0-26-16,0 1 31,0 0 47,0 0-47,0-50 47,0-74-62,0 0-16,0-25 16,0-149-1,74 74 1,-49 125 0,0 74 15,0-25-16,-1 25 1,1 0 0,0 0-1,49 99 1,-49-74 0,50 99-1,-1 50 1,-24-100-16,-25 75 15,-1-50 1,-24-49 0,0-25-1,0-1 188,-49-73-156,24 24-31</inkml:trace>
  <inkml:trace contextRef="#ctx0" brushRef="#br0" timeOffset="173853.02">1315 14908 0,'24'0'157,"1"0"-157,0 0 15,0 0 1,24-25-1,-24 0 1,0-25-16,25 26 16,-26-26-1,-24 25 1</inkml:trace>
  <inkml:trace contextRef="#ctx0" brushRef="#br0" timeOffset="174635.55">1637 14213 0,'25'0'94,"0"0"-78,0 0-1,-1 25 17,1 24-32,-25 1 15,0 25 1,-25-26-1,-24 1 1,49-25 62,49-25-47,-24 0-31,0 0 16,0 0-16,0 0 47,-1-25-47,1 25 16,25 0-1</inkml:trace>
  <inkml:trace contextRef="#ctx0" brushRef="#br0" timeOffset="175304.64">2505 14039 0,'-25'25'15,"-49"50"1,49-1-16,0 0 15,-24 100 1,49-50 0,0-25-1,25-24 1,-1-1 0,1-49-1,25 25 1,24 24 15,1-24-31,-1-1 31,-24-49-15,-25 25 0,24-25 30,1-25-30</inkml:trace>
  <inkml:trace contextRef="#ctx0" brushRef="#br0" timeOffset="175951.67">2803 14362 0,'0'25'31,"25"0"-16,-25 49 1,25-24 0,-1-1-1,-24 1 1,25-50-16,-25 25 16,0 24-1,50 26 1,-25-26-1,-1-24 1</inkml:trace>
  <inkml:trace contextRef="#ctx0" brushRef="#br0" timeOffset="176318.12">3423 14684 0,'0'50'15,"-25"-25"-15,0 24 16,25 1 0,0-25-16,0 24 31,-24-24 16,-1-50 0</inkml:trace>
  <inkml:trace contextRef="#ctx0" brushRef="#br0" timeOffset="176807.44">3423 14263 0,'0'24'47,"0"26"-31,0-25-16,0 49 15,0-49 1,50 25 0,-1-50-1,26 25 1,-1-100 0,-24 26-1,-25 49 1</inkml:trace>
  <inkml:trace contextRef="#ctx0" brushRef="#br0" timeOffset="177102.64">3572 14362 0,'0'-25'16,"0"50"15,0 25-15,25 24 0,-1-24-1,-24-1 1,0-24-1,25 49 1,25 1 0,-25-26-16,0-24 15,-25 25 1</inkml:trace>
  <inkml:trace contextRef="#ctx0" brushRef="#br0" timeOffset="177516.92">3746 13965 0,'0'0'0,"49"25"16,1 49 0,-25 1-1,-25-26 1,0 50-1,0-24 1,0 24 0,0-49-16,0 24 31,0 25-15,-50 25-1,-24 124-15</inkml:trace>
  <inkml:trace contextRef="#ctx0" brushRef="#br0" timeOffset="178552.61">1414 16619 0,'25'25'62,"-1"49"-62,26 1 16,0 49-16,-50-50 15,0-49-15,24 25 16,-24-75 46,-49-99-46,-1-25-16,1-124 16,49 149 15,0 50-15,24 49-1,1 25 1,0 0-1,49 0 1,1 74 0,-1 1-1,26 98 1,-51-123 0,-24 0-16,25 24 15,-26-24 1,1-1-1,-25-24 1,-25-25 78,1-25-79,-1 0-15,0-24 16</inkml:trace>
  <inkml:trace contextRef="#ctx0" brushRef="#br0" timeOffset="178981.89">1587 16570 0,'-24'0'62,"48"0"32,1 0-78,25-25-16,49-50 15,-74 51 1</inkml:trace>
  <inkml:trace contextRef="#ctx0" brushRef="#br0" timeOffset="179559.28">1637 15701 0,'0'-24'31,"25"24"-16,0 0-15,0 0 16,24 0 0,-49 24-1,25 26 1,-25 0-16,0-1 16,0 1-1,0-25 1,50-25 62,-1 0-62,26-25-16,24-25 15,25 1 1</inkml:trace>
  <inkml:trace contextRef="#ctx0" brushRef="#br0" timeOffset="184000.17">2580 15701 0,'0'-24'31,"-25"24"-15,0 0-1,-49 0 1,-1 74-1,26 0 1,24 1 0,25-50-1,-25 99-15,25 0 32,0-75-17,50 50 1,-26-49-1,26 0 1,49 24 0,-24-24-1,-1-50 1,-24 0 0,24 25-1,-49-25 1,0 0-1,-25-50 48,-25 25-47</inkml:trace>
  <inkml:trace contextRef="#ctx0" brushRef="#br0" timeOffset="185264.6">3051 15801 0,'-25'-25'15,"25"0"1,0-25-1,0 26 1,0-1 0,50 0-1,24 25 1,50 0 0,-74 0-16,-1 0 15,-49 25 1,0 0-1,0 24 1,-24 1 0,-26-1-1,0-24 1,75 0 46,25 0-46,-25 0-16,24-1 16,-24 1-1,-25 25 1,0-1 0,-50 1-1,1 0 1,24-50-1,-74 0 1,24 0 0,75 24 46,25-24-62</inkml:trace>
  <inkml:trace contextRef="#ctx0" brushRef="#br0" timeOffset="185695.89">3621 15999 0,'0'25'62,"0"24"-62,0-24 16,0 0 0,0 0-1,0 0 1,0-1 0,0 26-1,25 0 1,0-50-1</inkml:trace>
  <inkml:trace contextRef="#ctx0" brushRef="#br0" timeOffset="186088.9">3795 15701 0,'25'0'47,"-25"25"-47,50 50 16,-1-1 0,-24-24-1,0 24 16,0 0-15,-1-24 0,-73-50-1</inkml:trace>
  <inkml:trace contextRef="#ctx0" brushRef="#br0" timeOffset="186581.23">3969 15255 0,'0'0'0,"49"25"0,-49 24 15,75 75 1,24 0-1,-25 75 1,-49-125 0,-25 1-1,0-51 1,-25 26 0,1 0 15,-1-50-16,25 24 1,-50-24 0,25-74-1</inkml:trace>
  <inkml:trace contextRef="#ctx0" brushRef="#br0" timeOffset="187831.29">5680 12427 0,'0'50'31,"0"49"-31,0 75 15,25 198 1,25 25 0,-26-199-16,76 224 15,-51 49 1,1-74 0,24-25 15,-24 0-16,0-25 1,24 199 0,-49-348-1,-25-98 1,0-76 0,0 1 30,0 0-30,25 25 0,-25-26 62,0 1-63,0 0-15,0 0 16,0 0 125,0-1-126,0 1-15,0-124 78,-25-75-78,0 26 16,-25-51 0,1 26-16</inkml:trace>
  <inkml:trace contextRef="#ctx0" brushRef="#br0" timeOffset="206875.51">6474 12601 0,'-25'0'0,"0"0"31,25 74-15,0 1-1,25-1 1,0-24-1,25 24-15,-50-49 16,49 124 0,-49-100-1,0-74 63,0-49-78,0-50 16,0-25-16,0 50 16,0-25-1,25-99 1,25 173 0,-26 50 30,51 124-30,-1 75 0,26-51-1,-51-73 1,-49-1 0,0-24-1,0-25-15,0-1 16,0-48 46,0-1-46,-25 0 0,-49-25-16</inkml:trace>
  <inkml:trace contextRef="#ctx0" brushRef="#br0" timeOffset="207227.27">6400 12799 0,'24'0'31,"26"0"-31,0-25 16,49-49-1,25 0 1,-75 49-1,-49 0 1,0-25 0,0 26-1</inkml:trace>
  <inkml:trace contextRef="#ctx0" brushRef="#br0" timeOffset="208596.76">6921 11956 0,'0'-25'250,"24"0"-234,1 25-16,50-49 31,-51 49-15,-24 24 46,0 1-62,0 0 16,0 49 0,-49 1-1,24-75 1,25 25 359,25-25-375,0 0 15,49 0 1,-24 0 0,-50-25 93</inkml:trace>
  <inkml:trace contextRef="#ctx0" brushRef="#br0" timeOffset="209193.69">7640 11857 0</inkml:trace>
  <inkml:trace contextRef="#ctx0" brushRef="#br0" timeOffset="210125.64">7640 11857 0,'-25'0'156,"0"0"-31,0 24-109,1 1-16,24 74 15,0-49 1,-25 74-16,25 50 15,0-75 17,0-25-32,49 1 15,26-1 17,-50-49-32,-1 25 15,26-1 1,24-24-1,-49 0 1,50 24 0,-1 1-1,-49-50 1,-50-25 93,25 0-109,-25 1 16,25-1 0,-25 25-16</inkml:trace>
  <inkml:trace contextRef="#ctx0" brushRef="#br0" timeOffset="211942.05">7962 12105 0,'50'-75'16,"24"26"-1,1 49 1,-1 0-1,-49 24 1,-25 1 0,0 25-1,0-1 1,0 1 0,-25-25-1,0 25 1,1-1-1,24 1 1,0-1 0,74 1-1,-24 0 1,-1-1 0,-49-24-1,0 25 16,-74-1-15,-1 1 0,26-50-1,24 0 17,50-25 30,0 25-46</inkml:trace>
  <inkml:trace contextRef="#ctx0" brushRef="#br0" timeOffset="212355.33">8756 12303 0,'0'25'47,"0"25"-31,0-26-16,0 51 15,0-26 1,0 1-1,0-25 17,0 0-17,0-50 1</inkml:trace>
  <inkml:trace contextRef="#ctx0" brushRef="#br0" timeOffset="212957.73">8930 12005 0,'0'50'62,"0"-25"-62,0 0 16,24 24 0,51 26-1,-25-1 1,24-74-1,-24 0 1,-26-49 0,-24 24-16,0-25 15,0 25-15,-24-49 16,-1 24 0,25 75 46,0 25-46,74 123-16,1-73 15,-26-1 1,-24-50 15,-25 1-15,25-50-1,-25-74 1,-25 49 0,25-25-16</inkml:trace>
  <inkml:trace contextRef="#ctx0" brushRef="#br0" timeOffset="213290.95">9351 11609 0,'25'74'16,"25"-24"-1,49 98 1,-25 1-1,-49-74 1,0-26 0,-25-24-1,0 25-15,0-25 16,0-1-16,-25 100 16,-49 25-1,-25 25 1,49-50-16</inkml:trace>
  <inkml:trace contextRef="#ctx0" brushRef="#br0" timeOffset="214541.79">6772 13940 0,'0'75'16,"24"24"0,26 50-1,0-50 1,-50-49-1,0-26 1,0-173 47,0 25-48,0-24-15,-25 24 16,25-75-1,0 150 1,25 49 0,24 24-1,-24 26 1,25-25 0,24 99-1,1 25 1,-1-50-1,-49 0 1,-25-49 0,0-26-1,0 1-15,0-50 63,-50 1-63,1-1 15</inkml:trace>
  <inkml:trace contextRef="#ctx0" brushRef="#br0" timeOffset="-214639.73">6871 14163 0,'25'-24'31,"0"-1"-31,-1 0 16,51-49-1,-50 49 1,-1 0 0,26 0-1,0-49 1</inkml:trace>
  <inkml:trace contextRef="#ctx0" brushRef="#br0" timeOffset="-214154.72">7193 13271 0,'25'0'16,"25"0"-16,-25 0 16,-1 0 15,-24 49-16,0 1 1,-24 24 0,-1-49-1,25 0 32,25-25-31,24-50-16,1-24 15,173-1 1,-99 1 0,-74 74-16</inkml:trace>
  <inkml:trace contextRef="#ctx0" brushRef="#br0" timeOffset="-213707.41">8086 13196 0,'-24'0'15,"-1"50"-15,-50 123 16,75 100 0,25 0 15,50-124-16,-1-100 1,50 75 0,-74-124-1,24 0 1,-24-49 0,-26-26-1</inkml:trace>
  <inkml:trace contextRef="#ctx0" brushRef="#br0" timeOffset="-212121.72">8582 13370 0,'0'25'63,"0"-1"-48,0 1-15,-24 25 16,-1 148 0,-74 1-1,24-75 1,50-75 0,25-24 15,0-50 31,0 0-30,0 1 46,0-1-47,0 0-31,25 0 78,0 25-78,0 0 16,24-25-1,26-24 1,-26-1 0,-24 50-16,-25-25 46</inkml:trace>
  <inkml:trace contextRef="#ctx0" brushRef="#br0" timeOffset="-211804.57">8508 13816 0,'50'25'31,"-26"49"-15,26-24 0,-25-25-16,49 74 15,-49-25 1,-25-49 15,0 0-15,0 25-1,0-26 1</inkml:trace>
  <inkml:trace contextRef="#ctx0" brushRef="#br0" timeOffset="-210932.84">9128 13370 0,'-25'0'16,"25"25"-1,0 49 1,0-49-1,0 0 1,0-1-16,25 51 16,-25 49-1,25-75 1,-25-24 0</inkml:trace>
  <inkml:trace contextRef="#ctx0" brushRef="#br0" timeOffset="-210590.62">9376 13320 0,'0'0'0,"25"50"15,0 24-15,24 50 16,26-25-1,-50-49 1,-25-25 0,0 0 31,24-25-32,-24-25-15,50-50 16</inkml:trace>
  <inkml:trace contextRef="#ctx0" brushRef="#br0" timeOffset="-210257.28">9624 12898 0,'25'0'0,"0"0"16,24 50-1,1 49 1,24 199-16,26-50 31,-26-124-15,-74-99-16,25 24 15,-25 1 1,0 124 0,-50-50-1,-74 74 1,99-99-16</inkml:trace>
  <inkml:trace contextRef="#ctx0" brushRef="#br0" timeOffset="-209306.02">7193 15429 0,'50'0'31,"-25"24"-31,24 76 16,1 48-1,24-24 1,-49-74-1,-25-75 48,-25-74-47,1-50-16,-26-124 31,50 50-16,25 173 1,24 50 0,-24 0-1,0 25-15,49 74 16,1 25 0,-1-24-1,-24-1 1,-25-49-1,-1-1 1,-24-24 0,0 0 15,0 24-31,-49-49 62,24-49-46,-25 24-16</inkml:trace>
  <inkml:trace contextRef="#ctx0" brushRef="#br0" timeOffset="-208974.8">7342 15280 0,'25'0'94,"0"0"-78,0 0-16,-1-25 15,26 25 1,0-25 0,-1 0-1,1 0 1</inkml:trace>
  <inkml:trace contextRef="#ctx0" brushRef="#br0" timeOffset="-208491.47">7541 14684 0,'24'0'16,"1"0"-1,25 0 1,-25 75 0,-1-26-1,-24 26 1,0-1 0,0-49-1,0 0 16,25-25 1,0 0-17,25 0 1,198-124 0,-75 124-1</inkml:trace>
  <inkml:trace contextRef="#ctx0" brushRef="#br0" timeOffset="-207888.08">8483 14808 0,'-25'0'47,"1"0"-31,-26 75-1,0 173 1,50 25-16,0-75 31,75-49-15,-50-99-16,-1-26 15,26 51 1,24-75 0,1-50-1,-26 1 1</inkml:trace>
  <inkml:trace contextRef="#ctx0" brushRef="#br0" timeOffset="-205906.85">9004 14908 0,'0'24'63,"0"26"-63,0-25 15,0 0 1,0-1 0,0 1-1,25 0-15,25 25 16,74-50 0,-25-50-1,-74 0 1,-25 1-1,0-26 1,-50 1 0,25 49-16</inkml:trace>
  <inkml:trace contextRef="#ctx0" brushRef="#br0" timeOffset="-205691.72">9227 14808 0,'0'25'47,"25"174"-16,-50-423-31,125 621 16,-26-322-1,-74-1 1,25-49-16,-25 0 31,0 24-15,25-24-1,-1 50 1</inkml:trace>
  <inkml:trace contextRef="#ctx0" brushRef="#br0" timeOffset="-205375.5">9624 14932 0,'25'25'31,"-25"0"-15,25 49-1,-25 1 1,25-50-16,-1 49 15,1-24 1,0-1 0,0-49-1,-25-25 1,25 1 0</inkml:trace>
  <inkml:trace contextRef="#ctx0" brushRef="#br0" timeOffset="-204842.14">9823 14635 0,'24'0'31,"1"0"-16,25 0 1,-25 0 0,-25 25 15,0-1-31,0 26 16,0-25-1,24 0 16,1 24-31,50 1 32,-1-1-17,-24-24 1,-50 0 0,0 0-1,0 0-15,-25-1 16,0 1-1,-24 0 1,24-25 0,-25 0-1,50 25 17,50-25-17,-25 49 1</inkml:trace>
  <inkml:trace contextRef="#ctx0" brushRef="#br0" timeOffset="-204375.83">10220 14412 0,'0'0'0,"24"24"0,26 26 16,0 74-1,123 99 1,-98-99-16,-26 25 16,-24-75-1,-25-24 1,0 24-1,25 1 1,24 49 0,-49 50-1,0-75 1,0 25-16</inkml:trace>
  <inkml:trace contextRef="#ctx0" brushRef="#br1" timeOffset="-181314.42">7714 6722 0,'0'50'109,"0"-26"-93,0 26 15,0-25-31,0 0 31,0 49-15,0-24-1,25-50 157,0 0-156,0 0-16,-1-25 16,26 0-1,-25 25 1,24 0-1,-24 0 1,-25 50 0,25-25-1,0 24 1,0 1 0,-25-25-1,0-1 1,0 1-1,-25 0 1,-50 25 0,26-1-1,-26 1 1,26-25 0,-1-1-1,25-24 1,25-24 78,0-1-79,25 25-15,-25-25 16,75-25-1,-51 26 1</inkml:trace>
  <inkml:trace contextRef="#ctx0" brushRef="#br1" timeOffset="-180413.61">7789 6697 0,'24'25'78,"1"-25"-78,25 0 16,74 0-1,0 0 1,-74-25 0</inkml:trace>
  <inkml:trace contextRef="#ctx0" brushRef="#br1" timeOffset="-175500.4">9599 6672 0,'25'0'110,"0"0"-110,0 0 15,24 0 1,51 0 0,-26 0-1,-49 25 1,0-25-1,-1 0 32,1 0-31,-25-25 46,0 50 48,-25 25-95,25-25-15,0 24 16,-49 75 0,49-74-1,0 24 1,0-49-16,0 50 16,0-51 15,0 1 0,0 0-15,-25-25-1,25 50 1,0-26-16,0 1 16,0 0 46,0 0-46,0 0-1,-25-25 110,25-25 16,0 0-141,0-25 16,-25 50-16</inkml:trace>
  <inkml:trace contextRef="#ctx0" brushRef="#br1" timeOffset="-174581.65">9475 7045 0,'25'0'63,"0"0"-63,25 24 16,24-24-1,50 25 1,25 0-1,0-25 1,-124 0 0,24 25 249,26-25-265,-1 0 16,0 0-16,50 0 16,-74 0-1,-50-25 63,-25 25-62,0 0 15,1 0-15,-51 74-1</inkml:trace>
  <inkml:trace contextRef="#ctx0" brushRef="#br1" timeOffset="-168551.54">4638 8880 0,'0'25'63,"0"24"-48,0 1-15,0-25 16,0 25-1,0 24 1,-24-24 0,-1-1-1,50-49 48,-25-25-48,24 25 1,51-74 0,-26 49-1,1 25 32,-25 25-47,25 0 16,-26 0-1,1-1 1,-25 1-16,0 0 16,-25 25-1,-24-1 1,-1 1 0,-24-25-1,24-1 1,-49-24 15,49 25-15,50-74 62,0 24-63,25 0 1,-25 0-16,0 0 16,0 1-16</inkml:trace>
  <inkml:trace contextRef="#ctx0" brushRef="#br1" timeOffset="-167894.1">4539 8930 0,'25'0'47,"124"0"-47,49 0 15,422-50 1,-74 0 0,-422 50-1,-149 0 17,1-24-1</inkml:trace>
  <inkml:trace contextRef="#ctx0" brushRef="#br1" timeOffset="-163602.39">10096 8806 0,'24'24'62,"1"1"-46,-25 50 0,25-26-16,25 100 15,-26-99 1,1 24-1,-25-49-15,0 0 79,0 0-64,0 24-15,0-24 16,0 49-1,-25-74 142,25-24-142,0-1 1,0 0 0,0-25-1,-24 1-15</inkml:trace>
  <inkml:trace contextRef="#ctx0" brushRef="#br1" timeOffset="-158391.78">4366 10418 0,'0'-25'15,"0"0"48,0 1-32,24 24 0,1-25-31,0 25 16,0 0-1,49 0 1,-49 25 0,25 24-16,-1 26 31,-24-26-31,0 1 16,-25 24-1,0-24 1,-50-1-1,-24 26 1,-75-1 0,75-49-1,49-25 1,50 25 109,24-25-125,26 0 16,24 0-1,99 0 1,-98 0-16,-26 0 15,-24 0 1,-75 0 93</inkml:trace>
  <inkml:trace contextRef="#ctx0" brushRef="#br1" timeOffset="-142725.02">7144 10220 0,'25'0'8984,"-1"-25"-8968,51 25 0,-26-25-1,26 0 1,-1 0 0,1-24-1,-1 24 1,-24 25-1,-26 0 1,1 0 109,0 0-109,-25 25 187,0 0-203,0 24 15,0-24 1,0 25 0,-25 24-1,25 0 1,0-49-16,0 0 16,0 25-1,-25 24 1,25 0-1,-24-24 1,24-25 0,0 0-1,0-1 1,0 1 0,0 0 15,-25-25 172,25 25-156,0 0-32,0-1 1,-25-24 15,25 25 47,-25-25-62,25 25 0,0-50 140,0-24-140,0 24-16,0 0 15,0-49 1</inkml:trace>
  <inkml:trace contextRef="#ctx0" brushRef="#br1" timeOffset="-141984.45">7466 10294 0,'25'0'156,"25"25"-156,-26-25 16,51 0 0,98 0-1,-24 0 1,-124 0-1</inkml:trace>
  <inkml:trace contextRef="#ctx0" brushRef="#br1" timeOffset="-130797.8">769 2778 0,'25'0'63,"0"0"-63,-1 25 15,175 25 1,123-26-1,-74-24 1,174-49-16,-174-1 31,-198 50-15,-26 0 31</inkml:trace>
  <inkml:trace contextRef="#ctx0" brushRef="#br1" timeOffset="-129432.41">322 9475 0,'50'0'47,"49"50"-47,50 0 15,223 24 1,0-49 0,-248-25-16,-49 0 15,-1 25 1,-49-25-1,-50 0 48,50 0 31,0 0-79,0 0 1,-1 0 62,1 0-62,0 0 15,-25-25 0</inkml:trace>
  <inkml:trace contextRef="#ctx0" brushRef="#br1" timeOffset="-125079.45">14015 1389 0,'0'25'62,"0"0"-62,-50 74 16,25 75-1,0-50 1,1-25 0,-26-25-1,50-49 1,0 0 343,-25-25-343,25 25 78,0-1-94,-25-24 93,25-24 95,0-1-172,25 25-1,-25-25-15,0 0 16,25-24-1</inkml:trace>
  <inkml:trace contextRef="#ctx0" brushRef="#br1" timeOffset="-124296.02">14039 1389 0,'25'0'47,"0"50"-47,25 24 15,49 50 1,-74-74-16,24-25 15,26 99 1,-26-75 0,26 26-1,-50-1 17,-1-74-17,1 50 1,0-1 15,-25-24-31,25 0 16,-50-50 77,0 0-93,-24-24 16,24 24-16,-25-25 16</inkml:trace>
  <inkml:trace contextRef="#ctx0" brushRef="#br1" timeOffset="-123680.43">13866 1811 0,'49'0'0,"1"49"31,-25-49-31,24 25 16,-49 0 0,25-25-16,0 0 15,0 0 1,24 0-1,26 0 1,-75-25 109,0-24-125,49 49 16</inkml:trace>
  <inkml:trace contextRef="#ctx0" brushRef="#br1" timeOffset="-122627.73">14536 967 0,'49'0'125,"-24"0"-110,0 0-15,24 0 16,-24 0-1,-25 50 1,25 0 0,-25-26-1,0 26-15,-74 24 16,-1-24 15,50-50-15,25 25 15,0 0 0,25-1-31,0-24 16,49 75 0,-49-26-1,25 1 1,-25-50-1,-50 0 48,0 0-63,0 0 16,-24 0-1,24 0 1,-25 0-1,25 0 17,25-25-17</inkml:trace>
  <inkml:trace contextRef="#ctx0" brushRef="#br1" timeOffset="-121907.04">15478 1662 0,'-25'0'16,"50"0"93,0 50-109,25-50 16,-1 0-1,-24 0 1</inkml:trace>
  <inkml:trace contextRef="#ctx0" brushRef="#br1" timeOffset="-121594.79">15453 2009 0,'0'25'78,"25"0"-47,25 0-31,-25-1 16,-1-24 0,1 50-1,0-50 1</inkml:trace>
  <inkml:trace contextRef="#ctx0" brushRef="#br1" timeOffset="-118715.05">17835 1067 0,'0'0'16,"-25"0"-1,0-25-15,0 25 16,0 0 0,-24 0-1,24 25 1,0-1 15,-24 51-15,24-1-1,-25 174 1,50 25 0,50-124-1,-1 0 1,26 198-1,24 75 17,-49-149-32,-26-125 15,1 125 1,25-25 0,-25-124-1,-1 25 1,-24-99-1,0 24 1,0 1 0,0-26-1,0 1 1,0-1 15,0-24-15,0 99-1,0-74 1,0 24 0,0-24-1,0-1 1,0-24 0,0 0 140,25-25-141,-25 25-15,25-25 16,0 50 0,49-1-1,25 1 1,-24-50-16,-1 0 16,100 25-1,-149-25 1,-50-50 93,0 0-109,0 26 16,-24-1-16</inkml:trace>
  <inkml:trace contextRef="#ctx0" brushRef="#br1" timeOffset="-114700.39">24135 670 0,'25'0'78,"49"0"-78,50-25 16,124-49-1,-74 24 1,-50 25 0,-50 25-1,-49 0 1,-25 75 62,0 49-62,0 0-16,0 223 15,0 50 16,0-50-15,50 75 0,-1-50-1,-24-25 1,-25-248 0,0 0-1,-25 1 1,1 148-1,24-75 1,0-73 0,0-76-16,0 76 15,0-51 1,24 26 0,-24-51 15,25 26-16,-25 0 1,25-1 0,0-24-1,-25 0 1,25 24 0,-1 1-1,26 49 1,0-24-1,-50-51 95,24-24-110,-48 0 94,24 25-94,-25-25 15,0 0 1,0 25-1,-99 25 1,50-50-16,-1 49 16,51-49 31,-1 0-16,-25 0-16,25 50-15</inkml:trace>
  <inkml:trace contextRef="#ctx0" brushRef="#br1" timeOffset="-112613.75">14536 8508 0,'0'25'47,"0"24"-31,0 26-16,-25 24 15,-50 75 1,26-50-1,24-25 1,0-49 0,0-1-1,0-49 79,25-49-94,0-1 16,0-49-1,25-100 1,-25 50 0,0 75-1,25 24 1,-25 26-1,0-26 1,25 25-16,-25-49 16,25 24-1,0 50 48,-1 0-48,1 25 1,0 0 0,74 99-1,-49-50-15,-1 25 16,26 125 0,24-125-1,-99-74 1,0 0 93</inkml:trace>
  <inkml:trace contextRef="#ctx0" brushRef="#br1" timeOffset="-111482.39">14784 8905 0,'0'25'16,"0"-1"15,24-24-31,-24 25 16,25-25-16,0 50 15,0 24 16,24-24-15,-49 0 0,25-1-1,0-24 1,-50-25 109,0-25-109,25 0-16</inkml:trace>
  <inkml:trace contextRef="#ctx0" brushRef="#br1" timeOffset="-110801.86">14536 8905 0,'0'-25'62,"24"25"17,1 0-79,25 0 15,-1 0-15,75 0 16,-74 0-1,-25 0 1,-25-25 15,0 0 16</inkml:trace>
  <inkml:trace contextRef="#ctx0" brushRef="#br1" timeOffset="-109770.18">14908 7888 0,'0'25'47,"49"49"-31,-24-49-16,0 74 16,0 50-1,-1-50 1,-24-49-1,0-25 17,25-25 77,99 0-93,149-100-1,-124 51 1,-149 49 78,-25 0-79</inkml:trace>
  <inkml:trace contextRef="#ctx0" brushRef="#br1" timeOffset="-109413.95">15453 8235 0,'-24'-25'16,"24"100"15,0 49-16,-25 74 1,0-49 0,25-99-1,0-1 1,0-24 0,0 0-1,0 0 16,0-1-15,0 1 0,-50 25-1</inkml:trace>
  <inkml:trace contextRef="#ctx0" brushRef="#br1" timeOffset="-108852.54">16148 8607 0,'-25'0'15,"50"0"63,0 0-78,-1 25 16,26-25 0,124 0-1,99-25 1,-174 25 0,-99 25-1</inkml:trace>
  <inkml:trace contextRef="#ctx0" brushRef="#br1" timeOffset="-108501.3">16346 8930 0,'0'24'31,"0"1"16,50-25-47,-25 25 15,148-25 1,75 0 0,-173 0-1,-50 25 1,-1 25 0</inkml:trace>
  <inkml:trace contextRef="#ctx0" brushRef="#br1" timeOffset="-106566.88">18455 7764 0,'-25'0'93,"0"0"-61,-25 0-17,26 0 1,-26 0-1,25 0-15,-49 25 16,-1-25 0,26 49-1,-1-24 1,25 0 0,-24 0-1,24 74 16,25 99-15,74 75 0,1 25-1,-26-25 1,-49 49 0,0 50-1,-49-223 1,24 25-1,25-100-15,0 100 16,0 24 0,0-49-1,0-25 1,0-74 0,0 49-1,0-50 16,0 26-31,0-50 32,0-1-17,25 26 17,-25 0-17,0-25 1,25 24-1,-25-24 1,0 0 0,24 0-1,-24-1 1,0 1-16,0 25 16,25-25-1,-25-1 16,0 1-31,0 25 47,25-25-31,-25-1 0,25-24 62,0 25-78,74-25 15,74 25-15,224-25 16,-223-25 0,-25 0-1,-149 1 95,0-1-79,25 25-31,74-25 15,50 25-15</inkml:trace>
  <inkml:trace contextRef="#ctx0" brushRef="#br1" timeOffset="-104253.31">24631 7417 0,'0'0'0,"-25"0"16,50 0 93,74 0-109,25 0 0,298-50 31,-124 25-15,-150-24 0,-172 49 62,-1 24-63,25 26-15,-25-25 16,0 24-16,25 75 16,0 124-1,0 25 1,25 0-1,25 0 17,-1 25-17,-24-75 1,-25 50 0,0 0-1,0-174-15,0 124 16,0-49-1,-25-1 1,25-49 0,0-49-1,0-26 1,0 1 0,0 49-1,25-24 1,-25-26-1,25 26 17,0-1-17,-25-49 1,0 0 0,24-1 15,1 1-16,25 25 1,-50 24 0,0-49-1,25-25 48,-25 25-48,0 0 157,-25-25-156,0 49-16,-25-24 16,1 25-1,-125 24 1,125-74-1,-199 50-15,49 24 16,150-49 15,24-25-15,25 25 62,0-50-31,-50 25-47</inkml:trace>
  <inkml:trace contextRef="#ctx0" brushRef="#br1" timeOffset="-102719.84">17016 1215 0,'0'25'78,"0"0"-62,0 0-16,0 24 15,25 1 1,-25 0-1,0-1 1,0-24 0,0 0 31,0 24-47,0-24 15,0 0-15</inkml:trace>
  <inkml:trace contextRef="#ctx0" brushRef="#br1" timeOffset="-101916.16">16991 2084 0,'-25'0'16,"25"-25"-1,25 25 110,0 0-125,0 0 16,0 49 31,-25-24-32,0 0-15,0 49 16,-50 1 0,0-26 15,26 1-15,24-25-16,0 0 78,49-25-47,-24 0-31,0 0 16,24 0-16,51-50 15,-26 50 1</inkml:trace>
  <inkml:trace contextRef="#ctx0" brushRef="#br1" timeOffset="-101134.49">17041 3671 0,'0'-25'16,"0"0"30,49-24-46,-24 49 16,25-25 0,-25 25-1,-1 0 17,-24 25-17,0 24-15,0 1 16,-24-25-1,-1 0 1,25 0 47,25-1-48,24 1 1,1 0-1,-25 0 1,-75-25 31,25 0-31,-24 0-1,24 0-15,0 0 31,25 25 1,0 49-17,0-24 1,0-1-16,25-24 0</inkml:trace>
  <inkml:trace contextRef="#ctx0" brushRef="#br1" timeOffset="-100364.3">17289 4465 0,'-25'49'125,"25"-24"-110,0 0-15,0 0 16,50 24-1,74-24 1,0-50 0,-50 1-1,-74-1 17,0 0-17,0 0 16,-25 25-15,25 25 31,0 25-47,0 24 16,0 0-1,0-24-15,0-25 31,0 0-15,0 24 0,0 1-1,0 0 1,0-26 0</inkml:trace>
  <inkml:trace contextRef="#ctx0" brushRef="#br1" timeOffset="-99171.46">18157 571 0,'0'-25'16,"25"25"77,0 49-77,-25-24-16,0 0 16,24 49-1,1-49 1,-25 0 46,0 0-46,25 0 0,0 24-16</inkml:trace>
  <inkml:trace contextRef="#ctx0" brushRef="#br1" timeOffset="-98321.58">18926 521 0,'25'0'78,"24"0"-78,1-25 15,0 25 1,-1 0 0,-24 0-1,-25 25 1,0 25-1,0 24 1,0-49-16,-74 49 16,24-24-1,50-25 17,25-1 30,0-24-46,24 0-1,-24 0 1,25 0 0,-1 0-1,1-24 1,24-1-1,125 0 1</inkml:trace>
  <inkml:trace contextRef="#ctx0" brushRef="#br1" timeOffset="-97485.7">21034 347 0,'0'-25'32,"25"1"-17,25 24 1,-1 0 0,51 0-1,-26 49 1,-24-24-1,-50 25 1,-25 24 0,-50 1-1,26-51-15,-1 1 16,50 0 0,0 0 15,25 0-16,25 49 1,-1-49 0,-24 0-16,0-25 31,-50 24 0,0-24-15,-24 25-1,-26-25 1,26 0 0,24 0-1,25 25 1,49 0 0,1-25-16</inkml:trace>
  <inkml:trace contextRef="#ctx0" brushRef="#br1" timeOffset="-96686.09">22870 198 0,'-25'50'62,"25"24"-46,0-49-16,0 0 15,0 25 1,0-26 0,75 26-1,-1-25 1,25-25-1,-24 0 1,-75-50 0,0 25-1,-25-49 17,-25 24-17,75 50 32,-25 25-47,0 25 16,0-25-1,25-1-15,-25 51 16,0-1 0,0 150-1,0 73 1,74 1-1,25 49 1</inkml:trace>
  <inkml:trace contextRef="#ctx0" brushRef="#br1" timeOffset="-95421.85">18628 7020 0,'25'0'62,"0"0"-46,0 49-1,-25-24-15,25 0 16,-25 0 0,24 24-1,1-24-15,0 50 16,25-26-1,24 75 1,25-49 0</inkml:trace>
  <inkml:trace contextRef="#ctx0" brushRef="#br1" timeOffset="-94487.53">19893 6896 0,'0'-25'46,"75"0"-30,74 0 0,-50 25-16,-50 0 15,-49 25 32,0 25-47,-49-25 16,-1 49-1,1-49 1,24 0 0,25-1-1,25-24 48,-1 25-48,1-25-15,25 25 16,24-25 0,174 0-1,-149 0-15,-24 0 16,-75 25 0,0 0-1</inkml:trace>
  <inkml:trace contextRef="#ctx0" brushRef="#br1" timeOffset="-93555.02">21729 6598 0,'99'0'16,"-74"0"-1,-50 25 64,-24 0-79,24 24 15,0 1 1,25-1-1,0-24 1,74 0 0,1 25-1,49-1 1,-25 1 0,-74-25-16,0-25 15,-25 25 1,-50-1 31,25 1-32,-24-25-15,-1 0 16,0 0 0,1 25-1,49 0 16,25 24-15,74 26 0</inkml:trace>
  <inkml:trace contextRef="#ctx0" brushRef="#br1" timeOffset="-92855.41">23639 6548 0,'-25'0'31,"25"75"-16,0-26 1,-25 26 0,25-1-1,0-49 1,25 0 0,0 0-1,49 0 1,50-50-1,-49 0 1,-50 25 0,-25-25 31,-25 0-32</inkml:trace>
  <inkml:trace contextRef="#ctx0" brushRef="#br1" timeOffset="-92638.27">23887 6747 0,'50'174'78,"-100"-348"-78,124 372 16,-49-123-16,-25-1 15,50 50 1,-50 124 0,-124 50-1,74-149-15</inkml:trace>
  <inkml:trace contextRef="#ctx0" brushRef="#br1" timeOffset="-91387.31">17314 7789 0,'0'-25'0,"24"25"47,1 0-31,0 0-1,-25 49 1,25 1-16,-25 0 15,25 24 1,-25 1 0,0 123-1,-124 0 1</inkml:trace>
  <inkml:trace contextRef="#ctx0" brushRef="#br1" timeOffset="-90198.53">17487 9004 0,'25'0'31,"0"25"-15,-25 0-1,0 0 1,0-1 31,0 1-31,0 0-1,0 0 1,25 0 62,0-1-78,24-24 16,26 0-1,123-49 1,-148 49-1,-50-25 64,-25 25-64</inkml:trace>
  <inkml:trace contextRef="#ctx0" brushRef="#br1" timeOffset="-89086.79">17388 10542 0,'0'-25'0,"0"0"31,0-24-15,0 24-16,25-25 31,0 26-16,24-1 1,1 0-16,0 0 16,-26 25-1,-48 25 79,-1-25-78,0 25-16,0 0 15,25-1 1,0 1 15,25 0-15,25 25-1,74-1 1,0 26 0,-100-51-1,-48-24 17,-1 0-17,0 0 1,-49 0-1,24 0 1,25 0-16,-24 25 16,49 0 31,0 0-32,0 0 1,49 49-16</inkml:trace>
  <inkml:trace contextRef="#ctx0" brushRef="#br1" timeOffset="-88123.35">17487 11187 0,'0'-25'15,"0"50"95,-25 0-110,25 0 15,0-1 1,25 51 0,25-26-1,49 1 1,25 24-1,50-74 1,-149 0 0,-75-24 31,25-26-47,-24 0 31,24 50-16,25-24 1,0 48 31,0 1-47,0 99 16,49-74-1,-24 24-15,25 25 16,-25-49-1,-25-25 1,24 24 0,-24 26-1,-49 24 1,-100 25 0</inkml:trace>
  <inkml:trace contextRef="#ctx0" brushRef="#br1" timeOffset="-36850.28">17438 10468 0,'0'-25'63,"-25"25"-48,0-25 48,25 0-48,0 0 1,-25 25 0,25-24-1,-25-1 1,25 0-1,0 0 1,0 0 140,0-24-140,25 49 15,-25-25-15,25 25 46,0 0-46,0 0 15,-1 0 47,1 25 32,-25 0-110,25-25 31,-25 24-15,0 1-1,25 0 1,-25 0-1,0 0 17,0 24-17,25-49 1,-25 25 0,25-25 234,-1 0-235,1 0 32,0 0-31,0 0-1,0 0-15,-1 25 78,1 0-62,0-25 31,-25 24-31,25-24-1,-25 25 1,0 0-1,0 0 1,0 0 15,0-1-15,0 1 15,0 0-31,0 0 16,0 0-1,-25-1 17,0 1-17,0-25 1,25 25 0,-49 0-1,24 0 1,0-25 31,0 0-32,1 0-15,-1 0 32,0 0-17,0 0-15,-49 0 16,49 0-1,0 0 1,25-25 156,0 0-156,25 25 46,0 0-46,-1 0-1,1 0 1,0 0 0,0 0-1,0 25 1,0-25-1,-1 25 17,26-25-17,-25 24 1,0 26 0,-1-50 15</inkml:trace>
  <inkml:trace contextRef="#ctx0" brushRef="#br1" timeOffset="-25923.55">18355 1339 0,'-24'0'0,"-1"0"31,0 0-15,0 25 31,25 0-31,0 49-1,-25-49-15,25 50 16,0-26-1,0-24 17,25-25-1,-25 25-15,25-25-1,0 0 1,24 0-1,-24 0 1,0 0 0,0-25-1,0-25 1,-1 26 0,-24-1-16,0 0 15,25 0 1,-25-24-1,0 24 1,0 0 31,-25 0-31,25 0 15,-24 25-16,-1 0 1,0 0 0,0 0-1,25 25 1</inkml:trace>
  <inkml:trace contextRef="#ctx0" brushRef="#br1" timeOffset="-24786.65">19224 1414 0,'0'-25'15,"24"0"17,26 0-32,24-49 15,-24 24 16,-25 50-15,-25 25 47,0 0-48,0 25-15,0-26 16,0 51-1,0-50-15,0 24 16,-25-49 0,25 25 46,25-25-46,0 0-1,-1 0 1,1 0 0,0 0 15,-25 25-31,25 0 16,-50-1 15,0-24-16,-49 75 1,24-50 0,-24 0-1,-1-1 1,1 1 0,124-25 62,-26 0-63</inkml:trace>
  <inkml:trace contextRef="#ctx0" brushRef="#br1" timeOffset="-23956.08">21084 1240 0,'0'25'47,"0"0"-31,0 0-1,50-1 48,-1 1-63,-24 25 15,25-50-15,-26 49 16,-24-24 47,0 0-63,-24 0 15,-1-25 1,-50 49-1,1 1 1,49-50 0,0 0-1,1 0 1,-1 0 0,0-25 15,25 0-31,0 1 15</inkml:trace>
  <inkml:trace contextRef="#ctx0" brushRef="#br1" timeOffset="-23471.77">21059 1191 0,'25'0'46,"25"24"-46,-26-24 16,1 0 0,50 0-1,-51 0-15,1 0 16,25-49 0,24 49-1,149-25 1</inkml:trace>
  <inkml:trace contextRef="#ctx0" brushRef="#br1" timeOffset="-22278.91">22622 943 0,'0'0'0,"0"-25"16,25 25 15,24 0-16,-24 0 1,50-50 0,-51 25-1,-24 1 17,25-1-32,-25 0 62,0 75-31,0-26-15,-25 26 0,-24 24-1,24 75 1,25 25-1,0-25 1,25-100 0,-25-24-16</inkml:trace>
  <inkml:trace contextRef="#ctx0" brushRef="#br1" timeOffset="-21748.56">22498 1215 0,'25'0'31,"-1"25"-15,26-25-1,124 0 1,-1-49 0,-98-1-1,-50 50 1,-25-25 125</inkml:trace>
  <inkml:trace contextRef="#ctx0" brushRef="#br1" timeOffset="-15171.6">18331 2084 0,'-25'0'172,"0"0"-157,0-25 17,0 25-17,1 0-15,-51-25 16,26 25-1,24 0 1,0 0 15,0 25-15,25 0-16,-49 24 16,49 1-1,-25-1 1,25-24-1,0 0 1,0 25 0,0-26 15,49 26-15,-24-25-16,50 24 15,-26-24 1,1-25 15,-50 25-15,25-25-1,-25 25 1,0 24 0,0-24-1,0 25 1,-75 0-1,26-26 1,-1 1 0,0-25-1,26 0 1,24-25 15,0-24-15,24-1-16,51-24 31,-1-1-15,1 1-1,-1-1 1,-49 26 0</inkml:trace>
  <inkml:trace contextRef="#ctx0" brushRef="#br1" timeOffset="-14218.96">19323 2084 0,'0'0'0,"-25"0"15,0 0 17,25 24-32,-49 26 15,-26 124 1,50-100-1,25 50-15,25-50 16,25 1 0,-1-1-1,-24-74 1,0 25 0,25-25-1,24-49 1,0-26-1,-24 1 17,-50-1-17,0 50 1,-25-49 0,0 0-1,1-1 1,-26 1-1,0 24 1,26 1 0,-1 49-1,25-25 1,-50 25 0,25 0 15,50 25 94,-25-1-125</inkml:trace>
  <inkml:trace contextRef="#ctx0" brushRef="#br1" timeOffset="-12628.51">20985 2108 0,'25'0'47,"24"0"-32,-24-24-15,25-1 16,-26 25-1,1 0 1,-25 25 0,0-1-1,0 51 1,-74 49 0,-1-50-1,1-24 1,49-50-1,25 25 64,50-25-64,-1 0-15,51 0 16,24-25-1,74-25 1,-124 25-16,-24 1 16,0-1-1</inkml:trace>
  <inkml:trace contextRef="#ctx0" brushRef="#br1" timeOffset="-11999.41">22647 1736 0,'24'50'32,"-24"24"-32,25 1 15,25 98 1,-25-73 0,0-51-1,-25-24 1</inkml:trace>
  <inkml:trace contextRef="#ctx0" brushRef="#br1" timeOffset="-11455.46">23068 1736 0,'0'0'0,"-49"-24"16,-1 24 15,1 49-15,24 1-1,25-1 1,25-24-1,-1 25-15,51 24 16,-1 1 0,1-26-1,-26-24 1,-49 0 0,0 0 15,-49 24-16,-26-24 1,26 0 15,-1-25-15,25 0 31,25-25-32,0 0-15</inkml:trace>
  <inkml:trace contextRef="#ctx0" brushRef="#br1" timeOffset="-11063.2">22944 1761 0,'25'0'32,"25"0"-17,99-49 1,49-26 0,-173 50-16,0 0 15</inkml:trace>
  <inkml:trace contextRef="#ctx0" brushRef="#br1" timeOffset="-9194.55">18256 3398 0,'0'-25'15,"0"50"63,0 25-78,-25-1 16,25-24-16,0 25 16,0-25 15,0-1-15,0 1-1,75-25 1,-50 0-16,49 50 15,0-50 1,-49 25 0,-74 0 62,24-1-63,0 1 1,-49 0-16,-1 0 16,26-25 15,24 0 16,25-25-32,0 0 1</inkml:trace>
  <inkml:trace contextRef="#ctx0" brushRef="#br1" timeOffset="-8663.15">18355 3324 0,'-24'0'16,"48"0"62,1 0-62,0 0-16,0 0 15,24 0 1,125-50-1,-124 50 1,-50-25-16</inkml:trace>
  <inkml:trace contextRef="#ctx0" brushRef="#br1" timeOffset="-7739.83">19720 3274 0,'-25'0'15,"25"-25"1,-50 1-16,26-1 16,-1 25 15,0 0-31,0-25 16,-49 0-1,24 25 1,-24 25-1,49 25 1,25 49 0,0-74-1,49 24 1,1 1 0,24 24-1,26 1 1,-26-1-1,-49-49-15,0-25 32,-25 25-17,-50-25 32,25 0-47,1 25 16,-1-25-1,-25 0 1,25 0 0,-24-50-1,-26-25 1,50 1 0,25 49-16,0-49 15,75-1 1,-1 1-1,-49 49 1</inkml:trace>
  <inkml:trace contextRef="#ctx0" brushRef="#br1" timeOffset="-6871.17">21084 3200 0,'0'25'31,"0"-1"-15,0 1-1,0 50 1,25-51-16,0 26 15,74 49 1,-50-49 0,1-50-1,-25 0 1,-25-50 0,25-24-1,-25 24 1,-25-24-1,-25 49 1,25 0 15,-24 0-15,24 25 0,-49-24-1,49 24 1,0 0-1,25 24 64,25 26-64</inkml:trace>
  <inkml:trace contextRef="#ctx0" brushRef="#br1" timeOffset="-5095.67">22820 2753 0,'0'0'0,"0"25"32,50 50-17,-25 24 1,24-50-1,-49 1 1,0-25 0,0 0-1,25-1 1,-25 1 0,25-25 15</inkml:trace>
  <inkml:trace contextRef="#ctx0" brushRef="#br1" timeOffset="-3646.64">18455 4440 0,'49'-25'63,"-24"25"-63,0 0 15,0 0 1,0 0 0,-1 0-1,-24 25 1,0 0 0,-49 49-1,-26 1 1,1-1-1,24-24 1,50-26 47,25-24-48,0 0-15,24 0 16,1-24-1,25-1 1,-1-25 0,0 1-1,-24-1 1</inkml:trace>
  <inkml:trace contextRef="#ctx0" brushRef="#br1" timeOffset="-2829.92">19695 4192 0,'0'-25'15,"-25"25"16,0 50-15,1 24 0,-1 1-1,25-51 1,0 1-16,25-25 31,49 50-15,-49-25-16,49-25 15,-74 24 64,0 1-64,-25-25-15,1 0 16,-1 25-1,-25-25-15,1 25 16,-26-25 0,50 0-1,0 0 1,1 0 0,-1-25-1,25-25 1,0 1-1</inkml:trace>
  <inkml:trace contextRef="#ctx0" brushRef="#br1" timeOffset="-2328.94">19571 4118 0,'25'0'16,"-25"24"-1,25-24 1,49 50-1,124-25 1,-74-25-16,-74 25 16</inkml:trace>
  <inkml:trace contextRef="#ctx0" brushRef="#br1" timeOffset="-83.15">21010 3944 0,'24'0'79,"1"0"-79,25 25 15,-1-25 1,1 0-16,24 0 15,-49 0 1,-50 0 109,25 25-109,0 49-16,0-24 15,0 24-15,0 0 32,0-24-17,0 24 1,0-24-1,25-100 95</inkml:trace>
  <inkml:trace contextRef="#ctx0" brushRef="#br1" timeOffset="397.16">21010 4217 0,'24'0'31,"1"0"-15,0 0-1,0 0-15,0 0 16,173-25-1,-173 25 1</inkml:trace>
  <inkml:trace contextRef="#ctx0" brushRef="#br1" timeOffset="1501.9">22870 3770 0,'0'0'0,"0"25"31,0 0-15,0 25-1,50-1 1,-1 26 0,26-1-1,-26 0 1,-24-49-16,25 0 16,-26-25-1,26 0 1,0-74-1,24-1 1,-49 50 0,-25 1-1,-25-26 17,-49-49-17,49 74 1,-50-25-1,1 1 1,24 49 0,-24-25-1,49 25 1,0 0 15,25 25 32,0 0-48,25-1 1,-25 26-16</inkml:trace>
  <inkml:trace contextRef="#ctx0" brushRef="#br1" timeOffset="5672.96">18777 7987 0,'0'25'47,"0"0"-47,25 0 15,-25 24-15,50 1 16,-26-1 0,51 26-1,-1-26 1,-24-24 0,-25 0-1,-1-25 1,1 0-16,0-25 15,0-24 1,24-26 0,-49 1-1,0 49 1,0-49 0,-24 24-1,-1 25 1,-25 0-1,1-24 1,-26 24 0,26 0-1,24 25 1,0 0 31,0 25-32,25 0 1,0-1 62,0 26-62,0-25-1,25 0-15</inkml:trace>
  <inkml:trace contextRef="#ctx0" brushRef="#br1" timeOffset="6658.67">20365 7913 0,'0'-25'46,"49"0"-46,1 0 16,-1 25 0,-24 0-1,25 25 1,-25 49 0,-1-24-1,-24 0 1,0-25 15,0 24-15,-49-49-1,49 25-15,0 0 16,25 0 31,24-1-47,-24-24 15,74 50 1,-49 0 0,-25-26-1,-25 1 17,-25 0-17,0-25 1,-24 0-1,-1 0 1,0 0 0,25 0-1,1 0 48</inkml:trace>
  <inkml:trace contextRef="#ctx0" brushRef="#br1" timeOffset="7517.18">22051 7764 0,'0'25'31,"0"24"-16,0-24 1,0 0-16,50-25 31,-25 0-15,49 0 15,1 49-15,-26-24-1,26 25 1,-75-25 0,-25-25-1,25 25 1,-50-1-16,25 1 16,1-25-1,-26 25 1,-24 0-1,-1-25 1</inkml:trace>
  <inkml:trace contextRef="#ctx0" brushRef="#br1" timeOffset="7984.98">22101 7888 0,'25'0'63,"24"-50"-63,-24 25 15,25 1 1,-25-1 46,24 0-62,75 0 16,0-24-16</inkml:trace>
  <inkml:trace contextRef="#ctx0" brushRef="#br1" timeOffset="9102.4">23763 7466 0,'0'25'62,"0"25"-62,0-1 16,0-24-16,0 0 15,25 74 1,-1-49 0,26-1-1,0-24 1,-25 0 15,-1-25-15,1 0-16,0 0 31,0-25-15,-25-25-1,0 1 1,0-1 0,-25 1-1,-25-1 1,26 25-1,-26 25 1,25-25 0,-25 25-1,26 25 1,-1 50 0,25-51-16,0 1 46,0 0-46,0 25 16,0-1 0,49 26-1,-49-26-15</inkml:trace>
  <inkml:trace contextRef="#ctx0" brushRef="#br1" timeOffset="10182.79">23837 7317 0,'0'-24'62,"0"48"16,-25 26-62,25-25-16,0 24 16,0-24-1,0 0 32,0 0-31,0 0 46,0-1-62,0 1 0,25 0 16,-25 0-1,25 0-15,0-25 16</inkml:trace>
  <inkml:trace contextRef="#ctx0" brushRef="#br1" timeOffset="12487.65">18852 8880 0,'0'25'78,"0"0"-62,24-1 31,26-24-32,-25 50-15,49-50 16,-49 25-16,0 0 16,24-25-1,-49 25 32,0-1-31,0 1-1,-24 0 1,-1-25 0,-25 25-1,25-25 32</inkml:trace>
  <inkml:trace contextRef="#ctx0" brushRef="#br1" timeOffset="12924">18876 8930 0,'50'0'47,"-25"0"-31,49 0-1,199-100 1,-124 51-16,-25 24 16,-99 25-16</inkml:trace>
  <inkml:trace contextRef="#ctx0" brushRef="#br1" timeOffset="13933.91">20737 8756 0,'0'0'0,"-25"0"31,25 25-15,0 0-1,-25 24 1,0 26 0,25-1-1,25-74 1,25 75-1,-1-26 1,1-24 0,24-25-1,-24 0 1,24-50 0,-24-24-1,-50-25 1,0 49-1,-25 0 1,-24 1 0,-26-1-1,26 25 1,-26 1 0,26 24-1,-26 0 16,50 0-15,25 24 15,0 1 1,-25 0-32,25 0 31,25 24-16,0-49-15,25 25 16</inkml:trace>
  <inkml:trace contextRef="#ctx0" brushRef="#br1" timeOffset="14792.79">22275 8533 0,'24'0'63,"1"-25"-63,25 0 15,-1 25 1,-24 0-1,0 0 1,-25 50-16,74-1 16,-74 26-1,0-1 1,-49 1 0,-1-1-1,1-24 1,24-26 15,0 1-15,0 25-1,50-50 48,0 0-48,49-25-15,-24 0 16,24-24 0,-49 49-1,25-25-15,-26 0 16,1 25 0,-25-25 30</inkml:trace>
  <inkml:trace contextRef="#ctx0" brushRef="#br1" timeOffset="15862.81">23887 8359 0,'-25'0'16,"50"-25"31,25 1-32,-26-1-15,1 0 16,25 25 0,-25-25-16,24 25 15,1 0 1,-50 50-1,0 24 1,-25-49 0,0 49-1,-49 1 17,24-26-32,1-49 15,49 25 32,24-25-31,1 0-1,50 25 1,24-25 0,-50 25-1,-49 0 32,-24-1-31,-1-24-16,0 25 15,-49 0 1,-1 0 0,26 0-1,24-25 1,0 0-1,0 24 1,0-24 0</inkml:trace>
  <inkml:trace contextRef="#ctx0" brushRef="#br1" timeOffset="18236.39">19199 9847 0,'0'-24'62,"49"-1"-31,1 25-31,-25 0 32,0 0-17,-1 49 1,-24-24 0,0 25-1,-74 24 1,24 1-1,26-50 1,24-1 31,24-24-31,26 25-16,24 0 15,-49-25 1,-25 25 31,0 0-32,-49-1 1,-26 26 0,50-25-16,-49 24 15,24-49 1,1 0-1,24 0 48,0 0 156</inkml:trace>
  <inkml:trace contextRef="#ctx0" brushRef="#br1" timeOffset="19663.48">20712 9723 0,'0'50'47,"0"0"-47,0 24 15,0 25 1,25-49-1,24 24 1,26 1 15,-50-26-31,24-49 16,1 25 0,74-99-1,-50-1 1,-24 26-1,-50 24 17,-50 0-17,1 0 1,-1 25-16,25 0 16,-74 0-1,25 75 1,49-26-1,0 1 17,25-25-1,0 0-15,25 24-1,49 1 1,1-50-16</inkml:trace>
  <inkml:trace contextRef="#ctx0" brushRef="#br1" timeOffset="20714.18">22547 9649 0,'-24'0'0,"24"25"47,-25 0-32,25 24-15,0 1 16,0-25-16,0-1 16,25 26-16,49 24 15,0-24 1,-24 0-1,25-50 1,-1-25 0,-49-74-1,-25 49 1,-25 0 0,0 1-1,-49-1 1,24 25-1,-24 1 1,-1-1 15,26 25-15,-26 0 0,26 25-1,49-1 1,0 26-1,49 24 1,26 1 0,-51-50-16</inkml:trace>
  <inkml:trace contextRef="#ctx0" brushRef="#br1" timeOffset="21446.67">24011 9252 0,'0'25'47,"25"25"-47,49 98 16,-24 76 0,-1-125-1,-24-50 1,-25-24 124,0 0-124,0 0-16</inkml:trace>
  <inkml:trace contextRef="#ctx0" brushRef="#br1" timeOffset="23167.57">19199 11112 0,'25'-24'31,"24"-1"-15,-24 0-16,0 25 15,24 0 1,-24 0 15,-25 50-31,25-1 32,-25 26-17,-25-50-15,0 24 16,1-24-16,-1 25 15,0-50 1,25 24 0,-25-24-1,50 0 63,0 0-62,0 0-16,24 0 16,26 0-1,-51 0 1,1-24 15,0 24 0,0 0-31</inkml:trace>
  <inkml:trace contextRef="#ctx0" brushRef="#br1" timeOffset="24001.12">21307 10815 0,'0'25'62,"-49"-1"-62,24 26 16,50-25 31,-1-25-47,1 0 15,50 49 1,-26-24 0,1 0-1,-1 0 1,-49 0 31,-24-25-32,-26 24 1,0 26 0,-24-25-1,0 0 1,49-25 31,50 0-16,-1-25-15,26 0-16</inkml:trace>
  <inkml:trace contextRef="#ctx0" brushRef="#br1" timeOffset="24622.54">21183 10815 0,'25'0'16,"0"0"-1,24 0 1,1 0 0,0-25-16,49 0 15,0 0 1,-74 1 0,-50 24 109</inkml:trace>
  <inkml:trace contextRef="#ctx0" brushRef="#br1" timeOffset="26312.1">22523 10492 0,'24'0'16,"26"0"0,24 25-1,26-25 17,-51 0-17,-49 25 95,0 0-95,0 24-15,0 1 16,25 0-1,-25-26 1,25 51 0,0-26-1,-25-24 17,0 0-1,0 0-16,0 0 17,0-1-17,-25-24 48,0 0-48,0 0-15</inkml:trace>
  <inkml:trace contextRef="#ctx0" brushRef="#br1" timeOffset="26683.35">22647 10790 0,'0'0'0,"24"0"16,1 0 15,25 0-31,24-50 16,-49 26-1,0 24 1,0 0 46,24 0-46</inkml:trace>
  <inkml:trace contextRef="#ctx0" brushRef="#br1" timeOffset="27613.62">24036 10344 0,'0'24'31,"0"1"-15,0 25-16,0-1 15,0 26 1,25-26 0,-1 1-1,51 0 17,-50-50-32,24 0 15,26-25 1,-51-25-1,-24-24 1,-24-1 0,-26 26-1,-24-26 1,24 26 0,-49-1-1,49 50 1,1 99 46,24-49-46,-25-25-16</inkml:trace>
  <inkml:trace contextRef="#ctx0" brushRef="#br2" timeOffset="32513.05">13022 6375 0,'-24'0'219,"24"-25"46</inkml:trace>
  <inkml:trace contextRef="#ctx0" brushRef="#br2" timeOffset="36194.24">12650 6226 0,'25'25'109,"0"24"-109,-25 26 16,0 24-16,0 124 16,0 125-1,0 73 1,0-24 0,74 25-1,26-25 16,-1 24-15,0-24 0,25 199-1,-25-224 1,1-50 0,-1 0-1,0-49 1,-25 25-1,-49-25 1,0-149-16,0 149 16,0-25-1,24-99 17,-24-1-32,0-98 31,24 99-16,-24 0 1,0 124 0,-25-75-1,25-124 1,-25 1 0,0-1-1,0-24 1,0 24-1,0-49 1,-25-25 0,0 0-1,0 0 17,25 25-1,-49-50-16,-1-620 1,1-868 0</inkml:trace>
  <inkml:trace contextRef="#ctx0" brushRef="#br2" timeOffset="39774.64">12675 6300 0,'25'0'46,"0"0"-30,49 0-16,50-24 16,348-76-1,222 26 1,1 49 0,-100 50-1,-173-25 1,-1 0-1,125-50 1,-199 50-16,298-99 16,-99 74-1,-124-24 17,-75 24-32,-50 25 31,-24 0-16,124 0 1,-149 0 0,-25 0-1,125 0 1,49 0 0,-25 0-1,0 0 1,-75 0-1,175 0 1,-274 25 0,-24-25-16,173 0 15,-74 0 1,25 0 15,74 0-31,49 74 31,-123-49-15,24 0 0,-247-25-1,-1 0 1,25-25 0,174 25-1,-25-25 1,-173 0-1,-50 25 1,-25-24 31,49 48 62,-24 51-109,25-1 16,24 50 0,-24 0-16,74 149 15,-50 25 1,25-25-1,0 24 1,1-24 0,-1 124-1,0-75 1,0-24 15,-24 198-15,-26-173-1,51-1 1,-26 25 0,25-49-1,-24-25 1,49 24 0,-75-48-1,26 48 1,-1-24-1,25 25 1,-49-25 0,-25-1-1,24 1 1,1-25 0,0 25 15,-26-124-31,26-25 15,-25-50-15,0-24 16,24 24 0,-49 1-1,25-26 1,0 1 0,-50-50 46,0 0-31,0 0 79,1 0-110,-1 0 15,-50-25 1,1 25 0,-25 0-1,-100 0 1,-123 0-1,123 0-15,-222-25 16,-1 25 0,25 25 15,25 25-31,50-1 16,-1-49 15,-24 0-16,0-49 1,-249-75 0,175 99-1,24 25 1,-25 0 0,-74 0-1,74 0 1,25 0-1,-173 50 1,297-26 0,-49 26-1,-1-50 1,-98 25 0,-1-25 15,25 25-16,25-1 1,-75 26 0,175-25-1,-76 25 1,26-26 0,-1 1-1,26 25 1,49-1-1,49-24 1,75 0 0,-124 25-1,0-26 17,50 1-32,24 25 31,50-50-16,-99 49 1,49-49 0,75 25-1,24-25 1,51 0 0,-1 0-1,-50 0 1,1 25-1,-50-25 1,74 25 0,1-25-1,74 0 126,-25-50-141,0 25 16,0-74-1,0-74 1,74-1-1,-24 75 1,-26-50 0,-24 50-1,0 24 1,0 26 0,25-1-1,-25 25 1,0-49-1,25 24 1,-25 25 15,0-24-15,0 24 0,0-49-1,0-1 1</inkml:trace>
  <inkml:trace contextRef="#ctx0" brushRef="#br2" timeOffset="46156.86">546 9847 0,'0'0'0,"25"0"16,-1 25 0,26 25-1,0-1 1,-1 1-16,1 0 16,-1-100 62,26 0-63,-1-74-15,75-74 16,-50 49 0,-74 100-1,-25 24 1</inkml:trace>
  <inkml:trace contextRef="#ctx0" brushRef="#br2" timeOffset="47184.1">13965 3225 0,'50'49'31,"-26"1"-16,1-1-15,50 26 16,-26-1 0,26-24-1,-26-25 1,-24-25 0,50-25-1,49-174 1,24-98-1,-24-1 1,-99 249 0,-25 73 93,0 1-109</inkml:trace>
  <inkml:trace contextRef="#ctx0" brushRef="#br2" timeOffset="48275.06">13816 14238 0,'25'0'16,"0"49"-1,24-24 1,26 50 0,-1-26-1,-74 1 1,25-50-1,0-174 64,99-24-79,25-1 15,0 51-15,-25-1 16,-100 124-1,1 0-15,-25-24 32</inkml:trace>
  <inkml:trace contextRef="#ctx0" brushRef="#br2" timeOffset="52886.31">20464 8409 0,'49'0'47,"-24"0"-31,25 0-1,124 0 1,-75-25 0,-74 25-1,-1 0 1,-24-25 46</inkml:trace>
  <inkml:trace contextRef="#ctx0" brushRef="#br2" timeOffset="54616.57">22349 7888 0</inkml:trace>
  <inkml:trace contextRef="#ctx0" brushRef="#br2" timeOffset="64767.85">27260 2009 0,'25'0'47,"0"25"-32,-25 49 1,0-24-16,25 49 16,24 0-1,-49-24 1,25-26 0,0 26-1,-25-26 1,25-49-1,-25-24 48,0-26-47,0 25-16,0-74 15</inkml:trace>
  <inkml:trace contextRef="#ctx0" brushRef="#br2" timeOffset="65358.24">27632 2034 0,'25'0'78,"0"-74"-62,0-1-16,0 1 15,49-150 1,0 76 0,-49 123-16,50-50 15,-26 1 1,-49 24 15,0 26-15,25 48 62,-25 51-78</inkml:trace>
  <inkml:trace contextRef="#ctx0" brushRef="#br2" timeOffset="66084.73">27806 1885 0,'0'25'78,"25"74"-78,24 25 16,51 174 0,-26-125-1,1-98 1,-1 24 0,0 0-1,1-49 1,-75 0-1,25-50 17,-50-25 77,0-25-109,-25-74 16,-24-25-16</inkml:trace>
  <inkml:trace contextRef="#ctx0" brushRef="#br2" timeOffset="67122.42">27508 1935 0,'25'0'16,"0"0"0,0 0-1,24 0-15,26 0 16,-1-50-16,25 25 15,-49 1 1,-50-1 0,25 25 62,24-25-63,-24 25 1,0-25 0,0 0-1,49-24 1,1-1 0,-1 25-1,-49 0 1,0 1 203</inkml:trace>
  <inkml:trace contextRef="#ctx0" brushRef="#br2" timeOffset="68584.39">28228 943 0,'0'-25'62,"25"25"1,-1-25-63,1 0 15,25 0-15,-25 25 47,-25 50-31,24-25-1,-24 49 1,0-49 0,-49 49-1,-26 1 1,51-26 0,73-49 77,-24-24-93,25-26 16,-26 25-16,1 0 31,0 25 32,0-24-63,24-1 15</inkml:trace>
  <inkml:trace contextRef="#ctx0" brushRef="#br2" timeOffset="69383.2">28649 1364 0,'-24'-25'16,"-1"1"0,25-1 30,25 25-30,-25-25 0,49 25-16,-24 0 15,25 25 1,24 49 15,0-24-15,-74 24-1,-24 1 1,-1-26 0,-25-24-1,75 0 48,0 0-48,24 0-15,1 49 16,49 0 0,-74-49-1,-25 0 1,-74 25 0,24-1-1,-24-24 1,24-25 15,25 0-15,0 0-1,-24 0 1,-1-50-16,25 26 16,25-1-1</inkml:trace>
  <inkml:trace contextRef="#ctx0" brushRef="#br2" timeOffset="70100.67">28724 2555 0,'0'25'62,"-25"-1"-62,25 1 16,-25 50 0,-24-1-1,-1-24 1,50-1-16,0-24 31,50 0-15,-1 0-1,26-25 1,-26 0-16,26 0 31,-26 0-31,-49-25 47,-25 0-31,1 0-1,24-24-15</inkml:trace>
  <inkml:trace contextRef="#ctx0" brushRef="#br2" timeOffset="70304.81">28823 2753 0,'0'50'47,"174"347"16,-174-372-48,-174-497-15,372 1018 0,-198-447 16,0 25 15,0-25-31</inkml:trace>
  <inkml:trace contextRef="#ctx0" brushRef="#br2" timeOffset="71200.39">28054 5507 0,'0'-25'31,"25"25"-15,49-75-1,100 26 1,-124 24 0,-26 25 15,-24 25-15,0 0-16,0 24 15,-49 26 1,-26-26-1,1 26 1,0-1 0,74-24-16,-25-26 15,50-24 17,24 0-17,26 0 1,-1 0 15,-49-24-15,49-1-1,-24 0-15,24-25 16,-49 50 0,-25-24 46,0-1-46,0 0-16</inkml:trace>
  <inkml:trace contextRef="#ctx0" brushRef="#br2" timeOffset="71808.02">28972 5383 0,'-25'0'15,"50"-25"95,24-25-110,-24-24 15,25-1 1,99-272 0,-25 149-1,-75 74 1,-24 49-1,-25 50 1</inkml:trace>
  <inkml:trace contextRef="#ctx0" brushRef="#br2" timeOffset="72615.56">29592 3894 0,'50'50'109,"-26"0"-93,1-1-16,-25 50 15,25-49 1,-25 24 0,0-49-1,0 0 1,0 0 15,0 0 16,0-1-31</inkml:trace>
  <inkml:trace contextRef="#ctx0" brushRef="#br2" timeOffset="73410.1">28997 5383 0,'24'0'62,"1"0"-46,0-25-16,74-50 15,1 26 1,-51-26 0,26 1-1,-1 24 1,-49 1 15</inkml:trace>
  <inkml:trace contextRef="#ctx0" brushRef="#br2" timeOffset="74300.5">29790 4787 0,'0'-25'0,"0"1"109,0-1-77,50 25-32,-25 0 15,-25-25 1,25 25-16,-1 0 31,1 25-15,-25 49-1,0-24 1,-25 0 0,-24-1-1,49-24 48,25 0-48,-1-25 1,1 0 0,-25 25-16,0 24 31,0-24-16,0 0 1,-49 24 0,-1-24-1,25-25 1,25 25 0,-49-25-1,-1 0 16,25 0-31,-49 50 0</inkml:trace>
  <inkml:trace contextRef="#ctx0" brushRef="#br2" timeOffset="74996.14">29096 5457 0,'50'25'63,"-26"0"-63,1 24 15,25 26-15,173 272 47,-173-297-31,-1-26-1,-74-24 142</inkml:trace>
  <inkml:trace contextRef="#ctx0" brushRef="#br2" timeOffset="75698.2">29766 5904 0,'24'0'47,"1"0"-47,-25 74 15,0 25 1,0-49-1,0-1 17,0 1-17,25-50-15,0 0 16,0 0 0,49-50-1,0 26 1,1-1-1,-26-25 1,-49 25 15,-24 1-15,-1 24 15,25 24 16,0 26-31,49-25-1,1 99 1,-25-25 0,0-25-1,0 26 1,-25-1-1,0-25 1,0 100 0</inkml:trace>
  <inkml:trace contextRef="#ctx0" brushRef="#br2" timeOffset="76682.87">29096 8731 0,'25'0'62,"0"-25"-46,-1 25 0,1-24-16,25 24 15,-25 0-15,24 0 31,-49 24 1,0 26-17,-25 0 1,1-1 0,-1 1-1,25-25 1,49 24-1,-24-24 1,50 25 0,-1-25-1,-74-1 1,0 1 31,-25-25-32,-24 25 1,-1-25-16,-24 25 31,24-25-15,50 25 0,50-25 30,-26 0-30</inkml:trace>
  <inkml:trace contextRef="#ctx0" brushRef="#br2" timeOffset="77310.81">29741 8930 0,'-25'0'31,"25"-25"47,0-25-78,25-49 16,24-50-1,100-248 1,149 50 0,-174 124-1,-99 173 1,0 1-1,-25 24 32,-25 25 31,50 0-62</inkml:trace>
  <inkml:trace contextRef="#ctx0" brushRef="#br2" timeOffset="77715.08">30460 6945 0,'0'-24'0,"25"24"47,0 49-31,0 1-16,-1 24 15,26 25 1,0 1 0,-26-1-1,1-25 1,0 1-1,-25-51-15,0 51 16,0-26 0,-50 1-1</inkml:trace>
  <inkml:trace contextRef="#ctx0" brushRef="#br2" timeOffset="78447.56">29989 8806 0,'49'0'157,"-24"0"-142,25-25-15,24-50 16,-24 26-1,0 24 1,-50 0 15,0 0 16,24 25-16,1 0-31,25 0 16,24 0-16</inkml:trace>
  <inkml:trace contextRef="#ctx0" brushRef="#br2" timeOffset="80044.88">30659 8136 0,'49'0'94,"-24"-25"-78,25 25-16,-1-25 15,-24 25 1,0 0 0,0 25-1,-25 0 1,0 0 0,-25 49-1,0-49 1,0 0-1,0 0 1,25-1 0,0 1 15,-24-25 578,-1 25-577,0-25-17,25 25 1,0 0-16,74-25 62,-49 0-46,25 0 0,49-25-1,-49-25-15,-1 50 16,-49-25-1,0 1 48,-25 48-16,1 26-32</inkml:trace>
  <inkml:trace contextRef="#ctx0" brushRef="#br2" timeOffset="80887.55">29716 8930 0,'0'-25'31,"25"25"-15,0 25-1,148 99 1,125 49 0,0-73-1,-174-1 1,-149-99 93,0 0-93</inkml:trace>
  <inkml:trace contextRef="#ctx0" brushRef="#br2" timeOffset="81481.92">31031 9153 0,'0'25'62,"0"24"-62,0 26 16,0-50-16,0 24 15,0 1-15,0 24 16,0-49 0,0 0 30,24 0-30,26-1 0,74 26-16,0-50 15,149 0 1,-223 0 0,-75 0 30,-25-50-30,25 26 0,-49-26-1,24 50 1</inkml:trace>
  <inkml:trace contextRef="#ctx0" brushRef="#br2" timeOffset="81764.11">31378 9475 0,'0'-24'47,"0"48"16,0 100-48,0 0-15,0 25 16,74 124-1,-49-174 1,25-24 0,-50-26-1,0 1 1,0 0 0,-124-75-1</inkml:trace>
  <inkml:trace contextRef="#ctx0" brushRef="#br2" timeOffset="82661.7">29691 8756 0,'50'0'62,"-25"0"-46,-1 0-16,26 0 15,49-25 1,-24 0 0,-51 25-1,1 0 1</inkml:trace>
</inkml:ink>
</file>

<file path=ppt/ink/ink3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9-22T07:47:07.336"/>
    </inkml:context>
    <inkml:brush xml:id="br0">
      <inkml:brushProperty name="width" value="0.05292" units="cm"/>
      <inkml:brushProperty name="height" value="0.05292" units="cm"/>
      <inkml:brushProperty name="color" value="#FF0000"/>
    </inkml:brush>
  </inkml:definitions>
  <inkml:trace contextRef="#ctx0" brushRef="#br0">25 0 0,'0'25'47,"0"124"-47,0-25 15,25 545 1,-25-247-1,0-124 1,-25-50 0,0-25-1,25 0 1,0 25 0,0 124 15,0-297-31,0-1 15,0 50 1,0 25 0,0 0-1,0 0 1,0 0 0,0-75-16,0 50 15,0-74 1,0-1-16,0 50 15,0-24 1,0-1 0,0 50-1,0-49 1,25 24 0,0 0 15,-1-49-16,1-1 1,0 26 0,-25-26-1,25-49 1,0 50 0,-25 24-1,24-24 1,1 24-1,25 1 1,-50-50 0,25 24-1,24 26 1,-24-26 0,0 1 15,0-50 0,-25 25-31,49-1 16,1 26-1,99 24 1,124-24 0,74 0-1,0-50 1,273-25-1,-446 0 1,396-74 0,-198 24-1,-49 26 1,-25 24 0,-26 0 15,-48-49-16,-175 49-15,75 0 16,-49 25 0,24 0-1,50 0 1,99 0 0,-25 0-1,25-25 1,-49 25-1,-26 0 1,-74 0-16,174 0 16,0 25-1,50 0 1,-26 0 15,-24 0-15,-25-1-1,0 1 1,99 50 0,-74-51-1,25 1 1,74 0 0,25 0-1,25 0 1,49-1-1,-99 26 1,223-50 0,50 0-1,-174 0 1,-297 0 0,-149-25 15,-50 0 47,25 1-78,-50-1 16,-24-149-1,24 25 1,1-24-16,-50-249 15,24-148 1,26 24 0,49 124-1,0 25 1,49-24 0,50 24 15,-24 174-31,-26 49 15,75-297 1,-99 198 0,0 0-1,-25 74 1,-25 51 0,0-1-1,25 74-15,-49 1 16,24 74-1,25 50 126</inkml:trace>
  <inkml:trace contextRef="#ctx0" brushRef="#br0" timeOffset="1894.92">12824 6052 0,'99'-24'78,"25"24"-62,75 0-16,-1 0 16,497 0-1,-50 0 1,-25 0 0,-75 0 15,-73 0-16,-75-25 1,24-50 0,1 75-1,173 0 1,298 50 0,-421-25-1,-76-50 1,-48-49-1,24-1 1,25 25 0,-25 1-1,74-26 1,-74 75 0,224 25 15,73 0-16,-49-25 1,-173 0 0,-25 0-1,-125 0 1,-123 0-16,173 0 16,174-99-1,-124 0 1,-199 24-1,-148 26 1,-50 24 0,25 0-1,24 0 1,1 0 0,0-74 15,-50 0-16,0 0 1,24-224 0,26-272-1,-50-174 1,-50-322 0,26 520-1,-26 125 1,0 74-1,1 49 1,-51-99 0,1 348-1,25 74 1,24 0 0,-24 0-1,-25 0 16,74 0-15,0 0 78,25 25-32</inkml:trace>
  <inkml:trace contextRef="#ctx0" brushRef="#br0" timeOffset="4380.55">12303 5730 0,'0'49'16,"-25"26"0,25-1-16,0 174 15,25 50 16,-25 49-15,-25 273 0,-74-148-1,49-249 1,26 0-16,-1 174 16,25-74-1,-25-51 1,0 1-1,-49 25 1,24-50 0,50 25-1,0-124 1,0-25 0,0 74-1,0 75 16,0-50-15,0-99 0,0 174-1,0-100 1,0-74 0,0-99-1,0 0 1,-25-50 78,-24 0-79,-1 25 1,-74-74-1,-99-1-15,-75 1 32,-123 0-17,-224-1 1,322 1-16,-346-25 16,73 74-1,125 0 1,-50 25-1,-25-50 1,149 50 0,-198-74-1,149 24 1,24-24 0,-25 24 15,51 26-16,-26 24 1,-25 0 0,-49 0-1,99 0 1,-74 0 0,223 0-1,0 0 1,50 0-1,-1 0 1,26 0 0,-1 0-1,-24 0 1,-199 24 0,223-24-1,174 25 157,74 0-172,100 25 16</inkml:trace>
  <inkml:trace contextRef="#ctx0" brushRef="#br0" timeOffset="6299.24">11782 12204 0,'0'25'15,"0"0"-15,0 49 16,25 199 0,25 124-1,-1 0 1,-24-50 0,-25-124-1,0-124 1,0-24-16,0-1 31,0 0-15,0 1-1,0-50 1,0 0 0,0-1-1,25 1 141,-25 0-140,25-25-16,-25 25 16,0 0-1,49-1 1,-24 1 0,0 25-1,0-25 16,-1-25-31,26 24 16,297 51 0,522 98-1,-200-148 1,-421-25 0,0 0-16,323 0 31,495-149-16,1018-123 1,570 98 0,-198 273-1,-1638 0-15,-371-49 16,-249-50-16</inkml:trace>
</inkml:ink>
</file>

<file path=ppt/ink/ink3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9-18T09:09:46.328"/>
    </inkml:context>
    <inkml:brush xml:id="br0">
      <inkml:brushProperty name="width" value="0.05292" units="cm"/>
      <inkml:brushProperty name="height" value="0.05292" units="cm"/>
    </inkml:brush>
  </inkml:definitions>
  <inkml:trace contextRef="#ctx0" brushRef="#br0">7789 3423 0,'-50'74'15,"0"75"1,1 0-16,-50 149 16,-1-1-1,51-148 1,24-74-1,25-26 1,-25-24 15,25-50 47,0 0-62,25-49-16</inkml:trace>
  <inkml:trace contextRef="#ctx0" brushRef="#br0" timeOffset="1144.85">7739 3473 0,'25'0'15,"0"74"-15,49 0 16,-24 26-1,24 24 1,1-50 0,-26 1-1,1-1 17,-50-49-17,0 24 16,0-24-31,0 0 16,49 25 140,-24 74-156,50 24 16,-26-98 0,26 24-1,-75-49 1,-50-74 46,25 49-46,0-50-16,25 25 31,-24 25-31,-1-49 16,25 24-16,0 0 15,-25 0 1,0-24 0,0 49-16</inkml:trace>
  <inkml:trace contextRef="#ctx0" brushRef="#br0" timeOffset="1757.02">7640 4018 0,'49'25'0,"-24"0"15,74 25 1,100-26-1,-149-24 1</inkml:trace>
  <inkml:trace contextRef="#ctx0" brushRef="#br0" timeOffset="2693.55">8905 3770 0,'25'-24'281</inkml:trace>
  <inkml:trace contextRef="#ctx0" brushRef="#br0" timeOffset="3913.77">9748 3249 0,'0'0'0,"-49"0"15,24 0 1,-25 0 0,-123 0-1,24 0 1,74 0-1,26 0 1,24 0 15,-25 0-15,-24 50 0,49-25-1,0-25 1,25 25 15,-25 24-15,1 26-1,-1 49-15,-74 223 32,-50 298-1,149-571-31,0 1 15,0-51-15,0 26 16,0-25 0,0 0 15,0 24-15,0-24-1,0 0-15,0 0 16,0 0-1,25-25 79,-1 0-78,26-25-16,49 25 15,125 0 1,-51-25 0,-123 0-1,-50 0 17,-25 25 30,0 25-46,-24-25-16,49 25 15</inkml:trace>
  <inkml:trace contextRef="#ctx0" brushRef="#br0" timeOffset="4344.18">9426 3894 0,'25'0'16,"-25"25"-16,0 0 15,24 0 1,-24 0-16,25-1 15,-25 26 1,25-25 0,-25 0-1,0-1 1,-25 1 0,0 25-1,1-50 1</inkml:trace>
  <inkml:trace contextRef="#ctx0" brushRef="#br0" timeOffset="4618.35">9401 3398 0,'25'0'109</inkml:trace>
  <inkml:trace contextRef="#ctx0" brushRef="#br0" timeOffset="5310.32">9798 4018 0,'0'25'125,"0"25"-109,0-25-16,0-1 16,0 51-1,49-1 1,-49-49-16</inkml:trace>
  <inkml:trace contextRef="#ctx0" brushRef="#br0" timeOffset="5941.72">10294 3746 0,'0'24'47,"50"51"-31,-26 49-1,26-75 1,-50-24 0,0 0-16,-25-25 47,0 0-32,-24 0 1,24-25-1,0 0 48</inkml:trace>
  <inkml:trace contextRef="#ctx0" brushRef="#br0" timeOffset="6245.57">10170 3572 0</inkml:trace>
  <inkml:trace contextRef="#ctx0" brushRef="#br0" timeOffset="7125.38">10468 3373 0,'49'0'31,"100"0"-16,25 0 17,-125-24-32,-24 24 15,-25-25 17,0 0-17,-25 25 1,0 25 15,25 49-31,0 174 16,75-24-1,49 98 17,-50-148-17,-24-75-15,-25 0 16,0-49-1,-50-50 17,0 24-17,-25 1 1,25-25 0,-49 0-1,-25 75 1,74-75 62,0 0-62,0 0-1</inkml:trace>
  <inkml:trace contextRef="#ctx0" brushRef="#br0" timeOffset="7878.02">12278 3696 0,'25'25'78,"25"-25"-63,24 74 1,25-74 0,-74 0-1,25 0 1,-50 25-1,25-25-15</inkml:trace>
  <inkml:trace contextRef="#ctx0" brushRef="#br0" timeOffset="8161.21">12452 4192 0,'0'25'0,"25"-25"16,0 49-1,74-49 1,-50 0-1,100 0 1,124 0 0,-174 0-1</inkml:trace>
  <inkml:trace contextRef="#ctx0" brushRef="#br0" timeOffset="8709.58">14287 3721 0,'0'0'0,"0"49"0,0-24 16,0 25 0,0 24-1,0-49 1,0 0 0,0-50 62,0-49-78,0 24 0,0-99 31,50 50-31,0 49 31,-25 25-31</inkml:trace>
  <inkml:trace contextRef="#ctx0" brushRef="#br0" timeOffset="9142.94">14461 3522 0,'124'348'47,"-99"-249"-47,-174-546 0,298 968 0,-149-471 15,0-1 1,0-73 46,0-51-62,0-123 16,25 123 0,-25 26-16,25-26 31,-1 75-15,1 0-1,0 0 1,25 50-1,-1 24 1,-24 26 0,0-26-1,0-24 1,-25-26 0,-25-24 46,25-24-62,-25-76 16</inkml:trace>
  <inkml:trace contextRef="#ctx0" brushRef="#br0" timeOffset="9421.79">15106 3621 0,'0'0'15,"50"75"-15,24 74 16,-24-25 0,-1-75-1,-49 26 1,-25-75 62,-24-124-78</inkml:trace>
  <inkml:trace contextRef="#ctx0" brushRef="#br0" timeOffset="9642.01">15032 2977 0,'0'24'94,"49"51"-78</inkml:trace>
  <inkml:trace contextRef="#ctx0" brushRef="#br0" timeOffset="10225.57">15404 3795 0,'25'0'0,"-25"-25"94,0 1-63,0-1-31,0-25 16,-25-24-1,25-26 1,0 76-16,25-1 16,49 25-1,0 25 1,-49 24 0,25 75-1,24 0 1,1 0-1,-75-99-15,0 0 16,0-99 78,0 24-94,24 25 15</inkml:trace>
  <inkml:trace contextRef="#ctx0" brushRef="#br0" timeOffset="12008.76">16966 2208 0,'0'-25'16,"-24"25"-1,-1 0 1,0-25-1,-25 25 1,26 0 0,-26 50-1,50-26 1,-25 26 0,25 24-1,25 1 1,49-1-1,75 125 1,-74-100 0,-26-25-1,-49-24 1,0 24 0,-25-49-16,-49 50 15,0-26 1,49-49-1,50 25 79,-1 25-94,-24 49 16,25 25-1,0 248 1,-25 124 0,50 397-1,24-471 1,0-274 0,-74-98-1,25-50 48,0 25-32,25-25-15,-50-25-1,74-25 1,0-24-1,-49 24 1,50-24 0</inkml:trace>
  <inkml:trace contextRef="#ctx0" brushRef="#br0" timeOffset="13142.13">17611 3448 0,'0'99'47,"0"50"-47,0-50 16,0 50-1,0-99 1,0-125 47,-24-74-63,24 50 15,0-25-15,-25-149 16,50 50-1,24 173 1,-24 50 15,0 0-15,0 0-16,49 124 16,25 124 15,-49-99-31,-1 50 15,1-100 1,-25-25 0,-25-49-1,-25-25 32,0 0-31,25-25 15,-25 1-31,1-1 16</inkml:trace>
  <inkml:trace contextRef="#ctx0" brushRef="#br0" timeOffset="13507.96">17686 3473 0,'25'0'94,"-1"0"-79,1 0 1,25 0-1,-25 0 1,-1 0 0</inkml:trace>
  <inkml:trace contextRef="#ctx0" brushRef="#br0" timeOffset="14342.08">18380 3026 0,'-25'-49'0,"-49"49"16,49 0-16,0 0 31,1 0-15,24 49 15,0 1-31,0 49 16,0 99-1,0-24 1,-25-50 0,25-25-1,0-49 1,0-25 62,25-25-47,24 49-15,1-49-1,-25 0 1,-25 25 0,24-25-1,1-25 1,0 25 0,0 0-1,0 0 1</inkml:trace>
  <inkml:trace contextRef="#ctx0" brushRef="#br0" timeOffset="14674.48">18604 3473 0,'24'0'31,"-24"24"-31,25 1 16,-25 50-1,0-1 1,0-24-1,25-1 1,-25-24 0,0-50 15,0-74-31</inkml:trace>
  <inkml:trace contextRef="#ctx0" brushRef="#br0" timeOffset="14845.59">18653 3051 0,'0'50'94,"-25"74"-94</inkml:trace>
  <inkml:trace contextRef="#ctx0" brushRef="#br0" timeOffset="15257.56">18951 3845 0,'0'-25'31,"0"0"-15,0 50-1,0 25 1,0-1 0,-25 1-1,25-25 16,0-1-31,0 26 16,-25-50 0</inkml:trace>
  <inkml:trace contextRef="#ctx0" brushRef="#br0" timeOffset="15806.98">19199 3249 0,'25'0'47,"-1"50"-31,-24-25-16,0 24 15,0-24 1,0 25 0,-49-50 15,24 0-16,-25-25 32,50-25-31,0 26-16</inkml:trace>
  <inkml:trace contextRef="#ctx0" brushRef="#br0" timeOffset="16061.25">19124 2853 0</inkml:trace>
  <inkml:trace contextRef="#ctx0" brushRef="#br0" timeOffset="17827.8">19496 2828 0,'50'49'63,"-25"-49"-63,25 25 15,-26-25 1,-24 124 62,25-25-62,0 50-16,25 25 31,-26-100-31,-24 25 16,0-49-1,-24 25 1,-51-26 0,26 1-1,-1-25 1,50-1-1,-25-24 95,-25 0-79,26 0-31,-1 0 16,0 0-1</inkml:trace>
  <inkml:trace contextRef="#ctx0" brushRef="#br0" timeOffset="18453.75">20712 3398 0,'0'50'32,"0"24"-17,-25-24-15,25-1 16,-50 1-1,1-25 1,49 0 62</inkml:trace>
  <inkml:trace contextRef="#ctx0" brushRef="#br0" timeOffset="19556.7">21134 3373 0,'0'0'0,"0"50"15,24-25-15,-24 24 16,25-24-16,0 0 16,-50-50 93,0-49-109,25 24 16,0-49-1,25 0 1,0 74 0,0 25-1,0 0 16,-1 25-15,1 0 0,50 99-1,-26-25 1,-49-50-16,25 26 16,0-26 15,-50-49 31,0-24-46,25-1 0</inkml:trace>
  <inkml:trace contextRef="#ctx0" brushRef="#br0" timeOffset="19974.57">21233 3448 0,'0'-25'31,"25"25"16,-1 0-31,26 0-1,-25 0-15,0 0 16,-1 0 0,1 0-1,0 0 1</inkml:trace>
  <inkml:trace contextRef="#ctx0" brushRef="#br0" timeOffset="20889.71">22101 2803 0,'0'0'0,"0"-25"16,-25 0-1,0 1 1,-24-1-1,-1 0 1,25 25-16,-24 0 16,-1 0-1,25 50 1,1-1 0,24 50-1,0-49 16,74 99-15,-74-50 0,0-49-1,0 49 1,-25-25 0,0-24-1,-24 24 1,49 1-1,0-26 1,0-24 47,25 0-32,-1-25-16,51 50 1,-50-50 0,-1 0-16,1 0 15,25 0 1,-25 0 15,24 0-15,-49 24-1,0 26 1,0-25-16</inkml:trace>
  <inkml:trace contextRef="#ctx0" brushRef="#br0" timeOffset="21522.76">22448 3076 0,'0'-25'16,"0"75"62,0 24-62,25 0-16,-25 50 15,0-49 1,0-26 0,-25-49 62,0 0-78,1-24 0</inkml:trace>
  <inkml:trace contextRef="#ctx0" brushRef="#br0" timeOffset="21817.65">22275 2505 0,'0'25'110,"0"25"-95</inkml:trace>
  <inkml:trace contextRef="#ctx0" brushRef="#br0" timeOffset="22305.65">22845 3324 0,'0'-25'15,"0"50"1,0 0 0,0-1-16,0 76 15,-25-26 1,25-49-1,-24 24 1,-1 1 0,25 25-1,25-51 1,24-24 0</inkml:trace>
  <inkml:trace contextRef="#ctx0" brushRef="#br0" timeOffset="23622.47">23217 2778 0,'0'25'16,"0"0"0,25 24-1,-25 1 1,0 0-16,0 74 15,0-75 1,0 26 0,0-26-1,0 26 1,0-51 46,0-48-46,25-26 0,0 50-1,-1-74 1,26-1 0,-25 26-1,0 49 173,-1 0-188,-24-25 15,0 0 17,25 25 93,-25-25-110,25 25 1,-25-25-16,-50 50 62,50 0-46,-49 25-16,24 24 16,-49 0-1,49-24 1,25-25 62,25 24-62,24-24-1,-24 0-15,99 99 31,-74-50-15,-26-49 0,1 0-1,-25 0 32,0-50-16,0 0-15</inkml:trace>
  <inkml:trace contextRef="#ctx0" brushRef="#br0" timeOffset="24738.79">23713 2456 0,'-25'0'15,"1"0"1,73 49 46,-24-24-46,25 49-16,74 1 16,0-75-1,-75 0 1,-49-25 15,0 0-15,0 50 31,0 99-32,-24 124 1,24-99-1,-25 25 1,25-50 0,0 24-1,0-48 1,0-26 0,-25-74 30,0 0 33,0 0-48,-24 0-31,24 0 15,-50-25 1,-24 25 0,74 0-1,25 25 17,0 0-17,0 49-15,0-24 16,0 0-1</inkml:trace>
  <inkml:trace contextRef="#ctx0" brushRef="#br0" timeOffset="25595.77">24805 2679 0,'0'-25'15,"0"50"32,0 124-31,0 0 0,24-50-1,-24-50 1,0 1-1,0-25 1,0 24 0,0-24 77</inkml:trace>
  <inkml:trace contextRef="#ctx0" brushRef="#br0" timeOffset="26215.27">24681 2927 0,'0'0'0,"24"0"47,26 25-31,-25-25 0,124 0-1,-25 0 1,-75-25-16,1 0 15,-25 25 1,-25-25 0,-25 25 31</inkml:trace>
  <inkml:trace contextRef="#ctx0" brushRef="#br0" timeOffset="28419.66">25946 2580 0,'-25'0'32,"0"0"-17,0 0-15,-49 0 16,24 24-1,1 51 17,24-50-17,25 49 1,-25-24 0,25 123-1,-25 100 1,25 0-1,50-74 1,-50-175-16,0 51 16,0-26-1,0 26 1,0-50 0,25-25 93,-1 49-93,1-49-16,25 25 15,-1-25 1,76 0-1,-101-25 1,-24 0-16</inkml:trace>
  <inkml:trace contextRef="#ctx0" brushRef="#br0" timeOffset="29570.38">26367 2505 0,'0'75'31,"0"24"-31,-24 174 16,24-25-1,0-149 1,0-49-1,0-26 1,0 51 15,0-50-15,0-1 0,0-48 46,49-26-46,-24-24-16,25 24 15,-26-24-15,51-26 16,-26 51 0,-49 24-1,-24 25 63,-1 25-62,0-25 0,0 0-1,0 25 1,25-1-1,0 26 1,0 24 0,25-49-1,-25 0 1,25-25 31,0 0-32,-25 25 17,0 0-17,0-1 32,25-24-31,-25 25-1,24-25 32,1 25-47,50 25 16,49 24 0,-50-49-1,-49-25 1,-50 0 46,0 0-46,-24 0 0,24 0-16</inkml:trace>
  <inkml:trace contextRef="#ctx0" brushRef="#br0" timeOffset="30354.12">26491 3274 0,'0'25'62,"0"0"-62,0 0 16,0 24-16,0-24 15,0 49 1,0-49-16,0 25 16,0-1-1,0 26 1,0-50 0,0 0 93,0-1-93,0-48 15</inkml:trace>
  <inkml:trace contextRef="#ctx0" brushRef="#br0" timeOffset="30939.68">27409 3150 0,'0'25'0,"0"0"16,0 49 0,0-24-1,0 24 1,0-24-1,0-25 48,0-1-63,25-24 16</inkml:trace>
  <inkml:trace contextRef="#ctx0" brushRef="#br0" timeOffset="31470.26">27781 2604 0,'0'25'31,"25"25"-31,49 124 15,-49-125 1,0 1 0,-25-1-1,0-24 1,0 25 0,0-25 15,-50-25-16,1 0 1,24 0 0,0 0 15,25-25 0,0-25-31,-25 25 16</inkml:trace>
  <inkml:trace contextRef="#ctx0" brushRef="#br0" timeOffset="31711.42">27781 2183 0,'0'25'78,"75"-1"-62</inkml:trace>
  <inkml:trace contextRef="#ctx0" brushRef="#br0" timeOffset="32786.4">28352 2232 0,'49'50'63,"-24"-50"-63,25 0 15,49 0 1,-99 25 312,25 99-312,24 49-16,1 26 15,-25 24-15,49 100 16,-49-125 15,-25-124-15,0-49 0,0 0-1,-25-25 79,-49 0-94,24 0 16,-24 25-16,-25-25 15,49 0 1,25 0 15,25-25 0,50-49-31</inkml:trace>
  <inkml:trace contextRef="#ctx0" brushRef="#br0" timeOffset="33803.24">28997 1712 0,'74'-25'62,"25"-25"-46,1 50 0,-100 25 15,24 198-16,-24 25 1,0 75 0,25-199-1,0-100 1,-25 1-16,50-25 31,24-49-15,-49 24-1,24 0-15,-49 0 32,0 50-1,50 248-15,49 124-1,-24-25 1,-26-74-1,-24 24 1,-25-198 0,0-74-1,-25-50 1,-49 49 0,49 1-16,-124-1 15,25 1 1,50-25-1,49-25 1,-25 0 15,26-99-15,-1 74-16</inkml:trace>
  <inkml:trace contextRef="#ctx0" brushRef="#br0" timeOffset="35121.44">6499 1786 0,'0'50'16,"0"346"15,-99 249-15,24-25-1,1-148 1,49-274-16,0 199 15,25 0 1,0 0 0,0-25-1,0-124 1,0-74 0,0-50-1,0-25 1,0-198 109,0-75-110,50 0-15</inkml:trace>
  <inkml:trace contextRef="#ctx0" brushRef="#br0" timeOffset="38268.51">6424 1836 0,'25'24'47,"25"1"-47,198 25 15,198-50 1,224-124 0,397 0-1,446 49 1,-670 26-1,-99-1-15,497-24 32,-497 24-17,694-99 17,-917 124-17,-298 25 1,249 25-1,197-25 1,-396 0 0,347-25-1,-347 25 1,50 50 0,98 0-1,249-50 1,-347 0-1,-51 0-15,125-50 32,99 25-17,-173 25 1,99 0 0,198 0-1,-75 25 1,-222 49-1,-150-24 1,-48-25 0,445 0-1,1-25 1,421 148 31,-695-73-32,1-25 1,-199-26-16,149 1 31,100-25-15,172 0 0,26 0-1,-174 0 1,-273 0-1,-49 0 1,24-49 0,26-1-1,24 0 1,-50 50 0,-24-25-1,-1 25 1,26 0-1,-1-74 1,-49 49 15,-25 0-15,25 25 0,198-99-1,50 25 1,-50-1-1,-124 51 1,-99-1 0,-24 25 15,-1 0-31,25 49 16,0 150-1,0-1 1,-25 100-1,-49 124 1,74-25 15,0-1-15,0-197-16,0 198 16,-25-25-1,0-75 1,25-49-1,0-49 1,0-50 0,50-75-1,-1 1 1,1 49 0,-1 124-1,75 173 1,-49-297-1,-75-74 1,0-75 125,-25 25-126,0 0 1,0 0-16,1 0 16,-76-25-1,-24 25 1,25 0-16,-124 0 15,-50 0 1,-124 25 0,-173-25 15,-199 50-15,-25 49-1,-496 25 1,620-99-1,25-25 1,25 0 0,99 0-1,50 0 1,25 25 0,-50 24-1,198-49-15,-297-25 16,-100-49-1,1-25 1,-373 74 0,-223 25 15,-74 0-15,49-124-1,273 50 1,224 74-1,-75 0 1,298 0 0,-50 0-1,-50 0 1,174 0 0,100 0-1,-26-25 1,199 25-16,-298 0 15,25 0 1,224 0 0,123 49 15,100-24-15,-1 25-1,1 24 1,24-74-1,50 25 64,-49-25-64,-26 25 1,-123 0-1,-75-1 1,124 1 0,174-25 202,0-25-202,24 1 0,-24 24-16</inkml:trace>
  <inkml:trace contextRef="#ctx0" brushRef="#br0" timeOffset="42186.83">19149 3125 0,'25'0'78,"0"25"-78,0 0 15,-25 0 1,24-25 0,-24 49-1,25 1 1,0 24-1,0-49 1,-25 0 0,-25 0 171,0 0-171,-24-25-1,49 24 1,-25-24 0,0 25-1,0-25 1</inkml:trace>
  <inkml:trace contextRef="#ctx0" brushRef="#br0" timeOffset="42595.1">19149 3001 0</inkml:trace>
  <inkml:trace contextRef="#ctx0" brushRef="#br0" timeOffset="47177.06">18777 4713 0,'25'49'31,"0"26"-31,24 49 16,1 25-1,24-50 1,-49-49-1,-25-26 48,-25-24-47</inkml:trace>
  <inkml:trace contextRef="#ctx0" brushRef="#br0" timeOffset="47916.14">18479 4738 0,'-74'74'15,"24"75"1,-24 173-1,99-222 1,49-1 0,100 25-1,0 0 1,-26-50 0,-73-49-1,24-25 1,75-124-1,-125 25 1,-49 0 0,-25 24-1,1 26 1,-1-51 0,-25 26-1,-24 0 1,-1-1-1,-49-24 1,50 25 0,0 24-1,24 50 1,-74 0 0,25 0 15,123 25 31,1 24-62</inkml:trace>
  <inkml:trace contextRef="#ctx0" brushRef="#br0" timeOffset="48799.82">23639 4713 0,'0'0'0,"25"0"15,-1 25-15,1 24 16,0-24-16,25 50 16,-50-51-1,0 1 1,-75 50 0,1-1 15,24-49-16,50 0 1,-25-25 0,25 24 15,50 1-15,24-25-1,1 0 1,-1 0-1,-49 0 1,0 0-16,25 0 16,-1 0-1,-24-25 1</inkml:trace>
  <inkml:trace contextRef="#ctx0" brushRef="#br0" timeOffset="49495.02">23614 4539 0,'-25'0'16,"0"0"-16,1-25 16,-51 25-1,1 0 1,24 75 0,25-1-1,25 1 16,-24-26-31,-1 1 16,25 49 0,0-24-1,74-1 1,25 75 0,50-25-1,-74-50 1,73-74-1,-23-25 1,-26-49 0,-25 0-1,-49-1 1,0-24 0,-25 49 15,0 1-16,-75-26 1,-98-49 0,24 99-1,25-24 1,-25-26 0,50 51-1,-224 148 16</inkml:trace>
</inkml:ink>
</file>

<file path=ppt/ink/ink3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9-25T06:13:08.174"/>
    </inkml:context>
    <inkml:brush xml:id="br0">
      <inkml:brushProperty name="width" value="0.05292" units="cm"/>
      <inkml:brushProperty name="height" value="0.05292" units="cm"/>
      <inkml:brushProperty name="color" value="#FF0000"/>
    </inkml:brush>
  </inkml:definitions>
  <inkml:trace contextRef="#ctx0" brushRef="#br0">943 2183 0,'0'-25'78,"0"-25"-62,0 26-16,0-1 16,0-50-1,24 51-15,-24-51 16,0 50 0,25 25 30,0 0-30,0 0 15,24 50-15,1 24 0,0-49-1,-26-25 1,1 0-16,0 0 47,-25-25-32,25 1 1,-25-51 0,0 26-1,0-1 1</inkml:trace>
  <inkml:trace contextRef="#ctx0" brushRef="#br0" timeOffset="466.2">1265 1712 0,'0'24'78,"0"26"-47,0-25-31,99 173 16,-24 1-1,-1-75 1,-24-75 15,-75-49 79,25-25-79,-25 1-31,25-1 16</inkml:trace>
  <inkml:trace contextRef="#ctx0" brushRef="#br0" timeOffset="1649.12">1563 1712 0,'-50'0'16,"25"0"-1,0 0 1,-24 0-1,24 0 1,25 24 156,0 1-141,0 0-15,25-25-16,24 0 31,1 25-15,24-25-1,-24 0 1,0 0-16,-1 25 16,-24-25-1,-25 24 48,0 1-48,0 0 1,-25 49 0,-49-24-1,49-50 1,-25 0 15,1 0-15,-26 0-1,51 0 1,48-50 62</inkml:trace>
  <inkml:trace contextRef="#ctx0" brushRef="#br0" timeOffset="2149.44">1960 1463 0,'0'25'32,"0"0"-32,74 174 15,-24-51 1,-1-24-1,-24-99 1,-75-50 93,26-24-109,-1 24 16</inkml:trace>
  <inkml:trace contextRef="#ctx0" brushRef="#br0" timeOffset="2649.79">1637 1563 0,'50'-25'63,"-25"0"-63,49 0 15,224-74 1,-26 0-1,-123 49 1,-50 1-16,-123 49 78,-1 0-62,0 0-1,0 24-15</inkml:trace>
  <inkml:trace contextRef="#ctx0" brushRef="#br0" timeOffset="3726.13">843 2009 0,'25'0'15,"0"25"1,-25 0 0,50 49-1,-26-24 1,1 24-1,0 1 1,0-26 0</inkml:trace>
  <inkml:trace contextRef="#ctx0" brushRef="#br0" timeOffset="4286.6">1042 2729 0,'0'24'31,"49"-24"0,199-74 1,100-125-17,73 75 1,125-24-1,-248 48 1,-249 51 0,-73 49 15,-1 0 31,0 0-46,0 0 0</inkml:trace>
  <inkml:trace contextRef="#ctx0" brushRef="#br0" timeOffset="5264.4">3175 1662 0,'0'-25'63,"0"-25"-48,50-49 1,-1-50 0,1-24-16,-25 24 15,-1 75 1,1 24-1,-25 25 1,0 0 0</inkml:trace>
  <inkml:trace contextRef="#ctx0" brushRef="#br0" timeOffset="5920.97">3225 1637 0,'24'25'15,"26"0"-15,-25 0 16,99 99 0,-50-100-1,25 26-15,-49 0 16,25-26 15,-51-24-31,1 0 31,-25-148 79</inkml:trace>
  <inkml:trace contextRef="#ctx0" brushRef="#br0" timeOffset="6526.37">3597 744 0,'24'50'31,"1"-1"-31,0 51 16,25 48 0,24-48-1,-24-51 1,-50-24-16,-25-25 78</inkml:trace>
  <inkml:trace contextRef="#ctx0" brushRef="#br0" timeOffset="7200.4">3497 769 0,'0'-25'47,"25"-24"-31,25 24 0,-1-25-1,1 50 1,-25-25-1,0 25 1,-25 25 78,0 0-79,0 0 1,-25 0-16,0-1 16,0 1 15,0 0 0,25 0-15,0 0-1,0-1 1,-24-24 0,24 25-1</inkml:trace>
  <inkml:trace contextRef="#ctx0" brushRef="#br0" timeOffset="8368.9">3820 943 0,'25'0'32,"24"0"-17,1 0 1,0 0-1,-26 0 1,26 0 0,-25 49-1,-25-24 1,-25-25 15,0 25-15,0-25-1,1 0 1,-1 0 0,-25-99-1,1 49 1,73 0 15,26 26-15,99-51-1,-75 1 1,-49 74 0,0 0 46,0 25-46,-25-1-16,0 1 31,0 0-31,0 0 172,24 0-156,1-1-1,-25 1-15,0-50 94,0 1-78,0-1-1</inkml:trace>
  <inkml:trace contextRef="#ctx0" brushRef="#br0" timeOffset="8838.82">4142 670 0</inkml:trace>
  <inkml:trace contextRef="#ctx0" brushRef="#br0" timeOffset="9780.24">4142 471 0</inkml:trace>
  <inkml:trace contextRef="#ctx0" brushRef="#br0" timeOffset="10181.69">4465 868 0,'49'50'0,"-24"-1"16,25 1-16,-50-25 15,-25-100 48,0 26-63,0-26 15,1 26 1,-26-100 0,25 99-1,25 26-15</inkml:trace>
  <inkml:trace contextRef="#ctx0" brushRef="#br0" timeOffset="11131.16">4440 571 0,'0'0'0,"50"49"0,-1 26 16,26-1 0,-1 0-1,-74-49 17,0-74 46,-25 24-63,25 0-15,0-25 16,0 26 0,0-26-1,0 25 1,0 0-1,25 25 48,-25 25-47,25 0-1,0 25-15,-1-26 31,1-24-15,0 0 31,25 0-31,-25-74-1,-25 49-15,0-74 16,0 0-1,0 24 1,0 50 15,-25 25-15,-25 0 15,25 0-15,25 25-16,0 50 15,0-51 1,25 51 0,25-1-1,24 1 1,1-1 0,-1 1-1,-49-75 1,-50 0 46,0 0-46,0 0 0,1 0-1,-51 24 1,50 1-16</inkml:trace>
  <inkml:trace contextRef="#ctx0" brushRef="#br0" timeOffset="14362.54">3994 1488 0,'24'25'62,"1"49"-62,0-49 16,25 25-1,-26 24 1,26 1 0,-25-1-1,0-49 1,-25-75 62,-25-49-62,25 25-1,0 24-15,0-24 16,0 24 0,25 50-1,-25-25 1,0 0 15,24 25-15,-24-24-1,0 48 63,-24 1-78,24 25 16,0-25-16,-25-25 16,50 24 140,-25 1-140,74 0-16,25 25 15,-24-25 1,-51-25 46,1 0 32,-25-50-78,25 25-16,-25 0 15,0-49 1,25-1 0,-25 51-1,25 24 1,-1-25-1,1 25 1,25 0 0,-1 74-1,51 1 1,-26-26 15,-74-24 16,0 0-31,0 0-1,-25-25 32,1-25-31,-1 25-1,0-50-15,25 1 16,0-26 0,0 50-1,25-24 1,24-26 15,-24 51-31,-25-1 16,0 0-1,25 50 64,0 0-64,-25 24 1,25 1-16,24 24 15,-24-49 1,0-25 0,24-25 31,-49-24-32,50-26 1,-50 1-1,0 49 1,0 0 0,-25 25 15,25 25 63,0 25-94,25-26 15,-25 1 1,0 0 0,50-25-16,-26 25 31,1-25-16,0 0 1,0-25 0,0 0-1,-25-49 1,0 49-16,0 0 16,0-74-1,-25 49 1,0 26-1,25 48 79,50 26-78,-26-25-16,1 0 15,25-1 1,-25-24-16,24 25 16,-49 0 77,-25-25-77,25 25 0,0-50 46,0-25-46</inkml:trace>
  <inkml:trace contextRef="#ctx0" brushRef="#br0" timeOffset="16263.62">5407 868 0,'25'75'47,"25"24"-31,74 99-1,-25-123 1,-74-51 0,0 1-1,-50-50 32,25-49-31,-25 24-16,0-74 15,25 75 1,0 24 15,0 0-31,0 0 31,0 1-31,0-1 16,0 74 62,0-24-62,-25 0-16,25 49 15,-24-49 1,24 0 0,0 0-1,24-25 17,76-50-17,-26-24 1,1 24-1,-51 25 1,1 1 62,-25-1-78,-25 0 78,1 25-62,-1 0-16,0 0 31,0 0-15,-25 74-1,26-24 1,24 24 0,0-24-1,24-50 1,-24 25-16,25-25 16,0 0-1,0-25 1,0-49-1,-25-1 1,-25 26 0,0 49-1,50 0 48,-25 24-48,25 1 1,0-25 0,24 0-1,-24 0 1,-25-25-16,25-24 16,-25-1-1,0-74 1,-75 25-1,1-50 1,24 75 0,50 123 62,0 1-78,50 24 15,24 199 1,-24-198 0,74 24-1,-50-25 1,-24-74-16,-25 0 16,24 0-1,-24-99 1,0 25-1,-25-26 1,0 51 0,25 49 46,0 0-46,24 49-1,-24-49-15,0 0 16,-25 25 0,0 25 15,-50-25-15,1-1-1,-51 1 1,51 0-1,-1 0-15</inkml:trace>
  <inkml:trace contextRef="#ctx0" brushRef="#br0" timeOffset="16962.62">3746 2704 0,'49'0'46,"224"-25"-30,322-174-16,894-272 16,-373 248-1,-695 99 1,-396 99 15,-50 0-15,1 25-1,-1 0 1,0 0 15,0 0-15,0 0-16</inkml:trace>
  <inkml:trace contextRef="#ctx0" brushRef="#br0" timeOffset="32426.48">2853 5060 0,'-25'0'47,"0"0"-16,0 0-15,0 0 0,1 0-1,-1-25 1,-25 25 0,-24 0-1,24 25 1,25 0-16,-24-25 15,24 25 1,-25 24 0,25 1-1,25 0 1,0 24 0,0-24-1,0 24 16,50 50-15,-25-50 0,0-74-1,-1 25 1,1-25 0,50 50-1,-26-1 1,26-49-1,-1 0 1,-24-49 0,24-26-1,1 1 1,-51 49-16,51-24 16,-50-26-1,-25 1 1,0 49-1,0-25 17,0 1-17,0 24 1,-25 0 15,-25-24-15,1 24-1,24 0 1,0-25 0,0 50-1,25-24 1,-25 24 0,1 0 30,-1 0-30,0 49 0,0-49-16</inkml:trace>
  <inkml:trace contextRef="#ctx0" brushRef="#br0" timeOffset="33772.26">893 7665 0,'-25'0'16,"0"0"-16,1 0 47,-1 0-32,0 24 1,0 51 0,-24-1-1,24 1 1,25-26-1,0 1-15,0 0 16,49 24 0,-24-49-1,0 0 1,49 24 0,-24 1-1,49-50 16,-74 25-31,25-25 16,24-75 15,0 1-15,-49-1 0,-25 26-1,0-1 1,-25-24-1,-99-1 1,75 26 0,-1-1-1,1 0 1,-1 26 0,25 24 15,0-25-16,-24 25 1,-1-25 0,-24 25 15,49 0-15,50 0 30,0 74-30</inkml:trace>
  <inkml:trace contextRef="#ctx0" brushRef="#br0" timeOffset="35062.41">620 10592 0,'0'-25'16,"-49"25"30,24 25-30,0-1 0,25 51-1,0-26 1,0 26 0,0-50-16,0-1 15,50 51 1,-26-26-1,51 26 1,-1-1 0,-49-49-1,0 0 1,0-25 0,49-25-1,0 0 1,-24 0-1,-50-24 17,0-1-17,25-24 1,-25 24 0,0 25-1,0 1 1,0-1-1,-50-25 1,25 25 0,-49-49-1,-25 0 1,49 74 0,1-50-1,24 50 1,0 0-1,25-25 17,-25 25-1,0 0-15,25 25 62,25 0-63,25 24-15</inkml:trace>
  <inkml:trace contextRef="#ctx0" brushRef="#br0" timeOffset="36166.4">2232 13146 0,'-24'0'0,"-1"0"16,0 0 15,25 25-31,-50 50 15,75 98 17,74 75-17,1-74 1,-26-75 0,0-49-1,-49-25 1,50-1-1,-26-24-15,26-49 16,-26 24 0,-24 0-1,-25 0 1,0-24 0,-49-50-1,-26-1 1,-49 1 15,74 25-15,1 49-1,24-25-15,-25 1 16,-24-1 0,24 25-1,-24 1 1,24 24-1,1 0 1,24 0 0,0 0 15,0 0-15</inkml:trace>
  <inkml:trace contextRef="#ctx0" brushRef="#br0" timeOffset="37255.44">4266 10988 0,'-124'25'15,"100"0"1,-51 25 0,26 24-1,24 1 1,0-26 0,25 26-1,50-26 1,-26-24-16,26 0 15,24 0 17,26-1-32,-26-24 31,25-49-15,-24-26-1,-1-98 1,50-75-1,-99 173 1,-25 1 0,-50-1-1,1 26 1,-26-26 0,1 26-1,-1 49 1,51 0-16,-51 25 15,26-1 17,-1 1-17,25 0 1,25 0 31</inkml:trace>
  <inkml:trace contextRef="#ctx0" brushRef="#br0" timeOffset="38273.72">4986 7541 0,'-75'24'16,"1"26"-1,-1 24 1,-24 1-1,74-50-15,25-1 16,-24 26 0,24 24-1,0 1 1,74-1 0,0 1-1,75-1 1,25-24-1,24-50 17,-148 0-32,49-75 31,-49-73-15,-50-101-1,25 76 1,-25 98-1,0 51 1,0-26 0,-50 25-1,0 25 1,-49-25 0,25 25-1,24-24 1,-24 24-1,24 0 17,25 0-32,1 0 62,-1 0-46,25-25-1,-50 0-15</inkml:trace>
  <inkml:trace contextRef="#ctx0" brushRef="#br0" timeOffset="39436.17">2604 5779 0,'-24'0'31,"-1"25"-31,-25 50 16,-123 123-1,-100 75 1,74-124 0,51 0-1,73-50 17,1 50-17,24-100 1,25 26-1,0-26 1,25 1 0,-24-25-1,24 24-15,0 1 16,-50-25 0,50 0-1,-50 24 1,26 1-1,-26-25 1,0 49 0,-24-24 15,24-1-31,1 26 16,-26-1-1,1-24 1,49-50-1,25 24 157</inkml:trace>
  <inkml:trace contextRef="#ctx0" brushRef="#br0" timeOffset="40490.03">1067 8260 0,'-25'0'0,"0"25"46,0 74-30,-74 75-16,25 74 16,-26 49 15,26-24-15,24-50-1,50-148 1,0-26-1,0 1-15,-24-25 16,24 49 0,0-49-16,0 25 15,0 24 1,0 1 0,0-26-1,0 1 1,0-1-1,0 1 17,0-25-32,0 74 15,0-25 17,0-24-17,0 24 1,0-49-1,0 0 1,0 0 203</inkml:trace>
  <inkml:trace contextRef="#ctx0" brushRef="#br0" timeOffset="41588.79">719 11212 0,'25'0'0,"0"25"16,49 49-1,-24 0-15,24 174 16,26 100 0,24 49 15,-25-25-15,0-25-1,-25-124 1,1-99-1,-75-74 1,0-1 0,0-24 62,49 25-78,-49-25 15,25 24-15,0 1 16,25-1 0,-1-24-1,-24 25 17,0-25-17,0-25 1,0 0-1,-1 24 1,1-24 0,0 0-1,0 0 1,0 0 0,24 0-1,-24 0 63,-25-24 16,0-26-78,0 25-1,0-49 1,25 24 0</inkml:trace>
  <inkml:trace contextRef="#ctx0" brushRef="#br0" timeOffset="42539.14">2604 13444 0,'0'25'32,"-24"-25"-32,48-25 62,51-124-46,49-24-16,25 24 15,198-248 1,-25 75 0,-197 148-1,-101 124 1,-24 1-1,0 24-15,-24-25 32,24 1-32,0-26 15,0 26 17,24-1-17,1 0 1,0 26-1,0-26 1,0 25 0,-1 0 15,26-49-15,24 0-1,-49 24 1,0 50-1,-25-25 110,25 0-125,-25 1 16,25-76-16</inkml:trace>
  <inkml:trace contextRef="#ctx0" brushRef="#br0" timeOffset="43717.77">4539 10244 0,'0'25'47,"0"0"-31,0 0-16,0 24 15,0 26 17,0-26-32,25 1 31,-25-25-16,0-50 64,0 0-79,0 0 15,-25-123 1,25-100-1,0-25 1,25 0 0,-25 124-1,0 50 1,0 49 0,0-24-1,0 24 1,0 25-1,0 1 1,25 24 47,-25-50-63,25 0 15,-1 1 1,-24-1-1,50-24 1,0 24 0,-26-49-1,1 24 1,0 1 0,-25 0 15,0 49-31,0-25 15,0 25 95,0 1-95</inkml:trace>
  <inkml:trace contextRef="#ctx0" brushRef="#br0" timeOffset="45168.44">4812 7565 0,'-25'-24'109,"0"-1"-93,-24 0-16,24-25 15,-49 1 1,-1-1 0,75 25-1,-25 1 1,-49-26-1,0-24 1,-1-1 0,1 1-1,-1-1 1,26 1 0,-26-25-1,26-1-15,-26-24 16,1 50-1,24 0 1,50 49 0,0 0 15,-24 25-15,-26-74-1,-49-1 1,74 26-1,-25-1 1,1 0 0,-1 26-1,0-26 1,26 0 0,-1 26-1,25-1-15,-50-25 16,1 0-1,49 1 1,-50 24 0,50 0-1,-25 25 1,25-25 62,-25 1-62</inkml:trace>
  <inkml:trace contextRef="#ctx0" brushRef="#br0" timeOffset="52238.26">8558 3696 0,'0'0'0,"49"124"0,50 149 15,-74-124 1,50-1-1,-51-73 1,-24-150 31,0-24-31,0-198-1,-99-100 1,50 149-1,24 173-15,25 1 16,25 49 0,-1 25 15,26 0-15,49 74-1,-24 26 16,49-1-15,-99 0-16,49 0 16,0 25-1,-24 25 1,-25-99 0,-50-50 77,0-50-77,0 25 0,25-24-16,0-26 15</inkml:trace>
  <inkml:trace contextRef="#ctx0" brushRef="#br0" timeOffset="52587.5">9426 3349 0,'49'0'32,"-24"24"-17,50-24 1,49 0-1,-50-24 1,-24-1 0,-50 0-1,0-25 1,49-49-16</inkml:trace>
  <inkml:trace contextRef="#ctx0" brushRef="#br0" timeOffset="52901.71">9897 2778 0,'0'25'15,"50"25"-15,-26 74 16,76 124 0,49 148-1,-149-321 1,49-25 0,-49-26-1,-25-24 16,-24-49-31,-75-51 16</inkml:trace>
  <inkml:trace contextRef="#ctx0" brushRef="#br0" timeOffset="53752.37">8483 2654 0,'-99'99'16,"-99"224"-1,-100 24 1,25 50 0,149-75-1,99-49 1,50-50 15,49-99-31,125 50 16,123 49-1,100-74 1,-25-99 0,99-125-1,248-247 1,0-75-1,-173-25 1,-274 1 0,-197-125-1,-150 248 1,-49 50 0,-75-49 15,50 148-16,75 99 1,-26-24 0,50 24-16,-74 50 15,-124-25 1,-224 100 0,-24-1-1,49 25 1,50 1-1,25-1 1,173 0 0,150-99-1,24 25 48</inkml:trace>
  <inkml:trace contextRef="#ctx0" brushRef="#br0" timeOffset="68261.47">11063 6648 0,'-25'-25'47,"0"25"-31,0 0-16,-24 0 15,-26 0 1,1 0-1,0 74 1,-1 1 0,1-1-1,-1 75 17,75-99-17,0 24-15,25 25 16,25-49-1,-25 24 1,49 1 0,-49-51-1,49 51 1,-24-26 0,24 1-1,1-50 1,24 0-1,0-50 1,0-74 0,-74 75-1,-25-26 1,0 1 0,0 0-1,-49-1 1,49 26-1,-50-26 1,25 1 15,-25 24-15,-24 25 0,0 0-1,24 1 1,25-1-1,0 25 1,1 0 0</inkml:trace>
  <inkml:trace contextRef="#ctx0" brushRef="#br0" timeOffset="69481.48">8384 8409 0,'-50'49'16,"1"-24"-1,-26 25 1,1 24 0,24 1-1,26-26 1,24 26 0,0-1-1,24 25 1,26-74-16,0 74 15,24-24 1,0-1 0,-24-24 15,24-1-15,1-24-1,-26-25 1,100-74-1,-74-1 1,-1 1 0,-49 24-1,-25-74 1,25 75 0,-25-51-1,-100 1 1,26 25-1,0-1 1,24 1 0,0 74 15,-24-25-15,24 25-1,-24 0 1,0 25-1,-1-25 1,50 0 0,1 0 15,24 25 0</inkml:trace>
  <inkml:trace contextRef="#ctx0" brushRef="#br0" timeOffset="70714.89">8210 11584 0,'-24'0'15,"-1"0"1,0 0-16,0 0 15,-24 25 1,24-1 0,25 26-1,0 24 1,0 26 0,0-76-1,49 76 1,26-26-1,-1 0 1,1-24 0,-26-25 15,1 0-15,24-25-1,1-25 1,24-99-1,-25 74 1,-49-49 0,0 25-1,0-1 1,-25 1 0,0 49-16,-50-49 15,-24-1 1,24 1-1,-24-1 1,-1 26 0,26 49 15,-1-25-15,25 25-1,-24 0 1,49 50-16,-50-26 15,50 1-15,-74 0 16,24-25 0,50 25-1</inkml:trace>
  <inkml:trace contextRef="#ctx0" brushRef="#br0" timeOffset="71825.87">9971 13841 0,'-74'0'16,"24"25"-1,-49 24 1,25 26-1,-1-1 1,75-24-16,-74 49 31,74 0-31,25 1 32,49-1-17,1-50 1,-26 26-1,75 24 1,-49-25 0,-1-74-1,1 0 1,-1-74 0,-24 0-1,24-26 1,0 26-1,1 0 1,-26 49-16,-49-50 31,0 1-15,-49 24 0,-1-24-1,-24-1 1,-1 1-1,1 24 1,0 1 0,-51-26-1,76 51 1,-50-26 15,74 50-31,0 0 16,-25 0-1,26 0 1,98-25 31</inkml:trace>
  <inkml:trace contextRef="#ctx0" brushRef="#br0" timeOffset="72846.75">12154 11658 0,'-74'-25'15,"-1"25"1,1 0 15,-50 50-15,74-25-16,-24 49 15,24 25 1,1-24 0,24 49-1,50 0 1,49 0 0,50-50-1,-49-24 1,24 74-1,0-99 1,149-25 0,0-99-1,-74-1 17,-100 26-17,-49 0 1,-25-26-1,-74-49 1,-1 75 0,1 24-1,-1-24 1,1 0 0,-25 49-1,49 0 1,-49 25-1,24 25 1,51-25 0</inkml:trace>
  <inkml:trace contextRef="#ctx0" brushRef="#br0" timeOffset="73515.87">12452 8756 0,'-74'0'15,"49"25"1,-50 74 0,1 50-1,24 49 1,50-49-1,100-50 1,-26 1 0,100-1-1,-50-50 1,-25-49 0,0-49-1,0-26 1,-49 1-1</inkml:trace>
  <inkml:trace contextRef="#ctx0" brushRef="#br0" timeOffset="73759.91">12328 8830 0,'0'0'0,"-25"0"16</inkml:trace>
  <inkml:trace contextRef="#ctx0" brushRef="#br0" timeOffset="74630.28">12378 8682 0,'24'0'15,"26"24"1,-25-24-16,124 100 16,-75-51-1,0 26 1,1 24 15,-50-49-15,24-1-1,1 26 1,-1-1 0,-24 0-1,-25-24 1,0 0 0,0-26-16,0 1 46,-25 25-30,25-25 15,-24-25 32,-26-100-63</inkml:trace>
  <inkml:trace contextRef="#ctx0" brushRef="#br0" timeOffset="75755.03">10641 7317 0,'-74'25'31,"-1"0"-31,-49 25 15,-322 198 1,173-100 0,-49 1-1,24-25 1,50-49 15,124-1-15,74-74-1,25 25 64,-24 25-64,24-50 1,0 24 93,0 26-93,1-25-16,-1 0 15,-25 24 1,-24 26 0,74-51-1</inkml:trace>
  <inkml:trace contextRef="#ctx0" brushRef="#br0" timeOffset="76844.87">8285 9103 0,'0'25'16,"0"25"0,0-25-1,0 49 1,25 0 0,-25 26-1,24 48 1,-24 1-1,25 0 1,-25-25 0,0-74-1,0-1 1,-25 26-16,1-1 31,-1-24-15,25 24-1,-25 1 1,25-26 0,0 26-1,0-51-15,0 51 16,0-26 0,-25 26-1,0-26 1,1 26-1,24-26 1,0 1 0,0 0-1,-25-26 17,25 26 14,0-25-30,0 25 0,0-26-1,-25-24 110,0 0-93</inkml:trace>
  <inkml:trace contextRef="#ctx0" brushRef="#br0" timeOffset="77979.33">8384 12154 0,'25'0'16,"0"0"30,24 25-46,-24 50 16,74 73 0,-49-24-1,24-49 1,-49 24 0,99 75-1,-50-75 1,-24-50-1,-25 26 1,0-1 0,0-24-1,-1 0 1,26 24 15,-25-49-15,49 49-1,-24 1 1,-25-1 0,24-24-1,1-1 1,-1 1 0,1 49-1,0-74-15,24 99 16,0-50-1,-74-49 1,25 0 0,-25 24-1,50-49 1,-75 0 78,0 0-94,25-24 15,-49-51 1,24 75 0,25-49-16</inkml:trace>
  <inkml:trace contextRef="#ctx0" brushRef="#br0" timeOffset="79067.94">10344 14213 0,'0'0'0,"24"0"109,1 0-109,0 0 16,74-124-1,124-50 1,25-49-1,75-99 1,-50 24 0,-174 174-1,-49 50 1,-26 24 0,1 25-1,50-24 1,-51 49-1,26-25-15,-50 0 16,25 25 0,0-25 31,-1 25-32,-24-25 63,25 25-46,-25-24-32,25 24 15,-25-25 63</inkml:trace>
  <inkml:trace contextRef="#ctx0" brushRef="#br0" timeOffset="80394.03">12303 11857 0,'0'-25'78,"0"-25"-62,0-24-16,0-1 15,0-73 1,0-26 0,-25-25-1,-24-24 1,49 149-16,-25 24 15,25-49 1,0 25 0,0 24-1,0-24 1,0 24 15,0-24-15,0 24-1,0 25 1,0-49 0,0-1-1,0 26 1,0 24 0,0-25-1,0 25 1,0-24-1,0-1 1,0 1 0,0-1-1,0 25 1,0 0 15,25-49-15,0 24-1,-1 50 79,-24-24-78,25 24 124,0 0-124</inkml:trace>
  <inkml:trace contextRef="#ctx0" brushRef="#br0" timeOffset="85278.19">9376 7218 0,'-25'0'94,"1"0"-63,-1 0 0,0 0-15,25 25-16,0 0 31,0 0-15,0-1-1,0 1-15,50 0 31,24 25-31,-24 24 32,74 0-17,-100-49 1,-24 0 0,-24-25 46,-1 0-46,-25 0-16,1 0 15,-26-50 1,1-49 0,-1 50-1,75-26 16,0 50-15,0-24 0,0 24-1,0 0 1,25 25 0,-25-25-1,25 25 1,0 0-1,0 0 1</inkml:trace>
  <inkml:trace contextRef="#ctx0" brushRef="#br0" timeOffset="86458.13">7739 10071 0,'25'0'47,"-25"25"-31,0-1-1,25 51 1,-25-50 0,0-1-16,24 51 15,-24-1 1,50-24 0,-50-1-1,50-49 16,-26-24-15,101-26 0,-101 25-1,-24 0 32,0-24-16,-74-1-15,-1-24 0,1-1-1,74 100 79,50 99-78,-1 25-16,26 99 15,-1-124 1,-74-74 0,-25-26 93</inkml:trace>
  <inkml:trace contextRef="#ctx0" brushRef="#br0" timeOffset="87387.41">9203 12650 0,'0'25'47,"0"25"-47,0-1 16,0 1-1,0 24 1,0-49 0,24-25-1,26 0 1,124 0 0,-100 0-16,25 0 15,-74 0 16,-50 25 48,0-25-64,1 0 1,-1 25-1,0 0 1,25-1 78</inkml:trace>
  <inkml:trace contextRef="#ctx0" brushRef="#br0" timeOffset="87778.26">9103 12650 0,'25'0'62,"0"0"-46,0 0-16,49-24 15,1-1 1,-1-25-16,75-24 16,-100 24-1,-49 25 1,0-24-1,25 24 1</inkml:trace>
  <inkml:trace contextRef="#ctx0" brushRef="#br0" timeOffset="88792.46">12353 10492 0,'0'-24'31,"0"-1"1,25 0-32,74-25 15,0 50 1,-74 0 0,-25 25 46,-25 50-46,-25-1-1,50-24 1,0-26 0,50-24 30,-25 0-46,24 0 16,-24 0-16,50 25 16,-26 0-1,-24 0 1,-25 24 0,0-24-1,0 25 16,-25-25-15,-74 49 0,49-24-1,-24-1 1,0-24 0,49-25-1,50-25 32,-1 25-47</inkml:trace>
  <inkml:trace contextRef="#ctx0" brushRef="#br0" timeOffset="89828.15">11237 13643 0,'49'-25'94,"-24"-25"-94,25 50 15,-26 0-15,51 0 31,-26 25-15,26 74 0,-26 0-1,-49-49 1,-49 0 0,-26 24-1,26-24 1,49 24-1,25-74 126,74-50-141,25 50 16,0-24-1,124-1 1,-149 0 0,-74 25-16,-25-25 46,-25 25-30,25-25 0,-25 25-1,25-24 1</inkml:trace>
</inkml:ink>
</file>

<file path=ppt/ink/ink3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9-25T06:15:02.956"/>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4142 2232 0,'-24'0'62,"-26"0"-62,25 0 16,0 0 15,1 0-31,-26 0 16,-24 25 0,24 0-1,0 0 1,26 0 15,-26 24-15,0-49-1,25 50 1,-24 24 0,49-24-1,-25-1 1,0 26-1,25-50-15,0 24 16,0 1-16,0 24 16,0-49-1,0 25 1,25-1 0,25 1 15,-26 0-16,26-26 1,-25 1 0,-25 0-1,25-25 1,49 25 0,1-25-1,-26 0 1,26 0-1,24-25 1,-50 25 0,1-25-1,24-24 1,1-26 15,-50 26-15,-1-1-1,-24 25 1,25 0 0,-25-24-1,0-1 1,0 1-16,-25 24 16,25-50-1,-24 1 1,24 49-1,0-49 1,-25 49 0,0-25-1,-25 1 1,26-1 0,-1 0 15,25 26-16,-25 24 1,0 0 31,0 0-31,25-25-1,-24 25 32</inkml:trace>
  <inkml:trace contextRef="#ctx0" brushRef="#br0" timeOffset="2705.61">1811 5879 0,'0'-25'16,"-25"25"15,0 0-31,-24-25 16,-1 25-1,25 0 1,-25 0 0,1 0 15,-26 25-16,26 25 1,-1-1-16,-24 50 31,49-74-15,0 25 0,-24-1-1,-1 26 1,25-1-1,25-49-15,0 25 16,-25 24 0,1 0-1,24 1 1,0-26 0,24 1 15,-24-25-16,25 24 1,25-24 0,-25-25-1,-1 25 1,26-25 0,24 25-1,-24-25 1,49 0-1,-74 0-15,49 0 16,-24 0 0,25-50-1,-1-24 1,75-25 15,-124 74 0,24-50-15,1 26 0,-50-1-16,25 1 15,-1-26 1,-24 1 0,0 24-1,0 1 1,0-1-1,-49 0 1,24 1 0,-25 24-1,50 0 1,-49-24 15,-1 49 0,25-25-15,1 25 0,-1 0-1,0 0-15,0 0 16,-49-25 0,24 0-1</inkml:trace>
  <inkml:trace contextRef="#ctx0" brushRef="#br0" timeOffset="6607.14">3671 10071 0,'-25'0'94,"-24"0"-63,24 25-31,0-25 16,-25 49-16,-24 26 15,0-26 17,24-24-32,25 0 15,25 24 1,0 1 0,-25 24-1,1-24 1,24 24-1,0-24 1,0 0-16,0-26 16,49 100 15,-24-74-31,25 24 16,-1-24-1,1 0 1,-1-1 15,51 26-15,-76-50-1,26-25-15,0 49 16,24-24 0,-24-25-1,-1 0 1,1-50-1,49-24 1,0 24 0,-24-24-1,-26 24 1,1-49 0,-25 25-1,0-1 16,-25 26-15,0-26 0,0 26-1,-75-51 1,1 51 0,24-26-1,1 51 1,24-1-1,0 0 1,-25 0 0,26 25-1,-1-25 1,0 1 0,-25-1-1,26 25 1,-1 0 31,0 0-47,25-25 15,-25 25 1,0 0 0,1 0-1,-1 0 1,0 0 62,25-25-62,-25 25 30</inkml:trace>
  <inkml:trace contextRef="#ctx0" brushRef="#br0" timeOffset="8681.12">6350 7045 0,'0'-25'31,"-25"25"-15,0 0 0,1 0-16,-26 0 15,-24 0 1,24 49 15,-24 1-15,-1 0-1,26-26 1,-26 26 0,25 0-1,50-26-15,-24 26 16,-1 0-1,0 24 1,0 0 0,0-24-1,25 24 1,0 26 0,0-51-1,25 26 1,25-1-1,-1-24 17,26 24-17,74 50 17,-124-99-32,24-25 15,50 50 1,-49-50-1,74 0 1,-25-75 0,0 1-1,-24-1 1,-26 1 0,1-25-1,-25 49 1,-25-24 15,0-1-15,0 26-1,-50-26 1,25 1 0,-49-1-1,-25 1 1,74 24-1,0 26 1,-24-1 0,24-25-1,0 50 1,-25 0 0,26 0-1,-76 0 16,26 0-15,49 0 0,0 0-1,1 0 32,24-25 63</inkml:trace>
  <inkml:trace contextRef="#ctx0" brushRef="#br0" timeOffset="14163.57">6226 13395 0,'0'-25'0,"-25"25"47,0 0-32,-24 0 1,24 25-16,0-1 15,0 51 1,-24-50 0,24 24-1,0 1 1,0 24 0,25 1-1,0-26 1,0 75 15,25-99-31,50 149 31,-1-50-15,0-50 0,1-24-1,-1 24 1,-24-24-1,-25-25 1,24-25 0,1 0-1,24 0 1,-24-25 0,-1 0-1,1 0 1,24-74 15,-24 74-15,-25 0-16,49-49 15,-24-1 1,0 1 0,-50-75 15,0 100-16,0-26 1,0 1 0,-75-1-1,1 1 1,24 0 0,-24 24-1,24-24 1,0 49-1,1-25 17,-26 25-17,26-24 1,-1 24 0,1 0-1,24 0 1,0 25-1,0 0 17,0 0-32,1 0 15,-26 0 1,-24 25-16,24 0 16,-24 49-1,24-49 1,0 25 15,26-50-31,-1 25 31,25 24-15,-25 1 0,25-25-1</inkml:trace>
  <inkml:trace contextRef="#ctx0" brushRef="#br0" timeOffset="16471.29">6176 8285 0,'0'25'31,"0"24"-31,0 125 16,0 24 15,-24-24-15,24-25 0,0 24-1,0 75 1,0-148-16,0 48 15,0-24 1,0 0 0,0 50-1,0-50 1,0-49 0,0-1-1,0 100 1,0-50-1,0 24 1,0-24 15,0 0-15,0-74 0,0 74-1,-25 75 1,0-75-1,0 0 1,0-50 0,1 0-1,-1 26 1,0-26 0,25 50-1,0-49 1,0 24-1,-25-25 1,25 1 15,0-1-15,0 0 0,0 1-1,0-26 1,25 75-1,-25-49 1,0-26 0,0 26-1,25-26 1,-25-24 0,0 25-16,0-25 15,25 49 1,-25 1-1,24-26 1,-24-24 15,0 25-15,25-26 0,-25 1-1,0-149 141</inkml:trace>
  <inkml:trace contextRef="#ctx0" brushRef="#br0" timeOffset="21848.01">4043 11063 0,'25'49'47,"0"-24"-47,49 75 15,1 48 1,24 51 0,-25-26-1,1-73 1,24 48 15,-25 51-15,25-75-1,-24 25 1,-50-124-16,49 49 16,1 0-1,-1 26 1,0-26 0,1 0-1,-26-24 1,-24 0-1,0-26 1,25 26 0,-1 0-1,1-26 17,-50 1-17,49 0 1,-24 0-1,50 49 1,-26-49 0,-49 0 15,25-25 16,-25 25-32,25-25 1,0 0 0,-25 25-16,24-1 78,-24 26-63,25-50-15,0 25 16,0 24 62,0-24-62,0 0-16,-75-50 78,0-24-62,-24-1-1,-50-124 1,0-49-16</inkml:trace>
  <inkml:trace contextRef="#ctx0" brushRef="#br0" timeOffset="23449.05">4167 10269 0,'-25'0'15,"50"-25"95,0-24-110,25-50 15,-1-1 1,125-197 0,-1 24-1,-123 149-15,24-25 16,1 0 0,-1 75-1,1-50 1,-1 49-1,-24 1 1,-1 24 0,1-49-1,-25 49 17,0 1-17,-1-1 1,26-24-1,0-1 1,24 26 0,0-26-1,1-24 1,-26 25 0,-24-1-1,0 26 1,0-1-1,-25 25 17</inkml:trace>
  <inkml:trace contextRef="#ctx0" brushRef="#br0" timeOffset="29631.01">3522 3001 0,'0'0'0,"-25"0"16,25 25 0,-24 0-16,-51 74 15,1 0 1,-1 1 0,51-51-1,-76 100 1,26-50-1,0 50 1,-1-74 0,26-1-1,-26 0 1,1 26 0,-26-1-1,51-25 1,-1 1-1,1-26 1,-26 75 0,1-25-1,24 1 1,-24 49 15,49-75-15,-25 0-1,1 1 1,-1-1 0,1 25-1,-1 1 1,0 24 0,50-100-1,-24 51 1,-1-50-1,25-1 1,0 26 93,0-25-93,-25-25 0,25 49-1,0-24 1,-25-25-16,25 25 16,-25 25-1,25-25 1,0 24 15,-24-24-15,24 0-16</inkml:trace>
  <inkml:trace contextRef="#ctx0" brushRef="#br0" timeOffset="31248.85">1339 6772 0,'25'24'47,"0"26"-47,-25-25 15,74 49 1,-24 50 0,0 0-1,-1 50 1,26 0-1,-1 49 1,-24 0 0,-25-124-1,49 1 1,-49-51 0,0 26-1,24-1 1,1 0 15,-25-49-31,-25 25 16,49-1-16,-24 26 15,74 49 17,-99-99-32,50 49 15,24 0 1,1 51-1,-26-51 1,26 25 0,-26-24-1,26-1 1,-50-24 0,-1 24 15,1-49-16,25 49 1,-1 25 0,-49-24-1,50-1 1,-25-24 0,24 24-1,-24-24 1,-25-25-1,25 24 1,25 51 0,-26-100-1,1 49 1,-25-24 31,25 0 0</inkml:trace>
  <inkml:trace contextRef="#ctx0" brushRef="#br0" timeOffset="32679.98">3944 2505 0,'0'75'47,"0"-26"-47,0 26 15,25 24 1,0-49 0,-25-26 31,24-24 62,1-24-93</inkml:trace>
  <inkml:trace contextRef="#ctx0" brushRef="#br0" timeOffset="36093.24">1389 5928 0,'0'25'140,"0"0"-124,0 0 0,0 74-1,25 75 1,0-26 0,-1-24-1,-24-99-15,25 0 16,-25 0-1,50-25 1,-1 25 0,26-25-1,-25-25 1,-50-25 0,24 1-1,1-26 16,-25 50-15,0 1 0,-49-1-1,-1 25 17,25 0-17,-25 25 1,-24 24-1,49 1 1,0-25 0,25-1-1</inkml:trace>
  <inkml:trace contextRef="#ctx0" brushRef="#br0" timeOffset="40805.37">3597 10567 0,'0'25'78,"0"-1"-62,0 26-1,24-25-15,-24 24 16,0-24 0,25 25-16,0-50 78,0-25-78,0 0 15,24 25 1,-24 0 0,25 0-1,-25 0-15,-1 25 32,1 0-17,-25 24 1,0 1-1,0-25 1,0 24 0,-25-24-1,1 0 1,-26-25 0,25 25-1,0-25 1,1 0 62</inkml:trace>
  <inkml:trace contextRef="#ctx0" brushRef="#br0" timeOffset="41421.79">3473 10542 0,'0'-25'78,"49"25"-62,-24-49-16,0 24 16,24-25-1,-24 25 1,-25 1 0</inkml:trace>
  <inkml:trace contextRef="#ctx0" brushRef="#br0" timeOffset="67399.89">9699 6548 0,'-25'0'0,"0"-24"31,-25-1-15,-24 25-1,24 0 1,-24 0 0,24 49-1,1 1 1,-26 24-1,51-49-15,-1 50 16,0-1 0,0 1-1,25-1 1,0 0 0,50 75 15,-25-124-31,49 74 31,0-24-15,-24-26-1,24-24 1,1 0 0,74-25-1,-1 25 1,101-50-1,-150-50 1,-50 1 0,-24 24-1,0-49 1,49-99 0,26-50-1,-51 99 16,-24 0-15,-25 99 0,0 1-1,-25 49 1,0-25 0,-24 0-1,-26 0 1,26-24-1,-26 24 1,1 0 0,24 25-1,-24 25 1,24-25 0,-49 50-1,49-26 1,1 1 15,-1 25-15,25-25-1,1-1 1,24 1 0,-25-25 15</inkml:trace>
  <inkml:trace contextRef="#ctx0" brushRef="#br0" timeOffset="68842.83">7590 3423 0,'-25'0'31,"1"0"-15,-1 0-1,-25 0 1,1 50 0,-26 24-1,26-24 1,24 24-1,0 1 1,0-1 0,25-24-1,0-26-15,0 26 16,0-25-16,0 49 16,50-24-1,-25-1 1,49 1-1,-24 0 17,24 24-17,25-74 1,0 0 0,100 0-1,-125-50 1,1 1-1,-1-26 1,75-49 0,-50 0-1,0-74 1,-74 123 0,-25 26 15,-25-1-31,1-24 31,-26 49-15,25-25-1,-49-24 1,-1 49 0,51 0-1,-26 25-15,0-24 16,-24-1-1,-1 25 1,1 0 0,24 0-1,-24 25 1,0-1 0,-26 76-1,26-26 1,74-49 46</inkml:trace>
  <inkml:trace contextRef="#ctx0" brushRef="#br0" timeOffset="70056.87">4366 2778 0,'24'0'47,"26"25"-31,-25-25-1,49 50 1,1-1 0,73 26-1,101 24 1,48-25-1,-173-24-15,50 49 16,-75-49 0,0-1-1,75 26 1,99-1 0,0 0-1,-50 26 1,-124-75 15,-49-25-15,24 49-1,25-24 1,-24 25 0,-1-50-1,-49 24 1,25-24-1,-26 0 1</inkml:trace>
  <inkml:trace contextRef="#ctx0" brushRef="#br0" timeOffset="71344.46">8136 4142 0,'25'50'62,"0"0"-46,24 24-16,-24-24 16,74 123-1,-24 75 1,24 25 0,25-74-1,-50-26 1,-24-98-16,-25 49 31,24-50-15,26 50-1,-26-25 1,-24-24 0,0-1-1,25-24 1,-1 24-1,26 25 1,-26-74 0,-24 0 46,0 0 79,-25 0-126,0-1 17,25-24-32,24 75 15,26-26 1,-51 1 0,1-50-1,-25 25 126</inkml:trace>
  <inkml:trace contextRef="#ctx0" brushRef="#br0" timeOffset="73263.55">9475 7516 0,'-24'25'32,"-26"49"-17,25 0 1,-24 26 0,-26-1-1,50-25 1,-24 1-1,24 24 1,-49-25 0,74-24-1,-75 49 1,25-24 0,-24 24-1,0 0 1,24 25-1,0-50 1,-49 125 0,50-50-1,-1 0 1,25-1 0,-49-24-1,-1 25 1,-24 149-1,25-75 1,-25 50 15,-1 25-15,26-199 0,-1 99-1,1 26 1,0-51-1,-1 1 1,-49-25 0,99-100-1,-24 26-15,-26 49 16,1-50 0,0 1-1,24 24 1,25 0 15,-24 25-15,-1-25-1,25-74 1,0 0-16,1 49 16,-1 1-1,0-26 1,-25 26-1,25-1 1,-24 0 0,-1 1-1,25-50-15,1 49 16,-1-49 0,25 0-1,-25 0 1,25-1-1,0 1 17,0 0-17,0 0 48,-25-25 93,25-25-140,0 0-16</inkml:trace>
  <inkml:trace contextRef="#ctx0" brushRef="#br0" timeOffset="74817.5">6127 7169 0,'25'-25'62,"-1"0"-46,1-25-16,50-49 31,-26-124-15,50-75-1,1 25 1,-1 1 0,-25 48-1,-24 26 1,-1 74-16,-24-25 15,25-25 1,-25 100 0,24 0-1,-24 24 1,0-25 0,25-24-1,-26 50 1,1-1-1,0-49 17,25 24-17,-1-24 1,-24 50 0,0-26-1,-25 26 1,49 24-1,1-74 1,-50 49 0,25 25-1,0 25 157</inkml:trace>
  <inkml:trace contextRef="#ctx0" brushRef="#br0" timeOffset="75816.35">7739 3497 0,'0'-24'93,"25"-1"-93,0 25 16,-25-25 0,24 25-1,1 0 1,0 74 0,-25-24-1,0 49 1,0-24 15,0-50-31,0-1 16,-25 26 15,0-50-31,50 0 94,0-25-94,25-24 15,24-1 1,-24 0 0,-50 25-1,25 50 95,-1 25-110</inkml:trace>
  <inkml:trace contextRef="#ctx0" brushRef="#br0" timeOffset="76952.32">9649 6871 0,'0'0'0,"0"-25"16,0 0-16,0-24 16,0-1-1,74-24 1,-49 24-16,0 25 15,0 25 17,0 0-1,-25 50-15,0-1-1,0 26 1,-50-1-1,25-24 1,50-50 47,0 0-48,0 0 1,-1 0-1,1 0-15,25 0 16,-75 0 47,25 25-48,-50 0 1,26 24-1,-1-24 1,0 0-16</inkml:trace>
  <inkml:trace contextRef="#ctx0" brushRef="#br0" timeOffset="87462.68">6325 13618 0,'25'25'31,"-25"-1"-16,0 26-15,0-25 16,0 24 0,-25 1-1,0 24 1,-49 26 15,49-51-31,50-49 156,0 0-156,0 0 16,24 0-16,75 0 16,124-49-1,-149-1 1,-74 50 15,-50 0 79,1 0-95</inkml:trace>
  <inkml:trace contextRef="#ctx0" brushRef="#br0" timeOffset="88026.66">6474 13717 0,'0'74'15,"0"50"1,0-74 0,0 49-1,0 0 1,0-24 0,25 24-1,0-24 16,-25-51-15,0 1 0,0-74 124</inkml:trace>
  <inkml:trace contextRef="#ctx0" brushRef="#br0" timeOffset="103425.06">5854 7640 0,'0'0'0,"25"0"110,0 0-95,-1 0-15,51-75 16,-1 26 0,-49 49-1,-25 25 157,0-1-156,0 26-16,0 0 15,0 24 1,0 0 0,0-24 15,0 24-15,0-49-1,0 0-15,0 25 16,0-25 15,0-50 141,25 0-156</inkml:trace>
  <inkml:trace contextRef="#ctx0" brushRef="#br0" timeOffset="104124.59">6003 7838 0,'25'-25'125,"24"1"-125,-24 24 15,0-25-15,0 0 31,-1 25-31,1 0 79</inkml:trace>
  <inkml:trace contextRef="#ctx0" brushRef="#br0" timeOffset="112633.23">14932 1191 0,'25'0'32,"0"49"-17,0-24 1,49 74 0,1 75-1,24 74 1,-50-74-1,-49-125-15,25-24 16,-25 0-16,0-75 125,0 25-125,0-24 16</inkml:trace>
  <inkml:trace contextRef="#ctx0" brushRef="#br0" timeOffset="113454.93">14808 1240 0,'0'-25'0,"25"1"15,25-1 1,24-25 0,25-24-1,-49 24 1,0 25-1,-1 25 1,1 0 0,24 50-1,-49-50 1,0 50 0,0-1-1,0 26 1,-1-26-1,-24 1 1,0-25 0,-49 24-1,-1-24 1,50 0 0,-25-25-1</inkml:trace>
  <inkml:trace contextRef="#ctx0" brushRef="#br0" timeOffset="114444.66">15900 1637 0,'0'-25'93,"-25"0"-77,0 1-16,-49-76 16,-1-24-1,51 50 1,24 49 0,0 0 15,0 1-16,24 24 17,1 0-1,0 24-15,0 51-1,0-50 1,-25-1-1,0 1 1,0 0 0,-25 0-1,25 0 1,-25-25 15,25 24-15,25-24 31,49 25-32,25-25 1,1 0 0,-51 0-1,-24 0 1</inkml:trace>
  <inkml:trace contextRef="#ctx0" brushRef="#br0" timeOffset="114960.01">16570 1538 0,'-25'-25'0,"0"25"16,25-50 0,-50 50-16,50-49 15,-99-50 1,49 24-1,-24 1 1,49 49 0,-24-25-1,-1 1 1,50 24 0,25 25 140</inkml:trace>
  <inkml:trace contextRef="#ctx0" brushRef="#br0" timeOffset="115725.52">16743 1414 0,'0'-25'16,"0"-25"-16,-25 50 15,1-74 1,-26 0-1,50-1 1,0 50 0,0 50 62,50 0-63,-26 0-15,51 24 16,-1-24 0,-24-25-1,24-25 17,-49-49-17,-25 24 1,0-74-1,0 75-15,0-26 16,-25 1 0,50 173 46,25 0-62,49 125 16,-50-125-1,-24-25 1,-25-123 62,25-1-78,0 25 16,24-24-16</inkml:trace>
  <inkml:trace contextRef="#ctx0" brushRef="#br0" timeOffset="116223.61">17537 719 0,'-25'0'15,"-25"0"1,1 50 0,-1 24 15,50-24-16,0-25-15,0 0 16,25-1 0,74 51-1,-24-1 1,49-24 0,-25 24-1,-74-49 1,-25 0 15,-99 24-15,24 1-1,26-25 1,-26 0 0,25-1-1,-24 26 16,49-50-31</inkml:trace>
  <inkml:trace contextRef="#ctx0" brushRef="#br0" timeOffset="116881.04">14387 2530 0,'0'0'0,"25"25"15,74 24 1,223-24 0,249-25-1,123-74 1,199-75-1,-273 50 1,-396 49-16,-26-24 16,-173 74-1,-25-25 17</inkml:trace>
  <inkml:trace contextRef="#ctx0" brushRef="#br0" timeOffset="122752.43">1885 3721 0,'50'0'62,"-25"25"-62,-1 24 16,26-24-16,24 49 15,-74-49 1,25-25 0,-25 25-1,50 0 1,-25 24 0,-1-24-1,1-25 16</inkml:trace>
  <inkml:trace contextRef="#ctx0" brushRef="#br0" timeOffset="123517.15">2183 3547 0,'0'25'31,"49"0"-31,1 49 16,0 1-1,-1-51 1,-24 26-16,49 0 16,1-50 15,-26-25-31,-24-50 16,-25 26 15,0-26-16,-25 1 1,-49-1 0,49 51-1,-24-1 1,-26 0 0,26 25-1,-1-25 1,0 25-1,26 25 1,-1 0 0,25 0 31,0-1-32,0 1 32,49 0-31</inkml:trace>
  <inkml:trace contextRef="#ctx0" brushRef="#br0" timeOffset="125056.21">1463 9277 0,'0'-25'78,"25"0"-62,0 25-16,0 0 15,-25-24-15,49 24 16,-24 0-16,25 0 16,0 0-1,-50 24 32,0 1-31,0 50-1,0-1 1,0-24 0,0 24-1,-25-49 1,50-25 31,-1 0-32,1 0 1,74-75 0,-24 26 15,-50 24-16,-25 0 17,0 0-17,-25 1 1,0-26 0,25 25-16</inkml:trace>
  <inkml:trace contextRef="#ctx0" brushRef="#br0" timeOffset="125686.21">1786 8855 0,'0'25'31,"25"0"-15,0 24-1,-25 1 1,0 25 0,49-75 62,1 0-63,-25 0-15,-1 0 16,26 24-16,-25-24 16,-25 25 46,0 0-46,-25 0-1,0 0 1,0-25-16,1 24 16,-1-24-1,0 0 32,25-49-16,0 24-15,0 0 0</inkml:trace>
  <inkml:trace contextRef="#ctx0" brushRef="#br0" timeOffset="126064.46">1761 8806 0,'0'-25'47,"25"25"-16,25 0-31,49-75 16,-74 75 15</inkml:trace>
  <inkml:trace contextRef="#ctx0" brushRef="#br0" timeOffset="128018.26">4490 8806 0,'0'-25'62,"0"0"-46,24 25-1,1-25 1,0 25 0,0 0 15,-25 25-31,0 0 16,0 24-1,0 26 16,-50-1-15,50-49-16,50-25 125,-25-25-125,24 0 16,-24 1-16,25-26 15,-26 25 1,-24 0 0,25 1 15,-25-1 16</inkml:trace>
  <inkml:trace contextRef="#ctx0" brushRef="#br0" timeOffset="128668.48">4762 8359 0,'0'25'62,"0"25"-62,25-26 16,0 1 0,25-25-1,-1 0 1,1-25-1,-25-24 1,-25-1-16,0 25 16,0 1-16,0-51 15,25 100 79,-1 25-94,-24-1 16,25-24-1,25 74 1,-25-49 0,-25-25-1,24 49 1,1-49-1,-25 24 1,25-24 0,-25-50 15</inkml:trace>
  <inkml:trace contextRef="#ctx0" brushRef="#br0" timeOffset="130103.5">3870 12576 0,'-25'0'31,"25"-50"-15,0 26 15,25-26-31,74-24 16,-50 49 15,-24 0-15,0 25-1,0 0 1,0 50 0,-25 24-1,0-24 1,0 49-1,0-74 1,0-1-16,0 1 16,49-50 93,-24 1-109,0-26 16,24 25-1,-24-24 1,-25 24 0,0-25-1,0 25 1,-49 25-1</inkml:trace>
  <inkml:trace contextRef="#ctx0" brushRef="#br0" timeOffset="130653.87">4068 12229 0,'0'-25'31,"25"0"-15,24-25 0,26 1-1,-26-26 1,1 75-1,-25 0 1,0 25 0,-25 25-1,0 74 1,0-99 0,0 24-1,0-24 1,24-25 62,1-25-78,25-24 16,-1-26-1,100-24 1,-99 49-1,-50 26-15,-50-1 32,25 25-32</inkml:trace>
  <inkml:trace contextRef="#ctx0" brushRef="#br0" timeOffset="131710.82">6400 9748 0,'0'50'47,"24"-1"-47,-24 1 15,50 49 1,-25-24-1,0-1 1,-25-49 15,0-50 16,0 0-31</inkml:trace>
  <inkml:trace contextRef="#ctx0" brushRef="#br0" timeOffset="132432.35">6697 9624 0,'0'0'0,"-25"0"0,1 0 16,-1 0-16,-25 0 31,-24 25-31,49 25 31,25-26-15,0 1 0,25 25-1,24-1 1,26 1-1,24 24 1,25-24 0,-74-25-1,-50 0 1,0 24 0,-50-24-1,0 0 1,26-25-1,-51 0 1,50 0 0,-49-50-1,49 1 1,25-51 0,25 1-1,25 25 1,-26-1-1,-24 51 1</inkml:trace>
  <inkml:trace contextRef="#ctx0" brushRef="#br0" timeOffset="133416.01">8607 10220 0,'0'49'47,"0"-24"-31,0 0-16,0 24 15,25 26 1,0-50 0,-25-1-1,25-24 48,-25-49-63,0 24 15</inkml:trace>
  <inkml:trace contextRef="#ctx0" brushRef="#br0" timeOffset="133919.03">8830 10071 0,'25'0'31,"0"0"-15,0 0-16,0 0 16,-1 0-1,-24 25 17,0 24-17,0 26 1,0-26-1,25-49 64,25 0-79,49-49 15,0-1 1,1 0-1,-51 50 1,-49-24 0,-25 24-1,-24-25 1</inkml:trace>
  <inkml:trace contextRef="#ctx0" brushRef="#br0" timeOffset="135466.73">8731 4614 0,'0'49'78,"50"-24"-62,-50 0-16,25 24 15,24 26 1,1-1-1,-25-24 1,-25-25 0,0-50 31,0 0-32,24 25-15,1-25 16</inkml:trace>
  <inkml:trace contextRef="#ctx0" brushRef="#br0" timeOffset="136099.82">8979 4415 0,'0'50'31,"0"-25"-31,0 49 16,50-24-1,-25-1 17,0-24-32,-1 0 31,51 0-15,-26-25-1,-49-25-15,25 0 16,-25-49-1,0 49 1,-25 25 15,1 0-31,-1 0 16,-25 0 0,1 49-1,24 1 1,25 24-1,0-24 1,0 0 15,0-25-15,0-1 0,0 1-1,-25 0 16</inkml:trace>
  <inkml:trace contextRef="#ctx0" brushRef="#br0" timeOffset="137066.32">6276 5110 0,'0'25'78,"24"-1"-62,1 26-16,0-25 16,49 49-1,-74-24 1,0-25-16,25-1 16,-25-48 93,0-1-109,25-25 16,-25 25-16</inkml:trace>
  <inkml:trace contextRef="#ctx0" brushRef="#br0" timeOffset="137747.42">6449 4986 0,'0'49'63,"0"-24"-63,0 0 15,25 25 1,-25-26-1,50-24 17,24-49-17,-24 24 1,-1 0-16,-24-49 16,-25 24-1,-25 1 1,-24-1-1,24 25 1,25 50 47,0 25-48,74 74 1,1 0-1,-26-25-15,26 50 16,-1-50 0,-49-74-1,-25-1 1,25-24 31,0-24-32</inkml:trace>
  <inkml:trace contextRef="#ctx0" brushRef="#br0" timeOffset="139250.29">5283 2753 0,'-24'0'0,"-1"-49"15,25 24 17,0 0-17,0 0 1,0 0-1,0 1 1,25 24 0,-1 0-1,26 0 1,-25 24-16,24 26 16,-24 25-1,0-51 1,-25 51-1,0-1 1,0-49 15,-25 74-15,25-74 0,0 0-1,25-25 32,49-50-31,1-24-1,-50 49 1,-25 0 0,24 0 15,1 1-16,-25-26 1,0 25-16</inkml:trace>
  <inkml:trace contextRef="#ctx0" brushRef="#br0" timeOffset="139832.74">5755 2431 0,'0'-25'15,"-25"25"1,0 0-16,-25 0 16,-24-25-1,49 25 1,0 25-1,1 25 1,24-26 31,0 1-31,99 74-1,-25-49 1,-24 25-1,-25-51 1,-25 26 0,0-25-1,-25 24 1,0-24 0,0-25-1,0 0 1,1-49-1,24-75 1,24 24 0,1 51-1,50-26 1,-1 26 0,-49-1-1</inkml:trace>
  <inkml:trace contextRef="#ctx0" brushRef="#br0" timeOffset="146264.37">18554 1463 0,'50'0'94,"24"25"-78,25 0-1,224 25 1,-26-50 0,-173 0-1,-99 0 1,-50-25 31,0 25-32,25-25-15,-49 0 16,-1 0 0</inkml:trace>
  <inkml:trace contextRef="#ctx0" brushRef="#br0" timeOffset="146730.68">19025 1191 0,'0'0'0,"25"0"0,25 49 16,74 26-1,24-1 1,-48 0 0,-76-24-1,-24 49 17,0-74-17,0 0 1,0 0 15,-49 0-31,-26 49 16,51 0-1,-1-24 1,50-50 15,49 0-15,0-74-1</inkml:trace>
  <inkml:trace contextRef="#ctx0" brushRef="#br0" timeOffset="149530.78">19869 1687 0,'0'25'15,"24"-25"16,1 0-15,25-50 0,-25-25-1,-25 1 1,0-50 0,-25 25-1,-50-25 1,1 74-1,24-24 1,-24 24 0,74 149 31,0 25-32,25 50 1,74 248-1,25-50 1,-50-50 0,-24-247-16,-25-26 15,-25-24 1,-50-50 46,25-24-62,-24-51 16,-1-24-16,-24-173 16,24-1-1,50 149 1,0 124 15,0-24-15,25 49-1,25-50 1,24 25 0,0 50-1,1 25 1,-50-1 0,-25 26-1,-50-100 48,50 0-48,0-49 1,0 24-16,25 1 16,0 24-1,24 25 16,-24-25-15,49 25 0,-49 0 62,0 0-78,-25 25 15,25-25 1,-25-25 47,25-25-63,-25 26 15,0-26 1,0 25-16,0 0 15,-50-24-15,50-1 16,-25 50 0,25 25 31,0 49-47,0 1 15,0-1 1,50 1-1,24-1 1,-24-74 0,24 0-1,1-74 1,-26-1 0,-24 1 15,-25 24-31,0 25 15,0 1 1,-25 24 15,0 0-15,1 0 0,24 24-1,0 76 1,0-1-1,49-25 1,51 1 0,-1-51-1,0 1 1,149-149 0,-99 50-1,-25-75 1,-99 99-1,-1-24 1,-24 24 0,-24 26-1,-1-1 1,-50 25 0,26 0-1,-26 74 1,75-24-1,0 24 1,25 1 0,50-26-1,-26-24 1,50-25 15,1-149-15,-51 0-1,-49-49 1,-49-75 0,-51-25-1,26 174 1,0 75 0,74 24-1,0 99 32,49 75-47,50 149 16,-24-50-1,24-74 1,-24-100 15,-26-74-15,26-25-1,-1-173 1,-74 24 0,0 75-1,0 74 1,25 75 31,0-25-47,-1 24 15,1-49-15,-25 25 16,25-25 0,-25-25-1,0 0 1,50 25 31,-1 50-32,1-25 1,-1 49 0,-49-49-16,0 0 31,-24-25-15,-1 49-1,0-24-15,0 0 16,25 25-1,0-26-15,0 51 16,0-26 0,0 1-1</inkml:trace>
  <inkml:trace contextRef="#ctx0" brushRef="#br0" timeOffset="182244.22">8731 10145 0,'0'-25'47,"25"1"-47,-25-1 16,25 0-1,0 25 48,-1 0-48,1-25-15,0 25 172</inkml:trace>
  <inkml:trace contextRef="#ctx0" brushRef="#br1" timeOffset="209717.96">15974 5035 0,'-25'-24'15,"1"24"1,-1 0-1,-50 0 1,51 0 0,-26 0-1,0 0 1,26 0-16,-51 24 16,26-24-1,-1 50 1,-24 0-1,-1-1 1,25 1 0,26-1-1,-1 1 1,25-25-16,0 24 31,0 26-15,0-26-1,0 26 1,0-1 0,25-49-1,-1 49 1,26 1 0,0-1-1,24 1 1,-24-26-1,24 1 1,-24-25 0,49 24 15,-49-24-15,24-25-1,-24 0 1,24 0-1,25-74 1,-24 24 0,-26 1-1,-24 49 1,49-100 0,-49 51-1,50-51 1,-50 26-1,-1 24 1,-24-24 0,0 24-1,0 1 1,-24-50 15,24 24-15,-25 26-1,25 24 1,-25 25 0,0-25-1,-49-25 1,24 26 0,0-1-1,-24 25 1,24 0-1,1 0 1,24-25 47,0 25-48,-24-25 1,24 25 109</inkml:trace>
  <inkml:trace contextRef="#ctx0" brushRef="#br1" timeOffset="211201.76">15726 5308 0,'0'25'93,"25"0"-77,-25 0-16,0 49 16,25 0-1,-25-49-15,0 50 16,0-51 0,0 1 15,0 0-16,0 0-15,25 24 16,-25-24 0,0 0 15</inkml:trace>
  <inkml:trace contextRef="#ctx0" brushRef="#br1" timeOffset="213246">13568 9203 0,'-49'0'16,"24"0"-16,-25 49 16,-24 26-1,-1-26 1,26 26 0,24-51-1,-25 26 1,25 0-1,-24-1 1,24 26 0,0-1-1,25-24 1,0 24 0,50 0-1,24 75 1,-24-49-1,24-26 1,1 0 0,-1-24-1,1 0 1,-1-1 15,-24-49-15,-1 0-1,50 0 1,1-25 0,-26 1-1,-24-26 1,-1-49 0,26 0-1,-1-25 1,-49 99-16,0-50 15,-25 50 1,0-49 0,0-25-1,-25 0 1,0 24 15,-25 26-15,-24-75-1,24 74 1,-24-24 0,49 24-1,-24 0 1,-1 1 0,25-1-1,-24 25 1,-1 1-1,25-1 1,0 25 0,-24-25-1,-26 25 1,26-25 15,-26 25-15,26 0-1,24 0 1,0 0 0,0 25-1,1 0 1,-1 0 15,25 24-15,0-24-1,49 25-15</inkml:trace>
  <inkml:trace contextRef="#ctx0" brushRef="#br1" timeOffset="214293.49">13543 9426 0,'-24'0'16,"24"74"15,0 50-15,0 50-1,24-100 1,51 1 0,-1-1-1,1 1 1,-26-51-1,1-24 1,-1 0-16,26-49 16,-50-1-1,-25 25 17,0 0-17,0-24 16,-25-1-15,-50 1 0,26-1-1,-1 25 1,1 25-16,-26 0 31,50 0-15</inkml:trace>
  <inkml:trace contextRef="#ctx0" brushRef="#br1" timeOffset="-213812.07">13891 9178 0,'0'-25'110,"24"-49"-110,1 24 15,-25 25 1,50-99 0,-25-74-1,49 49 1,25 25 0,-49 49-1,-25 1 1,-1 24-1,1-49 1,0 25 0,0 49-16,0 0 15,0-74 1,-1 24 15,26 1-15,-25 0-1,49-26 1,1 1 0,-26 0-1,1-50 1,-50 124 0,49-74-1,1 25 1,24-25-1,1 24 1,-26-49 0,1 50-1,24-26 1,-24 1 0,0 25-1,-26-1 16,26 26-15,0-26 0,-25 1-1,24 0 1,-24 74-16,0-50 16,0 25-16,-1-24 15,1-1 1,-25 25-1</inkml:trace>
  <inkml:trace contextRef="#ctx0" brushRef="#br1" timeOffset="-212777.56">13593 6722 0,'0'50'47,"0"-26"-47,74 125 16,-24 25 0,-25-100-1,-25 26 1,0-76-1,0 26 1,0-75 78,0 0-94</inkml:trace>
  <inkml:trace contextRef="#ctx0" brushRef="#br1" timeOffset="-212014.59">14039 6722 0,'0'0'0,"-24"25"15,24 24 1,-25 1-1,0 25 1,25-51-16,0 51 16,50-1-1,-1-24 1,26-1 15,-1-24-15,-24-25-1,24 0 1,-24-49 0,-1-26-1,-49 50-15,0-99 16,0 75 0,0-1-1,-24 25 1,-1 0-1,-25-24 1,-24 24 0,24 25-1,25 0 1,0 0 15,-24 0 0,49 25-15,-25-25 0,0 0-1,25 25 1,0-1 0</inkml:trace>
  <inkml:trace contextRef="#ctx0" brushRef="#br1" timeOffset="-206452.55">14238 10468 0,'0'-25'297,"-25"25"-281,25-25-16,-25 25 31,0-50-15,1 50 15,24 25 125,49 0-156,-24 25 16,0-26-16,49 51 15,-49-50 1,50 74 0,24 0-1,-25 50 1,25 24 0,-24-98-1,24 24 1,-49-74-1,49 74 1,-25 25 0,1-25-1,-26-49 1,26 24 0,-26 1-1,1-1 16,24 1-15,-24-26 0,49 50-1,-49-24 1,-1-50 0,-49 0-1,25-1 1,0 26-1,25-25 1,-26 24 0,-24-24-1,25 25 1,0-25 0,0-1 124,-25 1-124,25-25-16,-1 25 15,51 49 1,-50-24 0,-1-50-16,-48 0 140,-1 0-93,0 0-31,0 0 15,0 0 0,-24 0-15,24 0-16,-25 0 16,1 0-1,-1 0 1,25 25-1,1 24 17,-51 1-17,1-25 1,74 0-16,-50 24 16,25 1-1,1-1 1,24 1-1,0 24 1,0 1 0,0-1-1,24-24 1,26 49 0,0-24-1,-1-1 16,1-24-15,74 74 0,-75-50-1,26-24 1,-26-26 0,51 76-1,-26-26 1,0-24-1,-24-1 1,24-24 0,1 0-1,-25 0 1,148-1 0,124-48 15,-272 24-16,0-50 1,-1-24 0,26-1-1,49-24 1,-100 74 0,1-24-16,0-1 15,-25-49 1,-74-50-1,24-25 1,0 100 0,-24 0-1,24-1 1,1 1 0,-26 24-1,51 0-15,-51-24 16,1 0 15,-1 24-15,26-24-1,-26-1 1,26 50 0,-26-49-1,26 49 1,-1 25-1,0-25 1,-24 25 0,24 0-1,-24 0 1,49 0 0,0 0-1,1 0 1,-51 25 15,1 0-15,49 0-1,25 0 32,0-50 47</inkml:trace>
  <inkml:trace contextRef="#ctx0" brushRef="#br1" timeOffset="-205176.53">13320 11757 0,'25'0'78,"25"-24"-78,-26-1 16,1 25-16,25 0 15,-1 0 1,26 0-1,-1 74 1,-49-24 0,0-1 15,-25 1-15,0 24-1,0-49-15,-50 50 16,50-26-1,-25-49 17,25 25 15,75-50 31,49-24-63,-75 24-15,-24 25 16,25 0 0,-50-25-1,25 25 1,-25-25-1,-25 25 48,0-25-47,25-24-1</inkml:trace>
  <inkml:trace contextRef="#ctx0" brushRef="#br1" timeOffset="-204536.9">14039 11336 0,'0'25'0,"-24"-1"15,-26 26-15,0 49 31,26-24-31,24-26 16,24-49 31,26 0-31,49-25-1,-49 25 1,24 25-1,-49-25-15,-25 25 16,25 25 0,-25-1-1,0 26 1,0-26 0,-25-24-1,-49 49 1,49-49-1,0-25 17,0 0-1,-24-25-31,49-24 16,0-26-1,0 26 1</inkml:trace>
  <inkml:trace contextRef="#ctx0" brushRef="#br1" timeOffset="-204153.64">13990 11410 0,'74'-25'62,"-24"1"-62,49-26 16,-25 0-1,-24 26 1,-50-1 0,0 0-1,-50 25 1</inkml:trace>
  <inkml:trace contextRef="#ctx0" brushRef="#br1" timeOffset="-202303.31">16173 13246 0,'-25'49'31,"25"-24"-15,0 0-16,-25 49 16,25-24-1,0 0 1,25-75 62,0 25-78,24 0 16,-24 0-1,25 0 1,-26 0-16,1 0 15,-25 49 17,0 1-17,-25 0 1,-24 24 0,-26-24-1,1-1 1,49-24-1,0-25 1,1 0 15,24-50-15,0 26 0,24-51-16</inkml:trace>
  <inkml:trace contextRef="#ctx0" brushRef="#br1" timeOffset="-201698.91">16197 13320 0,'0'-25'16,"25"1"30,0 24-30,0 0 0,24-25-1,-24 25 1,50-50 0,49 0-1,-99 26-15,-1 24 16,-24-25-1,-24 25 48</inkml:trace>
  <inkml:trace contextRef="#ctx0" brushRef="#br1" timeOffset="-191224.61">5655 1935 0,'25'0'31,"0"0"-15,49 49 0,-24-24-1,-25-74 63,0-26-78,24 26 16,-24-1-16,0-24 16,-25 49-1</inkml:trace>
  <inkml:trace contextRef="#ctx0" brushRef="#br1" timeOffset="-190118.74">4465 7665 0,'0'24'63,"0"1"-63,25 0 15,-1 25-15,51-1 16,-1 26 0,-49-75-1,0 0 17,-25-50-17,74-124 1,26-123-1,24 49 1,-75 149 0,-49 74-1</inkml:trace>
  <inkml:trace contextRef="#ctx0" brushRef="#br1" timeOffset="-189054.69">4738 11683 0,'24'0'16,"-24"25"-16,75 49 15,-25 1 17,-26-26-32,26-74 93,-25-49-93,24-50 16,51-149 0,-26 100-1,-49 123 1</inkml:trace>
  <inkml:trace contextRef="#ctx0" brushRef="#br1" timeOffset="-183267.5">17413 13717 0,'0'0'0,"25"0"16,-25-25 62,24 25-78,1 0 187,0 0-187,25 0 16,-1 0-1,150 25 1,74-25 0,99 25-1,-174 0-15,-24-25 16,24 0-16,75 74 16,-25-24-1,25-1 1,25 1-1,24-25 1,-173 24-16,0-24 16,99 0-1,-99-25 1,-50 25-16,25-25 31,25 0-15,-1 0-1,51 0 1,74 0 0,24 0-1,-49 0 1,-148 0 0</inkml:trace>
  <inkml:trace contextRef="#ctx0" brushRef="#br1" timeOffset="-181988.56">19000 14263 0,'0'24'16,"0"1"15,0 0-31,0 0 16,0 0 0,0 0-1,-49-1 1,24 1-1,0 0-15,-49 49 16,24-49 0,50 0 93,25-25-46,25 0-48,24 0-15,0-25 16,50 0-1,-24 25 1,-100-24 125</inkml:trace>
  <inkml:trace contextRef="#ctx0" brushRef="#br1" timeOffset="-181322.34">19323 14213 0,'25'0'16,"-1"0"-16,1 0 16,50 0-1,24 50 1,-99-26-1,0 1 1,0 25 0,0-25-16,-50 24 15,-24 26 1,49-26 0,25-24 46,25-25-46,24-25-1,26-24 1,-25 24 0,-26 0-1,-24 0 63,0 1-62,-49-1-16,-26 0 16</inkml:trace>
  <inkml:trace contextRef="#ctx0" brushRef="#br1" timeOffset="-180364.66">18876 14287 0,'-24'0'0,"-1"0"16,50 0 171,-1 0-171,26 0-1,-25 0 1</inkml:trace>
  <inkml:trace contextRef="#ctx0" brushRef="#br1" timeOffset="-178150.86">23143 13568 0,'-25'0'31,"0"0"-15,0 0-1,1 0-15,-26 25 16,-24 25 0,-1-26-1,26 26 1,-1 0 0,50-1-1,-50-24 1,50 49 15,0 1-15,-25-26-1,1 26 1,-26-26 0,50 26-1,-50-1 1,50 26-1,0-51 1,25 26 0,-25-26-1,75 26 1,-1-26 0,-24 1-1,-1-1 1,26 26 15,24 24-15,-25-25-1,1-24 1,-50-50 0,49 25-1,0-25 1,1 0-1,74-25 1,-50 25 0,25-74-1,74-26 1,-49 1 0,-74 50 15,-51-26-31,1 1 31,-25 49-31,25-99 16,-25 74-1,0 1 1,-25-1 0,0 25-1,1 0 1,-1-49-1,-50 24 1,1 1 0,49 24-16,-24-25 15,-76-74 17,51 50-17,0 0 16,-1 24-15,1 0 0,49 50-1,0-24-15,-24 24 16,-1-25 0,0 0-1,-24 25 1,24 0-1,1 0 1,24 0 0,0 0-1,-24 0 17,24 0-17</inkml:trace>
  <inkml:trace contextRef="#ctx0" brushRef="#br1" timeOffset="-165061.18">19521 14163 0,'0'25'47,"0"0"-32,0 0 1,0 0 0,0-1-16,0 1 15,0 0 48,-25-25-32,1 0 0,-1 0 63,0 0-78,0-25-1,0 0 1,25 1 0,0-1-1,-24 25 1,24-50-1,0 25 1,24-49 0,1 24-1,25 26 1,-25 24 46,-1 24-62,1 1 16,25 25-16,0-1 16,-1 26 15,1 24-15,-1-24-1,-49 24 1,0-50-1,0 1-15,-24-25 16,-26 24 0,25 1-16,-49 0 15,24-50 1,25 24 0,0-24-1,-24 0 32,24-49-47,0-1 16,25 25-16,0-49 31,0 24-15,25 1-1,0 24 1,0 25 31,24 25-32,-24 0 1,25-1-16,-1 51 16,26-26-1,-26 1 1,26 0-1,-1-50 1,-24 0 0,74-50 15,-50-24-15,-49-1-1,-25 26 1,0-26-1,0 50 1,0 1 0</inkml:trace>
  <inkml:trace contextRef="#ctx0" brushRef="#br1" timeOffset="-163912.39">23416 14015 0,'0'24'31,"-25"26"-15,-50 49-1,1-24 1,0 24 0,24-25-1,124-74 95,26 0-110,24-24 15,173-1 1,-24-25-1,-174 0 1,-74 50 0,-25-24-1,-25 24 32,1 0-31,24-25-1,-25 0-15,-25 0 16,25 25 0,1 0 46,-1 0-62</inkml:trace>
  <inkml:trace contextRef="#ctx0" brushRef="#br1" timeOffset="-163555.02">23862 14114 0,'0'25'46,"-25"99"-46,0 99 16,1-49 0,-1-75 15,25-50-15,0-24-1,-25-25 63</inkml:trace>
  <inkml:trace contextRef="#ctx0" brushRef="#br1" timeOffset="-155739.64">23416 13717 0,'0'-25'78,"0"0"-62,49 1-16,-24-1 16,49-74-1,26-125 1,-26-49 0,-24 125-16,-1 24 15,51-100 1,-51 26-1,26-1 1,24-49 0,0-24-1,-25 98 1,-24 124-16,-25-74 31,24 50-15,1-25-1,0-1 1,-1 1 0,1 0-1,-25 25 1,-1 24 0,26-49-1,24 0 1,-24 49-1,0-24 1,-1-1 0,-24 1-1,25 24 1,-1-24 0,-49 49 15,0 0 94</inkml:trace>
  <inkml:trace contextRef="#ctx0" brushRef="#br1" timeOffset="-153184.93">25202 8706 0,'-25'0'62,"0"0"-46,0 0-1,-24 0 1,-51 25 0,26 0-1,-1 49 1,51-74-16,-1 50 15,0-25 1,0 0 0,25 24-1,-25 26 1,25-26 0,0 26 15,0 24-16,0-49 1,25 24 0,25 0-1,-25-24 1,24 24 0,1 1-1,24-1 1,-49-24-1,0-1 1,0-24 0,24 25-1,1-1 1,-25-24 0,24 0 15,-24 0-16,25 25 1,-1-26 0,1 1-1,24 25 1,1-50 0,-26 0-1,51 0 1,-76 0-16,51-25 15,-1-25 1,-49 1 0,50-1-1,-1-49 1,-24 24 15,-1 1-15,1-50-1,-1 0 1,-24 99 0,-25 0-16,0-49 15,25 0 1,-25 24 0,0-49-1,0 49 1,-25 1-1,-24-26 1,-1 25 0,0 1-1,26 49 1,-26 0 15,-24-25-31,24 25 31,-49 0-15,-1-25 0,76 25-1,-26 0 1,25 0 31,-49 0-32,24 0 1,-49-25 0,74 25-1,0 0 32,1 0-16,-1 0-15,-25 0 0,25 0-1,1 0 17,-26 0-17,0-24 1,26 24-1,-1 0 1</inkml:trace>
  <inkml:trace contextRef="#ctx0" brushRef="#br1" timeOffset="-151750.98">25474 9252 0,'0'-25'31,"0"1"0,25 24-15,25 0 15,-25 0-31,24 0 16,1 0-1,-50 49 32,0-24-47,-25 25 16,0-1 15,0-49-31,1 50 16,-26-25-1,100-25 48,-1-25-63,-24 25 15,49-25 1,50 25 0,-74 25-1,-25-25 1,-25 25 15,0 24-31,-50 26 16,-24-26-1,24 26 1,1-26 0,-26-24-1,50 0 1,1-25 0,-1 0-1,25 25 16</inkml:trace>
  <inkml:trace contextRef="#ctx0" brushRef="#br1" timeOffset="-138988.52">24557 11336 0,'0'25'62,"0"24"-62,0 1 16,0-1-16,0 51 15,0-26 1,0-24 0,0-26-1,0 1 1,0 0 0,0-50 46,49-24-46</inkml:trace>
  <inkml:trace contextRef="#ctx0" brushRef="#br1" timeOffset="-138104.02">24755 11187 0,'0'-25'31,"25"0"-16,49 0-15,-24 25 16,-25 0 15,0 0-31,-1 0 16,-24 75 15,0-50-31,0 24 16,0 26-1,-74 24 1,49-49 0,0-26-1,25 1 1,50-25 109,0-25-109,-26-24-1,26 24 1,24 0-1,1-24 1,-26 24 0,-49 0 31</inkml:trace>
  <inkml:trace contextRef="#ctx0" brushRef="#br1" timeOffset="-117107.97">23688 5259 0,'0'0'0,"-24"0"31,-1 0-16,-25-50 1,-24 25 0,49 25-16,0-25 15,0 25 1,1 0 0,-1 0-1,0 0 16,0 0-15,-49 25 0,-1 25-1,1 24 1,0-24 0,-1 49-1,50-49 1,-24 24-1,24 50 1,-25 0 0,50-49-1,0-26 1,0-24-16,0 0 16,0 24-1,0-24 16,50 25-15,24-1 0,1 26-1,-1-26 1,1 1 0,-1 0-1,50-26 1,74 1-1,-123-25 1,-1-25 0,1-49-1,-1 0 1,1-26 0,24-148-1,-50 174 16,-24-25-15,-25-1 0,0 26-1,0 24 1,0-49 0,-25 50-1,1 24 1,-1 0-1,-25 0 1,25 0 0,-49 1-1,24-1 1,1 25 0,-26 0-1,1 0 16,-1 0-15,1 0 0,24 0-1,-24 0 1,49 0 0</inkml:trace>
  <inkml:trace contextRef="#ctx0" brushRef="#br1" timeOffset="-115228.1">23912 6201 0,'0'25'32,"25"49"-32,24 75 15,75 223 1,75 50-1,-75-75 1,-25-49 0,-25-50-1,25 0 1,-49-174-16,24 26 16,-49-51-1,-25-24 1,25 49 15,25 1-15,-25-26-1,-1 26 1,26 24 0,0-24-1,-1-1 1,-24-49-1,0-25 1,-50-50 125,25-49-141</inkml:trace>
  <inkml:trace contextRef="#ctx0" brushRef="#br1" timeOffset="-114583.93">24457 6796 0,'50'125'47,"0"23"-31,-1-24-1,1 25 1,-25-74 0,-1-75-1,1 0 63</inkml:trace>
  <inkml:trace contextRef="#ctx0" brushRef="#br1" timeOffset="-113776.2">24805 6722 0,'-25'25'32,"25"0"-32,0-1 15,0 1 1,0 25-16,0 24 16,25 1-1,-1-26 1,1-49-1,0 25 1,25-25 0,-1 0-1,-24 0 1,-25-25 0,50-74-1,-50 50 1,0 24 15,0 0 0,-25 25-15,0 0 0,0 0-1,1 0 1,-1 0-1,-50 25 1,50 0 0</inkml:trace>
  <inkml:trace contextRef="#ctx0" brushRef="#br1" timeOffset="-112193.39">23068 5680 0,'25'-25'125,"0"25"-109,0-24-1,0 24-15,-1 0 32,1 24-1,25 51-16,-50-50 1,0-1 0,-25 51-1,25-50-15,-25 0 16,25-1 0,50-73 140,24-1-141,-24 0-15,-1 26 16,26-51 0,-50 26-1,-25 24-15</inkml:trace>
  <inkml:trace contextRef="#ctx0" brushRef="#br1" timeOffset="-104993">20786 8359 0,'0'0'0,"-24"0"15,-1 0 1,-50 0 0,1 0-1,24 0 1,-24 50-1,-1-1 1,26 1 0,-1 0-1,25-1-15,-49 26 16,24 24 0,1 25-1,24-75 1,25 26-1,0 24 1,50 0 0,49 75 15,-25-25-15,1-75-1,-1-24 1,0 24-1,-49-49 1,25 25 0,24-26-1,1 1 1,24-25 0,-49 0-1,24-25 1,50-49-1,-50 0 1,-24-1 15,49-49-15,-49-49 0,-1-100-1,-24 198 1,0 1-1,-25 24 1,-25-24 0,-24-25-1,-26 24 1,26-24 0,-26 25-1,26 24 1,-26 0-1,26 1 1,24 49 0,0 0 15,-74 0-15,24 0-1,26 0 1,-26 0-1,50 0 17</inkml:trace>
  <inkml:trace contextRef="#ctx0" brushRef="#br1" timeOffset="-103716.25">21059 8310 0,'0'24'31,"25"-24"47,0 0-78,0-24 16,49-76-1,25-48 1,25-51 0,0 1-1,-99 148 1,49-24 0,1-26-1,-25 26 1,-1 24-1,-24 1 1,25-1 0,49-49-1,-25 25 1,-24-26 0,24 26-1,-49 49 1,0 0-1,24 0 1,1-49 0,24 0 15,-24 49-31,0-50 16,-26 1-1,1 49 1,0 0-1,-25-24 1,50-26 0,-50 51 15,24 24 94,1-25-125,0 0 16,0-25-1,49 1 1,1-26-1,-50 51-15,-50 24 94,0 0-31</inkml:trace>
  <inkml:trace contextRef="#ctx0" brushRef="#br1" timeOffset="-101437.35">21034 6648 0,'0'0'0,"25"0"15,0 24 17,25 1-17,-26 25-15,51 49 16,-1 0 0,-24-24-1,-50-50 1,0-1-1</inkml:trace>
  <inkml:trace contextRef="#ctx0" brushRef="#br1" timeOffset="-100598.81">21530 6424 0,'0'25'63,"0"0"-63,25 0 15,-25 0-15,0-1 16,25 1-16,-25 0 31,50 0-15,49 0-1,50-50 1,-25-50 0,-75 1-1,-49 49 1,0 0 0,-24-24-1,-26-1 1,0-24-1,1 49 1,-1 25 0,25 0 15,25 74 16,0 26-47,75 123 15,24 50 1,-25-149 0,-24 25-16,24 99 31,26-100-15,-51-73-1,-49-100 48,-49 25-63</inkml:trace>
  <inkml:trace contextRef="#ctx0" brushRef="#br1" timeOffset="-99431.28">20513 8905 0,'25'0'63,"0"0"-63,25 0 15,49-25 1,-25-25 0,1-24-1,-75 24 1,0 26 31,-25 48 15,-25 26-62,50 0 16,0-26-1,-24 76 1,24-51-16,74 100 16,-24-50-1,-1-24 1,1-26 0,-50 1-1,25-50 1,-25-25 78,-50-24-79</inkml:trace>
  <inkml:trace contextRef="#ctx0" brushRef="#br1" timeOffset="-98899.93">20513 9103 0,'25'0'62,"25"0"-62,24-24 16,75-51 0,-50 1-1,-49 24 1,-50 25-16,50 0 15,-26 1 1,-48 24 62,-1-25-62,-25 0-16</inkml:trace>
  <inkml:trace contextRef="#ctx0" brushRef="#br1" timeOffset="-85405.54">26690 2654 0,'25'0'47,"-1"0"-31,1 0 15,0 0-15,0 0-16,0 0 15,99-25 1,0-49-1,-50 49 1,-74 75 109,0-1-125,0 26 16,0-1-1,25-24-15,-25 74 16,0 25 0,25-1-1,0-48 1,-1-51-1,-48-49 95</inkml:trace>
  <inkml:trace contextRef="#ctx0" brushRef="#br1" timeOffset="-84951.65">27062 3324 0,'124'-75'16,"-74"26"-16,24-26 31,-49 75 32,-25-24-48,25 24 1,-25-25-16,0 0 31,24 25-15</inkml:trace>
  <inkml:trace contextRef="#ctx0" brushRef="#br1" timeOffset="-84516.25">27632 2629 0,'-24'25'47,"24"50"-32,0-1-15,49 50 16,1 25 15,-50-100-15,25 1-1,-25-25 1</inkml:trace>
  <inkml:trace contextRef="#ctx0" brushRef="#br1" timeOffset="-84104.84">27880 2778 0,'25'0'15,"0"0"16,25 0-31,-26 0 16,101-49 0,-51 49-16,-24-50 15,24 25 1,-49 0 0,-25 0 46</inkml:trace>
  <inkml:trace contextRef="#ctx0" brushRef="#br1" timeOffset="-83487.63">28153 2431 0,'25'0'62,"0"25"-46,25-1-16,24 26 31,0 24-15,-24-24-1,0-50 1,-50 25 93,0 0-93,-25-25-16,25 25 16,0-1 15,-50 26 0,1 24-15,-26 100-1,26-100 1,49 1 0,-25-50-1</inkml:trace>
  <inkml:trace contextRef="#ctx0" brushRef="#br1" timeOffset="-82944.49">27732 3101 0</inkml:trace>
  <inkml:trace contextRef="#ctx0" brushRef="#br1" timeOffset="-81153.31">26913 2877 0,'248'-124'16,"-99"50"-1,124-25 1,0-1-1,-199 76 1,-99 24 15,-173 173-15,-125 100 0,1-99-1,173-75 1,124-99 15,50-25-15,25-49-1,49-25 1,25 24-16,25-24 16,-100 74-1,-73 25 16,-175 223-15,-99 75 0,50-75-1,199-173 1,74-50 15,74-75-15,50-49-16,496-297 31,-422 322-31,-99 49 16,25-24-1,-75 24 1,-49 50 0,-50 0 15,-49 50-31,-75 49 15,-248 124 1,347-198 0,75-25 46,99-25-62,25 25 16</inkml:trace>
  <inkml:trace contextRef="#ctx0" brushRef="#br1" timeOffset="-80336.77">27558 4490 0,'25'0'63,"99"0"-63,49-50 15,-49 0-15,75-24 16,-174 74 15,-75 124 16,25 0-31,-24 25-16,24 0 15,-25 49 1,25-74 0,1-74-1,24-25 1,0-75 62,24 25-62,26-24-1,-25 24-15,25-25 0</inkml:trace>
  <inkml:trace contextRef="#ctx0" brushRef="#br1" timeOffset="-79935">28600 4787 0,'-25'25'16,"25"0"31,25-25-31,0 0-1,49-50-15,0 25 16,50-49-1,-49 0 1,-26 49-16,-24 0 16</inkml:trace>
  <inkml:trace contextRef="#ctx0" brushRef="#br1" timeOffset="-79537.74">29146 4118 0,'0'49'15,"24"75"1,26 25 0,0 99-1,-26-99 1,1-99-1,-25-26 1,0-48 62,0-1-78</inkml:trace>
  <inkml:trace contextRef="#ctx0" brushRef="#br1" timeOffset="-79129.97">29790 4514 0,'0'0'0,"25"0"31,0 0-31,0 0 16,24 0-1,100-74 1,-50 24-16,1-24 16</inkml:trace>
  <inkml:trace contextRef="#ctx0" brushRef="#br1" timeOffset="-78671.57">30038 4192 0,'50'0'32,"-25"0"-32,74 0 15,25 0 1,-74 0-1,-75 50 48,0 24-63,0 0 16,1 1-1,-1-1 1,124-99 78,25-24-79</inkml:trace>
  <inkml:trace contextRef="#ctx0" brushRef="#br1" timeOffset="-78121.21">30584 3349 0,'-25'24'16,"25"1"-1,0 25-15,0 148 16,0 100 0,100-149-1,-76-75 1,1-49-1,50 0 1,-1-100 0,25-98 15,-74 98-31,-25 26 16,0 24-1,-25 0 1,-49 25-1,24 75 1,-24-26 0,74 1-1,-25-25 1,25-1 0,-25 26-1,25 0 1,25-26-1</inkml:trace>
  <inkml:trace contextRef="#ctx0" brushRef="#br1" timeOffset="-73076.08">19745 4291 0,'24'0'15,"-24"50"1,0-25-16,0-1 16,0 1-1,25-74 48,-25-1-48,0 25-15,0-49 16,0 24 15,0 25-15,25 1 0,0 24 15,0 24-16,99 224 1,-50-99 0,0-99-1,-49-25 1,0-25 15,-25-50-15,0 0-1,-50-74 1,1 25 0,-1 50-1,75 148 79,25 0-78,-1 50-16,1-25 15,-25-25 1,24-24 0,-49-51-1,0-48 79</inkml:trace>
  <inkml:trace contextRef="#ctx0" brushRef="#br1" timeOffset="-72473.1">19745 4167 0,'0'50'0,"0"-25"16,0 24-16,0 75 31,0 0-31,49-49 32,-24-51-17,0-48 63</inkml:trace>
  <inkml:trace contextRef="#ctx0" brushRef="#br1" timeOffset="-71639.97">20563 3894 0,'0'0'0,"-25"25"0,0 25 0,-49 24 31,24-24-15,1 24 0,49-24-1,0-25 16,0-1-31,25-24 16,24 25 0,1-25-1,24 0 1,1 50 0,-26-25-1,-49-1 32,-49 51-31,-1-1-1,-24 1 1,-1-1 15,26-49-31,24 0 16,-25-25-1</inkml:trace>
  <inkml:trace contextRef="#ctx0" brushRef="#br1" timeOffset="-71023.87">21134 3845 0,'0'99'32,"0"0"-17,0 100 1,0-125-1,0-49 1</inkml:trace>
  <inkml:trace contextRef="#ctx0" brushRef="#br1" timeOffset="-70574.06">20762 3944 0,'24'0'31,"26"-50"-15,99 26-1,24-26-15,199-124 16,50 75 0,-248 74-1,-174 0 1,0 50 62</inkml:trace>
  <inkml:trace contextRef="#ctx0" brushRef="#br1" timeOffset="-70171.79">21903 3969 0,'0'25'47,"24"-25"-47,26 0 16,24 0-1,50-50 1,-74 25-16,24 0 16,-49 25 15,0-24-15,0-1-16,24-50 15</inkml:trace>
  <inkml:trace contextRef="#ctx0" brushRef="#br1" timeOffset="-67653.86">25350 12526 0,'0'25'31,"0"0"-15,0 0-1,0 74 1,25 50-1,0-75 1,0 1 0,24-75 62</inkml:trace>
  <inkml:trace contextRef="#ctx0" brushRef="#br1" timeOffset="-67051.72">25648 12650 0,'-25'25'31,"25"0"-31,0 49 15,0-24 1,50 24 0,24-49-1,-24-25 1,24-25 0,-24-49 15,-50 0-16,0 24-15,-25-24 16,-25 24 0,26 25-1,-1 25 1,-25 0 0,-24 75-1,-1-26 1,26 1-1,49-25 1,0-1 0,25-24 15,49-49 0,-49 24-31</inkml:trace>
  <inkml:trace contextRef="#ctx0" brushRef="#br1" timeOffset="-66582.45">26243 12328 0,'0'50'31,"0"-1"-15,0 1 0,0 24-1,25 1 1,-25-1 0,25 0-1,-25-49 1</inkml:trace>
  <inkml:trace contextRef="#ctx0" brushRef="#br1" timeOffset="-66010.07">26194 12700 0,'0'0'0,"-25"0"62,0 0-62,50-25 141,25-24-141,-1 24 16,26-50-1,-51 26 1,1 49-1,-25-25 110,50 0-109</inkml:trace>
  <inkml:trace contextRef="#ctx0" brushRef="#br1" timeOffset="-64125.94">26814 12427 0,'0'-25'31,"0"1"1,49 24-17,-24 0-15,0 0 16,-25 49 31,-25-24-32,0 99 1,-49-74 0,24 24-1,1-49 1,74-25 46,-1 0-62,1 0 16,25-25 0,49-25-1,-74 26 1,0 24-16,-25-25 16,24 25-1,1 0 32</inkml:trace>
  <inkml:trace contextRef="#ctx0" brushRef="#br1" timeOffset="-63541.5">27062 12254 0,'0'0'0,"-25"0"16,0 49-1,25 1 1,0-1 0,0-24-1,50 0 1,24-25 0,-49 0-16,50 0 31,-26 0-16,1 25 1,-50 0 47,0-1-63,-25 1 15,0-25 1,-24 25-1,24-25 1,0 0 0,75-25 62</inkml:trace>
  <inkml:trace contextRef="#ctx0" brushRef="#br1" timeOffset="-63124.67">27211 12402 0,'0'-24'15,"25"-26"16,-1 0-15,1 50 62,0-24-62,0 24-16,0-50 15</inkml:trace>
  <inkml:trace contextRef="#ctx0" brushRef="#br1" timeOffset="-62693.92">27831 12129 0,'-25'0'15,"25"50"1,0-25 0,0 99-1,0-50 1,0 26 0,25-51-1,-25-74 63,0 1-78</inkml:trace>
  <inkml:trace contextRef="#ctx0" brushRef="#br1" timeOffset="-62292.65">27732 12477 0,'-25'0'16,"25"-25"46,0 0-46,25 0 0,24-24-1,-24 24-15,49-49 16,1-1-1,-1 1 1,-74 49 0,0 74 31,0-24-32</inkml:trace>
  <inkml:trace contextRef="#ctx0" brushRef="#br1" timeOffset="-61670.24">28203 12055 0,'0'-25'31,"0"0"-31,25 1 16,0 24-1,-1 0 1,1 0 15,0 99-15,-25 75 0,0-75-1,0-25-15,-50-24 16,26-1-1,24-24 1,24-25 47,1-49-48,25 24 1,24-50-1,25 1 1,174 24 0,-174-24-1,-99 49 1</inkml:trace>
  <inkml:trace contextRef="#ctx0" brushRef="#br1" timeOffset="-61169.91">28848 11708 0,'25'0'31,"-1"0"-15,-24 25-1,25-1 1,-25 125-1,-49 0 1,-1-50 0,50-49-1,50-50 32,-26-50-31,1 25-1,50-24 1,-51-1 0,1 25-1,0 1 1,0 24 0,0 0-1</inkml:trace>
  <inkml:trace contextRef="#ctx0" brushRef="#br1" timeOffset="-60566.5">29344 11361 0,'0'49'47,"25"125"-31,49 74-1,1-50 1,-51-148 0,1-1-1</inkml:trace>
  <inkml:trace contextRef="#ctx0" brushRef="#br1" timeOffset="-60158.62">29245 11906 0,'25'0'31,"24"-25"-31,26-49 16,49 24 0,-75 1-1,26-1 1,-75 25 15,24 25 16,1 0-31,0 0-1,0 0 1</inkml:trace>
  <inkml:trace contextRef="#ctx0" brushRef="#br1" timeOffset="-59591.65">29964 11261 0,'0'25'32,"0"50"-17,25 24 1,0 0 0,-25-74-16,24 24 15,-24-24 1,25 0-1,-25 25 1,50-26 0,-25-24-1</inkml:trace>
  <inkml:trace contextRef="#ctx0" brushRef="#br1" timeOffset="-59060.29">30262 11212 0,'0'0'0,"25"0"0,-1 0 16,1 25 0,0 49-1,0-24 1,-25-1-1,-25 75 1,-25 0 0,1-49-1,49-26 1,49-49 31,-24-25-47,0 1 15,25-26 1,24 0 0,0-24-1,-24 24 1</inkml:trace>
  <inkml:trace contextRef="#ctx0" brushRef="#br1" timeOffset="-58593.92">30683 10939 0,'0'25'15,"0"-1"1,25 51 0,50 49-1,-1 50 1,-24-100 0,-26-24-1,-24-26 1,0 26-1,0 0 1,0-26-16,0 1 31</inkml:trace>
  <inkml:trace contextRef="#ctx0" brushRef="#br1" timeOffset="-58211.67">30683 11460 0,'0'-50'63,"50"1"-63,-25 24 16,24-25-16,26 1 15,-50-26 16,-25 50-15,49 0 0,-24 1-1</inkml:trace>
  <inkml:trace contextRef="#ctx0" brushRef="#br1" timeOffset="-57759.37">31304 10790 0,'0'74'31,"0"1"-31,0-26 16,0 51-1,24 24 1,1-50 0,-25-24-1,25-1 1,-25-24 0,50-25-1,-26-74 1,-24 24-1</inkml:trace>
  <inkml:trace contextRef="#ctx0" brushRef="#br1" timeOffset="-57274.66">31527 10716 0,'-25'24'16,"0"51"-16,25-1 15,-25 1-15,25 123 16,0-99 0,0-24-1,50-1 16,-50-49-15,74 0 0,-49-75-1,-25 1 1,0 24 0,-25-25-1,-24 50 1,24 0-1,-25 25 1,50 49 0,0-24-1,0-25 1,0 0 0,0 24-1,0-24 1</inkml:trace>
  <inkml:trace contextRef="#ctx0" brushRef="#br1" timeOffset="-56794.41">32023 10740 0,'0'25'32,"0"50"-32,0 24 15,0 74 1,25-98-1,-25-1 1,24-49-16,-24 25 16,25 24-1,-25-99 32</inkml:trace>
  <inkml:trace contextRef="#ctx0" brushRef="#br1" timeOffset="-56444.31">31824 11112 0,'25'0'16,"25"-24"-1,24-26-15,-49 25 16,0 0-1,49-24 1,-74 24 0,25 0-1,-25 50 1</inkml:trace>
  <inkml:trace contextRef="#ctx0" brushRef="#br1" timeOffset="-56043.39">32345 10641 0,'0'50'47,"0"-1"-31,0-24-1,0 25-15,0-1 16,0-24 0,0 50-1,50-1 1,0-24 0,-26-26-1</inkml:trace>
  <inkml:trace contextRef="#ctx0" brushRef="#br1" timeOffset="-55443.76">32618 10567 0,'-25'0'16,"1"25"-16,24 24 16,0 26-1,49-1 1,-24-24-1,-25-26 1,50 1 0,24-25-1,0-25 1,-24-74 0,-50 0-1,-25 25 1,0 24-1,25 100 32,0 24-47,0 25 16,0-24 0,0-26-16,0 1 31,50 24-16,-25 1 1,-25-1 0,0 25-1,-75 25 1,51-49-16</inkml:trace>
  <inkml:trace contextRef="#ctx0" brushRef="#br1" timeOffset="-46863.47">27682 14287 0,'25'0'47,"24"0"-31,-24 0-16,0 0 15,25 0 1,-1-74 0,1 24-1,-50 26-15,25 24 31,24 0-15,-24 0-16</inkml:trace>
  <inkml:trace contextRef="#ctx0" brushRef="#br1" timeOffset="-46513.14">27831 14486 0,'25'0'16,"-1"0"0,51-74-1,-1-1 1,1 25 0,-50 50 15,-1 0-16</inkml:trace>
  <inkml:trace contextRef="#ctx0" brushRef="#br1" timeOffset="-45680.59">28649 13767 0,'-24'0'15,"-1"-25"-15,-25 0 32,1 0-17,-1-24 1,0 49-1,26 0-15,-26 24 16,25 51 0,0-1-1,25-49 1,0 0 0,25-25-1,0 25 1,74-1-1,-24-98 17,-51 0-32,-24 24 31,0 25-15,0 50 62,0 25-78,25-1 15,74 100 1,-74-75 0,0-49-1,0-25 63,0 0-78,-1-25 16,1 1 0,50-51-16</inkml:trace>
  <inkml:trace contextRef="#ctx0" brushRef="#br1" timeOffset="-45081.19">28897 13370 0,'-24'0'0,"-1"-25"16,-25 25-16,25 0 15,1 0 1,-26 0 0,25 50-1,25-1 1,0 26-1,0-26 1,25 1 0,49-1-1,-24-49 1,24-99 0,-49 50-1,-25-1 1,25 75 46,25 49-62,-26 50 32,26-49-17,-25-26 1,0 26-1,-25-51-15,25 51 16,-25-50 0,-50-25-1,0 0 1</inkml:trace>
  <inkml:trace contextRef="#ctx0" brushRef="#br1" timeOffset="-43378.77">26194 15304 0,'0'-24'16,"0"-1"-1,0 0 1,-25-49-1,25-1-15,0 26 16,0-1 0,25 50 77,-25 25-93,49 24 16,-24-24 0,0-25-16,49-25 31,-24 1-15,-25-26-1,0-24 1,-25 24-16,0 0 15,-25 50 32,25 25-15,0 25-17,0-25-15,25 49 16,-25-49 15,24 0-31,-24-1 31,0 1-31,0 0 16,0 0 0,0 0-1,25-50 1,0-25-1,0 25-15,0-24 0</inkml:trace>
  <inkml:trace contextRef="#ctx0" brushRef="#br1" timeOffset="-42863.3">26739 14585 0,'-24'0'32,"-1"25"-17,-50 49 1,75-49-1,0 0-15,0 25 16,25-1 0,50-49-1,-26 0 1,26 25 0,-75 25 46,-25-50-62,0 24 16,-25 1-1,26-25 1,48-25 46,26-24-46,-25 24-16</inkml:trace>
  <inkml:trace contextRef="#ctx0" brushRef="#br1" timeOffset="-42513.99">26987 14536 0,'0'24'46,"0"1"-46,0 25 16,50-1 0,-50 1-1,25-50-15,-25 25 16,0 0 0,0-1-1,-25-24 16</inkml:trace>
  <inkml:trace contextRef="#ctx0" brushRef="#br1" timeOffset="-42204.13">26888 14734 0,'0'-50'62,"25"26"-46,49-76 0,-24 26-1,25 0 1,-51 74-16,26 24 78,-50 1-78</inkml:trace>
  <inkml:trace contextRef="#ctx0" brushRef="#br1" timeOffset="-41659.62">25648 14808 0,'0'25'31,"0"74"-31,25 50 16,24 50 0,1-1-1,-25-74 1,-25-49-1,25-1 1,-1 0 0,-24-123 46,0-1-46</inkml:trace>
  <inkml:trace contextRef="#ctx0" brushRef="#br1" timeOffset="-39431.28">25549 15081 0,'0'-25'31,"25"25"-16,74-74 1,199-100 0,74-49-1,-199 124 1,125-50 0,-174 75-1,-75 24 1,26-24-1,99-1 1,98-24 0,-73 0-1,-125 24 1,1 1 0,-26 0-1,75-1 1,25 1-1,25-25 1,-100 49 0,1-24-1,-26 24 17,75-74-17,-49 74 1,-51 1-1,26-26 1,24 1 0,-24-1-1,24 1 1,-24 24 0,-50 75 93,0 0-93,0 49-16,50 50 15,-1 0 1,1 0-16,24 149 15,26-25 1,-1-24 0,-50-100-1,-24-75 1,0 50 0,0-74-1,-25 0 1,0 25 187,-25-26-203,0 26 16,-49 25-1,-149 123 1,74-99-16,-223 75 15,0-1 1,49-24 0,100 0-1,99-74 17,25-1-17,-100 0 1,-223 75-1,199-74 1,149-26 0,49-49-1,25 25 32,-25 0-47,0-25 16,-49 49-1,-100 51 1,-24-1 0,99-74-1,74-1 1,25-48 171,-25-1-171,25 0-16,-49-25 16,24-24-16,25-100 15,-75 75 17,50 25-17,1 24 1,24 25-1,-25-24 1,0 24 0,0-25-1,-24 26 1,49-1 0,0 0-1,-25 0 1,25-49-1,-50-1 1,50 26 0,0-26-1,50 1 17,-1 49-32</inkml:trace>
  <inkml:trace contextRef="#ctx0" brushRef="#br1" timeOffset="-13746.26">15726 5333 0,'-25'0'47,"1"0"-32,-1 25 1,0 49 0,0-74-1,0 25 1</inkml:trace>
  <inkml:trace contextRef="#ctx0" brushRef="#br1" timeOffset="-12398.13">15553 5705 0,'0'25'172,"24"-25"-172,1 0 15,0 0 1,0 0 0,0 0-1,-1 0 1,1 0-1,0 0 1,0 0 15,24 0-15,-24 0 0,0 0-1,0 0 1,0 0 109</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9-07T03:13:57.101"/>
    </inkml:context>
    <inkml:brush xml:id="br0">
      <inkml:brushProperty name="width" value="0.05292" units="cm"/>
      <inkml:brushProperty name="height" value="0.05292" units="cm"/>
      <inkml:brushProperty name="color" value="#FF0000"/>
    </inkml:brush>
  </inkml:definitions>
  <inkml:trace contextRef="#ctx0" brushRef="#br0">17016 5333 0,'-25'0'203,"-24"25"-187,-26-25 0,50 25-1,-49-25-15,49 24 16,0-24 0,1 0-1,-26 25 1,25-25-1,-24 50 1,24-50 0,0 49-1,0-24-15,0 0 16,25 49 0,-24-24-1,-1 24 16,25-24-15,0-25 0,0 25-1,0-1 1,0-24 0,25 25-1,-1 24 1,26 0-1,99 174 1,-100-198 0,75 0-1,-74-50 1,-25 24 15,0-24-15,24 0-1,125 0 1,-1 0 0,-123 0 15,0 0-31,-26 0 16,26-24-1,0-1 1,24-25-1,-24 25 1,-50 1 0,25-1-1,-1-99 1,1 99 0,0-25-1,-25 1 1,0 24-16,0-25 15,0 1 1,0-1 15,-25-24-15,0 49 0,-24 0 15,24 0-16,0 0 1,-24 1 31,24-1-31,0 0-16,-25 0 15,1-24 32,24 24-31,25 0-1,-25 25 1,0 0 0,0 0-1,-24-50 1,24 50-1,-25-24 1,26-1-16,-51 0 31,50 0-15,1 25 0,-1 0-1</inkml:trace>
  <inkml:trace contextRef="#ctx0" brushRef="#br0" timeOffset="1973.66">16495 6350 0,'0'25'125,"-124"347"-110,-174 74 1,75-198-16,174-124 15,-75 0 1,24 0 0,51-74-1,24 0 17,-198 347-17,198-373 1,0 1-1,25 25 1,-25-25 0,25-1-1,0 1 63</inkml:trace>
  <inkml:trace contextRef="#ctx0" brushRef="#br0" timeOffset="3797.72">15205 8483 0,'-25'0'78,"25"-25"-62,-49 1-1,24 24 1,-25-25 0,1 25-1,-26-25 1,1 25-16,0 0 31,49 0-31,0 0 16,-25 25 15,26-25-31,-1 25 16,-25-1-1,1 26 1,-1 74 0,25-99-1,-24 49 1,-1 125-1,25-150 1,25-24 15,0 25-15,-25-25 0,25 74-1,0-50 16,25-24-15,0 0 0,-25 0-1,50-25 1,-1 25 0,1-1-1,-1 1 16,1-25-15,-25 25 0,0-25-1,24 0 1,26 0 0,24 0-1,-74 0 1,24 0 15,1 0-15,-25-50-1,-1 26 1,51-26 0,123-248-1,-148 273 1,-25 1-1,24-26 1,-24 25-16,0 25 16,-25-25-1,0-24 17,25-1-17,-25 25 1,25 25-1,-25-24 17,0-1-1,-25 0 16,0 0-16,0 25-31,0 0 16,-24 0-1,-1 0 1,25 0 0,0 0-1,-24 0-15,49-25 47,-25 25-31</inkml:trace>
  <inkml:trace contextRef="#ctx0" brushRef="#br0" timeOffset="5652.02">17661 6400 0,'25'24'94,"0"-24"-78,148 174-1,1-25 1,74 49-1,-50-24 1,-24-50 0,0-25-1,74 75 1,-124-125 0,-100 26-1,51-50 1,-26 24-1,-24-24 1,0-25 15,-25 25-15,25-25 15,-25 25-15,0-1 31,25-24 0,-25 50-47,74 0 15,-49 24 1,99 50-1,-99-74 1,-25-25 47</inkml:trace>
  <inkml:trace contextRef="#ctx0" brushRef="#br0" timeOffset="7141.01">19720 8186 0,'-25'0'94,"0"0"-63,0 0-15,1 0 0,-1 24 15,-25 1-15,-24 50-16,-125 98 15,150-24 16,49-99-31,-25 198 32,-50-99-17,75-125 1,0 1 0,0 99-1,50-49 1,0-26-1,-1 26 1,-24-26-16,25-24 16,-1 0-1,26-25 1,-26 25 0,100-25-1,-124 0 16,25 0-31,74-75 32,49-123-17,-98 99 1,123-50 0,-24-50-1,-150 174 1,26-74-1,-50 25 1,74-298 15,-74 347-15,0 0 0,0-49-16,0 49 46,-24-25-30,-1 50 0,0 0-1,-25-24 1,-49 24 0,-99 0-1,148 0 1,-24 0-1,-100 24 1,100-24 0,49 0-1,0 0 17,0 25 14</inkml:trace>
  <inkml:trace contextRef="#ctx0" brushRef="#br0" timeOffset="9016.29">14486 9451 0,'-149'173'157,"0"50"-142,25-49 1,25 25 0,0-51-1,-75 26 1,-49-25-1,49 74 1,50-74 0,99-100-1,1 26 1,-1-25 0,-25-26-1,50 1 1</inkml:trace>
  <inkml:trace contextRef="#ctx0" brushRef="#br0" timeOffset="10632.33">13047 11286 0,'-49'-25'188,"-175"-24"-188,-48-26 16,222 50-1,25 25 1,-24 0-1,-1 0 1,25 0 0,-24 0-1,-26 25 1,50-25 0,0 0-1,1 50 1,-150 223-1,149-199 1,0-24 0,1 24-1,-1-24-15,25-25 16,-25 24 0,25-24-1,0 74 1,25 0 15,74 100-15,-25-50-1,-49-124-15,0 24 16,25-24 0,-26 0-1,26 0 1,74 24-16,-49-49 15,-26 25 1,26-25 0,73 0-1,76 0 17,-76 0-17,-98 0-15,24-50 31,-49 50-15,0-24 0,25-26-1,-1-198 1,75 74 0,-124 149-1,0-99 1,50-49-1,-50-1 1,0 125 0,0-1-1,-25 50 1,0 0 31,1-25-32,-1 0 1,-25 1 0,-49-1-1,74 25 1,0 0 15</inkml:trace>
  <inkml:trace contextRef="#ctx0" brushRef="#br0" timeOffset="13964.27">14858 9550 0,'25'0'156,"0"25"-156,-1 49 16,175 149 0,-50-99-1,-100-99 1,-24 0-1,0 0 1,25 24 0,-1 51-1,1-26 1,-25-24 0,-1-1-1,1-24 1,-25 0-1,50 49-15,-50-24 16,25-50 0,-1 0-1,26 74 1,-25-24 0,0-50-1,-25 25 16,24-25-15,-24 24 0,25 1 15,-25 0 0,25-25-15,0 25-1,-25 0 48,25-25 15,-25 24-62,-50-24 218,-24 0-218,-1 0-1,26 25-15,-1-25 16,25 0 0,-24 25-1,24 0 1,0 0-1,0 24 1,0 1 0,-24 49-1,24-49 1,25-1 15,-25-24-31,0 25 31,25-1-15,0 175 0,0 24-1,0-224-15,25 1 16,-25 25 0,25-25-1,0 24 1,0-24-1,-1 0 1,1 0 0,99 49 15,-74-74-15,24 0-1,75 75 1,-75-51-16,-24-24 15,-25 0 1,0 0 0,-1 0-1,1 0 1,74-24 0,125-125-1,-26 49-15,-148 76 16,-50-1-1,49-25 1,-24-49 0,-25-99-1,0 24 1,0 124 0,0 26-1,0-1 1,-25 25 15,1-25-15,-100-25-1,49 50 1,-99-49 0,50-1-1,50 25 1,49 25-1,-24 0 1,49-25 15,-25 25-15,0-24 0,25-1 30,-25 0-30,0 0 0,25 0-1,-24 25 1,24-24 0,0-1 46,-25 25-46</inkml:trace>
  <inkml:trace contextRef="#ctx0" brushRef="#br0" timeOffset="17524.36">19844 9599 0,'0'75'47,"-99"421"-32,-75-198-15,99-174 16,51-100 15,-1 1-15,0 0-1,25 0-15,0 24 16,-25-24 15,25 0 16,0 0-31,-25 24-1,25-24 1,0 0 15,-24-25-15,24 25-1,0 0 17,0-1 30,-25-24-15,0 0 94,0 0-79,25-24-46,-25 24-1,1 0 17,-1 0-17,0 0 1,-49 0 0,-1 0 15,50 0-16,1 24 1,-26-24 0,-24 50-1,74 0 1,-50-26 0,25 1-1,25 0-15,-25 25 16,25-1-1,-24-24 1,24 25-16,0-1 16,0 1-1,0-25 1,0 24 0,24 1-1,1-50 1,0 50 15,25-1-15,24 26-1,-49-75 1,24 24 0,26 1-1,-50-25 1,24 0-1,-24 0 1,25 0 0,-26-25-1,1 25 1,0-24 0,198-125-1,-173 99 1,74 1-1,-25-26 17,-74 50-17,-25 1 17,0-1-17,0 0 1,0-49-1,0-1 1,0 1-16,0 49 16,-25 0-1,25 0 17,-25 25-32,25-25 15,-24 25 16,-1 0 1,0 0-17,-25 0 1,26 0 15,24-24 0,-25 24 32,0 0-47,0 0 30,50-50 376</inkml:trace>
  <inkml:trace contextRef="#ctx0" brushRef="#br0" timeOffset="21444.47">20141 9327 0,'25'0'78,"0"49"-62,25 1-1,98 74 1,-73-75-1,-50-24 1,24 25 0,50 99-1,-49-75-15,-25-49 16,25 0 0,-50 24-1,248 224 1,-224-223-1,26-1 1,74 100 0,-74-99-1,-26 24 1,1-24 0,-25-25 15,0-1 31,25-24-46,-25 25 0,25-25 15,-25 25-16,-25-25 532,-25 25-531,1-25 0,24 25-1,-25-1 1,26 1-1,-1-25 32,0 50-31,0-25 0,0-25-1,1 24 1,-1 1-1,-50 199 1,51-175 0,-1 26-1,25-26 1,-25 1 0,25-25-1,0-1 1,0 1-1,0 50 1,0-26 0,0-24-1,174 273 17,-174-274-32,24 26 15,1-50 1,-25 50 15,25-50-15,0 0 31,0 0-32,-25 24 1,24-24-1,51 0 1,-1 0 0,-49 0-1,0 0 1,24 0 15,-24 0 0,-25-24-15,50-26 0,-25 25-1,-1 25 1,-24-25 0,0 1 15,0-1-16,0 0 1,25-99 0,-25 74-1,0-24 1,0 0-16,0 49 16,0 0-1,0 0 32,0 0-31,0-24 15,0-1-15,25 1-1,-25 24 360,0 0-297,0 0-62,0 0 0,-50-24-1,26-1 1,-26-24-1,-74-50 1,74 99 0,26 0-1,24 0 48,-25 25-32,0 0 16,0-49 0,-24 24-32,49 0-15</inkml:trace>
  <inkml:trace contextRef="#ctx0" brushRef="#br0" timeOffset="34036.14">16991 5730 0,'0'0'0,"0"25"32,0 24-17,0 26 1,0-1 0,0-24 15,0-1 16,25 1-32,49 148-15,-24 26 47,-50-200 47</inkml:trace>
  <inkml:trace contextRef="#ctx0" brushRef="#br0" timeOffset="36964.4">14709 8706 0,'50'0'203,"-25"0"-171,-1 0-17,1 0 1,-25 25 109,0 0-109,0 0-1,0 24 1,-25-24 15,25 0-15,-49-25-1,49 25 1,-25 0 31,99-25 93,1 0-124,-26-25 0,-24 25-16,74-25 15,-49 25 1</inkml:trace>
  <inkml:trace contextRef="#ctx0" brushRef="#br0" timeOffset="39540.47">19596 8632 0,'0'-25'125,"0"0"-62,25 25-48,-1 0 32,-24-24-16,25 24 1,0 0-17,0 0 16,0 0 48,-25 24-17,0 1-46,0 0 31,0 0-32,0 0 1,0-1-1,-25-24 1,50 0 140,-1 0-109,-24 25-47,25-25 16,0 0 15,-25 25 0,0 0-15,25 0 0,-25-1-1,0 26 1,0 0-1,0-26 1,0 1 0,0 0-1,-25 0 1,-25-25 0,1 25-1,-26 24 1,51-49 31</inkml:trace>
  <inkml:trace contextRef="#ctx0" brushRef="#br0" timeOffset="44048.28">12551 11757 0,'0'25'125,"0"0"-110,0 0 1,-25 24-16,1 1 15,-1-25 1,0 24 0,0-24-1,25 0 1,0 0 31,-25-25 0,50 0 62,25 0-78,-1 0-15,-24 0 0,0 0-1,0-25 32,0 25-31,-1 0 15,1 0-15,0 0 46,0 0-62,24 0 16,1 0-1,-25 0 17,0 0 46,-1 0-31,1 0-16,0 0 16</inkml:trace>
  <inkml:trace contextRef="#ctx0" brushRef="#br0" timeOffset="45163.31">12626 11881 0,'0'50'16,"0"148"-1,0-148 1,0 0 0,0-25 15,0-1-16,0 1 17,0 0-17,0 0 17,24 0-1</inkml:trace>
  <inkml:trace contextRef="#ctx0" brushRef="#br0" timeOffset="47229.65">16098 11460 0,'0'49'31,"-49"150"-15,24-26-1,25-148 17,-25-25-17,75-25 110,-26 25-109,1-24-1,25-1 1,-25 25 15,-1 0 16,1 0 0,-25 25-16,0-1-15,0 26 0,0 0-16,-25-26 15,1 26 1,-1-50-1,0 0 17,0 25-32,0-25 15,1 0 79,-1 0-31</inkml:trace>
  <inkml:trace contextRef="#ctx0" brushRef="#br0" timeOffset="48837.7">16049 11435 0,'49'0'94,"1"0"-79,24 0 1,-49 0 0,25 0-1,-26 0 1,1 0 187</inkml:trace>
  <inkml:trace contextRef="#ctx0" brushRef="#br0" timeOffset="59552.13">19224 11038 0,'0'25'141,"-25"74"-126,0-74 1,25 25 0,-25 24-1,25 0 1,0 1-1,0-26 1,0-24 15,0 0 16,0 0-31,25-25-1,0 25 17,0-25 15,-1 0-32,1 0 1,25-25-16,24 0 15,-49 0 1,0 0 0,0 25 15,-25-24 16,0-1 0,0 0-32,0 0 1,0 0 46,-25 25 1,0 0-32,-49 0 16,49 0 16,0 25-1,0 0-46,-49 0-1,49 0 1,0-25-16</inkml:trace>
  <inkml:trace contextRef="#ctx0" brushRef="#br0" timeOffset="64008.87">21010 11410 0,'24'0'203,"26"0"-188,-25 0 1,0 0 31,-25-25-31,0 1 46,24 24 126,-24-25-142,25 25-30,0 0 31,0-25 31,0 25 78,-25 50-15,0 148-125,0-124-1,24-24 1,-24 24 15,0-49-15,0 0 46,0 0-15</inkml:trace>
  <inkml:trace contextRef="#ctx0" brushRef="#br0" timeOffset="65528.42">21109 11708 0,'0'0'0,"99"-25"15,-49 0-15,-1 0 16,-24 25 0,0-24 15,0 24 78,-1 0-46,-24-25-16,0 0 46,25 25-46</inkml:trace>
  <inkml:trace contextRef="#ctx0" brushRef="#br0" timeOffset="73047">7689 1761 0,'25'25'32,"25"49"-17,-25 1 1,74 98-1,-74-148 1,-1 0 0,1 0-1,-25 0 1,0-1 15,0-48 79,0-26-95,0 0 1,0 26-1,25 24 17,0 0-1,-25-25-15,25 25-1,24 0 1,-24-25-1,0 25 1,0 0 31,-25 25 31,0 0-47,-25-1-15,-49 51 0,49-50-1,0-1 1,-25-24-1,50 25 1</inkml:trace>
  <inkml:trace contextRef="#ctx0" brushRef="#br0" timeOffset="75455.06">8359 2034 0,'0'0'0,"0"-25"16,0-74-1,0 25 1,0 24 0,0 25-1,-25 0 1,25 1-16,-24-1 15,-1 0 17,0 0 15,25 50 62,0 0-109,25 0 16,99 198-1,49 149 1,100-25-1,-124-148 1,-74-1 0,247 298-1,-322-446 1,25-50 15,-100 0 0,-98-50-15,98 0 0,26 1-1,24 24 1,-74-124 0,49 50-1,-24-546 1,148 199-1,-49 247 1,-25 26 0,0 148-1,0 0 1,0 0 15,0 0 0,25 25-15,-25 25 78,0 0-63,0-75 110,0 25-126,-25 1-15,0-26 32,0 0-17,0 26-15,1-1 16,-1 0-1,0 25 48,0 25-47,25 24-1,-25 26 1,-24-26-1,74-49 32,74 0-31,248-74-16,-223 49 16,-49 25-1,-51 0 16,-24 25 48,-24 198-64,-125 1 1,124-200-1,0 1-15,25 0 32,-25-25-17</inkml:trace>
  <inkml:trace contextRef="#ctx0" brushRef="#br0" timeOffset="76888.39">9302 967 0,'0'25'109,"0"25"-109,25 24 16,173 373 31,-173-398-32,24 100 32,-24-99-47,-25-1 16,25-24 0,-25 0-1,25-25 63</inkml:trace>
  <inkml:trace contextRef="#ctx0" brushRef="#br0" timeOffset="81085.75">9971 1364 0,'-24'-25'93,"-1"25"-77,0 0 0,0 0-1,0 0 1,1 0-1,-51 25 1,50 25 0,1-50-1,24 25 17,0-1-32,-25-24 46,25 25-30,0 0 15,25-25 1,24 0-17,-24 0 32,0 0 16,-25-50-63,25-49 15,-25-50 1,0 75-1,0 24 1,-25 26 0,25-1 15,-25 25-15,0-25 15,0 25 0,50 74 94,99 100-109,0 0-1,-74-125 1,49 75 0,-49-99-1,-25-25 48,-1 0-1,1 0-15,-25-124-31,0-99-1,0 24 1,0 26 0,0 148-1,-25-25 1,1 50-1,-26-24 1,25 24 0,0-25-1,1 25 1,-1 0 31,25 25 47,25 49-79,74 100 1,-50-75-1,51 74 1,-100-148 0,49 25-1,-24-25-15,0 24 32,0-49-32,-1 25 15,1 0 16,0-25 1,-25 25-1,0-1 0,25-24 63,-25 25-63,0 0 0,0 25-31,25-50 16,-25 25 0,0-75 124,0 25-124,0-25 0,0 26-16,0-26 15,0 25 16,-25 0-15,0 1-16,0 24 109,0 0-93,1 0 15,-1 0-15,0 0 0,0 0-1,0 0 1,1 0 15,24-25-15,-25 25-1,25-25 63,25 0-31,-1 0-31,51-24 0,-26 24-16,1-49 15,-25 49 1,-25 0 15,25 25-15,-25-25 15,0 0 0,-25 1 0,0-1 1,0 25 77,25 25 79,25-25-173,0 0 1,24 24-1,1-24-15,0 0 16,-26 0 15,1 0-15,-25 25 62,0 0-62,0 0-1,0 24-15,0 1 32,0-25-17,0 0 16,0-1 1,-25 1-1</inkml:trace>
  <inkml:trace contextRef="#ctx0" brushRef="#br0" timeOffset="98069.47">1910 4936 0,'25'0'47,"49"50"-31,50 49-1,-99-74 1,0 0 0,0-1-16,-1 1 31,1-25 47</inkml:trace>
  <inkml:trace contextRef="#ctx0" brushRef="#br0" timeOffset="99093.5">1960 4713 0,'24'25'32,"51"-1"-32,98 125 15,-123-124 1,0 25 0,-1-1-1,1 26 1,99 346-1,-149-396 1,24 25 0,-24-1-1,0 1 1,0-25 31</inkml:trace>
  <inkml:trace contextRef="#ctx0" brushRef="#br0" timeOffset="100285.52">2530 4564 0,'50'0'46,"123"74"-30,-24 50 0,-124-124-1,-25 25 1,25 0-16,-25-75 125,-50-49-109,-74-99-16,75 148 15,49 1 1,0 24 31,-25 25-32</inkml:trace>
  <inkml:trace contextRef="#ctx0" brushRef="#br0" timeOffset="101501.56">2902 4390 0,'25'0'16,"-25"25"15,25 0-15,-25 0 15,25 0 0,-1-25-15,-24 49-16,0-24 62,25-25-46,-25 25 46,25-25-46,-25 25 31,25-25 0</inkml:trace>
  <inkml:trace contextRef="#ctx0" brushRef="#br0" timeOffset="102829.59">2803 4242 0</inkml:trace>
  <inkml:trace contextRef="#ctx0" brushRef="#br0" timeOffset="104554.26">3423 4465 0,'0'-25'63,"0"-173"-48,-99-50 1,74 198 0,0 0-1,25 26 1,0-1-1,-25 25 48,25-25-47,0 50 109,0 0-110,0 24 1,0 1-1,0-25 17,0-1-32,0 1 47,25-25-32,25 0 1,-25 0-1,24 0-15,-24 0 16,0 0 15,0 0 1,-25 25-17,0 0 16,0 0 1,0-1-1</inkml:trace>
  <inkml:trace contextRef="#ctx0" brushRef="#br0" timeOffset="105886.12">3547 3671 0,'0'25'94,"74"49"-94,-74-49 15,25 25 1,0-25 0,-25-1-1</inkml:trace>
  <inkml:trace contextRef="#ctx0" brushRef="#br0" timeOffset="106830.15">3448 3621 0</inkml:trace>
  <inkml:trace contextRef="#ctx0" brushRef="#br0" timeOffset="108062.18">3671 3473 0,'0'0'0,"50"49"16,24 1 0,-49 49 15,0-74-31,49 49 16,-49-49-1,-25 0 32,25-25-31,0 0 46,-1 0-31,1 0-15,-25-25 15,25 25-15</inkml:trace>
  <inkml:trace contextRef="#ctx0" brushRef="#br0" timeOffset="109206.21">3795 3746 0,'0'-25'32,"0"0"-17,0-25 1,25 1 0,-25-1-16,25 25 31,0-24-16,-1-1 1,-24 25 15,25 25 16</inkml:trace>
  <inkml:trace contextRef="#ctx0" brushRef="#br0" timeOffset="110879.01">2803 6028 0,'0'-25'94,"25"25"-63,24-50-15,125 25-16,0 1 16,-150 24-1,1 0 1,-25 24 31,0 26-32,0 24 1,-25 1 0,1-26-1,-1 1 1,0-50-1,25 25 32,50-75 47,-1 1-78,1-1-1,-25 25 1,-1 25 0,-24-25 77,25 25-77,-25-24 0,25 24-1,0-50 1,0 50 15</inkml:trace>
  <inkml:trace contextRef="#ctx0" brushRef="#br0" timeOffset="111863.04">3448 5904 0,'25'24'15,"-1"26"1,-24 24 0,0 1-1,0-50 1,25 24 0</inkml:trace>
  <inkml:trace contextRef="#ctx0" brushRef="#br0" timeOffset="114039.1">3497 5755 0,'0'-25'63,"0"0"-16,25 0 0,-25-24-47,0-1 15,25 50 1,-25-25 15,0 50 125,-50-25-140,50 50 0,-24-50-1,24 24 1,0 1-1,0 0-15,0 0 32,24 0-1,1-25 0,0 0-15,0 0 31,0-25 31,-1-25-63,76-322 1,-75 323 0,-25-1-16,0 25 31,24 25 16,1-25 0,0 25-32,0 0 17,24 0-17,-49 25 1,25 74-1,0-24 1,-25-50 0,0-1-1,0 1 17,0 0-1,-25-25 63,25 25-63,-25-25 0</inkml:trace>
  <inkml:trace contextRef="#ctx0" brushRef="#br0" timeOffset="115335.13">4068 4911 0,'0'25'46,"0"0"-30,0 25 0,-25-1-1,25-24 1,0 0 0,-25 0 46,25-1 1,0 1-48,25-25 79,0 0-47,25 0 0,-26 0-32,1-25 1,0 25 0,0-24-1,-25-1 1,25 25 31,-25-25-32</inkml:trace>
  <inkml:trace contextRef="#ctx0" brushRef="#br0" timeOffset="116867.23">4167 4887 0,'0'0'0,"50"24"0,-25 26 16,-1-25-1,1 0 1,50 74 0,-51-74-1,150 49 1,-50 75 15,-74-75-31,-26-49 31,1 0-31,0-25 16,-25 25 15,-25-25 32,-148-124-48,-75 0 1,124 74 0,99 25-1,-25 0-15,1 25 16,24 0 15,0-24-15,25-1-1,0-25 1,0 1 0,-25 24-1,25 0 17,0-25-32,0 26 46,25 24-30,0 0 0,-25-25-16,25 25 15,-1 0 48,1 25 31,-25-1-63,0 26-16,0-25 1,0 0 0,0-1 15</inkml:trace>
  <inkml:trace contextRef="#ctx0" brushRef="#br0" timeOffset="119776.9">4118 4415 0,'0'25'47,"24"0"-32,26 0 1,-50 24-1,50-49 1,-50 25 0,24 0-1,1 0 1,0-1 0,0 1-1,0 0 16,-1-25-15,1 25 0,0-25-1,0 0 32,0 0-31,-1 0 15,1 0-15,0-25 15,-25 0 0,0 0-31,25 1 16,0-51-1,-25 50 1,24 1 0,-24-1-1,0 0 17,0 0 46,-24 25 31,-1 0-93,25 25-1,-25-25-15,25 25 16,0 0 31,0 49-32,0 0-15,0-49 16,0 0 0,25 0 31,0-25 46,-25-25-61,24 0-17,-24 0-15,25 1 16,-25-1-1,0 0 17,0 0-17,0 0 79,25 25-16,25 0-62,-26 0 31,1 0 0,-25-24 15,25 24 157,-25-25-94,0 0-125,-25 0 31,25 0 0,0 1-15,0-1 62,25 25-62,0 0-1,0 0 1,0 0 46,-1 25-15,1-1-47,0-24 47,-25 25 0</inkml:trace>
  <inkml:trace contextRef="#ctx0" brushRef="#br0" timeOffset="122312.4">5209 3845 0,'-25'0'63,"0"0"-48,1 49 16,-1-24-15,0 0 0,25 49-1,-25-24 1,25-25 15,0 0 16,50-25 31,-1 0-62,1 0-1,-25 0 1,0 0 0,-1 0-1,-24-25 32,0 0-16,0 0-15,0 0 0,0 1-1,-24 24 48,24-25-32,24 25 125,26 0-140,-25 0 0,24 0-1,1 0 1,-25 0-1,0 0 1,-1 0 0,-24-25 77,-24 25-77,-26-25 15,-124-74-31,1 25 16,-50-1 0,98 1-1,51 49 1,49 25 15,25-25 0,25 50 47,25 24-78,-26-49 32,1 25-17,50 25-15,-26-50 16,-24 0 0,25 50-1,-25-50 1,24 24-1,-24-24 1,0 0 31,0 0 31,24 0-47,1 0-15,-25 0 0,-1 0 46,1 0-15,0 0 15,-25-24-46,25-1 15,-25 0 32,25 25-63,-25-25 15,0 0 17</inkml:trace>
  <inkml:trace contextRef="#ctx0" brushRef="#br0" timeOffset="123064.43">5234 3522 0,'99'-149'15,"-99"125"1,25-1-1,0 0 1,-1 0 62</inkml:trace>
  <inkml:trace contextRef="#ctx0" brushRef="#br0" timeOffset="124074.21">5631 3522 0,'24'0'141,"1"50"-126,0-50 1,0 25 0,-25-1 31</inkml:trace>
  <inkml:trace contextRef="#ctx0" brushRef="#br0" timeOffset="124676.22">5730 3621 0,'0'25'109,"-25"-25"-30,0 0-48,0 0-16,1 0-15,24-25 157</inkml:trace>
  <inkml:trace contextRef="#ctx0" brushRef="#br0" timeOffset="126460.68">5804 3373 0,'0'25'109,"0"25"-93,0-1-16,0-24 15,0 25 1,25-25 15,-25-1 32,25-24-48,0 0 1,0 0-1,-1 0 1,26 0 0,-25 0 15,0-24 0,-1-26-15,-24 25-16,25 0 15,-25 1 48,-49-1 15,-1 0-62,25 25 15,0 0 0,25-25 172</inkml:trace>
  <inkml:trace contextRef="#ctx0" brushRef="#br0" timeOffset="127972.72">6102 3324 0,'0'0'0,"25"0"47,0 0-16,-1 25 0,-48-25 203,-1-25-218,0 0 0,25 0 62,0-24-47,0 24-15,25 0-1,0 25 17,-25-25-17,24 25 16,1 0-15,25 0 15,-25 0-31,49 0 32,-49 25-17,0-25 1,-25 25-1,24-25 79</inkml:trace>
  <inkml:trace contextRef="#ctx0" brushRef="#br0" timeOffset="130924.63">16594 7565 0</inkml:trace>
  <inkml:trace contextRef="#ctx0" brushRef="#br0" timeOffset="163194.14">23118 3994 0,'-25'0'125,"25"74"-47,0 224-78,50-50 16,-25-75 0,-25-123-1,0 24 1,24-24-1,1-25 1,-25 0 0</inkml:trace>
  <inkml:trace contextRef="#ctx0" brushRef="#br0" timeOffset="164114.16">23837 4713 0,'0'0'0,"0"25"47,0-1-32,-25 76-15,-49 73 16,0 1 0,-1 74-1,50-198 1,25-26 0,0 1-1</inkml:trace>
  <inkml:trace contextRef="#ctx0" brushRef="#br0" timeOffset="165810.6">24209 4043 0,'0'-25'31,"25"25"0,25-24-15,-25-1-1,-1 0 1,1 25 0,0 0-1,-25 25 48,0 24-48,0 1 1,-25 49 0,0-49-1,25 24 1,0-24 0,0-25 15,-24-25-16,24 24 1,-25 1 0,25 0-1,0 0 48,49 0-32,150-1-15,-150-24-1,-24 25 1,0-25 0,0 0 30</inkml:trace>
  <inkml:trace contextRef="#ctx0" brushRef="#br0" timeOffset="166562.63">24978 4366 0,'0'99'47,"25"149"-31,-25-199-1,0-24 1,0 0-16</inkml:trace>
  <inkml:trace contextRef="#ctx0" brushRef="#br0" timeOffset="168178.67">25276 3845 0,'25'0'31,"24"0"1,1 0-17,24 0 1,-49 0-1,0 0 1,0 0 0,-25 25 31,-25 24-16,25-24-16,-25 0 1,75-25 109,-1 25-109,-24-25 15,0 0-15,0 49-16,0-24 15,-25 0 1,0 0 15,0 24-31,0 1 16,-25 24-1,-74 174 1,49-74 0,25-149-1,0-25 110</inkml:trace>
  <inkml:trace contextRef="#ctx0" brushRef="#br0" timeOffset="169938.72">25871 4266 0,'0'25'110,"0"25"-95,0-25 1,0 24 0,0 174-1,0-148 1,0-50-1,0-1 64</inkml:trace>
  <inkml:trace contextRef="#ctx0" brushRef="#br0" timeOffset="178050.93">27136 3473 0,'0'24'94,"0"1"-47,-24 25-32,-1-1 1,25 26-1,-50 123 1,0-24 0,26-124-1,-26 24 1,50-24 0,-50 24-1,26-49 1,24 0-1,24-25 64,1 0-64,74-25-15,125-50 16,-1 26-1,-49-1 1,-125 25 0,-24 25 15,25 0-15,-26-24-1,1 24 1,0 0 15,-25-25 32</inkml:trace>
  <inkml:trace contextRef="#ctx0" brushRef="#br0" timeOffset="178975.14">27583 4514 0,'0'0'0,"0"75"16,0-50-1,25-1 16,-25 1 1,0 0 30</inkml:trace>
  <inkml:trace contextRef="#ctx0" brushRef="#br0" timeOffset="180015.34">27608 4242 0,'0'-25'15,"-25"25"17,25-25-1,-25 25 0,25-25 0,-25 25-15,25-25 15,-25 25-15,1-24-1,-1-26 1,25 0 0,-25 50-1,0-24 1,25 48 109,50 51-109,-1 98-1,26 1-15,-50-100 16,-25-24-1,49 0 1,-49-26 15,0 1 1</inkml:trace>
  <inkml:trace contextRef="#ctx0" brushRef="#br0" timeOffset="180855.25">28302 3870 0,'0'24'62,"0"1"-31,0 25 1,0 173-32,0 0 15,0 0 1,-25-173-1,25-25 1,0 0 0</inkml:trace>
  <inkml:trace contextRef="#ctx0" brushRef="#br0" timeOffset="182143.28">28922 3448 0,'-25'0'16,"25"49"0,0 26-1,0-50 1,0-1 0,0 1 30,50-25 1,124 0-47,-100 0 16,-49 0 0,0 0-1,0 0 1,-25 25-1,0 0 64,0 25-48,-174 74-16,124-75 1,25 1 0,-49-1-1,49-24 1,0-25 15</inkml:trace>
  <inkml:trace contextRef="#ctx0" brushRef="#br0" timeOffset="183239.31">28873 3473 0,'24'0'46,"76"-75"-30,297-98 0,-224 73-1,-148 100 1,0 0 0,0-24-1,-1 24 32</inkml:trace>
  <inkml:trace contextRef="#ctx0" brushRef="#br0" timeOffset="184111.34">29666 3448 0,'0'49'125,"0"1"-109,0 0-1,25-26 1,-25 26-1,0-25-15</inkml:trace>
  <inkml:trace contextRef="#ctx0" brushRef="#br0" timeOffset="190972.34">23242 3845 0,'0'-25'78,"-25"0"62,0-24-124,-24-1-16,24 0 16,-25 25-1,50 1 1,-24 24-1,-1-25 1,0 0 0,0 0-1,0 25 1,25-25 0,-24 25-1</inkml:trace>
  <inkml:trace contextRef="#ctx0" brushRef="#br0" timeOffset="192156.37">22920 3497 0,'24'0'125,"100"174"-94,-74-149-31,24 25 16,-49-50-1,-25 24 1,25-24 156,74-173 125,75-100-282,-25-124 1,-1-99 0,-98 372-1,-50 74 1,25 50-1</inkml:trace>
  <inkml:trace contextRef="#ctx0" brushRef="#br0" timeOffset="195187.23">24085 3398 0,'25'0'94,"0"0"-63,-25 25-31,198 99 16,-24 0-1,-124-99 1,-1 0-1,-24-25 17,-25-50 108,25-148-124,0 24 0,-25 124-1,0 1 1,0 24-1,0 0 1,0 0 15</inkml:trace>
  <inkml:trace contextRef="#ctx0" brushRef="#br0" timeOffset="197897.28">25177 3448 0,'25'0'125,"-1"0"-78,1 0 15,0 0 1,-25-25-1,25 0-46,-25 0-1,25-24 1,-1-1 0,-24 25-1,25 25-15,-25-24 32,25 24-1,-25-25 31,25 0-46,-25 0 0,49 0-1,-49 1 1,25 24 31,-25-25-32</inkml:trace>
  <inkml:trace contextRef="#ctx0" brushRef="#br0" timeOffset="206537.5">30237 3026 0,'0'0'0,"0"75"203,-25 197-188,0-123-15,25-99 16,0-25 0,0 24-1,0-24 1,0 0 0,0 0-1,0 24 16,0-24-15,0 0 15,25-25 16,50 0-16,73-50-15,1-24 0,-99 49-1,-1 0 1,-24 0 0,-25 1 46,0-26-31,0 0-15,0 26 31,-25 24-16,-24 0-31,24 0 31,-25 0-15,1 0 0,24 0-16,0 0 15,25 24 1,-25-24-1,1 0 32,-1 50-31,-25-25 0,25 0-1,1-25 1,-1 0-1</inkml:trace>
  <inkml:trace contextRef="#ctx0" brushRef="#br0" timeOffset="207593.91">30857 3349 0,'0'99'157,"99"174"-142,-49-100 1,-25-123-1,-25-25 1,0 0 0,0-1 31</inkml:trace>
  <inkml:trace contextRef="#ctx0" brushRef="#br0" timeOffset="209975.04">30857 2877 0,'0'-24'63,"99"-26"-32,-24 25-15,-26 25-1,-24-25 1,0 25-16,-25-24 16,25 24-1,-1-25 17,1 25 155,-25 49-187,75 26 16,24 173-1,25-99 1,-74-75 0,-50-49-16,0 0 46,24-25-14,-24 24 327,0 1-234,25 25-109,-25-25 15,25-25 63,-25 24-79,25-24-15,0 0 47,-25 25-31</inkml:trace>
  <inkml:trace contextRef="#ctx0" brushRef="#br0" timeOffset="211007.07">31279 3249 0,'74'-24'63,"149"-150"-48,-173 149 1,0 25-1,-50-25 17,24 25-1,1-24-15,124-100-1,49-25 1,-173 124-1,0 25 1</inkml:trace>
  <inkml:trace contextRef="#ctx0" brushRef="#br0" timeOffset="214010.54">20290 4663 0,'0'50'78,"0"-1"-62,0 1 0,0-25-1,0 25 1,0-26-16,0 26 15,25-25 17,-50-50 280,-74-124-296,49 99-1,26 1-15,-1-1 16,0 50 15,25-25 1,50-74-17,49-74 1,-99 148-1,49-25 1,1 25 0,-25 1 15,24 24-15,-24 0-1,0 0 1,-25 24-1,25-24 1,-25 25 0,0 0-1,0 25 1,0-26 0,0 76-1,0-76 1,0 26 15,-25-50-15,0 25-16,25 0 31,-25-25 16,50 0 31,50-25-62,-26 0-1,-24 25 16,0 0-31,0 0 16,-1 0 0,-24 25-1,0 24 32,0-24-31,0 25-1,0-1 1,0-24 0,-74 50-1,-25 74 1,74-75 0,-49-24-16,24-26 15,50 1 1,-25-25-1,0 0 17,25 25 15,-24-25 15,-1 0-15,0 0-16,0 0 16</inkml:trace>
  <inkml:trace contextRef="#ctx0" brushRef="#br0" timeOffset="-213702.14">20786 4242 0,'0'0'0,"0"-25"32,-24 25-1,-1 0 31,0 0 1,25 49-48,0 51-15,-50-51 16,50-24 0,0 25-1,0-26 1,0 1 15,0 0 0,0 0-15,50 74 0,-50-25-1,50-24 1,-50-25 0,0 0 15,0 0 16,24-25 0,-24 24 15,0 1 16,25 0-31,-25 0-31,0 0 46</inkml:trace>
  <inkml:trace contextRef="#ctx0" brushRef="#br0" timeOffset="-212206.11">20613 4812 0,'0'-25'125,"24"25"-109,1 0-16,0 0 31,0 0-15,-25-25-1,25 25 1,0 0 47,-1 0-1,-24-24-15,25 24-31,-25-25 30,25 25 17</inkml:trace>
  <inkml:trace contextRef="#ctx0" brushRef="#br0" timeOffset="-210757.68">20960 4539 0,'25'0'16,"0"0"31,-25-25 0,24 25-1,-48 25 111,-1 25-142,-25 49 1,25-74-16,25 24 16,0 1-1,0-25 32,50-25-16,-25 25-15,24-25 0,1 0-16,-25 0 15,0 0 16,-1 0-15,-24 25 0,25-25 15,-25 24 0,0 1-15,-25 25-1,1-1 1,-150 75 0,-49-24-1,198-100 1,0 0 0,0 0 30</inkml:trace>
  <inkml:trace contextRef="#ctx0" brushRef="#br0" timeOffset="-208724.37">21654 4514 0</inkml:trace>
  <inkml:trace contextRef="#ctx0" brushRef="#br0" timeOffset="-207684.34">21754 5135 0</inkml:trace>
  <inkml:trace contextRef="#ctx0" brushRef="#br0" timeOffset="-201987.61">23465 6598 0,'0'25'157,"0"0"-142,0-1 1,0 26-1,0-25 1,0 0 0,0-1-1,25 1 1,-25 0 31,0 0-16,0 0 47,25 0-31,-25-1 16,0 1-48,0 0-15,0 25 16,0-26 62</inkml:trace>
  <inkml:trace contextRef="#ctx0" brushRef="#br0" timeOffset="-200986.87">23664 6921 0,'0'24'78,"0"51"-62,0 24 0,0-49-1,0-1 1,24-49 15</inkml:trace>
  <inkml:trace contextRef="#ctx0" brushRef="#br0" timeOffset="-199301.59">24061 6375 0,'0'-25'31,"49"25"-15,-24 0 0,25-25-1,-26 25 1,1 0 15,-25 25 16,0 0-31,0 74-1,0-74 1,0 24-1,0-24 1,50-25 109,-25 0-109,-1 0-1,-24 25 17,0 0-17,0 0 16,0 24-15,0 1 0,-49-1-1,49-24 1,-50 25 15,25-50-15</inkml:trace>
  <inkml:trace contextRef="#ctx0" brushRef="#br0" timeOffset="-197385.89">24408 6548 0,'25'0'250,"24"0"-218,1 0-17,-25 0 1,-1 0 15,1 0 32,-25 25-48,25-25-15,-25 25 438,-25 173-438,-74 51 15,99-225 1,0 1 0,0 0-1,0 0 32</inkml:trace>
  <inkml:trace contextRef="#ctx0" brushRef="#br0" timeOffset="-195809.85">25078 6251 0,'0'-25'63,"49"25"-47,1-25-16,24 25 15,25 0 1,-74 0-1,25 0 1,-25 0 0,-1 0-1,1 25 1,-25 25 15,0-1-15,-25 150-1,-24-1 17,49-148-17,-99 99-15,49-100 16,25-24 15,50-25 94,25 0-125,-1-25 16,-24 0-1,25 25 1,-1-24 0,-49-1 31,25 25-32</inkml:trace>
  <inkml:trace contextRef="#ctx0" brushRef="#br0" timeOffset="-194569.82">26318 6623 0,'0'49'141,"0"-24"-125,0 25-1,-25-1 1,25 1-1,0-25 1,0 0 0</inkml:trace>
  <inkml:trace contextRef="#ctx0" brushRef="#br0" timeOffset="-181877.43">25822 6846 0,'-25'0'171,"-25"25"-155,1 25 0,-175 74-16,125-75 15,74-24 1,1-25 0,-1 0 124</inkml:trace>
  <inkml:trace contextRef="#ctx0" brushRef="#br0" timeOffset="-180199.42">26690 6028 0,'0'-25'359</inkml:trace>
  <inkml:trace contextRef="#ctx0" brushRef="#br0" timeOffset="-179927.41">26690 6003 0</inkml:trace>
  <inkml:trace contextRef="#ctx0" brushRef="#br0" timeOffset="-177783.36">26863 5680 0,'0'25'62,"-24"0"-46,-1 24 15,0-49-31,25 25 16,-25 25-1,-49 124 1,-1-1 0,26 1-1,24-75 1,0-74-16,0 0 16,25-1 15,0 1 16,25 0-32,25 0 1,-1 0-16,-24-25 16,25 24-1,-1-24 1,1 0 15,-25 0-15,0-24-1,24-1 1,-24 0-16,0 0 16,-25 0-1,0 1 48,-25-1-16,-49 25-32,49 0 1,0-25-1,-25 25 1,26-25 0,-1 25 46,0 0-15,0 25-16,-24-25-15,24 0 0</inkml:trace>
  <inkml:trace contextRef="#ctx0" brushRef="#br0" timeOffset="-176383.32">27583 6325 0,'0'50'125,"-25"322"-110,-25-198-15,50-125 16,0-24 0,0 0 124,0 0-46,0-1-78,0 1-1,0 0 48</inkml:trace>
  <inkml:trace contextRef="#ctx0" brushRef="#br0" timeOffset="-174887.28">27781 5333 0,'0'0'0,"25"0"62,273 25-62,-125 0 16,-98-25-1,-50 0 1,24 0 0,-24 0-1,-25 24 157,0 26-172,0 49 16,25 224-1,-25-75 1,0-199 0,0-24-1,0 0 32,0 0-31,0 0-1,0-1 17,0 1-17</inkml:trace>
  <inkml:trace contextRef="#ctx0" brushRef="#br0" timeOffset="-173847.25">28749 5680 0,'49'-25'16,"-24"25"-16,25 0 16,-26 0 46,1 0-15,0 0 0</inkml:trace>
  <inkml:trace contextRef="#ctx0" brushRef="#br0" timeOffset="-173055.23">28922 5655 0,'-25'0'16,"1"0"93,-1 0-77,-25 0-17,-272 174 1,148-99 0,125-51-1,24-24 1,25 25 15,-25-25-15,0 0 46,0 0 79</inkml:trace>
  <inkml:trace contextRef="#ctx0" brushRef="#br0" timeOffset="-172087.2">29468 6028 0,'0'24'94,"0"26"-78,0 49-1,0-24 1,-25-26-1,0-24 1,25 0-16,-24 0 47</inkml:trace>
  <inkml:trace contextRef="#ctx0" brushRef="#br0" timeOffset="-167287.08">30187 5209 0,'0'25'109,"0"0"-77,0 24-1,0-24-31,0 25 16,-25 49-1,-24 74 16,-26 100-15,75-248 0,-24-25 62,73 0-31,150-74-32,74-75 1,49 50 0,-148 49-1,-150 25 32,1 25 16</inkml:trace>
  <inkml:trace contextRef="#ctx0" brushRef="#br0" timeOffset="-166455.06">30733 5457 0,'0'50'94,"25"-1"-79,0 26 1,24 173-16,-24-50 31,-25-173-15</inkml:trace>
  <inkml:trace contextRef="#ctx0" brushRef="#br0" timeOffset="-165215.03">31353 5507 0,'0'24'47,"0"1"-31,0 0-1,0 0 1,0 0 0,0-1 30,0 26-30,25 49 0,-25-24-16,25-50 15,-25-1 1,0 1 0,0 0 15</inkml:trace>
  <inkml:trace contextRef="#ctx0" brushRef="#br0" timeOffset="-163590.99">31700 4366 0,'0'49'63,"0"50"-63,-24-49 15,24-25 1,0 0 0,0-1 46,49-24-15,26-24-16,-26 24-31,-24 0 16,0 0 0,0 0 15,-25 74 16,0 224-32,-25-174 1,25-99 0,0-1-16,-25-24 15,25 25 16,-50 0 16,50 0-31,-24-25 0,-1 0-1,50-199 391,-1 1-390,1 24-16,-25 100 16,0 49-1,0 0 1</inkml:trace>
  <inkml:trace contextRef="#ctx0" brushRef="#br0" timeOffset="-162558.95">31824 4390 0,'50'0'47,"0"0"-32,24-24 1,0-1-1,-49 25 1,0 0 0,0 0 31,-25-25-32,25 0 79,-25 0-78,24 1-1,1 24 32,-25-25 47,25 25-79</inkml:trace>
  <inkml:trace contextRef="#ctx0" brushRef="#br0" timeOffset="-139913.91">2629 7392 0,'25'0'141,"198"-149"-126,50-49 1,0-1-16,74-123 16,149 123-1,-99-49 1,25 0-1,74-25 1,124-173 0,-198 123-1,49 1 1,497-373 0,-646 571-1,-223 75 1,-74 49-1</inkml:trace>
  <inkml:trace contextRef="#ctx0" brushRef="#br0" timeOffset="-137897.86">4341 7293 0,'25'24'46,"-1"26"-14,1 0-17,0-1 1,0-49 0,0 50-16,-1-50 15</inkml:trace>
  <inkml:trace contextRef="#ctx0" brushRef="#br0" timeOffset="-136865.83">4490 7069 0,'24'0'109,"26"25"-77,-25 25-17,24 24-15,51 100 16,-76-125 0,26 150-1,-25-125 1,-25-49-1,0 74 1</inkml:trace>
  <inkml:trace contextRef="#ctx0" brushRef="#br0" timeOffset="-134774.75">5110 6970 0,'49'0'63,"26"50"-48,98 24 1,-123-49-1,-25-25 1,0 25 0,24 0 15,-49-50 156,0-25-171,-25-49 0,25 74-1,0 0-15,-24 1 16,24-1 46,0 0 157,-25 25-188,25-25 1,0 0-32,0 0 15,-25 1 1,25-1 0</inkml:trace>
  <inkml:trace contextRef="#ctx0" brushRef="#br0" timeOffset="-133526.72">5631 6747 0,'24'0'93,"1"25"-77,-25 24 0,50-24-1,-50 25 1,25-25 0,-1-25 30,-24 24 189,0 1-204,0 0-31,25 25 16,0-1-1,-25-24 1</inkml:trace>
  <inkml:trace contextRef="#ctx0" brushRef="#br0" timeOffset="-132398.66">5507 6548 0</inkml:trace>
  <inkml:trace contextRef="#ctx0" brushRef="#br0" timeOffset="-129102.58">6102 6871 0,'0'0'0,"0"-25"15,0 0 32,0 0-31,0 1 31,-25-1 0,25 0-1,0 0-14,0 0-1,-25 25 16,1 0-32,-1 0 95,0 0-32,25 25-47,50-25 0,24 0-15,174 0 0,-99 0-1,0 0 1,-75 0 0,-49 0-1,-25 25 48,0 0-16,0 0 31,0-1-63,0-48 110,-25-1-109,25 0 0,0 0-1,0 0 1,-25 25 15,25-24-15,-25-26 15,25 25-15,-24 25-16,24-25 31,0 1-16,-25 24 1,25-25 78,0 0-47,-25 25-32,0-25 17,25 0-17,0 50 126,0 25-126,25-1 1,0-49 15,0 25-15,-1-25 15,-24 25 0,25-25-15,0 0 47,0 0-48,0 0 63,-1 0 0</inkml:trace>
  <inkml:trace contextRef="#ctx0" brushRef="#br0" timeOffset="-127486.54">6300 6276 0,'25'0'265,"25"-25"-249,24 25 15,-24 0-15,-1-25-1,-24 25 1,25 0 0,-25 0-1,-25-25 1,24 25 0,1-25-1,25-74 1,124-50-1,-174 125 1,0-1 15,-75 50 32,50 24-48,0-49 1,1 0 0,-1 0-1,0 0 95</inkml:trace>
  <inkml:trace contextRef="#ctx0" brushRef="#br0" timeOffset="-126574.52">7045 6424 0,'148'124'16,"-98"-74"-1,0 0 1,-1-1 0,-24-49-1,-25 25 1,25-25 15,-25-25 63,25-24-63,-1-26-15,1 26-16</inkml:trace>
  <inkml:trace contextRef="#ctx0" brushRef="#br0" timeOffset="-125606.49">7020 6449 0,'0'0'0,"0"-49"31,25-75-15,148-50-1,-74 50 1,-49 99 0,-50 0-1,25 25-15,-25-24 16</inkml:trace>
  <inkml:trace contextRef="#ctx0" brushRef="#br0" timeOffset="-123886.45">5457 8706 0,'0'-49'78,"25"24"-62,0 0 0,-1 25-1,1 0 1,0 0-16,0 0 31,0 0 32,-1 25-63,-24 74 15,0 149 1,-24-74 0,-26-149-1,25 24 1,0-24-1,50-25 126,124-223-125,50 24-1,-175 150 1,1 49 0,0 0 15,-25-25 16</inkml:trace>
  <inkml:trace contextRef="#ctx0" brushRef="#br0" timeOffset="-122598.41">5953 8235 0,'0'0'0,"50"50"16,24 49-1,-24-25 1,-50-49 0,25-25-1,-25 25 1,0 0 0,0 24 15,24 1-16,-24-25 1,0 0 47,0-1 62,-24 274-110,-1-99 1,0-100-16,25-50 15,-25-49 79</inkml:trace>
  <inkml:trace contextRef="#ctx0" brushRef="#br0" timeOffset="-119339.02">6474 8582 0,'0'-24'156,"0"-150"-140,0 0-1,0 150 1,0-1 0,0-25 30,0 25-30,0 1 31,-25 24-16,-24 49 94,24 1-125,25-25 47,0-1-31,25-24 31,-1 0-32,26 0 1,124 0-1,-125 0 1,-24 0 0,25 0-16,-26 0 62,-24 25-46,0 25-1,0-25 1,0 74 0,-24-74-1,-1-25 1,25 24 62,0-48 0,0-26-62,25-24-1,-1-1 1,1 26 0,-25 24-1,0-25 1,0 25 0,0 1-1,0-1 32,25 50 94,0-1-126,-25 1 17,25-25-1,-25-25 63,25-24-79,-1 24-15,-24-50 16,0 51-1,25 24 126,0 24-125,25 1-1,-26 25 1,1-25 0,0-25-1,0 0 16,0 0 16,-25-25-15,24 0-17,-24-25 1,0-49-16,0 74 15,0-24 1,0 24 31,0 0 0,-24 0 31,24 50 31,0 0-93,0 0 0,49-25-1,50 0 1,-49 0-1,-25 0 1,0 25 0,-1-1-1,-24 1 17,0 25 14,0-25-30,-24-25-16,-1 24 31</inkml:trace>
  <inkml:trace contextRef="#ctx0" brushRef="#br0" timeOffset="-117369.39">7491 7268 0,'25'0'47,"-25"74"-16,49 125-15,75 24-1,0-74 1,-49 0-1,-50-75 1,-1-49 0,1 49-16,0-24 15,-25-25 1,25 24 15,-25-24 0,0 0-15,25 0 15,0-25 1,-25-25 77,-50 0-93,50 0-16,-25-49 15,-25-1 1,1 26-1,-50-100 1,74 99 0,0 25-1,0-24 1,-24-26 0,24 51-1,0-1-15,0-25 31,0 50 16,25-25 16,0 1-16,0-26-32,50-148 1,74-1 0,-99 174-1,0 1 32,-1 24-31,1 0 15,0 0 0,-25 24 0,25-24-15,-25 25 0,0 0-1,0 0 1,0 0 0,0 99-1,-75 49 1,-49-24-1,50-75 1,49-49 0,0 0 15,1-25 78</inkml:trace>
  <inkml:trace contextRef="#ctx0" brushRef="#br0" timeOffset="-113766.35">8136 7417 0,'50'-50'94,"-26"25"-78,1 0-16,-25 1 47,0-1-16,25 25-16,-25-25 1,0 0 47,-25 25 46,0 0-78,25 25-15,-24-25 15,24 25-15,0 0 15,0-1 16,0 1 0,24-25-32,26 0 32,0-25-31,-1 1-1,75-125-15,-74 99 16,-25 50 15,-1-25 1,-24 1 30,0-1-31,0 0 47,25 50 1,-25 0-79,0-1 31,0-48 109,0-76-124,0 76 0,0-26-1,0 25 17,25 25 30,0 0-31,0 0-15,-1 25 15,1 0-31,0-25 47,0-25 0,49-50-31,-24 26-1,-25 24 1,-25 0 31,-25 25 46,0 0-46,25 25-15,0 0-1,0-75 156,-50-24-171,1 24-16,-100-49 16,75 74-1,-100-24 1,75-1 15,173 124 78,125 125-93,-75-100 0,-75-49-1,26-26 1,98 1 0,-123-25-1,0 0 1,24-49-1,-49 49-15,0-25 16</inkml:trace>
  <inkml:trace contextRef="#ctx0" brushRef="#br0" timeOffset="-112278.31">6102 9947 0,'0'-25'125,"99"0"-109,-24 0 0,-51 25-1,1-25 1,0 25-1,0 0 1,-25 25 0,25 74-1,-25-49 1,0-25 0,0 0-1,0 0 1,24-25 93,1 0-93,0 0 15,0 0 0,-25 49 1,-75 174-17,-98 174 1,148-372-1,25 0 1,-25-25 31</inkml:trace>
  <inkml:trace contextRef="#ctx0" brushRef="#br0" timeOffset="-111310.29">6772 9624 0,'24'25'47,"26"25"-47,-50-26 16,25 1-1,0 0 1,-25 25-1,25 24 1,-25 0 0,24 199-1,-24-99 1,0-149 0,0 0 15</inkml:trace>
  <inkml:trace contextRef="#ctx0" brushRef="#br0" timeOffset="-106779.55">7317 9922 0,'0'-25'63,"50"-49"-47,0 24-1,-26 25-15,-24-24 16,25 24-1,0 0 1,-25 0 15,0 0 16,-25 25 31,0 0-78,1 25 16,-1 0 0,0 25-1,-25-1 1,50-24-1,0 0 1,0 24 15,0 1-31,25-25 16,25 0 0,-25-25-1,24 0 1,1 0-1,-25-25-15,24 0 16,-49 0 0,25 0-1,0-24 17,-25-1-17,0 25 1,25-24-1,-25 24 17,24 25-1,1 0 16,0 0 15,0 25-15,-25 0-31,0-1 15,0 1 0,25-50 110,49-24-125,0-26-1,-74 51 1,0-1 109,25 25 0,25 49-110,-25-49 1,24 75 0,26 123-1,-26-148 1,-24-1 0,-50-49 93,-74-74-93,74 49-1,1 0-15,24-24 16,0-150 15,0 150-15,24-26-1,1 26 1,0 49 0,0 0 46,-25 49-31,0-24-15,0 0 0,0 49-1,0-49 1,0 0-1,-25-25 1,25-25 78,0-24-79,0-1 1,0 25 15,0 0-15,0-24 0,-25-1-1,-49 1 1,-125-26-1,26 26 1,49 24 0,99 25-1,25-25 17,-25 25-17,75 0 48,49 25-48,174 124 1,-100-50 0,-98-99-1,-50 49 1,-1-24-1,26-25 1,0 25 0,-26-25-1,26-25 1,0 0 0,-26 1-1,-24-1 1,0 0 15,0 0-15,0 0-1,-24 25 110,-26 0-109,25 50 0,-24-50-1,49 50 1,-25-50-16,25 24 62,25-24-30,74 0-17,-25-24 1,-49 24-1,-25-25 32,25 0 172,-25 0-219,25 25 16,-1-25 15,-24 1 16,0-1 187,25 25-234,0 0 47</inkml:trace>
  <inkml:trace contextRef="#ctx0" brushRef="#br0" timeOffset="-105190.33">8558 9252 0,'24'0'296,"51"0"-280,-26-25 0,-49 1-1,50-51 1,-50 50 46,0 1-30,25 24 77,-25 24-62,99-272 62,-74 0-93,0 174 0,-25 49-1,0 0 1,24 25 15,1 0-15,25 0-1,-25 75 1,24-51 0,-24 1-1,-25 0 1,25-25-1</inkml:trace>
  <inkml:trace contextRef="#ctx0" brushRef="#br0" timeOffset="-99559.08">23713 10790 0,'-25'0'0,"50"99"141,99 298-141,-99-174 15,0-74 1,-25-99 0,25-25-1,-25-1 17</inkml:trace>
  <inkml:trace contextRef="#ctx0" brushRef="#br0" timeOffset="-98719.05">24209 11832 0,'0'0'0,"-24"74"0,-26 125 16,50-175-1,0 26 1,-25-50 0,25 25-1</inkml:trace>
  <inkml:trace contextRef="#ctx0" brushRef="#br0" timeOffset="-89092.53">15652 6424 0,'-25'0'94,"0"25"-78,-148 198 15,-76 150-15,1-76-16,-49 50 15,24-24 1,149-199-1,49-50 17,75-49-17</inkml:trace>
  <inkml:trace contextRef="#ctx0" brushRef="#br0" timeOffset="-87860.5">14089 7913 0,'0'0'0,"0"99"15,-50 99 1,1-24-1,24-124 1,25-26 0,0 1-1,0 0 32,0 0-16,0 0 63,50-25 31,148-75-109,-49-24-1,-99 74 1,24 25 0</inkml:trace>
  <inkml:trace contextRef="#ctx0" brushRef="#br0" timeOffset="-78818.58">24259 10691 0,'25'0'78,"24"-50"-63,125-49-15,24-25 16,-148 124 0,49-25-1,-74 25 1,25 0-16,-25 0 16,-1 0 15,1 50 0,-25-25-15,0-1-1,0 26 1,0 24 0,0-49-1,0 50 1,-25-51 15,1 26-31,-1 0 16,0-26-1,0 51 1,0-50 31,0-25-16,1 24 0,-1 1-15,0-25 0,0 25-1,25 0 1,-25 0 46,1-25-46,24 24 0,-25-24 15,25 25 0,0 0-15,-25-25-1,25 25 1,-25-25 15,0 0 47,50 0 16,25 0-78,173 0-1,0 0 1,-24-25 0,49 25-1,-199 0 1,-24-25-16,0 25 15,0 0 48,0-25-1,-1 25-46,1 0 0,0 0 15</inkml:trace>
  <inkml:trace contextRef="#ctx0" brushRef="#br0" timeOffset="-77906.55">26045 10939 0,'0'25'125,"0"99"-110,0 124 1,0-50 0,0 1-1,0-175 1,0 1-16</inkml:trace>
  <inkml:trace contextRef="#ctx0" brushRef="#br0" timeOffset="-60642.1">26516 10170 0,'0'25'63,"0"24"-47,0-24-1,0 0 16,0 0 1,0 0-1,0-1-15,0 1-16,0 0 46,0 0-30,0 49 0,0 1-1,-25-51 1,1 1 0,24 0-1,0 0 95,0 0-17,-25-25-77,25 24 0,0 1-1,0 25 32,-25-1-31,25 1-1,0-25 1,0 0 15,-25-25-15,50 0 93,25-50-93,148 0-1,50-74 1,-74 50 0,-125 74-1,-24 0 188,0 0-46,-25-25-142,25 25 1,0 0 31,-1 0 47</inkml:trace>
  <inkml:trace contextRef="#ctx0" brushRef="#br0" timeOffset="-59522.07">26913 10567 0,'0'124'93,"0"49"-93,0-123 16,0-25 0,0 0-1,25-1 16,-25 1 1,0 0-17,0 0 17,25-25 77</inkml:trace>
  <inkml:trace contextRef="#ctx0" brushRef="#br0" timeOffset="-58669.04">27880 10840 0,'0'198'47,"0"50"-31,0-99-1,0-124 1,0 0 15,-24-25 1</inkml:trace>
  <inkml:trace contextRef="#ctx0" brushRef="#br0" timeOffset="-56836.99">13221 9103 0,'-50'50'47,"25"0"-31,-74 74 0,-99 173-16,24-98 15,100-75 1,24-75-1,-24 1 1,-149 272 0,123-198-1,51-74 17,49-25-32,-124 74 15,124-74 1,-25-25-1,25 25 32,-25-25-15</inkml:trace>
  <inkml:trace contextRef="#ctx0" brushRef="#br0" timeOffset="-54109.16">11832 10716 0,'0'0'0,"0"24"47,0 1-16,0 0 16,0 0-31,0 0 30,0-1 1,-25-24 0,25 25 0,50-50 172,98-74-204,1 25-15,-124 74 16,0 0 0,0 0 15,0 0 16,-100 49 328,1 1-360,-1-50 1,1 25-16,74 0 16,-25-25-1,0 0 63,0 0 16,25-25-78,-24 25 15,24-25 0,-25 25-15,0-50 0,0 1-1,0-50 1,25-50-1,0 74 1,0 51 0,0-1 46,0 0 32</inkml:trace>
  <inkml:trace contextRef="#ctx0" brushRef="#br0" timeOffset="-51237.08">12303 10889 0,'0'-25'125,"25"-24"-94,124-125-31,0 25 15,-50 25 1,-99 100 0,25-1-1,-1 25 1,-24-25 0,0 0-1,298-397 1,0 75-1,-149 248 1,-125 74 0,-24 0 31,25 1-32,0 24 32,-25-25-31,25 25-1,24-50 1,-24 25-16,0-24 16,0 49 62</inkml:trace>
  <inkml:trace contextRef="#ctx0" brushRef="#br0" timeOffset="-49909.05">13519 9029 0,'24'0'94,"26"0"-79,0 0 1,-26 0 0,1 0-1,0 0 16,-25 25 110,0 24-125,0 1-16,0-25 15,0 24 1,0 1 0,0-25-1,0 0 1,0-1-16,0 1 47,0 0-16,0 0 63</inkml:trace>
  <inkml:trace contextRef="#ctx0" brushRef="#br0" timeOffset="-46908.97">15602 9624 0,'0'25'125,"25"25"-125,25 24 15,-26-49 1,51 24 0,49 75-1,-99-49 1,-1-50 0,26 0-1,-50-1 16,25-24-15,-25 25 0,0 0 15,25-25 0,-25 25 16,24-25-31,1 25 31,0-25-16,0 24 0,-25 1-15,49 0-1,-24-25 48,-25 25-48,25 0 110,-25-1-109,25 51 0,99 123-1,-74-173 1,74 99 0,-50-50-1</inkml:trace>
  <inkml:trace contextRef="#ctx0" brushRef="#br0" timeOffset="-45900.94">16396 10790 0,'50'0'47,"49"0"-31,-25 25-1,-49-25 1,25 0 0,-1 25-1,-24-25 63,0-100-31,49-172-31,-24 48 0,-50 200-1,0-1 32</inkml:trace>
  <inkml:trace contextRef="#ctx0" brushRef="#br0" timeOffset="-43516.88">28178 10294 0,'0'0'0,"0"25"16,0 24 0,25-24 15,0-25 78,0 0-93,-1 0-1,1-25 1,0 25 0,0 0-1,0 0-15,-1 0 47,1 0-31,-25 25 15,0 0-31,0 25 16,0 24 15,0-49-15,0 24 30,-49 1-30,-1-25 0,25-25-1,0 0 1,25 25 31</inkml:trace>
  <inkml:trace contextRef="#ctx0" brushRef="#br0" timeOffset="-41924.86">28178 10393 0,'-25'-25'16,"1"-24"15,24-26-15,-25 1-1,0 0 1,0 24-16,25 25 63,0 0 140,-25 0-203,25 1 47,0-1-32,25 25 79,74 0-78,125 0-1,-100 0-15,49 0 16,-148 0-1,0 0 1,0 0 0,-1 0 46,1 0 1,-25-25-32,0 0 63</inkml:trace>
  <inkml:trace contextRef="#ctx0" brushRef="#br0" timeOffset="-40772.82">28922 10096 0,'0'24'78,"0"26"-63,0 0 1,0 24-16,0 0 16,0-24-1,0-25 16,0 0 16,0-1-15,0 1-32</inkml:trace>
  <inkml:trace contextRef="#ctx0" brushRef="#br0" timeOffset="-38372.1">15850 8632 0,'50'-74'94,"123"-298"-79,125 24 1,-199 199 0,-99 125-16,50-1 15,-50 0 1,25 25 15,0-50-15,24-49-1,26-25-15,-51 25 16,1 99 15,-25-25-31,25 25 16,-25-25 109,0 1-94,25 24 47</inkml:trace>
  <inkml:trace contextRef="#ctx0" brushRef="#br0" timeOffset="-36783.53">16644 6995 0,'50'-25'157,"-26"0"-142,1 25 1,0 0 15,0 0-15,0 0 62,-1 0-16,1 0-30,0 0-1,0 0 0,0 100 32,24 98-48,-24-124 1,-25-49 0,0 0-1,0 0 1,0 0 46,0-1 32</inkml:trace>
  <inkml:trace contextRef="#ctx0" brushRef="#br0" timeOffset="-35071.49">18157 6350 0,'25'0'47,"0"0"-16,-1 0-15,1 25-1,0 0 1,0-1 0,0 51 15,74 24-16,-50-99 1,1 50 0,74 98-1,-74-98 1,-25-25 0,-1 25-1,1-26 1,25 26-16,24-25 15,1 24 1,-26-24 0,-24 25-1,25 49-15,-26-99 16,1 0 0,-25 25-1,25-25 1,0 0-1,-25 25 17,25-25-32,-1 0 47,26 24-32,-50 26 1,25-50-1</inkml:trace>
  <inkml:trace contextRef="#ctx0" brushRef="#br0" timeOffset="-33927.46">19174 7417 0,'50'0'15,"49"0"1,199 24 0,49 1-1,-174-25-15,-49 0 16,-74 25 0,-50 0 62,0-50 0,-50-25-63,1 26 1,-1-26 0,25 25-1,1 0-15,-1 1 16,25-1 0,-25 0-1,-25 0 16,26 0-31,24 1 47,-25 24-31,0-25 46,25 0-30</inkml:trace>
  <inkml:trace contextRef="#ctx0" brushRef="#br0" timeOffset="-31543.39">29741 9649 0,'0'0'0,"25"0"32,-1-25-17,1 25 1,0 0-1,49 0 1,-49 0 0,-25 50-1,25-1 1,0 1 0,-25-25-16,0 0 15,0 24 16,0 1-15,-25-50 0,25 25 15,-25-25 16,75 0 15,173 0-46,-99 0-16,-99 0 16,0 0-1,0 0 1,-1 24-1,-24 1 1,0 0 0,0 25-1,0 49 17,-173 149-32,148-223 15,0 0 1,-49 24-1,49-49 1,0 0 0,0 0 15</inkml:trace>
  <inkml:trace contextRef="#ctx0" brushRef="#br0" timeOffset="-29127.33">19149 9674 0,'0'25'79,"0"24"-64,-99 174 1,-25 1-1,0-51-15,25-49 16,74-74 0,0-25-1,0-25 17,25 25 14,0-1-30,-24-24 0,24 25 140</inkml:trace>
  <inkml:trace contextRef="#ctx0" brushRef="#br0" timeOffset="-27863.29">18529 10443 0,'0'49'16,"-25"-49"-1,25 25 1,0 25 0,0-1-1,-25-24 1,25 0-1,0 0 1,0 0 0,0-1 15,-24-24 0,24 25 32,49-25 30,51-49-77,-26 24 0,-49 0-1,0 25-15,-25-25 32,24 25-17</inkml:trace>
  <inkml:trace contextRef="#ctx0" brushRef="#br0" timeOffset="-25911.24">30931 9947 0,'0'0'0,"0"74"62,-74 199-62,24 25 16,1-150 0,49-98-1,0-25 1,-25 24-16,25-24 109</inkml:trace>
  <inkml:trace contextRef="#ctx0" brushRef="#br0" timeOffset="-24405.51">31502 9227 0,'0'0'0,"-25"0"47,0 50 31,1 148-63,-26 1 1,0 123 0,26-74-16,24-198 15,0 49 1,0-74 0,0 0-1,0 0 1,24-1 15,1-24 0,25 0-15,-1 0 0,26 0-1,-26 0-15,-24 0 16,0 0 15,25-49 0,-1-50-15,-49 49 0,0 25-1,0 0 32,0 1-31,-25 24-1,-24-25 17,-26 0-17,1 25-15,49 0 16,0 0 15,1 0-15,-1 0-1,0 0 95,0 0-79</inkml:trace>
  <inkml:trace contextRef="#ctx0" brushRef="#br0" timeOffset="-23517.92">32122 10096 0,'0'49'46,"0"50"-30,0 125 0,-50-76-1,50-123-15,0 25 16,-24-50 15,24 25 16</inkml:trace>
  <inkml:trace contextRef="#ctx0" brushRef="#br0" timeOffset="-17850.57">32643 9178 0,'25'0'110,"74"0"-95,75-25 1,-125 0-16,1 25 15,-25 0 1,-1 0 31,-24 50 109,0 148-125,0 1-31,0-51 16,0-98 0,0 99-1,0 99 1,0-99 0,-24 49-1,24-123-15,0-51 16,0 1-1,0 0 1,0 0 31</inkml:trace>
  <inkml:trace contextRef="#ctx0" brushRef="#br0" timeOffset="-16650.54">32767 9947 0,'0'0'0,"99"-25"16,75-50-16,-100 75 16,-49-24-1,0-1 1,0 25 15,-1 0 16,1 0 0,-25-25-16,25 25 0,0 0 32,-25-25-32,25 0-31,-1-24 16,1 49-1,-25-25 17,25 25-17</inkml:trace>
  <inkml:trace contextRef="#ctx0" brushRef="#br0" timeOffset="-8722.33">22027 9624 0,'0'25'140,"0"0"-124,24 0-1,1 24 1,0-49 0,0 25-1,-25 0 1,25-25 171,-25 25-140,0-1 16,0 100-32,0 25-15,0-99-1,0-25 1,0 0-16</inkml:trace>
  <inkml:trace contextRef="#ctx0" brushRef="#br0" timeOffset="-7346.3">21803 9847 0,'0'-24'31,"0"-26"0,0 25-15,50-24-1,24 24 1,-49 0 0,25 0-1,-25 0 1,-1 1 0,1 24-1,0 0 1,0 0-1,24-25 1,-24 25 0,0 0 15,0 25-15,0-25-1,-1 49 1,1 1-1,0 24 1,-25 1 0,0-26-1,0-24 1,-25 25 0,-49 148-1,-25 25 1,-1-24-16,26-75 15,24-99 1,26 24 0,-1-49 46,0 0 79</inkml:trace>
  <inkml:trace contextRef="#ctx0" brushRef="#br0" timeOffset="-592.81">22523 9475 0,'0'-24'47,"-25"24"16,25-25-1,-25 25-15,25 25 125,0-1-157,-25 1 1,25 74 0,0-24-1,0 222 1,50 26 0,-25-273-1,-25-26 1,24 1-1,1 25-15,0-1 32,0 1-17,-25-25 17,0 0-17,0-1 16</inkml:trace>
  <inkml:trace contextRef="#ctx0" brushRef="#br0" timeOffset="767.22">22374 10319 0,'0'-25'94,"25"0"-63,-1 0-15,51 25-1,-75-24 1,25 24 15,-1-25 157,1 25-173,-25-25 1,50 0 15,-25 0-15,-1 25 46,1 0 16</inkml:trace>
  <inkml:trace contextRef="#ctx0" brushRef="#br0" timeOffset="2455.9">22820 10096 0,'0'0'0,"0"-25"0,0-25 16,0 0 0,0-148-1,0 74 1,0 74-1,0 26 1,0-26 0,0 25-1,0 0 95,-24 25-17,-1 0 1,25 25-78,0 0-1,0 25 1,0-1-16,0 1 16,0-25 31,25-25-32,-1 24 16,51 1-15,-50-25 0,-1 0-16,26 25 15,-25 0 17,0 0-17,-1-25 16,-24 24-15,0 1 31,0 25-31,-24-50-1,-1 25 1,0-1-1</inkml:trace>
  <inkml:trace contextRef="#ctx0" brushRef="#br0" timeOffset="3351.93">23341 8930 0,'-25'0'15</inkml:trace>
  <inkml:trace contextRef="#ctx0" brushRef="#br0" timeOffset="4543.96">23465 9451 0</inkml:trace>
  <inkml:trace contextRef="#ctx0" brushRef="#br0" timeOffset="37683.97">14486 7541 0,'50'0'63,"49"0"-48,273 0 1,74-50 0,75 0-1,273 50 1,-248 0-1,148-49 1,-24 49 0,397 49-1,-745-24 1,-24 25 0,173-25-1,-248 49 1,-173-74-1,-25 0 17</inkml:trace>
  <inkml:trace contextRef="#ctx0" brushRef="#br0" timeOffset="39609.51">12254 10071 0,'24'0'15,"1"0"1,0 0-1,25 0 1,173 0 0,74 0-1,100 0 1,25-124 0,-100 99-1,348-25 1,-422 50-1,25-49 1,273-100 0,496-74-1,-422 198 1,-248 25 0,124 0 15,-25 0-31,149 0 15,50-50 1,-298-74 0,248 75-1,-297-26 1,-249 50 0,-49 25-1,-25-24 16,25 24 266,24 0-281,646 0 0,-149 0-1,24-75-15,1 1 16,-199 74-1,-124 0 1,-124-25 0,-75 25-1,-24 0 1</inkml:trace>
  <inkml:trace contextRef="#ctx0" brushRef="#br0" timeOffset="41508.28">11385 14064 0,'100'0'63,"197"-49"-48,175-51 1,148-98 0,-25 49-1,75 0 1,-25 25-1,-125 50 1,125-1-16,-24 1 16,147 0-1,-98-75 1,422-149 0,-770 273 15,-24 50-16,-149 25 1,-75-25 0,-24-25-1,-1 0 1,1 0 0,198 0-1,-223 0 1,24 0-1,-24 0 1,99-50 0,248-24-1,0 49 1,-74-50 0,-224 75-1,1 0 16,-26 0-15,274 0 0,-199 0-1,-75 0 1,26 0 0,-26 0-1,1 0 1</inkml:trace>
  <inkml:trace contextRef="#ctx0" brushRef="#br0" timeOffset="44202.63">15577 12477 0,'-24'0'140,"-1"0"-124,-25 0 0,-24 0-1,-26 0 1,1-124 0,0-224-1,99-272-15,496-868 31,-49 694-15,-100 249 0,50-1-1,-397 521 32,49 0-31,-24 25-16,0 0 62,-25-25-30,74-49-17,150-199 1,-76 124-16,1 25 15,25-24 1,-25-26 0,74-74-1,0 0 1,-24 49 0,-100 75-1,-74 124 1,-25-24-1,0-26 1,25 25 0,24-74-1,26-100 1</inkml:trace>
  <inkml:trace contextRef="#ctx0" brushRef="#br0" timeOffset="46858.68">18653 5928 0,'0'0'0,"-49"100"15,-76 346 1,-98-74-16,50-124 16,-1 0-1,124-198 1,50-25 0,-198 247-1,49 1 16,-49 149-15,24-149 0,-124 49-1,199-173 1,-25 74 0,0 25-1,-25 25-15,-24-49 16,73-76-1,100-123 1,-49 25 0,-26 123-16,26-98 31,-1-26-15,25 1-1,1 49 1,-1-74-1,0-25 1,25 25 0,-25-25 15,-24 49 219,-348 150-250,49-1 16,100 1-1,25-26 1,74-24-1,25-50 1,99-74 0,1 25-1,-1-1 1,0-24 0,0 0-1,0 0 1,1 0-1,24-1 17,0 1-32,-25-25 31,25 25 47,-75 198 750,-49 249-812,50 49-16,-25-249 15,-50-48 1,50 123 0,-50-25 15,124-247-15,0-26-1,0-24 1,1 25-16,-1-25 15,25-1 32,-25 1 63</inkml:trace>
  <inkml:trace contextRef="#ctx0" brushRef="#br0" timeOffset="50465.73">14833 16173 0,'0'-50'31,"0"0"-31,0 26 16,0-1 31,25 0-31,49-99-1,-49 74 1,25 1-1,74-100 1,-50 50 0,174-224-1,-24 100 1,24-99 0,49-51 15,-173 175-16,174-174 1,-199 248 0,25-99-1,149-149 1,397-497 0,-224 473-1,-322 197 1,50 1-1,-50 49-15,-25 25 16,-49 99 0,-25 0-1,24 0 17,-49 1-17,0-1 235,99-174-234,298-321-1,-49-76-15,73-247 16,75 148 0,0-173-1,-24 372 1,-100 149 0,-298 272-1,-74 51 1,50 24-16,-50-25 31</inkml:trace>
  <inkml:trace contextRef="#ctx0" brushRef="#br0" timeOffset="52330.57">18653 17934 0,'-25'0'62,"25"-25"-30,25-25-17,74-123 1,75-1 0,-75 25-16,50 0 15,99-74 1,-25-74-1,100-125 1,-26 149 0,100-322-1,75-25-15,-125 198 16,-74-173 15,-50 223-15,298-670-1,-323 769 1,-74 0 0,25 75-1,-149 173 1,25 25 15,-25-25 157,25 25-173</inkml:trace>
  <inkml:trace contextRef="#ctx0" brushRef="#br0" timeOffset="82645.17">23937 13494 0,'24'0'63,"-24"25"77,0 24-124,50 26 0,49 247-16,-24-148 15,49-50 1,-100-100 0,1 51-1,0-50 1,-25 0 31,25-25-32</inkml:trace>
  <inkml:trace contextRef="#ctx0" brushRef="#br0" timeOffset="83637.2">24606 13990 0,'0'25'63,"25"-1"-47,0 26-16,-25-25 15,49 74 16,1-25-31,-50-24 16,0 25 0,0-51-1</inkml:trace>
  <inkml:trace contextRef="#ctx0" brushRef="#br0" timeOffset="85245.23">25152 13196 0,'-25'0'47,"0"0"0,75 0 31,0-25-63,24 25 1,-49 0 0,24 0-1,-24 0-15,0 0 32,0 50-17,0 124 1,-25 123-1,0-123 1,-25-125 0,0 51-1,-149 98 1,125-173 0,49 0-1,-25-25 16,25 49-15,-25 26 0,0-50-1,75-50 79,198-223-78,-99 124-1,0 49 1,-100 50 0,50 1-16,-74-26 15,25 50 1,0-25-1,-26 0 1,1 25 0,-25-24 31,25 24 31</inkml:trace>
  <inkml:trace contextRef="#ctx0" brushRef="#br0" timeOffset="86125.82">26243 13717 0,'0'50'93,"0"-26"-77,0 26 0,25 0-1,-25-1 1,25-49-16,-25 25 15,0 0 32</inkml:trace>
  <inkml:trace contextRef="#ctx0" brushRef="#br0" timeOffset="87589.86">26417 12452 0,'0'25'63,"0"24"-48,0 1 1,0-25-1,0 0 1,0-1 15,0 1 1,25-25 30,74 0-46,75-74-16,74 24 15,-149 1 1,-25 49 0,-24 0-1,-25 0 32,-25 49 16,0 150-63,-124 49 15,49-75 1,-49-73-1,75-76 1,-26 1 0,50-25-1,-24 25 1,24-25 15,25 25-31</inkml:trace>
  <inkml:trace contextRef="#ctx0" brushRef="#br0" timeOffset="88531.24">26268 12576 0,'75'-25'46,"470"-223"-30,-247 99 0,-149 50-1,-100 74 1,-24 0 0,0 25-1,-25-24 1</inkml:trace>
  <inkml:trace contextRef="#ctx0" brushRef="#br0" timeOffset="90533.84">28401 12229 0,'-24'0'15,"24"25"95,0 24-95,0 125 1,-75 74 0,-74 25-1,-49 74 1,173-223-16,25-99 47,50-75 0,173-99-32,-99 50 1,-99 74-1,24 0-15,125-74 16,-25 25 0,-149 49-1,25 25 1,-1 0 46,-24 25 267,25 0-298,50 74-31,-51-74 15,-24-1 1,0 1 31,0 0 15,25-25-62,-25 25 32,0 0 15,25-25 31,-25 25-47,0-1 0,0 1 0</inkml:trace>
  <inkml:trace contextRef="#ctx0" brushRef="#br0" timeOffset="91273.2">29666 12502 0,'0'24'16,"0"26"0,0 0-16,0 123 15,0 1 1,0-100 0,0-49-1,0 25 1</inkml:trace>
  <inkml:trace contextRef="#ctx0" brushRef="#br0" timeOffset="91913.22">29666 13122 0,'0'-25'157</inkml:trace>
  <inkml:trace contextRef="#ctx0" brushRef="#br0" timeOffset="93857.26">30088 12154 0,'25'-49'125,"0"24"-110,24-25 1,-24 1-1,0 49 1,0 0 31,-25 24-16,0 51-15,0-26-1,0 26 1,0-25 0,0-1-1,0-24 17,0 0-32,25-25 125,-1 0-110,1 0 32,-25 74 0,-25 298-31,-99-149-1,50 50 1,49-223-16,0-25 15,0 0 17,1 24-17,-1-49 1,25 25 0</inkml:trace>
  <inkml:trace contextRef="#ctx0" brushRef="#br0" timeOffset="94803.13">31502 12898 0,'0'25'47,"0"74"-31,-124 75 0,25 0-1,24 49 16,-24-25-15,99-98 0</inkml:trace>
  <inkml:trace contextRef="#ctx0" brushRef="#br0" timeOffset="96064.06">31155 11931 0,'24'0'47,"1"0"-16,0-25-16,0 25 1,-25-25 15,0 50 79,25 25-95,-25 173 1,25-74 0,-25-99-1,0-26 1,0 26-1,0-25 1,0 0 15,0-1 1,0 1-17,0 0 32</inkml:trace>
  <inkml:trace contextRef="#ctx0" brushRef="#br0" timeOffset="97088.12">31105 12328 0,'99'-50'94,"-24"26"-94,-1-26 16,75-99-1,-99 99 1,-26 50 0,1 0-1,-25-24 16,25 24 16,0 0 0,0 0 0,-1 0-16,-24-25-15</inkml:trace>
  <inkml:trace contextRef="#ctx0" brushRef="#br0" timeOffset="98616.14">31824 11733 0,'0'-25'63,"25"0"15,-25 0-31</inkml:trace>
  <inkml:trace contextRef="#ctx0" brushRef="#br0" timeOffset="102018.48">32221 11584 0,'0'49'78,"-49"150"-62,49-125-1,0-49 1,0 0 0,0 0-1,0 24 1,0 1 0,0 24-1,0-49 1,0 0-1,0 0 1,0 0 31,24-25-16,1 0 16,0-25 125,-25 0-172,0 0 47,0 0 0,0 0-32,0 1 1,0-1 15,25 25 438,0 0-453,24 0-1,1 0 1,-25 0-1,0 0 1,-1 0 0,1 25-1,-25-1 17,0 1 46,25-25-78,-25 25 62,0 0-31,0 0 1,0 0-17,-25-25 32,25 24 0,-25-24-31,1 25-1,-1 0 1,0-25 15,-25 0-15,26 0 31,-1 0 31,0 0-16,0 0-46,0-25 15,0 0-15,1 1 46,24-1-30,0-25-1,0 0-31,0 26 15,0-26 1,0 0 15,0 26-15,0-1 0,0 0 30,0 0-30,0 0 31,0 1-31,0-1 46,0 0 16</inkml:trace>
  <inkml:trace contextRef="#ctx0" brushRef="#br0" timeOffset="116095.04">28699 12824 0,'0'-25'78,"0"0"-47,0 1 32,0 48 78,0 51-126,25-26 1,0-24-16,-25 0 15,24 0 1,-24 0 31,0-1-16,25-24 63</inkml:trace>
  <inkml:trace contextRef="#ctx0" brushRef="#br0" timeOffset="117087.06">28699 13047 0,'0'-25'141,"0"1"-125,50 24-1,-1-75 1,50 26 0,-49-1-1,0 25 1,-26 0-1,26 25-15,-50-24 47,25 24-15</inkml:trace>
  <inkml:trace contextRef="#ctx0" brushRef="#br0" timeOffset="130999.43">24507 15453 0,'0'25'219,"25"74"-204,49 75 1,-24 0 0,-50-125-1,0 1 1,25-25 15,-1 49-31,-24-49 31,0 0 63</inkml:trace>
  <inkml:trace contextRef="#ctx0" brushRef="#br0" timeOffset="132218.81">25053 16024 0,'0'49'78,"0"1"-62,0 0 0,-25-26-1,0 1 1,25 0 0,-25-25-1,25 25 1,0 0 46</inkml:trace>
  <inkml:trace contextRef="#ctx0" brushRef="#br0" timeOffset="133825.37">25226 15379 0,'0'-25'31,"25"0"16,25 0-16,-1 1-31,-24 24 16,25 0-1,-25 0 1,24 0-1,-24 0 17,-25 49-1,0-24 0,0 0-31,0 0 47,0 0-16,0-1 1,0 1 14,-25-25-30,75 0 78,24 0-79,-49 0 1,0 0 0,0 0-1,24 0-15,-24 0 63,-25 25-16,-25 49-32,-99 100 1,124-124 0,-74-1-1,49-24-15,0 25 16,0-50 31</inkml:trace>
  <inkml:trace contextRef="#ctx0" brushRef="#br0" timeOffset="135155.87">26318 15503 0,'0'0'0,"0"50"16,25 123 0,-25 26-1,0-150 1,0 1-1</inkml:trace>
  <inkml:trace contextRef="#ctx0" brushRef="#br0" timeOffset="138253.49">26491 14883 0,'0'25'16,"0"24"15,0 1-15,0-25-1,0-1 32,0 51-31,0-50-1,50-1-15,-50 26 16,25-50 0,-25 25-1,25 0 17,-25-1-17,24 1 16,1-25-15,0 25 0,25 0-1,24-25 1,100 0 0,-1 0-1,-148 0 1,-25-25-1,25 0 1,0 0 0,-25 1 15,0-1-15,-50-25 62,1 50-78,-1 0 15,25 0 1,-25 0 0,26 0 62,-1 0-31,0 0-32,0 0 63,25 25-62,-25-25 0,1 25-1,-1-25 1,25 25 15,-25-25-15</inkml:trace>
  <inkml:trace contextRef="#ctx0" brushRef="#br0" timeOffset="140413.54">27657 15255 0,'0'25'141,"0"223"-141,0-50 15,0-148 1,0-1-1,0-24 17</inkml:trace>
  <inkml:trace contextRef="#ctx0" brushRef="#br0" timeOffset="141909.57">27980 14759 0,'0'-25'47,"74"25"-16,1-50-16,197-49 1,-98-25 0,-124 124-1,-26 0 1,-24 25 125,0 49-110,0 1-16,0-1-15,0 1 16,0-26 0,0 26-1,0 148 1,0-198-16,0-1 31,0 1 63,25-25-78,-25 25 62</inkml:trace>
  <inkml:trace contextRef="#ctx0" brushRef="#br0" timeOffset="143024.11">28476 15131 0,'49'-50'16,"26"-24"0,-26 49-16,-24 0 15,25 0 17,-25 1-17,24-1-15,-24 25 16,0 0 31,-25-25 0,25 25-32,-1 0 79</inkml:trace>
  <inkml:trace contextRef="#ctx0" brushRef="#br0" timeOffset="143832.12">29245 14808 0,'0'50'32,"0"148"-17,0-24 1,0-149 0,-25 0-1,25-1 16,-25-24 48</inkml:trace>
  <inkml:trace contextRef="#ctx0" brushRef="#br0" timeOffset="145540.31">29691 14536 0,'25'0'93,"0"-50"-77,173-248 0,-148 273-1,-25-24-15,-1 49 16,26 0 15,0 0-15,-1 0-1,-24 0 1,25 0-16,-25 49 16,-25 26-1,0-26 1,0 100 0,-50-99-1,-124 173 1,100-99-1,-25 25 1,99-124 0,99-50 140,174-99-156,-124 50 16,-125 74-1,51-25 1,-50 25-1,-25-25 1,24 25 0</inkml:trace>
  <inkml:trace contextRef="#ctx0" brushRef="#br0" timeOffset="147527.66">30733 14610 0,'0'74'735,"50"150"-720,-50-76 1,0-73-1,0-50 1,0-1 0,0 26 15</inkml:trace>
  <inkml:trace contextRef="#ctx0" brushRef="#br0" timeOffset="152305.07">31353 13866 0,'0'49'125,"-49"150"-110,49-150-15,0-24 16,0 25 0,-25-25-1,25-1 1,0 1 46,25-25 48,24 0-110,1 0 15,-25 0 1,-1 0 0,51-25-1,-50 25 1,-1 0-1,1 0 32,-25-24-15,25 24 77,-25-25-93,273-124-1,49-173 16,-297 322-15,0 0 47</inkml:trace>
  <inkml:trace contextRef="#ctx0" brushRef="#br0" timeOffset="153270.19">31750 13915 0,'0'-24'47,"0"73"16,0 26-48,74 123 1,1-24-16,-26-100 16,-24-49-1,-25 0 32</inkml:trace>
  <inkml:trace contextRef="#ctx0" brushRef="#br0" timeOffset="154245.84">32370 13940 0,'0'25'109,"0"0"-78,0 0-15,0-1 0,0 1 15,0 0 63,0 0-63</inkml:trace>
  <inkml:trace contextRef="#ctx0" brushRef="#br0" timeOffset="155709.87">32817 13370 0,'0'25'110,"-50"198"-110,0-50 15,50-148 17,174-25 46,24 0-63,-148 0 1,0 0 0,-26 0 15,-24 25 16,0 25-32,0 24 1,-49 100 0,24-125-1,0-24 1,0 0-1,1-25 1,-1 0 15,0 0-31,0 0 47,0 0-16</inkml:trace>
  <inkml:trace contextRef="#ctx0" brushRef="#br0" timeOffset="157448.03">32817 13295 0,'24'0'16,"175"-99"-1,297-99 1,-298 98 15,-173 76-15,0 24-16,0 0 47</inkml:trace>
  <inkml:trace contextRef="#ctx0" brushRef="#br0" timeOffset="168145.34">22572 14362 0,'25'0'187,"0"0"-156,-25 25 1,25-25-17,-1-25 79,26-50-78,25-148-1,49 0 1,-25 99-16,-99 74 16,25 26 30</inkml:trace>
  <inkml:trace contextRef="#ctx0" brushRef="#br0" timeOffset="169667.68">22820 16098 0,'25'50'172,"50"-25"-157,-51-1-15,1-24 16,0 0 47,0-124 30,74-99-77,-49 74 0,-1 25 30,-49 100-30,25 24 93,0 0 16</inkml:trace>
</inkml:ink>
</file>

<file path=ppt/ink/ink4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9-25T06:25:52.834"/>
    </inkml:context>
    <inkml:brush xml:id="br0">
      <inkml:brushProperty name="width" value="0.05292" units="cm"/>
      <inkml:brushProperty name="height" value="0.05292" units="cm"/>
      <inkml:brushProperty name="color" value="#00B050"/>
    </inkml:brush>
  </inkml:definitions>
  <inkml:trace contextRef="#ctx0" brushRef="#br0">6772 3746 0,'-25'0'31,"0"0"-15,0 0-1,0 0 1,1 0 0,-26 0-1,-24 0 1,-1 49 0,50-49-16,-24 75 15,24-51 1,0 1-1,-24 25 1,24-1 0,0 1-1,-25 24 1,50 1 0,0-1-1,0 1 16,50 24-15,-25 0 0,0-25-1,24 1 1,-24-50 0,-25-1-1,25-24 1,49 75-1,25-1 1,-49-49 0,0 0-1,-1 25 1,26-50 0,-1 24 15,-24 1-16,49-50 1,-25 1 0,-24-26-1,-25 0 1,49-24 0,-24-1-1,-1 26 1,1-26-1,0 1 1,-26 0 0,1-1-1,-25 26 1,0-1 0,0 0-1,0-24 1,-49 24 15,-51-74-15,51 75-1,24-1 1,0 25 15,0 1-15,1-1-1,-1 0 1,0 0 0,0 25-1,0 0 17,25-25-32,-24 25 15,-26 0 1,-24-24 15,-1-1-15,50 0-1,0 25-15,1-25 16,-26 25 0,25 0-1,0 0 1,1 0-1,-1 0 1</inkml:trace>
  <inkml:trace contextRef="#ctx0" brushRef="#br0" timeOffset="2719.66">6375 8260 0,'-25'0'16,"0"-25"-16,-49 0 16,49 25-1,25-24 1,-25 24-16,0 0 16,-49 24-1,24 26 16,-24 24-15,0-24 0,-1 24-1,1 1 1,49-1 0,-25 25-1,50-49 1,0 0-1,0-1 1,0 26 0,50 49-1,-1-50 1,26 1 0,-25-1-1,-26-24 16,1-26-15,50 26 0,-1 0 15,-24-50-15,-1 24-16,1-24 15,24 25 1,-24-25-1,-1 0 1,26-25 0,-1-24-1,-24-1 1,24-24 0,-24-1 15,-1 1-16,26 24 1,-50-24 0,24-1-1,-24 1 1,-25 0 0,0 24-1,0 0 1,-74-24-1,24 0 1,-24 24 0,-1-24-1,1 24 1,24 25 0,1-49 15,24 74-31,-25-25 31,25 25-15,-24-25-1,-1 0 1,25 25 0,-49-24-1,49 24 1,0 0 15</inkml:trace>
  <inkml:trace contextRef="#ctx0" brushRef="#br0" timeOffset="4697.78">10393 6573 0,'-25'0'31,"1"0"-15,-1 0-16,0 0 15,0 0 1,0 50-1,-24 24 1,24-24 0,0 24-1,25 1 1,0-50-16,0 49 16,75 0-1,-1 1 1,0-1-1,1 1 17,24 24-17,-74-50 1,99 1 0,-50-50-1,-24 0 1,24 0-1,-24-50 1,-1 1-16,-24 24 16,50-49-1,-51-1 1,1 26-16,-25-1 16,0-74-1,0 50 1,0-26 15,0 26-15,-49-1-1,-1 26 1,0-1 0,1 25-1,-26-49 1,1 24-1,24 26 1,1-1 0,-1 25-1,-24 0 1,24 0 0,-49 0-1,25 49 1,24-24-1,25 0 17,0 0-17,25 0 17,25-1 30,-25 1-62,25 0 16,0-25-1,-25 25 1,25-25 0,49 25-1</inkml:trace>
  <inkml:trace contextRef="#ctx0" brushRef="#br0" timeOffset="6849.18">10666 6970 0,'0'-25'32,"0"1"77,0-1-93,25-25-16,24 25 15,-24-49 1,0 74-1,0 0 32,0 0-31,-25 74-16,24 1 16,-24-1-1,0-49 1,0 0-16,-49 24 15,24 1 17,0-25-17,0 0 1,1-25 0,24 24-1,24-24 63,1-49-62,25 24-16,74-74 16,-50 0-1,-24 49 1,-75 50 109,-25 50-110</inkml:trace>
  <inkml:trace contextRef="#ctx0" brushRef="#br0" timeOffset="8463.94">9327 9054 0,'0'25'32,"0"99"-17,0 24 1,0-24-1,0-49 1,0-1 0,-25-74-16,25 50 15,-25-1 1,75-49 62,-26 0-78,26-24 16,0-1-1,49-50 1,-25 26 0,-49-1-1,-25 25 1,0-24-1,0 24 1,-99-49 0,74 24-1,0 25 1,25 124 62,0-24-78,50 74 16,-1-1-1,51 100 1,-26-49 0,0-125-1,-74-24 1,0-75 62,0 0-62,0 1-16,0-1 15,0 0-15</inkml:trace>
  <inkml:trace contextRef="#ctx0" brushRef="#br0" timeOffset="9615.14">9624 8756 0,'-74'-25'15,"24"0"1,-24 1-1,-1 24 1,26 0 0,-50 74-1,-50 0 1,-149 75 0,174-49-1,50-26 1,-1 0-1,75 50 1,0 50 0,0 0 15,0-1-15,25 1-1,-25-100-15,74 50 16,1 0-1,-1-24 1,-24-26 0,24 0-1,-24-49-15,-25 0 16,49 25 0,75-26-1,-75-24-15,174-74 16,-99 0-1,-50-1 1,-24-49 15,-1-74-15,25 24 0,-24-198-1,-25 198 1,-50-24-1,0 74 1,-25 0 0,-25-25-1,0 50 1,-24 0 0,49 74-1,-74-50 1,25 26 15,-1-1-31,26 25 31,24 25 16,0 0-47,-74 0 16,0 50-1,-224 0 1</inkml:trace>
  <inkml:trace contextRef="#ctx0" brushRef="#br0" timeOffset="11596.95">6623 3969 0,'0'49'32,"49"26"-17,-24-1-15,0 1 16,49 24 0,-49-25-1,0-24 1,-25-25-1,25-25 1</inkml:trace>
  <inkml:trace contextRef="#ctx0" brushRef="#br0" timeOffset="14230.84">5928 8682 0,'-24'0'15,"24"-50"79,49 25-78,-24-24-1,25 49-15,-26-25 16,-24 0-16,50 25 16,-25 0 15,0 25-15,24 49-1,-24-24 1,-25 24-1,0 1 1,-74-26 0,24-49-1,0 0 1</inkml:trace>
  <inkml:trace contextRef="#ctx0" brushRef="#br0" timeOffset="14530.87">6052 9079 0,'0'0'16,"-24"0"-16,-26 24 16,25 1-16,-99 0 15,-25 0 1,100-25 0,24 0-1,25-50 48,49 25-63,-24 1 15</inkml:trace>
  <inkml:trace contextRef="#ctx0" brushRef="#br0" timeOffset="15519.53">6052 8905 0,'50'-25'62,"0"0"-62,-1 25 16,26-25 0,-51 25-1,1 0 32,-25 25-31,25 25-16,-25-25 15,0 49 1,0-24 0,0-25-1,-25-25 1,0 0-1,-24 0 1,-26 0 0,1 0-1,49 0 17,0 0-17,-24 0 1,24 0-1,-25 0 1</inkml:trace>
  <inkml:trace contextRef="#ctx0" brushRef="#br0" timeOffset="18320.12">14139 9029 0,'-25'0'15,"25"-25"1,-25 25-1,0 0-15,0 0 16,-49 0 0,24 0-1,-74 25 1,50 0 0,24 24-1,-24-24 1,49-25-16,-24 75 15,24-26 1,0 26 0,0-26-1,25 26 17,-25-1-17,25-24-15,0-26 16,25 51-1,50 24 1,-26-25 0,26 1-1,-1-26 1,0 26 0,1-25-1,24-1 1,-49-49-1,-1 0 1,26 0 0,-26-74-1,26-1 1,-26 26 15,1-1-15,-50 0-1,50-49 1,-1 25 0,-49 24-1,0-49 1,0 25 0,0 49-1,-25-25 1,25 1-1,-74-51 1,24 51 0,25-1 15,-24-24-31,-1 24 31,25 25 0,-24 25-31,24 0 16,-25-25 0,26 1-1,-1 24 1,25 24 140,25 1-156</inkml:trace>
  <inkml:trace contextRef="#ctx0" brushRef="#br0" timeOffset="20319.86">13791 9426 0,'50'0'31,"-25"49"-15,24 26 0,1-26-1,-50-24-15,0 25 16,0-25 0,25-50 62,-25 0-78,49 0 15,-24 0 1,0 25 0,0 0-1,0 0 1,-1 25-1,1 0 1,0 25 0,-25 49-1,0-25 1,-50 1 0,1-51-1,24-24 1,-25 0-1,50-24 79,0-1-94</inkml:trace>
  <inkml:trace contextRef="#ctx0" brushRef="#br0" timeOffset="20860.22">13791 9475 0,'0'-24'16,"25"-1"0,50-25-1,-26 25 1,-49 1 0,25 24 46,0 0 1,24 0-48,-49-25 1</inkml:trace>
  <inkml:trace contextRef="#ctx0" brushRef="#br0" timeOffset="26588.22">18207 8781 0,'-25'0'16,"0"0"-1,-49 0 1,49 0 0,-25 25-1,25-1-15,-49 26 16,0 24-1,24 1 1,-24-1 0,24-24-1,25 24 1,25 26 15,0-26-15,50-24-1,24 74 1,1-25 0,24-50-1,0 51 1,-25-76 0,1 1-1,24-25 1,50 0-1,-50 0 1,-24 0 0,-26-49-1,1-1 1,49-74 15,-74 74-15,0-24-1,-25 0 1,0 24 0,0-24-1,-50-1 1,0 1 0,1 49-1,24-25 1,-25 1-1,1-1 1,49 0 0,-25 50-16,-25-49 15,25 49 17,-24-25-17,24 0 1,-25 25-1,26 0 1,-1-25 0,0 25-1,0 0 17,-24 0-17,24 0 1,0 0-1,25 25 79</inkml:trace>
  <inkml:trace contextRef="#ctx0" brushRef="#br0" timeOffset="31906.52">18207 9004 0,'-25'25'0,"0"25"16,25-26-1,-25 26-15,0 0 31,1 24-15,-1-24 0,25 24-1,0-24 1,0 24 0,0 0-1,0-49 1,25 0-1,24-25 1,-24 25 0,49-25-1,-24 0 1,-25-25 0,0 0-1,-1 0 16,-24 1-15,0-1 0,0 0 31,-24 0-16,-1 25-16,-50 0 1,26 0 0,-1 0-1,1 25 1,24 0 0</inkml:trace>
  <inkml:trace contextRef="#ctx0" brushRef="#br0" timeOffset="33573.11">14560 12179 0,'25'-25'109,"0"0"-93,25 25 0,49-74-1,-50 24 1,26 50-1,-50-24 1,-25-1 62,0 50-47,0 24-15,0 1 0,0 49-1,24-49 1,1 24 0,-25-24-1,0-1-15,0-24 16,0 0-16,0 0 15,0 0 17,0-1-17,0 26 1,25 0 0,-25-26 77,0 1-77,0 0-16,0-50 109,0 0-93,0-24-16,-25 24 31</inkml:trace>
  <inkml:trace contextRef="#ctx0" brushRef="#br0" timeOffset="34177.71">14734 12353 0,'-25'0'16,"75"0"47,-25-50-48,-1 50-15,26-49 16,24 24-1,-49 0 1,0 25 0,0-25 77,-25 0-93,25 25 16</inkml:trace>
  <inkml:trace contextRef="#ctx0" brushRef="#br0" timeOffset="36073.72">15032 11609 0,'-25'-50'16,"-25"50"0,25-25-1,-74 25 1,25 0-1,-1 0 1,1 0 0,49 0-1,-24 0 1,24 0-16,-25 50 16,-24 24-1,24-24 1,-24-1 15,49 26-15,-25-1-1,1 1 1,-26 24 0,75-50-1,0 26 1,0-1-1,0-24 1,25 24 0,25 1-1,-26-50 1,26 49 0,-25 0-1,0-49-15,49 25 31,-49-1-31,49 26 32,1-26-17,-1 1 1,-24-25 0,74 0-1,-75 24 1,26-49-1,-26 25 1,1-25 0,24 0-1,-24 0 1,24-50 0,50 26-1,-99 24-15,25-25 16,0 25-1,-1-25 17,1-49-17,-1-1 1,1 1 0,24-50-1,-74 99 1,50-49-1,-50-1 1,0 26 0,-25-26-1,-24 1 1,24-1 0,0 1-1,0 24 16,-24 25-15,24 1 0,-25-1-1,50 0 1,-49 0 0,24-24-1,0 49 1,-25 0-1,50-25 1,-49 25 0,49-25-1,-50 25-15,25-25 16,-24 0 0,24 25-1,0-24 1,0 24-1,25-25 17,-49 0-17,-1 0 17,25 0-17,25 1 1,-25 24-1,25-25 1,-24 0 47,24-25-63,0 26 15</inkml:trace>
  <inkml:trace contextRef="#ctx0" brushRef="#br0" timeOffset="39638.92">6548 4762 0,'0'25'31,"-24"-25"-16,-1 50 1,25-25 0,-25 24-1,0 1 1,0 0 0,1 24-16,-1 50 15,0 0 1,25 0-1,-25 0 1,25-25 0,-25 25-1,1-49 1,-1 24 0,25-25-1,0 26 16,-50-1-31,50-25 32,-25 1-17,25 49 1,0-75 0,0-24-16,0 74 15,-24-49 1,24 49-1,0-49 1,0 49 0,-25-49-1,0 24 1,25 0 0,0-24-1,0 0 1,0 24-1,0-24 1,0 24 15,0 0-15,0-24 0,0 49-1,-25-24 1,25-26-1,0-24 1,0 49 0,-25-24-1,25 0 1,0-1 0,-24 1-1,24 0 1,0-26-1,0 26 1,0-25 31,0 0-31,0-1-1,0-48 157,24-26-156</inkml:trace>
  <inkml:trace contextRef="#ctx0" brushRef="#br0" timeOffset="41899.53">7293 4738 0,'24'0'47,"1"24"-32,0 26-15,25-25 16,49 49 0,99 26-1,-74-76-15,75 76 31,49-1-31,0-25 16,-25 25 15,25 1-15,0-26 0,-25 25-1,149 50 1,-99-50-1,-25 1 1,-99-26 0,-74-24-1,-51-26 1,1-24 0,0 50-1,25-50 1,-26 0-1,1 25 1,0-25 31,-50 0 109,0 0-62,25 25-94</inkml:trace>
  <inkml:trace contextRef="#ctx0" brushRef="#br0" timeOffset="44108.34">6871 8905 0,'25'25'47,"0"-1"-32,49 26 1,0-25-1,1 25 1,-26-26-16,26 26 16,49-25-1,-75 0 1,51-1 0,-51 1-1,1-25 1,-25 25-1,-1-25-15,51 25 32,-26 0-32,1-1 0,49 1 31,1 0-15,-51-25-1,-24 0 48,-25 25-32,25-25-31,0 0 16,-1 0-1,26 0 1,-50 25-1,25-25 204</inkml:trace>
  <inkml:trace contextRef="#ctx0" brushRef="#br0" timeOffset="45421.09">9872 8682 0,'0'-25'110,"50"0"-95,-25-25-15,49-98 16,25-26 15,-24 0-15,-26 75 0,-24 49-1,-25 1 1,25-26-1,-25 1 1,0 49-16,50-49 16,-50 24-1,0-24 1,24 24 0,1-24-1,-25 49 1,0 0-1,25 25 79,-25-25-63,25 1 32</inkml:trace>
  <inkml:trace contextRef="#ctx0" brushRef="#br0" timeOffset="47554.91">13667 9971 0,'0'25'16,"0"0"15,25 25-15,-25-25-16,25 24 15,25 50 1,123 125 15,-173-175-15,50 1-1,-1 49 1,-24-25 0,50 26-1,-51-51 1,26 26-1,-50-1 1,25-24 15,0-1-15,-25 1 0,0-25-16,24-25 15,1 74 1,-25 1-1,50-1 1,-25-24 0,-25-1-1,0-24 1,-25-174 234,-25-24-234</inkml:trace>
  <inkml:trace contextRef="#ctx0" brushRef="#br0" timeOffset="49120.87">14486 9550 0,'25'25'78,"24"-25"-78,51 0 16,222 49-1,75 1 1,0-25-1,-50-1 1,-124 1 0,-148-25-1,-50 0 1,24 0 0,-24 0 15,25 0-16,-1-25 1,1 25 0,24 0-1,1 0 1,-51 0 46,26 0-46,0 0-16,-1 0 16,1 0 15,-1 0-15,1 0-1,24 0 1,-24 0-1,0 0-15,-26 0 16,26 0 0,-25 0 15,24 0-15,26 0-1,-25 0 1,24 0-1,-49 0 1,0 0 31,-1 0-31,-48 25 140,-1 0-141,0 0-15,-25 24 16</inkml:trace>
  <inkml:trace contextRef="#ctx0" brushRef="#br0" timeOffset="50691.87">15553 12129 0,'24'-24'16,"1"-1"0,74-74-1,50 24 1,25-24-1,-75 25 1,-25-26 0,50-48-1,-24 48 17,-75 76-32,49-51 15,0 1 1,1-1-1,-26 1 1,26-1 0,-1 1-1,-24 49-15,-25-24 16,49-26 0,-49 50-16,173-123 31,-123 98-16,-51 25 1,26-24 0,24-26 15,1 1-15,-50 49-1,0 0 1,24-24-1,1-26 1,-25 26 0,-1 24-1,-24 0 1,25 25 0,25-25-1,-25-25-15,-1 26 16,51-26-1,-26 0-15,1 1 32,-50 24 202,-25 25-187,0 25-31</inkml:trace>
  <inkml:trace contextRef="#ctx0" brushRef="#br0" timeOffset="51146.17">17909 9748 0,'-25'0'31,"0"0"-16,-24 0 1,-1 0 0,-24 0-1,24 0 1,-24 0 0,-1 0-1,50 25-15,1-25 16</inkml:trace>
  <inkml:trace contextRef="#ctx0" brushRef="#br0" timeOffset="61697.82">10765 6375 0,'0'-25'218,"-49"0"-202,49 0-16,-25-24 16,0-1-1,0-24 1,0 24-1,1 25 1,24 1 0,0-1-1</inkml:trace>
  <inkml:trace contextRef="#ctx0" brushRef="#br0" timeOffset="73953.33">8483 9525 0,'-25'0'47,"-24"-25"-31,24 25-16,-25 0 31,26 0-31,-1-25 16,0 25 62,0 0-16</inkml:trace>
  <inkml:trace contextRef="#ctx0" brushRef="#br0" timeOffset="78650.11">19273 5928 0,'0'25'47,"25"-25"-32,25 0-15,272-25 16,224-74 0,74-25-1,-248 25 1,-322 74 15,-50 0-15,-25 25 15,0 0-15,-25 0-1</inkml:trace>
  <inkml:trace contextRef="#ctx0" brushRef="#br0" timeOffset="79211.84">20613 5308 0,'0'0'0,"149"0"16,173 0 0,75 0-1,-248 50-15,0 49 16,-149-74-1,0 24 1,0 51 0,-25-51 15,-25 26-15,-24-1-1,-75 50 1,99-99-1,25 0 1,50-50 47,0 0-63,0 0 15,49-24 1</inkml:trace>
  <inkml:trace contextRef="#ctx0" brushRef="#br0" timeOffset="84044.19">22473 4142 0,'50'75'32,"-1"24"-32,125 199 15,-100-25 1,26-174 15,-76-25-15,1-49-1,0 0 1,0 0 0,-25-1-16,25 1 78,-25 0-63,0-75 79,-25-49-78,0 25-16,25-1 15,0 26 1,0-51 0,0 51-1,0-26 1,0 51 0,0-1-1,0 0-15,25 0 16,0 0-1,-25 1 1,0-1 62,0 0-78,0-25 110,49 1-110,-49 24 15,0-49 1,25 24-1,-25 25 1,0 50 62,0 25-62,0-1-1,0 26 1,0-1 0,-25-24-1,0-1 1,1-49 0,24 25 140,24-25-156,1 25 15,99 49 1,124 50 0,-25-49-1,-148-1 1,-26-49 0,-49-50 93,0 0-93,-24 1-16,24-51 31,-25 1-16,0 49-15,0-25 16,0-49 0,25 74-1,25 25 48,0 0-48,0 0-15,24 25 16,1 0-16,49 49 16,-49-49-1,-25 0 1,-25 0 46,0-1-46,-25-24 31,25-24-31,-25-1-16,25 0 15,0-49 1,0 24-1,0-24 1,50-1 0,-25 50-1,-25 1 1,0 48 62,24 26-78,1-25 16,0 49-1,0-74 1,0 25 0,-1 0-1,1-25 1,0 0-1,0 0 17,-25-25-32,0-49 15,0-1 1,0 1 0,0 49 15,-25 25-16,25-25-15,0 50 79,0 25-79,25-1 15,49 26 1,1-26-1,-51-24 1,26-25 0,0-25-1,-50 0 1,0-24-16,0-1 31,0-24-15,0 49-1,-25 25 17,25-25-32,-25 25 15,0-25 1,50 25 46,0 25-46,24 25-16,51 24 16,-1 1-1,0-26 1,-99-24 0,0-50 77,0 0-77,-25 1-16,25-1 16,0-74-1,-49-1 1,-1-24-1,-49-99 1,24 50 0,26 123-1,24 25 1,0 25 15,50 0 32,0 75-63,49 24 15,75 174 1,-75 24 0,51-98 30,-150-199-14,0-75-17,-25-24-15,-49-124 16,99 173 15,25 25-15,24 1-1,-24-26 1,25 25-16,0-24 16,-1 24-1,-49 50 32,-25-1-31,1 26-16,-51 0 15,25-50 1,26 24 15,24 1-15,24-25-16,51 25 31,49-25-15,0-25-1,-25 25 1,0 0-16,75 75 16,-124-75-1,-50-50 32,-50 0-31,25 26-16,-24-51 15,24 26 1,0-26 0,25 50-1,-25 1 1,0 24 31,-24 0-32,24 49 1,-25 50 0,50-24-1,25-1 1,25-24 0,-25-25-1,24-25 1,1-50-1,-50-24 1,0 49 0,25 25 62,-1 25-63,1-25-15,0 24 16,0-24 0,-25-24-1,0-1 1,0-25 0,-25-123-1,-49-51 1,-75-123-1,74 248 1,26 49 0,24 25-1,50 100 17,24 148-17,51 50 16,-26-99-15,0-100 0,26 0-1,-1 1 1,-25-100 0,1-74-1,-51 0 1,-24-75-1,0 50 1,0 74 0,-24 25-1,73 75 32,-24-25-31,0 24-1,49 1 1,-49-25 0,-25 0-1,0 24 1,-49-24 0,49 0-16,-75-25 15,1 0 1,-1 0-1,75-25 1,0-49 0,124-26-1,50 51 1</inkml:trace>
  <inkml:trace contextRef="#ctx0" brushRef="#br0" timeOffset="86327.49">27161 3150 0,'-49'0'15,"24"0"-15,0 25 16,-50 25 0,-49 123-1,124-98 1,0-1 0,25-24-1,0-50 1,25 24-1,49-48 1,-49-51 0,-50-24-1,0 25 1,0 49 15,0 0-15,24 75 31,26-50-47,-25 49 15,24-24 1,26 0 0,-26-25-1,-24-50-15,25-24 16,-25-50-1,-25 25 1,0 74 15,-25 25 16,25-25-31,-50 0-1,1-24 1,-26-26 0,1 1-1,24 24-15,1 1 16,49 73 31,24 26-32,26 74 1,24 25 0,-24-124-16,-25 24 15,74 50 17,-49-74-17,-26-25 1,26 0-1,24-74 1,-24-25 0,0-25-1,-50 74 1,0 25 0,-25 25 15,-50 149-16,26 25 1,49-125 0,0 1-1,25-50 1,-1 0 15,26-25-15,-50-25-16,74-24 15,-24 74 1,24 0 0,75 99-1,149 100 1,-50-51 0,-174-73-1,-74 24 1,0-74-1,-99 99 1,25-124 0,-25 0-1,-50-74 1,25-50 0,0-100 15,74-49-16,50 174-15,0-25 16,50 50 0,24-1-1,1 26 1,-1-1 0,-24 50-1,49 25 1,-50 25-1,1 24 1,-50-49-16,0 24 16,-25-24-1,-49 0 1,24-25 15,-24 0-15,-1-74-1,51-1 1,24-24 0,49 49-1,1 1 1,-1 24 0,26 25-1,-26 0 1,26 50-1,-26 24 1,-49-49-16,0 0 16,-24-75 46,24-24-46,0-100-1,24 99 1,26 51 0,0 24-1,49 24 1,-74 1 0,49 25-1,-74-25 1,-25-25 31,0 0-32,-24 0 1,24-25 0,-49-25-1,49-24-15</inkml:trace>
  <inkml:trace contextRef="#ctx0" brushRef="#br0" timeOffset="86543.63">28327 1960 0,'0'24'78,"25"1"-62,-25 0-16,0 25 15,0-1 1</inkml:trace>
  <inkml:trace contextRef="#ctx0" brushRef="#br0" timeOffset="87960.62">28947 1786 0,'0'0'0,"0"50"16,0-1-16,74 125 15,1 123 1,24-49 0,-24-148-1,-51-26 1,-24-49-1,-24-25 1,-51 25 0,1-75-1,-50-24 1,74-26 0,50 51-1,74-26 1,75-49-1,-74 50 1,-26 0 0,-49-1-1,0 50 1,-74-49 15,0 24-15,49 26-1,50 123 32,49 25-31,0 49 0,1-98-1,-75-50 1,0-100 31,0 1-32,0-25-15,25-100 16,-25 125 0,24 74-1,1 0 16,50 0-15,-26 25 0,-49-1-1,0 1 95,-25-25-95,25-74 48,50-1-48,-25 51 1,74-26 0,-25 100-1,-24-1 1,-50 1 0,0-75 30,-25-25-30,25-24 0,0-25-16,50-1 15,-1 51 1,-24 49 0,25 74-1,24 26 1,1-26 15,-75-49-31,0 0 31,-25-25 16,0 0-47,0 0 16</inkml:trace>
</inkml:ink>
</file>

<file path=ppt/ink/ink4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9-25T06:28:49.190"/>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769 1339 0,'0'75'47,"50"24"-31,24 50 0,0 124-1,26 24 1,-1-24-1,0 25 1,-49-50 0,-50-198-16,0-26 15,0 1 1,0-50 62,0 1-78,0-26 16,0 25-1,0 0 1,-25-49 0,25 24-1,-25-24 1,0 0-1,25 49-15,0 0 16,-25-74 0,1 24-1,24 1 1,0-50 0,24-75-1,76-98 1,-26 123-1,0 100 1,-74 24-16,0 0 16,0 26-1,0-1 17,0 74 61,0 1-93,-24 0 16,-1 74 0,-25-25-1,50-74-15,-25 24 16,-24 1-1,49-25 1,-25 0 47,25-1-48,-25-24 48,25 25-48,-49 0-15,49 0 16,-25 0 0,0-1 15,25 1-31,-25 50 15,-24-26 1,49 1 0,0-25 187,0-1-188,24-24 110,1 0-125,25 0 16,-25 0 0,49 25-1,75 0 1,-75 0 0,-49-25-1,0 25 48,0-25-48,-1 0 1,1 0-16,50 24 31,-50 1-15,-1-25-1,1 0 17,0 25-1,0 0-31,24-25 16,-49 25 234,25-25-235,0 24 1,0 1-16,49 50 15,-24-26 1,-25-24 0,-25-50 124,0 1-77,0-26-48,0 25-15</inkml:trace>
  <inkml:trace contextRef="#ctx0" brushRef="#br0" timeOffset="2145.69">2158 2232 0,'50'75'47,"24"198"-31,25-75 0,-49-99-1,-50-74 1,-25-25 62,0-49-62,-24-51-16,-26-24 31,1-99-16,49 124 1,25 49 0,0 1-1,25 24 1,24 25 0,-24 25-1,0 24 1,49 1-1,-24 24 1,-50-24 0,0 49 15,-74-25-15,74-49 30,-25-25-30,50 0 47,24 25-48,-24 0-15,49 25 16,-24-26-1,-25-24 1,0 0 78,-25-49-79,0 24 1,0-149 0,0 75-1,0 74 1,24 100 109,26-1-109,-50-49-16,50 49 15,-1-49 16,-24-25 1,-25-25-17,0-49 1,0-25 0,0 49-16,0 0 15,0-24 1,0 49-1,0 50 79,50 49-94,-25-24 16,24 74-1,26-50 1,-51-74 0,1 0-1,0-24 1,0-26 0,-25-49-1,25-25 1,-25 49-1,0 26 1,0-1 0,0 25-1,-25 25 32,25 50-16,0-25-15,49 49 0,26 1-1,-50-51-15,49 51 16,0-1 0,-24 1-1,-25-51 1,-50-24 62,0 0-62,0 0-1,-24-24 1,49-1-16,-25 0 15,25-49 1,0 24-16</inkml:trace>
  <inkml:trace contextRef="#ctx0" brushRef="#br0" timeOffset="4329.68">3051 1761 0,'25'99'46,"24"1"-30,26 24-16,-26-25 16,26 124-1,-1-124 1,-49-49 0,-25-75 124,0 0-140,25 0 203,-25 1-203,25-1 16,-25-50-16,0 1 16,0 24-1,-25 100 126,0-25-141,25 0 15,-25 24-15,0 1 16,25-25 0,25-25 46,0 0-62,25 0 16,-1 0-1,1 0 1,-1 0-16,-24 0 16,0 0 31,-25-25-32,0 0-15,25 0 16,-25-49-1,25 49-15,-25-49 16,49 24 0,1 0-1,-50 26 48,-25 24-32,0 0-31,1 24 16,-51 51-1,25 24 1,50-25 0,0 1-1,25-50 1,-25-1-1,25-24 1,50-74 0,-26 0-1,-49-1 1,0 26 0,0 24-1,25 50 32,0-1-31,24 26-1,-24-25 1,0-25 0,25 0-1,-26-75 1,-24-24-1,0-74 1,0 24-16,-24 25 16,-125-199-1,74 249 1,26 24 0,49 100 46,25 74-46,24 74-1,50 100 1,-24-124 0,-1-100-1,-49-49-15,74-50 31,-49-49-15,-50-26 0,0 1-1,-25 0 1,-25 0 0,100 124 46,24 24-46,1-24-16,-1 25 15,1 24 1,-26-24 0,-24-1-1,-25-24 1,-25-25 15,-24 0-15,24 0-16,-50 74 15,1-24 1,-25 0 0</inkml:trace>
  <inkml:trace contextRef="#ctx0" brushRef="#br0" timeOffset="4964.43">1488 3621 0,'0'0'0,"273"-124"0,223-24 16,1464-497 0,520-25-1,-892 273 1,-1291 347-16,-148 1 16,-198 49 15,-1 0 0,0 0-15,26 0-1,-1 0 1,-74 25 0</inkml:trace>
  <inkml:trace contextRef="#ctx0" brushRef="#br0" timeOffset="10843.44">4465 4961 0,'0'0'0,"-25"-25"16,0 25-1,0 0 1,1 0 0,-1 0-1,0 25 1,0 0 0,0-25-16,-24 49 15,-1 1 1,25 0 15,1-1-15,-1 1-1,0-1 1,0 26 0,25-50-16,0 49 15,0-24 1,0 24-1,0 0 1,50-24 0,-25 0-1,-1-50 1,1 24 0,50-24-1,-26 50 1,1-50 15,24 0-15,-49-25-1,0 25 1,0-25 0,49-49-1,-49 49 1,24 0-16,1-49 15,0 49 1,-26 0 0,26-24-1,-50-1 1,25 25 0,-25-24-1,0-26 1,0 26 15,0-26-15,-25 1-1,25 49 1,-25 25 31,0-25-32,-24 1 1,24 24 0,-25-25-1,26 25 1,-1 0 0,-25 0-1,1-25 1,24 25-1,0 0 17,25-25 77</inkml:trace>
  <inkml:trace contextRef="#ctx0" brushRef="#br0" timeOffset="14844.25">4366 5135 0,'0'24'47,"0"1"-32,24 25 1,26 49 0,-25-74-1,-25 0-15,25 24 16,-1 26-1,1-26 1,0 1 0,0-50 46</inkml:trace>
  <inkml:trace contextRef="#ctx0" brushRef="#br0" timeOffset="18760.04">3200 12799 0,'-25'0'32,"0"0"-32,0 25 31,1 0-15,-1 0-1,25 24 1,0 1-1,0-25-15,25 49 16,-25-24 0,24 74-1,26-50 1,0 25 0,24-24-1,0-1 1,-24 25-1,-25-99 1,24 0 15,26 0-15,-26 0 0,26-74-1,-25 24-15,-26 26 16,26-51-1,0-24 1,-50 49 0,0-24-1,0 24 1,0 25 0,-50 1-1,25-26 1,-49 0-1,-1-24 1,1 49 15,49 0-15,-25 1 0,1 24-1,-26-25 1,51 25-1,-26-25 1,25 25 15,0 0-15,-24 0 0,24 25-1,25 0 1,-25-25-1,50 0 110,0 0-109</inkml:trace>
  <inkml:trace contextRef="#ctx0" brushRef="#br0" timeOffset="20362.11">6499 9079 0,'-25'0'16,"0"0"-16,-49 0 31,-25 49-15,-25 26 0,49-26-1,26 1 1,24 24-1,0-49-15,25 25 16,0-26-16,-25 76 16,25-51-1,0 26 1,50-1 0,-1-24-1,26 49 1,-26-74-16,26 49 31,-26-49-15,26-25-1,-1-25 1,1-49 0,-26-1-1,26 1 1,-26-1-1,26-73 1,-51 24 0,1 49-1,-25 1 1,-25-25 0,-24-1-1,-26 51 1,26-1-1,-50-24 1,49 49 15,0 0-15,-24 25 0,24 0-1,-24 0 1,0 50-1,74-26 17,49-24 61</inkml:trace>
  <inkml:trace contextRef="#ctx0" brushRef="#br0" timeOffset="22177.06">8830 5655 0,'-24'0'15,"-26"0"-15,25 25 16,0-25-16,-49 75 16,0-1 15,-1 1-15,26-1-1,-1 0 1,50-24-1,0 0 1,50 24 0,-1 0-1,-24 1 1,25-50 0,-1 24-1,1-24 1,24 49-1,-24-49 1,49 0 0,-25-25 15,1 0-15,-25-50-1,24 1 1,-24-1-1,-1 1 1,1-26 0,-25 26-16,-1-26 15,-24 1 1,0 24 0,0 1-1,-49-26 1,-1 26-1,-24-26 1,24 25 0,-24-24 15,49 74-15,-50-25-1,1 25 1,49 0-1,-24-25 1,24 25 15,0 0 63,25 25-78,-25 0-16,25 25 15,-25 49 1</inkml:trace>
  <inkml:trace contextRef="#ctx0" brushRef="#br0" timeOffset="25045.05">6003 14114 0,'0'0'0,"-25"0"15,0 0 1,-24 0 0,-51 25-1,51 49 1,-1-24-16,25-26 15,-24 51 1,49-50-16,0 49 16,0 1-1,74-1 1,0 0 0,1 1-1,-1-1 1,-24 1-1,24-1 1,26 0 0,-1-49 15,-50-25-15,1 0-1,0 0 1,-1-49-1,26-26 1,24-24 0,-25 25-1,-24 24 1,-50 0 0,0-24-1,-25 0 1,-25-1-1,-24-24 1,0 24 0,-26 1 15,51 24-15,-26 1-1,1 24 1,24 0-1,1 0 1,-1 25 0,25 0-16,1 0 15,-26 0 1,0 0 0,-24 25-1,24 0 1,1 0-1,24 0 1,-25-25 0,25 24 15,25 1-15,-24 0-1,48-50 48,1 0-48,25 1-15</inkml:trace>
  <inkml:trace contextRef="#ctx0" brushRef="#br0" timeOffset="27010.36">10220 9500 0,'0'-25'16,"-25"25"-1,0-24 1,0 24 0,0 0-1,1 0 1,-1 49 0,-50 26-1,1-1 1,74-49-16,-25 49 15,25-24 1,0 24 0,25 1 15,49 24-15,1 0-1,24 25 1,-25-74-1,1-25 1,-26-1 0,26-24-1,-1 0 1,-24-74 0,-1 24-16,-24 26 15,50-51 1,-51 1-1,-24 49-15,25-50 16,-25 1 0,0 0-1,0 24 17,-25 0-17,-24-24 1,-1 24-1,1 1 1,-1-26 0,-24 51-1,-1 24 1,50 0 0,-24 0-1,-26 0 1,51 0-1,-1 0 110</inkml:trace>
  <inkml:trace contextRef="#ctx0" brushRef="#br0" timeOffset="31821.26">3249 13047 0,'25'50'32,"0"-1"-32,-25-24 15,50 50 1,-26-50-16,-24-75 78,25 50-62,0-25-1,0 0 1,24 25 0,-49 25 30,0 0-46,0 0 16,0 24 0,-24 1-1,-1-25 1,25 0 0,-25-25 46,25-25-31,0-25-31,0 25 16,-25 1-16</inkml:trace>
  <inkml:trace contextRef="#ctx0" brushRef="#br0" timeOffset="32219.12">3225 13022 0,'0'-24'94,"24"-1"-94,26-25 15,-25 25-15,24 1 16</inkml:trace>
  <inkml:trace contextRef="#ctx0" brushRef="#br0" timeOffset="33954.01">6152 9426 0,'24'0'78,"1"-25"-62,25 0-16,-25 0 16,-1-24-1,26 24-15,24-49 16,-74 49 0,0 50 62,-24-1-78,24 26 15,0-25-15,0 74 32,0-25-17,49 1-15,-49-50 16,25 49-1,25 25 1,-50-49 0,24 24-1,-24-49 1,25 0 0,-25 0-1,0-50 48,0 0-48,0 0 1,-25 0 0,25-24-16</inkml:trace>
  <inkml:trace contextRef="#ctx0" brushRef="#br0" timeOffset="34457.42">6152 9599 0,'0'-24'47,"24"-1"-32,1 0 1,99-49 0,-25-1-1,-24 1 1,-50 49-16,24 0 16,-24 25-16</inkml:trace>
  <inkml:trace contextRef="#ctx0" brushRef="#br0" timeOffset="36244.69">8731 6127 0,'0'-25'78,"0"0"-78,25 25 16,0-25-1,0 25 1,-1 0 15,1 75-15,0-1-1,-25-24 1,0 24 0,-25 1-1,-24-26 1,49-24 15,24-50 32,1 25-63,25-49 15,-25 24-15,49-25 16,-49 25-1</inkml:trace>
  <inkml:trace contextRef="#ctx0" brushRef="#br0" timeOffset="38465.1">6003 14139 0,'25'24'31,"-25"1"-15,24 25-1,-24-25-15,0 49 16,0-24 0,0 24-1,0-49 1,0 25 0,-24-26-1,-1 1 79,74-50-16,-24 1-62,0-1-16,-25 0 15,0 0 1,50 25 15,-50-25-15,0 1 109,-25-1-78,25 0-32,25 75 48,-1 49-48,26 0 1,0 25 0,-1-25-1,-49-49 1,0-25 15,0-75 79,0 25-95</inkml:trace>
  <inkml:trace contextRef="#ctx0" brushRef="#br0" timeOffset="40335.4">10344 9823 0,'0'-25'63,"0"0"-48,0 0 1,24 25 0,1 0-1,0 0 1,-25 25 31,0 0-47,0 49 15,-25-24 1,-24 24 0,24-24-1,50-50 48,-1 0-48,1 0 1,-25 25 31,25-25-47,-25 25 15,25 24 1,-25-24 0,0 25-1,-50 24 1,-24 0 0,24-74-1,25 0 16,1 25-15,-26-25 0,25-25 31,25 1-47,0-26 15</inkml:trace>
  <inkml:trace contextRef="#ctx0" brushRef="#br0" timeOffset="51286.77">1439 8855 0,'-25'0'0,"0"0"16,-25 0-1,1 0 1,24 25 0,-49 25-1,49-26 1,0-24 0,-25 50-1,1-25 1,49 0-16,-25 49 15,0-24 1,0-25 15,1 49-15,-1 0 0,-25-24-1,50 24 1,0 1-1,0-26 1,0 1 0,0 24-1,0 1 1,25-26 0,0 26-1,74 24 1,-49-49-1,-1-1 1,-24 1 15,25 0-15,-1-26 0,26 26-1,-51-50 1,51 0-1,-26 0 1,26 0 0,-1-25-1,1 0 1,-26-24 0,26-1-1,-26-49 1,-24 74-1,25-49 1,-1-1 15,26 1-15,-26-1 0,-49 51-1,0-26 1,0 25-1,25-74 1,-25 25 0,-25-1-1,1 26 1,-1-1 0,0 25-1,0 0 1,25 1-16,-25 24 15,-24-50 17,49 25-17,-25 0 1,-25 1 0,26-26-1,-1 25 1,0 25-1,0-25 1,0 0 0,25 1-1,-24 24 1,-1-25 0,0 25 15,0 0-16,-25 0 1,26-25 0,-26 25-1,0 0 17,26 0-17,-1 0 48,0 0-48</inkml:trace>
  <inkml:trace contextRef="#ctx0" brushRef="#br0" timeOffset="53313.44">1240 9054 0,'-25'0'94,"25"25"-78,-24-1-16,24 1 15,0 0-15,0 25 16,0-1 15,24-24-31,1 25 32,50 24-17,-75-49 1,24 0-1,1-25 1,0 0 0,0 24-1,0-24 1,-1 0 0,1 0-1,25-24 1,-50-26-1,-25 50 79,0 0-78,0 0-1,1 0 1,-1 0 0,0 0-1,-25 50 1,-24 49 0,24-25-1,26-74 1,73-49 62,-24 24-78</inkml:trace>
  <inkml:trace contextRef="#ctx0" brushRef="#br0" timeOffset="55356.92">1240 9079 0,'-25'0'15,"1"24"1,-1 1 0,25 25-1,-25-25 1,25-1-16,0 26 16,0 24-1,0-24 1,0 24-1,0 1 1,25-50 0,0-1-1,-1 26 1,51 24 0,-50-24-1,-1-25 1,1 0-16,-25-1 15,50 1 1,-25 0 0,24 0 15,-49 0-15,50-25-1,-25 0 1,24 0-1,1 0 1,-25-25 0,0 0-1,-1-25 1,1 26 0,-25-51-1,0 26 1,0-1-1,0 25 1,0 0 0,-25 1 31,-24-1-32,49 0 1,-50 25-1,25 0 17,0-25-17,1 25 1,-26 0 0,0 0-1,1 25 1,24 0-1,0-25 1,25 25 0,-49-1-1,24 26 1,0-25 15,25 0-15,-25-1-1,25 1 17,0-50 93,25 1-110,-25-1 1,25-25 0,0 1-1,24-1 1,-49 0-1,25 50 1,-25-24 0,25-1-1,-25 0 1,25 0 0</inkml:trace>
  <inkml:trace contextRef="#ctx0" brushRef="#br0" timeOffset="58708.92">1712 8781 0,'0'25'62,"24"-25"63,1-25-109,0 0-1,0 0-15,0-24 16,24-1 0,26-49-1,-51 49-15,51-49 16,-1 0-1,1 24 1,24 26 0,-50-26-1,-24 26 17,0-1-17,25-24 1,74-50-1,-75 49 1,26 1 0,-1 24-1,-24-24 1,24-1 0,25-24-1,-24 25 1,-1-1-1,-24 1 1,-1 0 0,1 24-1,0-24 17,-1 24-17,26-49 1,-26 24-1,1 1 1,24 49 0,1-49-1,-26-1 1,1 1 0,0-1-1,-26 51 1,-24-1-1,25-25 1,25 1 0,-25-1-1,-1 0 1,1 50 0,-25-24-1,25-1 1,0 0-1,-25 0 1,25 0 0,-1 1-1,1 24 1,-25-25 0,0 0 15</inkml:trace>
  <inkml:trace contextRef="#ctx0" brushRef="#br0" timeOffset="60746.22">4812 5333 0,'25'0'62,"25"25"-62,-26 24 16,26-24-16,74 25 16,-25-1-1,100 1 1,49 24 0,0-24 15,-75-25-16,-98 0-15,-26-25 16,-24 24-16,50 1 16,-26-25-1,1 0 1,49 25 0,-49 0-1,24-25 1,0 25-1,26 0 1,-76-25-16,76 0 16,-51 24-1,1 1 17,-25-25-17,74 25 1,-25-25-1,50 50 1,-24-50 0,-51 0-1,-24 24 1,25-24 0,-26 0-1,51 25 1,-26-25-1,-24 0 32,0 25-15,0-25-17,0 0 1,-1 0-16,26 0 15,0 0 1,74 0 0,0 0-1,-50 0 1,-49 0 0</inkml:trace>
  <inkml:trace contextRef="#ctx0" brushRef="#br0" timeOffset="63376.42">6573 9004 0,'25'0'93,"-25"-25"-77,50-24-16,74-75 16,74-50-1,-49 0 1,-50 75 0,-24 25-1,49-25 16,-50 24-15,100-74 0,-26 25-1,-24-25 1,-99 125-16,25-51 16,24-24-1,-24 49 1,0-24-1,24 24 1,-49-24 0,0 0-1,24-1 17,-24 50-17,49-49 1,-49 24-16,25 1 15,-25 24 17,-25 0-17,24 0 1,1 0 0,0 1-1,-25-1-15,25 25 16,-25-25 31,0 0-16,25 25-15,-25-25-1,24 25-15,1-49 31,0 24-15</inkml:trace>
  <inkml:trace contextRef="#ctx0" brushRef="#br0" timeOffset="65599.1">3597 12849 0,'24'0'16,"1"0"-1,0 0 1,0-25 0,49-49-1,26-75 17,-26 74-17,0 1 1,1 0-16,24-50 31,50-25-15,49-25-1,-49 75 1,-75 0 0,-49 24-16,75-98 15,-51 73 1,1 51-1,24-26 1,1 1 0,-1-25-1,25-25 1,-24 49 0,-1 1 15,0-1-16,-24 1 1,0 0 0,24-1-1,0 26 1,-24-26 0,49-24-1,-74 25 1,25 49-1,-25-25 1,-25 25 0,24 25 46,-24-24-31,50-1-31,-100 25 235</inkml:trace>
  <inkml:trace contextRef="#ctx0" brushRef="#br0" timeOffset="67445.86">1513 10344 0,'0'0'0,"0"24"15,25 1 1,49 74-1,1 25 1,24 25 0,-25 25-1,1-100 1,-1 1 0,1 24-1,-51-49-15,51 74 16,-1-25-1,1 0 1,-1-25 0,0 26-1,-24-1 1,0-50 0,24 26 15,-49-26-31,-25-24 15,25 0 1,0 25 0,-1-1-1,26 1 1,0 0 0,-50-26-1,0 1 1,24-25-16,1 50 15,0-1 1,25 1 0,-1 0-1,1 24 1,-1 0 0,-24 1-1,0-26 16,0-24 1,0 0-17,-25 0 1,0 0 0,24-25-1,-48 0 157,-1-25-156,25 0-1,-25 0 1,25 0 0</inkml:trace>
  <inkml:trace contextRef="#ctx0" brushRef="#br0" timeOffset="68996.03">3795 13419 0,'0'0'0,"25"0"0,0 0 16,24 50-16,26 24 15,74 1 1,-100-50-1,75 49 1,-49 0 0,49 1-1,0-1 1,24 25 0,-48-24-1,-26-26 1,1-24-1,-51 0 1,51 25 0,-1-1-1,1-24 1,-26 25 0,1-25 15,24-1-16,-24 26 1,-50-25 0,25-25 62,-50 0 141,-25-50-204,1-124-15,-26-74 16,-24-124-16</inkml:trace>
  <inkml:trace contextRef="#ctx0" brushRef="#br0" timeOffset="70860.35">6350 10096 0,'0'148'15,"0"-24"1,0-24 0,0-1-1,0 0 1,0 0-1,-25 25 17,25-25-17,-25 50 1,1-25 0,-1 50-1,0-25 1,0-50-1,25-25-15,-25 1 16,25 24 0,0-25-1,-24 26 1,24 24 0,0-25 15,0-25-31,-25 50 31,25 0-15,0-24-1,-25-51 1,25 26 0,-25-1-1,25-24 1,-25 74-1,25-50 1,0-24 0,0-25-1,0 49 1,0-49 0,0 24 15,0 1-31,0 0 31,0-1-15,0 1-1,0-25 1,25-1 0,-25 26-1,0 0 1,0 24-1,25-24 1,-25-1 0,0-24 15,0 25-31,0-26 31,0 1 0,25-25 63,-25 25-63,-25-25 1,0-25-1,25-24-15,-25-1-16,1-49 15,-26-50 1</inkml:trace>
  <inkml:trace contextRef="#ctx0" brushRef="#br0" timeOffset="72799.02">6548 14238 0,'25'0'16,"0"0"15,-25-50-15,50-74-16,24 0 15,25 50 17,-24-50-17,-1 49 1,1 1 0,-1-25-1,-24 49-15,49-198 16,0 74-1,0 26 1,-24 48 0,24-73-1,0-50 1,25 24 0,-25 1 15,-24 98-31,-1-48 31,25-1-15,-49 74-1,24 1 1,-24 0 0,74-26-1,-74 26 1,24-1-1,-24 26 1,24-26 0,0 1-1,26-75 1,-26 75 0,1-1-1,-1 1 1,25-25 15,-24 24-15,-1 1-1,0 0 1,-24-1 0,-25 50-1,49-49 1,-49 49-1,-25 0 17,25 0-17,0 1-15,-1-1 16,1 0-16,0 0 16,0 25-1,-25-25 48,25 25-48,-25-24 95,0-26-95,-50-49-15</inkml:trace>
  <inkml:trace contextRef="#ctx0" brushRef="#br0" timeOffset="74076.35">9128 6672 0,'0'0'0,"0"50"0,0 24 16,75 175 15,-1-76-15,0 26-1,1-26 1,24 1 0,-49-25-1,-1-50 1,-49-49-16,0 49 15,25-25 1,0 50 0,24-49-1,-24 24 1,0-25 0,0-24-1,24 49 1,1 50 15,-50-100-15,0-24-1,25 0 17,0 0-17,-1 25 1,1 24-1,-25-49 1,25 0 0,-25-1-1,0 1-15,25 0 16,25 74 0,-26-24 15,1-26-31,0-24 31,-50-25 141,0-50-172,25 26 16,0-26-16</inkml:trace>
  <inkml:trace contextRef="#ctx0" brushRef="#br0" timeOffset="77825.38">5110 670 0,'25'25'125,"-1"24"-109</inkml:trace>
  <inkml:trace contextRef="#ctx0" brushRef="#br0" timeOffset="78110.63">5482 1191 0</inkml:trace>
  <inkml:trace contextRef="#ctx0" brushRef="#br0" timeOffset="78873.28">5457 1042 0,'25'0'63,"99"0"-63,49-50 15,324-49 1,-26-25 0,-248 74-1,-223 26 63</inkml:trace>
  <inkml:trace contextRef="#ctx0" brushRef="#br0" timeOffset="84141.97">2505 6648 0,'25'0'16,"0"0"0,0 24-1,-1 1 1,51 50 0,-1-1-1,-24 1 1,-25-1-1,24 0 1,-49-24 0,0-75 62,-24 0-78,-1 1 15,0-26-15,25-24 16</inkml:trace>
  <inkml:trace contextRef="#ctx0" brushRef="#br0" timeOffset="84918.95">2853 6350 0,'0'25'31,"0"24"-15,49 75-1,26-49 1,-1-26-1,0 1 1,26-100 0,-1-24-1,0-100 1,-74 26 0,-25 98-1,-25 0 1,0 26-16,-49-26 15,-1 25 1,26 25 0,-26 0 15,26 0-15,-26 25-1,1 25 1,24 24-1,26 0 1,24 1 0,0-1-1,0-49 1,0 0 0,24-50 77</inkml:trace>
  <inkml:trace contextRef="#ctx0" brushRef="#br0" timeOffset="86440.03">6226 5358 0,'25'0'78,"24"0"-31,-24 0-47,0 25 62,0 24-62,-25 26 16,0 24 0,0 0 15,-25-49-15,75-50 46,-50-50-46,49 50-16,-24-25 15,25 0 1,-50 1-16,24-1 16,-24 0-1,0 0 16,0 0-15,0 1 0,25-51-1,0 1 1</inkml:trace>
  <inkml:trace contextRef="#ctx0" brushRef="#br0" timeOffset="87218.55">6921 4961 0,'0'0'0,"0"-25"0,0 0 47,-25 25-31,0 0 0,0 0-16,0 25 31,0 0-31,1 49 15,-26 1 1,25-26 0,25-24-1,50 50 17,-25-75-32,-1 24 15,76 26 1,-51-25-1,-24 0 1,-25 24 0,25-24 15,-25 0-15,0 0-1,-25-25 1,-49 24-1,24-24 1,50-24 31,0-51-31,25-24-1,49 0 1,-49 74-16,0-25 15,-25 26 1</inkml:trace>
  <inkml:trace contextRef="#ctx0" brushRef="#br0" timeOffset="88774.65">6772 7665 0,'24'24'31,"1"1"-15,25 0-16,-25 25 15,49 24 1,-24-24 0,-25 24-1,-25-49 1,24 0 0,-24 0-1,0-1 1,0-48 15</inkml:trace>
  <inkml:trace contextRef="#ctx0" brushRef="#br0" timeOffset="89589.19">6772 7441 0,'24'25'32,"1"25"-32,0-25 15,0-1 1,49 76 0,-74-76-1,25 1 1,0 0-1,0 25 1,0-26 0,-1-24 15,26-24-15,0-26-1,-26 25 1,26-49-1,-50 49 1,-25-25 0,0 50-1,-24-49 1,-26-1 0,1 25-1,49 1 1,25 48 31,50 1-32,-25 25-15,49 24 16,0 1 15,1-26-15,-26 26-1,1-1 1,0 0 0,-50 1-1,0-50 1,24 24 0,-24 1-1</inkml:trace>
  <inkml:trace contextRef="#ctx0" brushRef="#br0" timeOffset="91223.1">4440 10939 0,'0'-25'78,"25"25"-78,0-50 16,49 26-1,-49-1-15,0 25 16,-1 0 0,-24 99 15,0-74-15,0 74-1,-24-25 1,-1 1-1,-50-25 1,26 24 0,24-49-1,25 0 1,25-50 31,0-25-47,24-24 15,1 49 1,-25 0 0,-1-25-1,-24 26 1,0-1 15,50 0-15</inkml:trace>
  <inkml:trace contextRef="#ctx0" brushRef="#br0" timeOffset="92037.75">4862 10443 0,'0'25'15,"0"-1"1,49 51 0,-49-1-1,0-24 1,0 24 0,0 1-1,0-51 1,50-24 31,-25-49-32,0 24-15,49-25 16,-24 26-16,24-26 31,-49 25-15,-25 0 31,-25 25-47,0 0 15,-24 0 1,-1-49 0,50 98 46,25-24-62,0 50 16,24-26-16,1 100 15,24-25 17,-74-74-17,0-26 1,0 1-1,0 0 17,0 25-17</inkml:trace>
  <inkml:trace contextRef="#ctx0" brushRef="#br0" timeOffset="93420.17">6276 11460 0,'0'25'15,"0"49"1,24-24 0,1 74-1,0-25 1,-25-25 0,25-49-1,-75-50 48,50-24-48</inkml:trace>
  <inkml:trace contextRef="#ctx0" brushRef="#br0" timeOffset="94396.42">6573 11187 0,'-25'0'31,"-24"0"-15,24 50 0,25-26-1,0 26 1,0 24-1,0-24 1,0 0 0,0-26-1,0 1 1,25-25 15,24 0-15,1 25-16,24 0 31,-49-25-15,0 25-1,-25-1 17,0 1-32,-25-25 15,25 50 1,-25-25-1,1-1 1,-1-24 0,25-24 31,0-1-32,0 0-15,25-49 16,49-26 15,-49 76-31,49-51 16,-74 50-1,0 1 1,-25 24 78</inkml:trace>
  <inkml:trace contextRef="#ctx0" brushRef="#br0" timeOffset="95524.78">8210 12179 0,'0'0'0,"0"25"16,25-25-16,25 74 15,-25-49 1,-1 25-16,26-1 16,0 26-1,-50-50 1,0-1 0,0-48 46,24-1-62,-24-25 16</inkml:trace>
  <inkml:trace contextRef="#ctx0" brushRef="#br0" timeOffset="96235.76">8384 12005 0,'0'-24'31,"0"-26"-15,25 50 0,0 0-1,-1 0 1,1 74-1,25-24 1,-25 24 0,-25 1-1,0-25 1,24-26 0,-24 1 30,25-25 33,0-49-79,-25 24 15,50-50 1,-1 26-1,-49 24 1,0 0 0,25 25 15,-25-25-31,0-24 16,0 24-1</inkml:trace>
  <inkml:trace contextRef="#ctx0" brushRef="#br0" timeOffset="97393.96">9922 7491 0,'0'50'47,"0"-1"-32,0 1 1,-25 99 0,25-75-1,0-24 1,0-26 0,0 1-1</inkml:trace>
  <inkml:trace contextRef="#ctx0" brushRef="#br0" timeOffset="98140.73">9922 7392 0,'0'25'31,"0"-1"-15,0 26-1,25 24 1,-25 1 0,49-1-1,1-24 1,0-25 0,-26-25-1,1 0 1,-25-50-1,0 25 1,0-24 0,0 24-16,0 0 15,-49 25 48,24 0-32,0 25-15,0 24-1,25-24 1,0 25 0,0-25-1,25-1 1,0-24-1,0 0 1</inkml:trace>
  <inkml:trace contextRef="#ctx0" brushRef="#br0" timeOffset="99260.55">9798 7516 0,'0'25'78,"25"-1"-78,-1 26 15,1 49 1,25 0 0,-50 1-1,49-26 1,-49 1-1,0-51 1,0-73 78,0 24-79,0-25 1</inkml:trace>
  <inkml:trace contextRef="#ctx0" brushRef="#br0" timeOffset="101483.22">4093 14312 0,'0'-25'47,"25"25"-47,-25-24 16,49 24-1,-24 0 17,25 0-17,-26 0 1,-24 24 0,0 1-1,25 25 16,-25-25-31,0 49 16,0-49 0,0 0-1,-25 0 1,1 24 0,24-24-1,24-25 32,51-74-31,-26 24-1,1 50 1,-25 0 0</inkml:trace>
  <inkml:trace contextRef="#ctx0" brushRef="#br0" timeOffset="102085.61">4390 14238 0,'0'-25'16,"25"0"46,0 25-46,0 0 0,0 0 15,-25 25-31,24 25 16,-24-26-1,0 26 1,0-25-16,0 0 15,0 24 1,25-49 78,25-49-79,74 24-15,-25-50 16,50 26 0,49-26-1,-123 51 1,-75-1 0</inkml:trace>
  <inkml:trace contextRef="#ctx0" brushRef="#br0" timeOffset="103535.57">1513 11931 0,'0'-25'0,"0"0"16,25 25-1,0-49 1,49-1 0,-49 25-16,25 25 15,-26 0 1,1 25 0,25 50-1,-50-1 1,25 0 15,-25 75-15,0-25-1,0-49 1,24-100 62,1 25-62,-25-25-16,50-24 15,-1-1 1,-49 25 15,25-25-15,-25 26-16,75-51 15,-75 26 1,0 24 0</inkml:trace>
  <inkml:trace contextRef="#ctx0" brushRef="#br0" timeOffset="104206.1">2009 11633 0,'0'50'63,"25"-25"-48,-25 24-15,25-49 63,0 0-48,-1-24 1,1 24 0,0 0-1,0 0 16,-25 24-15,0 1 0,0 0-1,0 25 1,-25-1 0,25-24-1,-25 0 1,0-25-1,1-50 79</inkml:trace>
  <inkml:trace contextRef="#ctx0" brushRef="#br0" timeOffset="104584.35">1960 11658 0,'0'-25'47,"0"1"-47,24-51 15,1 26 1,25-26 15,-1 26-15,-24-1-16,25-24 16,24 24-1</inkml:trace>
  <inkml:trace contextRef="#ctx0" brushRef="#br0" timeOffset="108372.43">6648 11137 0,'0'25'63,"0"0"-63,0 0 16,24 0-1,-24-1 1,25 1-1,0 0-15,0 25 16,0 24 0,-1-24-1,-24-26 1</inkml:trace>
  <inkml:trace contextRef="#ctx0" brushRef="#br1" timeOffset="120521.76">19918 4316 0,'-74'0'15,"24"0"1,1 25-16,-26 0 15,1 49 1,24-49 0,0 24-1,26-24 17,-1 0-17,0 0 1,0 74-1,25-25 1,0-49 0,0 50-1,0-26 1,0 26 0,25-1-1,0-24 1,0-50-16,-1 49 15,1-24-15,25 50 16,0-1 15,-26-49-31,1 24 32,0-49-17,25 25 1,24 0-1,-24-25 1,-1 25 0,1-25-1,24 0 1,1-25 0,-26 0-1,50-74 1,-24 74-1,24-74 1,-49 25 0,-26-1-1,1 1 17,0 24-17,-25-24 1,25 24-1,-25-49 1,-50 49 0,-24-24-1,-1 24 1,51 1 0,-1-1-1,25 25 1,-25 0-1,0 25 1,-24-24 0,-1-1-1,-49 0 17,24 0-17,26 25 1,-26-25-1,51 25 17,-1 0-17,0 0 1</inkml:trace>
  <inkml:trace contextRef="#ctx0" brushRef="#br1" timeOffset="122394.37">19745 4688 0,'0'-25'594,"0"0"-563,0 1-15,0 48 172,0 26-173,0-25 1,0 49-1,0-24 1,0 24 0,0-24-1,0-25 1,0 0 93,24-1 110,-24-48-125,0-1-79</inkml:trace>
  <inkml:trace contextRef="#ctx0" brushRef="#br1" timeOffset="123459.94">19596 5333 0,'0'25'62,"-25"0"-62,0-1 16,-25 51 0,-24 49-1,0 124 1,-26 25-1,-73 173 1,74-198 0,-50 50-1,-25 0 1,0 24 0,50-24-1,-24-1 16,98-173-31,25-24 16,-24-51-16,-26 26 16,50-26-1,-24 26 1,24-1 0,-25-24-1,1 24 1,-26-24-1,1 24 1,49-49 0</inkml:trace>
  <inkml:trace contextRef="#ctx0" brushRef="#br1" timeOffset="124888.02">17537 9103 0,'-25'0'0,"0"0"16,0 25 0,1 0-1,-1 25-15,0-50 16,-25 99-1,26-99 1,-1 49 0,25 1-1,0 24 1,0 1 0,0-26 15,25 51-16,49-26 1,-24 0 0,24 1-1,1-26 1,-1 1 0,0 0-1,-49-50-15,0 0 16,74 25-1,-24-25 1,-26 0 0,26 0-1,-1-50 17,-49 0-32,24 1 31,-49-51-16,0 26 1,0 0 0,-24 24-1,-1 0 1,-25-24 0,1 0-1,-1 24 1,0 25-1,1-24 1,-1 24 0,1 0 15,-26 0-15,75 0-1,-25 25 1,1-24 15,-26 24-15,25 0-1,-24 0 17</inkml:trace>
  <inkml:trace contextRef="#ctx0" brushRef="#br1" timeOffset="126178.75">17537 9550 0,'25'25'109,"0"-1"-109,-1 26 16,26-25-16,-25 49 15,0 1 1,24-26 0,-49-24 15,25-25-15,0 0-1,0 0 16,-1 0-15,1 0 0,-25-50-1,0 1 1,-25-1 0,1 50-1,24-25 1,-25 25 15,0 0-15,0 0-1,-24 0 1,49-24 78,0-1-79,0-25-15</inkml:trace>
  <inkml:trace contextRef="#ctx0" brushRef="#br1" timeOffset="127266.17">18331 6424 0,'0'25'63,"0"0"-63,24 0 15,1 49 1,25 25 0,-50-49-16,49 0 31,1-26-16,-50 26 1,25 0 0,-50-75 93</inkml:trace>
  <inkml:trace contextRef="#ctx0" brushRef="#br1" timeOffset="128132.75">18455 6300 0,'0'25'32,"0"25"-32,0-25 15,24 49 1,51 0 15,-50-24-15,24 0-1,-24-50 1,0 0-16,0 0 31,-25-25 0,25 25-15,-25-25 0,0 0-1,0 0 17,0 1-17,-25-1 1,0 0-1,0 25 1,0-25 0,-49 0-1,24 1 1,50-1 0,0 50 140,25-25-141,0 0 1</inkml:trace>
  <inkml:trace contextRef="#ctx0" brushRef="#br1" timeOffset="139923.96">25301 10641 0,'-25'0'16,"0"0"0,0 0-1,1 0 1,-26 0 0,0 50-1,1-1 1,-1-24-16,25 0 15,1 25 1,24-1 0,0 26-1,0-26 1,0 26 0,24-1-1,1-24 1,25 24-1,-25 25 17,24-24-17,1-26 1,24 1 0,-24 0-1,24-26 1,-24 1-16,-1 25 15,26-1 1,-1-49 0,-49 25-1,25-25 1,24 0 0,25-74-1,-24-1 1,24 1-1,-49 24 17,-26-24-17,-24 49 1,0-74 0,0 25-1,25-1 1,-25 1-1,0-1 1,-25 26 0,1 49-1,24-25 1,-75 0 0,26 0-1,-26-24 1,-24 24-1,49 0 17,25 25-17,1 0 1,-1 0 0,0 0-1,0 0 1,-49 0-1,49 0 1,-25-25 0,26 25 62,-1 0-47,0 0 32,0 0-63,0 0 15,25-25 1</inkml:trace>
  <inkml:trace contextRef="#ctx0" brushRef="#br1" timeOffset="143221.6">21481 14982 0,'-25'0'16,"-25"0"-1,26 0 1,-51 25-1,50 24 1,-24-24-16,49 50 16,0-1-1,0-24 1,0 24 0,0 1-1,25 24 1,49-25-1,25 50 17,-24-49-17,-1-26 1,-24 26 0,-1-51-1,1 1 1,24 0-1,-24-25 1,24 0 0,50-74-1,-74-1 1,0 26 0,-26-26-1,26 1 1,24-1-1,-24-24 17,-25-25-17,-25 74 1,0-24 0,-25 49-1,-49-24 1,49-1-1,-25 25 1,-24-49 0,-1 24-1,51 25 1,-1 25 0,0 0-1,-25 0 1,-24 0-1,24 0 17,26 0 15,-1 0-32,0 0 1,0 0-1,0 0 1,-24 0 0,-1 0-1,25 0-15,-49 0 16,49 0 0,0 0-1,25 25 1,-25-25-1,25 25 79</inkml:trace>
  <inkml:trace contextRef="#ctx0" brushRef="#br1" timeOffset="145382.25">21605 15131 0,'0'25'32,"0"-1"-32,0 1 15,0 50 1,0-26-1,0 26 1,-25-1 0,0-49-1,25 25 1,25-50 93,25-25-93,148-50 0,-49 1-1,-75 49 1,-98 25 124</inkml:trace>
  <inkml:trace contextRef="#ctx0" brushRef="#br1" timeOffset="145942.62">21803 15280 0,'0'24'31,"0"1"-31,25 25 15,-25 24 1,25-24 0,-25-25-16,25 49 31,-25 1-15,25-51-1,-25 1 157,24-25-109</inkml:trace>
  <inkml:trace contextRef="#ctx0" brushRef="#br1" timeOffset="147740.76">25326 10939 0,'0'0'0,"-25"0"32,25 25-17,0-50 110,25 25-125,-1 0 16,1 25 31,-25 24-32,0-24-15,0 0 16,-25 49 0,-49 26-1,24-51 1,50-24-1,0-50 17,50 0-17,-25 25-15,24-24 16,26-1 15,-26 25-15,1 0-16,-25 0 15,0 25 1,-25-1 0,0 26-1,-50 0 1,0-1 0,1 26-1,-26-1 1,1-49-1,49 0 1,50-25 78,0 0-79</inkml:trace>
  <inkml:trace contextRef="#ctx0" brushRef="#br1" timeOffset="150062.44">22275 14908 0,'-25'0'32,"0"0"-1,0 0 0,25 24-15,-25-24 15,25 25-15,0-50 109,0-24-110,25-50-15,0-50 16,0 50-1,0 24 1,49 1 0,-24-1-1,24 1 17,0-50-32,1 0 31,-26 99-31,-24-49 15,50 24 1,-26 0-16,1-24 16,24 0-1,-24-1 1,24-24 0,1 25-1,-26-1 1,75-24-1,-74 24 1,49-24 0,0-25 15,-24 50-15,24-1-1,25-49 1,-99 100-1,49-51 1,-49 50-16,50-49 16,-1-50-1,0 50 1,1 24 0,24-49-1,-49 24 1,-1 26-1,26-26 1,24 1 0,-25-1 15,1 1-15,-26 24-1,-24 1 1,0 24-1,0-25 1,0 26-16,-1-26 16,1 25 15,-25 0-15,25 1-1,0-26 1,24 25-1,-49 0 1</inkml:trace>
  <inkml:trace contextRef="#ctx0" brushRef="#br1" timeOffset="151538.12">23515 13395 0,'0'24'63,"49"1"-32,-49 25-31,50 24 16,0-24-1,-26 24 1,1 1 0,-25-100 93,25 25-78</inkml:trace>
  <inkml:trace contextRef="#ctx0" brushRef="#br1" timeOffset="152440.37">23788 13271 0,'24'-25'94,"-24"0"-94,25-25 15,0 25 1,0 1-16,0 24 16,0 0 15,-1 0-16,26 74 1,-25-24 0,-25-1-1,0 26 1,0-1 0,0-24-1,0-1 1,-25-24-1,0 0 1,50-25 93,-25-50-109,25 26 16,49-51 0,25-24-1,-24 49 1,-50 50 0</inkml:trace>
  <inkml:trace contextRef="#ctx0" brushRef="#br1" timeOffset="159677.79">22969 7813 0,'0'0'0,"-25"0"16,1-24-1,-51 24 1,-24-50 0,-25 50 15,74 0-16,1 0 1,-51 74 0,-148 1-1,124-1 1,75-24 0,49-25-1,0 0 1,0-1-1,0 51 1,49-1 0,-24-24-1,25 24 1,-1 1 0,-24-51-1,50 100 1,-1-49-1,0-26 1,-24 26 0,0-26-1,-1 1 1,-24-25 0,49 24-1,1-24 1,24-25-1,0 0 1,-49-49 0,24 24-1,26-74 1,-51 49 0,-24 0-16,49-49 31,-24 25-16,0-1 1,-1 1 0,-49 24-1,0-24 1,-74-25 0,24 24-1,1 26 1,24-1-1,-50 0 1,1-24 0,49 24-1,0 26 1,1 24 15,-1-25-15,-25-25 15,1 25-31,-26 1 16,26-1-1,24 25 1,0 0 0,25 25 93</inkml:trace>
  <inkml:trace contextRef="#ctx0" brushRef="#br1" timeOffset="161519">22523 8136 0,'-25'-25'15,"74"25"126,1 0-125,0 0-1,24 0 1,-24 0 0,-25 0-1,-25-25 1,0 1 15,0 73 63,49 26-79,-24 24 1,49 99 0,-49-99-1,25-24 1,-50-26 0,25-24-1,-25 0 1,0-50 93,0 0-93,0-24-1,-50-1-15,50 1 16</inkml:trace>
  <inkml:trace contextRef="#ctx0" brushRef="#br1" timeOffset="162116.21">22696 8458 0,'75'-24'109,"-26"-26"-93,1 25-16,24-24 16,-24-1-1,49-24 1,-74 74-16</inkml:trace>
  <inkml:trace contextRef="#ctx0" brushRef="#br1" timeOffset="164639.75">25301 4514 0,'-25'0'31,"0"0"-15,0 0-1,25 25 1,-24 25 0,-1-25-1,-25 74 1,1-50-1,49 26 1,-25-1 0,25-24-1,0 24 1,25-24 0,-1 49-1,51 0-15,-50-24 16,49 49 15,-24-50-15,24 1-1,-24-1 1,-1-24 0,26 24-1,-26-74 1,1 0-1,-25 0 1,24 0 0,26-50-1,-1-24 1,1 0 0,-1 24-1,-49 0 1,24-24-1,26 0 1,-1-50 0,-24 49-1,-1-24 1,-49 49 0,0 1-1,-49-50 1,24 49-1,-49-25 1,-1 1 0,26 0-1,-26-1 1,-24 1 15,49 74-31,1-25 31,24 0-15,-25 25 31,25 0-31,-49 0-1,0 25 1,24-25-1,25 25 1,0-25 0,1 0-1,-1 25 1,0-1-16,-25 1 16,1 0 15,24-25 0</inkml:trace>
  <inkml:trace contextRef="#ctx0" brushRef="#br1" timeOffset="165798.65">25499 5011 0,'-25'-25'0,"25"0"16,-24-25-1,24 1 1,0 24 0,0-25-1,0 1 1,49 24 0,-24 0-1,49 0 1,-24 0-1,-25 25 32,-25 25-31,49 50 0,1 24-1,-50-25 1,0 1-1,-25 24 1,0-25 0,1-24-1,24-25 1,-25-25 0,50-25 62,-1 0-63,1 0 1,50-49 0,-1 0-1,-24 24 1,-25 25-16,-1 25 15,-24-25 1,0 1 93</inkml:trace>
  <inkml:trace contextRef="#ctx0" brushRef="#br1" timeOffset="167619.98">22944 7888 0,'25'-25'47,"-25"0"-31,25 25-16,0-49 15,24-1 1,26-24 0,-26-1-1,51 1 1,-51 49-16,75-74 16,-25 49-1,-49-24 1,24-1-1,1 1 1,-1 0 0,1-1-1,-1 1 1,25-26 0,-24 26-1,-1 24 1,-24-24 15,24 0-15,1-1-1,24-24 1,-25 25 0,1-1-1,-1 1 1,0-1-1,1 1 1,-25 24 0,-26 26-1,-24-1 1,50-25 0,0 0-1,-26 1 1,26 24 15,-25-25-15,49 26-1,-49-26 1,25 0 0,-50 26 30,24 24-14,-24-25-32,0 0 15,25 25 1,-50 25 171,-24 0-187</inkml:trace>
  <inkml:trace contextRef="#ctx0" brushRef="#br1" timeOffset="168744.25">23465 6201 0,'0'25'47,"50"25"-32,-25 24-15,24 0 16,-24-49 0,-25 0 15,0 0 0,25-25-15,-25 25-1,0-50 95,25 0-95</inkml:trace>
  <inkml:trace contextRef="#ctx0" brushRef="#br1" timeOffset="169434.35">23688 5904 0,'25'24'16,"-25"76"-1,75-1 1,-75 0 0,24-49-1,-24-26 1,25-24 109,25-24-125,-25-26 15,24 25-15,1-24 16,24-1 15,-49 25-31,25 0 16,-25 25 0,-25-24 46,-25 24-62,-25 0 31,50-25-31,-25 25 16</inkml:trace>
  <inkml:trace contextRef="#ctx0" brushRef="#br1" timeOffset="169769.17">23961 6003 0,'0'25'31,"25"-1"-31,0 26 16,0 0-1,99 123 1,-75-98 0,-24-1-1,-25-49 1,25-50 62</inkml:trace>
  <inkml:trace contextRef="#ctx0" brushRef="#br1" timeOffset="202063.14">25722 5854 0,'-24'0'63,"24"25"-47,-25 24-1,25 1-15,0 99 16,-50 74-1,25 50 17,-24 0-17,-1-50 1,25 25 0,25 0-1,-24 0 1,-1-99-16,-25 124 15,-24-25 1,49 0 0,-49-25-1,24-49 1,50-25 0,-74 148-1,49-74 1,25-49-1,-25-50 17,25-25-17,0 25 1,0 25 0,-25 25-1,25 24 1,-25-148-1,25-1 1,-24-24 0,24 0-1,0 0 1,-25-25 171,25-25-171,0 0 0,0-49-1,0-125 1,25 75-16</inkml:trace>
  <inkml:trace contextRef="#ctx0" brushRef="#br1" timeOffset="202959.24">25772 7268 0,'0'25'46,"25"24"-30,0 1-16,-1 148 16,1 1-1,0-100 1,-25-25 0,0-24-1,0-75 79,25-25-94,-25 26 16,25-1-16</inkml:trace>
  <inkml:trace contextRef="#ctx0" brushRef="#br1" timeOffset="204058.47">25971 7317 0,'0'-24'109,"0"-1"-109,0 0 16,0 0-1,0 50 48,0 25-63,0 24 15,0-49 1,24 24-16,26 51 16,-25-51-1,0 1 1,-1-1-1,1-24 17,25-25-17,-1 25 1,26-25 0,-50 0-1,24-74 1,-24-1-1,0 26 1,-25-26 0,0 26-1,-25-1 1,-25 25 0,26 25-1,-51 0 1,26 75-1,-1-26 17,0 1-17,26-1 1,24-24 0,0 0-1,0 0 16,49-25-15,-24 0 0,0 0-1,0 0 1</inkml:trace>
  <inkml:trace contextRef="#ctx0" brushRef="#br1" timeOffset="-198585.46">19472 1191 0,'24'0'15,"1"0"1,-25 24-16,0 1 16,25 0-16,0 25 15,0 24 1,0-24-1,-25-26 17,24 26-17,-24-25-15,0 0 16,0-50 78</inkml:trace>
  <inkml:trace contextRef="#ctx0" brushRef="#br1" timeOffset="-198079.11">19075 1339 0,'25'0'0,"-1"0"16,-24-24-1,25 24-15,0-50 16,49-24-1,50 49 1,174-99 0,-50 0-1,-149 49 1,-99 51 0,-24 24 46,24 24-46,-25-24-16,0 25 15</inkml:trace>
  <inkml:trace contextRef="#ctx0" brushRef="#br1" timeOffset="-196813.27">19993 1116 0,'24'0'16,"1"0"0,25 0-16,24 50 15,50 24 1,-49 25 15,-75-74-15,-25-25 31,0-49-32,25-1 1,0-49-1,25 0 1,49 24 0,-24 1-1,-1-1 1,-24 75 31,-25 25-32,50 50 1,-25-26 0,74 26-1,-49-75 1,-1-25 0,26-198-1,-26 49 1,-49 100-1,-25 24 1,1 50 0,-1 0-16,-25 0 15,25 0-15,-24 74 16,24 1 0,25 24-1,0 25 1,74-50 15,-24 1-31,0-50 16,74 49-1,99-49 1,-74-149 0,-100-75-1,1 51 1,-50 48-1,-25 26 1,0 49 0,0 25-16,1 0 15,-51 0 1,50 0 0,-24 0-1,49 75 1,0-1-1,49 50 1,26-25 15,-1-24-15,-24-26 0,198-74-1,50-148 1,-26-50-1,-222 148 1,-100 75 15,-49 50-15</inkml:trace>
  <inkml:trace contextRef="#ctx0" brushRef="#br1" timeOffset="-191827.27">31700 992 0,'0'-25'46,"-24"25"1,-1 0-47,0 25 16,-25 25 0,50-1-1,0 26 1,0-50-16,0-1 15,0 26-15,25 0 16,25-1 15,-1 1-15,1-1 0,24-24-1,1-25 1,-26-49-1,26-100 1,-75 99 0,0-24-1,0-1 1,-25 51 0,0-1-1,0 0 1,-24 0-1,-26 0 1,51 25 15,48 25 79,1-25-95,0 25-15</inkml:trace>
  <inkml:trace contextRef="#ctx0" brushRef="#br1" timeOffset="-191331.83">31824 1290 0,'0'74'32,"0"25"-17,-49 50-15,-125 298 16,-148 24-1,98-124 1,200-272 0,24-150 31,24 1-32,1 0-15,0-1 16,-25 1-1,50-1 1,99 1 0,-25-100-16</inkml:trace>
  <inkml:trace contextRef="#ctx0" brushRef="#br1" timeOffset="-190598.34">31948 1315 0,'0'24'16,"0"1"-1,0 0 1,0 0-16,0 0 16,0 24-1,50 26 1,24-26-1,1 125 1,-1 49 0,26 75-1,-26-100 1,-49-99 0,-25-24-1,0-25 1,49 24-1,26-24 1,-1 24 15,-74-49-15,0-50 31,25 25-32,-25-25 1,0 0-16,0 1 0</inkml:trace>
  <inkml:trace contextRef="#ctx0" brushRef="#br1" timeOffset="-189682.55">30857 2977 0,'-50'49'31,"26"1"-15,-26-1 0,25 26-1,25-1 1,0-24 0,0-25-16,50 49 15,24-24 1,-24-1-1,123-24 1,51-50 15,-100-24-31,-75-26 32,-49 50-32,0-49 15,-49 24 1,-26-49-1,1 25 1,-1-1 0,26 26-1,-75 24 1,99 25 0,-74 0-1,49 25 1,50 0-1,0-1 32,0 1-31,99 25-16</inkml:trace>
  <inkml:trace contextRef="#ctx0" brushRef="#br1" timeOffset="-189182.21">31179 3721 0,'0'0'0,"-24"0"31,-1 0-15,25 25-1,-50 99 1,-49 198 0,-99 50-1,24-174-15,0 75 16,125-198 0,49-100 46,25-25-46,-1 26-16,51-51 15,98 1 1</inkml:trace>
  <inkml:trace contextRef="#ctx0" brushRef="#br1" timeOffset="-188746.77">30931 4043 0,'0'25'32,"0"25"-32,50 148 15,49 25 1,0 0 15,26 1-15,-1-75-1,-75-100 1,-49-24 78,0 0-94,-25 0 15,-24 24-15</inkml:trace>
  <inkml:trace contextRef="#ctx0" brushRef="#br1" timeOffset="-188099.34">30361 5135 0,'-50'24'16,"26"76"-16,-51-51 16,75 50 15,0-49-16,50 0 1,24-1 0,1 1-1,-51-50-15,76-25 16,-51-49 0,-49-1-1,-25 26 1,-49-26-1,0 1 1,24 49 0,-24 25-1,-1 0 17,25 25-17,1 0 1,98 49 15,51 0-31</inkml:trace>
  <inkml:trace contextRef="#ctx0" brushRef="#br1" timeOffset="-187515.57">30336 5755 0,'0'0'0,"-25"0"16,25 24 109,0 26-110,0 25-15,0 173 32,-74 74-17,24-173-15,25-50 16,1-49-1,24-100 48,24 25-47,-24 0-16,25-49 15,0 49 1</inkml:trace>
  <inkml:trace contextRef="#ctx0" brushRef="#br1" timeOffset="-186539.8">31477 5209 0,'0'50'31,"0"-1"-16,-25 50 1,25-74 0,0 0-1,0 0 17,25 148-17,25 26 1,-50-75-1,25-74 1,-25-26 0,24 1 156,1 0-172,0 0 15,25 24 1,-50-24-1,-25-25 32,0 0-31</inkml:trace>
  <inkml:trace contextRef="#ctx0" brushRef="#br1" timeOffset="-185861.13">30485 5655 0,'0'25'15,"0"0"1,25 25 0,-25 49-1,74 75 1,100 247 31,-149-396-47,-25 0 0,0-50 78,0 0-63</inkml:trace>
  <inkml:trace contextRef="#ctx0" brushRef="#br1" timeOffset="-185249.35">30832 6400 0,'-25'24'31,"1"1"-15,24 25-1,-50-1-15,-24 100 16,49-50 0,25-24-1,49-25 1,-24-26 0,74 1-1,-24-50 1,-1-74-1,-49 49 1,-25-24 0,0 0-1,0 24 1,0-24 15,-99-1-15,49 50-1,1 25 1,24 0 0,25 25 62,25-25-78,49 25 15,75 0-15</inkml:trace>
  <inkml:trace contextRef="#ctx0" brushRef="#br1" timeOffset="-184032.84">30212 6548 0,'-50'0'15,"26"0"-15,-1 0 16,0 0 46,-25 50-46,26-25-16,-1 0 16,-25 49-1,25-24-15,-24-26 16,-50 175-1,49-75 1,25-25 0,50-49-1,49 24 1,50-49 0,100-75-1,24-24 1,-75-50-1,-148 74 1,-25-24 0,-74 0-1,-1-1 1,1 25 15,49 50-31,-24 0 16,24 0-16,0 0 15,0 0-15,-49 0 16,24 25 0,25 0-1,25 25 1,0-1 0,-99 26-1</inkml:trace>
  <inkml:trace contextRef="#ctx0" brushRef="#br1" timeOffset="-181513.56">6772 10716 0,'24'24'62,"26"26"-46,0-25 0,24 49-1,1 1-15,-1 24 31,-49-74-31,0-1 16,-25 26-16,24-50 16,-48 0 46,-1-25-46,25-24-16</inkml:trace>
  <inkml:trace contextRef="#ctx0" brushRef="#br1" timeOffset="-181144.01">7119 10666 0,'0'0'0,"-25"0"0,0 25 16,-49 99 0,49-25-1,0-25-15,1 26 16,24-51-1,0 1 1,-25-50 31</inkml:trace>
  <inkml:trace contextRef="#ctx0" brushRef="#br1" timeOffset="-174769.67">19521 13643 0,'50'24'15,"0"1"1,-26 0 0,51 49-1,-1 1 1,1 24-1,49-25 1,-25 1 0,-50-1-1,26 1 1,-26-51-16,1 51 16,24-1-1,-24 1 16,0-50-15,-26-1 0,1-24-1,25 50 17,-25-25-32,24 24 15,-24-49 1,-25 25 15,25 0-15,0-25-1,24 74 1,-24-49 0,0-25 30,0 25-30,49 49 0,1 1-1,-51-26 1,1-49 15,-25 25-15,25 0-1,0-25 79,-25 25-78,0 0-1,-50-50 48,1-74-47,-51 24-16,-98-123 15,74 148-15</inkml:trace>
  <inkml:trace contextRef="#ctx0" brushRef="#br1" timeOffset="-173318.99">19000 13122 0,'-24'0'47,"-1"24"-31,0 1-1,0 50 1,25-1 0,-25-49-16,25 25 15,0 24 1,0 0 0,0-49-1,50 50 1,0-1-1,49 0 1,-50-24 0,26 0-1,24-26 1,-25-24 0,-49 0 15,50-24-16,-1-26 1,-24 0 0,-1 1-16,1-26 15,-25 26 1,0-26 0,-1 1-1,-24 24 1,0-49-1,0 25 1,-49-26 15,-1 51-15,1 24 0,-26-25-16,25-24 31,1 24-16,-1 1 1,25 49 0,-49-25-1,0 25 1,24 0 0,-24 0-1,24 0 1,-24 25-1,24 0 1,25-1 0,0 1-1,25 0 1,0 0 0,0 0 15,0-1 0,0 1-31,25 0 31,50 25-15</inkml:trace>
  <inkml:trace contextRef="#ctx0" brushRef="#br1" timeOffset="-172527.88">19124 13395 0,'0'-25'62,"25"25"-46,-25-25-16,25 0 16,-25 0-1,25 25 1,0-24-16,-1 24 16,1 0-1,-25 24 16,0 51-15,0-26 15,0 26-15,0-26 0,0-24-1,25-25 110,0-25-125,24 1 0,1-26 31,-25 0-15,0-24 0,-25 24-1</inkml:trace>
  <inkml:trace contextRef="#ctx0" brushRef="#br1" timeOffset="-171849.32">19372 13171 0</inkml:trace>
  <inkml:trace contextRef="#ctx0" brushRef="#br1" timeOffset="-170571.14">19348 15379 0,'0'-25'31,"0"0"1,0 0-17,0 1 1,0-1-16,49 0 16,1-25-1,24 50 1,-24 0-1,-25 0 17,0 50-17,-25 24 1,0 1 0,-50-1-1,50-49-15,-25 0 16,0 74-1,25-124 48,25 1-47,25-26-16,-25 0 15,49 1 1,-49-26-1,24 1 17,-49 24-17,25 25-15</inkml:trace>
  <inkml:trace contextRef="#ctx0" brushRef="#br1" timeOffset="-169986.49">19819 14635 0,'74'0'31,"-24"0"-15,-25 25-1,0-1-15,-1 51 16,-24-1-1,-24 25 1,-1-24 0,25-26-1,0 26 1,25-75 62,-1-25-78,26-25 16,0-24-1,24 24 1,-49 50 0,-25-24-1,-25 24 1,0 0-1,0 0 1</inkml:trace>
  <inkml:trace contextRef="#ctx0" brushRef="#br1" timeOffset="-167637.76">19124 13271 0,'25'0'62,"0"-25"-62,0 0 16,24-50-1,-24 26-15,-25 24 16,25 0-16,-25 0 16,-25 75 93,0-50-93,1 25-1,-1 0 1,0 24 0,0-24-16,0 50 15,25-26 1,0-24 15,25 25-15,0-26-16,0 51 15,0-50 1,24-50 156,-24 25-157,0-25-15,24 0 16,1 25 0,49-25-1,-24 25 1,-75 25 0,25 50-1,-25-51-15,0 51 16,-50-1-1,-25 1 1,-73-1 15,-125 25-15,25-24 0,173-26-1,100-74 48,-25 1-48,25-1 17,0 0-32,0 0 15,49 0 1</inkml:trace>
  <inkml:trace contextRef="#ctx0" brushRef="#br1" timeOffset="-162039.97">17711 10120 0,'24'0'31,"1"25"-15,-25 0 0,50 74-16,-1 25 31,-24 25-15,50-25-1,-51-25 1,51 0-1,-1 1 1,-24-26-16,-25-49 16,49 74-1,0 0 1,1 1 0,-26-1-1,-24-25 1,0-74-1,-25 25-15,50 74 32,-25-24-17,-1-1 1,26 0 0,-25-24-1,0 24 1,-25-49-1,0 0-15,24 0 16,1 74 0,0-49-1,0 24 1,0 1 0,-1-26-1,-24 1 1,50 24-1,-50 1 17,50 24-17,-50-74 1,24-1 0,1 1-1,-25 0 16,0 0-15,25 0 0,-25-1 15,-50-48 63,26-1-79,-26-25-15,25 25 16,-49-49 0,24 24-16</inkml:trace>
  <inkml:trace contextRef="#ctx0" brushRef="#br1" timeOffset="-160705.9">16396 11336 0,'25'0'78,"0"0"-78,-1-25 16,51 0-1,-1 25 1,-24 0 0,-25 0 15,-25 50-31,0-1 31,0 75-15,-25-24-1,0-76-15,25 1 16,-25 50 0,0-26-1,25-24 1,25-50 46,50 0-62,24-49 16,0 24 0,-99 1-1,25 49 1,-25-25 46,0-25-62,25 26 16,24-26 0,-24 0-16</inkml:trace>
  <inkml:trace contextRef="#ctx0" brushRef="#br1" timeOffset="-160140.52">17066 11038 0,'-50'50'16,"25"-1"0,25-24-16,-25 50 15,25-51 1,25 1 15,25-25-15,49 0-1,-74 25-15,0-25 16,-1 0 0,-24 25-1,0 24 32,0-24-31,0 25-1,-24-50-15,-1 25 16,0-1 0,0-24 15,0-24-15,1-76-1,24 26 1</inkml:trace>
  <inkml:trace contextRef="#ctx0" brushRef="#br1" timeOffset="-159873.2">17165 10864 0,'149'-74'16,"-25"24"-16,322-123 31,-396 123-16</inkml:trace>
  <inkml:trace contextRef="#ctx0" brushRef="#br1" timeOffset="-156776.2">26194 13320 0,'25'0'31,"24"0"-31,174-74 16,25 24-1,-148 0 1,-76 50 15,-48 0 0,-1 25-15,-25 25 0,25 0-1,1-1-15,-1 50 16,0-24 0,25-1-1,0-24 1,0-25-1,0-1 1,-25-24 62</inkml:trace>
  <inkml:trace contextRef="#ctx0" brushRef="#br1" timeOffset="-156409.95">26194 13419 0,'0'0'16,"25"0"-16,99-49 15,24-1-15,299-24 32,-1 49-17,-222 25 1,-200 0-1,-48 0 32,-1 0-15</inkml:trace>
  <inkml:trace contextRef="#ctx0" brushRef="#br1" timeOffset="-155156.87">26219 12923 0,'24'0'110,"1"0"-110,25-25 15,-1 1 1,-24 24-1,0 0 1,0 0 0,0 0 62,-1 0-63,1 49 1,0-24-16,-25 49 16,0 26 15,25-26-31,0 1 31,-25-51-15,0-48 62,49-1-62,-24 0-16</inkml:trace>
  <inkml:trace contextRef="#ctx0" brushRef="#br1" timeOffset="-154491.42">27087 12601 0,'25'49'47,"24"51"-31,26 24-16,24 74 31,0-99-15,-99-49-16,0-25 15,0 0 1,25-150 62,24-23-62,1-51-16,49-222 15,0 48 1,-49 274 0,-50 124 46,0 0-46,0 24-16,0-24 15,-25 50 1</inkml:trace>
  <inkml:trace contextRef="#ctx0" brushRef="#br1" timeOffset="-153441.45">26219 12998 0,'0'-25'32,"49"0"-17,-24-25 1,49 1 0,1 24-1,-50 0 1,49 0-1,-24 1 1,-26 24-16,-24 24 63,25 51-48,0 74 1,25-25-1,-26 99 1,26 75 0,-25-150-1,-25-73 1,0-26 0,0-24-16,0-50 187,-25 1-187,25-26 16,-25 0-1,-24 1-15,49 24 0</inkml:trace>
  <inkml:trace contextRef="#ctx0" brushRef="#br1" timeOffset="-153011.54">26268 13444 0,'50'-49'15,"-1"24"-15,1-25 16,124-49-1,24 0 1,-198 123 62,-25-24-62,0 0-16</inkml:trace>
  <inkml:trace contextRef="#ctx0" brushRef="#br1" timeOffset="-148941.27">26938 14412 0,'-25'0'47,"25"49"-47,-50 174 16,50-74-1,0 99 1,0-49 0,0-125-1,25-74 1,25 0 0,-1-25-1,26-99 1,-25 50-1,-50 49 1,-50-25 15,0 50-31,25 0 16,1 0 0,-26 25 15,25 25-16,0-50 1</inkml:trace>
  <inkml:trace contextRef="#ctx0" brushRef="#br1" timeOffset="-148492.84">27632 14436 0,'25'0'0,"0"50"15,0 49 1,0 0-1,-1 1 1,-24-51 0,-24-49 46,-1-74-46,0 24-1,-74-173-15</inkml:trace>
  <inkml:trace contextRef="#ctx0" brushRef="#br1" timeOffset="-148282.61">27508 14139 0,'50'-75'16,"-25"1"-1,-100 223-15,224-348 16,-74 150 0,-26 24-1</inkml:trace>
  <inkml:trace contextRef="#ctx0" brushRef="#br1" timeOffset="-148009.42">27831 14263 0,'0'-25'15,"49"25"32,-24-50-31,25 25-16,24-24 16,-49 49 15</inkml:trace>
  <inkml:trace contextRef="#ctx0" brushRef="#br1" timeOffset="-147745.25">27707 14932 0,'25'0'0,"-1"-24"16,51-51-1,-1 1 1,75 49 0,-50-49-1</inkml:trace>
  <inkml:trace contextRef="#ctx0" brushRef="#br1" timeOffset="-147159.86">27533 14064 0,'0'25'0,"0"25"16,50 74-1,-25-75 1,-25 26-1,0-50 1,24-1 31,1-48 94,50-26-141,-26 0 15</inkml:trace>
  <inkml:trace contextRef="#ctx0" brushRef="#br1" timeOffset="-143743.64">9103 14436 0,'25'0'46,"0"0"-30,0 0 0,24 0-1,-24 0 1,-25 25-16,25 0 31,0 25-31,-25 24 16,-25 0 15,-25 1-15,1-26-1,24-49 1,75 0 78,-26 0-79,1-49-15,25 49 16,-25-25 0,-25-25-1,0 26 1,0-26-1</inkml:trace>
  <inkml:trace contextRef="#ctx0" brushRef="#br1" timeOffset="-143069.79">9376 14238 0,'0'49'0,"0"-24"15,0 50 1,-25-1 0,25-49-1,25-25 16,0 0-15,25-50-16,-1 26 16,50 24-1,-49 0 1,-25 0 0,-25 24-1,0 51 16,-50-1-15,-24-24 0,24-25-1,1-1 1,-1 1 0,25-25-1,25-25 63,25-24-78,0 49 16</inkml:trace>
  <inkml:trace contextRef="#ctx0" brushRef="#br1" timeOffset="-142679.53">9302 14337 0,'0'-25'31,"25"0"-31,24-24 16,174-26 0,1-24-1,-200 99 1,-24 25 62</inkml:trace>
  <inkml:trace contextRef="#ctx0" brushRef="#br1" timeOffset="-142162.14">10046 13940 0,'0'50'31,"0"-25"-15,50-1-16,-26 51 15,26-50-15,0 49 16,-26 0 0,1-24-1,0 0 1,0-25 0,-50-25 77,0 0-93,25-25 16,-25 25 0,25-25-16</inkml:trace>
  <inkml:trace contextRef="#ctx0" brushRef="#br1" timeOffset="-141755.2">9971 14362 0,'25'0'62,"0"0"-46,25 0-16,-25-50 16,49-24-1,50 24 1,50-24-1,-75 24-15,-25 1 16,-24 49 0</inkml:trace>
  <inkml:trace contextRef="#ctx0" brushRef="#br1" timeOffset="-140861.48">10815 13618 0,'0'-25'0,"25"75"31,-25-26-15,49 51-1,-24-1 1,0-24 0,-25-25-1,0-1 1,25-24-16,-1 50 16,1 0-1,-25-26 204,0 1-172,0 0-47,0 0 15,0 0 1,0-1 0,-25-24 62,25-99-63,-24 0 1,-26-50-16</inkml:trace>
  <inkml:trace contextRef="#ctx0" brushRef="#br1" timeOffset="-140312.12">10815 13419 0,'0'25'31,"25"25"-15,24 24-1,26 1 1,-51-1-1,51-24 1,-26-26 0,26-24-1,-25-49 1,-26-1 0,-24 25-16,-24-24 15,-51-50 1,1 49 15,24 25-15,0 0-1,1 25 1,-1 0 0,25 0-16,25 25 62,25-25-62,0 25 16,74 0-1,-49-25 1</inkml:trace>
  <inkml:trace contextRef="#ctx0" brushRef="#br1" timeOffset="-139929.86">11410 13146 0,'25'0'16,"0"0"0,0 50-16,-1-25 15,51 74 1,-50-74-16,24 49 16,1 1-1,-50-26 1,0 1 15,-25-50 0,-49 0-15,49 0-16</inkml:trace>
  <inkml:trace contextRef="#ctx0" brushRef="#br1" timeOffset="-139678.6">11385 13543 0,'0'0'47,"25"0"-31,0 0-16,49-74 15,1 0 1,-26-1 15,100 1-15,-50 49-16,1 25 0</inkml:trace>
  <inkml:trace contextRef="#ctx0" brushRef="#br1" timeOffset="-139094.59">12105 12998 0,'24'0'0,"1"0"15,50 0 1,-26 74 0,1-24-1,-50 49 1,0 25 0,-25-74-1,25-26 1,-49 51-1,49-50 17,0-1-1,24-48-15,26-26-1,0 0 1,24 1-1,-49-1 1,49 50 0,1 0-16</inkml:trace>
  <inkml:trace contextRef="#ctx0" brushRef="#br1" timeOffset="-138530.22">12626 12898 0,'0'0'0,"49"0"15,1 0-15,-25 0 16,24 50 0,1 24-1,-50 50 1,0-24 15,-25-26-15,-25 1-1,50-1 1,0-49 0,25-25 15,50-75-16,-1 1 1,-24 49 0,-1 0-1,-24 1 1,25-1 0,-26 25-16</inkml:trace>
  <inkml:trace contextRef="#ctx0" brushRef="#br1" timeOffset="-137781.55">13295 12626 0,'25'99'62,"25"-50"-62,-25 1 16,-1 24-1,-24-24 1,0 0 0,25-1-16,-25-24 15,50 74 1,24 25-1,-74-99 17,-25-25 124,1-25-140</inkml:trace>
  <inkml:trace contextRef="#ctx0" brushRef="#br1" timeOffset="-137287.23">13122 12898 0,'0'-24'47,"49"-1"-31,26-25 0,-1-24-1,-24 74 1,-25 0-1,49-25 1,0-25 0,-24 26-16,24-26 15,-24 25 1,-25 25 15</inkml:trace>
  <inkml:trace contextRef="#ctx0" brushRef="#br1" timeOffset="-136831.3">13816 12452 0,'0'50'31,"75"49"0,-26 50-15,1-100 0,-50 1-1,0-1 1,0-24-1,0 0-15,0 0 16</inkml:trace>
  <inkml:trace contextRef="#ctx0" brushRef="#br1" timeOffset="-136357.41">14064 12452 0,'0'0'0,"25"0"16,49 50 0,-49 24-1,-25-24 1,0 24 0,0 0-1,-25 1 1,1-1-1,24-49 1,0 0 0,24-25 15,1-25-15,124-74-1,-74 49 1,-51 50-1</inkml:trace>
  <inkml:trace contextRef="#ctx0" brushRef="#br1" timeOffset="-135981.15">14362 12353 0,'25'0'0,"0"25"15,-25-1 1,74 76-1,0-26 1,1 0 0,-26 1-1,-49-1 1,0-49 0,-24-25 15,-26 0-16,25-25 1</inkml:trace>
  <inkml:trace contextRef="#ctx0" brushRef="#br1" timeOffset="-135745.39">14337 12750 0,'25'-25'31,"0"-25"-31,49 1 16,25-26-1,-49 26 1,24-1 0,-49 25-1,0 25 1</inkml:trace>
  <inkml:trace contextRef="#ctx0" brushRef="#br1" timeOffset="-135363.96">15056 12005 0,'25'0'16,"0"0"-16,0 25 15,24 50 1,1 74-1,-25-50-15,24 0 16,-49-25 15,25-49-15,-25 0 0,0 0-1,0-50 1,0-49-1,0 49-15</inkml:trace>
  <inkml:trace contextRef="#ctx0" brushRef="#br1" timeOffset="-134863.54">15478 12005 0,'0'25'16,"0"50"0,0 24-1,0 75 1,50-26-1,-1-73 1,-24-50 0,0-25-16,25 0 15,-1-75 1,-49 1 0,0 49-1,0 0 1,-49 0-1,24 25 1,-25 50 15,25 0-15,25-26 0,0 26-1,0-25 16,0 0-31,25-1 0</inkml:trace>
  <inkml:trace contextRef="#ctx0" brushRef="#br1" timeOffset="-133730.22">13717 13965 0,'25'74'47,"0"-24"-47,-25 0 16,74 123-1,-49-49 1,24-49 0,-49-50-1,0-1 1,0 1 0,-24-25 15,24-25-16,-25 1-15,25-1 16</inkml:trace>
  <inkml:trace contextRef="#ctx0" brushRef="#br1" timeOffset="-133464.5">13543 14461 0,'25'0'16,"0"0"0,49-49-1,-49-1-15,50 0 16,-26 1-1,26 49 1,-51-25 0</inkml:trace>
  <inkml:trace contextRef="#ctx0" brushRef="#br1" timeOffset="-133082.02">14114 13841 0,'25'25'16,"-25"0"-16,24 49 16,26 0-1,-25 26 17,0-1-17,-25-74 1,24-25 31,1-25-32</inkml:trace>
  <inkml:trace contextRef="#ctx0" brushRef="#br1" timeOffset="-132396.56">14486 13767 0,'0'49'16,"0"1"-16,0-25 16,0 49-1,0 0 1,0-49 0,0 0-1,50-25 1,98-50-1,-48-24 1,-51 49 0,-49 0 15,-25 1-15,1 24-1,24-25 1,-50-74-1,25 99 1,25-25 0,0 50 31,0-1-47,0 76 15,50-51 1,-50 26-1,25-1 1,-1-49 0,1 0-1,-25-1 1,25-48 15,0-51-15</inkml:trace>
  <inkml:trace contextRef="#ctx0" brushRef="#br1" timeOffset="-132083.27">15205 13667 0,'25'-24'32,"0"24"-32,24-50 15,1 25 1,0 0-1</inkml:trace>
  <inkml:trace contextRef="#ctx0" brushRef="#br1" timeOffset="-131882.14">15304 13742 0,'25'0'31,"0"0"-15,25 0-16,-1-25 31,199-25-15,-49 26-1</inkml:trace>
  <inkml:trace contextRef="#ctx0" brushRef="#br1" timeOffset="-131148.27">16197 13295 0,'-74'-49'16,"49"49"0,-24-25-1,-1 25-15,25 0 16,-24 0 0,49 74-1,0 1 1,0-50-1,24 24 1,1 1 0,74-100 15,-24 1-15,-75-26-1,0 26 1,-25 24-1,25 50 32,0 24-31,50 50 0,-50-49-16,24 0 15,-24-1 1,25 1-16,-25-1 15,0-24 1,25 0 0,0-25 15,24-149-15,1 100-1</inkml:trace>
  <inkml:trace contextRef="#ctx0" brushRef="#br1" timeOffset="-130563.86">16570 12998 0,'-25'0'16,"0"0"15,-25 49-15,26 1-1,24 24 1,0-24 0,0 0-16,0-26 15,24 1 1,1-25 0,25-25-1,-1-24 1,-49-1-1,25 50 1,0 0 15,49 50-15,-24-1 0,0 75-1,-26-24 1,1-51-1,-25 1 1,0 24 0,-74 1-1,24 24-15</inkml:trace>
  <inkml:trace contextRef="#ctx0" brushRef="#br1" timeOffset="-129563.14">14709 15875 0,'0'-25'31,"0"0"-15,-49-74-1,-1 50-15,50-1 16,-25 0-16,25 26 16,0-1 15,25 25 0,0 25-31,49 49 16,1 0-1,-26-24 1,-49 0 15,25-50-15,-25-100-1,0-24 1,-50 25 0,26 25-1,24 49 1,0 50 31,24 0-47,1 24 15,0 50 1,0-49 0,0 0-1,-25 74 32,0-100-47,0 1 16,24 0-1,26 0 1,0-50 0,-50 0-1,49-24 1</inkml:trace>
  <inkml:trace contextRef="#ctx0" brushRef="#br1" timeOffset="-129048.79">15230 15354 0,'-50'-25'15,"26"25"1,-1 0-16,-25 50 16,50 24-1,0-49 1,25 0 0,49 25-1,1-50 1,-26 24-1,26 1 1,-75 25 15,0-25-31,0 24 16,-75 26 0,51-51-1,-1-24 1,0 0-1,0 0 1,25-49 31,25 49-47,-25-25 16</inkml:trace>
  <inkml:trace contextRef="#ctx0" brushRef="#br1" timeOffset="-128683.55">15627 15280 0,'0'0'0,"0"24"47,0 51-31,25-25-1,0 24 1,-1 0 0,-24-49-1,0 0 1,0 0 15,-24-25-15,24 25-1,-50-25 1</inkml:trace>
  <inkml:trace contextRef="#ctx0" brushRef="#br1" timeOffset="-128450.39">15379 15379 0,'25'-50'32,"0"25"-32,49-49 15,-24 0 1,24 24-1,0-24 1</inkml:trace>
  <inkml:trace contextRef="#ctx0" brushRef="#br1" timeOffset="-128162.99">15900 15255 0,'0'-25'15,"25"0"1,24 0-16,-24 1 15,49-26 1,26 0 15,-100 75-15,0 50 0,-25-1-16</inkml:trace>
  <inkml:trace contextRef="#ctx0" brushRef="#br1" timeOffset="-127963.36">16098 15429 0,'50'-50'78,"-25"50"-78,24-25 15,-173 100-15,273-200 16,-99 125-16,173 0 16</inkml:trace>
  <inkml:trace contextRef="#ctx0" brushRef="#br1" timeOffset="-127314.25">16793 14932 0,'0'-24'0,"0"-1"15,-25 25 1,0 0-1,-74 0 1,49 0 15,50 74-15,-24-24 0,24 24-1,24-49 1,1-25-1,50 0 1,-26-74 0,-49-1-1,25 75 1,0 0 15,-25 25-15,25 25-1,-1 24 1,-24-24 0,0-26 15,0 1-15,0 0-1,0 49 1,25-49-1,0 0 1,0-75 0,-25-24-1</inkml:trace>
  <inkml:trace contextRef="#ctx0" brushRef="#br1" timeOffset="-126731.86">17090 14734 0,'-24'-25'16,"-1"0"-1,-25 25 1,25 0 0,1 50-1,24 0 1,0-1-1,24-24 1,51-25 0,-50-50-1,24 26-15,1-51 32,-25 75-1,-1 0-16,1 25-15,-25 25 16,0-1 0,0 1-1,0-1 1,0 26 0,0-26-1,0 26 1,-74-1-1,-125 1 1</inkml:trace>
  <inkml:trace contextRef="#ctx0" brushRef="#br1" timeOffset="-126099.45">14114 15329 0,'25'25'16,"49"74"-1,0 1 1,26 123-1,-26 50 1,1-75 0,-75-99-1,0-49 1,0-100 31,0 25-32,0-49 1,0 49-16,0 0 0</inkml:trace>
  <inkml:trace contextRef="#ctx0" brushRef="#br1" timeOffset="-124350.08">14015 15379 0,'0'25'32,"24"-25"-1,1 0 0,25 0-31,198-50 16,124-49-1,422-124 1,-249 24 15,-98 75-15,-125-99-1,-148 124 1,-124 49 0,-26 0-1,76 1 1,-51 24 0,-24 0-16,0 25 15,0 0 63,-1 0-15,1 0-48,0 99 1,25-24 0,-1 24-16,26 100 15,-1-51 1,-24-73 0,24 49-1,25 149 1,-74-199-1,0 25 1,25 25 0,-50-74-1,0-25 17,24 0-17,-24-1 1,-24-24 15,-1 0-15,-25 0-1,-24 0 1,-50 50 0,-199 0-1,-148 49 1,-174 0-1,75 0 1,247 50 0,298-149-1,0 25 1,1 0 0,-51-1 15,1 26-16,49-50 1,0 0 0,0 25-16,-24 0 15,-1-25 1,50 25 15,-25-25 16,1 0-31,-26 24-1,25 1-15,0-25 32,1 0-17,-1 0 1,25 25-1,-25-25 1,0 0-16,0 25 31,1-25-15,-1 0 0,0 0-1,0 0 1,0-25 62,1 25-62,-1-25-1,0-74 1,-25-124-1,1-149 1,-51-25-16</inkml:trace>
  <inkml:trace contextRef="#ctx0" brushRef="#br1" timeOffset="-121550.83">17090 2456 0,'-24'-50'62,"-26"0"-46,25-24-16,0 49 15,25-49 1,-24 24 0,-1 25-1,74 50 48,-24 0-48,25 25-15,-1 24 16,26 0 0,-1 1-1,-24-26 16,24-24-15,-24-25 0,-25-25-16,-25-49 15,0 24 1,-75-74 0,1 0-1,-1 50 1,100 99 46,25 74-46,-1 50-16,150 223 31,-149-298-15,-26 1-16,51-1 15,-75-99 32,0-49-31,0-125 0</inkml:trace>
  <inkml:trace contextRef="#ctx0" brushRef="#br1" timeOffset="-121033.49">17537 1984 0,'-75'75'15,"51"-1"1,48 1 0,26-26-1,-25 1 1,25-25-16,-1-1 15,-24 1-15,124 25 16,-75 24 0,-74-49-1,0 25 17,-49 24-32,-1 1 31,0-26-16,-24-24 1,0-25 15,-1-99-15,75-50 0,25-25-1</inkml:trace>
  <inkml:trace contextRef="#ctx0" brushRef="#br1" timeOffset="-120716.27">17934 1463 0,'25'50'31,"-25"24"-15,24 1-16,76 99 15,-51-50 1,1-25 0,-1-50-1,-49 1 1,0-25 15,-49-25-15,24-25-16</inkml:trace>
  <inkml:trace contextRef="#ctx0" brushRef="#br1" timeOffset="-120433.08">17735 1786 0,'0'0'16,"25"0"31,0-25-47,49-49 15,1-1 1,-1 1 0,1 74-1,-51 0 1</inkml:trace>
  <inkml:trace contextRef="#ctx0" brushRef="#br1" timeOffset="-119901.73">16570 4465 0,'24'25'31,"26"-25"-31,148-100 31,323-222-15,670-397 0,570-150-1,-99-148 1,-968 497-16,51-1 16,-497 372-1,-248 174 79,0-1-94,0 1 16,0 0-16,0 0 15</inkml:trace>
  <inkml:trace contextRef="#ctx0" brushRef="#br1" timeOffset="-115701.4">5531 10988 0,'25'0'312,"0"25"-296,25 25-16,-26-25 15,76 74 1,-26-25 0,-24 1 15,-25-26-16,-1-24 32,1 0-31,0 0 0,-25 0-1,25-1 48,0 1-48,-1-25 1,-24 50 0,25-50-1,0 25-15,49 99 31,-24-50-31,-25-24 16,24-26-16,1 51 16,-75-75 62,0 0-78,25-25 15,-74-49 1,0-26 0,49 51-16</inkml:trace>
  <inkml:trace contextRef="#ctx0" brushRef="#br1" timeOffset="-115349.17">5779 11137 0,'0'0'0,"-24"75"0,24 123 15,0 1 1,0-26 0,0-24-1,0-75 1,0 1 0,0-26-1,0-24 1,0 0 15,24-25-15</inkml:trace>
  <inkml:trace contextRef="#ctx0" brushRef="#br1" timeOffset="-98639.61">17438 14238 0,'-100'-50'15,"51"25"1,-26-24 0,1-1-1,49 50 1,0 0-16,-49 0 16,-75 0-1,-74 0 1,-25 0-1,49 75 17,100-1-32,25 0 31,-50 100-15,25 0-1,24-50 1,26 0-1,49 0 1,24-25 0,51 50-1,24 0 1,124 49 0,75 25-1,0-74 1,-26-50-1,26-24 1,0-50 0,-125-25-1,199-199 17,-74 1-17,0-25 1,-75 74-1,-149 25 1,-74 0 0,-24-100-1,-51 76 1,26 73 0,-1 1-1,-24-1 1,-75 1-1,-99-75 1,-124-25 0,173 75 15,125 50-15,-1 24-1,1 25 1,24 0-1,-49 0 1,0 49 0,24-24-1,51-25-15,24 25 32,74 0-17,0 24 1</inkml:trace>
</inkml:ink>
</file>

<file path=ppt/ink/ink4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9-25T06:35:23.390"/>
    </inkml:context>
    <inkml:brush xml:id="br0">
      <inkml:brushProperty name="width" value="0.05292" units="cm"/>
      <inkml:brushProperty name="height" value="0.05292" units="cm"/>
      <inkml:brushProperty name="color" value="#0070C0"/>
    </inkml:brush>
  </inkml:definitions>
  <inkml:trace contextRef="#ctx0" brushRef="#br0">1935 2505 0,'-50'0'16,"25"0"-1,1 0-15,-26 0 16,25 0 0,-49 50-1,24 24 17,-24 1-17,-1-26 1,-24 75-1,49-49 1,1-26 0,24 26-1,-25-1 1,26-24 0,-1 24-1,25-24 1,0-1-1,0 51 1,25-26 0,-1 0-1,26 1 17,0-25-17,24 24 1,25 0-1,-24-24 1,-26-25 0,26 0-1,-1-1 1,-24-24 0,49-24-1,-25-51 1,-24 26-1,24-1 1,26-49 0,-51 24-1,26 1 17,-26 24-17,1-24 1,-50-1-1,49-24 1,-24 25 0,-25 24-1,0-24 1,0 24 0,-25-24-1,-24-1 1,24 26-1,-25-1 1,1 25-16,-1-24 16,25-1-1,-24 25 17,-1-24-17,1-1 1,-26 25-1,1-24 1,24 24 0,-24 25-1,74-25 1,-25 25 0,-25 0-1,50 50 95</inkml:trace>
  <inkml:trace contextRef="#ctx0" brushRef="#br0" timeOffset="2043.87">1587 8235 0,'0'0'0,"-24"0"0,-51 0 15,50 0 1,-49 0 0,0 25-1,-1 0 1,26 24 0,-26 1 15,-24 49-16,25 0 1,-1 1 0,26-26-1,24 0 1,25-24 0,0 49-1,74-24 1,-49-1-1,0-49-15,49 49 16,1 1 0,24-1-1,0-24 17,-25-1-17,1 1 1,-1-50-1,-49 0-15,49 0 16,-24 0 0,25-74-1,-26 24 1,26-124 0,-1-49-1,25 25 1,-99 148-1,0-24 1,0 24 0,0-24-1,-49-1 1,-26 1 15,1-1-15,49 26-1,0 24 1,-24 25 0,-1-25-1,0 25 1,1 0 0,24 0-1,0 0 1,0 0-1,0 0 32</inkml:trace>
  <inkml:trace contextRef="#ctx0" brushRef="#br0" timeOffset="5036.87">7293 2629 0,'-25'0'63,"0"0"-63,0 0 16,-24 0-1,24 0 1,0 0-1,-49 0 1,24 0 0,-49 25-1,49-25 1,25 0-16,-49 50 16,24-1-1,1 1 1,-1 0-1,25 24 1,0 0 0,-24 1-1,24 24 1,25-25 15,0 1-15,50-26-1,-26 26 1,51 24 0,-1-25-1,1 1 1,-1 24 0,1-49-1,-1 24 1,0-24-1,26-1 1,48-49 0,100-24-1,-173-1-15,98-74 16,-98 49 15,-50 25-15,-1-49-1,51 24 1,-25-24 0,-1-26-1,-24 26 1,-25-50 0,-25 50-1,-49-1 1,24 26-1,0-1 1,1 0 0,-1-24-1,-74 0 1,50 24 15,24 0-15,-24 1-1,-1-26 1,26 50 0,49 1 31,-25 24-1</inkml:trace>
  <inkml:trace contextRef="#ctx0" brushRef="#br0" timeOffset="7808.41">7516 8285 0,'-50'-25'0,"1"0"15,-26 0 16,26 25-15,-1 0 0,-24 0-1,-1 25 1,50 0-16,-49 0 16,0 24-1,-1-24 1,1 50-1,-1-1 1,50-24 0,1 49-1,-1-25 1,0-24 0,25 24 15,0-24-16,0 49 1,0 0 0,50-24-1,24-1 1,-49 1 0,49-26-1,1 1 1,-1-1-1,-24-24 1,24 0 0,-49-25-1,49 0 1,-24 0 0,74-74 15,-50 24-16,1-74 1,-26 74 0,-24 1-1,50-26 1,-26 1 0,26-1-1,-1-49 1,-24 50-1,-26-25 1,1 49 0,-25-24-1,-25-1 1,-24 26 0,-1-1 15,-24 1-16,24 24-15,25-25 16,-49 1 0,0 49-1,24-50 1,-24 50 0,24-25-1,-24 25 1,49 0-1,0 0 1,0 0 0,0 0-1,25 25 63,25-25-62</inkml:trace>
  <inkml:trace contextRef="#ctx0" brushRef="#br0" timeOffset="11284.02">12973 4887 0,'0'0'0,"-25"-25"0,-25 0 15,26 25 1,-76-25 0,51 25-1,-26-25 1,-24 25-1,25 0 1,-1 25 0,1 50-1,24-26 1,-24 1 0,-50 99 15,74-25-31,25 0 31,25-50-15,0-24-1,25 24 1,25 0 0,-1-24-1,-24 0-15,50 24 16,-1 1-1,1-26 1,-1 1 0,-24-25-1,49-1 1,-25-24 0,125 0-1,-100-24 16,0-26-15,-25-24 0,-24-1-1,0 1 1,-1-1 0,1 26-1,0-75 1,-50 49-1,0 1 1,0 24 0,0-24-1,-25 24 1,-25 1 0,25-1-16,-24 0 15,-26-24 16,26 24-15,24 26 0,-25-1-1,1 0 1,24 25 0,0-25-1,0 25 1,0 0-16,1-25 15,-1 25 64</inkml:trace>
  <inkml:trace contextRef="#ctx0" brushRef="#br0" timeOffset="81982.92">1761 2803 0,'0'25'62,"0"0"-46,0 49-16,0 0 16,0 150-1,-49-76-15,24 76 16,0-150-1,0-99 110,25-24-109,0 24-16,0 0 16,0-74-1,0 49-15</inkml:trace>
  <inkml:trace contextRef="#ctx0" brushRef="#br0" timeOffset="82733.95">1761 2778 0,'25'0'16,"-25"25"0,25 49-1,0-24-15,49 74 16,-49-50-1,0 1 1,-25-50 0,24-1-1,-24 1 1,25 25 0,-25-1-1,25 1 1,25 24-1,-1-24 1,-49-25 0,0 0-1,0-50 63,0 0-62,0 0-16,-25 0 16,1-49-1,-1 0 1</inkml:trace>
  <inkml:trace contextRef="#ctx0" brushRef="#br0" timeOffset="83247.12">1836 3175 0,'-25'0'47,"50"0"47,-1 0-79,1 0-15</inkml:trace>
  <inkml:trace contextRef="#ctx0" brushRef="#br0" timeOffset="85073.59">1116 8806 0,'50'49'16,"-50"1"-16,49-1 15,26 51 1,-75-75-16,49 49 16,-49-49-1</inkml:trace>
  <inkml:trace contextRef="#ctx0" brushRef="#br0" timeOffset="85589.22">1166 8830 0,'0'-24'94,"25"24"-94,-1-50 16,51-24-1,-50-1 1,-1 50 0,-24 75 77</inkml:trace>
  <inkml:trace contextRef="#ctx0" brushRef="#br0" timeOffset="85921.98">1265 9004 0,'50'-25'47,"-26"-24"-47,26-1 31</inkml:trace>
  <inkml:trace contextRef="#ctx0" brushRef="#br0" timeOffset="86281.64">1389 9128 0,'0'0'0,"25"-25"0,-25 1 15,25 24 1,49-75 0,-24 1-1,-1 24 1,-49 25 0</inkml:trace>
  <inkml:trace contextRef="#ctx0" brushRef="#br0" timeOffset="88443.86">6796 3175 0,'25'25'15,"0"0"1,25 49 0,-25-24-1,-1-1 1,-24-24-1</inkml:trace>
  <inkml:trace contextRef="#ctx0" brushRef="#br0" timeOffset="90001.88">6846 3101 0,'0'0'0,"0"-25"15,0 0 32,0 0-31,0 0-1,0 1 1,0-1 0,25 25-1,25-25 1,-26 25 31,-24 25-32,25-25-15,-25 25 16,50 24 0,-50 1 15,0 24-15,0-24-1,0 24 1,0-24-1,0-25 1,0 24 0,0-74 109,0 1-125,0-1 15,0 0 1,25 0 0,-1 0-1,1 25 16,0 0 1,0 25-1,24 25-15,-24-50-16,-25 25 15,25-1 1,-25 1-1,0 0 1,-25 25 31,-24-50-31,24 49-16,-25-24 15,25 0 1,1-25 78,-1 0 15,25-25-93,-25 25-1,-25-74 1,50 24-1</inkml:trace>
  <inkml:trace contextRef="#ctx0" brushRef="#br0" timeOffset="90764.95">6846 3200 0,'0'-25'125,"0"-25"-109,0 1 0,25 24-16,0-25 15</inkml:trace>
  <inkml:trace contextRef="#ctx0" brushRef="#br0" timeOffset="93142.88">7020 8657 0,'0'25'31,"25"24"-15,24 26-1,1-1 1,-50 0-1,25-74 1</inkml:trace>
  <inkml:trace contextRef="#ctx0" brushRef="#br0" timeOffset="94041.6">6871 8731 0,'0'0'0,"0"-25"16,0 1 31,0-1-47,25-25 15,-25 1 1,25 24 0,-25 0-1,49-25 17,-24 50-17,0 0 1,0 0-1,-1 75 1,26-1 0,24 1-1,1-1 1,-50-49-16,-25 24 16,24-24-1,-24 0 1,0 25-1,-24-1 1,-26 1 0,25-50 77,25 25-30,0-50-1</inkml:trace>
  <inkml:trace contextRef="#ctx0" brushRef="#br0" timeOffset="97787.13">12526 5259 0,'0'0'0,"-49"0"16,24 0 0,25 24-1,-50 1 1,26 50-1,24-51 1,0 1 0,0 25-1,0-1 1,0-24 0,0 25-1,49-25 1,-24 24-1,0-24 1,0-25 0,-1 25-16,1-25 15,25 0 1,-25-25 15,-1 0-15,-24 0-1,0 1 1,50-1 0,-25 0-1,-25 0 63</inkml:trace>
  <inkml:trace contextRef="#ctx0" brushRef="#br0" timeOffset="101703.56">1811 3870 0,'0'49'31,"0"1"-15,25 24-16,-25 1 16,24 49-1,-24 49 1,0 75 0,25 25-1,0 0 1,0-75-1,-25-98 1,0 73 0,0-24-1,0 25 1,0-25 0,25-50-1,-25 25 16,0-50-15,0-24 0,0-25-1,0 24 1,0 1 0,0 24-1,0-24 1,0 49-1,-25 0 1,0 1 0,-25 24-1,26 0 1,-1-50 0,0 0 15,25-24-16,0 24 1,-25 50 0,25-74-1,0 24 1,0-24 0,-25 24-1,1 1 1,24-50-1,0 0 79,0-1-78,0 1-1,24 0 1,-24 0 47,25-25-48,-25 25 1,0-50 140,0 0-140</inkml:trace>
  <inkml:trace contextRef="#ctx0" brushRef="#br0" timeOffset="103295.25">2034 8855 0,'74'25'140,"50"0"-124,25 0-16,0-1 16,124 26-1,-124 0-15,0-1 16,-25 1 0,-25 24-1,0-24 16,50-25-15,0-25 0,0 25-1,49-1 1,-24 1 0,173-25-1,-99 25 1,0-25-1,-25 0 1,-49 0 0,-100 0-1,1 0 1,49 0 0,0 0 15,25-50-16,24 26 1,-74-1 0,-24 0-1,-26 25 1,1 0 0,-25 0 46,0 0-31,-25-25 157,0-24-188,0-75 15</inkml:trace>
  <inkml:trace contextRef="#ctx0" brushRef="#br0" timeOffset="105419.37">2530 3101 0,'25'0'16,"24"0"-1,1 0-15,149 24 16,24-24 15,-25 0-15,-24 0-1,-75 0 1,-25 0 0,100 0-1,-75 0-15,174 0 16,0-24-1,-50 24 1,-99 0 0,-74 0-1,24 0 1,26-25 0,-51 0-1,26 25 1,-1 0 15,-24 0-15,24 0-1,0 0 1,1 0 0,-1 0-1,-49 0 48,25 0-48,-26 0-15,1 0 16,25 0 0,-25 0-1,-1 0 16,1 0-15,50 25 0,-26-25-1,1 0 1,-25 0 46,0 0-46,-1 0 0,1 0-16,0 0 93,0 0-93,0 0 16,-1 0 93,-24 25-46,25-25-47,-25 24-16,25-24 0,0 0 31,0 25 31,-1 0-46,1-25-16,0 0 16,-25 25-1,0-50 126</inkml:trace>
  <inkml:trace contextRef="#ctx0" brushRef="#br0" timeOffset="107389.77">7888 3795 0,'0'25'16,"25"-25"0,49 74-1,50 1 1,-25-26-16,125 51 16,48-26-1,26 25 1,0 0 15,-50-24-15,0-26-1,-50 1 1,26 24 0,272 75-1,-124-49 1,-25-51-1,-74 1 1,-25-50 0,25 0-1,49 0 1,-247 0 0,-51 0-1,-48 0 141,24-25-124,-25 25 30</inkml:trace>
</inkml:ink>
</file>

<file path=ppt/ink/ink4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9-25T06:37:50.743"/>
    </inkml:context>
    <inkml:brush xml:id="br0">
      <inkml:brushProperty name="width" value="0.05292" units="cm"/>
      <inkml:brushProperty name="height" value="0.05292" units="cm"/>
      <inkml:brushProperty name="color" value="#0070C0"/>
    </inkml:brush>
    <inkml:brush xml:id="br1">
      <inkml:brushProperty name="width" value="0.05292" units="cm"/>
      <inkml:brushProperty name="height" value="0.05292" units="cm"/>
      <inkml:brushProperty name="color" value="#00B050"/>
    </inkml:brush>
    <inkml:brush xml:id="br2">
      <inkml:brushProperty name="width" value="0.05292" units="cm"/>
      <inkml:brushProperty name="height" value="0.05292" units="cm"/>
    </inkml:brush>
  </inkml:definitions>
  <inkml:trace contextRef="#ctx0" brushRef="#br0">7937 8682 0,'0'-25'63,"50"0"-48,25 0-15,73-24 16,274-100 0,-124 50-1,-174 74 1,25-25-16,74 1 31,-74-51-15,49 51-1,-49-1 1,0 25 0,-75-24-1,50-26 1,-49 26-1,-26 24 1,1 0 0,24-25-1,1 1 1,-1-1 0,0 1-1,26-26 1,-26 1 15,-24 24-15,24-24-1,-24 24 1,-26 25 0,1 1-16,50-51 15,-1 1 1,1-1-1,-26 26 1,1-1 0,-1 25-1,-49-24-15,50-1 16,24 0 0,-24-24-1,24 24 1,-24-24-1,24 0 1,-24 24 15,0 0-15,-26 26 0,1-1-1,0 0 1,25 25-1,-26-50 1,1 50 0,0-24-1,0-1 1,0 25 0,-25-25 46,25 25-46,-1-25-1,-24 0 1,25 25 78,-25-24-79,25 24 1,0 24 109</inkml:trace>
  <inkml:trace contextRef="#ctx0" brushRef="#br0" timeOffset="5198.39">7392 3944 0,'-25'0'31,"0"0"-31,25 25 16,-25 0 0,25 148-1,0 100 1,0-124-16,0-25 15,0 273 1,0-124 0,0-1-1,0-98 1,0 49 0,0 1-1,0 24 1,50 0-1,-25-99 1,0 74 15,-1 50-15,-24-75 0,25-124-1,-25 50 1,0-99-1,0 25 1,0 49 0,0-74-1,0 25 1,0-26 0,25 1-1,-25 25 1,0-75 218,-25-99-218,0-50-16,-24-24 15</inkml:trace>
  <inkml:trace contextRef="#ctx0" brushRef="#br0" timeOffset="6810.06">6648 5333 0,'0'25'47,"0"0"-47,0-1 16,-25 51-1,25-26 1,-25 1 0,0-50 15,25 25-16,-25 0 64,25-1-17,50-24-46,-25 0-1,74-24 1,-74-1-16,49 25 16,-24 0-1,-50-25 126</inkml:trace>
  <inkml:trace contextRef="#ctx0" brushRef="#br0" timeOffset="7173.3">6821 5457 0,'0'25'31,"0"24"-15,0 1 0,25 99-1,0-25 1,-25-74-1,25-26 1</inkml:trace>
  <inkml:trace contextRef="#ctx0" brushRef="#br0" timeOffset="8976.31">9575 3969 0,'0'-25'63,"24"0"-63,1 25 15,0 0 1,25 0 0,-26 0-1,1 25 1,0 49 15,-25-24-15,-25 24-1,0-49 1,25 0 47,0 0-32,25-25-16,0 0-15,0 0 16,0 0 0,24 0-1,-49 25 17,0-1-17,0 26 1,-25-50-1,1 50 1,-1-26 0,0-24-16,-49 75 15,-1-75 1,26 0 0,24-25 15,25 0-16,0 0 1</inkml:trace>
  <inkml:trace contextRef="#ctx0" brushRef="#br0" timeOffset="14544.22">3820 2530 0,'0'-25'47,"0"0"-31,25 25-16,-25-24 15,25-1 1,-1 25 0,1 0-16,25-25 31,-1 25-16,-24 0 1,0 25 0,0 24-1,0-24-15,-1 25 16,-24-1 0,0 51-1,-49-26 1,24 1-1,0-51 1,0-24 0,1 0-1,48 0 95,26-24-110,-25-26 15,198-24 1,50 24 0,-174 50-1,-74 0 1</inkml:trace>
  <inkml:trace contextRef="#ctx0" brushRef="#br0" timeOffset="18226.5">4341 8781 0,'0'49'46,"0"1"-46,0 0 16,0-1 0,0 26-1,0-50 1,49-50 31,-24 0-47,74 0 15,-49 0 1,0 25 0,-50 25 31,0 25-32,0-25-15,-25-1 16,-50 51 15,1-1-15,24-49-1,26 0 1,-1-25 46,25-50-46,25 1 0</inkml:trace>
  <inkml:trace contextRef="#ctx0" brushRef="#br0" timeOffset="18827.91">4390 8830 0,'0'-24'203,"50"-1"-187,0-25-16,49-24 31,99-1-31,125-24 31,-125 50-31</inkml:trace>
  <inkml:trace contextRef="#ctx0" brushRef="#br0" timeOffset="30015.48">9922 6970 0,'-25'0'63,"0"50"-63,25-1 15,-74 75 1,74-74 0,-25 0-1,0-50-15,25 24 32,-25-24-17,25 50 1,50-75 187,-25 0-187,24 1-16,26-51 15,-1 50 1,-49 25 15,0 0 94,0 0-125,0 0 47,-1-24-31,26 24-1,-50-25 1,25 25-16</inkml:trace>
  <inkml:trace contextRef="#ctx0" brushRef="#br0" timeOffset="30637.89">9971 7069 0,'0'25'47,"0"0"-31,25 0-16,-25 49 15,50-24 1,-25 24-1,0 25 1,-25-24 0,24-50-1</inkml:trace>
  <inkml:trace contextRef="#ctx0" brushRef="#br0" timeOffset="80259.77">15701 1414 0,'0'25'32,"25"74"-17,25-25 1,-50 26-1,49-26 17,-49-24-17,0-26 1,0-73 109</inkml:trace>
  <inkml:trace contextRef="#ctx0" brushRef="#br0" timeOffset="81135.53">15602 1488 0,'0'-25'47,"0"1"-47,25 24 16,-25-25-1,25 25 1,0 0 0,-1-50-1,1 50-15,25-25 16,-25 25 15,-1 0 0,-24 25 32,0 0-47,0 0-1,0 0 1,-24-1 15,-26 26-15,50-25-1</inkml:trace>
  <inkml:trace contextRef="#ctx0" brushRef="#br0" timeOffset="82075.66">15999 1637 0,'-25'-25'94,"25"-24"-78,0 24-16,0-25 15,0 1 1,0-1 15,0 0-15,0 26-1,25 24 1,0 0 0,0 0 15,-25 24 16,0 1-32,0 25 1,0-25-16,0 24 16,-25-24-1,0 0 1,0 0-1,75-1 79,-25 1-78,-1 0-16,26 0 15,0-25 1,-50 25 0,0-50 62,24 25-63,1-50 1</inkml:trace>
  <inkml:trace contextRef="#ctx0" brushRef="#br0" timeOffset="82529.96">16321 1240 0,'25'0'47,"0"75"-32,-25-51 1,0 26-16,50 0 16,-50-1-1,0-24 1,0 25-1,0-26 1,0 1 0</inkml:trace>
  <inkml:trace contextRef="#ctx0" brushRef="#br0" timeOffset="83269.57">16570 1538 0,'0'0'0,"0"-25"16,0 0-16,0-49 15,-25 24 1,25 1 0,0 24-16,0-25 15,0 1 16,25 24-15,-1 25 15,26 49-15,-25-24-16,24 50 16,1-26-1,-50-24 1,25-75 31,-25 26-47,0-1 15,0-25-15,0 25 16,-25-24 15,25 74 47,0 49-62,25-49-16,0 0 16,-1 49-1,1 0 1,-25-49-1,25-74 64,0-1-79</inkml:trace>
  <inkml:trace contextRef="#ctx0" brushRef="#br0" timeOffset="83807.94">17041 943 0,'0'0'0,"0"24"0,-25 1 16,0 25 0,25-25-1,0 24 1,25-49-1,25 50 1,-1-25 0,26-1-1,-1 1 1,-24 25 0,-50-1-1,0-24 1,0 0-1,0 0 1,-50 0 0,25-25-1,0 0 17,25 24-17,-49 1 1,49 25-16</inkml:trace>
  <inkml:trace contextRef="#ctx0" brushRef="#br0" timeOffset="84673.64">16024 2406 0,'25'50'47,"24"24"-32,-49-49-15,50 24 16,-1 76 0,-24-51-1,-25-49 1,0-75 78,0 25-79,0 1-15</inkml:trace>
  <inkml:trace contextRef="#ctx0" brushRef="#br0" timeOffset="85174.65">16297 2406 0,'0'25'16,"0"24"-1,-50 1 1,50 24 0,0-49-1,0 0 48,25 0-32,24 0-31,-24 0 16,0-1-16,198 51 46,-198-75-46,0 0 16,-50-25 31,-24-25-31,-1 1-1,50 24 1</inkml:trace>
  <inkml:trace contextRef="#ctx0" brushRef="#br0" timeOffset="85823.58">16694 2580 0,'-25'-25'47,"0"0"-32,-25-25 1,50 26 0,-49-1-1,-1-74 1,50 74-16,0 0 15,0-25 1,50 50 0,-1 0-1,-24 0 1,-25 50 31,0-25-32,0 49 1,-25-49 0,1 25-1,24-26 1,24-24 0,51 50-1,74-25 1,49 24-1,-124-24 1,-49-25 0,-50 0 15,1 0-15,24-25-16,-50 1 15,50-51 1,0 26-1</inkml:trace>
  <inkml:trace contextRef="#ctx0" brushRef="#br0" timeOffset="86251.36">16991 2208 0,'0'24'32,"0"1"-17,0 50 1,25-51-16,49 26 16,-49 0-1,25-26 16,-1-24-15,-24-24 0,0-76-1,-25 26 1,-50 0 0,26 49-1,24 0 63</inkml:trace>
  <inkml:trace contextRef="#ctx0" brushRef="#br0" timeOffset="86772.97">17487 1984 0,'-25'0'16,"1"0"-16,-1 25 15,0 74 1,25-74 0,50 25-1,-1 24 1,1-49-1,-25 0 17,-25 0-17,0-1 1,-25 26 0,0-50-1,0 0 1,0 0-1,1 0 1,24-25 0,0-49-1,49-50 1,1 49 0</inkml:trace>
  <inkml:trace contextRef="#ctx0" brushRef="#br0" timeOffset="87489.54">17835 1712 0,'-25'0'15,"0"0"1,25 24 0,0 26-16,0 124 15,99 49 1,-24-99 0,-26-50-1,-49-49 1,-25-149 62,25 50-62,0 49-16,0 0 15,0 0 1,25-24-1,50-51 1,-51 51 0,-24 74 62,-24-1-78,-1 1 15,25 25-15,-25 49 32,25-74-17,25-25 1,0 49 0,-1-49-1,26 25 1,-25-25-1,24-74 1,1 24 0,-25 50-1</inkml:trace>
  <inkml:trace contextRef="#ctx0" brushRef="#br0" timeOffset="88722.36">18256 1960 0,'0'-50'16,"-25"25"-16,-24-49 31,24 49-31,25 0 16,0 0 0,25 25-1,0-24 1,-1 24-1,1 24 1,50 76 0,-1-1-1,0-25 1,-74-49 0,0 0-1,-24-25 32,-1 0-31,0-25-1,-25 25-15,1-50 16,24 50 0,25-24-1,0-26 16,50 25-15,-50 0 0,49 1-1,-24-1 1,0 0 0,0 0-1,-25 0 1,0-24-1,0-1 1,0 25 15,24 25 1,1 0 14,-25 25-30,0 50 0,50 24-1,-50-50 1,25-49 0,-25 25-1,25-25 1,24 0-1,-24-49 17,49-51-17,-24 26 1,-50 24 0,0 25-1,0-24 1,0 24-1,-25-25 1,0 50 15,50 25 16,0 25-47,49 24 16,1 1-1,-26-75-15,-24 25 32,-25-1-17,0 26 17,-49 0-17,-26-26 1,1 1-1,-1 50 1,26-26-16</inkml:trace>
  <inkml:trace contextRef="#ctx0" brushRef="#br0" timeOffset="89390.1">15949 3597 0,'199'-50'0,"74"0"16,669-247-1,323-50 1,-397 148 0,-520 75-1,-299 99 1,-73 25 109,-1 0-125</inkml:trace>
  <inkml:trace contextRef="#ctx0" brushRef="#br0" timeOffset="90101.57">15925 2307 0,'49'0'16,"50"0"0,50-50-1,50 1-15,346-150 16,76 1-1,-324 99 1,-247 74 0,-50 0 109</inkml:trace>
  <inkml:trace contextRef="#ctx0" brushRef="#br0" timeOffset="92621.37">18231 4837 0,'0'-25'79,"0"0"-64,0-49-15,0-100 31,0 50-15,0 25-16,50 149 78,-25-1-62,24 1-16,-24-25 15,25 24 1,-25-49 0,-1 0-1,-24-25 1,0-24 0,-49-75-1,-1 0 1,50 49-1,0 51 1,0 48 62,25 51-62,25-1-16,-26 25 15,1-74-15,0 74 16,-25-49 0,0 24-1,0-24 1,0-75 78,0 0-79,0 1-15,25-26 0</inkml:trace>
  <inkml:trace contextRef="#ctx0" brushRef="#br0" timeOffset="93266.8">18752 4043 0,'-24'50'47,"24"-25"-32,0 24 1,0-24 0,24 0-1,76 74 1,-26-74 0,-49 0-1,-25 24 48,-25-24-48,-25 0 1,26 0 0,-26-25-1,0 0 1,26 0-1,48-25 64</inkml:trace>
  <inkml:trace contextRef="#ctx0" brushRef="#br0" timeOffset="93705.1">19174 3969 0,'0'49'47,"50"-24"-32,-26 25-15,1-1 16,25 26-1,-50-50 1,0-1 15,0 26-31,-25-75 78,0-24-62</inkml:trace>
  <inkml:trace contextRef="#ctx0" brushRef="#br0" timeOffset="94132.38">18951 3820 0,'0'25'94,"25"-25"-79,-1 0 1,26 25-16,0-25 16,49 0-1,-50-50 1,1 25-1,-50 0 1</inkml:trace>
  <inkml:trace contextRef="#ctx0" brushRef="#br0" timeOffset="94607.7">19645 3820 0,'25'0'109,"0"0"-109,0-25 16,24 0-16,1-49 15,24 49 1,-24 25 0,-25 0-1</inkml:trace>
  <inkml:trace contextRef="#ctx0" brushRef="#br0" timeOffset="94904.9">19819 3994 0,'25'0'62,"0"24"-46,-1-24-16,100 0 31,174-99-15,-174 50 0,-50-1-16,-49 25 0</inkml:trace>
  <inkml:trace contextRef="#ctx0" brushRef="#br0" timeOffset="95471.27">20563 3299 0,'0'0'0,"25"0"62,24-25-46,-24 0-16,0 25 16,25 0-1,-25 0-15,24 0 16,1 0 0,-25 25-1,-25 0 1,0 49-1,-25 1 1,-25 24 15,50-49-15,0 24 0,0-49-1,0 0 1,0 0-1,50 24 1,-50-24-16</inkml:trace>
  <inkml:trace contextRef="#ctx0" brushRef="#br0" timeOffset="95702.42">21059 4093 0,'50'0'93</inkml:trace>
  <inkml:trace contextRef="#ctx0" brushRef="#br0" timeOffset="129210.19">17785 1191 0,'50'0'109,"-26"0"-93,1 0-16,74-50 15,50 0 1,25 1 15,-125 24-15,1 25 0,0 0-1,-26-25 1,1 25-1,0-25 1,25 1 0,-25 24-1</inkml:trace>
  <inkml:trace contextRef="#ctx0" brushRef="#br0" timeOffset="130147.93">18380 670 0,'25'25'94,"0"-25"-79,0 24-15,-1-24 16,26 25 0,-25-25-1,25 25-15,-1-25 16,1 25-1,-25-25 1,-25 25 31,24-25-31,1 24-1,-50 26 48,25-25-48,0 24 1,-24-24-16,-1 50 16,-25-1-1,-24-24 1,74-1-1,0-24 1,-25-25 78,25-25-16,25 0-62</inkml:trace>
  <inkml:trace contextRef="#ctx0" brushRef="#br0" timeOffset="131064.68">19372 471 0,'0'25'47,"0"0"-31,50 74-1,-50-74-15,25 49 16,0-24-1,-1 0 1</inkml:trace>
  <inkml:trace contextRef="#ctx0" brushRef="#br0" timeOffset="132625.03">19670 422 0,'0'-25'31,"0"0"48,25 25-17,0 0-31,0 25 1,-25 0-32,24 24 15,26 1 1,-25 0-1,-25-26 1,0 1 47,-25 0-17,0 0 251,0 0-281,50-25 218,0 0-218,74 0 0,-49 0-1,-25 0 1,-1 0-1,1 0 1,0 0 93,-25-25-93,0 0 15</inkml:trace>
  <inkml:trace contextRef="#ctx0" brushRef="#br0" timeOffset="134064.79">19472 1836 0,'24'0'172,"1"0"-172,25 0 31,0-25-15,-26 0-1,1 25 17,25-50-17,24 1 1,25-1-1,-24 0 1</inkml:trace>
  <inkml:trace contextRef="#ctx0" brushRef="#br0" timeOffset="135052.46">19596 1414 0,'25'0'172,"-1"0"-156,1 25 15,25-1-16,-1 1 1,26 0 0,-1-25-1,-74 25 95,0 24-95,0 1 1,0 25 0,0-26 15,0 26-16,0-1 1,-25-49 0</inkml:trace>
  <inkml:trace contextRef="#ctx0" brushRef="#br0" timeOffset="136018.69">20389 1240 0,'0'25'63,"50"25"-48,-50-26-15,50 51 16,-1 49 0,-24-25-1,0 0 1,-25-74 0</inkml:trace>
  <inkml:trace contextRef="#ctx0" brushRef="#br0" timeOffset="136965.32">20662 1240 0,'0'-25'16,"0"1"0,25-1-16,0 0 15,0 0 1,0-24 0,49 49-1,0-25 1,-24 25-1,-25 0 1,24 49 0,26 1-1,24 74 1,-99-74 15,0-1-15,-50 1-1,1-1 1,24-24 0,0-25 31,25 25-32,50-25 79,-25 0-78,24-25-16,174-24 31,50-51-16,-173 76 1,-100-1 0,-25 25 93,0-25-109</inkml:trace>
  <inkml:trace contextRef="#ctx0" brushRef="#br0" timeOffset="137943.03">19720 397 0</inkml:trace>
  <inkml:trace contextRef="#ctx0" brushRef="#br0" timeOffset="144302.97">670 2232 0,'25'100'94,"-25"-1"-79,0 25-15,0 25 16,0 24-1,0 1 1,0 0 0,0 98-1,24 1 1,-24-74 0,-24-26 15,24-73-31,0 73 31,0-49-15,0 0-1,0 0 1,0-99-16,0 74 16,0-24-16,0 148 15,0 25 1,0-25-1,0-24 1,0-50 0,24 123-1,26-24 1,0 0 0,-26-123-1,1 98 1,50-74-1,-51 99 1,51 0 0,-26-25-1,-24-99 1,25 99 0,-25-99-1,-25-49 1,0-1-1,0-24 1,0 24 0,0-24-1,0 24 1,0 25 15,0-74-15,0 25-16,0-1 15,0 26 1,0-26 0,0 26-1,0-26 1,0-24 0,0 25-1,0 24 1,0-49-16,0 25 15,0-26 17,-25-24-32,25 25 0,0 0 31,-25-25-15,25 25 124,0 0-124,0-1-1,0 1 1,0 25 0,0-25-1,-25-25 63,25 24 79,0 1-142,0 0-15,50 25 16,-50-1 15,0-24-31,0 0 0,0 0 31,25 0-15,-25 24 0,0-24-1,0 0 1,0 0 15,0-1 0,0 1-31,24-25 16,1 25 93,25-25-93,24 0-16,1 25 16,148-25-1,50 25 1,-100-25 0,-24 0-1,74 0 1,-99 0-16,25-25 15,248-25 1,-99 1 0,-50-1-1,25 0 1,-50 50 0,-49 0-1,-75 0 16,50 0-15,-1 25 0,101 0-1,-150 0 1,0-25 0,50 25-1,124-1 1,-25 1-1,-25 0 1,-74 0 0,-50-25-1,-49 25 1,24-25 0,149 49-1,50 26 16,223-51-15,-347-24 0,198 0-1,-223-24-15,199-26 16,-75 50 0,99-50-1,0 26 1,-49 24-1,-50 0 1,-124 24 0,-49-24-1,49 0 1,49 25 15,1-25-31,-25 0 31,-25 25-15,49-25 0,75 0-1,-124 0-15,124 0 16,-74 0 0,-100-25-1,-49 25 1,50 0-1,-1-25 1,273 1 0,-99 24-1,-173 0 1,-1 0-16,25 0 16,25 0-1,125-50 16,-1-24-15,-25 24 0,-174 50-1,-24 0 1,0-25 15,49 0-15,-24 25-1,-25-24-15,-25-26 188,-50 25-188,50-49 16,-25-50-1,-24 0-15,49-149 16,0-99-1,25-25 1,-1 0 0,-24-25-1,-49 50 1,24 248-16,-25-149 16,-24 0-1,0 1 16,-26-1-15,76-25 0,-1 25-1,0 50 1,25-25 0,50 0-1,49-50 1,-25 1-1,1 49 1,24-25 0,0 0-1,-74 124 1,24 50 0,1 0-1,24-1 16,-24 26-15,-25 0 0,24 24-1,-24 0 1,25-24 0,-25 24-1,0 1 1,-25 24-1,0 0 64,-25 0-64,-25 25 1,25-49-1,-99 24 1,-99-50 0,-199 26-1,224-1-15,-298-24 16,-25-1 0,25-49-1,74 50 1,0 24-1,26 26 1,-26-51 0,-149 50-1,199 1 1,0-26 0,-25 25-1,1 25 16,-1 0-15,0-25 0,223 25-16,1-49 15,24 24-15,-174-50 16,1 26 0,-26-1-1,1 50 1,-50 0-1,-148 0 1,24 0 0,124 0-1,25 25 1,-75-50 0,50 0-1,1 25 16,-1 0-15,0 0 0,50 50-1,-174 49 1,248-24 0,248-26-1,25-24 141,0 0-109,0 0-47,0 0 16,50 74 0,-26-25-1,26-24 1,-25-1-1,24 1 1,26 0 0,-26-1-16,1-24 15,-50 0 1,25-25 31,0 0-32,49 25 1,-49-25 78,-25-25 15,25 25-93,-25-25-16</inkml:trace>
  <inkml:trace contextRef="#ctx0" brushRef="#br1" timeOffset="-196961.67">16570 6697 0,'-25'0'79,"0"0"-48,0 0-16,25 25-15,-49 0 16,-1 49 0,25 1-1,0-26 1,25-24-16,0 50 16,-25-1 15,25 0-16,25 1 1,25-26 0,0 26-1,24-1 1,-24 1 0,-1-26-1,1-24 1,-25 0-1,24 0 1,26-25 0,-26 0-1,-24 0 1,49-25 15,1-25-15,-26 1-1,-24-1 1,0-74 0,49 50-1,-24-50 1,-25 74 0,0-49-1,-25 49 1,0-24-1,0 24 1,-50-49 0,-24 24-1,24 26 17,25 24-32,25 0 0,-25 25 15,1 0 16,-26-25-15,-24 25 0,-1 0-1,26 0 1,-26 0 0,1 0-1,-25 75 1,74-50 15,0-25 0,25 24-31,-50-24 16,26 25 0,24 0-1,0 0 32,24-25 16,51 0-63,74 0 15</inkml:trace>
  <inkml:trace contextRef="#ctx0" brushRef="#br1" timeOffset="-195124.72">21803 6524 0,'0'-25'16,"-24"25"-16,-1 0 15,0 0 1,0 0 0,0 0-1,0 0 1,-24 25 0,-1 74-1,1-50 16,-1 26-15,50-26 0,0 1-1,-25 0 1,25-1 0,0 26-1,0-50-15,0 49 16,0-49-1,0 24 1,25 1 0,0-25-1,0 0 1,-25-1 0,24 1-1,1 0 16,0-25-15,0 25 0,24-25-1,26 25 1,-1-1 0,-24-24-1,-25 0-15,49 0 16,1 0-1,-51 0 1,51-49 0,-50-1-1,-1 1 1,26-26 0,-50 1-1,0-25 16,0 24-15,0 1 0,0 49-1,0-25 1,0 1 0,-25-26-1,0 26 1,1-1-1,-1 25 1,0 25 0,0-25-1,-49-49 1,24 24 0,25 50-1,1-24-15,-51-1 31,50 25-15,1 0 15,-1 0-15,0 25 93,0 49-109,0-49 16</inkml:trace>
  <inkml:trace contextRef="#ctx0" brushRef="#br1" timeOffset="-192711.92">16669 6846 0,'-25'25'31,"25"25"-31,-25 24 16,0 0 0,1 1-1,-1-26-15,25-24 16,0 0 46,0-50-15,25-74-31,-25 49 0,24 26-16,26-51 15,-25 50-15,-25-49 16,25-1 15,-25 51-15,24-1 15,-24 0-15,25 25-1,0 25 16,0 24-31,0-24 16,24 50 0,26-1-1,-26-49-15,1 49 16,-1 1 0,1-26-1,-75-49 63,0-49-62,1 24 0,-1 0-16,-25-24 15</inkml:trace>
  <inkml:trace contextRef="#ctx0" brushRef="#br1" timeOffset="-192242.61">16619 7045 0,'25'0'78,"25"0"-63,-26 0 1,51 0 0,74 0-1,-75-25 16,-24 50 32</inkml:trace>
  <inkml:trace contextRef="#ctx0" brushRef="#br1" timeOffset="-190106.36">21729 6772 0,'0'49'47,"25"1"-47,-25 0 16,25 24-1,-25-99 157,-25 0-156,0-49-16,25 24 16,0 1-1,0-1 1,0 25-1,25 25 1,0-25 0,-1 25-1,1 0 1,0 0 0,0 0-1,-25 25-15,25 0 16,-25 0 15,0 24-15,0-24-1,0 25 1,-25 24 0,25-49 77,25-25-46,-1 0-47,26 0 16,-25 0-1,-25 25 64,25 0-79,-25 0 15,0-1 1,-25 1 15,-25-25-15,25 0-1,1 0 1,-1 0 0,0-25-1,0 25-15,0-24 16,1 24-1,24-25 142,0 0-142</inkml:trace>
  <inkml:trace contextRef="#ctx0" brushRef="#br1" timeOffset="-187916.22">17264 7119 0,'50'0'78,"-26"25"-62,1 0-16,99-1 15,0-24 1,-24 0-16,73 0 16,1 25-1,-1 0 1,-49 0-1,-74-25 17,24 25-17,51-25 1,48 0 0,100 0-1,49 24 1,-24 1-1,-50 0 1,-198-25 0,-25 0-1,24 0 17,75-25-17,124-24 1,-124 49-1,-99 0 17,0 0-17,24 0 1,26 0 0,-25-25-1,24 25 1,-24 0-1,49 0 1,25 0 0,-50 0-1,-24 0-15,-25 0 16,-1 0 93,1 0-77,0 0 93,0 0-94,0 0-16,-1 0 1,-24-25 93,-49 0-93</inkml:trace>
  <inkml:trace contextRef="#ctx0" brushRef="#br1" timeOffset="-186396.07">18976 6524 0,'0'-25'94,"0"0"-79,24 25 1,1-25-1,25 25-15,-1 0 16,1 0 0,-25 50 15,24 49-15,-24-99-1,-25 25-15,25 49 16,-50-49-1,-24 25 1,-1-1 0,0-24-1,26-25 1,-1 0 15,0 25-15,25 0 140,25-25-140,24 0-16,-24 0 15,74 0 1,-24 0 0,-50 0-16</inkml:trace>
  <inkml:trace contextRef="#ctx0" brushRef="#br1" timeOffset="-179708">2307 4911 0</inkml:trace>
  <inkml:trace contextRef="#ctx0" brushRef="#br1" timeOffset="-178847.43">9599 3473 0,'50'0'94,"-25"24"-78</inkml:trace>
  <inkml:trace contextRef="#ctx0" brushRef="#br1" timeOffset="-175094.57">16768 7764 0,'0'25'125,"-25"24"-109,25-24 0,-25 49-1,25 75 1,0 0-1,0 0 1,0-25 0,0-74-16,0 123 15,0-24 1,25-25 0,0-25-1,-25-24 1,25-26-1,0 51 1,-25-26 0,0-24 15,0 24-15,0 0-1,0-24 1,0 24-1,0-24 1,0 24 0,0-49-1,0 25 1,0-25 0,0 24-1,-25-24 1,25 0-1,0 25 1,-25-1 0,25 26 15,0-51-31,-25 26 16,0 24-1,1 26 1,-1-26-1,25-24 1,-25-1 0,25 1-1,0-25 1,0-1 0,0 1 62,0 0-63,0 0 32,0 0-31,0-1-1,0 26 1,-25-50 93,0-25-93,-24-24 0,49 24-1,-25 25 1,0-25 0,0-25-1,-49-24 1,24 24-1,25 26 1,1-1 0,-1 25-1,0 0 1,0 0 0,0 0-1,1 0 1,-26 25-1,25-1 1,0 26-16,-49 24 16,49-24 15,0 24-15,25 1-1,-49-26 1,24 26-1,0 49 1,25-50 0,0 1-1,0-1 1,0-24 0,0 24-1,25-24 1,25 74-1,-26-124 1,1 25-16,25 24 16,-1 26 15,1-51-15,0 1-1,24 0 1,0 0-1,-24-25 1,49 0 0,-49 0-1,0 0 1,-1 0 0,26-50-1,-1-24 1,0 24-1,-49 50 1,-25-49 0,50-1-1,-50 0 17,49-24-17,-49-25 1,0 49-1,0-24 1,-24-1 0,-1 26-1,0 24 1,-25-25 0,26 1-16,-1 24 15,-50-50 1,51 1-1,-1 24 1,0 26 0,-25-1 15,1-25-15,24 25-1,0 1 1,25-1-1,-25 25 64</inkml:trace>
  <inkml:trace contextRef="#ctx0" brushRef="#br1" timeOffset="-174269.67">16148 11261 0,'0'-24'16,"25"24"0,24 74-1,1 50 1,-1 25 15,-24-50-15,0-25-1,-25-24 1,0-25-16,-25-25 78,0-25-62,1 0-16,-26-99 15,0-49 1,26 123 0</inkml:trace>
  <inkml:trace contextRef="#ctx0" brushRef="#br1" timeOffset="-173838.49">16024 11013 0,'49'0'47,"-24"0"-47,50 0 16,-26 0 15,1 0-31,-25 0 16,24-25-1,1 1 1,-50 48 78</inkml:trace>
  <inkml:trace contextRef="#ctx0" brushRef="#br1" timeOffset="-173478.25">16222 11385 0,'50'0'78,"-25"0"-78,-1-24 16,26-1-1,25 0 1,-26-25-1,-24 50 1</inkml:trace>
  <inkml:trace contextRef="#ctx0" brushRef="#br1" timeOffset="-173085.99">16321 11708 0,'50'0'31,"-25"0"-15,25 0-1,-26 0 1,51-50 0,-50 1-1,-25 24 17,49 25-17,-24-50-15</inkml:trace>
  <inkml:trace contextRef="#ctx0" brushRef="#br1" timeOffset="-171155.17">15900 9079 0,'0'-25'78,"25"25"-78,-25-25 16,24 25-16,26 0 15,-25 0 1,49 0 15,-24 50-15,-25-1-1,-25 26 1,-25 24 0,0-74-1,25-1-15,-25 26 16,75-50 109,-25 0-109,-1 0-16,1 25 31,-25 0-31,50-1 15,-25 26 1,-25 0 0,0-1-1,0 1 1,-50 24 0,0-49-1,-49 0 1,50-25-1,-26 0 1,1 0 0,74-25 46,0 0-46</inkml:trace>
  <inkml:trace contextRef="#ctx0" brushRef="#br1" timeOffset="-165659.08">26045 9351 0,'0'0'0,"-25"0"16,0 0-16,1-24 16,-26 24-1,0 0 1,1 24-1,24 1-15,0 0 16,-74 49 0,24 1-1,51-1 1,-1 1 0,25-26 15,-25 26-16,0 24 1,25-25 0,0-24-1,0 24 1,0-24 0,25 24-1,74 50 1,-49-74-1,-1 0 1,51 49 0,-51-50-1,26-24 1,-1 0 15,1 25-15,-1-26-1,0-24 1,-24-24 0,49 24-1,-49-50 1,-25 25 0,24-49-1,1 24 1,-25-49-1,-1 49 1,-24-49 0,0 50-1,0-26 17,-49 1-17,-1 24-15,25-24 31,-49-1-15,0-24 0,74 74-1,-50-24 1,50 24 0,0 0-1,-25-25 1,-24 50-1,24-49 1,-50 24 0,51 0-1,-1 25 1,25-25 62,-25 25-47,25-24 32,-25-1-32,-24-25-15,24 25-1,25 1 17</inkml:trace>
  <inkml:trace contextRef="#ctx0" brushRef="#br1" timeOffset="-163504.41">22275 7218 0,'24'0'109,"1"25"-93,0-25 0,0 0-16,0 25 15,-1-25 1,26 49-1,-25-49-15,49 50 16,25 24 0,75 1-1,-75-1 1,-24 1 15,-26-26-31,26 1 31,24 24-15,-25-24 0,1 24-1,-1-24 1,1 24 0,24 1-1,-25-1 1,1 1-1,24-1 1,0 0 0,-24 1-1,49-1 1,-25 1 0,25-1-1,-50 0 16,1-24-31,-26-25 16,-24 24-16,49 1 16,1 25-1,-1-26 1,-24 1 0,24-1-1,1-24 1,-26 0-1,-24 0 64,0-25-64,0 25 1,-25-1-16,49-24 15,-24 50 1,0-50-16,0 25 16,0 0-16,-1-25 15,-24 24 1,50 1 46,-25 0-46,0 0-16,-1-25 47,1 0-31,-25 25-16,25-25 15,-50 0 157,0 0-156,1 0-1,-1-25-15</inkml:trace>
  <inkml:trace contextRef="#ctx0" brushRef="#br1" timeOffset="-160272.95">25995 9847 0,'-24'0'63,"24"25"-32,-25 25-31,25-25 16,0 49-1,0-24 1,0 24 0,0-49-1,25 49 16,-1-74-31,1 25 16,0 0 0,0 0-1,0 0 1,-1-25 0,1 0 15,25 0-16,-1 0 1,-24-50 0,-25 25-1,25 25-15,-25-49 16,50-26 0,-26 50-1,-24 1 16,-49 24 126</inkml:trace>
  <inkml:trace contextRef="#ctx0" brushRef="#br1" timeOffset="-158572.81">24085 7863 0,'0'-25'62,"0"0"-46,0 1-1,0-1 32,25 0-31,25 25-16,-25 0 16,24 0-1,-24 25 1,25 24 15,-50 26-15,24-1-1,1-24 1,-25-25 0,0 0-1,0-1 1,-25-24-1,50 0 110,0 0-125,0-24 16,0 24 0,49 0-1,0 24 1,-24 51 0,0-1-1,-50-24 1,0-1-16,0-24 15,0 25 1,-100 24 0,26-49-1,24 0 1,-24-25 0,24 0-1,1-25 16,24 25-15,25-25 47</inkml:trace>
  <inkml:trace contextRef="#ctx0" brushRef="#br1" timeOffset="-144212.81">21729 7491 0,'25'25'109,"-25"24"-109,25 1 16,-1 0 0,-24-1-1,25 1-15,25 49 16,-50-25-1,25 1 1,-1 24 0,-24 25-1,0-25 1,0 1 0,0-1-1,0 0 1,0 0-1,0 25 1,0 0 15,0 25-15,0 25 0,0-50-1,0-75-15,0 51 16,-24 24-1,-1 0 1,25-25 0,0-25-1,0-24 1,0 24 0,0-24-1,0 49 1,0-24-1,0-26 1,0 26 15,25-1-31,-25-24 32,0 24-17,24-49 1,1 24-1,-25 1 1,0-25 0,0 24-1,0 1 1,0 24 0,0-49-1,0 0 1,0 0-16,0 24 15,0 1 1,0 0 0,0-25-1,0-1 1,0 1 62,25 0-62,-25 0-1</inkml:trace>
  <inkml:trace contextRef="#ctx0" brushRef="#br1" timeOffset="-142298.53">21903 11286 0,'-25'0'63,"0"0"-48,0 0-15,0 25 32,-24 0-17,24 0 1,-25 24-1,-24 1 1,-1 24 0,1 1-1,24 24 1,1-74 0,49 24-16,-50 1 15,25 24 1,25 1-1,0 24 1,0-50 0,0 26-1,75 24 17,-26-24-17,1-1 1,0 0-1,24-24 1,0-25 0,26 0-1,-1-1 1,-49-24 0,-1-24-16,1-1 15,24-25 1,-24-24-1,24-1 1,1 1 0,-1 24-1,0-24 17,1-50-17,-1 25 1,-49-1-1,0 26 1,24-25 0,-24 24-1,0 26 1,-25-26 0,0 26-16,-25-50 15,-24 49 1,-1-24-1,0 49 1,26-25 0,-51 0-1,26 26 1,-1-1 15,-24 0-15,-1 0-1,1 0 1,24 1 0,1 24-1,24 0 1,0 0 0,-25 0-1,1 0 1,24 0-1,0 24 1,0 1 0,1 0 77</inkml:trace>
  <inkml:trace contextRef="#ctx0" brushRef="#br1" timeOffset="-139307.02">21803 11733 0,'25'0'47,"25"49"-31,-25-24-16,-1 0 15,1 49 1,25 1 0,-25-1-1,24-24 1,1 24-1,-50-24 1,25-25-16,-50-50 94</inkml:trace>
  <inkml:trace contextRef="#ctx0" brushRef="#br1" timeOffset="-138270.73">21779 11881 0,'0'-24'32,"0"-1"-17,24-25 1,26 25-16,24-49 16,-24 24-1,0 26 1,-26 24-1,1 0 17,25 49-17,-1 1 1,1 24 0,-25-24-1,0 49 16,-25-25-15,0 1 0,-25-26-1,-25 26 1,-24-1 0,24 1-1,25-50-15,1-25 78</inkml:trace>
  <inkml:trace contextRef="#ctx0" brushRef="#br1" timeOffset="-137192.02">21332 8657 0,'0'25'31,"0"-1"-15,0 26 0,0 74-1,0-25 1,-50 25 0,26-99-1,-1 25 1,25-25-1,49-25 32,1-25-31,0 0-16,49-49 16,-50 24 15,-49 25-16,25 25 1,0 0 0,-25-25 31,-25 25-16</inkml:trace>
  <inkml:trace contextRef="#ctx0" brushRef="#br1" timeOffset="-136878.81">21357 8830 0,'0'25'16,"25"74"0,74 150-1,-50-101-15,26 150 16,-75-149 0,0-75-1,0-49 1,0-50 31,25 25-32</inkml:trace>
  <inkml:trace contextRef="#ctx0" brushRef="#br1" timeOffset="-126410.7">14387 13221 0,'49'0'94,"51"0"-94,48 25 16,76-25-16,396 0 15,99-50 17,-99-24-17,-173 24 1,-174 25 0,-199 0-16,0 1 15,-24-26 1,148 25-1,26 0 1,346 25 0,-371 25-1,222 0 1,-24-25 0,50 25-1,-323-25 1,0 0 15,49 25-15,100-1-1,-25 1 1,-74 0 0,-25 0-1,-75 0 1,75-1-1,124 51 1,-25-75 0,0 0-1,-99 0 1,-100 0-16,1 0 16,0 0-1,-26 0-15,51 0 31,49-25-15,49 25 0,75 0-1,25 0 1,0-25 0,0 25-1,124-25 1,-124 25-1,99 0 1,-50-24 0,1 24-1,-75 0 1,74-25 0,75 0-1,-198 0-15,222-49 16,-148 24 15,-149 1-15,-74 49-1,-26 0 48,26 0-48,74-25 1,25 0-16,99-49 16,-124 24-1,-74 50 1,-26 0 0,-24-25 109,-24 25-63</inkml:trace>
  <inkml:trace contextRef="#ctx0" brushRef="#br1" timeOffset="-124857.18">26442 8880 0,'25'0'16,"-1"0"0,1 0 46,0 0-46,49 0-16,75 50 15,25-50 1,99-25 0,74-50 15,-149 26-15,-198 74 62,-24-25-47,-26 0-31,25-50 16</inkml:trace>
  <inkml:trace contextRef="#ctx0" brushRef="#br1" timeOffset="-124267.78">27260 8384 0,'25'0'47,"0"0"-31,0 25-16,74 24 15,-25 26 1,26-1 15,-26-24-15,-24-1-1,-75 1 32,0 0-31,25-26-16,0 1 15,0 50 1,-50-51 0,26 26-1,-26 0 1,50-25 0,0-1-1,0 1 1</inkml:trace>
  <inkml:trace contextRef="#ctx0" brushRef="#br1" timeOffset="-118367.45">28302 8409 0,'0'-25'250,"25"0"-234,-25-24-16,25 49 16,24 0-1,-24 0 1,25 24-1,-1 26 1,-24 24 0,-25 1-1,-49-1 17,-1-24-32,25-25 31,50-25 31,25 0-62,-26 0 16,-24 24 0,25 1-1,0 50 1,-25-51-1,-25 51 1,0-50 0,-24-25-1,-50 24 17,49-24-17,25 0 1,25-24 15,0-26-31,0 25 16,50-49-1,-1 24 1</inkml:trace>
  <inkml:trace contextRef="#ctx0" brushRef="#br1" timeOffset="-117885.12">28823 8285 0,'25'0'0,"0"25"16,24 74-1,-24 25 1,49 25 0,-74-25 15,0-25-31,25-99 16,-25 25-1</inkml:trace>
  <inkml:trace contextRef="#ctx0" brushRef="#br1" timeOffset="-117450.83">28749 8682 0,'24'0'47,"1"0"-31,0-25-16,25 0 16,148-49-1,-24 24 1,-149 50-1,-1 0 64,1 0-64,-25 50-15</inkml:trace>
  <inkml:trace contextRef="#ctx0" brushRef="#br1" timeOffset="-116737.1">29468 8334 0,'0'-24'16,"25"-1"15,24 25-15,26 0-1,-26 74 1,26-24 0,-50 24-1,-25-49-15,0 25 16,0-26-16,-50 51 15,0-1 1,1-24 0,24-50 15,0 0-15,0 0-1,50 0 48,25 0-63,-25-25 15,-1 0-15,26 25 16,24 0 0,-74-25-1,25 25 16,0 0 16</inkml:trace>
  <inkml:trace contextRef="#ctx0" brushRef="#br1" timeOffset="-116179.74">29989 8111 0,'49'25'63,"-24"49"-63,25 75 16,-1 0-1,1 74 1,-50-173-1,-25-50 48,0 0-16</inkml:trace>
  <inkml:trace contextRef="#ctx0" brushRef="#br1" timeOffset="-115751.18">29890 8434 0,'49'-25'15,"1"25"1,-1 0-1,26 0 1,-26-25 0,-24 25-1,0 0 48,0-25-48,0 25-15,0 0 32,-1 0-17</inkml:trace>
  <inkml:trace contextRef="#ctx0" brushRef="#br1" timeOffset="-114944.64">30783 8012 0,'0'25'47,"0"0"-47,0 24 15,0-24-15,0 25 0,0-1 32,0 1-17,-50-25 1,50 24-1,25-49 32,0 0-31,74 0 0,-50-25-1,26 1 1,-1 24-1,-24 0-15,-25 0 16,-50 0 78</inkml:trace>
  <inkml:trace contextRef="#ctx0" brushRef="#br1" timeOffset="-114583.4">30882 8062 0,'49'74'47,"-24"75"-31,50 99 0,-26-124-16,-49-99 15,25 49 1,-25-49-1,0 24 1,0-73 47,0-26-63,50 0 15</inkml:trace>
  <inkml:trace contextRef="#ctx0" brushRef="#br1" timeOffset="-114185.66">31576 8086 0,'25'0'32,"0"50"-17,0 24-15,24 125 16,26-50-1,-75-75 1,25 0 0,-50-74 62,0-49-78</inkml:trace>
  <inkml:trace contextRef="#ctx0" brushRef="#br1" timeOffset="-113886.93">31452 8483 0,'50'0'47,"-25"0"-31,0-49-1,49 24 1,0 0-1,-49 25 1,25 0 0</inkml:trace>
  <inkml:trace contextRef="#ctx0" brushRef="#br1" timeOffset="-113250.5">32097 8186 0,'0'-25'16,"0"0"0,25 25-16,0 0 15,24-25 1,1 25 0,-25 25-1,-25 0-15,0 49 16,0-24-1,0-25 1,-50 24 0,50-24 15,25 0 0,50 0-15,-26-25-1,1 24 1,-50 1 0,0 0-1,0 49 1,0-49 0,-25-25-16,-25 25 15,26-25 1,-26 0-1,25 0 1,0 0 0,-49 74-1</inkml:trace>
  <inkml:trace contextRef="#ctx0" brushRef="#br1" timeOffset="-112586.05">28724 10046 0,'25'0'31,"-1"0"-15,1 0-1,124-50 1,149-24 0,-199 49-16,-25 0 15,-49 25 1</inkml:trace>
  <inkml:trace contextRef="#ctx0" brushRef="#br1" timeOffset="-112252.72">29195 10046 0,'25'0'31,"0"25"-15,49-25-1,1 0 1,-26 0-1,-49-25 1,0 0 0</inkml:trace>
  <inkml:trace contextRef="#ctx0" brushRef="#br1" timeOffset="-111750.28">29741 9575 0,'0'24'16,"0"76"0,0-51-1,25 26-15,24 24 16,-24-25 0,-25 1-1,0-50 16,0-1-15,25 1-16,-25 0 16,49-25-1</inkml:trace>
  <inkml:trace contextRef="#ctx0" brushRef="#br1" timeOffset="-111085.84">30063 9550 0,'25'0'63,"0"0"-63,0 0 15,-1 0 1,26 49-1,-25-24-15,25 25 16,-26-1 0,1 51-1,-50 24 1,-24-75 0,-1 26-1,0-50 1,26-25-1,48 0 48,1 0-47,50-25-1,-1 0 1,-24 0-1,24 25 1,-49 0 0,-25-25-1,0-24 1,0 24 0,0-50-1</inkml:trace>
  <inkml:trace contextRef="#ctx0" brushRef="#br1" timeOffset="-107268.52">16594 13593 0,'0'0'0,"0"-25"0,-49 25 16,24 0-1,-25 0 1,1 50 0,-1-1-1,25 1 1,25 24 0,0-24-1,0 0 1,0 49-1,50-25 1,0 1 0,-1-1-1,26-24 1,-1-1 15,25 51-15,25-26-1,-25 0 1,-24-49 0,-1-25-1,1-25 1,-1-49 0,50 0-1,-25-1 1,25-24-1,-99 24 1,-25 26 0,-49-50-1,-26 24 1,25 26 0,26 24 15,-26 0-16,0-49 1,-24 24 0,0 0-1,49 50 1,-25-49 0,1 49-1,-26-50 1,-24 1-1,49 49 1,1-25 0,24 25-1,-49 0 1,49 0 0,-50 0 15,1 0-16,24 25 1,-49-1 0,49 1-1,50 0 63,25-25-62,-25 25-16,50 0 16,-25-1-16</inkml:trace>
  <inkml:trace contextRef="#ctx0" brushRef="#br1" timeOffset="-105841.45">16867 13816 0,'0'25'63,"0"25"-63,0 24 15,0-49-15,0 0 16,0-1-16,0 51 15,0-50 1,0-1 0,25-48 46,-25-26-46,0-24-1,0-75 1,0 74-16,0-24 16,0 0-1,0 74 1,25 50 62,0 0-78,24 24 16,-24 1-16,49 74 15,1-74 1,-50-1 0,-1 1-1,-24-25 16,0-1 1</inkml:trace>
  <inkml:trace contextRef="#ctx0" brushRef="#br1" timeOffset="-105434.16">16842 13940 0,'25'0'46,"0"0"-46,0 0 16,74 0 0,-49 0-1,-1 0 1,-24 0 15,0 0-15,0 50-1</inkml:trace>
  <inkml:trace contextRef="#ctx0" brushRef="#br1" timeOffset="-103983.2">17066 14585 0,'24'0'62,"-24"50"-46,25-25-16,25 148 15,-50 100 1,0 74 0,0-24-1,0-50 1,0-75 15,0-99-15,0-24-1,0-1 1,0-49-16,0 49 16,0-24-1,0-25 1,25 74-1,-1-25 1,-24 26 0,0-51-1,25 1 1,0-50 62,-25 49-62,25-49-1,-25 25 17,-25-25 77,0 0-109,0 0 16</inkml:trace>
  <inkml:trace contextRef="#ctx0" brushRef="#br1" timeOffset="-102987.02">17041 16892 0,'-25'0'15,"0"0"16,-24 0-15,-1 50 0,25 24-1,0-24 1,25 24 0,0-49-16,0 24 15,25 51 1,25-26-1,24 0 1,1 1 0,-26-25-1,1-1 1,-1-24 0,1 0-1,24 0 16,-24-1-15,49-73 0,25-1-1,-74 1 1,0 24 0,-26-50-1,-24 1 1,-49-1-1,-1 1 1,25 24 0,-24-49-1,-26 25 1,1-1 0,-1 1 15,26 49-16,-1 0 1,1 25 0,-75-49-1,49 49 1,-24-25 0,99 50 77,25 49-77,-25-49-16</inkml:trace>
  <inkml:trace contextRef="#ctx0" brushRef="#br1" timeOffset="-102438.62">17165 17165 0,'0'25'63,"25"24"-48,24 26-15,1-1 16,-1 75 0,-24-99-1,-25-1 1,-25-98 31,25-1-32,0 25-15,-24-25 16,-1 1 0,25-1-16,-50 1 15,1-1 1</inkml:trace>
  <inkml:trace contextRef="#ctx0" brushRef="#br1" timeOffset="-102189.45">17165 17239 0,'0'-49'62,"0"24"-46,0 99-16,25-173 0,-1 74 15,51-24 1,24-26 0</inkml:trace>
  <inkml:trace contextRef="#ctx0" brushRef="#br1" timeOffset="-101939.29">17289 17190 0,'0'-25'15,"25"25"1,-1 0-16,51-25 16,-26 0-1,1 25 1</inkml:trace>
  <inkml:trace contextRef="#ctx0" brushRef="#br1" timeOffset="-101669.04">17462 17289 0,'-24'49'16,"48"-98"-16,-24 98 62,25-49-46,25 0-1,0 0 1,24-24 15,0-1-15,-49 0-1</inkml:trace>
  <inkml:trace contextRef="#ctx0" brushRef="#br1" timeOffset="-100197.74">16297 15577 0,'24'0'109,"1"-49"-109,0 24 16,50 0 0,-26 25-1,-24 0 1,0 50 0,-25-25-1,0 24-15,0 26 16,0-51-1,0 1 1,-25-25 0,25 25-1,50-25 17,24 0-17,0 50 1,-49-26 15,0 1-15,-25 25-1,-25 24 1,-24-49 0,24 0-16,-50-25 15,26 0 1,-26 0-1,51 0 1,24-25 31,0 0-47,0-24 31,24 24-31</inkml:trace>
  <inkml:trace contextRef="#ctx0" brushRef="#br1" timeOffset="-98581">17512 14064 0,'25'0'47,"0"0"-16,24 0-31,1 0 16,-25 0 0,148 0-1,299 25 1,-274-25 0,1 0-16,98 50 15,-148-26 1,-99-24-1,49 0 1,149-24 0,25-26-1,99 25 1,-199 25 0,-73 0-1,-1 0 1,50 0 15,-50 0-15,0-25-1,-74 25 1,0 0 109,0 0 31,49 0-156</inkml:trace>
  <inkml:trace contextRef="#ctx0" brushRef="#br1" timeOffset="-97563.33">21754 13593 0,'-50'0'16,"25"0"-16,-49 0 15,-1 0 1,-24 0 0,0 74-1,0 1 1,24-26-1,75-24 1,-24 25 0,24 24-1,0 75 1,0-25 0,74 0-1,0-25 1,1-24-1,-26-1 1,1-49-16,24 25 16,-24 24-1,74-74 1,-25-25 0,1-49-1,-26-1 1,0-24 15,-24 74-15,49-124-1,-49 25 1,-50 75 0,0-50-1,0 49 1,-25-24-1,-49-1 1,49 26 0,-50 24-1,1 0 1,24 25 0,-24-50-1,0 50 1,24 0 15,0 0-15,25 0-1,25 50 48</inkml:trace>
  <inkml:trace contextRef="#ctx0" brushRef="#br1" timeOffset="-96172.12">21481 13965 0,'0'74'47,"49"-49"-31,-24 25-16,0-1 15,0 1 1,-25 24-1,0-24 1,0-25 0,0 25-1,0-75 48,0-25-63,-50 0 15,25-24 1,-49-149 0,74 124-1,25 74-15,0-25 16,-1 25 0,1 1-1,0 24-15,25 0 16,-1 0-1,-24 49 1,-25 1 0,-25 24-1,0 1 1,1-26 0,24-24-1,24 0 32,-24 0-31,25-1-1,50 51 1,-50-50 0,-25-1-1,0 26 1,0 0-1,-25-25 1,0-1 0,0-24-16,-25 0 31,1 0-15,-1 0-1,25 0 1,-24-24-16</inkml:trace>
  <inkml:trace contextRef="#ctx0" brushRef="#br1" timeOffset="-95083.14">18901 13494 0,'25'0'16,"0"0"-16,99 0 15,-75 0 1,-24 49-1,-25 1 17,0 24-32,0-24 31,-25 0-31,-24-1 16,-1 1-1,25-1 1,75-49 46,0 0-46,49-24-16,50-26 16,248 0-1,-1 26 1,-321 24-1,-100 0 17,0 0-17,0 0 1,1 0 15</inkml:trace>
  <inkml:trace contextRef="#ctx0" brushRef="#br1" timeOffset="-77967.72">22349 14188 0,'0'0'0,"25"0"16,49 0 0,1 75-1,98 24 1,26 0 0,98 50-1,-24-25 1,25 25-1,-174-100-15,99 51 16,-24-1 0,-75-25-1,-25 1 1,-25-26 15,1 26-15,98-1-1,51 50 1,-150-74 0,-24-25-1,-26-1 1,26-24 0,-25 25-1,0-25 126</inkml:trace>
  <inkml:trace contextRef="#ctx0" brushRef="#br1" timeOffset="-76706.88">25450 15602 0,'-50'0'16,"0"0"0,1 0-1,-1 25 16,1 0-31,-1 24 16,0 26 0,1-1-1,24-24 1,25 24 0,0 1-1,0 24 1,25-50-1,24 26 1,1-1 0,24 1-1,1-26 1,-26 26 15,1-26-15,49 51-1,0-26 1,-24-49 0,-1 0-1,-24-25 1,-1-25 0,26-50-1,-1 1 1,-24 0-1,74-26 1,-124 26 0,25 24-1,0-24 1,-25 24 15,0-24-15,0-1-1,-50 26 1,0-1 0,26 25-1,-51-24 1,1 24 0,24 0-1,0 25-15,26-25 16,-51 25-1,50-24 1,1 24 15,-26 0-15,0 0 15,26 0-15,-1 0-1,25 24 1,-25-24-16,0 0 78</inkml:trace>
  <inkml:trace contextRef="#ctx0" brushRef="#br1" timeOffset="-75662.12">25549 16123 0,'-25'0'15,"0"0"48,-24 0-47,49 25-1,-25 0-15,0 24 16,25 26-1,0-26 1,0 1 0,0 0-1,0-26 1,50 1 0,-26-25 15,76 25-16,-51-25 1,-24 0 0,0 0-1,0-50 1,-1 1 0,1-26-1,-25 50 1,0 1-1,0-1-15</inkml:trace>
  <inkml:trace contextRef="#ctx0" brushRef="#br1" timeOffset="-75060.71">25326 15652 0,'49'25'78,"-24"-1"-78,0 26 15,24-25-15,1 24 16,-25 1 0,-25-25-16,25 49 31,-25-24-16</inkml:trace>
  <inkml:trace contextRef="#ctx0" brushRef="#br1" timeOffset="-73778.25">23713 14188 0,'0'0'0,"0"-25"32,0-24-17,50 24 1,-25 0-1,-1-24-15,26 24 16,0 25 0,-50 25 15,0 74-15,0-50-1,-50 26 1,0-26-1,50-24 1,25-25 47,0 0-63,0 0 15,0 0 1,0 0-1,24 0 1,-24 50 0,0 0-1,-25-26 1,0 1 0,-25 0-1,-49 25 1,-1-26-1,25 1 1,26-25-16,24 25 16,-25-25-1,0 0 17,0 0 30,25-25-46</inkml:trace>
  <inkml:trace contextRef="#ctx0" brushRef="#br1" timeOffset="-69279.88">21605 17264 0,'-25'-25'313,"0"25"-298,0 0 1,25-25-1,-24 25 32,-1 0-31,0 0 0,0 0-1,0 0 1,1 0-1,-51 0 1,26 0 0,24 25-1,-25 0 1,25 0 0,-24 24-1,49-24 1,0 25-1,0-1 1,0 26 0,0-25-1,25-1 1,-25-24 0,24 25-16,1-1 15,25 50 16,-1-74-15,26 50 0,-1-26-1,1 1 1,-1 24 0,-24-24-1,49 24 1,-49-74-1,-1 25 1,26-25 0,-26-25-1,75-49 1,-25 24 0,-49-24-1,0-25 16,-1 24-15,-24-74 0,25 25-1,-26 25 1,-24 25 0,0 24-1,-24 0 1,-1 1-1,-25-26 1,-24 51 0,-1-26-1,1 0 1,24 1 0,-24 24-1,0-49 16,-1 74-15,1 0 0,-26 0-1,1 24 1,25 1 0,24-25-1,1 25 1,-26 0-1,-24 24 1,124-24 62,0 0-47,-1 0-31,1 0 16,25 24-16</inkml:trace>
  <inkml:trace contextRef="#ctx0" brushRef="#br1" timeOffset="-68579.41">21654 17487 0,'0'25'94,"50"0"-94,-50 0 16,50 49-1,-50-24 1,0-1 0</inkml:trace>
  <inkml:trace contextRef="#ctx0" brushRef="#br1" timeOffset="-67981.99">21580 17338 0,'0'0'0,"25"-49"16,0 49-1,-1 0 1,1 0-16,0 0 15,50 0 1,-26 25 0,1-1-1,-25 51 1,-1-26 0,-24 26-1,0 24 1,-24-24-1,-26-26 1,0 1 0,1-25-1,24-25 1,0 0 15,0 0 0,0 0-15</inkml:trace>
  <inkml:trace contextRef="#ctx0" brushRef="#br1" timeOffset="-66611.72">22374 17462 0,'25'0'140,"-1"0"-124,1 0 0,0 0-1,149-74 1,74 0 0,0-26-1,-124 51-15,0-1 16,-50 1-1,1-1 1,-1-24 0,-24 24-1,74-24 1,74-26 0,25 1-1,-123 74 16,-26 1-15,-24-51 0,24 50-1,-24 1 1,-1 24 0,50 0-1,-74-25 1,74 0-1,-24 0 1,-1 0 0,-49 0-1,25 1 1,-1 24 0,1-25-1,-25 25 16,-25-25 1,25 25 30,-50 0 32</inkml:trace>
  <inkml:trace contextRef="#ctx0" brushRef="#br1" timeOffset="-64598.32">24011 17016 0,'25'0'47,"-25"25"-32,0 0 1,0 24-16,0 26 15,0 49 1,-75-75 0,51 26-1,-1-26 1,25-24 0,49-25 46,1-25-46,0 0-16,24 1 0,-24-1 31,-1 0-15,-49 0 62,0 0-63,0 1 1,0-1-16,-25 0 16</inkml:trace>
  <inkml:trace contextRef="#ctx0" brushRef="#br1" timeOffset="-64359.16">24209 17239 0,'0'25'47,"0"-50"-32,0 124-15,0 25 16,0-24-16,0 98 16,0-74-1,0-25 1,0-123 62,0-1-78,0 0 16</inkml:trace>
  <inkml:trace contextRef="#ctx0" brushRef="#br1" timeOffset="-38554.99">21927 0 0,'0'25'78,"25"99"-78,0 25 16,49 148-1,-49-148-15,50 174 16,-75-51-1,24 26 1,-24 74 0,25 25-1,74-74 1,1-100 0,-51-50-1,-24 51 1,25 48 15,-50-73-15,49-25-1,-49 24 1,0-24 0,0-1-1,25 1 1,25 99-1,-26-224 1,-24 1 0,0 0-1,25-1 1,-25 1 0,0-1-1,0-24 1,0 0-1,0 25 1,25 24 0,-25-24-1,25 24 1,-25-49 0,0 0 46,0-1-31,0 1-31,50-25 219,-1-49-203,100 24-16,-50 25 15,25 0-15,124 0 16,25 0 0,99 25 15,25-1-31,50-73 31,272-1-15,-248 50-1,-74 0 1,0 25 0,0-25-1,24-25 1,76-49-1,23 49 1,200 99 0,-249 50-1,50-49 1,74-1 0,75-24-1,-99-25 16,-150 0-15,-74-1 0,-49-24-1,124 0 1,-373-24 0,-49-1 249,-24 25-265,-1-50 16,-74-24-1</inkml:trace>
  <inkml:trace contextRef="#ctx0" brushRef="#br1" timeOffset="-14824.6">23192 595 0,'25'25'32,"0"25"-17,0-25-15,24-1 16,26 150-1,-1-75 1,-24-24 0,-25-26-1,-25-24 1,24 0 0,1-25 15,-25-50-16,0-74 1,0-74 0,25-1-1,0 1 1,-25 148 0</inkml:trace>
  <inkml:trace contextRef="#ctx0" brushRef="#br1" timeOffset="-14343.2">24011 50 0,'0'74'16,"0"50"-16,0 25 15,25-25 1,24 198 0,-24-24-1,0-50 1,0-149-16,-25-24 16,25-26-1,-25-24 1,-50-25 46,25-50-46,-24 26 0,24-26-16</inkml:trace>
  <inkml:trace contextRef="#ctx0" brushRef="#br1" timeOffset="-13828.85">22944 446 0,'0'50'31,"0"-25"-15,0 0 0,0 124-1,25 123 1,-25 26 0,0-25-1,0-224-15,0 26 16,0-100 62,0-49-78,25-1 16,25 26-16,-26 49 15</inkml:trace>
  <inkml:trace contextRef="#ctx0" brushRef="#br1" timeOffset="-13360.54">24631 620 0,'25'0'47,"0"0"-47,24 0 15,26 0 1,49 0-1,-75 0 1,-24 0 0,-25 25 15</inkml:trace>
  <inkml:trace contextRef="#ctx0" brushRef="#br1" timeOffset="-13113.38">24755 1290 0,'0'0'0,"25"0"16,24 0 0,-24 0 15,0 0-16,0 0-15,124-75 16,124-24 0,24 25-1,-222 24 1</inkml:trace>
  <inkml:trace contextRef="#ctx0" brushRef="#br1" timeOffset="-12429.92">26119 422 0,'0'24'31,"-24"51"-15,-1 99-1,0-26 1,25-98 0,0 0-1,25-50 32,0-50-47,24 50 16,26 0-1,-51 0 1,1 25 15,-25 0-15,0 24 0,-25-24-1,-24 49 1,-50 1-1,49-50 1,75-25 62,0-25-62,24-25-16</inkml:trace>
  <inkml:trace contextRef="#ctx0" brushRef="#br1" timeOffset="-11945.56">26045 372 0,'-25'0'0,"0"0"15,25 25 1,25 0 0,50-25-1,-1 24 1,-24-24 15,24 0-15,0-24-1,-49 24 1,-74 24 15,24 51-31</inkml:trace>
  <inkml:trace contextRef="#ctx0" brushRef="#br1" timeOffset="-11156.51">23713 2704 0,'0'25'62,"0"24"-62,0 26 16,0 24 0,0 25-1,0-50 1,-25 1 0,25-51-1</inkml:trace>
  <inkml:trace contextRef="#ctx0" brushRef="#br1" timeOffset="-10611.77">23738 2679 0,'25'-25'172,"24"0"-172,76-49 16,247-174 0,24 74-1,-247 125 1,-174 49 31,-24 0-47,24 24 15,0 26-15</inkml:trace>
  <inkml:trace contextRef="#ctx0" brushRef="#br1" timeOffset="-9938.61">23912 3101 0,'-25'-75'16,"-25"50"0,1-24-1,24 49 16,25-25-15,25 25 93,24 0-93,-24-25 0,124-74-1,-75 25 1,-74 49 0,0 0-1</inkml:trace>
  <inkml:trace contextRef="#ctx0" brushRef="#br1" timeOffset="-9461.29">23713 3324 0,'-25'25'16,"25"-1"0,-24-24-16,48 0 62,26-24-62,24-1 16,75-25-1,99-49 1,-124 49 0,-99 50-1</inkml:trace>
  <inkml:trace contextRef="#ctx0" brushRef="#br1" timeOffset="-9014">25102 2604 0,'25'0'62,"0"0"-46,49-49-1,50-26-15,-99 75 32</inkml:trace>
  <inkml:trace contextRef="#ctx0" brushRef="#br1" timeOffset="-8780.84">25053 2952 0,'25'0'16,"49"0"0,-24-50-1,123-24 1,-49-1-1,-74 75 1</inkml:trace>
  <inkml:trace contextRef="#ctx0" brushRef="#br1" timeOffset="-8197.95">26194 2133 0,'0'25'16,"-25"25"0,0 24-1,-24 25 1,49-49 0,24-50 15,26 0-16,0 0 1,-1 25 0,-24 24-1,-25-24 1,0 49 0,-50 1-1,1-25 1,24-50-1,-49 74 1,24-74 0,25 0-1,25-50 17,124-148-17</inkml:trace>
  <inkml:trace contextRef="#ctx0" brushRef="#br1" timeOffset="-7782.11">26219 2158 0,'24'0'63,"1"0"-47,0 0-16,25 25 15,-1-25 1,1 0 15,-50 25-31</inkml:trace>
  <inkml:trace contextRef="#ctx0" brushRef="#br1" timeOffset="-7498.78">26566 2530 0,'0'0'0,"25"0"16,-1-25-16,26 25 15,-25-25 1,49-49 0,1 24-1</inkml:trace>
  <inkml:trace contextRef="#ctx0" brushRef="#br1" timeOffset="-7097.51">26913 2009 0,'0'50'31,"0"24"-31,0 25 16,0 174 0,25-149-1,-25-49 1,25-26-1,-25-24 1,24-25 15,-24 25-31,25-25 16,25-25-16</inkml:trace>
  <inkml:trace contextRef="#ctx0" brushRef="#br1" timeOffset="-6713.26">27484 2282 0,'24'0'46,"1"0"-30,0 0 0,49 0-1,75-25 1,-124 25 0,0 25-1</inkml:trace>
  <inkml:trace contextRef="#ctx0" brushRef="#br1" timeOffset="-6448.08">27484 2704 0,'0'0'16,"0"25"-16,24-25 15,1 0 17,25 0-17,-25 0 1,99-75 0,124-24-1,-75 49-15</inkml:trace>
  <inkml:trace contextRef="#ctx0" brushRef="#br1" timeOffset="-5866.69">28749 1885 0,'0'25'15,"0"25"-15,0 98 16,0-24 0,-75 0-1,1-24 1,49-51-1,0-24 17,50-25-1,0 0-15,49 0-1,25 0 1,100 0-1,-100 25 1</inkml:trace>
  <inkml:trace contextRef="#ctx0" brushRef="#br1" timeOffset="-5563.49">28823 2257 0,'0'75'31,"0"73"-31,0-24 16,25 100 0,0-75-1,-1-75-15,-24 0 16,25 1 0,-25-1-1,0-49 1</inkml:trace>
  <inkml:trace contextRef="#ctx0" brushRef="#br2" timeOffset="114344.56">1091 5556 0,'25'0'78,"0"0"-62,0-25-16,24 25 16,26-74-1,-1 24 1,-49 26 15,0 24-15,-25 49 124,0 1-140,0-25 16,-25 74 0,25 74-1,0-24 1,25-74-1,-25-50 1,0-1 0,0-48 202,0-1-202</inkml:trace>
  <inkml:trace contextRef="#ctx0" brushRef="#br2" timeOffset="115267.18">1091 5705 0,'25'-25'31,"0"0"-16,49-49 1,26 24 0,-26 26-1,-49-1 1,0 0 0,-25 0 202,24 25-202,1 0 0,0-25-1,0 25 110,0 0-109</inkml:trace>
  <inkml:trace contextRef="#ctx0" brushRef="#br2" timeOffset="116685.92">967 5407 0,'25'0'78,"0"-24"-78,0 24 16,49-50-1,-49 50 1,0-25-16,24 0 16,-24-24-1,50-26 16,-51 51-15,-24-1 0,0 50 140,0 24-156,0-24 16,0 0-16,0 74 15,0-49 1,25-1-1,-25 1 1,0-25 15,0-1-31,0 1 16,0 25 0,0-25-1,0 24 1,0-24-1,0 25-15,0 24 32,0-49-32,0 49 15,0-49 1,0 0 0,0 0 109,0 0-110,0-50 95,-25 0-95,25-25-15,0 26 16</inkml:trace>
  <inkml:trace contextRef="#ctx0" brushRef="#br2" timeOffset="117730.56">1116 5631 0,'25'0'125,"25"-50"-110,24 25-15,25-49 16,-24-1 15,-51 51-15,1 24-1,0-25 126,25 0-125,-26 25-1,-24-25 32,-24 25 0,-1 0-47,0 0 16,-25 0-1,26 25 1,24 0-1,-25-25 1,25 25 0,-25-1-1,0-24 1</inkml:trace>
  <inkml:trace contextRef="#ctx0" brushRef="#br2" timeOffset="132381.9">9227 1290 0,'0'0'0,"0"74"0,25-49 16,25 25-16,-1 49 15,-49-124 63,0-49-62,-24 24-16,24 0 16,0 1-1,24-26 1,51 1 0,-26 24-1,-24 50 1,0 0 15,0 50-31,-25 0 16,0 24-1,49 0 1,-49-24 0,-24-75 30,-1 0-30,-25-99 0,1-24-1,49 98 1,24 25 0,1 0-16,25 25 15,-25 0 1,24 25-1,-24 74 1,49 50 0,-24-50-1,-25 1 17,-25-150 61,0 25-93,0 0 16</inkml:trace>
  <inkml:trace contextRef="#ctx0" brushRef="#br2" timeOffset="136080.63">10021 943 0,'-25'0'187,"0"0"-171,1 24-16,-1-24 15,25 25 32,0 0-16,0 0 1,0 0-17,25-1 1,-25 1 15,49-25-15,-24 25-1,0-25 1,0 25 0,0 0-1,-25-1 32,0 1-31,0 0-1,0 0 1,0 0 0,-25-1-1,-50 26 1,50-25-16,-24 24 16,24-49-1,50-49 126,0 49-126,-25-25-15</inkml:trace>
  <inkml:trace contextRef="#ctx0" brushRef="#br2" timeOffset="136802.83">10244 868 0,'25'25'63,"-25"49"-47,25-24-1,25 24 1,-50-49-1,0 25 1,0-25 62</inkml:trace>
  <inkml:trace contextRef="#ctx0" brushRef="#br2" timeOffset="137514.89">10170 967 0,'25'0'125,"0"-49"-109,49-1-1,0-24 1,-49 49 0,-25 0-1,0 0-15,0 1 32,25 24 61,0-25-77</inkml:trace>
  <inkml:trace contextRef="#ctx0" brushRef="#br2" timeOffset="137997.2">10567 1042 0,'0'-25'78,"0"-25"-62,49 26-1,26-51 1,-50 26-1,-1 49 1</inkml:trace>
  <inkml:trace contextRef="#ctx0" brushRef="#br2" timeOffset="138346.57">10592 1191 0,'24'0'62,"1"0"-46,25 0-16,24 0 16,-49-50-16,25-24 31,-26 49-16,-24-25 1,25 25-16</inkml:trace>
  <inkml:trace contextRef="#ctx0" brushRef="#br2" timeOffset="138984.98">11162 446 0,'25'0'16,"0"0"-1,0 0 1,49 75 0,-24-25-1,-50-26 1,24-24-16,1 50 16,-25-25 15,0 0-16,-25 24 1,1 1 0,-26-25-1,50-1 1,0 1 0,0 0 46,25 0-46,0 0-1</inkml:trace>
  <inkml:trace contextRef="#ctx0" brushRef="#br2" timeOffset="139224.09">11410 1116 0,'0'-25'110</inkml:trace>
  <inkml:trace contextRef="#ctx0" brushRef="#br2" timeOffset="141890.56">9475 2158 0,'149'-50'63,"0"-49"-48,74-25-15,100 0 16,322-124-1,-100 124 1,-98 0 0,-274 74-1,-173 26 1,0-1 0,-24 25 62</inkml:trace>
  <inkml:trace contextRef="#ctx0" brushRef="#br2" timeOffset="165514.93">1935 11286 0,'-25'0'16,"0"0"-16,0 0 15,-74 0 1,25 0-1,-26 50 1,26 24 0,74-49 15,0 0-15,-25 0-1,0 49 1,-24 25-1,24 25 1,0-49 0,25 49-1,0-50 1,0-49-16,50 49 16,-50 1-1,74-1 1,1 1-1,-1-26 1,1 26 0,24-26-1,-25-49 1,1 50 15,73-50-15,-24 0-1,25-50 1,-50-24 0,-49 24-16,-25 25 15,49-49 1,-24-25 0,-25 24-1,0 1 1,-1-25-1,-24 24 1,0 26 0,0-26-1,-49 1 1,-26-1 15,26 1-15,-26 0-1,1 24 1,24 0 0,1 50-1,-51-49 1,1-1 0,50-24-1,-1 49 1,0 0-1,26 0 17,-1 25-17,0 0 63,0 0-62,50 25 31</inkml:trace>
  <inkml:trace contextRef="#ctx0" brushRef="#br2" timeOffset="166160.05">2009 11559 0,'-25'0'31,"25"25"-15,-24 74-16,-51 124 15,26 25 16,49-124-15,0-99-16,0 50 16,0-51 15,0-48 78,0-76-109,0 26 16,0-1-16,49-98 31</inkml:trace>
  <inkml:trace contextRef="#ctx0" brushRef="#br2" timeOffset="166757.01">1910 11658 0,'25'0'125,"24"25"-109,-24 25-16,0-26 16,74 125-1,-24 0 1,-1 25 0,-24-50-1,-26 0 1,-24-99-16,25-25 31,-25 24 16,-25-48 31,1-26-78,-26 0 16,25 1-1,0-1-15</inkml:trace>
  <inkml:trace contextRef="#ctx0" brushRef="#br2" timeOffset="167286.84">1860 11981 0,'0'0'0,"25"0"94,0 0-94,49 24 16,-49-24-1,0 0-15,49 25 32,-49-25 61,0 0-93,0 0 47</inkml:trace>
  <inkml:trace contextRef="#ctx0" brushRef="#br2" timeOffset="169054.36">5928 11237 0,'0'0'0,"-24"0"0,-1 0 16,-75 0-1,26 74 1,0 0 0,74 26-1,-25-26 1,0 0 0,25-49-1,0 25 1,-25 49-1,25-49-15,0 24 16,0 50 0,0-50-1,50 26 1,24-26 0,-24-24-1,49-1 1,-74-24-1,74 0 1,-24-25 0,24 0-1,-25-25 1,1-74 15,-1 0-15,25-50-1,-74 74 1,-25 26 0,0-26-1,25 1 1,-25-25 0,0 24-1,-25-24 1,0 74-16,-24-24 15,-26-26 1,1 26 0,-1-1-1,1 50 1,0-49 15,-1 49-15,50 0-1,1 0 17,-1 0-17,0 0 1,25 24 15,0 1-31,0 0 16</inkml:trace>
  <inkml:trace contextRef="#ctx0" brushRef="#br2" timeOffset="169989.73">5755 11757 0,'0'50'31,"49"24"-16,-24 50-15,25 149 16,49-25 0,-74-198-1,-25-25-15,0 0 16,0-50 31,-75-174-32,-24-98 1,99 123 0,0 75-1,0 49 1,0 25-16,0 1 16,50-26-1,-25 25-15,49 25 16,-24 0-1,-1 0 1,-49 75 0,0-1-1,0 0 1,-49 1 15,-26-1-15,26-24-1,49-25 1,24-25 0,125 0-1,-50 0 1,-49 0 0,-50 24-1,0 26 1,-25 0-1,-24-1 1,-1 1 0,-24 0-1,24-26 1,25-24 15,0 0 0,1 0-31,-51-24 16,1-26 0,-1 25-16</inkml:trace>
  <inkml:trace contextRef="#ctx0" brushRef="#br2" timeOffset="171238.82">2803 11931 0,'-25'0'47,"0"0"-16,1 0-31,48 0 94,26 0-79,-25 25-15,99 0 16,124 24 15,149 26-15,-100-26-1,-148-24 1,-99-25 0,-25 0-16,-1 0 15,1 0-15,50 0 16,-26 25-1,100-25 1,25 0 0,49 0-1,-74 0 1,-25 0 15,-75-25-15,51 0-1,24-49 1,-50 49 0,-49 0-1,0 25 1,-50 0 156,0 0-157,-25-49 1,26 24 0,-51-50-1,26 51-15</inkml:trace>
  <inkml:trace contextRef="#ctx0" brushRef="#br2" timeOffset="172205.55">3721 11286 0,'0'0'0,"25"0"63,24-25-47,-24 1-16,124 24 15,-75 0 1,-24 0 15,-25 24-31,-1 51 16,1-26-1,0 26 1,-25-1 0,-50-24-1,1-1 1,24-24-1,0 0 64,50-25-33,25 0-30,-1 0 0,50-50-1,1 1 1,-51 24-16,50 0 16,-74 0-1,-25 1 48,-25 24-48,1 0 17,-1 0-1,0 0-16</inkml:trace>
  <inkml:trace contextRef="#ctx0" brushRef="#br2" timeOffset="174448.09">11212 13072 0,'-25'0'110,"0"-25"-95,-25 25 1,26-25-1,-1 25 1,-25 0-16,1 0 16,-26 0-1,1 25 1,-125 25 0,75 24-1,50-24 1,74 24-1,0-24 1,0 24 0,0 26-1,0-1 1,0 0 0,25-25 15,0-24-16,74 74 1,-50-74 0,26-1-1,-26 1 1,26-1 0,-26 26-1,26-26 1,-1-24-1,100 25 17,-75-75-17,-24 0-15,-1-24 16,0-1 0,1 0 15,-1-24-16,25-50 1,-74 99 0,74-99-1,-74 75 1,-25-26 0,0 1-1,0 24 1,-49-24-1,-1-1 1,25 51-16,0-26 16,-24 25-16,-1-24 15,25 24 1,-24 0 15,-1-25-31,1 25 31,24-24-15,-25-1 0,-24 25-1,49 25 1,0-24 0,-24-1 15,24 25-31,-50-25 15,26 0 1,24 25 15</inkml:trace>
  <inkml:trace contextRef="#ctx0" brushRef="#br2" timeOffset="176242.04">6424 11857 0,'50'0'78,"0"24"-62,24 26-16,174 24 15,50 26 1,-75-1-1,-99-74 17,-25 49-17,-74-24-15,74-1 16,-24 1 0,24 24-1,25 1 1,25-26-1,-75 1 1,1 24 0,-1-24-1,124 24 1,-74 1 0,0-26-1,-74 1 16,49 0-15,50 49 0,25-49-1,-25 24 1,-125-74 0,26 0-1,-25 25 1,24 0-1,26-25 1,-1 24 0,-24 1-1,24-25 1,1 0 0,-26 0-1,26 25 1,-1-25 15,-24 0-15,24 0-1,1 0 1,-1 0 0,-99 0 187</inkml:trace>
  <inkml:trace contextRef="#ctx0" brushRef="#br2" timeOffset="177286.36">10864 13221 0,'0'0'0,"-24"0"15,-1 0 1,25 25-16,-25-25 15,25 74 1,-50 1 0,50-1-1,0 25 1,25-74 0,25 0-1,24 24 1,25-49 15,-49 0-15,0-24-1,-50-1-15,0-50 16,-75 1 0,26 49-16</inkml:trace>
  <inkml:trace contextRef="#ctx0" brushRef="#br2" timeOffset="178286.59">8781 12179 0,'0'-25'31,"25"0"-15,49-74-1,199 25 1,-124 49-1,-100 25 1,-49 25-16,25 49 16,-50 1-1,-24 24 1,-26 0 0,1-49-1,24-1 16,75-49 1,25 50-17,-25-50 1,24 50 0,-24-50-1,-25 24 16,0 1-15,0 25 0,-25-50-16,-49 74 15,24-49 1,-49 0 0,24-25-1,51 0 1,-26 0-1,25 0 17,0-25-1,25-25-15,75 50-1</inkml:trace>
  <inkml:trace contextRef="#ctx0" brushRef="#br2" timeOffset="181252.02">5928 12452 0,'0'25'31,"0"49"-31,-24-24 16,-1 24 0,25 199-1,0-149-15,0 50 16,0-50-16,0 173 15,0-24 1,0 0 0,0 0-1,-25 0 1,0 0 0,0-125-1,0-73 16,1-26-15,-1 1 0,0 25-1,0-1 1,0-24 0,1 24-1,-1 0 1,25 26-1,0-51 1,0 1 0,0-1-1,0-24 267,-25-25-111,0-25-124,25 1-15,-25-1-32,1 0 15,-1-25 1,-50 1-1,26-1 1,-1 50 15,25-49-15,1 49-16,-51-25 16,26 0-1,-26 25 1,26 0-1,-1 0 1,0 25 0,-24 24-1,-1-24 1,26 25 0,-50 49-1,24-25 1,26-49 15,24 50-15,0-1-1,25-24 1,-25 74 0,25-50-1,0-24 1,0 24-1,0 1 1,0-26 0,25 26-1,25 24 1,-26-74 0,1 24-16,0 1 15,25-1 1,-1 1-1,1-25 17,49 49-17,-49-74 1,-1 25 0,26-25-1,49 0 1,-50-25-1,1 0 1,-1-24 0,0-26-1,-24 1 1,0 24-16,-26 26 16,100-100-1,-49 49 16,-50 26-15,-1-1 0,1-24-1,-25-1 1,0 50 0,0-24-1,-49-1 1,-26-49-1,1 74 1,-1-25 0,1-24-1,24 24 1,26 50 62,24-24-62,-25 24-16,25-25 15,-50 25 1</inkml:trace>
  <inkml:trace contextRef="#ctx0" brushRef="#br2" timeOffset="181685.9">4663 16049 0,'25'24'47,"0"26"-47,0 0 15,24 74 1,-49-100 0,25 26-16,-25-25 31,-25-25-15,-24 0-1,24-75 1</inkml:trace>
  <inkml:trace contextRef="#ctx0" brushRef="#br2" timeOffset="182284.3">4490 16073 0,'0'-24'16,"49"24"31,1-25-47,-1 25 15,1 0-15,24 0 16,26 25 0,-51 24-1,26 1 1,-26 24 0,-24 1-1,25-1 1,-25 1-1,-25 49 1,-25-50 0,-50-49-1,1 0 1,24-25 0,-24 0-1,74-25 63,0-25-78,0 25 16,25-49 0,49 0-1</inkml:trace>
  <inkml:trace contextRef="#ctx0" brushRef="#br2" timeOffset="183386.71">5383 13543 0,'0'100'47,"0"-26"-31,0 25-16,-25-24 15,0 73 1,-49-48 0,49-51-1,25-24 32,25-25-31,24 25-1,1-25 1,49 0 0,75 0-1,-100 0 1,-49 0 0,-25-25 77,0 0-93,-25 0 16,0 1-16</inkml:trace>
  <inkml:trace contextRef="#ctx0" brushRef="#br2" timeOffset="183701.11">5556 13940 0,'0'149'47,"0"-75"-32,0 75 1,0-49 0,0-51-1,0-24 1,0 0-16,0 0 16,0-1-1,0 1 1,0 0-1</inkml:trace>
  <inkml:trace contextRef="#ctx0" brushRef="#br2" timeOffset="189316.41">9947 6400 0,'0'0'0,"24"24"16,1 26-16,25-25 15,24 49 1,-24-24-16,24-25 16,75 49-1,-99-49-15,-1-25 16,-49 25-1,-24-25 64,-1 0-79,0-25 15,0 0 1,-24-25-16,24 26 0</inkml:trace>
  <inkml:trace contextRef="#ctx0" brushRef="#br2" timeOffset="189733.3">10096 6201 0,'0'0'0,"-25"99"16,-25-24-16,0 24 15,-49 199 1,74-25-1,25-125 1,0-98 0,0-25-1,0-50 48,0 0-48,0 0-15,25 1 16,-25-1 0</inkml:trace>
  <inkml:trace contextRef="#ctx0" brushRef="#br2" timeOffset="190366.33">9723 6499 0,'0'0'0,"25"25"0,50 49 16,49-24 0,0 24-16,-25-24 15,-49-26-15,-1 26 16,-24-25-1,-50-50 17,-24 0-32</inkml:trace>
  <inkml:trace contextRef="#ctx0" brushRef="#br2" timeOffset="191282.65">8310 5358 0,'0'-25'16,"0"-25"-1,24 1 1,51-26 0,-1 1-1,-24 49 1,-1 25 0,-24 0-1,0 0 1,25 50-1,98 74 1,-48 0-16,73 74 16,-98-123-1,-75-26 17,0 26-17,-25-1 1,-25 1-1,-24-1 1,-75 75 0,75-75-1,49-49 1,25-50 93,0-24-93,0 24 0,0 0-16</inkml:trace>
  <inkml:trace contextRef="#ctx0" brushRef="#br2" timeOffset="191733.03">8682 5680 0,'-50'25'16,"25"99"0,-49 124-16,-25 25 31,49-25-15,50-124-1,0-74 1,0-26-1,25-24 1,-25 25 0,99 0-1,0 25-15,174-25 16,0-25 0,-199-25-1,-74 0 1,0-50-1,0 26 1,-24 49 0</inkml:trace>
  <inkml:trace contextRef="#ctx0" brushRef="#br2" timeOffset="194940.4">4341 16644 0,'-25'0'31,"0"0"63,0 0-94,1 0 31,-26 0-31,0 0 15,-49 0 1,25-25-16,-1 25 16,-73-25-1,-26 25 17,75-24-17,24 24 1,-49 0-1,-25-25 1,-74 0 0,74 25-1,100 0 1,-1 0 0,-24 0-1,-1-25 1,-49 0-1,75 25 1,-1 0 0,25 0 62,25-24-78,-25 24 15,-24-25 79,24 25-78,0 0-16,-24 0 15,24 0-15,-25 0 32,-24 0-32,24 25 15,1-1 17</inkml:trace>
  <inkml:trace contextRef="#ctx0" brushRef="#br2" timeOffset="196633.82">1191 16024 0,'-25'0'31,"0"0"-16,0 0-15,0 0 32,25 49-17,-49-49 1,-1 50 0,50 0-16,-49-1 31,-1-24-16,25-25 1,25 50-16,-49-26 16,24 26-1,0 25 1,25-26 0,-25 26-1,25-26 1,0 1-1,25-1 1,-25 26 0,50-1-1,-1-24 17,26 24-17,-26 1 1,1-51-1,-1 26 1,-24 0 0,25-26-1,24 1 1,-49 0 0,49 0-1,-24 0 1,-25-25-16,0 24 15,74-24 1,-25 0 0,-24-24-1,24-26 1,1-24 15,24-50-15,-74 74-1,0-24 1,-25-1 0,0 1-1,24-1 1,1 1 0,-25 0-1,-25 24 1,-24-74-1,-26 0 1,26 49 0,-1 26-1,-24-26 17,-1 1-17,26 24 1,-51-49-1,26 25 1,0 24 0,24 25-1,0 1 1,1 24 0,-1 0-1,1 0 1,-26 0-1,-24 0 1,49 24 0,1-24-1,49 25 17,-50 0-17,1 0 1,24 0-1,25-1 48</inkml:trace>
  <inkml:trace contextRef="#ctx0" brushRef="#br2" timeOffset="197496.44">1191 16371 0,'0'50'110,"49"24"-110,1 1 15,-25-26 1,24 50 0,-49-49-1,0-25 1,-25-25 62,-24-50-78,24 25 16,-25-24-16,50 24 15</inkml:trace>
  <inkml:trace contextRef="#ctx0" brushRef="#br2" timeOffset="197852.89">1116 16321 0,'0'-24'63,"25"-1"-32,25-25-15,-1 1-16,75-51 15,-49 51 17,-100 74 46,-25 49-78</inkml:trace>
  <inkml:trace contextRef="#ctx0" brushRef="#br2" timeOffset="198099.06">1215 16446 0,'0'0'47,"25"0"-32,0-25 1,0-25-16,74 0 16,-49 1 15,-50 74 0,0-1-15</inkml:trace>
  <inkml:trace contextRef="#ctx0" brushRef="#br2" timeOffset="198346.43">1389 16520 0,'0'25'15,"0"24"32,25-49-31,-50-74-16,50 173 15,0-99 17,-1 0-17,51-74 1,-26-25-1,-49 49 1,50 50-16</inkml:trace>
  <inkml:trace contextRef="#ctx0" brushRef="#br2" timeOffset="199229.89">3944 15429 0,'-25'0'46,"0"74"-30,1 0 0,-1 1-1,0-50 1,25-1 0,25-24 15,24 0-16,100 25 1,-99-25 0,-1 0-1,-24 50 1,-25-1 0,-25 26-1,-49-26 16,24 26-15,1-50-16,-26 24 16,26-24-1,24-25 17,0 0-17,25-50 1,-25-24-1,25-25 1,50 74 0</inkml:trace>
  <inkml:trace contextRef="#ctx0" brushRef="#br2" timeOffset="199578.08">3770 15404 0,'75'0'47,"-1"-25"-31,75-25-1,-50-24 1,-49 24-1</inkml:trace>
  <inkml:trace contextRef="#ctx0" brushRef="#br2" timeOffset="200675.92">1215 15825 0,'-49'-24'16,"-1"24"-1,1 0 79,24 0-63,25 24-15,-25 1-16,0 0 31,-49 49-15,24 26-1,25-26-15,-49 25 16,49-74 0</inkml:trace>
  <inkml:trace contextRef="#ctx0" brushRef="#br2" timeOffset="202916.49">7863 15627 0,'-25'0'31,"25"25"-15,-49 24 0,-26 26-1,75-50 1,0-1 0,273 1 15,-124-25-31,-25 0 15,-99 0 1,-25 25 0,-99 99-1,74-99 1,0 24-16,-49 1 16,-1 24 15,1-74-16,49 0 1,0 0 47,25-24-48</inkml:trace>
  <inkml:trace contextRef="#ctx0" brushRef="#br2" timeOffset="203284.13">7838 15776 0,'50'-25'47,"24"-25"-31,26 1-16,48-1 15,51-24 1,-125 49 0</inkml:trace>
  <inkml:trace contextRef="#ctx0" brushRef="#br2" timeOffset="203701.99">8682 15354 0,'0'25'31,"0"25"-15,24 74-1,-24-50 1,0-49-16,0 49 16,0 1-1,0-26 1,0-24 0</inkml:trace>
  <inkml:trace contextRef="#ctx0" brushRef="#br2" timeOffset="204008.27">8533 15577 0,'124'-24'15,"-50"-26"1,50-24-1,-99 24 1,-50 50 31</inkml:trace>
  <inkml:trace contextRef="#ctx0" brushRef="#br2" timeOffset="204728.14">8930 15280 0,'0'24'32,"0"1"-32,0 50 15,0-1 1,-25 1 0,0-1-1,0-24 1,50-50 15,25 0-15,74-75-1,-50 1 1,-74 49 0,0-25-1,25 50 1,-25-24-1,0-26-15,-50 0 16,1 1 0,49 73 46,25 26-46,-25 0-1,0 24-15,0-24 16,0 74 0,0-75-1,24 1 1,-24-25 0,0-50 46,0 0-46</inkml:trace>
  <inkml:trace contextRef="#ctx0" brushRef="#br2" timeOffset="205178.82">9327 14982 0,'24'0'16,"1"50"-1,0 24-15,74 199 16,-49-25 0,-50-99-1,25-75 1,-25-99 78,0 1-94,0-26 15,0 25-15</inkml:trace>
  <inkml:trace contextRef="#ctx0" brushRef="#br2" timeOffset="205492.86">9178 15528 0,'0'0'16,"49"0"15,-24 0-15,124-75 0,49 1-1,1-25 1,-150 49-1,-73 50 32</inkml:trace>
  <inkml:trace contextRef="#ctx0" brushRef="#br2" timeOffset="206178.17">9922 15032 0,'0'-25'0,"0"0"32,25 0-17,-1 0-15,51 25 16,-25 0 0,24 50-1,-24 0 1,-26 24-1,-24-49 1,-74 49 0,0 1-1,24-1 1,25-49 0,50-25 15,124-25 0,-124 25-31,24 0 16,-24 0-16,-25 25 15,0 0 1,-50 49 0,-24-24 15,49-1-31,-24-24 15,-76 50 1,26-26 0,50-49-16,98-49 78</inkml:trace>
  <inkml:trace contextRef="#ctx0" brushRef="#br2" timeOffset="206695.02">10492 14833 0,'25'25'31,"0"0"-31,0 24 16,24 26-16,26 148 15,24-49 1,-49-100 15,-50-49-31,0 25 16,0-26-1,-25-48 32,0 24-31,-25 0-16</inkml:trace>
  <inkml:trace contextRef="#ctx0" brushRef="#br2" timeOffset="207011.23">10492 15354 0,'25'0'47,"0"0"-31,25-50-1,74-24 1,124 0-1,-75-1 1,-148 75 31,-25 25-47</inkml:trace>
  <inkml:trace contextRef="#ctx0" brushRef="#br2" timeOffset="207526.57">11261 14858 0,'25'-25'47,"0"25"-47,49 0 16,26 0-1,-51 75 1,1 49-1,-50-25 17,-75 25-17,51-75-15,-51 26 16,50-25 0,75-50 30,49 0-46,174-149 16,99 0 0,-25 50-1,-272 99 1,-125 0 0</inkml:trace>
  <inkml:trace contextRef="#ctx0" brushRef="#br2" timeOffset="210994.8">10120 16768 0,'25'0'78,"25"25"-78,-50 24 16,25-24-16,-1 0 16,26 74-1,0 25 1,24 50-1,-74-149 1,25 24 0,-25-74 93,0-24-109,25-26 16,-25 26-16,49-1 15</inkml:trace>
  <inkml:trace contextRef="#ctx0" brushRef="#br2" timeOffset="211426.17">10691 16594 0,'0'25'31,"25"-25"-31,-25 25 16,0 74 0,24 75-1,-24-25 1,25-100 0,0-49-1,74 0 1,199-149 15,-174 75-15,-124 24-1,0 1 1,-74-26 0,-1 26-1,50-1-15</inkml:trace>
  <inkml:trace contextRef="#ctx0" brushRef="#br2" timeOffset="211659.88">11063 16594 0,'0'100'31,"347"644"32,-297-670-63,-447-992 0,794 1935 15,-397-942 1,-25-75 15,0 0-31,-99-75 16,-124 26 0</inkml:trace>
  <inkml:trace contextRef="#ctx0" brushRef="#br2" timeOffset="212113.32">9302 17611 0,'49'-24'31,"26"-26"-15,-26 25-16,199-74 15,-99 49 1,-124 25-1,-50 25 32</inkml:trace>
  <inkml:trace contextRef="#ctx0" brushRef="#br2" timeOffset="212392.24">9525 17785 0,'0'25'15,"50"-25"16,-1-25-31,75-49 16,-25 24 15,-49 0-15,24 1-16</inkml:trace>
  <inkml:trace contextRef="#ctx0" brushRef="#br2" timeOffset="213643.08">7565 18504 0,'0'0'0,"0"25"0,25 25 0,0-1 15,-25-24 16,0-50 48,-25-74-79,-24 0 15,24-25 1,-25-124-1,50 223-15,25 0 16,49 0 0,-24 25-1,24 75 1,1 24 0,-26 0-1,-24-49 1,-25-75 46,0-74-46,0 24 0,-74-73-1,99 172 48,-1 51-48,26-1-15,24 75 16,1-50 0,-50-49-1,-25-25 1,0-1-1,0-48 32,0-26-31,25-49 0</inkml:trace>
  <inkml:trace contextRef="#ctx0" brushRef="#br2" timeOffset="214095.48">8260 17785 0,'-50'0'16,"26"0"-16,-51 74 15,50 1 17,25-50-32,0 24 15,100 50 1,-51-49 0,26-25-1,-51 0 1,1 24-1,-25-24 1,-25 0 0,-24 0-1,-1-25 1,-24 24 0,49-24 15,25-74-16,25 24 1,49-24-16</inkml:trace>
  <inkml:trace contextRef="#ctx0" brushRef="#br2" timeOffset="214376.74">8582 17835 0,'25'0'15,"50"74"1,-175-148-16,224 173 0,-124-25 16,0 1-1,0-51 16,-24-24-15,-76 0 0,51-24 15,-26 48-31</inkml:trace>
  <inkml:trace contextRef="#ctx0" brushRef="#br2" timeOffset="-213870.82">8384 17810 0,'25'0'47,"0"-25"-31,-1 25-16,1-25 15,50 0 1,148-74 0,149-25-1,-198 50 1,-199 74 15,-124 74-15,-25 25-1,125-99-15</inkml:trace>
  <inkml:trace contextRef="#ctx0" brushRef="#br2" timeOffset="-213337.84">6524 17909 0,'24'25'32,"26"49"-32,49 125 15,25 123 1,-49 25 0,24-198-1,-25-149 1,-49 0 15,-25-74 0,-25-25-15,-24-1 0,24 26-16</inkml:trace>
  <inkml:trace contextRef="#ctx0" brushRef="#br2" timeOffset="-210838.37">6400 17587 0,'0'24'16,"24"-24"31,1 25-47,50-25 15,322-49 1,347-125 0,-223 25-16,49-25 15,645-272 1,-768 347 0,-174 0-1,-75 24 1,-148 1-1,-25 49 1,-25 0 0,49 25 31,1-50-32,124 1 1,-125 49-16,1 0 15,-1-25 1,-24 25 0,0-25-1,0-24 1,0 49 31,-1 0-32,76 49 17,-26 75-32,75 124 15,-50 50 17,0-25-17,-49-100-15,24 51 16,-24-125-1,0-25 1,-1-24 0,-49-25-1,-49 24 48,-1-24-63,-25 50 15,-73-1-15,-497 174 16,-645 199 15,-471-26-15,372-421 0,694 0-1,596 0 1,124 0-1,0 0 173,-1 0-188,1-49 16,50-26-1</inkml:trace>
</inkml:ink>
</file>

<file path=ppt/ink/ink4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9-25T06:49:04.713"/>
    </inkml:context>
    <inkml:brush xml:id="br0">
      <inkml:brushProperty name="width" value="0.05292" units="cm"/>
      <inkml:brushProperty name="height" value="0.05292" units="cm"/>
    </inkml:brush>
  </inkml:definitions>
  <inkml:trace contextRef="#ctx0" brushRef="#br0">26268 4812 0,'0'-25'47,"-25"-24"-31,1 24-1,-26 0 1,-49-25-1,24 1 1,1-1 0,-25 1-1,49 49-15,-74-50 16,0 25 0,-25 25-1,25 0 1,0 0-1,-25 50 1,-74-1 0,74 51-1,100-76 1,-26 51 0,75-50-1,-25-1 1,-24 1-1,-26 75 1,1-1 0,0-25-1,24 1 1,-24-1 0,-26 50-1,76-50 1,-1 1-1,25-26 1,0 51 0,0 123-1,74 25 1,1-74 15,-26-75-15,26 25-1,-1-25 1,0 25 0,174 0-1,-99-74 1,50 49 0,-1 0-1,-49-74 1,99-25-1,25-25 1,-25-74 0,-74 49-1,-75-24 1,0-1 15,0-123-15,0 24-1,-24 26 1,-1-51 0,1 1-1,-1-75 1,-24 0 0,-1 0-1,-49 25 1,25 99-1,0 0 1,0-49 0,-25 99 15,0 24-15,-25 51-16,-25 24 15,25-25 1,-49 0-1,-50 25 1,-25-25 0,25 25-1,-25 25 1,-24 49 0,74-49-1,24 25 1,1-25-1,-26 24 1,51 26 0,-1-51-1,25-24 17,25 25-17,25 0 16,0-25-15,49 0-16</inkml:trace>
  <inkml:trace contextRef="#ctx0" brushRef="#br0" timeOffset="2599.54">11857 7268 0,'0'25'47,"24"-25"-32,274 49-15,173 26 16,274-75-16,1834-174 16,-1140 75-1,2554-199 17,-2529 397-17,-1191-49 1,-298-50-1,-49-25 1,-1-24 0,26-1-1,-1 25 32,50 0-31,-50 0-16</inkml:trace>
</inkml:ink>
</file>

<file path=ppt/ink/ink4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9-25T06:22:27.960"/>
    </inkml:context>
    <inkml:brush xml:id="br0">
      <inkml:brushProperty name="width" value="0.05292" units="cm"/>
      <inkml:brushProperty name="height" value="0.05292" units="cm"/>
      <inkml:brushProperty name="color" value="#00B050"/>
    </inkml:brush>
  </inkml:definitions>
  <inkml:trace contextRef="#ctx0" brushRef="#br0">5705 4564 0,'0'25'93,"0"0"-77,-25 49 0,25 0-1,-25-24 1,25-25 0,-24 25-1,-1-50 157,25 24 31,25-24-203,-1 0 0,1 0 16,50 0-1,-26 0 1,26 0 0,-50-24-1,-1 24 1,1 0 62,-25-25 31</inkml:trace>
  <inkml:trace contextRef="#ctx0" brushRef="#br0" timeOffset="799.13">5755 4614 0,'0'24'63,"24"26"-48,1 24-15,-25 1 16,25 49 0,-25-74-1,0 24 1,0-49 0,0 0-16,0-1 46,25 26-30,-25-25 0</inkml:trace>
  <inkml:trace contextRef="#ctx0" brushRef="#br0" timeOffset="2489.89">5928 6747 0,'0'49'141,"-24"-24"-126,-1 50-15,25-26 16,0 1 0,0 24 15,0-49-31,0 25 31,0-25-31,0-1 16,0 1-1,0 0 1,0 0 47,25-25-17,-1 0-14,1 0-17,25 0 1,-25-25 0,-1 0-1,1 25 1,0-25-1,-25 1 17,25 24-32,-25-25 15,0 0 1,0 0 0,0-24-1,0 24 1,0 0 31,-25 25 15,0 0-46,0 0-1,1 0 17,24 25-17,-50 0 1,50-1 15,-25-24-15,25 25-1,-25-25 1,25 25 0</inkml:trace>
  <inkml:trace contextRef="#ctx0" brushRef="#br0" timeOffset="4395.99">3175 7838 0,'0'-25'16,"0"1"140,25 24-93,0 0-48,-1 0 1,-24-25 0,75 25-1,-50 0 1,-1 0 15,1 49-31,0-49 16,-25 50-1,0 0 1,0-1 0,0-24-1,0 0 1,0 25-1,-50-26 1,1 26 0,-26 0-1,1-1 17,49-49-17,50 0 79,0 0-78,24 0-1,-24 0 1,25-49-1,24 24 1,1-50 0,-26 75-1,1-49 1,-25 49 15,-25-25 172</inkml:trace>
  <inkml:trace contextRef="#ctx0" brushRef="#br0" timeOffset="6286.25">7293 9798 0,'0'-25'47,"0"0"16,0 0-48,0 1 1,24 24-16,1 0 31,0 0-15,0 0-1,0 0 64,-1 0-79,-24 24 15,25 1 1,-25 0-1,0 0 32,0 0-47,0 24 16,0-24 0,-25-25 15,25 25-31,-24-25 15,48 0 126,1 0-141,0 0 16,0 25-1,24-1 1,-24 1 0,-25 0-1,25 25 1,0-25-1,-25-1 1,0 26 0,-25-25-16,0-25 15,0 0 1,1 0 0,-26 0-1,25 0 1,-24 0-16,-26-25 15,1-25 1,-1 1 0,51 24 15,-1 25-31,50-25 94,-1 25-79,1-50 1</inkml:trace>
  <inkml:trace contextRef="#ctx0" brushRef="#br0" timeOffset="7487.13">9699 6350 0,'0'50'47,"0"-1"-47,0-24 16,0 49-1,0 1 1,0-1 0,0 1-1,0-1 1,0-49 0,0 0 15,0 0-16,0-1 1,0-48 62,0-1-62,24-99-1,26 49-15</inkml:trace>
  <inkml:trace contextRef="#ctx0" brushRef="#br0" timeOffset="61605.81">13841 1712 0,'-25'24'62,"25"26"-46,0 0 0,-25-1-16,1-49 0,24 50 31,-25 24-15,-25 1-1,-24-26 1,24 26-1,50-51 1,50-24 125,-25 0-126,148 0 1,125 0 0,-25 0-1,-149-24 1,-149 24 93,0 0-93,-24-25-1</inkml:trace>
  <inkml:trace contextRef="#ctx0" brushRef="#br0" timeOffset="62408.34">14114 2034 0,'0'25'32,"0"24"-17,0 1-15,0 0 16,-25 24 0,25 0-1,0-24 1,0-25 124,0 24 48,-25-49-94,25-24-79,0-1-15</inkml:trace>
  <inkml:trace contextRef="#ctx0" brushRef="#br0" timeOffset="63579.34">14560 1811 0,'25'0'47,"0"25"-32,25-1-15,-1 26 16,50 49 0,1-24-1,-100-125 157,24-24-172,1-1 16,0-24 15,0-50-15,-25 99-1,0 26 157</inkml:trace>
  <inkml:trace contextRef="#ctx0" brushRef="#br0" timeOffset="64336.43">14461 1563 0,'25'0'16,"-25"24"-16,25 1 16,0 50-1,49-1 1,-24-24-16,-1 24 15,1-24 1</inkml:trace>
  <inkml:trace contextRef="#ctx0" brushRef="#br0" timeOffset="67352.59">13841 2133 0,'0'25'16,"0"0"0,74-25 30,75-99-46,199-149 16,-26 49 0,-198 125 15,-223 198 16,-124 124-32,-75-25 1,124-74 0,174-100-1,0-73 17,174-224-17,99 74 1,-174 100-1,-74 74 1,-75 74 31,-74 25-31,-50 50-1,125-124-15,49 0 16,25-25 15,49-124-15,149-50-1,-123 75 1</inkml:trace>
  <inkml:trace contextRef="#ctx0" brushRef="#br0" timeOffset="68035.03">16123 1662 0,'25'0'32,"24"25"-17,-24 24-15,25 1 16,49 74-1,-24 50 1,-1 24 0,-24-148-1,24-199 32,0-248-31,1 25-1,-26 49 1,-49 199 0,0 149 62,0 0-47,0 0 0,0 24-15</inkml:trace>
  <inkml:trace contextRef="#ctx0" brushRef="#br0" timeOffset="68468.33">17140 719 0,'0'25'31,"25"397"-15,-25-100 0,99 398-1,25-150 1,0-247-1,-124-274 1,0-74 31,-25-24-47,-24-50 16,-26-25 15,-123 24-16</inkml:trace>
  <inkml:trace contextRef="#ctx0" brushRef="#br0" timeOffset="68958.66">15528 1017 0,'0'149'15,"0"0"-15,25 74 16,49 174 0,0 74-1,-24-99 1,-50-223-16,0-99 15,0-26 1,25-24-16,0-49 63,173-150-48,-49 100 1</inkml:trace>
  <inkml:trace contextRef="#ctx0" brushRef="#br0" timeOffset="69474">18008 1587 0,'-25'0'0,"50"0"63,25 0-48,-25 0 48</inkml:trace>
  <inkml:trace contextRef="#ctx0" brushRef="#br0" timeOffset="69795.22">17835 1935 0,'24'0'16,"26"0"-16,-25 0 15,24 0 1,1-25-16,-25 0 16,0 0-1</inkml:trace>
  <inkml:trace contextRef="#ctx0" brushRef="#br0" timeOffset="70384.61">18802 1315 0,'0'24'31,"-50"100"-16,26-24 1,24-26-16,-75 25 16,26-24-1,49-50 1,49-25 62,50-25-78,174-25 16,-99 25-1,-100 25 1,-99-24 62,-49-1-78,24-50 16</inkml:trace>
  <inkml:trace contextRef="#ctx0" brushRef="#br0" timeOffset="70739.84">18926 1463 0,'0'25'63,"0"74"-63,0 1 16,0 24-1,25 0-15,24 124 16,1-50-1,-50-173 1,0 49 0,0-98 77,0-26-93,0-49 16</inkml:trace>
  <inkml:trace contextRef="#ctx0" brushRef="#br0" timeOffset="71458.85">17735 1687 0,'25'0'63,"0"0"-47,25-50-1,-1 25 1,-24 0-1,0 25-15,24 0 16,51-49 0,-76 49-1</inkml:trace>
  <inkml:trace contextRef="#ctx0" brushRef="#br0" timeOffset="72025.06">19844 1712 0,'25'0'31,"198"0"0,-99 0-31,49 0 16,1 0-1,-124 0 1,-75 0 15</inkml:trace>
  <inkml:trace contextRef="#ctx0" brushRef="#br0" timeOffset="72367.96">20117 2059 0,'24'0'16,"1"0"-1,50 0 1,-26-25 0,-24 25-16,25-50 15,-26 50 1</inkml:trace>
  <inkml:trace contextRef="#ctx0" brushRef="#br0" timeOffset="73617.32">21382 1563 0,'0'-25'78,"49"25"-63,-24 0 1,0 0-16,0 0 16,-1 25 15,-24-1-31,75 76 31,-100-51-15,-25 26-1,-24-1 1,49-49 0,25 0-1,50-25 32,-1 0-31,100 49-1,-49 26 1,-76-75 0,-24 25-1,-24 24 1,-26 26 15,0-75-31,1 24 16,-1 1-1,-74-25 1,50-49 0,-1-1-1,26-24 1,49-1 0,0 26-1,0 24 1,99 25 15</inkml:trace>
  <inkml:trace contextRef="#ctx0" brushRef="#br0" timeOffset="75766.36">22275 1960 0,'49'0'78,"-24"0"-62,25-75-1,-50 50 1,0-49 0,-25 24-1,25 26-15,-25 24 16,-49 0 0,-26 24-1,-24 51 1,0 24-1,75-25 1,49 1 15,74-1-15,25 1 0,75-51-1,99 1 1,49-25-1,75-74 1,-198-1 0,-199 26-1,0-1 1,-25-24 0,-25 49-16,25-25 15,1 26 1,-26 24-1,-24 0 1,-75 0 0,25 0-1,74 49 1,25 50 15,25-49-15,100 74-1,-26-74 1,0-1 0,75-74-1,-50-49 1,-24-50 0,-26-198-1,-49 148 1,-74-25-1,-25 26 1,24 74 0,51 99-1,24 24 32,0 224-16,74 25-15,-24-124-16,49-25 16,124 50-1,-74-100 1,-124-74 0,74-25-1,-25-74 1,1-99-1,-75 148 1,-25 1 0,0 24-16,0 0 15,-49 25 1,-25 99 0,49 25 15,50-49-16,0-51 17,25-24-32,0 0 15,99-124 1,-99 124 0,-1 50 15,51 49-31,74 224 15,-1 123 32,-148-421-31,-49 25 0,-1-50-16,-123-75 31,123 26-16,0-26 1,50 50 0,50-49-16,74-25 15,25-25 1,-50-25 0,-74 25-1,-50-25 1,-25 124-1,26 25 1,-26 0 0,0 0-16,50 50 15,0 24 17,0-24-32,25-1 31,25-24-16,24-25 1,-24-99 0,-50-25-1,0 25 1,0 74 0,0 50 30,74 49-30,50 50 0,-124-99-1,-25 0 63,1-25-62,-26 99 0,0-74-16</inkml:trace>
  <inkml:trace contextRef="#ctx0" brushRef="#br0" timeOffset="79341.64">15726 4862 0,'-25'0'15,"1"-25"1,-76 0-16,76 25 15,-51 0 1,26 0 0,-26 0-1,1 25 1,24 25 0,-74 24-1,50-24 1,49-26-1,25 1 1,0 25 15,0 24-31,0-24 16,0 24 15,25-24-15,24 24-1,26-24 1,-1 24 0,-49-49-1,24 49 1,26-49 0,-1 0-1,-24-25 1,24 0-1,-24 0 1,0-50 0,-1-24-1,26 0 1,-51 24 15,1 0-15,0-24-1,-25-25 1,25 49 0,-25 25-1,0-24 1,0-1 0,-25 25-1,0 25 32,-24-24-16,49-1-31,-25 25 16,-25 0 0,1-25-1,-26 0-15,26 25 31,24 0-15</inkml:trace>
  <inkml:trace contextRef="#ctx0" brushRef="#br0" timeOffset="80448.45">15602 5135 0,'-25'0'47,"1"-25"-32,-1 25 1,0 0-16,0 0 31,0 0-15,-24 0-1,-1 49-15,0 26 16,50-50 0,0 49-1,0-24 16,50 24-15,-25-24-16,0-50 16,24 24-1,-24-24 1,50-24 0,-26-26-1,-49 25 1,0-24-1,-25-1 1,-24 0 0,49 1-1,-25-1 1,25 25 0,25 75 77,0 0-77,24-1-16,26 26 31,24-1-15,-74-49-1,49-25-15,0 0 16,-24 0-16,0-25 16,-26-25-16,-24-24 15,0 49 1,-24 0 0,-1 25-1</inkml:trace>
  <inkml:trace contextRef="#ctx0" brushRef="#br0" timeOffset="85536.17">15503 5655 0,'25'25'31,"49"149"-15,-74-124 0,50 24-16,-25 50 15,24 50 1,-24-26 0,-25-24-1,25-24 1,-25 73-1,0-49 1,0 25 15,0-74-15,0 49 0,0-50-1,0 50 1,25 0-1,-1 25 1,-24 0 0,0-50-1,0 25 1,25 0 0,-25-99-1,0 24 1,25-49 31,-25 25-32,25 0 1,-25 0 0,0 0-1,0 24 1,25 26-1,-1-51 1,-24 1-16,0 25 16,0-1-1,0 1 1,25-25 0,-25 0-1,-25-25 204,1-25-203,-1 25 15,25-25-16,-25 25-15,0 0 16,0-25 0,1 25-1,-51 0 1,1 0 0,24 25-1,-24 25 1,-1-1-1,1 1 1,24-1 0,25-24-16,1 50 15,-1-26 1,25 1 15,-25 24-15,25-24-1,0 24 1,0 1 0,25-26-1,0 26 1,-1-1 0,26 25-1,0-49 1,24 0-1,-24 24 1,24 0 0,25 1-1,-24-50 1,-26-25 0,1 0-1,49-25 16,25 0-15,-25-49 0,-24-1-1,-26 26 1,26-1 0,-25-74-1,-1 74 1,-49-24-1,0 24 1,-25-24 0,-24 0-1,-1-1 1,-24 1 0,49 24-1,-25-49 1,25 24-1,-49 1 1,24 24 15,1 26-15,24-26 0,-25 25-1,-24 25 1,24-49-1,50 98 157,-24 26-172,-1-26 16</inkml:trace>
  <inkml:trace contextRef="#ctx0" brushRef="#br0" timeOffset="86993.14">15553 9029 0,'24'0'47,"-24"74"-31,50-24-1,-25 49-15,0-49 16,-1 99-16,-24-1 15,0-73 1,-24-50 15,-26-25-15,0 0 0,1-25-1,24-25 1,25-24-1,0 24 1,50-24 0,24 24-1,-24 25 1,24 25 0,25 25-1,-74 0 1,25 25-1,-26-1 1,1 1 0,-25-1 15,0-24-15,-25 0-1,1 0 1,-1 0-1,0-25 1,-25 0 0,1 0-1,-1 0 1,25 0 0,25 24 15,50-24 0</inkml:trace>
  <inkml:trace contextRef="#ctx0" brushRef="#br0" timeOffset="88117.19">15180 7069 0,'0'-24'46,"25"24"33,25 0-79,-1 0 15,-24 24 1,25 51-1,0-26 1,-50 51 15,-25-51-31,-25-24 16,0 49 0,26-49-1,-26 0 1,50 0-1,50-50 48,24-25-47,125-24-1,-51 0 1,-98 49-1,-25 25 1,-25-25 15,-25 25 47</inkml:trace>
  <inkml:trace contextRef="#ctx0" brushRef="#br0" timeOffset="93781.38">16396 9575 0,'0'0'0,"25"0"125,0 0-93,49 24-32,0-24 15,150 50 1,98 0-1,-24-50 1,24 24 0,1 1-1,247 0 1,-173-25 0,0 0-1,-99 0 1,-75 0-1,-74 0 1,-75 25 0,0-25-1,1 0 17</inkml:trace>
  <inkml:trace contextRef="#ctx0" brushRef="#br0" timeOffset="99272.55">20662 9252 0,'-25'0'0,"1"0"16,-1 25 0,0-25-1,-49 25 1,-1 0 0,26 24-1,-1 1 1,0-25-1,26 24 1,24-24 0,0 49-1,-25-24 17,25-25-17,0 24 1,0 1-16,0-25 15,0 99 1,25-75 0,24 26-1,1-25 1,-1-1 0,1 26-1,24-1 1,26 0-1,-51-49 1,-24-25 0,0 25-1,0 0-15,49 0 16,1-1 15,-26-24-15,1 0-1,-25 0 1,-1-49 0,100-50-1,-74 24 1,24 1 0,-24 24-1,0-24 1,-26-1-1,1 1 1,-25 49 0,0-25-16,0 1 31,0-26-31,0 26 16,-25 24 15,-24-49-16,-1-1 1,-24 1 0,-1 24-1,-24-49 1,50 49 0,-1 26-1,-24-1 1,24 0-1,25 25-15,-49-25 16,49 0 15,-50 25-15,51 0 0,-1 0-1,0 0 1,-49 25-1,24-25 1,0 0 0,1 25-1,24 0 1,25 0 0,0-1 46,25 1-46</inkml:trace>
  <inkml:trace contextRef="#ctx0" brushRef="#br0" timeOffset="101326.41">20637 9649 0,'-24'0'297,"-1"0"-266,0 0-31,0 0 16,25 25-16,-49 0 15,49-1 1,0 26 0,-25 49-1,25-74 1,25 74 0,-1-74-1,26 0 1,-25 0-1,0-25 17,-1 0-17,1-25 1,25-25 0,0 1-1,-50-26 1,0-123-1,-50 99 1,0 24 0,1 1-1,24 24 1,-25-24 0,50 49-1,0 0-15,-25 25 47,1 0 0,24 25 15,0 49-30,24 50-32,26-24 15,-50-26-15,50 0 16,-26 1 0,76 24-1,-51-25 1,1-49-1,0 0 1,24 0 0,25-25-1,-49 0 1,24-25 15,-74-25-31</inkml:trace>
  <inkml:trace contextRef="#ctx0" brushRef="#br0" timeOffset="103206.97">18008 9947 0,'50'0'109,"-25"24"-93,49-24 0,0 0-16,-49 0 15,0 0 1,-50 0 62,0 0-47,-24 25-15,-26 50 0,1 24-1,49-49 1,25-26-1,-25 26 1,25-25 0,25-50 109,25 0-125,-1-24 15,26-1 1,-1 50 0,-49 0-1,25 25 1,-26 49-1,-24 1 1,0 24 0,-74-25-1,0-24 1,-1-50 0,26 0 15,-26-25-16,50-25 1,1 26 0,24-1-1,24 0 1,26 25 0,-25 0-1,0 0-15,24 0 16,-24 50-1,0 24 1,0 100 0,-25-100-1,0 0 17,0-49-32,0 0 15,24-25 95,1-25-95,0 0-15</inkml:trace>
  <inkml:trace contextRef="#ctx0" brushRef="#br0" timeOffset="115379.61">19000 4688 0,'-24'0'16,"-51"25"-1,26 0-15,24-25 16,-25 49-1,1 1 1,-1 0 0,-24 49-1,-1 50 1,1-75 0,24 50-1,25 0 16,25-99-15,25 49 0,49 1-1,-49-51 1,50 51 0,-1-1-1,1 1 1,73 24-1,-73-99 1,-1 0 0,-49 0-1,25-25 1,24-24 0,0-26-1,1 1 1,-26 24-1,-49 25-15,25-24 32,0-26-17,-25 1 1,25 24 0,-25-24-1,0 24 1,0-24-1,-25 24 1,-25 1 0,-24-26-1,0 1 1,-1 24 0,26 1-1,24-1 1,-25 25 15,1-25-15,24 50-1,-25-24 1,25 24 0,1-25-1,-1 25 63,0 0-62,0 0-16</inkml:trace>
  <inkml:trace contextRef="#ctx0" brushRef="#br0" timeOffset="116556.51">18827 5209 0,'-25'0'31,"0"0"-15,-49 50-1,49-26 1,25 1-16,-25 50 16,25-26-1,0 1 1,0-1 15,25-24-15,-25 0-1,25 0 1,0-25 0,49 49-1,0-49 1,-49 0-1,25 0 1,-1 0 0,26-74-1,-26 0 1,1 24 0,0-74-1,24 25 16</inkml:trace>
  <inkml:trace contextRef="#ctx0" brushRef="#br0" timeOffset="118050.06">19199 5854 0,'0'50'78,"25"-1"-78,-1 26 15,76 123 1,-26 50 0,25 25-1,-49-149-15,24 74 16,-24-24 0,49 0-1,-74-26 1,49-24-1,-24 0 1,24-24 0,1-26 15,24 50-15,-25 0-1,1-49 1,-26-1-1,1 25 17,0-49-17,-50-25 17,0-1-17,24 1 16,-24 0-31,0 0 16,25 24-16,0 1 16,0 24 15,0-74-15,-1 50-1,-24-25 1,25 0-1,-25-1 1,50 26 15,-50-25-31,25 0 16,-25 0 0</inkml:trace>
  <inkml:trace contextRef="#ctx0" brushRef="#br0" timeOffset="119126.86">20315 6598 0,'0'25'63,"50"173"-48,-1-123-15,-24-1 0,25-49 16,-26 25-1,-24-26 17,0 1-32,0 0 15,0 0 126,0 0-125,0-1-1,25 1 32,-25 0-31,0 0-16,25-25 15,-25-25 79,0 0-78</inkml:trace>
  <inkml:trace contextRef="#ctx0" brushRef="#br0" timeOffset="123059.28">24036 7144 0,'0'-25'797,"25"0"-516,-25 0-265,0 1 0</inkml:trace>
  <inkml:trace contextRef="#ctx0" brushRef="#br0" timeOffset="124730.01">24135 7193 0,'0'25'32,"0"0"-17,50 49-15,-26 26 16,100 148-1,-124-199 1,0-24 0,0-99 62,-24-75-78,-1 25 15,0-25-15,25 50 16,0 74 0,0-25-16,25 50 15,0 0 1,-1 0 0,76 50-1,-26 49 1,-24 0-1,-26-74 1,-24-149 62,0-25-62,-24 1-1,24 123-15,24 25 32,1 0-17,0 0 1,49 74-16,-24-24 16,24 123-1,-49-98 1,0-1-1,0-49 1</inkml:trace>
  <inkml:trace contextRef="#ctx0" brushRef="#br0" timeOffset="125285.38">25152 6821 0,'0'0'0,"-25"0"16,-49 25-1,74 0 1,0 0 0,0 0-16,0-1 31,49 1-15,-24 0-16,50 49 15,-26-24 1,-24 0-1,-25-1 1,0-24 0,-50 25-1,26-26 17,-26-24-17,0 0 1,26 0-1,-1 0 1,25-49 0,25-75-1,24 99-15</inkml:trace>
  <inkml:trace contextRef="#ctx0" brushRef="#br0" timeOffset="125635.61">25276 6598 0,'25'0'46,"0"0"-46,24 74 16,-24 75-16,74 75 16,-24-76-1,-26-73 1,-24-50 0,-50-25 46,25-50-46</inkml:trace>
  <inkml:trace contextRef="#ctx0" brushRef="#br0" timeOffset="125954.83">25301 7020 0,'0'-25'46,"25"25"-30,24-25-16,50-49 16,-24 24-16,-26 0 15,-24 26 17</inkml:trace>
  <inkml:trace contextRef="#ctx0" brushRef="#br0" timeOffset="126303.48">25673 6945 0,'25'0'16,"-25"25"-16,24-25 47,26 0-32,-25-25 1,49 1-1,-24-26-15,-25 0 16,0 50 31,-25 25-47</inkml:trace>
  <inkml:trace contextRef="#ctx0" brushRef="#br0" timeOffset="126554.65">25995 7119 0,'25'0'31,"0"0"0,0 0-31,0-50 16,24 1-1,-24-1 1,49 1 0</inkml:trace>
  <inkml:trace contextRef="#ctx0" brushRef="#br0" timeOffset="127086.01">26367 6176 0,'0'75'47,"25"49"-47,0-25 16,25 124 0,74 50-1,-75-198 1,1-26-1,-1-49 1,-24 0-16,50-74 31,-75-25-15,0 74 0,-50 0-1,25 0 1,-24 25-1,24 0 1,0 50 0,-25-25-1,26 49 1,24 0 0,-25-74-1,25 25 1</inkml:trace>
  <inkml:trace contextRef="#ctx0" brushRef="#br0" timeOffset="127756.74">22771 6573 0,'25'0'32,"-1"99"-17,76 274 1,-1-26-1,0-99 1,0-99 0,-99-174 93,-25-50-109,25 1 16</inkml:trace>
  <inkml:trace contextRef="#ctx0" brushRef="#br0" timeOffset="129712.81">22622 6672 0,'25'0'31,"74"-24"-15,75-26-16,123-24 0,75 24 16,1513-198-1,-595 50 17,-322 24-17,-497 25 1,-297 75-1,-174 49 1,0-25 0,-25 50 46,0 0-46,25 25-1,-25 0 1,0 24 0,25 1-1,75 446 1,-26-322 0,51 123-1,-1 1 1,0 0-1,0-1 1,-24-123 0,-26-75-1,-49-49 1,0-25 0,-25-1 77,1-24-77,-51 50 0,-247 74-1,-298 25 1,-298 0-1,-49-25 1,222 25 0,572-50-1,123-74 1,50-1 0,-25-24 15,1 0-31,-51 0 15,-123 25 1,-150 25 0,299-50 15,24 0 63,0 0-79,0 0-15,1 0 78,-1 0 32,0 0-95,0 0 17,25-25-32,-74-49 15,49 49 1,-124-99 0,75-25-1,-26-49 1,51 98-1,49 51-15,-75-26 16,51 26 0,-1 24 15,25-25-31,0-24 31,0 24-15,-25 1-1,25 24 1,0-25 0,0 1-1,-25 24 1,0 0 0,1 25 93,24-25-109,0 0 47,49 1-47</inkml:trace>
  <inkml:trace contextRef="#ctx0" brushRef="#br0" timeOffset="130716.67">26913 7417 0,'50'0'78,"-26"-50"-62,26 25-1,-25-24-15,49-51 16,-49 51-1,25-1 1,-75 75 47,0 25-48,0-1 1,1 26-16</inkml:trace>
  <inkml:trace contextRef="#ctx0" brushRef="#br0" timeOffset="130969.43">27012 7516 0,'0'-25'31,"50"-49"-15,0-1 0,24-49-1,-49 75 1,0-1 0,-1 25 15</inkml:trace>
  <inkml:trace contextRef="#ctx0" brushRef="#br0" timeOffset="138566.14">21481 1290 0,'-50'0'16,"-24"0"-1,-149 0 1,49 0-1,25 25 1,75-1 0,-26 51-1,1-1 1,-25 75 15,99-74-15,1-26-1,24 26 1,24 24 0,51 50-1,-1 74 1,25-25 0,1-74-1,24-24 1,-50-76-1,-49 1 1,99 0 0,-50-25-1,100-50 1,-25-49 0,-25 25-1,-25-26 16,-24-123-15,-26 0 0,-24 149-16,-25-100 15,0 75 1,25 24 0,-25 1-1,0-25 1,0 49-1,0 25 1,0 0-16,-50-24 16,25 24-1,-49 0 1,24 0 15,1 25-15,24-24-1,0 24 1,0 0 0,0 0-1,1 0 1,24 49 0,0-24-16</inkml:trace>
</inkml:ink>
</file>

<file path=ppt/ink/ink4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9-25T06:25:07.010"/>
    </inkml:context>
    <inkml:brush xml:id="br0">
      <inkml:brushProperty name="width" value="0.05292" units="cm"/>
      <inkml:brushProperty name="height" value="0.05292" units="cm"/>
      <inkml:brushProperty name="color" value="#00B050"/>
    </inkml:brush>
  </inkml:definitions>
  <inkml:trace contextRef="#ctx0" brushRef="#br0">5507 12551 0,'-25'-25'15,"0"25"17,25-24-17,-50 24-15,1-50 16,-50-24 0,24 49-1,26 0 1,-26-25-1,-24 50 1,25 0 0,-26 0 15,1 0-15,-75 25-1,50 50 1,50-26-1,0 1 1,-1-1 0,1 51-1,-25-1 1,24-25 0,1 1-1,-1-1 1,26 75-1,24-50 1,0-24 0,0-26 15,25 1-31,0-25 16,0 24-1,0 1-15,0-1 16,25 26-1,0-1 1,49 1 0,1-1-1,-1-24 1,-24 24 0,74 0-1,-50-49 1,75-25-1,74-25 1,0-24 0,-74 24-1,-25 25 17,0-99-17,-49 24 1,49 1-1,-50 0 1,-24-1 0,24 1-1,1-25 1,24-25 0,-74 74-1,74-74 1,-74 25 15,24 24-31,1 1 0,-50-25 31,0 24-15,0 50 0,-25-74-1,-24 25 1,-26-1-1,25 26 1,-24-1 0,24 25-1,1 1 1,-1-1 0,-49 0-1,25 25 1,-1 0-1,26 50 1,-26-50 0,1 49 15,24-49-15,1 50-1,-26-25 1,75-1-1,0 1 64</inkml:trace>
  <inkml:trace contextRef="#ctx0" brushRef="#br0" timeOffset="9500.23">8434 15528 0,'49'0'31,"-24"0"-15,74 0-1,-24-25 1,123-25 15,149-49-31,50 0 31,25 49-15,-25 50 0,-75 0-1,-24 0 1,-149 25-16,49-25 16,-99 0-1,-49 0 1,0 0-1,24 25 1,0-25 0,50 0-1,75 0 17,-125 0-17,1 0 1,-1 0-1,1 0 1,-26 0 0,26 0-1,49 0 1,24 0 0,26 0-1,-25 0 1,-75 0-1,1 0 1,-50 0 0,49 0-1,0 0 1,1 0 15,-50 0-15,24 0-1,-24 0 1,0 0 0,0 0-1,-1 0 79,1 0-78,25 0-16,-25 0 15,74 0 1,372 0 15,-74-25-15,-199 25-1,1 0-15,148 0 16,-74 74 0,0-24-1,74-25 1,50-25 0,149 0-1,-273 0 1,-125 25-1,-98-25 1,0 0 0,24 0-1,-24 0 1,49 0 15,-25 0-15,-24 0-1,24 25 1,50-25 0,0 0-1,75-25 1,-150 25 0,100 0-1,298 0 1,-75 0-1,25 0 1,-100 0 0,-49 0-1,-173 0 1,-1 0 15,-49 0-31,74 0 16,25 0-1,-49 0 1,24 0 0,-50 0-1,-24 0 1,0 0 0,25 25-1,24-25 1,25 0-1,-49 0 1,-25 0 0,24 0 109,51 0-110,48 0-15,26 24 16</inkml:trace>
</inkml:ink>
</file>

<file path=ppt/ink/ink4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9-25T06:49:56.199"/>
    </inkml:context>
    <inkml:brush xml:id="br0">
      <inkml:brushProperty name="width" value="0.05292" units="cm"/>
      <inkml:brushProperty name="height" value="0.05292" units="cm"/>
    </inkml:brush>
  </inkml:definitions>
  <inkml:trace contextRef="#ctx0" brushRef="#br0">6028 2456 0,'124'24'47,"74"-24"-47,50 0 15,99-24 1,447-51-16,0 50 31,-472 25-31,373 0 16,173 75-1,50-26 1,-373 1 0,-396-50-1,-149-25 16,0-24-15,-25 49 0,1-25 31,24 0-32,0 0 1,0 0-1</inkml:trace>
  <inkml:trace contextRef="#ctx0" brushRef="#br0" timeOffset="1022.1">15553 1935 0,'0'25'32,"49"-1"-17,26 1 1,197 25 0,200-25-1,123-50 1,-124-25-1,-198-24 1,-174 74 0</inkml:trace>
  <inkml:trace contextRef="#ctx0" brushRef="#br0" timeOffset="22161.73">3001 13618 0,'25'25'16,"0"-1"-1,124 51 1,124-1-1,198 1 1,-124-75-16,720-25 16,545-124-1,298-25 1,-248 26 0,-546 98-1,-496 25 1,-446 25-1,-149 0 1</inkml:trace>
  <inkml:trace contextRef="#ctx0" brushRef="#br0" timeOffset="23522.32">25003 12154 0,'-25'0'110,"1"0"-110</inkml:trace>
  <inkml:trace contextRef="#ctx0" brushRef="#br0" timeOffset="24191.47">20637 11931 0,'-24'25'31,"-26"0"-15,25-1 0,0 26-1,50-25-15,25 0 16,372 148 0,-75-98-1,50-26 1,74-24-1,224-50 1,24-99 0,-74 50 15,-397 74-31,25 0 16,-249 0-1</inkml:trace>
</inkml:ink>
</file>

<file path=ppt/ink/ink4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9-25T06:49:31.366"/>
    </inkml:context>
    <inkml:brush xml:id="br0">
      <inkml:brushProperty name="width" value="0.05292" units="cm"/>
      <inkml:brushProperty name="height" value="0.05292" units="cm"/>
    </inkml:brush>
  </inkml:definitions>
  <inkml:trace contextRef="#ctx0" brushRef="#br0">3076 7590 0,'-25'0'0,"0"0"15,-24 0 1,-26 0 0,1 0-1,-1 50 1,1 24 0,-1-24-1,51-25 1,24-1-1,24 51 17,1-1-17,25-24 1,74 148 0,-99-148-1,24 0-15,26 24 16,-1 25-1,-49-24 1,0-51 0,-75 51-1,1-26-15,-1-24 16,-74 50 0,25-26-16,-1-24 31,76-25-31,24-25 47,0 0-32,24 50 48,1 99-48,25 25-15,-25 50 16,-25 222 0,-100-49-1,-24 75 1,124-398 0,0 51 15,0-51-31,0-24 31,0 0-15,0 0 31,0-1-47,50 26 15,-50-25 1,25-25 46,0 0-46,-1 0-16,26 25 16,99-50-1,99-223 1,-149-50-1,0-24 17,-74 148-32,0 0 15,-25-148-15</inkml:trace>
  <inkml:trace contextRef="#ctx0" brushRef="#br0" timeOffset="3665.87">2729 7640 0,'0'25'31,"0"-1"-15,49-24 0,26 0-1,98 0 1,75 25 0,50 50-1,24-51 1,-123-24-1,98-49-15,646-125 32,-422 174-17,-149 0 1,-149 0 0,-148 0-1,24 0 1,149 0-1,-124 0-15,25 0 16,24 0-16,150 25 16,-26 49-1,-48 1 1,-26-50 0,74-25 15,-173-25-31,50 0 0,198 0 31,-149 25-15,-24 25-1,74-25 1,24 25 0,75-50-1,0 0 1,-49-24-1,-25-1 1,123-49 0,-148 49-1,-50 50 1,25 0 0,25 0 15,25 0-16,-25 0 1,99 0 0,-199 0-16,-24 25 15,422 74 1,-174-74 0,0-25-1,-1 0 1,1 0-1,0 0 1,25 0 0,148 25-1,-272-25 1,25 0 0,-51-25-1,1 0 1,25 25 15,49-25-15,75-74-1,-25 25 1,223-75 0,-223 99-1,24-24 1,-24 24-1,0 26 1,74-26 0,274-99-1,-274 75 1,-25-1 0,-74 50 15,0 1-31,50 24 31,49-25-15,1-25-1,-100 25 1,-25-24 0,-248 49-1,-24 0 1,24 0-1,-25 25 1,150-25 0,48 74-1,-148-74-15,174 74 16,-199-24 0,-24-50-1,-1 50 1,1-1-1,24-24 17,-50 0-17,1 0 1,-25-25-16,24 25 16,75 49-1,0 0 1,-49 1-1,-1 24 1,1 124 0,49 50-1,0 25 1,-25-50 0,0 124-1,-99-124 1,0-25 15,0 50-15,0-199-1,0 1 1,0 24 0,0-49-1,0 24 1,0-49-1,-25-25 17,1 0 77,-1 0-109,-25 0 16,-24 0-1,-50 25-15,-248 49 16,-298-74 0,-273 0-1,-173 99 1,99 1-1,397-26 1,124-49 0,-199 49-1,1-49 1,-75 25 0,-124 49-1,50-25 1,173-49-1,0 25 17,-173-26-17,223-24 1,-75 0 0,-74 0-1,0-74 1,-273-50-1,670 50 1,-372-1 0,-422 75-1,273-25 1,224 1 0,24 24-1,0 49 1,0-24 15,-99 25-15,99-50-1,-99-25 1,421-25 0,50 25-1,125 25 1,24 0-1,24 0 1,51 0 0,-199 25-1,0 25 1,-25-1 0,25-24-1,-25-25 1,124 0 15,-74 0-15,148 0-1,-123 0 1,-149 0 0,173 0-1,25 0 1,0 0-1,75 0 1,0 0 0,49 0 77,0 0-77,0 0 0,0 0 46,1 25-62,-76-25 16,-172 74-1,48-49 1,175-25 0,98 0 15,50 0-15,26-25-1</inkml:trace>
  <inkml:trace contextRef="#ctx0" brushRef="#br0" timeOffset="14911.38">17562 14263 0,'-25'24'16,"25"26"-1,0 25-15,-25 73 16,25-24-1,0-49 1,0-1 0,0 1-1,0-1 1,0-24 0,-25 24-1,25-24 1,-25 24-1,25-49 1,0 0 0</inkml:trace>
  <inkml:trace contextRef="#ctx0" brushRef="#br0" timeOffset="15816.83">18430 14287 0,'0'25'31,"0"50"-15,25 98-1,-25 51 1,0-51-1,-25-98 1,0-26 0,25 1-16,0-1 15,0-24 63</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9-07T03:33:05.208"/>
    </inkml:context>
    <inkml:brush xml:id="br0">
      <inkml:brushProperty name="width" value="0.05292" units="cm"/>
      <inkml:brushProperty name="height" value="0.05292" units="cm"/>
      <inkml:brushProperty name="color" value="#FF0000"/>
    </inkml:brush>
  </inkml:definitions>
  <inkml:trace contextRef="#ctx0" brushRef="#br0">5184 5482 0,'-25'0'94,"-24"0"-78,-1 0-1,25 0 1,-74 25 0,74 24-1,-24-49 1,-26 50 0,26-25-1,-26 24 1,26-24-16,-1 0 15,25 24 1,-49 1 0,-25 124-1,-75 74 1,174-223 15,-25 24-15,25 1-1,-25 49 1,25-74 0,-24 49-1,24 1 1,0-26 0,0 26-1,0-51 1,0 1 15,24 25 0,1-25-15,25 0 0,-1-25-1,1 24 1,0 1-1,-26 0 1,76-25 0,-26 0-1,-49 0 1,0 0 0,49 0-16,0 0 15,125-50 1,-50-24-1,198-174 1,-248 149 0,-49 24-1,-25 75 17,24-49-17,-49-1 16,25 50-15,-25-50 0,50 26-1,-50-26 1,0 0 0,24-24-16,-24 0 15,0-1 1,-49 26-1,-50-51 1,24 51 0,50 49-1,-24-50 1,-50 0 0,74 50-1,0-24 1,0 24 15,-24 0-31,49-25 16,-25 25-1,0 0 17,25-25-17,-25 25 1,0 0 15,1-25 32,-1 25-48,-25 0 16</inkml:trace>
  <inkml:trace contextRef="#ctx0" brushRef="#br0" timeOffset="3216.08">2108 9649 0,'0'-25'16,"-24"25"31,-26 0-16,25 0-15,-24 0-1,-1 25 1,0-25 0,26 0-1,24 25 1,-25-25-16,0 25 31,25-1-15,-50 51-1,26-26-15,-1-24 16,0 0 0,25 25-1,-50 24 1,50-24-1,0-1 1,0 1 15,0 0-15,0 49 0,0-74-1,0-1 1,0 26-1,25-50-15,-25 25 16,25 0 15,0 49-15,24-49 0,-49 0-1,25-25 1,25 49-1,-1-24 1,-24 0 0,0 0-1,49-1-15,-49-24 32,25 0-17,-1 25 1,51-25-1,-76 0 1,1 0 0,0 0-1,0 0 1,0 0 15,-25-25-15,49-24-1,1 49 1,-50-50 0,25-24-1,49-149-15,-49 148 16,0 50 0,-25-24-1,0-1 1,0 25 15,0-24-15,0 24-1,0-99 1,0 74 0,0 25-1,0 1 16,0-1 1,-25 25 15,0-25-32,-25 25 1,26-25-1,-1 25 1,0-25 0,-25 25-1,1 0 1,-1 0 0,25 0 15,1 0 16,-1 0-32,0 0 17,0 0-17</inkml:trace>
  <inkml:trace contextRef="#ctx0" brushRef="#br0" timeOffset="5400.15">6548 10145 0,'0'-49'31,"0"24"63,-49 25 93,-50 0-171,-100 0-1,150 0-15,-1 0 32,0 25-17,26-25 1,-26 49-1,0 1 1,1-1 0,24 1-1,0 24 1,-25 75 0,26-124-1,24 25 1,0-1-1,0 224 1,0-223 0,0-26-1,0 1 1,24 0-16,26 25 31,0 24-15,99 50-1,-149-49 17,49-75-17,1 24 1,-25 1-16,24 0 16,-24-25-1,25 25 1,49 0-1,-50-25 1,-24 0 0,0 0-1,173 0 1,-148-25 0,-25 25 15,24-25-16,26-49 1,24-175 0,-49 101-1,-25 123 1,-25-25-16,0 1 16,24 24-1,1-223 1,-25-25-1,0 248 1,0-24 0,0 24 15,0-25 0,-25 50-15,-49-49-1,0 24 1,-75-25 0,74 25-1,75 0 1,-25 25-16,1 0 47,-1 0 31,0 0 0</inkml:trace>
  <inkml:trace contextRef="#ctx0" brushRef="#br0" timeOffset="7824.2">3621 13022 0,'-24'0'78,"-1"25"-63,-25 0 1,25 0 0,25 0-1,0-1 1,0 1-1,-49 75 17,49-76-17,0 1 1,0 25 0,25 24-1,-1 1 1,26 24-1,-25-50 1,74 51 0,-24-100-1,98 74 1,-98-49 0,-26-25-16,-24 49 15,0-49 1,49 0 15,-49 0-15,0 0-1,24 0 1,26 0 0,24 0-1,-49 0 1,-26-49-1,26 24 1,-25 0 0,-25 0 15,0-24-15,0-50-1,0-50 1,0-25-1,0 125 1,0 24 15,0 0-15,-25-25 15,-25-24-15,1 24-1,24 50 1,0-25 0,-24-24 15,24 49-15,-50-25 15,51 0-16,-1 25 1,-25 0-16,1 0 16,-1 0-1,25 0 1,-24 0 0,24 0 15,0 0 0,0 25 16,0-25-31,-24 25 15,-1 0-16,25-1-15,1-24 32</inkml:trace>
  <inkml:trace contextRef="#ctx0" brushRef="#br0" timeOffset="9932.7">1166 15354 0,'0'50'188,"0"-1"-173,-75 125 1,75-100-16,0-49 16,0 0-1,0 0 1,0 0 0,0 24-1,0 1 16,0-25-31,25 24 16,25 1 0,-25-25-1,24-1 17,-24-24-17,-25 25 1,25-25-1,0 25 1,24 0 0,26 0-16,123-1 15,125 26 1,-199-50 15,-75 0-31,-24 0 16,25 0-1,-1 0 1,1 0 0,-25 0 15,-1 0-15,1 0-1,25-25-15,-25-24 16,-1-1-1,51-99 1,-50 0 0,-25 100-1,0 24 17,0 0-17,0 0 16,-25-24 1,-50 49-17,-98-75 1,-26-24 0,100 50-1,50-1 1,-26 50-1,1-25 1,-75 0 0,124 25-1,0-25 1,0 25 0,1 0-16,-1 0 15,-25-24 16,25 24 1,1 0-17,-1 0 32,0 0-16,25 24 16,-25 1-15,0-25-17</inkml:trace>
  <inkml:trace contextRef="#ctx0" brushRef="#br0" timeOffset="12347.5">6152 15776 0,'-25'0'125,"0"0"-109,-25 0-1,1 0 1,24 0 0,0 0-1,-74 74 1,49-24 0,25-1-1,1-24 1,24 25-1,-25-25 1,0-1 0,25 26-1,0 0 1,0-26 0,0 1-1,0 0 1,0 25-1,0-1 1,0-24 15,0 25-15,25-1 15,0-24-31,-1 0 16,1-25-1,0 25 17,0-25-32,0 0 31,-25 25-15,49-1-1,1-24 1,0 25-16,24-25 15,0 25 1,-49-25 0,25 0-1,-25 0 17,-1 0-17,26 0 16,0-25-15,24 0 0,100-49-1,-50 0-15,-100 49 16,1 25 15,-25-50-15,0 25-1,0-24 1,25-1 0,-25-24-1,0 24 1,0 25 31,-25 25 0,25-25-32,0 1 17,-25 24-17,1-25 1,-1 25-1,-50-50 1,26 25 0,24-24-1,0 49 1,-49-50 0,49 50-1,-49-25 1,24 25-1,50-24 1,-25 24 0,0 0 62,1 0-63,-1 0 48,0 0-16</inkml:trace>
  <inkml:trace contextRef="#ctx0" brushRef="#br0" timeOffset="15245.9">10939 6474 0,'-25'0'109,"0"0"-78,-24 25-15,-199 223 0,124-149-1,74-74 1,0 0 0,26 0-1,-26 24 16,25 1-15,0 49 0,1 75-1,24-1 1,0-148 0,0 0-1,0 24 1,0-24-1,0 0 1,0 0 0,24 24-1,-24 1 1,0-25 0,50 0-1,24 49-15,-24-24 16,0-1-1,123 26 17,-74-75-17,-74 0 1,0 0 15,25 0-15,49 0-1,-50 0 1,75-50 0,-49 25-1,-50-24 1,0 49 0,-25-25-1,49 0-15,-24-25 16,0 26-1,0-1 1,49-50 15,-74 51-15,0-1 15,25 25-31,24-223 16,-24-75-1,-25 100 1,0 148 0,0 25-1,0 0 17,-49 0-17,24-24 1,0 24-1,-49-49 1,-50-1 15,99 26-15,0 24 0,0 25 15,0 0 16,0 0 62,1 0-78</inkml:trace>
  <inkml:trace contextRef="#ctx0" brushRef="#br0" timeOffset="18437.99">10170 14039 0,'-25'0'93,"0"0"-93,1 0 32,-51 0-17,-123 75-15,173-50 31,0-1-31,0 1 32,0 50-32,1-1 15,-76 125 1,76-51 0,24-73-1,-25-50 1,25 99 15,0-75-15,0 150-1,0-150 1,0-24 0,25 25-16,-1-26 31,-24 1-16,50 50 17,0-75-17,-1 25 1,125 24 0,-75-24-1,-74 0 1,25-25-1,-1 0 1,-24 0 0,25 0-1,-1 0 1,125-25 0,-149 0-1,49 0 1,-49 25-1,49-49 1,-74 24 0,0 0 15,25 25-15,0-25-1,-25 0 1,25-24-1,-25-1 1,24 25-16,-24 1 16,0-1-1,0 0 17,0 0-1,0 0-16,-24 1-15,24-1 32,-25 0-17,0-25 1,-25-49 0,-24-25-1,-50-25 1,50 100-1,-1 24 1,50-25 0,-24 50-1,-1-24 1,50-1 0,-25 25-1,-24-25 32,24 0-31,0 0 46</inkml:trace>
  <inkml:trace contextRef="#ctx0" brushRef="#br0" timeOffset="20806.05">14015 10864 0,'-25'0'16,"0"0"46,0 0-30,0 0-17,-24 0 1,-1 0-1,1 0 1,24 25 0,0-25-1,0 25 17,25 0-17,-25 0 1,1 24-1,-1-24 1,0 49-16,0 26 16,0-26-1,25-49 1,-24 124 15,24-124-15,0-1 15,0 1-31,0 0 16,24 25-1,1-26 1,99 249 0,-99-248-1,0 0 1,24 0-1,26 24 1,-26-49 15,1 25-15,-25-25 0,49 25-1,1-25 1,-1 0-1,0 0 1,-49 0 0,25-25-1,-25 0 1,49-49 0,-24 24-16,49-49 15,25-25 16,-74 74-15,24-24 0,-49 74-1,-25-25 1,25-24 0,-25 24 15,0-25-16,0-24 1,0 49 0,0-25-1,-25 26 1,0-26-16,0 25 31,0 25-15,-49-50-1,49 1 17,0 49-17,1 0 1,-51-75 0,50 51-1,-24 24 1,-26-25-1,1 25-15,24 0 16,25 0 0,1 0-1,-76 0 1,51 0 0,24 0 15,0 0-16,0 0 32,-24 0-47,-1 25 16,25-25 15,1 0-15</inkml:trace>
  <inkml:trace contextRef="#ctx0" brushRef="#br0" timeOffset="21773.6">14263 5829 0,'-75'-223'234,"-74"-100"-234,75 150 16,74 148 0,-25-25-1,0 50 1,25-24-16,0-51 16,-24-24-1,-1 49 1,25 1-1,0 24 1,0 0 15,0-25 1,0-24-17,49 0 1,75-75-16,0 25 31</inkml:trace>
  <inkml:trace contextRef="#ctx0" brushRef="#br0" timeOffset="26471.09">14089 4266 0,'0'25'16,"-25"-25"0,0 50-1,25-1 1,-49-24-1,49 0 1,-25-25 0,25 25-1,0 0 17,0-1 30,0 1-62,0 0 16,0 0-1,0 0 1,0 49 0,25-24-1,-25-26 16,25-24-15,-25 50-16,24 0 16,26-25-1,-50 24 1,25 1 0,0-1-1,-25-24 1,24 0-1,-24 0 1,25 0 0,25 24-1,-50-24 17,25-25-17,-25 25 1,24 0-16,26-25 31,25 49-15,346 75-1,-371-99 1,24 0 0,1-25-1,-26 0 235,125-124-219,74-124-15,-99 149 0,-100 74-1,-24-25 1,0 25 0,-25 1-1,0-1 1,25-25-1,0 0 1,-25-24 0,0 24-1,0 26 1,0-1 0,0 0-16,-25 0 15,0-24 1,0 49-1,-24-50 1,-1 50 0,25-25-1,-24 0 17,-26 25-17,50-24 1,-24 24-1,-26-25 1,26 25 0,-1-25-1,0 0 1,26 25 0,-1 0-1,0-25 1,-74 1 15,24 24-15,51 0-1,-1-25 1,0 25 0,0 0 15,25-25-16,-49 25 1,-1 0 31,25 0-47,-24 0 16,-1 0-1,25 0 1,0 0-1,1 0 1,-1 0 0,0 0 15,0 25-15,0-25-1,-24 25 1,-1-1-1,0 1 1,26-25 0,-1 0-1,0 0 32</inkml:trace>
  <inkml:trace contextRef="#ctx0" brushRef="#br0" timeOffset="28959.16">4291 6846 0,'0'25'31,"-25"0"47,1 24-62,-125 150 0,-99 173-16,49-25 15,100-173 1,99-149 0,-50 49-1,-49 100 1,-50 24-1,25 0 1,-24 125 0,123-298-16,0 0 15,-25 74 1,-74 50 0,-49 24-1,98-24 1,-24 0-1,74-124 1,25-1 31,-25-24-16,25 25-15,0 0 46</inkml:trace>
  <inkml:trace contextRef="#ctx0" brushRef="#br0" timeOffset="31351.21">4490 7069 0,'0'50'78,"99"124"-62,0 98-1,50 26-15,-124-273 16,0 0 0,24 49-1,75 75 1,-25-25 0,-74-74-1,74 98 1,-49 150-1,0-273 1,-26 0 0,-24-1 15,0 1-15,25 25-1,0-1 1,49 373-1,-74-397 1,0 0 0,25-25-1,-25 25-15,25-1 32,0 1-17,0-25 1,-25 50-16,49-1 15,-49-24 1,50 0 0,-25 25 31,-1-50-32,-24 24 1,25 1 46,-25 0-46,0 0 0,25 0 30,-25-1-14,0 1-32,25 0 15,-25 0 17,25-25-17,-25 25 1,0-1-1,0 1 1,0 0 47,0 0-32,25-25-16,-25 25 17,24-25 61</inkml:trace>
  <inkml:trace contextRef="#ctx0" brushRef="#br0" timeOffset="34117.94">1885 10790 0,'25'0'31,"0"0"-16,-25 50 1,49-26 0,-24 26-1,223 223 1,-124-75 0,50 50-1,-100-74 1,199 74-1,-223-174 1,-50-49 0,49 50-1,26 123 1,-50-148 0,-1-25-1,26-1 1,49 51-1,-74-50 1,-25 24 0,50-24-1,-50 0 1,24 0 46,1-1 63,-25 51-109,25-26-16,0-24 16,-25 25-1,25-50 17,-1 0 108</inkml:trace>
  <inkml:trace contextRef="#ctx0" brushRef="#br0" timeOffset="36398">4688 13271 0,'25'-50'110,"49"0"-95,50-99 1,50-24 0,-50 49-16,0 25 15,-74 49 1,24 0 0,25-123-1,149-249 16,-74 273-15,-50 100 0,-50-26-1,-49 75 17,-25-25 14,25 25 48,0 0-63,-25-24 16,25 24 31,-25-25 16,24 25-78,-24-25-1,25 25 64,-25-25-64,25 25 1</inkml:trace>
  <inkml:trace contextRef="#ctx0" brushRef="#br0" timeOffset="39070.07">1860 15354 0,'50'0'125,"198"-198"-125,0-26 15,-50 51 1,1 24 0,-100 25-1,-74 74 1,0 1-1,49 49 1,-49-25 0,49 0-1,-74 0 1,25 25 0,0-49-1,0 49 1,0-50-1,-1 25 1,-24-24 0,50 24-1,-50 0 1,25 25 0,-25-25 62,25 25-63,-25-25 17,24 1-1,1 24-16,0-25 17,0 25-1,-25-25 16,25 25-16,-25-25 0,24 0-31,76-24 16,-51-1 0,-24 1-1,25 24 1</inkml:trace>
  <inkml:trace contextRef="#ctx0" brushRef="#br0" timeOffset="40862.14">4564 13841 0,'0'0'0,"0"50"47,25 49-47,74 99 16,-74-148-1,0-25 1,-25 24 0,74 26-1,50 173 1,-74-124 0,-1 25-1,1-50 1,-25 0-1,24 25 1,51 25 0,24 99-1,-100-198 1,-24-26 0,50 26-1,-50-25 1,25 0 15,-25-1 0,0 1 16,25-25-31,-1 0 31,-24 25-32,25-25 63,0 25-15,0-25-16,0 25-32,-25-1 1,24-24 0,-24 25 15,25-25-31,0 0 78,-25 25-31</inkml:trace>
  <inkml:trace contextRef="#ctx0" brushRef="#br0" timeOffset="43612.59">7069 10790 0,'50'0'109,"148"0"-77,50 25-32,100 0 31,-75 24-31,-1 1 16,373 99 15,-347-100-16,-124-24 1,-26 0 0,324 49-1,-249-49 1,-49 0 0,98-25-1,-24 50-15,-24-26 16,-75 1-1,-100 0 1,298 49 0,-198-74-1,-99 0 1,-1 25 0,1-25-16,25 0 31,24 25-16,-25 0 1,174 24 0,75-24-1,-199-25 1,-100 0 0,1 0 15,0 0-16,0 0 1,0 0 343,24 0-327,26-25-17,-50 25 1,-1-24 0,1 24-1,0 0 48,-25-25 109</inkml:trace>
  <inkml:trace contextRef="#ctx0" brushRef="#br0" timeOffset="45988.18">6921 10120 0,'0'-24'63,"49"-1"-48,150-124 1,24 25-16,-25 0 16,25-50-1,-49 25 1,-25 75 0,-25 24-1,74-49 1,26 25-1,-51-1 1,1-49 0,49 25-1,25 0 1,-124 74 0,-74 25-1,-1-25 1,1 25-1,-50-25 17,25 25 46,24 0-47,26-24-15,-50 24-1,-1-25 1,26 25 0,-25-25-1,0 0 1,24 25-16,-24-25 15,0 25 17,0 0-1,-25-24-15,0-1 327,25 25-311,-25-25-17,24 0 1,-24 0-1,25-24 1,-25 24 31,25 25-31,-25-25 15,50 0-16,24-24 1,-49-1-16,24 50 16,-49-25 15,0 1 110</inkml:trace>
  <inkml:trace contextRef="#ctx0" brushRef="#br0" timeOffset="47308.21">10939 7913 0,'0'0'0,"25"49"16,-1-24 0,-24 0-1,25 49 1,74 26-1,1 48 1,-1 1 0,323 322-1,-249-247 1,1-26 0,-50 1-1,124 346 1,-174-396-1,-74-124 1,25 0 0,149 223 15,-25 0-15,24 0-1,-74-149 1,-74-99-1,0 25 1,0-25 0,0 50-1,74-1-15,-74-24 16,0 25 0,-1-50 15,-24 24-16,0 1 32,50-25-31,-50 25 0,25-25 62</inkml:trace>
  <inkml:trace contextRef="#ctx0" brushRef="#br0" timeOffset="49284.64">6747 11361 0,'0'24'31,"25"26"-15,99 74-1,-99-99 1,49 49 0,75 50-1,-25 25 1,25 0 0,-75-25-1,50 0 1,0 25-16,25 0 15,0-1 1,-149-98 0,124 74-1,74 74 1,-49-24 0,-99-124 15,24 49-16,50 50 1,-50-124 0,-24 24-1,0-24 1,-26 0 15,1 0-15,0-1-1,-25 1 1,50 0 0,-25 25-16,-1-26 15,1 1 1,25 0 0,-1 25-1,-24-1 1,0-24 15,0 0 32,-25 0-17,0-1 1,25-24-15,-1 25-32,1 0 15,0 25 1,0-26-1,0-24 1,-25 25 0,24-25 15,-24 25 0,25-25 32</inkml:trace>
  <inkml:trace contextRef="#ctx0" brushRef="#br0" timeOffset="50628.67">10517 14982 0,'25'0'15,"173"-174"1,150-222 0,-75 147-1,-1 26 1,26-149-1,-100 99-15,-49 100 16,-25-1 0,100 50-1,98-298 1,-223 298 0,25-25-1,-124 125 1,50-26-1,-25 0 1,24 26 15,51-51-15,-51 50 0,-49 1-1,50 24 1,-50-25-1,25 0 1,-25 0 15,24 25-15,1-25 15,0 25 0</inkml:trace>
  <inkml:trace contextRef="#ctx0" brushRef="#br0" timeOffset="54122.9">10567 8062 0,'0'49'125,"0"1"-110,-25 24 1,25 224-16,-25-100 15,0 100 1,1-25 0,-1-25 15,25 124-31,0-149 16,0-24-1,0 98 1,0 323-1,0-496 1,0-74 0,25 0-1,-25 198 1,0-199 15,0 1-15,0-1-16,0 26 31,0-26-15,0 26-1,0 148 1,0-148 0,0-51-1,-25 1 1,0 50-1,25-26 1,0 125 0,0-1-1,0 26 1,0-150 0,0 26-1,-25-25 1,25 24-1,0-49 32,0 0-15,0-1-32,0 1 31,0 0-16,0 25 1,0-1 0,-25-24-1,1 74 1,24-74 15,0 0-31,-25 24 31,25 1-15,0-25 0,-25 0-1,25-1-15,0 1 78,-25-25-31,25 25 0,0 0 0,-25-25-16,25 25-15,0-1 31,0 1 265,0 25-296,0-25 0,0-1-1,0 1 1,0 0 15,0 25-15,0-1-1,0-24 17,0 0 108</inkml:trace>
  <inkml:trace contextRef="#ctx0" brushRef="#br0" timeOffset="56412.89">11509 6648 0,'100'-25'79,"48"-99"-64,100 0 1,-24 25-1,24-100-15,-50 26 16,-49 98 0,-75 25-1,-49 26 1,0-1 0,0-25-1,0 50 1,-1-25-1,51 25 1,396-223 0,-223 124-1,-74 25 1,-125 74 0,26-50-1,-26 25 16,-24 25 1</inkml:trace>
  <inkml:trace contextRef="#ctx0" brushRef="#br0" timeOffset="58580.95">4713 5928 0,'0'25'94,"0"25"-63,0 24-15,25 174-1,-25-49 1,0-150-16,0-24 16,0 0-1,24 0 17,-24-1-32,0 1 46,25-25-30,-25 25 15</inkml:trace>
  <inkml:trace contextRef="#ctx0" brushRef="#br0" timeOffset="60949.01">2108 9922 0,'-24'0'94,"-1"49"-79,-25-24 1,50 25 0,-25-25-1,1 0 1,24-1-1,-25 1 1,0 0 47,25 0-63,0 0 31,0-1 16,-25-24-32,50 0 110,25 0-109,-1 0 0,1 0-1,-1 0 1,-24 0 31</inkml:trace>
  <inkml:trace contextRef="#ctx0" brushRef="#br0" timeOffset="62069.04">2133 10071 0,'0'74'62,"0"1"-46,0-26-1,0-24 1,0 0-16,0 0 62,0-1 17,0 1-1,0 0-63,0 0 32,0 0 0</inkml:trace>
  <inkml:trace contextRef="#ctx0" brushRef="#br0" timeOffset="64229.1">6251 10567 0,'0'-25'15,"0"0"32,25 0 0,24 1-47,-24-1 16,25 0-1,-26 25 1,26 0 0,0 0-1,-26 50 1,-24-1 0,0-24-1,0 74 16,0-74-15,0 0 0,0 24-1,-49 26 1,24-75 0,0 0 15,25 25 109,50-25-124,-25 24 0,74-24-1,-50 0 1,-24 0 31,0 0-32,0 0 95,0 0-63</inkml:trace>
  <inkml:trace contextRef="#ctx0" brushRef="#br0" timeOffset="65981.14">3646 13320 0,'0'-25'0,"25"1"16,25 24-1,-25-25 1,24 0 0,-24 25-1,0 0 32,-25 25-31,0 0-1,0-1 1,0 1 15,0 0 16,0 0-31,25-25 109,24 0-110,50 0 1,-49 0 0,-25 25-1,0-25 1,-1 0 0,-24 24-1,0 1 1,0 25-1,0-25 17,0 24-17,-74-24 1,49 25-16,0-26 31,1 1-15,-1-25-16,0 0 31</inkml:trace>
  <inkml:trace contextRef="#ctx0" brushRef="#br0" timeOffset="68616.59">1587 15652 0,'0'49'63,"0"26"-48,0-1-15,25-24 16,-25-25-1,0-1 17,0 1 46</inkml:trace>
  <inkml:trace contextRef="#ctx0" brushRef="#br0" timeOffset="70336.64">1612 15974 0,'25'0'312,"0"-25"-265,0 25-16,-25-24-15,25-1 140,-25 0-125,0 0-31,24 25 16,1-25 15,-25-24-31,25-1 32,-25 25-17,25 25 1,-25-24 31,25 24 15,-25 24 48,0 51-95,-50 98 1,50-148-1,0 0 1,0 0 15,-25-25-15,25 25-16,25-25 78,0 0-31,0 0-31,-1 0-16,1 0 31,-25-25-16,25 25 1,-25-25 15,0-25 1,25 1-17,-25-26 1,0 51 15,0-1 32,-25 25 46,25-25-93,-25 25-1,25-25 1,-25 25 31</inkml:trace>
  <inkml:trace contextRef="#ctx0" brushRef="#br0" timeOffset="72968.7">6325 15999 0,'-25'0'15,"1"0"32,-1 0-31,0 0-1,-25 0 1,26 25 0,24 0 46,-25-25-46,0 49-1,25 1 1,-25-25 0,25-1 31,0 1-1,25-25 17,0 0-47,0 0-1,-1 0 16,-24-25-15,50 1 15,-25-100-15,0 99 0,-1 0-1,26-25 1,-50 26 31,25 24 78,-25 99-78,49 99-32,-49-49 1,0 0-16,25-99 15,-25-26 17,0 1-17,0 0 17</inkml:trace>
  <inkml:trace contextRef="#ctx0" brushRef="#br0" timeOffset="76820.2">10567 7367 0,'0'0'0,"25"0"172,-25 50-157,0-1 1,0 1-1,24 24 1,-24-49 0,0 0-1,0 0 32,25-25 16,0-25-48,0 0 1,0 25 0,24 0-1,-24 0 1,0 0-1,-25 25 48,0 24-32,0 1-15,0 0-16,-25-26 15,25 1 1,-25-25 0,25 25 46</inkml:trace>
  <inkml:trace contextRef="#ctx0" brushRef="#br0" timeOffset="77684.23">10592 7392 0,'49'-25'31,"224"-99"-16,-174 50 1,-24 74-16,-26 0 16,-49-25-1,25 25 32</inkml:trace>
  <inkml:trace contextRef="#ctx0" brushRef="#br0" timeOffset="81371.73">10344 14461 0,'-25'0'141,"0"0"-95,-25 0-14,1 0-17,49 25 17,-25-25-17,-49 0 1,49 0-1,25 25 1,-25-25 0,25 25-1,-25 24 1,-25 1 0,50-25-1,-24 24 1,-1-49-1,25 25 1,0 0 15,0 0 1,0-1-17,25 1 1,-1 0-1,1 0 1,0-25 15,0 0-31,0 0 16,0 0 0,49 0-1,0 0 1,1 25-1,-50-25-15,-1 24 32,-24 1 30,0 0-15,0 0-47,-24 0 47,-1-1-31,0 1-1,0-25 1,-24 0-1,24 25 1,0-25 0,0 25-1,0-25 32,25-25-31,0 0-1,0-49 1,0 24-16,0 25 16,0 1-1,0-26 1,0 25 0,0 0-1,0 1 48,0-1 15,0 0 0,25-25-62</inkml:trace>
  <inkml:trace contextRef="#ctx0" brushRef="#br0" timeOffset="83307.78">13940 11187 0,'50'25'94,"-1"-25"-79,-24 0 1,25 0 0,-25 0-1,-1 0 1,1 0-1,0 0 17,0 0-17,0 0 1,-1 0 0,-24 25 77,0 99-77,-24-50 0,-1-49-1,0 24 1,25 26-1,0-26 1,0-24 0,0 0 15,0 0 16</inkml:trace>
  <inkml:trace contextRef="#ctx0" brushRef="#br0" timeOffset="84355.81">14039 11509 0,'50'0'15,"24"0"1,-49 0 0,25 0-1,-1 0 1,-24 0 31,0 0-16,0 0-15,25 0-1,-26 0 16</inkml:trace>
  <inkml:trace contextRef="#ctx0" brushRef="#br0" timeOffset="87107.88">14684 4663 0,'0'25'93,"0"0"-61,0 24-32,0-24 15,0 25 1,25 24 0,0 1-1,-25-26-15,25-49 31,0 0 1,49 0-17,0 0 1,-24 0 0,-25 0-1,0-24 1,-1-1 15,-24 0 0,0 0 1,0 0-1,-49 25 63,24 0-79,0 0-15,0 0 16,1 0 31,-1 0 15,25 25-46,-25 0 15</inkml:trace>
  <inkml:trace contextRef="#ctx0" brushRef="#br0" timeOffset="88971.93">16321 2753 0,'0'100'16,"0"296"-1,0-73 1,50-149 0,-25-26-1,-25 150 1,0-100-1,25 373 1,-25-174 0,0 198-1,0-272 17,74 24-32,50-49 15,-25-50 1,1-75-1,172 745 1,-247-472 0,25-247-1,-25-100 1,-25-49-16,0-1 16,0-98 30,0 247 189,0 397-220,0-173 1,0 446 0,0-198-16,0 99 15,223-25 1,-149-173 15,75-150-31,99 522 31,-173-373-15,-26-123 0,1-174-1,-50-224-15,25-24 16,-25 0 0,0 0 30,24 49-14,1 125-17,0-1-15,-25-148 32,25-26-32,-25 1 125</inkml:trace>
  <inkml:trace contextRef="#ctx0" brushRef="#br0" timeOffset="91459.99">18703 2679 0,'0'0'0,"0"25"0,25 148 15,-25-98 1,0-26-1,0-24 17,24 0-17,-24 74 1,25-99 0,-25 25-1,0 0 1,0 0 15,0-75 32,0-24-48,-49-125 1,-26 100-1,50 49 1,25 26 0,-24-1-16,24 0 15,0-25 1,0 25 0,0-24-1,0 24 16,0 0-15,0 0 31,49 1-16,1-1-15,-1 25-1,26 0 1,-50 0 0,-1 0-16,-24 25 47,0-1-16,0 175-31,-49-25 15,-26-26 1,26-148 0,49 25-1,-25 0 1,25 0 15,99-75 63,75 25-78,-100 25-1,-49 0 1,0 0-16,0 0 31,-1 0 32,-24 25-48,0 0 1,0 0-1,0 24-15,0-24 47,-49 74-47,-100 25 16,-99-49 0,198-50 15,26-25-16</inkml:trace>
  <inkml:trace contextRef="#ctx0" brushRef="#br0" timeOffset="92612.02">19348 2480 0,'0'0'0,"24"75"16,-24-50-1,25 24 1,0 1 0,-25-25-1,25 0 1,-25 24-1,25-24-15,-25 0 141,0 0-94,0-1-16,24 1-15,-24 0-1,0 0 1,0 0 15,0-1 1</inkml:trace>
  <inkml:trace contextRef="#ctx0" brushRef="#br0" timeOffset="94682.49">19348 2431 0,'0'-25'62,"24"25"-46,1 0 0,0-25 15,0 25-16,0 0 1,-25-25 0,24 25-1,-24-24 313,0 48-234,0 1-47,0 0 16,0 0-48,0 0 1,0-1 31,0 1 0,0 0-16,0 0-16,0 0 64,25-25-17,25-25-46,148-124-16,26 75 15,-76-1 1,1 1 0,-124 74-1,0 0 16,0 0-15</inkml:trace>
  <inkml:trace contextRef="#ctx0" brushRef="#br0" timeOffset="96007.54">19372 2406 0,'0'0'0,"174"-124"0,25-25 16,-75 25-1,-75 99 1,-24 1 0,0 24-1</inkml:trace>
  <inkml:trace contextRef="#ctx0" brushRef="#br0" timeOffset="97327.58">20861 1761 0,'-50'0'93,"-99"149"-77,-74 25-16,124-26 16,74-98-1,0-25 16,0 0-15,25-1-16,0 26 31,0-25-15,25-25 0,74 49-16,100-49 15,-150 25 1,-24-25 15,0 0-15,0 0-1,-25 25 1,25-25 0,-25 25-1,0 24-15,0 26 16,-25 74-1,-99 74 1,-273 149 0,372-322-1,0-50 1,1 0 31</inkml:trace>
  <inkml:trace contextRef="#ctx0" brushRef="#br0" timeOffset="98699.1">21010 1885 0</inkml:trace>
  <inkml:trace contextRef="#ctx0" brushRef="#br0" timeOffset="100307.14">21282 2853 0</inkml:trace>
  <inkml:trace contextRef="#ctx0" brushRef="#br0" timeOffset="101726.24">20960 1836 0</inkml:trace>
  <inkml:trace contextRef="#ctx0" brushRef="#br0" timeOffset="103422.28">18430 4341 0,'0'0'0,"620"-273"16,471-49-1,-24-51-15,-224 76 16,-322 148 0,-198 75-1,-249 49 1</inkml:trace>
  <inkml:trace contextRef="#ctx0" brushRef="#br0" timeOffset="115476.9">18728 5531 0,'-25'0'16,"25"25"109,0 0-109,0 0-1,0 24-15,0 1 16,25 24 15,-25-24-31,24-25 16,-24 74-1,0-74 1,0 0 0,0 0 31</inkml:trace>
  <inkml:trace contextRef="#ctx0" brushRef="#br0" timeOffset="116549.19">19075 5904 0,'0'24'78,"0"1"-62,0 0 15,0 0-15,0 0 15,0 24-15,0-24-1,0 49 1,0-49-1,0 0 17,0 0-32,0 0 47</inkml:trace>
  <inkml:trace contextRef="#ctx0" brushRef="#br0" timeOffset="117949.23">19645 5383 0,'0'49'94,"-99"150"-78,25 49-1,49-199 1,0 1-1,0-25 1,25 0 0,25-25 77,25 0-77,24-25 0,1 0-1,-26 25-15,1 0 16,-25-25 0,-1 25-1,1 0 1,-25-25 62,25 25-78,0 0 31,0 0-15,-1 0 46</inkml:trace>
  <inkml:trace contextRef="#ctx0" brushRef="#br0" timeOffset="118717.25">19745 5779 0,'0'25'16,"0"75"0,24 73 15,26-123-31,-50-1 16,0-24-1,0 0 32,0 25-16,0-26 1,25-24 30</inkml:trace>
  <inkml:trace contextRef="#ctx0" brushRef="#br0" timeOffset="119637.27">20513 5854 0,'0'25'94,"0"24"-78,-74 125-1,49-124-15,0-26 16,25 1 0,-24 0 15</inkml:trace>
  <inkml:trace contextRef="#ctx0" brushRef="#br0" timeOffset="121101.31">20861 5358 0,'0'0'0,"25"0"0,24-25 15,1 25 1,-1 0 15,-24 0-31,25 0 16,-1 0-1,-24 0 17,-25 25 14,0 0-30,0 24-16,0-24 16,0 25 15,-25 24-31,25-49 16,-24 0-1,24-1 1,-25-24-1,25 25 1,-25-25 0,25 25-1,-25 25 1,-49 123 0,49-148-1,0 25 1,25-25 15,99-25 94,174-25-109,-74-50-16,-100-24 15,-74 99 1,-1 0 0,1-25-1,0 25 1</inkml:trace>
  <inkml:trace contextRef="#ctx0" brushRef="#br0" timeOffset="124317.39">22151 5804 0,'0'50'157,"0"0"-142,0 24 1,0-49 0,0 0-1,0-1 63,0 1 79</inkml:trace>
  <inkml:trace contextRef="#ctx0" brushRef="#br0" timeOffset="149523.43">22374 5234 0,'25'0'250,"-1"0"-203,1 0-16,0 0-15,0 0 15,0 0 0,-25 25-15,0-1 15,0 1 0,0 0-15,0 0-1,-25 0-15,25-1 79,0-48 14,49 24-77,-24 0 0,25 0-1,-25 0 1,-1 0 31,1 0-16,-25 24-15,25 26-1,-25-25 1,0 24-1,0-24 1,-25 25 0,25-1-1,-25 1 1,1-25-16,-51 124 16,-74 0-1,100-125 1,-1 1-1,50 0 1,-25-25 0,1 0 15</inkml:trace>
  <inkml:trace contextRef="#ctx0" brushRef="#br0" timeOffset="151771.49">23217 5432 0,'0'25'78,"0"25"-62,0-1-1,0 26 1,0-26-1,0 26 1,0-51 0,0 1-1,0 0 63,0 0 1</inkml:trace>
  <inkml:trace contextRef="#ctx0" brushRef="#br0" timeOffset="156776.9">23862 5110 0,'0'49'109,"0"224"-93,0-50 0,0-173-1,0-25 1,0 0-1,0-1 17,0 1-1,0 0-15,0 0-1,0 0 1,25-25-1,-25 25 32,0-1 31</inkml:trace>
  <inkml:trace contextRef="#ctx0" brushRef="#br0" timeOffset="159420">23812 5135 0,'0'0'0,"-24"0"31,-1 0 16,0 0 0,0 0-32,0 24 95,25 26-110,-24-25 15,-1 0 1,25 24-1,0-24 32,0 0 16,0 0-32,0-1 0,25-24 16,-1 0-16,1 0 1,0 0 15,0 0 124,0 0-139,24 0-17</inkml:trace>
  <inkml:trace contextRef="#ctx0" brushRef="#br0" timeOffset="160564.03">24085 5581 0,'0'50'109,"0"-1"-93,0 199-16,0-49 16,0 49-1,-24-199 1,24-24 0</inkml:trace>
  <inkml:trace contextRef="#ctx0" brushRef="#br0" timeOffset="162084.07">24457 4961 0,'0'25'46,"0"24"-14,0 1-32,0-25 15,0 0 1,0-1 15,25-24-31,-25 25 16,0 0-1,0 0 1,0 24 15,0-24-15,25-25 78,-25 25-63,0 0 0,0 0-15,0-1-1,0 1 17,0 0 15,0 0-16,0 0 47,0-1-47,0 26-15</inkml:trace>
  <inkml:trace contextRef="#ctx0" brushRef="#br0" timeOffset="163614.29">24805 5135 0,'0'49'78,"0"174"-78,0-74 16,0-99 0,0-25-1,0-1 17,0 1-17,49 25 16,1-25-15,-25-1 0,0-24-1,-1 0 17,1 0-17,0 0 1,0 0 15,0-24-15,-1-26-16,1-24 31,0-50-15,-25 99-1,0 0 1,0 0 31,0 0-16,-25 25 0,25-24-15,-25-1 15,1 25-15,24-25-1,-25 25 17,-25 0-17,25 0 1,1 0 15,-1 0 16,25-25-16,-25 25-31</inkml:trace>
  <inkml:trace contextRef="#ctx0" brushRef="#br0" timeOffset="164676.69">25598 5358 0,'0'25'110,"0"74"-95,0 149 1,0-199-1,0 1 1,0-25 0,0 0-1,0 0 63</inkml:trace>
  <inkml:trace contextRef="#ctx0" brushRef="#br0" timeOffset="177555.59">26169 4961 0,'0'50'125,"0"24"-110,0 0 1,0 1 0,0-26-1,0-24 1,50-25 46,49 0-46,-74 0 0,247 0-1,-98 0 1,-124 0-1,-26 25 1,1 0 0,-25 0 31,0-1-32,-25 1-15,1 0 16,-51 25-1,-148 123 1,173-148 0,-49 25-1,50-26 1,24-24 0,0 0-1,0 25 1,0-25 15,1 0-15</inkml:trace>
  <inkml:trace contextRef="#ctx0" brushRef="#br0" timeOffset="178539.62">26144 5035 0,'0'-24'47,"99"-1"-32,149-25 1,-99 50 0,25 0-1,-25-74 1,-125 49 0,1 25-1</inkml:trace>
  <inkml:trace contextRef="#ctx0" brushRef="#br0" timeOffset="180955.67">27211 5308 0,'25'0'109,"-25"75"-93,24-51-16,-24 1 31,0 0-15,0 0-16,0 0 31,0-1-15,25 1 171,-25 0-156,0 25-31,0-26 16,0 26 15,0 0-15</inkml:trace>
  <inkml:trace contextRef="#ctx0" brushRef="#br0" timeOffset="182491.69">27384 4961 0,'50'-25'31,"148"0"-15,50-24-1,-198 49-15,-25 0 16,0 0 0,-1 0 30,-24 49 48,0-24-63,0 25-15,0 148 0,0 50-1,0-74 1,0-149 0,0-1-1,0 1 16,0 0 16</inkml:trace>
  <inkml:trace contextRef="#ctx0" brushRef="#br0" timeOffset="183671.92">27781 5358 0,'50'0'47,"-25"0"-32,24 0 1,-24-25 0,0 25-16,0 0 15,-25-25 1,49 25-1,-24-25 1,25 1 15,-1 24-15,-24 0 0,0 0 46,-25-25 1,25 25-48,0-25 48,-1 25-32</inkml:trace>
  <inkml:trace contextRef="#ctx0" brushRef="#br0" timeOffset="184551.94">28476 5383 0,'0'24'94,"0"1"-78,0 25-1,0-25 1,0 49-16,0-49 15,0 0 1,0-1 0</inkml:trace>
  <inkml:trace contextRef="#ctx0" brushRef="#br0" timeOffset="186802.22">28997 4738 0,'-25'0'78,"0"0"-78,0 0 16,0 0 31,1 0-32,-1 0 32,0 0-31,0 24-1,25 1 1,-49 25 0,49-25-1,0 0-15,0 24 16,0-24 31,0 0 15,49-25-46,-24 25 15,25-25-15,-1 0-1,1 24 1,-25 1 0,-1-25-1,1 0 1,-25 25 15,25-25-15,0 25-1,-25 0 32,25-25-47,-25 24 63,0 1-32,-25 25-15,0-50-1,0 49 1,-24-24-1,49 0 32,-25-25-15,0 0 30,25-25-46,0-24-16,-25-51 15,0 26 1,25 24 0,0 1-1,0 24 1,0 0-1,0 0 1,0-24 0,0 24 31,0 0-32,0 0 95,0-24-79,50 24-16,-25 0 17,-25 0 15</inkml:trace>
  <inkml:trace contextRef="#ctx0" brushRef="#br0" timeOffset="188038">29319 4936 0,'0'25'32,"0"25"-1,0-1-15,25 1-1,-25 24 1,0-49-1,25 25 1,-25-26 15,0 1 1,0 0-17,0 0 16</inkml:trace>
  <inkml:trace contextRef="#ctx0" brushRef="#br0" timeOffset="190255.74">29741 4688 0,'0'-25'47,"0"50"156,0 25-187,0-26 0,0 26-1,0-25 16,0 25 1,0-1-1,0 1-31,25-1 31,-1 1 0,26 0-15,0-50 15,-50 24 1,24-24-17,1 0 16,25 0 1,-1 0-17,-24 0-15,0 0 32,-25-24 93,0-1-110,0 0 32,0 0-16,-25 25-15,25-25 31,-25 25-32,1 0 17,-1 0-1,0 0-15,0 0 30,0 0-14,1 0-17,-1 0 1,0 0 31,25 25-16</inkml:trace>
  <inkml:trace contextRef="#ctx0" brushRef="#br0" timeOffset="199103.25">19000 7615 0,'25'74'157,"74"199"-157,-24 25 15,-50-100 1,-25-123-1,24-50 17,-24-1-17</inkml:trace>
  <inkml:trace contextRef="#ctx0" brushRef="#br0" timeOffset="200167.27">19546 8409 0,'0'74'94,"0"-49"-78,0 0-16,-25-25 15,25 25 17,-25-25-17,25 24 48,0 1-48</inkml:trace>
  <inkml:trace contextRef="#ctx0" brushRef="#br0" timeOffset="201527.31">19968 7789 0,'0'0'0,"25"0"15,24 0 1,-24 0 15,-25 49 16,0 50-31,0-24-1,0-1 1,0 1-16,-25-26 31,0-49-15,25 25 15,25-25 125,99-25-140,149 1 0,-50-1-1,-74 25 1,-124 0-1,0 0 1</inkml:trace>
  <inkml:trace contextRef="#ctx0" brushRef="#br0" timeOffset="202335.31">21034 8111 0,'0'25'125,"0"25"-125,0-1 16,0 26-1,0-1 1,0-49 15,0 0-15</inkml:trace>
  <inkml:trace contextRef="#ctx0" brushRef="#br0" timeOffset="203703.36">21456 7541 0,'25'0'47,"-25"24"31,0 76-63,-50 172 1,25-147 0,1-26-1,-1-50 1,25-24-16,0 0 16,49-25 124,26-25-124,-26 25-1,1 0 1,-25 0 0,0 0-1,-1 0 17,26-25-1,0 25-16,24-24 1,100-26 0,-125 50-1,-24 0 1,0-25 0,0 25 46</inkml:trace>
  <inkml:trace contextRef="#ctx0" brushRef="#br0" timeOffset="204511.39">21927 8012 0,'0'50'47,"0"-1"-32,0-24 1,0 0-16,0 0 16,0-1 15,0 51-15,25-1-1,0 100 1,-25-100 15,25-24-15,0-50 15</inkml:trace>
  <inkml:trace contextRef="#ctx0" brushRef="#br0" timeOffset="205991.42">19794 7962 0,'0'-25'235,"25"1"-204,25-1-15,-50 0-1,24 25 17,1 0 46,-25-25-47,25 25-15,0 0 109,0 0-79</inkml:trace>
  <inkml:trace contextRef="#ctx0" brushRef="#br0" timeOffset="-135972.79">4614 6871 0,'24'0'234,"1"0"-124,0 0-63,0 0-16,0 0 47</inkml:trace>
  <inkml:trace contextRef="#ctx0" brushRef="#br0" timeOffset="-129199.08">1910 7888 0,'25'0'47,"198"-50"-32,372 50 1,-49 0 0,-124 0-1,-125 0 1,-73 0 0,-1 0-1,149 25-15,-149 0 16,50 24-1,0 26 17,-75-50-17,-148-25 1,-25 25 0,0-25 15</inkml:trace>
  <inkml:trace contextRef="#ctx0" brushRef="#br0" timeOffset="-115918.72">22547 8210 0,'25'0'63,"-25"-24"-17,0 73 79,0 199-109,-25-49 0,1-175-1,24 1 1,0 0-16,0 0 31,0 0 47</inkml:trace>
  <inkml:trace contextRef="#ctx0" brushRef="#br0" timeOffset="-105701.9">23168 7466 0,'0'0'0,"0"25"32,-25 25-17,-50 148 1,75-173-16,-24 24 15,-1 1 1,25-25 0,25-25 124,24 0-124,1 0 0,-1 0-1,-24 25 1,25-25-1,-1 24 1,-49 1 31,0 25-31,-24 148-1,-150 1 1,149-174-1,-49 24 1,49 1 0,0-25-1,-24-1 1,24-24 0,0 25-1,0-25 79</inkml:trace>
  <inkml:trace contextRef="#ctx0" brushRef="#br0" timeOffset="-104701.89">23168 7367 0,'49'25'47,"125"74"-31,49-49-1,-74-1-15,-100-49 16,-24 0-1,-25 25 17</inkml:trace>
  <inkml:trace contextRef="#ctx0" brushRef="#br0" timeOffset="-103589.85">23912 7863 0,'0'25'110,"0"0"-63,0 24-32,-25 125 1,0-100-1,0-49 1,0 0 0,25 0-1,0 0 1,0-1 15,0 1 0,0 25-15,0-25-16,0 24 16,0-24-1</inkml:trace>
  <inkml:trace contextRef="#ctx0" brushRef="#br0" timeOffset="-101781.8">24209 7615 0,'0'0'0,"-24"0"94,73 0-32,50 0-46,-24 0-1,-1 25-15,1-25 16,-1 0 0,-49 0-1,0 25 1,-25-1 124,0 26-93,0-25-47,-25 74 16,-25 100 0,50-150-1,-25 26 1,25-51-1,0 1 17,0 0-1,-24 0-15,24 0 62</inkml:trace>
  <inkml:trace contextRef="#ctx0" brushRef="#br0" timeOffset="-100893.78">24507 8111 0,'0'0'0,"397"-25"15,-223 1 1,-150 24 0,1 0-1,0 0 95</inkml:trace>
  <inkml:trace contextRef="#ctx0" brushRef="#br0" timeOffset="-99149.73">25276 8186 0,'0'24'46,"0"175"-30,-50 49 0,26-99-16,24-125 15,-25-24 32</inkml:trace>
  <inkml:trace contextRef="#ctx0" brushRef="#br0" timeOffset="-96934.64">25871 7789 0,'0'-25'47,"-25"25"-32,1-25 32,-26 25-31,25-25-1,0 25-15,1 0 63,-1 0-47,0 25 62,25 0-63,-25 24 1,25 1 0,0 124-1,25-125 1,-25-24-1,25 0 1,-25 0 0,49-25-1,26 25 1,-1-25 0,-49 0-1,0 0 16,25 24 1,-26-24 15,-24 25-32,0 0 16,0 0-15,0 0 31,-24-25 0,-26 49-16,0-49-31,25 0 16,1 0 31,-1 0-1,0 0-30,0 0 15,25-25-15,0 1-16,0-1 62,0 0-46,0-25-16,0 1 16,0 24-1,0-25 1,0 1 0,0 24-1,25-25 1,-25 25-1,0 1 1,25 24 78,-25-25-63</inkml:trace>
  <inkml:trace contextRef="#ctx0" brushRef="#br0" timeOffset="-96010.4">26119 7987 0,'25'25'63,"-25"0"-48,0 24-15,25 100 16,-25-74 0,0-51-1,0 1 1</inkml:trace>
  <inkml:trace contextRef="#ctx0" brushRef="#br0" timeOffset="-89346.22">21605 9798 0,'25'25'204,"-1"-25"-189,1 24 1,0-24 46,0 0-15,-25-24 16,25-76-48,0 51 1,-1-50 0,-24 74-1,0 0 1,25 0-1,0 25 126,-25-25-16,0 1-47,0-1-62,25 0-16,-25 0 15,0 0 17,25 25-17,-25-24 79</inkml:trace>
  <inkml:trace contextRef="#ctx0" brushRef="#br0" timeOffset="-79096.54">26739 7640 0,'0'0'0,"0"-25"109,50 25 16,0 0-109,24 0-1,-49 0-15,0 0 16,-25 25 15,24-25 1,-24 25-17,0-1 32,0 1-31,0 0 15,-24 25-15,-1-26-16,25 1 31,-25-25-16,75 0 126,-1 0-141,26 75 16,-26-51-1,1 26 1,-50-25 31,0 0-16,0 0-15,-25 24-1,-24-49 1,-26 75 0,25-51-1,-24 26 1,49-50-1,-24 0 1,24 0 0,0 0-1,0 0 1</inkml:trace>
  <inkml:trace contextRef="#ctx0" brushRef="#br0" timeOffset="-78016.51">27831 7937 0,'-25'25'125,"0"521"-125,-24-323 16,24-148 0,25-51-1,0 1 1,-25 25 0,0-25-1,25-1 79</inkml:trace>
  <inkml:trace contextRef="#ctx0" brushRef="#br0" timeOffset="-63847.17">22895 9029 0,'49'25'219,"51"0"-188,73 74-31,-148-74 16,0-25 15,-25 24-15,25-24-1,-1-24 63,26-225-78,0 76 16,-26 148 0,-24 0-1,0 0 63</inkml:trace>
  <inkml:trace contextRef="#ctx0" brushRef="#br0" timeOffset="-58001.92">28451 7169 0,'0'24'172,"-25"-24"-172,25 50 16,-74 24-1,49 1 1,0-50 0,0 49-1,1 0-15,24-49 16,0 25 15,-25-1-15,25-24-1,0 25 1,0-25 0,0 24-1,25 26 1,-1-26 0,1-24-1,25 0 1,-1-25-1,-24 25 1,0-25 0,74 0 15,-49 0-15,-25 0 15,24 0-16,-24 0-15,25 0 16,-26-25 15,-24 0-15,25-25 0,0 50-1,-25-24 1,0-1 15,0 0 16,-99 0-31,24 25-1,26 0 1,-100-25-1,124 25 1,0 0 0,-24 0 15,24 0 0,0 25-15,0-25-1,25 25 1,-24-25 0,-1 50-1,0-26 1,0 1 0,25 0-1,-25-25 1</inkml:trace>
  <inkml:trace contextRef="#ctx0" brushRef="#br0" timeOffset="-56993.89">29021 7739 0,'0'25'125,"0"24"-109,0-24 0,0 74-1,0 100 1,0-100-1,0-74 17</inkml:trace>
  <inkml:trace contextRef="#ctx0" brushRef="#br0" timeOffset="-42972.5">29617 7293 0,'0'-25'15,"-25"25"1,25-25-1,-25 25 1,0 0 0,1 0-1,-1 0 32,-25 0-31,25 0 15,1 25 16,24 0 0,0-1-32,0 51 1,0-50 0,0-1-1,0 1 1,24-25 31,1 0-32,0 0 1,0 0 0,0 0 15,-1-25 0,1 25-15,-25-24 31,0-1-32,25-25 1,-25 25 15,50 125 157,-26-26-173,-24 0 1,0 1-16,75 74 16,-50-100-1,-25 1 1,24-25-1,-24-1 32</inkml:trace>
  <inkml:trace contextRef="#ctx0" brushRef="#br0" timeOffset="-42156.47">30237 7516 0,'0'49'109,"0"75"-93,0 50-16,0-124 31,0-26-15,0 26-1,-25 0 1</inkml:trace>
  <inkml:trace contextRef="#ctx0" brushRef="#br0" timeOffset="-39785.26">30584 7020 0,'25'0'63,"-25"49"-16,0 1-32,0 0 1,25 24 0,-25-49-1,0 0 1,0-1-1,25 1 17,-25 0 171,0 0-172,24-25-31,-24 25 16,0-1 15,0 1-15,0 25-1,0-25 48</inkml:trace>
  <inkml:trace contextRef="#ctx0" brushRef="#br0" timeOffset="-36305.17">30956 7045 0,'0'24'78,"-25"26"-62,25 0 0,0-26-16,0 1 31,0 0 0,0 49-15,0-49-1,0 25 1,0-25 0,0-1-1,25-24 1,-25 25 15,25-25-31,0 0 63,0 0-48,-1 0 1,26 0 0,-25 0-1,24 0-15,26 0 16,-1 0-1,-24-25 1,0 1 0,-50-1-1,0 0 1,0 0 15,0 0 0,0 1 1,0-1-17,0 0 17,-25 25-17,0-25 1,0 0-1,0 25 1,1-24-16,-26 24 16,25-25-1,0 25 1,0 0 0,1 0 30,24-25-30,-50 25 0,25 0 15,-24 0 16,49-25-32,-25 25 1,0 0 47,0 0-1</inkml:trace>
  <inkml:trace contextRef="#ctx0" brushRef="#br0" timeOffset="-15973.1">19422 10641 0,'0'50'46,"-50"-1"-30,1 26 0,-75 148-1,49-74 1,51-75 0,24-49 15,49-25 47,1-25-62,-25 25-1,49 0 1,0 0-1,-49 0 1,0 0 15,0 0-15,-25 25 0,0 25-1,0-25 1,-25-1-1,0 26 1,-24-50 15,-1 50-31,25-50 16,-24 24 15,24-24-31,-50 0 31,51 0-15,-26 0 0,25-24 15</inkml:trace>
  <inkml:trace contextRef="#ctx0" brushRef="#br0" timeOffset="-14741.04">19447 10740 0,'74'0'47,"-24"0"-47,0 0 31,-1 0-15,-24 0 78,0 0 46,24 0-108,-24 0-17,0 0-15</inkml:trace>
  <inkml:trace contextRef="#ctx0" brushRef="#br0" timeOffset="-13813.05">19869 11137 0,'0'0'0,"0"25"31,0 198-15,-75 1 0,26-51-16,-75 50 15,99-173 16,0-25-15,25 0 0,-25-25-1,25 24 1</inkml:trace>
  <inkml:trace contextRef="#ctx0" brushRef="#br0" timeOffset="19895.98">20588 10592 0,'49'0'156,"1"0"-140,25 0 0,-1 0-1,-49 0 1,0 0-16,-1 0 31,-24 24 0,0 51-31,0 98 16,0-98 0,0-50-1,-24 24 1,-100 50-1,99-49 1,-25-50 0,50 25-1,-50 0 1,50 0 15,-24-25-15,24 24 109,198-24-110,50-24 1,-25-1 0,-74 0-1,-74 25 1,-51-25-16,1 25 62</inkml:trace>
  <inkml:trace contextRef="#ctx0" brushRef="#br0" timeOffset="21016.01">21828 11063 0,'0'25'93,"0"-1"-61,0 1-17,0 0 1,0 25-1,0-1 1,0-24 0,-25 0-1</inkml:trace>
  <inkml:trace contextRef="#ctx0" brushRef="#br0" timeOffset="22376.05">22200 10492 0,'-25'0'15,"75"0"48,74 50-47,-74-50-1,-1 0 1,-24 0-1,25 0 1,-26 0 15,-24 25 79,0 24-95,0 1 1,0 173 0,-49-74-16,49-124 15,0 49 16,0 1-15,0-50 0,0 24-1,0-24 1,0 25 0,0-26-1,0 1 16</inkml:trace>
  <inkml:trace contextRef="#ctx0" brushRef="#br0" timeOffset="23176.07">22250 11013 0,'99'-25'94,"199"1"-79,-125 24 1,-148 0 0,25 0 15,-25 0-31,-1 0 109,1 0-78</inkml:trace>
  <inkml:trace contextRef="#ctx0" brushRef="#br0" timeOffset="24064.1">23217 10964 0,'0'49'110,"0"1"-95,0 148-15,-49-148 16,49-25 15,-25 0-15</inkml:trace>
  <inkml:trace contextRef="#ctx0" brushRef="#br0" timeOffset="25704.14">23688 10517 0,'-24'-25'31,"-1"1"-15,-25 24-1,1 0 1,24 0-1,0 0 32,0 0-15,0 0-17,1 49 1,-1 1-16,0 24 15,25 1 1,0-1 0,0-24-1,0-26 17,50-24-17,173 25 1,-74 0-1,-125-25 1,26 25 0,-25 0-1,0-25 1,-25 24 0,25-24-1,-25 25 16,0 25-15,0-1 0,0 1-1,-25-25 1,0-25 0,25 25-1,-25-25 1,0 0-16,-24 0 31,24 0-15,0 0-1,0 0 1,0-25 0,1-25-1,-1-24-15,0 24 16,25 25-1,0-24 1,0-1 0,0 1-1,0-1 17,50-49-17,-26 0 1,-24 74-1,0 0 1,25 0 0,-25 0 15</inkml:trace>
  <inkml:trace contextRef="#ctx0" brushRef="#br0" timeOffset="26624.16">24507 10740 0,'0'75'93,"-25"148"-77,-24-49 0,24-125-1,25-24 16,-25-25 16,25 25-15,0 0-17</inkml:trace>
  <inkml:trace contextRef="#ctx0" brushRef="#br0" timeOffset="28576.21">24854 10344 0,'0'24'93,"0"1"-93,0 25 32,0 49-32,0-74 15,0 0 1,-25 99 0,25-100-1,0 1 1,0 25-1,0-25 1,0 24 0,0 1-1,25-50 32,0 25-31,0-25-1,0 24 1,24-24 0,51 0-1,-76-24 1,1-1 0,25 0-1,-50 0 1,25 25 31,-25-25-32,0 1 48,-25 24-48,0-25 1,-25 0 0,26 25-1,-26 0 1,0 0 0,26 0-1,-1 0 1,0 0-1</inkml:trace>
  <inkml:trace contextRef="#ctx0" brushRef="#br0" timeOffset="29365.78">26070 10567 0,'0'49'78,"0"150"-78,0 24 15,-25-149 1,25-24 15,0-25 0,-25-25 79</inkml:trace>
  <inkml:trace contextRef="#ctx0" brushRef="#br0" timeOffset="39872.84">15255 17413 0,'223'-223'313,"521"-546"-298,-74 297-15,-25 200 16,248-26 15,-347 75 16</inkml:trace>
  <inkml:trace contextRef="#ctx0" brushRef="#br0" timeOffset="41587.34">15825 13940 0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9-07T03:41:59.606"/>
    </inkml:context>
    <inkml:brush xml:id="br0">
      <inkml:brushProperty name="width" value="0.05292" units="cm"/>
      <inkml:brushProperty name="height" value="0.05292" units="cm"/>
      <inkml:brushProperty name="color" value="#FF0000"/>
    </inkml:brush>
  </inkml:definitions>
  <inkml:trace contextRef="#ctx0" brushRef="#br0">20637 11931 0,'25'0'313,"25"0"-297,0 0-1,-1 0 1,26 25 15,-51-25-15,1 0-1,0 0 17,25 0-17,-26 0 1,1 0-1,0 0 1,0 0 31,0 0 15,-1 0 32,1 0-78,0 0 31,0 0-16,0 0 0,-1 0 0,26 0 1,-25 0 15</inkml:trace>
  <inkml:trace contextRef="#ctx0" brushRef="#br0" timeOffset="6166.7">26343 9922 0,'0'-25'187,"24"25"-171,1-25 0,0 25 15,25-25-31,-26 1 16,1 24 15,0 0 0,0 0 16,24 0-31,-24 0-1,0 24 1,74 26-1,-74 0 1,-25-26 0,25 1-1,-25 0 1,0 25 0,0-25-1,-50 24 1,1 26-1,24-75 1,-25 24 0,50 1 15,-25-25 78,75 0-77,49 0-17,100-25 1,-150 25-1,-24 0-15,0 0 16,0 0 0,0 0-1,-25 25 17,0 0-32,0 25 15,0 24 1,0 100-1,0-125 1,-25-24 0,25 25-1,-25-50 1,0 24 15,-25 1-31,-24-25 16,49 25 15,0-25-15,1 0 31,-1 0-16,25-25 125</inkml:trace>
  <inkml:trace contextRef="#ctx0" brushRef="#br0" timeOffset="7614.85">28228 10468 0,'-25'24'313,"25"1"-282,-174 546-15,25-199-1,50-174 1,-25-74 0,99-99-1,1-25 1,-1 0 31,25 25 15</inkml:trace>
  <inkml:trace contextRef="#ctx0" brushRef="#br0" timeOffset="9923.59">22299 11857 0,'100'0'141,"123"0"-125,-49 0-1,-125 0 1,1 0-1,-1 0 1,-24 0 125</inkml:trace>
  <inkml:trace contextRef="#ctx0" brushRef="#br0" timeOffset="16678.59">23465 11832 0,'50'0'5328,"-25"0"-5313,49 0 1,-49-25 0,248 0-1,-224 25 1,-24-25-1,25 25 1,-1 0 15,-24 0-15</inkml:trace>
  <inkml:trace contextRef="#ctx0" brushRef="#br0" timeOffset="55018.07">28501 9723 0,'0'25'140,"24"25"-140,1-1 16,0 1 0,0 49-1,0-74 1,-1 0 0,-24 25-1,25-1 1,0 1-1,0-1 1,-25-24 0,0 25 15,25-1-15,-1-24 15,-24 0 0,0 25-15,25-50 15,-25 24-15,0 26 15,0-25 47</inkml:trace>
  <inkml:trace contextRef="#ctx0" brushRef="#br0" timeOffset="55922.1">29220 10393 0,'0'25'63,"0"74"-48,0-24 1,-50 98-1,26-123 1,-1 24 0,-50 174-16,26-99 15,49-124 1</inkml:trace>
  <inkml:trace contextRef="#ctx0" brushRef="#br0" timeOffset="78198.81">29666 9674 0,'-24'0'31,"-1"0"16,0 0-16,-25 0 0,1 0-15,-1 0 0,25 0-1,1 25 16,24 24 1,0 1-17,0 24 1,0-24 0,24-25-1,1-25 32,0 0 16,0 0-48,49-75 1,-49 50-1,0-24 1,0 24-16,24 0 16,-49 0-1,25 25 48,0 25 31,49 248-79,50 174 1,-74-249-1,-50-124-15,25-49 16,-1 0 0,-24 0 77</inkml:trace>
  <inkml:trace contextRef="#ctx0" brushRef="#br0" timeOffset="79011.39">30435 9947 0,'0'24'78,"0"101"-62,-24-51-1,24-24 1,0 24 0,0 0-1,0-49 32</inkml:trace>
  <inkml:trace contextRef="#ctx0" brushRef="#br0" timeOffset="80451.98">30535 9525 0,'0'25'47,"24"24"-31,1 26-16,25-1 15,-50-49 1,0 0-1,0 0 1,0-1 312,25-24-312,-25 25 15,24 25-15,26-25-16,-25 24 31,24 1-15,-49-25-1,25 24 1,0 26-1,0-26 1,0-49 0,-25 25-1,0 0 17</inkml:trace>
  <inkml:trace contextRef="#ctx0" brushRef="#br0" timeOffset="81708.02">31031 9624 0,'0'25'47,"0"173"-32,0 26 1,24-75-1,-24-100 1,25-24 0,0 0-1,0 0 1,0-25 0,24 24-1,-24-24 16,0 0-31,0 0 32,24-24-1,-24 24 0,-25-25-15,0 0-1,0 0 1,0-124 0,-25 125-1,1-1 1,-1-25 0,-75-24-1,51 74 1,24 0-1,0-25 1,0 25 0,1 0-1,24-25 32,-25 25 16</inkml:trace>
  <inkml:trace contextRef="#ctx0" brushRef="#br0" timeOffset="82564.05">31700 9971 0,'0'25'47,"0"0"-16,0 25-15,0-25-1,0-1-15,0 1 16,0 0 15,0 0-15,0 0-1,0-1 48,0 1-32</inkml:trace>
  <inkml:trace contextRef="#ctx0" brushRef="#br0" timeOffset="84556.1">19199 9823 0,'-347'-25'234,"-695"-74"-218,-50-1-16,199 76 31,-74-76-15,198-24-1,496 75-15,199 24 16,24 25 0</inkml:trace>
  <inkml:trace contextRef="#ctx0" brushRef="#br0" timeOffset="88393.59">32420 9401 0,'0'0'0,"-75"50"16,51 24-1,-1-49 1,25 0 0,-25 24-16,0 1 15,25-1 1,-50 175 15,-49-1-31,0-74 16,74 0-1,25-125 1,-49 26 0,49-25 31,49-50 46,174-25-93,1-49 16,-51 25 0,-123 49-1,148-25 1,-173 26-1,0 24 1,25 0-16,-50-25 31,24 25-15,1 0 46,0 0 17</inkml:trace>
  <inkml:trace contextRef="#ctx0" brushRef="#br0" timeOffset="89471.61">32742 10468 0,'0'24'0,"0"1"16,0 0 30,0 0-14,25-25 15,-25 25-32,0-1 16,0 1-15,0 0 31</inkml:trace>
  <inkml:trace contextRef="#ctx0" brushRef="#br0" timeOffset="90239.62">32717 10492 0,'0'-49'15,"-24"24"1,24 0 0,0 0 15,0 1 16,-25-1-32,0-25 1,25 25 0,0 1-1,-25 24 1,25-25 0,0 0-1</inkml:trace>
  <inkml:trace contextRef="#ctx0" brushRef="#br0" timeOffset="92543.68">18579 13072 0,'49'0'16,"175"0"0,247-25-1,124-124 1,298 25 0,-273 75-1,-74 49 1,74-25-1,248 0 1,-124 25 0,75 0-1,272-99 1,1018 0 0,-1316-100-1,-371 199 1,-99-49-1,-150 24 282,795-124-281,73 0-16,224-24 16,-620-1-1,-645-49 1,0 148-1,0 51 1,0-1 0</inkml:trace>
  <inkml:trace contextRef="#ctx0" brushRef="#br0" timeOffset="93951.72">19323 14188 0,'25'75'16,"148"98"0,-148-98-1,25-26 17,-1 1-17,1 24 1,-50-49-16,25-25 15,-25 25 1,0 0 15,0 0-31,25-25 78</inkml:trace>
  <inkml:trace contextRef="#ctx0" brushRef="#br0" timeOffset="95343.76">19248 14536 0,'0'-25'31,"0"-25"-15,50 50-1,-25-49 1,0 49 0,-25-25-1,24 25 17,-24-25-32,50 25 15,-25-25 1,24 25-1,-24 0 1,75 0 0,-76 25-1,1-25 1,-25 25 0,50 0-1,-50 24 1,25-49-1,-25 25 1,0 0 31,0 24-31,0 1-16,0 49 15,-25-74 1,0 0-1,0 0 17,0 24-17,-99 50 1,99-99 15,25 25 0,-24-25-15,-26 25 0,-99 124-16,124-149 15,1 0 32</inkml:trace>
  <inkml:trace contextRef="#ctx0" brushRef="#br0" timeOffset="98038.31">19918 14784 0,'0'-25'93,"0"-25"-61,0-49-17,0-124 1,0 74-16,0 0 16,-25-25-1,25 125 1,0 24-1,-24 0 1,-1-24 0,25 24-1,0 0 1,-25 25 15,25 25 63,50 173-78,-1 149-1,75-123 1,-74-125-1,-1-49 1,51 198 0,-76-199-16,1-24 15,0 25 1,0-26 15,-25 1-15,0 0-1,0 0 1,25 0 0,-25-1-1,0 1 1,-50-25 109,25-25-109,-24 1-1,49-1 1,-25 25-16,0-50 15,0 25 1,25 1 15,0-1-31,0 0 32,0 0 14,0 0 158,0 1-189,25 24 1,-25-25-1,50-99-15,74-50 16,-75 125 0,-24-1-1,-25-24 1,0-1 0,0 50-1,0 0 16,0 1 16,-25 24 31,0 0-31,25 24 31,0 51-62,0-50 0,0 24-16,25-24 31,0 25-31,25-50 16,-26 25-1,1-25 1,0 0 15,-25 24-15,25-24-16,-25 25 31,0 0 16,0 0-32,0 0 1,0-1 31,0 1 47</inkml:trace>
  <inkml:trace contextRef="#ctx0" brushRef="#br0" timeOffset="99315.65">20712 14114 0,'25'25'422,"0"49"-391,-25 0-15,49 100-1,1 0 1,-50-125 0,25-49 31</inkml:trace>
  <inkml:trace contextRef="#ctx0" brushRef="#br0" timeOffset="99723.67">20886 14684 0</inkml:trace>
  <inkml:trace contextRef="#ctx0" brushRef="#br0" timeOffset="100827.69">19273 16148 0,'0'-25'47,"50"0"0,421-272-31,-99 98-1,0 1-15,-49 98 16,-150 26-1,-123 0 1,0 74 0,-1-25-1</inkml:trace>
  <inkml:trace contextRef="#ctx0" brushRef="#br0" timeOffset="126324.69">21431 15701 0,'25'50'125,"0"49"-110,49 149 1,25-49-1,-49-50 1,-50-125 0,0 1-1,0 0 95</inkml:trace>
  <inkml:trace contextRef="#ctx0" brushRef="#br0" timeOffset="127468.72">21927 16247 0,'0'25'16,"0"24"-16,0 26 16,0-1-1,-24-49 1,24 50 0,0-51-1</inkml:trace>
  <inkml:trace contextRef="#ctx0" brushRef="#br0" timeOffset="130746.16">3274 6623 0,'0'0'0,"-74"74"16,-75 100 0,0 24-1,-24-24 1,48-25-1,26 49-15,-50-49 16,50 25 0,-25-75-1,50 0 1,49-74 15,25 0 0,-25 0-15,0 24 0,1-24-1,-1 25 1,0-50-16,25 24 94,-25-24-94,25 25 234,-49 50-218,24-26-1,0 1 1,0-1 0,25-24-1,-25 0 1</inkml:trace>
  <inkml:trace contextRef="#ctx0" brushRef="#br0" timeOffset="131882.19">1587 8111 0,'0'75'47,"0"24"-31,0 50-1,0-75 1,-24 0-16,24-24 15,0-25 1,0 24 0,0-24-1,0 0 1,0 0 31,0 0-16,0-1 63,49-24-63,150-24-15,24-51-1,-149 50 1,-49 25-16,0 0 16,-25-24-1,25 24 1</inkml:trace>
  <inkml:trace contextRef="#ctx0" brushRef="#br0" timeOffset="134103.94">5407 7243 0,'0'25'78,"100"173"-62,24 100 0,-25-25-1,-25-100-15,1-24 16,123 223 31,-148-347-47,-25 0 15,-1 0 1,-24-1 0,0 1-1,25 25 16,0-25-15,-25-1 0,0 1-1,25-25 48,-25 25 15,25-25-31,-25 25-32,0 0 17,24 0-1,-24-1 16,0 1 0,25-25-32</inkml:trace>
  <inkml:trace contextRef="#ctx0" brushRef="#br0" timeOffset="135228.28">5953 9153 0,'25'0'32,"25"0"-17,-26 0 1,1 0 15,0 0-15,0 25-1,24 0 1,-24-25 0,0 0-1,0 0 17,0-100 77,49-222-109,-24-50 16,-50 248-1,0 99 1,0 0-1</inkml:trace>
  <inkml:trace contextRef="#ctx0" brushRef="#br0" timeOffset="138628.37">22423 15379 0,'-49'74'63,"49"174"-48,-75-74-15,-24 74 16,74-74 0,1-125-1,24-24 1,-25 25-1,74-50 126,1 0-141,124-25 31,-75 0-15,-74 0 0,24 0-1,-24 25 1,0 0 15,0-24 32,-1 24-48,1 0 1,-25-25 15,25 25-15,0 0 156</inkml:trace>
  <inkml:trace contextRef="#ctx0" brushRef="#br0" timeOffset="139556.37">22647 16197 0,'0'50'32,"0"-25"-17,0 24 1,74 150 0,-74-149-1,0-26 1,0 1-16,25 25 15,-25-25 17,0 24-17,0-24 1,0 0-16,25-25 31,-25 25 16</inkml:trace>
  <inkml:trace contextRef="#ctx0" brushRef="#br0" timeOffset="140289.54">23019 16148 0,'25'0'62,"-25"25"1,24 198-32,1-149-31,-25-49 16,25 25-1,-25-25 1</inkml:trace>
  <inkml:trace contextRef="#ctx0" brushRef="#br0" timeOffset="141001.57">16669 14908 0,'-1116'-199'234,"-522"-49"-218,-73 99-1,471-49 1,644 49-1,348 75 1,99 74 0</inkml:trace>
  <inkml:trace contextRef="#ctx0" brushRef="#br0" timeOffset="142081.6">8210 13891 0,'-124'0'187,"-595"-124"-171,-75-75-1,-24-123 1,272 148-16,99-24 16,224 98-1,99 51 1,75 24 0,49 0-1</inkml:trace>
  <inkml:trace contextRef="#ctx0" brushRef="#br0" timeOffset="142857.6">4366 12675 0</inkml:trace>
  <inkml:trace contextRef="#ctx0" brushRef="#br0" timeOffset="146497.72">23341 15528 0,'0'-25'47,"50"0"-32,-1 25 1,1-25 0,24 1-1,-49 24-15,25 0 32,-1 0-17,-24 0 1,-25 24-1,25 51 1,-25-1 0,-25 75-1,0-75 1,1-24 0,98-50 93,100 0-109,-125 0 16,1 99-1,24 25 1,-49-74-1,-25-25 1,0-1 0,0 26-1,0-25 1,-74 49 0,-1-49-1,51-25 1,-51 0-1</inkml:trace>
  <inkml:trace contextRef="#ctx0" brushRef="#br0" timeOffset="147432.62">24284 16222 0,'0'50'78,"0"24"-62,0 174-1,0-198 1,0-25 31</inkml:trace>
  <inkml:trace contextRef="#ctx0" brushRef="#br0" timeOffset="149064">24879 15503 0,'-25'-25'16,"0"25"31,1-25-47,-26 25 16,0 0-1,26 0 16,-1 0 1,0 0 15,25 75-47,-99 74 15,99-75 1,0 0-1,0-49 1,0 0 0,25 0 46,-1-25-62,26 0 31,-25 0-15,0 0 0,-1-50-16,1 25 15,25-49 1,-50 49 15,0 0-31,0 1 16,0-1 15,0 50 125,25 24-156,74 125 32,0-25-17,-99-75-15,50-49 31,-50 0-15,25-1 31,-25 1 109,24-25-78</inkml:trace>
  <inkml:trace contextRef="#ctx0" brushRef="#br0" timeOffset="149992.75">25202 16098 0,'0'25'93,"0"25"-77,0-26 0,0 1 30,24 0 1</inkml:trace>
  <inkml:trace contextRef="#ctx0" brushRef="#br0" timeOffset="151352.78">25549 15528 0,'0'99'78,"49"75"-63,-24-100 1,-25-49 0,25 24-1,-25-24 17</inkml:trace>
  <inkml:trace contextRef="#ctx0" brushRef="#br0" timeOffset="153109.23">25846 15677 0,'0'49'16,"0"-24"0,0 0-1,25 24 1,0-24 0,-25 0-1,25-25 1,-25 25-1,25-25 1,0 0 31,-1 0 0,1 0-16,0-50 0,0-148-31,-25 24 16,0 149 0,0 1-1,0-1 1,0 0-1,-25 25 1,25-25 0,-25 25 15,0 0 0,1 0 0,-1 0 16,-25 50 31,50-1-62,-25-24 0,0 74-1,-99 50 1,100-74 0,-26-26-16,25-49 46</inkml:trace>
  <inkml:trace contextRef="#ctx0" brushRef="#br0" timeOffset="154317.26">26268 15776 0,'25'49'93,"-25"1"-93,0 0 16,0-26 0,0 1 15,25-25-16</inkml:trace>
  <inkml:trace contextRef="#ctx0" brushRef="#br0" timeOffset="163431.84">26764 15180 0,'25'0'94,"0"0"-79,24 0 1,26 0 0,-50 0-1,-1 0 1,1 0-1,-25 25 1,25 0 0,-25 0-16,0 24 15,0 1 1,0 0 0,0 99 15,0-125-31,-25 1 15,-24 0 17,-1 25-17,25-50 48,50 0 77,74-25-124,100-50 0,-174 75-16,49 0 15,-49 0 17,0 0 93,-1 0 93,1 0-202,0 0 31,0 0-16,-25-24 94</inkml:trace>
  <inkml:trace contextRef="#ctx0" brushRef="#br0" timeOffset="164479.87">27608 15528 0,'0'-25'125,"0"50"0,0 0-94,0 24-15,0 1-1,0 198-15,0-199 32,0-24-1</inkml:trace>
  <inkml:trace contextRef="#ctx0" brushRef="#br0" timeOffset="170504.05">28029 14957 0,'-25'0'16,"1"0"15,-26 0-31,25 0 16,0 0-1,1 0 48,24 75-16,0-51-32,0 26 1,0 0-1,0-26 1,24 1 0,1 25-1,50-25 1,173 24 0,-174-24-1,-49 0 1,74 0-1,-74-25 17,-25 25-17,25-25 1,-25 24 15,0 1 0,-25 0 1,0 0-17,-49 0 1,24-1 0,25-24-1,-24 0 1,24 0-1,0 0 17,0 0-17,25-24 1,-24-1 0,-1-25-1,25 25 1,0 1-1,0-1 17,0 0-17,0 0 1,0 0 0,0 0-1,0 1 32,0-1 31,0 0-31,0 0-31</inkml:trace>
  <inkml:trace contextRef="#ctx0" brushRef="#br0" timeOffset="171976.1">28922 15304 0,'0'50'63,"0"149"-48,0-75 1,0-50-1,-25-49 1,1 24-16,24-24 31,0 0-15,0 0 0,0 0 15,0-1-16</inkml:trace>
  <inkml:trace contextRef="#ctx0" brushRef="#br0" timeOffset="174594.1">28897 14883 0,'124'0'16,"100"-50"-1,-150 50 1,-74-25 15,25 25-15,0 0 124,-25 25-77,0 25-47,25-1-1,-25-24 1,0 74 15,0-74-15,0 25-1,0-1-15,0 1 16,24 0 15,-24-1-15,0-24 46,0 0 32,0 0-31,0 0-48</inkml:trace>
  <inkml:trace contextRef="#ctx0" brushRef="#br0" timeOffset="175867.97">29146 15304 0,'0'0'0,"49"-49"15,1 24 1,-1 0 15,-24 25-15,0 0 15,25-25-15,-1 25-1,-24-24 1,0 24 0,0 0 46,-1 0 1,1 0-48,25-50-15,-25 25 16,-1 25-1,1 0 17,-25-25 46</inkml:trace>
  <inkml:trace contextRef="#ctx0" brushRef="#br0" timeOffset="176843.99">29815 15429 0,'25'0'15,"-25"-25"48,0 74 78,-25 199-126,-24-74 1,24-149-1,25 0 1</inkml:trace>
  <inkml:trace contextRef="#ctx0" brushRef="#br0" timeOffset="178708.04">30287 14660 0,'0'24'110,"0"1"-79,0 25-31,0-1 15,0-24 1,0 0 0,0 25-1,0-26 32,99-24 16,174-74-48,-174 74-15,-74 0 16,-1 0 31,-24 50 15,-99 98-46,0-24-16,74-74 16,-24 24-1,24-24 1,0-50-1,25 25 17,-25-25-17</inkml:trace>
  <inkml:trace contextRef="#ctx0" brushRef="#br0" timeOffset="179900.07">30311 14585 0,'50'0'62,"0"0"-46,-26 0 15,1 0-15,0 0-16,25-25 15,-50 1 17,24 24-1</inkml:trace>
  <inkml:trace contextRef="#ctx0" brushRef="#br0" timeOffset="181375.03">31204 14734 0,'0'25'78,"0"74"-62,0 75 0,-25-150-1,25 26-15,0-25 31,0 0 1,0-1-1,0 1 16,0 0 15,0 0 16</inkml:trace>
  <inkml:trace contextRef="#ctx0" brushRef="#br0" timeOffset="185687.9">31700 14188 0,'-24'0'203,"24"25"-188,0 25 1,0-1 15,0 26 1,0-26-1,0-24-16,0 25 1,0-25 0,0-1-1,24 76 17,-24-76-17,0 1 16,25 25-15,0-50 0,-25 25-1,25-1 17,0-24-1,-1 0-16,1 0 1,50 0 15,-51 0-15,76-24 0,-26-26-1,-49 50 1,0 0-1,-25-25-15,0 0 32,0 1-1,0-1 16,0 0-32,-25 0 32,0 25-31,0 0 15,-24-25-15,-1 25-1,0 0 1,26 0 15,-1 0 16,0 0-31,0 0-1,-24 0 1,-1 25 0,-24 25 46,74-25-46,-25-25-1,25-25 48</inkml:trace>
  <inkml:trace contextRef="#ctx0" brushRef="#br0" timeOffset="205494.2">24085 1513 0,'0'25'63,"25"198"-48,0 124 1,25-123 0,24 24-1,0 49 1,-49-148 0,-25-124-1,0 0 1,25-25 15</inkml:trace>
  <inkml:trace contextRef="#ctx0" brushRef="#br0" timeOffset="208015.51">24011 1513 0,'0'0'0,"546"0"16,322 0 0,-124-25-1,223 0 1,-247-99 0,-1 0-1,-49-74 1,-125 24-1,1-49 1,-496 223 0,-1-25-1,-24 25 1,0 0-16,0 0 47,74 0 250,223 0-266,51-74-15,-76-25-1,-148 49 1,-99 50-16,-26 0 31,1 0-15,0 0 15,-25-25-15,0 75 93,99 173-93,0 50-1,-49-124 1,-25-124-1,24 24 1,-24 26 0,0-26-1,-25-24-15,0 0 32,25 49-1,25-49-31,-50 0 15,0 0 64,0-1-48,-273 125-16,25-149 1,-248 25 0,-25 74-1,74-24 1,-198 198 0,149-50-1,149-124-15,-124 0 16,-1 50-1,175-74 1,-175-51 15,274-24-15,-25 0 0,24 0-1,-49-74 1,25 24-1,198 50 1,-24 0 0,-76 0-1,-23 0 1,-26 0 0,100 0-1,-125 100 1,150-100-1,-125 24 1,-49 1 0,173-25-16,0 0 15,26 0 17,-1 25-17,0 0 1,0-25 15,0 25-15,-24-25-1,24 0 1,-74 49 0,74-49-1,0 0-15,0 0 16,1 0 46</inkml:trace>
  <inkml:trace contextRef="#ctx0" brushRef="#br0" timeOffset="209308.05">24557 1538 0,'24'0'0,"1"0"15,-25 25 1,25-1-1,25 51 1,-26-1 0,76 75-1,-26 99 1,-74-198 0,25-1-1,-25-24 16,0 0 1,25-25-1,-25 25-15,0 0-1,0 74 1,25-74-1,-25-1 64,24-24-48,-24 25-16,0 0 17,0 0-17,25 0 1,0 49 0</inkml:trace>
  <inkml:trace contextRef="#ctx0" brushRef="#br0" timeOffset="211108.1">18678 7069 0,'25'0'78,"0"25"-63,49 0-15,-49-25 16,0 25 0,-1-25 15,-24-50 94,25-49-125,-25 74 15,0 0 1,0 1 0,0-1-1,25 25 142</inkml:trace>
  <inkml:trace contextRef="#ctx0" brushRef="#br0" timeOffset="212188.12">19571 7317 0,'50'0'78,"24"25"-62,-24-25 0,-26 0-1,1 25 1,0-25 31,0-25 15,49-49-46,50-149-16,-99 74 15,0 149 1,-25-25 0</inkml:trace>
  <inkml:trace contextRef="#ctx0" brushRef="#br0" timeOffset="213361.68">21158 7268 0,'0'0'0,"174"124"15,-100-99 1,-24 24 0,-25-49-1,0 0 1,-1 25-1,1-25-15,0 0 63,-25-50-32,50 1-31,-26-26 16,125-173-1,-74 100 1,-50 123 0,-25 0-1,24-25 1,1 50 0,-25-25-1</inkml:trace>
  <inkml:trace contextRef="#ctx0" brushRef="#br0" timeOffset="-214239">22870 7417 0,'25'0'93,"0"0"-46,-1 0-15,1 0-17,0 0 32,0 0-31,24-25-1,51-124 1,24-99 0,-75 0-1,-24 223 1,0-25-1,0 50 17,-25-24-32</inkml:trace>
  <inkml:trace contextRef="#ctx0" brushRef="#br0" timeOffset="-211641.5">23986 15131 0,'0'-25'156,"-49"0"-140,-100-223 0,25-149-1,24 149 1,1 99-16,74 149 15,25-24 17,-24 24-17,24 74 110,24-49-109,1 0 0,0 24-1,-25-24 110</inkml:trace>
  <inkml:trace contextRef="#ctx0" brushRef="#br0" timeOffset="-210305.47">25226 13717 0,'-24'0'47,"-26"0"-16,50 25-31,-50 0 31,-74 123-15,75 26-1,24-149 1,25 49 0,0-49-1,25 0 1,173 0 0,-24-1-1,-149 1 1,-1-25-1,1 0 1,-25 25 0,25-25-1,-25 25 1,0 25 0,-149 148-1,-24-74 1,148-74-1,-74-1 17,74-24-17,0-25 32</inkml:trace>
  <inkml:trace contextRef="#ctx0" brushRef="#br0" timeOffset="-209193.44">25524 13816 0,'0'25'62,"25"74"-46,-25-24-1,25 24 1,74 74 0,-74-148-1,-1 25-15,-24-25 16,0 0 0,25-25 46,25 0-31,-25 0-15,-1-25 0,26 0-1,0 0 1,-50 0 31</inkml:trace>
  <inkml:trace contextRef="#ctx0" brushRef="#br0" timeOffset="-208233.42">25747 14238 0,'0'0'0,"0"-50"31,0 25 16,25 1 47,-25-1-94,50 0 16,-50 0 15,24 25 0</inkml:trace>
  <inkml:trace contextRef="#ctx0" brushRef="#br0" timeOffset="-205513.97">26119 13940 0,'-24'0'16,"24"-25"15,-25 25-15,0 50 46,25 0-46,0-26-1,0 1 1,0 0 15,0 0 1,0 0-1,0-1-16,25-24 1,0 0 31,-25-24 31,0-1-47,0-25 1,0 1-17,0 24 1,24 25 46,1 0-46,0 25 0,0 24-1,24-24 1,-24 0 15,0-25 16,0 0-31,0 0 30,-1-25-30,1 0 0,-25-24 15,0-224-31,0 149 16,0 99 15,0 0-16,0 0 32,0 75 16,0 24-48,-25 100 1,25-124 0,0-26-16,0 1 47,25-25-32,25 0-15,-25 0 16,-1 0 15,51 0-15,-50 0-1,24-74 1,26-125 0,-75 175-1,0-1 1,0-50-1,0 51 1,-50 24 0,-24-50-1,24 25-15,-24-24 16,-1 24 0,50 25-1,25-25 1,0 0-1,50 124 48,248 323-32,-174-174-31,74 75 16,-198-299-1,0 1 1,25-25 47,-25-25-48,0 1 1,0-200-16,0 150 15,0 49 1,0-25 0,0 1-1,25 24 17,0 25 14,-1 0-14,-24 25-17,0 24 1,-24 1 0,-1-25-1,0 0 16,50-50 48,173-50-64,-148 51 1,-25-1-1,-1 25 17</inkml:trace>
  <inkml:trace contextRef="#ctx0" brushRef="#br0" timeOffset="-204619.11">25326 14858 0,'24'0'16,"249"-124"0,323-248-1,48 49 1,-147 125 0,-51-25 15,-421 223-31</inkml:trace>
  <inkml:trace contextRef="#ctx0" brushRef="#br0" timeOffset="-158593.65">18504 5854 0,'0'-25'0,"-25"0"47,50 25 109,199-49-140,98 49 0,-49 0-1,-100-50 1,26 50 0,24-50-1,348-24 1,-199 24-1,-99 1 1,24 24 0,150-25-1,-224 50 1,-49 0 0,-100-24-1,-24 24 1,-1-25-1,-24 25 235,372 0-234,74 0 0,0 0-1,75 0 1,-75 0 0,-148 0-16,-1-50 15,-123 25 1,-50 25 15,297-24-15,-297 24-1,49 0 1,-148-25 0,124 0-16,-50 25 15,49-25 1,-123 25-1,49 0 17,-49 0-32,148 0 15,-24-49 17,24-75-17,-74 124 266,447-50-265,-249 25-16,-148 25 16,24 0-1,26-25 1,-1 25 0,-149 0-1,-49 0 1,0 0 15,0 0 47,-1 0-62,-24-24-1,25 24 17,-25-25 15,25 25-32</inkml:trace>
  <inkml:trace contextRef="#ctx0" brushRef="#br0" timeOffset="-156785.58">18678 4390 0,'0'25'62,"0"25"-46,25-25 0,-25 24-16,0 1 15,0-1 1,0-24-1,25 0 1,-25 0 0,0 0-1,0-1 32,0 1 16,0 0-1,0 0 1,0 0-32,0 0 0</inkml:trace>
  <inkml:trace contextRef="#ctx0" brushRef="#br0" timeOffset="-155897.56">19025 4812 0,'0'0'0,"0"25"125,0 0-109,0 49-1,0-49 1,0 0 31,0 0-31,0-1 15,0 1 16</inkml:trace>
  <inkml:trace contextRef="#ctx0" brushRef="#br0" timeOffset="-154681.53">19571 4142 0,'0'25'47,"0"25"0,-99 148-47,24 50 16,50-198-1,25-25 32,0-1 31,0 1-46,50-25 30,0 0-46,-1 0-16,125-49 15,0 24 1,-150 25 0,26 0-1,0 0 1,-26 0-1,-24-25 32,25 25-47,0 0 47</inkml:trace>
  <inkml:trace contextRef="#ctx0" brushRef="#br0" timeOffset="-153489.5">19918 4663 0,'-25'0'78,"25"-25"-78,0 1 63,-24 24-32,24-25 0,0 50 141,0 74-156,0 50-16,0-75 15,0-49 1,0 0 31,0 0 15,0-1-62,0 1 79</inkml:trace>
  <inkml:trace contextRef="#ctx0" brushRef="#br0" timeOffset="-152609.47">20439 4713 0,'0'25'62,"0"-1"-46,0 1 15,0 0 0,-25-25-15,25 25 62,-25-25-47</inkml:trace>
  <inkml:trace contextRef="#ctx0" brushRef="#br0" timeOffset="-151042.28">20513 4167 0,'25'0'31,"-25"-25"-15,25 25 30,0 0-14,0 0-17,-1 0 17,1 0-17,0 25 16,-25 0 1,0 0-17,0 0 1,0-1 0,0 51-1,0 24 1,-50-25-1,26-24 1,-1-50 31,25 25-31,25-25 187,173 0-188,-74 0-15,-49 0 16,-26 0 0,1 0-1,-25 0 1,-1 0-1,1 0 48</inkml:trace>
  <inkml:trace contextRef="#ctx0" brushRef="#br0" timeOffset="-150004.79">21456 4514 0,'0'25'94,"0"25"-79,0-25 1,0 24-16,0 1 16,0 24-1,0-24 1,0-25 15,0 0-31,0-1 16</inkml:trace>
  <inkml:trace contextRef="#ctx0" brushRef="#br0" timeOffset="-141213.78">21977 4118 0,'0'-25'78,"74"25"109,-49-25-187,0 25 16,0 0 15,0 0 0,-1 0 1,-24 25-1,0 24 0,0-24-15,0 25-1,0-25 1,0-1 15,0 1 1,-24-25 14,48 0 79,51 0-109,-26 0-16,1 25 16,0 0-1,-1 0 1,-49-1 0,0 1 15,0 25-16,0-1 1,-99 100 0,-99 99-1,148-148 1,0-76 0,26-24 15,-1 0 0,0 0-15,-49-49-1,24 24 1,0 0 0,26 25-1,-1 0 1,25-25-1</inkml:trace>
  <inkml:trace contextRef="#ctx0" brushRef="#br0" timeOffset="-139957.75">22870 4390 0,'0'25'63,"0"25"-48,-25 148 1,25-148 0,-25-25-1,25-1 1,0 1 0,-24 0-1,24 0 16,0 25 16,0-26-31</inkml:trace>
  <inkml:trace contextRef="#ctx0" brushRef="#br0" timeOffset="-137085.66">6648 10294 0,'24'0'63,"1"0"-32,0 0-31,0 0 16,0 0 62,-1-50-62,26-148-1,-25 24 1,25 1-1,24-1 1,-74 149 0,0-24-1,0 24 32,25 0 0</inkml:trace>
  <inkml:trace contextRef="#ctx0" brushRef="#br0" timeOffset="-129734.56">23589 3919 0,'-25'50'31,"1"-1"-15,24-24-1,0 0 1,0 0 0,24-25 77,324 0-77,-150 0 0,-173 49-1,0-49 1,0 0-1,-25 25 1,0 25 15,0-1-15,0 1-16,-149 74 16,0-25-1,99-99 1,25 0-1,1 0 32,-1 0 16,0 0-48,0 0 17</inkml:trace>
  <inkml:trace contextRef="#ctx0" brushRef="#br0" timeOffset="-128630.53">23713 3994 0,'0'0'0,"199"-100"15,-150 76 1,26-1 0,-50 25-1,-1 0 17,1 0-17,0 0 1,0 0-1,0 0 48</inkml:trace>
  <inkml:trace contextRef="#ctx0" brushRef="#br0" timeOffset="-127918.52">24482 4018 0,'0'248'31,"0"-24"-31,-25-175 16,25-24-1,0 0 16</inkml:trace>
  <inkml:trace contextRef="#ctx0" brushRef="#br0" timeOffset="-126694.48">24805 3696 0,'49'0'15,"125"0"1,0 0-1,-50 0 1,-50 0 0,0-25-1,-24 25 1,-25-25 0,0 25 15,-50 50 31,0 24-46,-25 1 15,1 297-31,-1-223 16,50-100-1,0 1 1,-25-1 0,25-24 31</inkml:trace>
  <inkml:trace contextRef="#ctx0" brushRef="#br0" timeOffset="-125556.58">25078 4118 0,'24'0'46,"76"-25"-30,396-174 0,-174 150-1,-247 24-15,-51 25 16,51 0 0,-50 0 15</inkml:trace>
  <inkml:trace contextRef="#ctx0" brushRef="#br0" timeOffset="-124628.5">26491 3870 0,'0'24'93,"0"1"-77,-24 25 0,24 74-1,-25 25 1,0-125 0,25 1 30</inkml:trace>
  <inkml:trace contextRef="#ctx0" brushRef="#br0" timeOffset="-122650.77">26863 3795 0,'0'-25'15,"25"25"1,-25-24-1,0-1 1,0 0 0,0 0 31,0 0-16,-25 25 0,25-25-15,-24 25-1,-1 0 1,-25 0 15,1 0-15,24 0-1,0 25 1,-25 50 0,26-75 15,24 25-15,0-1 15,49 1 0,26 0-15,123 49-1,-49-74 1,-99 0 0,-1 0-1,-24 25-15,25-25 16,-50 25 15,24-25-15,-24 25-1,0 0 1,0-1 0,-24 51-16,-1-1 15,0-74 1,0 50-1,-24-1 1,49-24 0,-25-25-1,0 0 17,0 0-17,25-49 32,0-175-31,0 51-1,0 123 1,0-24 0,0 24-16,0 25 15,0 0 16,0 1-15</inkml:trace>
  <inkml:trace contextRef="#ctx0" brushRef="#br0" timeOffset="-121346.72">27632 3696 0,'-24'0'250,"24"25"-172,0 0-31,0 24-32,-50 50-15,50-74 16,-25 0 15,25 0-15,0 0 62,0 24-62,0-24 15,0 25-16,-25-1 1,1 125 0,24 74-1,0-124 1,0-75 0</inkml:trace>
  <inkml:trace contextRef="#ctx0" brushRef="#br0" timeOffset="-117874.64">27930 3225 0,'0'24'31,"-25"26"0,25 0-15,0-26 0,0 26-1,0-25 1,0 0 0,0-1 15,50-24 16,-25 0-32,24 0 1,-24-24 0,0 24 15,-25-25 0,0 0 16,0-25-31,0 1-1,0 24 1,0 0-1,0 75 110,50 24-125,49 100 16,-50-100 0,-49 1-1,25-1 1,99 50 0,-99-99-1,-25 0 1</inkml:trace>
  <inkml:trace contextRef="#ctx0" brushRef="#br0" timeOffset="-117138.61">28674 3721 0,'0'25'16,"0"223"0,0-174-1,0-49 1,0 0 15</inkml:trace>
  <inkml:trace contextRef="#ctx0" brushRef="#br0" timeOffset="-116234.59">29220 3175 0,'0'25'63,"0"24"-48,0 51 1,0 123-16,0-99 15,0-74 1,0-26 15,0 1 32,0 0-16,0 0-16</inkml:trace>
  <inkml:trace contextRef="#ctx0" brushRef="#br0" timeOffset="-115042.55">29518 3373 0,'0'25'47,"0"74"-32,0-24 1,0-26 0,0 1-1,24 25 1,1-26 0,0-49-1,0 25 1,0-25-1,-1 0 17,1 0-1,-25-25 16,0 0-32,0-24 1,0 24 0,0-50-1,0 51 1,0-1 0,0 0-1,0 0 1,-25 25-1,1-25 1,-1 1 0,-25 24-1,25 0 1,25-25 0,-24 25 30</inkml:trace>
  <inkml:trace contextRef="#ctx0" brushRef="#br0" timeOffset="-114178.53">29840 3497 0,'0'25'110,"0"25"-63,25-1-32,0 125 1,-25-124 0,0-25-1,0-1 1,0 1-1</inkml:trace>
  <inkml:trace contextRef="#ctx0" brushRef="#br0" timeOffset="-112698.49">30460 2778 0,'0'75'94,"-49"371"-79,24-173 1,25-248 0,0-1-1,0 1 1,0 0 15,99 0 16,223-25-31,-173 0-1,-124 0 1,0 0-1,24 0 1,-49-25 15,0 0 1,0 0 30,0 1-15,-49 24 15,-1 0-46,1 0-16,24 0 16,-74 0-1,74 0 1,0 0 0,0 0 30</inkml:trace>
  <inkml:trace contextRef="#ctx0" brushRef="#br0" timeOffset="-111338.46">23490 3547 0,'25'0'125,"0"0"-93,-1 0-1,51-74 31,49-150-46,-99 150 15,-25 49-31,24 0 31,-24 1-15,25 24 0,-25-25 15</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9-08T07:35:47.500"/>
    </inkml:context>
    <inkml:brush xml:id="br0">
      <inkml:brushProperty name="width" value="0.05292" units="cm"/>
      <inkml:brushProperty name="height" value="0.05292" units="cm"/>
      <inkml:brushProperty name="color" value="#FF0000"/>
    </inkml:brush>
  </inkml:definitions>
  <inkml:trace contextRef="#ctx0" brushRef="#br0">26194 1786 0,'-25'0'125,"0"0"-109,0 0 46,25 25-46,0 0-1,0-1-15,-49 26 16,24 0 0,-25 24-1,1 0 1,24-24-1,25 0 1,0-1 0,0 1-1,0-25 17,25-1-17,0 26 1,24 0-1,1-1 1,-1-24 0,1 49-1,49-24 1,-24-25 0,-26-25-1,-24 0 1,49 0-1,1 0 1,24-25 0,-74 0-1,24-24-15,-24 49 32,25-75-32,-25 26 31,24-26-16,-24 1 1,-25-1 0,0 51-1,0-51 1,-25 1 0,-74-1-1,25 1 1,24 24-1,-24 1 1,-1 24 0,-74-25 31,149 26-47,-49-1 15,-1 25 1,1 0-1,24 0 1,0 0 0,0 0-1,0 0 17,25 25 61,25-1-77</inkml:trace>
  <inkml:trace contextRef="#ctx0" brushRef="#br0" timeOffset="1500.56">27360 4564 0,'0'0'0,"-25"-25"16,-25 0-1,-49 1 1,49-1 0,-24 25-1,24 0 1,1 0 0,-26 49-1,26 1 1,-1 0-1,50-26-15,-74 76 32,24-1-17,50 25 1,0-50 0,50 1-1,-1-26 1,26 1-1,-1 24 1,0 1 0,-49-50-16,50 24 15,-26-24 1,26 0 0,-26-25-1,1 0 1,0-25-1,49-99 17,-50 25-17,1 24 1,24 1 0,-49 49-1,-25-24 1,0-26-1,0 26 1,0-26 0,-25-24-1,1 49 1,-1 50 0,-25-25-1,1 1 1,-1 24-1,-24-50 17,-1 50-17,50 0-15,-24 0 16,-1 0 0,25 0 46</inkml:trace>
  <inkml:trace contextRef="#ctx0" brushRef="#br0" timeOffset="2660.77">27806 7144 0,'-25'0'47,"0"0"-32,-24 0 1,-50 0 0,24 25-1,1 24 1,-1 26 0,-49-1-1,75 0 1,-1 26-1,50 48 1,25-48 0,49-26-1,1 0 1,-26 1 0,26-1-1,49 1 1,-50-1-1,25-24 1,-74-50 0,25 0-1,-25 0-15,49-25 16,-24-25 0,-50 1-1,24-26 1,26-24-1,0-50 17,-50 75-17,0 24 1,0-24 0,-25-1-1,25 26 1,-50-1-1,-24 1 1,-1-26 0,-24-49-1,25 99 1,49 1 0,-25-1-1,-24 0 1,24 0-1,1 25 17,24-25-32</inkml:trace>
  <inkml:trace contextRef="#ctx0" brushRef="#br0" timeOffset="3782.49">28848 10542 0,'-25'0'16,"0"-25"-16,0 25 15,-49 0 1,24 0 0,1 0-1,24 0 1,-99 75-1,74-1 1,1-24 0,49 24-1,0-24 1,0 49 0,25 25-1,24 50 16,1-100-31,-25-24 0,99 74 32,-75-75-17,1-24 1,24 0 0,1-25-1,-1 0 1,0-50-1,26-49 1,-26 25 0,1 24-1,-75 0 1,0-24 0,-50-1-1,25 1 1,0 24 15,-74-49-15,25 25-1,24-1 1,0 51 0,26-1-1,-1 25 1,-25 0-1,-49-25 1,74 25 0,-24-25-1,24-24 1,-25-51 0,-24-123-1</inkml:trace>
  <inkml:trace contextRef="#ctx0" brushRef="#br0" timeOffset="5349.51">26268 2679 0,'0'25'63,"0"0"-63,0-1 15,0 1-15,0 124 16,25 124 0,0-25-1,0-75 1,24 1-1,-24-50 1,49 0 0,-74-25 15,0-24-15,0-50-16,0 24 15,0-24 1,25 0 62,-25 0-78,25-25 94,0 24-94,0 26 62,-1 24-62,26 26 16,24-1-1,-24-25 1,-25-74 0,-25-25 46,-50 25-62,50-24 16,-25-1-16,1 25 31,24 25-31,0-1 16</inkml:trace>
  <inkml:trace contextRef="#ctx0" brushRef="#br0" timeOffset="6516.61">27161 5482 0,'0'25'47,"25"24"-31,25 100-16,-26 0 15,-24-25 1,25 149 0,-25-124-16,0 99 15,0-75 1,0-24-1,0-99 1,-25-1 0,25 1-1,0 0 17,0-26-17,0 26 1,0 0-1,0-75 173,75 25-172</inkml:trace>
  <inkml:trace contextRef="#ctx0" brushRef="#br0" timeOffset="7860.64">27657 8310 0,'25'0'16,"-25"24"-1,50 51 1,-1-26-16,26 125 16,-1-50-1,0 50 1,75 198 15,-49-99-15,123 173 31,-149-347-32,-24 1 1,-25-26 0,-1-49-1,1 0 1,-25-1-1,0 1 79,0 0-78,-25-25 15,1 0-15,-1 0 15,0 0-15,0 0 202</inkml:trace>
  <inkml:trace contextRef="#ctx0" brushRef="#br0" timeOffset="9262.19">27657 4862 0,'25'0'47,"0"25"-31,49 24-1,75 50 1,298 50-1,-51 25 17,-296-100-17,-26-24 1,-49-50 31,0 25 109,-1-25-140,1 24-16,25-24 15,-50 25 1,25-25 31,24 25-32,1 0-15,74 74 32,-74-74-17,-75-25 48,0 0-32,0 0-15,0 0-1</inkml:trace>
  <inkml:trace contextRef="#ctx0" brushRef="#br0" timeOffset="10253.98">29344 5730 0,'-25'0'15,"0"0"1,1 25 0,-26 24-1,-49 26 1,24-1 0,26 1-1,24 24 1,25 25-1,49 25 1,51-50 0,-1-25-1,-25 1 1,-24-26 0,24-24-1,50-25 1,-74 0-16,99-74 15,24-26 17,1 26-32,-75-50 31,-24 50-15,-50-1-1,-25 1 1,-50-25-1,-25-25 1,26 24 0,-1 51-1,-24-1 1,-1 0 0,26 50-1,-1-24 1,-49 48-1,-124 51 17,74-26-32,-124 51 15,50-75 1,148-25 0,51 0-1</inkml:trace>
  <inkml:trace contextRef="#ctx0" brushRef="#br0" timeOffset="11224.72">27236 7962 0,'0'25'47,"0"74"-16,-25 174-15,-74 25-1,24-25 1,-24-25 0,-100 49-1,1 1 1,74-50 0,99-198-1,0-50 126,1 0-110,24-25-15,-25 25-1</inkml:trace>
  <inkml:trace contextRef="#ctx0" brushRef="#br0" timeOffset="12166.05">26070 10170 0,'-25'0'32,"25"25"-32,-25 0 15,25 49 1,0-24 0,0 24-1,50 25 1,-25-24-16,49 73 15,75-24 1,-25-24 0,-25-26 15,-25-24-15,1-26-1,-26-24 1,75-99-1,-49 50 1,-1-75 0,-24 49-1,0 26 1,-26-1 0,-73-49-1,-1 24 1,-24-24-1,-1 0 1,1 49 0,49 26 15,0-1-15,-49 0-1,-25 25 1,-100-50-1,100 26-15,-50 24 16,50-25 0,49 25-1,26 0 1,-1 0 0,-25 0 15,50 25 16,25 24 15,49-24-46</inkml:trace>
  <inkml:trace contextRef="#ctx0" brushRef="#br0" timeOffset="15013.7">26194 1935 0,'25'0'16,"-25"25"0,24-25-1,1 0 1,-25 24 0,50 1-1,-1 50 1,-24-51-1,50 51 1,-51-26 0,125 100-1,-99-99 17,-75-75 46,-25 0-63,26 0-15,-1 25 16,0 0 0</inkml:trace>
  <inkml:trace contextRef="#ctx0" brushRef="#br0" timeOffset="16229.01">27062 4911 0,'0'-24'78,"25"-1"-62,0-25 0,49 0-1,25-24 1,-74 74-1,0 0 1,0 0 0,-1 74-1,-24 1 1,0-25 0,-49 24 15,-1 0-16,50-49-15,-25 50 16,50-75 78,0 0-79,25-25-15,24-50 16,-49 75 93,-50 0-62</inkml:trace>
  <inkml:trace contextRef="#ctx0" brushRef="#br0" timeOffset="17210.98">29418 6077 0</inkml:trace>
  <inkml:trace contextRef="#ctx0" brushRef="#br0" timeOffset="18397.22">27583 7491 0,'0'-25'110,"25"0"-110,-1 25 15,1-24 1,0 24-1,0 0 1,0 0 0,-1 24-1,-24 1 17,0 0-32,-24 49 15,-51 1 1,50-50-1,75-25 48,-25 0-63,24 0 16,26 0 15,-26 24-16,-49 1 32,0 0-31,-24-25 0,-1 0 15,-25 0-16,25 0 64</inkml:trace>
  <inkml:trace contextRef="#ctx0" brushRef="#br0" timeOffset="19831.55">28674 10889 0,'25'0'16,"0"0"-1,0 0 32,-1 50-47,26-1 16,-25 26-1,0-26 17,-25-24-32,0 0 47,24-25-32,26 0 1,-25 0-1,24 0 1,-24-25 0,-25-24-1,0 24 1,-25 0 0,25 50 93,50 0-109,-25 24 16,25-24-1,24 74 1,-24-24-1,-50-50 64,-25-25-33,0 0-46,-25-25 16,26 0-16</inkml:trace>
  <inkml:trace contextRef="#ctx0" brushRef="#br0" timeOffset="21077.12">26566 10269 0,'-25'25'63,"0"0"-63,25 24 15,0-24 1,25-25 15,0 0 1,0 0-32,-1 0 15,51 25 1,-75 0-1,25 0 1,-25 24 0,49 1-1,-49-1 1,25-24 0,-25 0-1,-50 25 1,-49-26-1,-25 1 1,75-25 0,49-49 62,0 24-63,0 0-15,0-25 16</inkml:trace>
  <inkml:trace contextRef="#ctx0" brushRef="#br0" timeOffset="21509.98">26442 10443 0,'25'0'15,"-1"-50"1,51-24 0,-1 24-1,-24 1 16,-25 24-15,-1-25 0,-24 25 15</inkml:trace>
  <inkml:trace contextRef="#ctx0" brushRef="#br0" timeOffset="22889.73">29294 5928 0,'25'25'78,"0"0"-78,0 25 16,0 24 0,49 0-1,-74-49-15,50 25 16,-1 24 0,-24-49-1,0-25 16,0-25-15,-1-24-16,1 24 16,-25-25 15,0 25-15,0-24-1,0-1 1,-25 25 15,1 25-15,-1 0-16,0 0 31,-25 75-15,1-50-16,-26 49 15,75-49 1,25-50 78</inkml:trace>
  <inkml:trace contextRef="#ctx0" brushRef="#br0" timeOffset="26974.67">25574 14511 0,'0'25'47,"0"-1"-47,24 1 16,1 25 0,0 49-16,74 149 15,-24 0 1,-1-124-1,-49-99 1,-50-25 62,0 0-62,25-25 31</inkml:trace>
  <inkml:trace contextRef="#ctx0" brushRef="#br0" timeOffset="27510.53">26095 15007 0,'24'0'16,"-24"49"-1,0 26-15,25 74 16,-25 0 0,25-1-1,0-98 1,0-50 0,-1 0 93,1-99-109</inkml:trace>
  <inkml:trace contextRef="#ctx0" brushRef="#br0" timeOffset="28558.73">26268 14585 0,'0'-25'16,"0"1"-1,0-1 17,25 0-17,25 0 1,-1-49 0,26-1-1,-26 50 1,-24 25 15,25 50-15,-50 25-1,24 24 1,-24-25 0,-49 25-1,-1-24 1,50-50 15,25-25 78,25-25-93,-26-25-16,26 25 16,24-49-1,-24 49-15,0-24 16,-1 24 0,26-25-1,-51 50 16,-73-25 48,24 25-79,0 0 15,0 0 1,25-24-16</inkml:trace>
  <inkml:trace contextRef="#ctx0" brushRef="#br0" timeOffset="29407.39">27161 14163 0,'25'25'47,"0"-25"-47,-25 50 16,0-25-1,25 74 1,-25-25 0,24-24-1,-24 0 1</inkml:trace>
  <inkml:trace contextRef="#ctx0" brushRef="#br0" timeOffset="39951.75">27186 13866 0,'-25'0'906,"25"-25"-906,0 0 63,0 0-48,0 1 1,0-1 0,0 0-1,0 0 1,0 0 31,25 25-32,-25-24-15,25 24 16,0 0 0,-1-25-1,26 25 1,0 0-1,-26 0 1,1 0 15,0 25 1,0-1-17,24 51 1,1-1-1,-50-24 1,0-25 0,0-1-1,0 1 1,-25 0 0,-24 0-1,-1 0 1,-49-1 31,124-48 62,-1 24-93,1 0-1,0-25 1,0 25 0,0 0-16,-1-25 15,1 25 1,0 0-1,0 0 1,0 0 15,24 25-15,1 24 0,-1-24-1,-24-25 1,0 50-1,25-1 1,-1 26 0,-24-26-1,-25-24 1,0 0 15,-25 0-15,0-25 124,1 0-46,-1 0-94,0 0 110,0 0-79,0 0 4281,1 0-4296,-1 0 0,0 0-16,-25 25 15,1-25 1,-1 25-1</inkml:trace>
  <inkml:trace contextRef="#ctx0" brushRef="#br0" timeOffset="40887.99">28104 14163 0,'0'25'78,"0"0"-78,25 0 16,-25 0-1,0 24 1,0-24-1,0-75 64</inkml:trace>
  <inkml:trace contextRef="#ctx0" brushRef="#br0" timeOffset="41767.51">28104 13271 0,'25'24'31,"-1"26"-15,-24-25-16,25 0 15,0 99 1,-25-25 0,-25 0-1,-49-49 1,74-1-16,25-49 31,-1 0-15,51 0-1,49-74 17,0-50-17,-25 49 1,-124 75 140,25-24-156</inkml:trace>
  <inkml:trace contextRef="#ctx0" brushRef="#br0" timeOffset="42292.31">28228 13246 0,'25'0'15,"-1"0"1,51 74 0,-1 1-1,1 24 1,-26-25 0,26-24-1,-51-1 1,-24-24-16,50 50 15,-50-26 1,25-24 0,0-25 46,-1 50-46,-24-26-1,-24-73 79,24-26-78</inkml:trace>
  <inkml:trace contextRef="#ctx0" brushRef="#br0" timeOffset="42692.67">28972 13370 0,'0'0'0,"25"0"16,-1 49-1,26 1 1,0 24-1,-1 1 1,1-1 0,-50-49-1,0 25 1,-25-50 31,0-50-47,25-99 15</inkml:trace>
  <inkml:trace contextRef="#ctx0" brushRef="#br0" timeOffset="44177.9">29021 10443 0,'0'-25'63,"-24"-25"-48,24 26 1,-50-1-16,-24-74 16,24 24-1,0 50 1,1-49 0,-26-50-1,51 74 1,-51-74-1,26 50 1,-26-1 0,26 1-1,-26-25 1,50 49 0,1-24-1,-1 24 1,0-24 15,25 24-15,0-24-16,0 24 31,-25-24-15,0-26-1,25 26 1,-24 24-1,-1 1 1,25-1 0,0 1-1,-25 24 1,25 0 0,0 0-16,0 0 15,0 1 1,0-1 46,0 0-46,0 0-16,-25 0 31</inkml:trace>
  <inkml:trace contextRef="#ctx0" brushRef="#br0" timeOffset="44735.91">28004 8285 0,'-24'25'47,"-1"24"-32,0-24 1,0 25 0,25-1-1,0-24 1,-25-25-1,25 50 1,0-75 140,0 0-156</inkml:trace>
  <inkml:trace contextRef="#ctx0" brushRef="#br0" timeOffset="45220.33">27955 8310 0,'25'0'47,"-1"0"-32,1 0 1,0 0 0,25 0-1,-25 0-15,49 0 16,0 0 15,75 49-15,-74-49-1,24 0 1,-74 0 0,-50 0 109</inkml:trace>
  <inkml:trace contextRef="#ctx0" brushRef="#br0" timeOffset="47726.68">29294 12650 0,'0'50'94,"0"0"-94,-24-26 16,24 1-1,0 25-15,-25-1 16,25-24 0,25-25 15,-1 0-15,26 0-1,-25 0-15,49 0 16,-24 25-1,-1 0 1,1 24 0,-50-24 31,0 0-32,0 25 1,-25-1-1,-49 1 1,24 24 0,1-24-16,24-50 15,25 25 1,25-50 78,-25 0-94</inkml:trace>
  <inkml:trace contextRef="#ctx0" brushRef="#br0" timeOffset="48421.52">29344 12849 0,'0'-25'78,"25"0"-62,24 0 0,-24-24-1,50-26-15,-26 26 32,-49 24-32,-25 25 109,1 0-93,-26 0-1,25-25-15</inkml:trace>
  <inkml:trace contextRef="#ctx0" brushRef="#br0" timeOffset="51924.38">27806 6871 0,'50'0'62,"-26"-50"-46,1-24-1,50-174 1,-51 99-16,-24-99 16,0 0-1,-24 74 1,-26 75-1,50 25 1,0 49 140,-25 25-140,25-25-16,-25 0 31,1 0 32,24 1-32,-25 24-31,0-25 187,25 0 95,-25 0-267,0 0-15,1 25 16,24-24 0,0-1 15</inkml:trace>
  <inkml:trace contextRef="#ctx0" brushRef="#br0" timeOffset="52608.08">27732 5234 0,'24'0'62,"1"25"-46,0-1-16,49 26 16,-24-25-1,0 24 16,-1-24-31,1 25 16,49 24 0,-24-24-1,-26-1 1,26 1 0,-1 24-1,-49-49-15,0-25 16</inkml:trace>
  <inkml:trace contextRef="#ctx0" brushRef="#br0" timeOffset="53886.17">30014 12774 0,'0'25'62,"24"25"-62,-24-1 16,25-49-16,-25 50 31,25 0-15,-25-26-1,50 51 1,-50-50 0,0-50 15,-25-50-15</inkml:trace>
  <inkml:trace contextRef="#ctx0" brushRef="#br0" timeOffset="54753.53">29939 11782 0,'0'25'47,"25"25"-31,0-26-16,24 76 31,1-26-31,24 25 16,1 50-1,-1-50 1,-24-24 0,0-50-1,-26-25 17,1-75-17,25 26 1,-50 24-1,0 0 32,-25 25-47,0-50 16,0 26 15,1 24-15,-1 0-16,0-25 15,0 25 1,0 0 0,1 0-1,-1 0 1,25 25 78,25-25-79,-25 24 1</inkml:trace>
  <inkml:trace contextRef="#ctx0" brushRef="#br0" timeOffset="58750.68">23986 15850 0,'0'-25'31,"-25"25"16,1 0 0,24 25-47,-25 0 15,0 25-15,25-26 16,0 51 0,0-50-16,0 24 15,50-49 1,-26 0 0,1 0 30,0-25-30,0-24 0,-25-26-1,0 26 1,-25-26 0,-49 1-1,74 49-15,0 0 16,0 1 15,-25 24 0,25 24 79,25-24-95,-25 25-15,49 25 16,26 24 0,-26 1-1,26-1 1,-51-74-1,-48-25 95,24-24-95,0 24 1,0-124 0,-50-99-1,0 49 1,50 125 0,-24 74-1,24 25 63,0 49-78,24 26 16,26-1-16,24 50 16,1-1-1,-1-24 1,1-49 15,-75 24-15,24-49-1,-24-26-15,0 1 16,0 0 0,-74 0-1,24-25 1,26 0-1,24-50 1,0-99 0,0-24-1,0 49 1,24 49 0,26 1-1,0 0 16,-26-26-15,-24 51 0,0 24 15,-24 25-15,-1 0-1,0 0 1,25 25 15,0 0-15,0-1 15,25-24-31,49 25 16,-24 0-1,-25 25 1,-25-26 15,24 1-15,-24 0-1,0 0 1,0 0 0,0-1-16,-99 51 31,99-50-31,0-50 62,25 0-62,49-25 16</inkml:trace>
  <inkml:trace contextRef="#ctx0" brushRef="#br0" timeOffset="59006.02">24879 15180 0,'0'-24'47,"25"24"47</inkml:trace>
  <inkml:trace contextRef="#ctx0" brushRef="#br0" timeOffset="59612.25">25078 15503 0</inkml:trace>
  <inkml:trace contextRef="#ctx0" brushRef="#br0" timeOffset="60202.18">24482 17165 0,'25'0'47,"49"0"-31,75-25-1,75-99-15,544-248 16,522-223 0,149 99-1,-149 74 16,-695 273-15,-545 124-16,-50 0 31,-25 25-15,0 0 0,0 0-16,1 0 15,-26 0 1,-25 25-1,51-25-15</inkml:trace>
  <inkml:trace contextRef="#ctx0" brushRef="#br0" timeOffset="75094.48">26591 1712 0,'-25'0'31,"25"-25"-15,-50 25-1,1 0 1,24 0-1</inkml:trace>
  <inkml:trace contextRef="#ctx0" brushRef="#br0" timeOffset="76910.47">25350 3373 0,'25'0'16,"74"25"-1,-24-25 1,148 75-1,25-51 1,-149-24 0,-74 0-1,0 0 17,0 0-32,0 25 15,99 0 1,-50-25-1,-99 0 32</inkml:trace>
  <inkml:trace contextRef="#ctx0" brushRef="#br0" timeOffset="77718.23">25896 3274 0,'25'0'16,"0"0"15,24 0-31,-24 25 15,25-25 1,24 50 0,25 24-1,-24-49 1,-50 0 0,-25-1 15,-50 1 31,25 0-46,-24 49-16,24-24 16,-50 25-1,1 24 1,0-50-1,74-24 1,-25-25 15,25 25 1,49-75 30,-24 1-46,25-1-16</inkml:trace>
  <inkml:trace contextRef="#ctx0" brushRef="#br0" timeOffset="94858.01">30807 11733 0,'0'-25'15,"0"-25"1,0 25 0,-24 1 77,-1 24-77,-25 0-16,-99 0 16,-24 0 15,24 24-16,50 1 1,-50 25 0,-248 24-1,248-24 1,25-25-16,-198 49 16,49 25-1,0-24 1,99-1-1,50 1 1,25-26 0,0 1-1,-25 24 1,-50-24 0,100-25-16,-125 74 31,-49-25-31,124 25 31,0-24-15,-25-1-1,-123 1 1,-150 98 0,124-49-1,25 0 1,25 0-1,0 0 1,25 0 0,0-24-1,74-26 1,99 0 0,26-24-1,24 24 1,0 1 15,-25-1-15,-50 1-1,51-1 1,24 1 0,74 49-1,0-50 1,1 25-1,-1-24 1,1-1 0,-1 0-1,-24-24 1,24 24 0,25 26-1,1-26 1,24 1 15,-25-1-15,-25-24-1,25-26 1,25 26 0,25-25-1,25-25 1,198 0-1,-50-50 1,-24-24 0,0-25-1,-100 24 1,-74 50 0,149-74-1,25 25 1,49-26 15,0 1-15,75 0-1,-75 0 1,124-50 0,-223 25-1,-74 50 1,-50-1-1,25-49 1,99 50 0,0-100-1,50-24 1,-50 24 0,-174 100-1,-24 24-15,24-24 31,1-50-15,-1-1 0,-24-48-1,-26 74 1,-24 24 0,0-24-1,-74-75 1,0 50-1,49 25 1,-25 50 0,1-26-1,-1 1 1,-24-1 0,24 1-1,50 49 1,-50 0-1,1-24 1,-26 49 0,-73 0-1,-1-50 1,-75 25 0,76 0-1,-51 25 1,-74 0-1,149 0 1,50 0 0,49-24-1</inkml:trace>
  <inkml:trace contextRef="#ctx0" brushRef="#br0" timeOffset="107637.88">26987 1513 0,'0'0'0,"0"25"141,25 0-141,-25 49 16,25 1-1,0-26 1,25-49-1,-26 25 1,26-25 0,-25 0-1,0 0 32,-1 0-16,-24-25-31,0 0 16,0-24 0,0-26-1,-49 1 1,-26 24 0,26 1-1,-26 24 1,-49 0-1,99 25 1,1 0 0,48 0 124,-24 25-124,50 0-16</inkml:trace>
  <inkml:trace contextRef="#ctx0" brushRef="#br0" timeOffset="108814.37">27558 4167 0,'0'25'46,"0"0"-30,25 0-16,24 49 16,1-24-1,-25-26 1,49-24 15,-24 0-15,-1 0-1,-24 0 1,-25-24 0,0-51-1,-49 26 1,-1-26 0,-24 50-1,49 1 1,-25 24-1,1 0 1,24 24 0,-25 1 15,25 0-31,25 0 31,50-25 0</inkml:trace>
  <inkml:trace contextRef="#ctx0" brushRef="#br0" timeOffset="109772">29914 4837 0,'25'0'78,"0"25"-78,25 0 16,-26 24-16,51 1 15,-1-1 1,-49-49 15,25 0-15,-1-24-16,1-26 15,-50 25 1,0 0 0,0-49-1,-74-1 1,-26 51 0,75 24-1,1 0 32,-26 24-16,25 26-15,-49 0 0,-1 24-1</inkml:trace>
  <inkml:trace contextRef="#ctx0" brushRef="#br0" timeOffset="129849.71">8359 10368 0,'0'-24'47,"-25"24"-16,1 0-16,-1-25 1,-25 25 0,1-25-1,-125 25 1,-49-25 0,49 25-1,100 0 1,-26-25-1,26 25 1,-25 0 15,-100 0-15,26 0 0,24 0-1,74 0 1,26 0-1,24 0-15,-49 0 16,-50 0 0,0 25-1,24-25 1,26 0 0,24 0-1,1 0 1,-1 25 15,-24 0-15,49 24-1,0-24 17,-25 25-17,1 24 1,-1-24-1,50-1 1,50 1 0,-25-25-1,24 24 1,26 26 0,-1-1-1,1 1 1,-51-51-1,1 1-15,25 0 0,-1 25 32,1-1-17,0-24 1,49 25 0,-50-25-1,100-1 1,-25 1-1,0 0 1,-49 0 0,24-25-1,-25 0 1,26 0 0,-26 0-1,0 0 1,26-50-1,-100 25 17,74-24-17,-24 24 1,-1 0 0,-24 0 15,25 0-16,-26-24 1,51-1 0,-26 50-1,-24-25 1,-25 1 0,25-1-1,0 25-15,0-50 16,-1 25-1,26 1 17,-50-26-17,0 25 1,0-24 0,0 24-1,0-25 1,0-24-1,0 49 1,0 0 78,0 0-79,0 1 79,0-1-47,0 0-16,0 0 79</inkml:trace>
  <inkml:trace contextRef="#ctx0" brushRef="#br0" timeOffset="135409.54">5705 10592 0,'0'-25'16,"-25"25"0,25-25-1,-25 0 1,25 0-1,-24 25 1,-1-24 0,-25-1-1,-24 0 1,24-49 0,-24 24-1,-1 25 1,-24 0-1,0-24 1,0 24-16,-149 25 16,74-25 15,75 25-15,74 0-1,0 0 1,0 0 15,-99 50-15,50-1-1,0 1 1</inkml:trace>
  <inkml:trace contextRef="#ctx0" brushRef="#br0" timeOffset="137646.64">3572 11609 0,'0'-25'15,"-25"25"95,0 0-95,25 49 48,0-24-48,0 0-15,-25 49 16,25-24 0,50 24-1,24 1 17,-24-1-17,25 1 1,-26-51-16,26 51 15,-26-1 1,-49 1 0,0-26-1,0 26 1,-124 49 0,-174 74-1,1-74 1,222-74-1,100-75 48,0 25 15,0 0-62,24 25-1,-24 24 1,0 100 0,25 124-1,-1 0 1,50 0-1,-24 24 1,-26-148-16,1 174 31,-25-1-15,0-123 0,24-100-1,-24-25 1,0-24-1,-25 49 1,-50 50 0,50-25-1,0-25 1,25-24 0,0-26-1,25 26 1,-26 24-1,26 50 1,-50-100 15,0 1-31,0-25 32,0 49-17,0 25 1,25-24-1,-25-50 1,49-1 0,-24 51-1,0-1 1,-25 25 0,25 1-1,0-26 1,-1-49 15,1 0-15,-25-1-1,25 51 1,-25-26 0,74 26 15,-49-50-16,25 0 1,-1 24 0,1 26-1,0-1 1,-50-49 0,24-25-1,-24 25 16,50-25-15,-50 24 0,25-24-1,0 25 17,-1-25-17,26 25 1,-25-25 31,0 0-32,-25 25 1,49-25 0,1 0-1,-75 0 48,-25-25-48,-74-99 1,-768-719 0,247 148-16</inkml:trace>
  <inkml:trace contextRef="#ctx0" brushRef="#br0" timeOffset="140351.94">3324 11509 0,'25'0'172,"-1"0"-125,1 0-31,0 0-1,0 0 1,24 0 0,-24 0-1,0 0-15,25 0 16,-26 0 0,26 0-1,0 0 1,-1 25-1,26 0 1,-26-25 0,1 25-1,0-25 17,-26 0-17,-24 25 16,25-25 1,-50 0 124,1 0-156,-1 0 16,-25-25-1,25 0 1,1 25-1,-51-25 1,50 25 0,-24 0-1,24-25 1,0 25 0,-25 0-1,1 0 1,24 0-1,0 0 64,0 0-1,1 0-47,24 25 47,-25-25-62,25 25 31,0 0-16,0 0-16,25-1 1,-25 1 0,24 0-1,1 0-15,0 24 16,0 1 0,0 0-1,-1-26 16,-73-24 266</inkml:trace>
  <inkml:trace contextRef="#ctx0" brushRef="#br0" timeOffset="190815.87">8161 17264 0,'-25'0'31,"0"-25"-15,-24 25 0,-1 0-16,0-25 15,-24 25 1,-25-49-1,-75 49 1,-49 0 0,49 0-1,75 0 1,49 0 0,-74 25-1,25-1 1,-25 1 15,25 0-15,0-25-1,-1 0 1,26 25 0,0 0-1,24-25 1,0 49-1,-24-24 1,0 0 0,24-25-1,25 25 1,-24-1-16,24 1 16,-25 50-1,-24 24 1,49-49-1,0-1 1,25 1 15,0-1-15,50 1 0,24 0-1,25-1 1,-24 26-1,24-26 1,0 1 0,0-1-1,25 1 1,0-25 0,149-25-1,99 0 1,-223 0-1,-74 0 1,-26 0 15,100-50-15,-75 1 0,1-1-1,-26 0-15,1 26 16,-25-1-16,49-50 15,1 26 1,-1-26 0,-24 1-1,24 0 1,1 24 0,-1 25-1,-24-49 1,-50 49-1,0 0 1,0 0 15,-50-24-15,25 24 0,-24-25-1,-1 25 1,-74-24-1,-124-1 1,49 50 0,100 0-1,149-49 63</inkml:trace>
  <inkml:trace contextRef="#ctx0" brushRef="#br0" timeOffset="198323.62">26640 10120 0,'-25'0'188</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9-11T08:59:41.751"/>
    </inkml:context>
    <inkml:brush xml:id="br0">
      <inkml:brushProperty name="width" value="0.05292" units="cm"/>
      <inkml:brushProperty name="height" value="0.05292" units="cm"/>
    </inkml:brush>
  </inkml:definitions>
  <inkml:trace contextRef="#ctx0" brushRef="#br0">4118 7268 0,'-25'-25'16,"0"25"-1,0 0 1,0 0 0,-24 0-1,-1 0 1,1 0 0,-1 0-1,25 0 1,-24 0-1,24 0 1,-50 74 0,1 1-1,-1-1 1,26 1 0,24-1-1,-25-24 1,26-1-16,24 1 15,-25 24 1,25-24 0,0 24-1,0 1 17,74-1-17,-49 1 1,49 24-1,-49-50 1,25 1 0,24 0-1,-24-1 1,24 26 0,26-26-1,-1-24 1,-25-25-1,-49 0-15,49 0 16,-49 0 0,50-74 15,-1-1-15,0 1-1,1 24 1,-26-24-1,-24 49-15,0-74 16,0 49 0,-25-24-1,0 24 1,0-24 0,0-1-1,-25 26 1,-25 24 15,1-25-15,24 50-16,-25-74 15,1 49 1,24 0 0,25-24-1,-25 24 1,0-25-1,1 1 1,-26-1 0,25 25-1,0 0 1,-24 1 0,24-1-1,0 0 32,0 0 47</inkml:trace>
  <inkml:trace contextRef="#ctx0" brushRef="#br0" timeOffset="2370.21">8334 4142 0,'0'-24'32,"-24"24"-17,-26-25 17,-24 25-17,-1 0 1,26 0-1,-26 0 1,25 0 0,1 25-1,24-1 1,-25 26 0,26-25-16,-26 49 31,25 1-16,0-1-15,25 75 16,0 0 15,50 24-15,0-73 0,24-51-1,-49 26 1,49-1-1,-24-24 1,-25-1 0,24-24-1,1 0 1,0-25-16,-1 25 16,1-25 15,24 0-16,-24 0 1,24-75 0,1 1-1,-1 24 1,25-74 0,-24 50-1,-1-1 1,-49 1-1,0-1 1,-25 51 0,0-26-1,0 25 1,0-24-16,-50-1 16,-24-24 15,24-1-16,0 26 1,1-1 0,-1 0-1,25 1 1,-24-1 0,-1 25-1,25 1 1,1-1-1,-26 25 1,50-25 0,-25 25 77,0 25-46,25 99-47,-49 49 16</inkml:trace>
  <inkml:trace contextRef="#ctx0" brushRef="#br0" timeOffset="4699.38">7342 11187 0,'-25'0'0,"1"0"15,-1 0 1,0 0-1,0-25 1,-24 25 0,-1 0-1,0 0 1,-24 0 0,-25 75-1,49-26 1,0 1-1,26-25 1,-26 24 0,25 26-1,0-26 1,25 75 0,0-99-1,25 74 1,50 0-1,-1 50 1,1-74 0,-1 49-1,0-50 1,26 50 0,-26-74-1,0 24 1,-24 1-1,24-51 1,-24 26 0,24-25-1,26 0 17,-51-1-32,26-24 31,-1-24-16,0-26 1,1-24 0,-25 24-1,24-24 1,0-1 0,-49 1-1,0-25 1,0 49-1,-25-25 1,0-24 15,0 25-15,-25-1 0,0-49-1,0 75-15,1-1 16,-26-49-1,25 49 1,0 26 0,-24-26-1,-1 0 1,-24 1 0,24-1-1,-24 25 1,24-24-16,0-1 15,1 0 17,-1 26-17,1 24 1,24-25 0,0 25-1,-25 0 1,1-25-1,24 25 1,-25 0 0,26 0-1,-26 25 1,-49 0 0,74-1-1,-49-24 1,24 25-1,25-25 1,0 25 0,25 0 62</inkml:trace>
  <inkml:trace contextRef="#ctx0" brushRef="#br0" timeOffset="7491.16">15627 3770 0,'-25'0'0,"0"-24"16,1 24-1,-26-25 1,0 0-1,-24 25 1,-1 0 0,51 0-1,-1 0 1,-25 0 0,25 0-1,1 25-15,-1 24 16,0 1-1,-25 24 1,1 1 0,24-26-1,-25 26 1,50 24 0,-24-25 15,-1 75-16,0-99 1,25 74 0,0-25-1,0-25 1,50 1 0,24 24-1,0-24 1,26-26-1,-1 26 1,25-26 0,-50-24-1,1-25 1,-1 0 0,25-50 15,-49 1-16,-25 24-15,49-49 16,1-1 0,-26 26-1,-24-1 1,25-25 0,-26 1-1,26 0 1,-25-1 15,-25 1-15,0-1-1,0 26 1,0-26 0,-25 26-1,25 24 1,-50-25-1,1 1 1,-26-26 0,1 1-1,0 0 1,24 24 0,0 0-1,1 26 1,-26-1-1,26 0 17,24-25-17,-25 50 1,50-25 0,-24 25-1,24 50 79</inkml:trace>
  <inkml:trace contextRef="#ctx0" brushRef="#br0" timeOffset="11039.88">15255 11187 0,'0'0'0,"-25"0"31,0 0-31,0 0 16,1 0-1,-1 0-15,-50 0 16,26 0-1,24 0 17,-25 0-17,1 25 1,-26 49 0,51-49-1,-26 49 1,25 1-1,-24-26 1,24 26 0,0-1-1,25-24 1,0-1 0,25 75-1,0-49 1,24-1-1,1-24 1,-1 24 0,1-24-1,49 24 1,-74-24 0,74 49-1,-24-74 16,-1 0-15,0 24 0,-24-49-1,0 25 1,-1-25 0,1 0-1,24-25 1,1-49-1,-1 0 1,-49 49 0,25-25-1,-26 1 1,1-26 0,50-24 15,-51 24-16,1 26 1,0-1 0,-25-24-1,0 24 1,-25-24 0,-24-25-1,-1 24 1,0 1-1,-24 24 1,24 1 0,26-1 15,-26 0-15,25 26-1,0 24-15,1-50 16,-26 25-1,-24 0 1,24-24 0,25 24-1,0 25 17,0 0-17,-24 0 1,-26 0-1,26 0 17,-26 0-32,26 0 31,24 0-15,25 25 124</inkml:trace>
  <inkml:trace contextRef="#ctx0" brushRef="#br0" timeOffset="13481.28">22027 10716 0,'-75'0'31,"50"0"-31,-49 0 16,-25 0-1,24 49 1,1-24 0,-1 0-1,51 0-15,-51 24 31,26 26-15,-26-1 0,26 0-1,-1-49 1,25 25 0,0 24-1,1 1 1,24-1-1,0-49-15,0 74 16,0-49 0,74 24-1,0 1 1,1-1 0,-26 0-1,75 1 16,-74-1-15,24-24 0,-24-1-1,25-24 1,-1-25 0,-24 25-1,24-25 1,-24 0-1,49 0 1,-50 0 0,26-74 15,-1 24-15,-24 0-1,49-24 1,-25 0-1,-49 24 1,-25 0 0,0-24-1,0 24 1,0-49 0,0 25-1,0-1 1,-25 26-1,1-1 17,-51-24-17,26 24 1,-26-24 0,1-26-1,24 26 1,25 74-1,-24-74 1,-1 24 0,25 50-1,-24-25 1,24 0 0,-74 1-1,74-1 1,-25 25-1,26-25 17,-1 25-32,50 0 140</inkml:trace>
  <inkml:trace contextRef="#ctx0" brushRef="#br0" timeOffset="15646.28">25276 6697 0,'-50'-49'16,"1"24"-16,-1 0 16,-24 0 15,-1 0-16,51 25-15,-51-24 16,25 24 0,-24 24-1,0 1 1,24 0 0,0 25-1,1 24 1,-1 25-1,25-49 1,-24 49 0,24-24-1,25-1 17,0-24-17,0 24 1,0 0-1,50 26 1,-1-51 0,1 26-1,-1-1 1,26 0 0,24 1-1,-49-1 1,24-49-1,25 0 1,100 0 0,-75-25-1,-50 0 1,1 0 0,-51-75-1,51 1 1,-26-1-1,26-49 17,49 25-17,-50 25 1,-24-1 0,-50 26-1,0-26 1,0 1-1,-25 24 1,-25-49 0,-24 25-1,24 24 1,26 25 0,-1 0-1,-25 1 16,1-1-15,-26-25 0,1-24-1,-1 74 1,1-25 0,49 25 30,0 0-14,1 0-32,-1 0 31,-25 50-15,25-26-16</inkml:trace>
  <inkml:trace contextRef="#ctx0" brushRef="#br0" timeOffset="19429.74">15081 6672 0,'-25'0'32,"-24"0"-17,24 0 1,-25 0 0,1 0-1,-26 0 1,26 0-1,24 0-15,-49 0 16,24 75 0,-24-26 15,24 1-15,25 0-1,-24 24 1,49-24-1,0 24 1,0-24-16,0 24 16,0-24-1,24 99 17,26-75-17,24 25 1,-24-24-1,24-1 1,-24 0 15,24 1-15,-24-1 0,24-24-1,1 0 1,24-1-1,-74-24 1,74 0 0,-25 0-1,1-25 1,-25 0 0,-1 0-1,1-25 1,-25 0-1,74-74 1,-25 24 0,1 1 15,-26 24-15,1-49-1,-25 25 1,-25-1-1,0-49 1,0 0 0,0 75-1,0-1 1,0-24 0,-25 49-1,-25-25 1,25 25-1,1 1 1,-51-51 15,-24 1-15,25 24 0,24 50-1,25-25 1,0 25-1,-49-49 1,-1-1 0,1 0-1,49 50 1,0-24 0,1 24-1,-1 0 1,0-25 31,0 25-32,0 25 48,1-1-63</inkml:trace>
  <inkml:trace contextRef="#ctx0" brushRef="#br0" timeOffset="22240.91">4291 7367 0,'-25'25'16,"25"0"0,-24-25-1,48 0 157,1-25-172,0 0 16,25-25-1,24 1 1,0-26 0,125-73-1,-150 98 1,51-24 0,-26 24-1,-24-25 1,24 26-1,1-26 1,-1 26 0,0-1 15,26-24-15,-26-1-1,0 26 1,-24-1-1,0 1 1,24-1 0,0 0-1,1-24 1,-50 24 0,0 26-16,49-26 15,100-74 32,-174 99-47,49 0 16,-24 0 15,49-24-15,1-1-1,24-49 1,-74 74-1,24 0 1,26-24 0,-26-26-1,26 26 1,-26-1 0,26 1-1,24-1 1,0 0-1,-49-24 1,24 24 0,-24 26-1,-50-1 17,25 25-17,49-50 16,-49 25 1,0 25-17,49-49 1,-49 24 0,25 25-1,-50-25 16,24 0 48</inkml:trace>
  <inkml:trace contextRef="#ctx0" brushRef="#br0" timeOffset="24305.33">8880 4589 0,'25'0'109,"0"0"-93,49 0 0,25 0-16,125 25 15,-51 24 1,-74-49 0,-24 50-1,-50-50 1,49 25-1,0-1 1,75 1 0,25-25-1,-25 0 1,-75 0 0,-49 0-1,49 25 1,-49-25-16,124 25 15,25-25 1,-50 0 0,-50 0-1,-24 25 1,24-25 0,1 0 15,24 25-16,-25-25 1,1 0 0,49 0-1,49 0 1,1 0 0,-50 0-1,-75 0 1,51 0-1,49 0 1,-1 0 0,-48 0-1,-1 0 1,25 0 0,-25 0-1,99 0 1,1 0-1,-100-25 1,-49 25 0,24 0 15,1 0-15,49-25-1,-25 0 1,0 0-1,-25 25 1,1-25 0,49 1-1,0-1 1,-74 0 0,-26 25-1,26-25 1,0 25 15,24-49-15,-24 49-1,-26 0 1,1 0 15,0-25-15,25 25-1,-1-25 1,-24 25 0,0-25 46,0 25-46,-25-25 31,-25 25 31,25 25-63</inkml:trace>
  <inkml:trace contextRef="#ctx0" brushRef="#br0" timeOffset="28422.88">15205 5159 0,'0'25'47,"0"50"-31,0 24-16,0-50 15,0 51 1,0 123 0,-74 25-1,74-124 1,-25-25 0,25-74-1,-25 49 1,25-24-1,-25 24 1,1-49-16,-1 50 16,25-26-1,0 1 1,0-25 15,0-1-31,0 51 31,0-1-15,0-49 0,0 0 46,25-50 48,49-74-95,75 24-15</inkml:trace>
  <inkml:trace contextRef="#ctx0" brushRef="#br0" timeOffset="30492.02">19100 3572 0,'0'0'0,"-25"0"15,0 0-15,0 0 16,0 0-1,1 0 17,-1 25-17,0-1 1,0 1 0,0 0-1,1 0 1,-26 25-1,50-1-15,-50 26 16,50-1 0,0-24-1,0-1 1,0 50 0,0-49-1,25 24 16,-25-49-31,0 50 16,50-1 0,-1-24-1,26 24 1,-1-24 0,1 24-1,-1 0 1,0 1-1,-24-50 1,49 24 0,-24-49-1,-1 0 1,25 0 0,-24-24-1,-26-26 1,51-49-1,-26 24 1,-24 1 15,24-1-15,0-24 0,-74 25-1,0-1 1,0 1-1,0 24 1,0 26-16,0-51 16,-24 1-1,-26-1 1,0 26 0,26-1-1,-51 1 1,75 24-1,-49-25 1,-26 25 0,1 25-1,24 0 1,-24-49 15,-1 24-15,1 25-1,-1 0 1,1 0 0,0 0-1,24 25 1,-24-25 0,24 24-1,50 1 63,0 0-78</inkml:trace>
  <inkml:trace contextRef="#ctx0" brushRef="#br0" timeOffset="31820.06">15974 4366 0,'0'0'0,"25"0"16,0 24-16,49 1 16,25 25-1,25-25 1,1-25-1,48 0 1,-49 0 0,25 0-1,99 0 1,-149 0-16,100 0 31,-26 0-15,75-50-1,-74 25 1,-100 25 0,-24 0-1,-25 0 17,0 0-1,24 0-31,1 0 15,24-25 17,-24 1-32,-25 24 31,24 0-15,-24 0-1,25 0 1,-1 0-1,26 0 1,-50 0 0,24 0-16,1-25 15,-25 25 63,-25 25 47,0-1-125,-25 1 16</inkml:trace>
  <inkml:trace contextRef="#ctx0" brushRef="#br0" timeOffset="34377.08">4192 8483 0,'25'25'31,"0"-25"-15,-25 25 0,24 0-1,51 49 1,24 25-1,-25-49-15,50 49 16,-124-74 0,50 24-1,-25 26 1,24-1 0,26 1-1,-1-1 1,26 25 15,-26-24-15,0-1-1,1 1 1,-1-1 0,-24 25-1,24-24 1,1-1-1,24 0 1,0 51 0,-25-51-1,1-24 1,99 123 31,-150-123-32,100 49 1,-74-49 0,0 24-1,24 0 1,0 1 0,1-26-1,-1 26 1,-24-1-1,-1 1 1,26-1 0,24 25-1,-49-24 1,-1-26 0,1 1-1,-75-50 157,0 0-156,1-25-16,-26-24 15,0 24 1</inkml:trace>
  <inkml:trace contextRef="#ctx0" brushRef="#br0" timeOffset="36175.11">8260 12080 0,'25'0'63,"0"0"-47,24 0-1,-24 0-15,49 0 16,199-25 15,75 0-15,48 25-1,-73 0 1,-125 0 0,-148 0-1,24 0 1,100-25-1,99 25 1,0 0 0,24 0-1,-24 25 1,-124 0-16,124-25 16,0 0-1,74-74 16,-74 24-15,0 0 0,-50 1-1,50 24 1,-25 0 0,-124 0-16,149 25 15,-100 0 1,51 0 15,-175-24-15,1 24-1,24-25 1,1 0 0,-51 25-1,1 0 1,50-25 15,-26 25-15,-49-25 15,0 1 0,-25 24 47,1 0-62,-1 0 0,-25 0-1,1 49 1</inkml:trace>
  <inkml:trace contextRef="#ctx0" brushRef="#br0" timeOffset="38309.75">16123 11956 0,'223'0'15,"25"0"1,25 0 0,-25 25-1,-124-25 1,-49 0 0,-51 0-16,26 0 15,24 0 1,75 0-1,124 0 1,-50 0 0,25-25-1,-99 25 1,50 0 0,-1 0-1,224 0 16,-149 0-15,-75 0 0,25 0-1,1 0 1,-51 0 0,-49 0-1,-74 0 1,24 0-1,26-25 1,24 0 0,-75 25-1,1-25 1,-25 25 78,-1-24-79,1 24 1,0 0 15,0 0-15,0 0 15,-25-25 0,24 25-15,26 0 0,0-25-1,24 25 1,-74-25 78</inkml:trace>
  <inkml:trace contextRef="#ctx0" brushRef="#br0" timeOffset="40208.11">22498 11187 0,'-25'0'31,"25"-25"63,0 0-79,50-24-15,-26-51 32,51-24-17,24-49 1,-24-75 0,24 25-1,50-26 1,-100 175-1,-24 49-15,49-74 16,1 25 0,-1-1-1,1 1 1,-26-1 0,26-24-1,-1 25 1,0-25-1,-49 74-15,25-50 16,24 1 0,1-25-1,-1-1 1,-24 1 0,-1 50-1,26-26 16,24-49-15,0-74 0,-24 74-1,-1 49 1,-24 1 0,24-1-1,0 1 1,26-25-1,-76 74 1,-24 0 31,0 0-31</inkml:trace>
  <inkml:trace contextRef="#ctx0" brushRef="#br0" timeOffset="43702.27">3870 7714 0,'-25'0'31,"0"0"-15,0 0 15,0 0-15,1 25 0,-1 49-1,0-24 1,25-25-1,0 49 1,0-49-16,0 0 16,0 49 15,25-49-31,24 25 31,26-1-31,-26 1 31,26-50-15,-1 0 0,25 0-1,-49-50 1,0-24 0,-50 24-1,0 1 1,0 24-1,0-25 1,0 25 15,-25 25-15,-25-24 0,25-1-1,-24 25 1,24 0-1,25-25 1,-25 25 0,-24 0-1,-26 0 1,50-25 0,1 25 77,-1 0-15,0 0-78</inkml:trace>
  <inkml:trace contextRef="#ctx0" brushRef="#br0" timeOffset="45238.31">8310 4366 0,'0'24'94,"0"1"-79,0 25-15,0-1 16,0 26-1,-25-26 1,0 26 0,25-26-1,0 1 1,0-25 0,-25 0-1,25 0 1,0-1 15,0 1-15</inkml:trace>
  <inkml:trace contextRef="#ctx0" brushRef="#br0" timeOffset="47126.36">15354 4366 0,'0'-25'31,"25"0"16,-25 0-31,25 25-16,24-25 15,1 25 1,-25 0-1,0 0-15,-1 0 16,-24 25 0,0 0-1,0 49 1,0-24 0,-24 0-1,-1 24 1,0-49 15,25 0-15,0-1-16,0 1 15,0 0 1,50-25 62,24 0-62,-49-25-16,49-24 15,-49 49 1,-25-25 31,25 0 15,24 25-46</inkml:trace>
  <inkml:trace contextRef="#ctx0" brushRef="#br0" timeOffset="49199.54">19273 4192 0,'0'0'0,"0"-25"16,25 0 0,0 1-16,24-26 15,26 0 1,-50 50 0,24 0-1,-24 0 32,-25 75-31,0-26-1,-25 26 1,0-26-16,25-24 16,25-25 62,25 0-63,-25 0-15,49 50 16,-49-50 0,-50 25 30,0-25-30,-24 24 0,24 1-1,-50-25 1,51 0 0,24 25 15,0 49-16,-25 1 1</inkml:trace>
  <inkml:trace contextRef="#ctx0" brushRef="#br0" timeOffset="51623.06">15156 7169 0,'0'0'0,"0"-25"16,-25 25-16,-25-25 31,25 25 63,1 0 15,-1 0-31,0 0-62,25 25 406,0 0-406,0-1 62,25-24-63,-25 25 1,25 0 0,24-25-1,26 50 1,-1-26-1,-49 1-15,24-25 16,1 50 0,-25-1-1,0-24 1,0 74 15,-25-74-15,-25 50-1,-25-26 1,0-24 0,26 0-1,-1-25 17,-25 0-17,1 0 1,24-50-1,25 25 1,0-99 0,0 50-16,0-124 15,0 98 17,25 51-17,-1 24 1,26-25-1,0 26 1,-50-1 0</inkml:trace>
  <inkml:trace contextRef="#ctx0" brushRef="#br0" timeOffset="53143.1">7119 11609 0,'50'0'125,"-26"0"-125,1 0 16,99-75-1,-49 50 1,-1-24 0,-49 49-1,0 0 1,-25-25-1,0 50 64,0 24-79,-25 1 15,0 99 1,0 0-1,25-100-15,0 1 32,0-25-17,0 24 48,0-24-48,25-25 1,-25 25 47,0 0-48,0-50 79,0 0-78,0 0-16</inkml:trace>
  <inkml:trace contextRef="#ctx0" brushRef="#br0" timeOffset="53887.12">7193 11658 0,'25'0'93,"-25"25"-77,25-25 0,25 0-1,-26 0 1,51 0-1,-1-50 1,1 26 0,-1-1-1,-49 25 1,24 0 0,-49 25 218,25-25-218</inkml:trace>
  <inkml:trace contextRef="#ctx0" brushRef="#br0" timeOffset="55851.09">15329 11559 0,'0'25'94,"0"24"-79,0 1-15,-25 173 32,1-74-17,24-75 1,24 1-1,-24-50 1,50-25 0,-25 0-1,0 0 1,49 0 0,1-25-1,-75 0-15,24-25 31,-24 26-31,0-26 32,0 25-17,0-24 1,-24 24 0,-1 25-1,25-25 1,-25 25-1,0 0 1,0 0 15,-24 0-15,49 25 0,-50 0-16,25-1 31,25 1 0,0 0 0</inkml:trace>
  <inkml:trace contextRef="#ctx0" brushRef="#br0" timeOffset="59907">21654 11286 0,'0'25'63,"0"0"-48,0 0 1,25-25 31,0 0-32,25 0-15,-25 0 16,24 24 0,-24-24-16,25 0 15,-50 50 16,24 0-15,-24-26 0,0 1-1,-24 0 17,24 0-32,-50 0 31,25-25-16,-24 0 1,24 24 0,0-24-1,25-24 32,0-1-47</inkml:trace>
  <inkml:trace contextRef="#ctx0" brushRef="#br0" timeOffset="60372.68">21654 11286 0,'25'0'47,"0"0"-31,25-25 15,24 1-15,-24-1-1,-25 0 1,-1 25 15</inkml:trace>
  <inkml:trace contextRef="#ctx0" brushRef="#br0" timeOffset="61797.27">24854 6970 0,'0'25'63,"0"0"-63,0 24 15,-25-24 1,1 50 0,-26-26-1,50 1-15,-25-1 16,0 1 0,25-25-1,25-25 48,25-25-48,24 25-15,-49-25 16,25 0 0,-1 1-1,-49-1 1</inkml:trace>
  <inkml:trace contextRef="#ctx0" brushRef="#br0" timeOffset="62133.28">24879 7169 0,'25'24'32,"0"1"-32,0 25 15,-1 24 1,26 1 0,-50-26-1,0-24 1,25-25 31,0 50-32,-1-26 1,51 51-16</inkml:trace>
  <inkml:trace contextRef="#ctx0" brushRef="#br0" timeOffset="64594.21">3522 6449 0,'0'0'0,"-25"-25"31,1 25 31,24 25-46,-50 0-16,25 0 16,25 0-1,0-1 1,0 1 0,0 50-1,25-26 1,0-24-1,24 25 1,26-26 0,-26-24-1,26 0 1,-50 0 0,24-49-1,-49 24-15,25-49 16,-25-1-1,0 1 1,0 24 0,0 1-1,-25 24 17,1 0-17,-51 25 1,50-25-1,0 25 1,1 0 0,-1 0-1,50 25 95,24-25-110</inkml:trace>
  <inkml:trace contextRef="#ctx0" brushRef="#br0" timeOffset="65730.25">8136 3200 0,'0'25'46,"0"-1"-46,-25 26 16,25-25-16,-25 49 16,1-24-1,-26-1 17,0 1-17,50-25 1,25 0 46,25-25-46,-1 24-16,1-24 16,49 0-1,-24 0 1,-51 0 46,1 0-62,-50 0 125</inkml:trace>
  <inkml:trace contextRef="#ctx0" brushRef="#br0" timeOffset="66226.25">8186 3398 0,'-25'0'15,"25"25"1,0 49 0,0-24-16,-25 99 15,0-25 1,0-74 15,25-1-15,0-24-1</inkml:trace>
  <inkml:trace contextRef="#ctx0" brushRef="#br0" timeOffset="67807.14">15329 2977 0,'0'24'47,"0"1"-47,0 0 15,0 0 1,0 49-1,0-49-15,0 25 16,0-1 0,0-24-1,0 0 1,0 0 15,25-25 0</inkml:trace>
  <inkml:trace contextRef="#ctx0" brushRef="#br0" timeOffset="69015.83">15577 2927 0,'25'0'94,"0"0"-79,0 0 1,0 0-1,-1 50 17,-24-26-17,25 51 1,-50 49 0,-74-25-1,50-49 1,-1-26-1,100-24 79,-26 0-78,1-24-16,25-1 15,-25-25 1,24 25 0,-24 1 31,-25-1 249</inkml:trace>
  <inkml:trace contextRef="#ctx0" brushRef="#br0" timeOffset="70023.85">18926 2952 0,'25'0'62,"-25"49"-46,0 1 0,0 24-1,0-24 1,0 24 0,0-49-1,0 0 1,0 0-1,0 0 1,0-1 0,0 1-1,25-25 1,24 25 0</inkml:trace>
  <inkml:trace contextRef="#ctx0" brushRef="#br0" timeOffset="70919.88">19273 2877 0,'0'-24'0,"-25"24"16,1 0 0,-1 0-1,0 0 1,25 24 15,0 1-15,0 0-1,-25 25 1,25 24 0,0-49-1,0 0 17,25-25-17,0 0 1,0-25-1,-1-25 1,-24-24 0,25 24-1,-25 25 1,25 25 46,-25 25-46,0 25-16,0-25 16,0 49-1,0-24 1,0 24 0,0-49-1,0 0 1,0-1-1,0 1 17</inkml:trace>
  <inkml:trace contextRef="#ctx0" brushRef="#br0" timeOffset="72731.59">16545 6796 0,'-25'0'16,"25"50"0,-50 25-1,1 24 1,24-25-1,-25 1 1,50-26 0,-25 26-1,1-26-15,24-24 32,24-50 46,1 0-78,25-24 15</inkml:trace>
  <inkml:trace contextRef="#ctx0" brushRef="#br0" timeOffset="73226.78">16743 6747 0,'0'25'15,"-25"24"-15,25-24 16,-24 0 0,-26 74-1,0-49-15,1 24 16,49 1 0,49-75 62,1 0-78,0 0 15,24-50-15,50 25 16,-74-24 0,-26 49 15,-48 0 31</inkml:trace>
  <inkml:trace contextRef="#ctx0" brushRef="#br0" timeOffset="73546.8">16793 6796 0,'0'25'31,"0"25"-15,0-25-1,0 74 1,0 75-1,0 173 1,-50-198 0,50-50-1,-25-25 1,1 1 0,-26-26-1,0 1 1</inkml:trace>
  <inkml:trace contextRef="#ctx0" brushRef="#br0" timeOffset="75703.98">8657 12824 0,'-25'0'15,"0"0"1,0-25-16,1 25 16,-1 0-1,-25 0 17,1 0-17,-26 0 1,50 0-16,-24 0 15,49 25 48,25 0-47,-1 24-1,1-49-15,50 50 16,-26 0-1,1-26 1,-1 1 0,26 74-1,-75-74 1,0 0 0,0 0-1,0 0 1,0 0-1,-25-1 1,0-24 15,-24 0-15,24 0 0,0-24-1,0 24 1,25-75-1,0 1 1,25-1 0,49 1-1,-24-1 1,-25 51-16,49-51 16,-49 75 15</inkml:trace>
  <inkml:trace contextRef="#ctx0" brushRef="#br0" timeOffset="77728.75">15032 12750 0,'0'0'0,"-25"-25"16,0 25 0,0 0-1,-49-25 1,24 25-1,25 0 1,1 0 0,-1 25 31,25 24-32,0-24 1,25 0-1,-1 0 1,26-25 0,49-25-1,0-74 1,-99 74 0,0-25-1,0 26 1,0 48 46,0 76-46,0-26-16,0 0 16,0 75-1,0-25 1,0-74-16,0 74 31,0-99-31,0 0 16,0-50 46,0 0-46,0 0-1,0 0 1,0 1 0</inkml:trace>
  <inkml:trace contextRef="#ctx0" brushRef="#br0" timeOffset="79691">21679 12452 0,'-25'0'47,"25"25"-16,0 0-15,0 49-1,0 25 1,0-24-1,0-1 1,0-49-16,0-50 78,25 0-47,25-24-31</inkml:trace>
  <inkml:trace contextRef="#ctx0" brushRef="#br0" timeOffset="80027">21878 12303 0,'25'0'16,"-25"50"-1,0-25-15,0 24 16,0 26-16,0-1 16,24 0-16,-24 26 15,25-1 1,-25-50-1,0-24 17,25-25-1,0 0-15,0-25-16</inkml:trace>
  <inkml:trace contextRef="#ctx0" brushRef="#br0" timeOffset="81845.82">25549 8359 0,'25'0'31,"49"0"-15,-49 0 0,-25 50 30,0-25-30,-25-1-16,0 26 16,-99 49-1,124-49 1,0-25 0,25-25 46,25-25-46,-1 25-1,-24-25-15,49 0 16,-24 0 0,-25 1-1,-25-1 32,25 25-31</inkml:trace>
  <inkml:trace contextRef="#ctx0" brushRef="#br0" timeOffset="82179.53">25896 8210 0,'0'25'15,"0"50"1,0-1-16,0 0 15,0 1 1,0-50 0,0-1 15,0 1-15,25 0-1,-25 25 1,0-1-16,0 1 15</inkml:trace>
  <inkml:trace contextRef="#ctx0" brushRef="#br0" timeOffset="85587.78">15577 3423 0,'25'0'78,"0"0"-62,0 0-1,24 0 1,1 0-1,74-74 17,-99 74-32,49 0 15,-49 0 1</inkml:trace>
  <inkml:trace contextRef="#ctx0" brushRef="#br0" timeOffset="86499.81">15553 3001 0,'24'0'266,"-24"-24"-250,25 24-1,-25-25 1,25 0 46</inkml:trace>
  <inkml:trace contextRef="#ctx0" brushRef="#br0" timeOffset="88667.87">7689 4663 0,'-24'0'32,"-1"0"-17,0 0 1,0 25 0,25 0 46,0 0-46,-25-25-16,1 24 15</inkml:trace>
  <inkml:trace contextRef="#ctx0" brushRef="#br0" timeOffset="101752.84">25425 2753 0,'25'-49'109,"-1"-51"-109,1 1 16,25-50-1,-25-99 1,-1 124-1,-24 50 1,0 24 0,0 26-1,0 48 79,0 1-78,50 25-1,0 24 1,-1-24 0,26 24-1,-1 1 1,50-1-1,-74-24 1,-75-50 31,0 24-31,0-24-16,1 0 15,-26 25 1,0 0-1,75 0 48,25 0-63</inkml:trace>
  <inkml:trace contextRef="#ctx0" brushRef="#br0" timeOffset="101976.84">26343 2084 0,'49'0'94</inkml:trace>
  <inkml:trace contextRef="#ctx0" brushRef="#br0" timeOffset="102736.86">26343 2282 0,'0'-25'78,"0"-24"-78,0-1 16,0 25-1,0-49 1,0-1-1,24 1 1,-24 24 0,0 26-1,-24 24 1,24-25 0,0 50 93,24-25-109,-24 24 16,50 1-1,74 99 1,-50-49-1,-49-51 1,-25 1 0,0 0 15,-25-25 0,1 0-15,-1 0-1,25 25 17,0 24-17</inkml:trace>
  <inkml:trace contextRef="#ctx0" brushRef="#br0" timeOffset="103736.88">25326 1860 0,'0'-24'16,"0"-1"62,24 25-78,1 0 31,0 0-15,25 0-1,-1 0 1,1 0-1,-25 0 17,-25 25-1,24-1-15,-24 1 30,0 0-14,75-25-32,24 25 15</inkml:trace>
  <inkml:trace contextRef="#ctx0" brushRef="#br0" timeOffset="104616.9">25450 1910 0,'24'0'47,"1"0"-47,0 50 16,0-50-1,0 0 1,-1 24 0,26-24-1,-25 0-15</inkml:trace>
  <inkml:trace contextRef="#ctx0" brushRef="#br0" timeOffset="105736.93">26367 1786 0,'0'-50'31,"0"26"-31,0-26 0,-24 0 31,24 25-15,0 1-1,0-51 1,0 26 0,0-1-1,-25 50 1,0-25 0,0 25-1,-24 0 16,-26 50-15,50-25 0,1 49-1,-1-24 1,25-1 0,25 26-1,-1-50 1,1-1-1,0 1 1,0 0-16,24-25 16,-24 0-1,0 25 48,0-25-16,24 0-32</inkml:trace>
  <inkml:trace contextRef="#ctx0" brushRef="#br0" timeOffset="106384.95">26863 2158 0,'0'-25'31,"50"0"32,-25 1-47</inkml:trace>
  <inkml:trace contextRef="#ctx0" brushRef="#br0" timeOffset="109057.02">27211 2084 0,'0'24'16,"25"-24"30,-25-24-30,0-1-16,0 0 16,49-74-1,-49 49 17,0-24-17,0 24 1,-25 50 46,1 0-46,24 25 0,0 0-1,24-25-15,-24 25 16,25-1-1,50 26 1,-1 24 0,-49-49-16,0 0 15,-25 0 48,24-25-48,-24-25 32,0 0-31,0-49 0,0-1-1,0 26 1,-49-26-1,-1 51-15,50-1 16,0 0-16,-25 25 16,1 0-1,48 25 63,-24 24-78,25 1 16,0 0 0,25 24-1,-1 0 1,-49-49 0,0-74 46,0-1-46,50 0-16,-50 1 15,25 49 17,24 0-17,-24 25 1,25 24-1,-1 26 1,-24-51 0,0-24 31,0-49-32,-25-1-15,24 1 16,1-1-1,0 50 1,0 0 0,24 0-1,-24 0 17,0 50-17,0-26 1,-25 26-1,0 0 1,0-26-16,0 1 16,-25-25 15,0-25-15,25 1-1,0-51 1,0 26-1,0 24 1,25 25 0,0 0-1,25 0 1,24 25 0,-49 24-1,-25-24 16,0-50 63,0 0-78,0-24-16,0-1 15,0-74 1,-25 25 0,25 49-1,0-24 1,0 99 46,0 99-62,25-25 16,49 99 0,-49-98-1,25-26 1,24-24 0,0-26-1,-24-48 1,-25-26-1,-25-49 1,0-50 0,0 124-16,-25-24 31,0 49 0,25 24-15,-25 1-1,25 50 1,0-26 0,25 1-16,-25-25 15,50-25 1,-25 0 0,49-124-1,-74 24 1,25 76-1,0 24 32,24 0-31,-49 24 0,0-48 30,0-1-30,0 0 0,-25-149-1,-99-74 1,100 199 0,24 73 30,49 51-46,26 98 16,-1-24 0,-24-74-1,-26-1 1,-24-24 46</inkml:trace>
  <inkml:trace contextRef="#ctx0" brushRef="#br0" timeOffset="109417.03">28476 1786 0,'0'0'0,"-25"0"16,25-25 0,25-24 46,0 49-62,-25-25 16,24 25-1,51-75 1,-26 1 0,1 24-1</inkml:trace>
  <inkml:trace contextRef="#ctx0" brushRef="#br0" timeOffset="109937.04">29468 1290 0,'0'124'31,"50"-25"-16,-1 174 1,26 49 0,-26-247-1,-49-50 1,0-1 15</inkml:trace>
  <inkml:trace contextRef="#ctx0" brushRef="#br0" timeOffset="110385.06">29592 1290 0,'25'0'31,"0"25"-16,-50-1 64,0 1-64,25 0-15,-25 0 16,25 0 15,0-1-31,0 51 31,50-1-15,-1-49-16</inkml:trace>
  <inkml:trace contextRef="#ctx0" brushRef="#br0" timeOffset="111649.09">29691 1166 0,'-25'0'32,"-24"0"-32,49 25 15,-25 24 1,25 1-1,0 24 1,0-49 0,50 25-1,-26-50 17,26-25-17,-25-74 1,-25 49-1,0 0 1,0 26 0,0 48 15,25 1-15,-1 25-1,26-25 1,-25-25-1,0 0 1,-25-50 0,0-24-1,-75-75 1,50 74 0,1 51-1,24 73 16,49 75-15,1-25 0,24 125-1,1-100 1,-75-75 0,0-24-1,-25-25 1,0 0 15,25-25-15,0-124-1,0 75-15,0 0 16,25-1 0,-25 1-1,0-1 1,-25 26-1,-25-26 17,1 26-17,74 123 17,-1 1-17,76 173 1,-51-149-1,-24-50 1,-25-73 47,25-1-63,0 0 15,-1 25 1,1 0-16,0 0 31,0 0-15,-25 25-1,25-25 1,-25 99 0,-25 25-1</inkml:trace>
  <inkml:trace contextRef="#ctx0" brushRef="#br0" timeOffset="111937.1">29790 1215 0,'25'0'15,"0"0"-15,0-24 16,0-1 0,74-99-1,-74 74 1,-1 50-1</inkml:trace>
  <inkml:trace contextRef="#ctx0" brushRef="#br0" timeOffset="112433.11">28327 3001 0,'25'-49'47,"297"-75"-47,497-372 16,-100 24 15,-545 324-15,-174 98-1,-50 50 1,1 0-1</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58763" units="1/cm"/>
          <inkml:channelProperty channel="T" name="resolution" value="1" units="1/dev"/>
        </inkml:channelProperties>
      </inkml:inkSource>
      <inkml:timestamp xml:id="ts0" timeString="2020-09-07T03:12:41.108"/>
    </inkml:context>
    <inkml:brush xml:id="br0">
      <inkml:brushProperty name="width" value="0.05292" units="cm"/>
      <inkml:brushProperty name="height" value="0.05292" units="cm"/>
      <inkml:brushProperty name="color" value="#FF0000"/>
    </inkml:brush>
  </inkml:definitions>
  <inkml:trace contextRef="#ctx0" brushRef="#br0">24061 13320 0,'0'-25'156,"24"25"-125,26 0-15,0 0-1,-1-24 1,1 24-16,-25 0 47,-1 24-16,1 76-15,-25 98-1,0-124 1,0-24-16,0 0 31,0-1-15,-25 224-1,25-75 1,0-148 15,0 74-15,0-99 0,0 0-1,25-25 1,0 25 15,25-25-15,24 0-1,-49 0 1,0 0 0,-1 0 15,26-25-16,-25-25-15,-25 25 32,0 50 108,0 0-140,0 25 16,0-1 0,0 50-1,49 75 1,-24-124-1,-25 24 1,0-24-16,25-1 16,25 26 15,-26-1-15,76 125-1,49 148 1,-75-223-1,-24 0 17,24 49-17,0 76 1,-24-76 0,99 249-1,-100-273 1,-24-1-1,25 26 1,-50 0 0,25 74 15,-25-99-15,0-75-1,-25 0 1,0 1-1,0-50 1,-24 24 0,-26-24-1,-49 49 1,50-74 0,24 0-1,-24 0 1,24 0-1,1 0 1,24 0 15,25-24 1</inkml:trace>
  <inkml:trace contextRef="#ctx0" brushRef="#br0" timeOffset="36655.83">7789 15255 0,'173'0'140,"150"0"-124,-125 49-16,1-49 16,-51 0-1,175 25 1,74-25-1,-100-25 1,-24 1 0,50-76-1,-100 76 1,-49 24 0,-150 0-16,26 0 31,-25 0-31,-25 24 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DEEDE8-E329-4D50-9EF7-2D0FC66E5658}" type="datetimeFigureOut">
              <a:rPr lang="en-IN" smtClean="0"/>
              <a:t>25-09-2020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6EC4D6-0FD4-41A5-8DD4-80759096037E}" type="slidenum">
              <a:rPr lang="en-IN" smtClean="0"/>
              <a:t>‹#›</a:t>
            </a:fld>
            <a:endParaRPr lang="en-IN"/>
          </a:p>
        </p:txBody>
      </p:sp>
    </p:spTree>
    <p:extLst>
      <p:ext uri="{BB962C8B-B14F-4D97-AF65-F5344CB8AC3E}">
        <p14:creationId xmlns:p14="http://schemas.microsoft.com/office/powerpoint/2010/main" val="29390182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BD43C506-10DD-4D07-9CD3-CEA1835CB6AC}" type="slidenum">
              <a:rPr lang="en-US" altLang="en-US" sz="1100"/>
              <a:pPr/>
              <a:t>3</a:t>
            </a:fld>
            <a:endParaRPr lang="en-US" altLang="en-US" sz="110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BAFBA6F8-AC2D-4320-A9E0-4BF1CD700246}" type="slidenum">
              <a:rPr lang="en-US" altLang="en-US" sz="1100"/>
              <a:pPr/>
              <a:t>18</a:t>
            </a:fld>
            <a:endParaRPr lang="en-US" altLang="en-US" sz="110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F1130D18-A907-44EA-B6F7-39F49F31774F}" type="slidenum">
              <a:rPr lang="en-US" altLang="en-US" sz="1100"/>
              <a:pPr/>
              <a:t>19</a:t>
            </a:fld>
            <a:endParaRPr lang="en-US" altLang="en-US" sz="110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C2B10C48-30A4-40FA-90E9-4A89E212AE73}" type="slidenum">
              <a:rPr lang="en-US" altLang="en-US" sz="1100"/>
              <a:pPr/>
              <a:t>20</a:t>
            </a:fld>
            <a:endParaRPr lang="en-US" altLang="en-US" sz="110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8FB949E2-5056-4B05-805E-2CCD262D8CD2}" type="slidenum">
              <a:rPr lang="en-US" altLang="en-US" sz="1100"/>
              <a:pPr/>
              <a:t>21</a:t>
            </a:fld>
            <a:endParaRPr lang="en-US" altLang="en-US" sz="110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41D8450F-448E-4D2B-A3A9-8298B4D191F4}" type="slidenum">
              <a:rPr lang="en-US" altLang="en-US" sz="1100"/>
              <a:pPr/>
              <a:t>25</a:t>
            </a:fld>
            <a:endParaRPr lang="en-US" altLang="en-US" sz="1100"/>
          </a:p>
        </p:txBody>
      </p:sp>
      <p:sp>
        <p:nvSpPr>
          <p:cNvPr id="35843" name="Rectangle 2"/>
          <p:cNvSpPr>
            <a:spLocks noGrp="1" noRot="1" noChangeAspect="1" noChangeArrowheads="1" noTextEdit="1"/>
          </p:cNvSpPr>
          <p:nvPr>
            <p:ph type="sldImg"/>
          </p:nvPr>
        </p:nvSpPr>
        <p:spPr>
          <a:xfrm>
            <a:off x="685800" y="1143000"/>
            <a:ext cx="5486400" cy="3086100"/>
          </a:xfrm>
          <a:ln/>
        </p:spPr>
      </p:sp>
      <p:sp>
        <p:nvSpPr>
          <p:cNvPr id="35844"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66671C4E-BA8D-471B-9977-27A1D0FFEAD0}" type="slidenum">
              <a:rPr lang="en-US" altLang="en-US" sz="1100"/>
              <a:pPr/>
              <a:t>29</a:t>
            </a:fld>
            <a:endParaRPr lang="en-US" altLang="en-US" sz="1100"/>
          </a:p>
        </p:txBody>
      </p:sp>
      <p:sp>
        <p:nvSpPr>
          <p:cNvPr id="36867" name="Rectangle 2"/>
          <p:cNvSpPr>
            <a:spLocks noGrp="1" noRot="1" noChangeAspect="1" noChangeArrowheads="1" noTextEdit="1"/>
          </p:cNvSpPr>
          <p:nvPr>
            <p:ph type="sldImg"/>
          </p:nvPr>
        </p:nvSpPr>
        <p:spPr>
          <a:xfrm>
            <a:off x="685800" y="1143000"/>
            <a:ext cx="5486400" cy="3086100"/>
          </a:xfrm>
          <a:ln/>
        </p:spPr>
      </p:sp>
      <p:sp>
        <p:nvSpPr>
          <p:cNvPr id="36868"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7FD65590-A9C1-4D14-A7A8-1DE99DE14EA0}" type="slidenum">
              <a:rPr lang="en-US" altLang="en-US" sz="1100"/>
              <a:pPr/>
              <a:t>30</a:t>
            </a:fld>
            <a:endParaRPr lang="en-US" altLang="en-US" sz="1100"/>
          </a:p>
        </p:txBody>
      </p:sp>
      <p:sp>
        <p:nvSpPr>
          <p:cNvPr id="37891" name="Rectangle 2"/>
          <p:cNvSpPr>
            <a:spLocks noGrp="1" noRot="1" noChangeAspect="1" noChangeArrowheads="1" noTextEdit="1"/>
          </p:cNvSpPr>
          <p:nvPr>
            <p:ph type="sldImg"/>
          </p:nvPr>
        </p:nvSpPr>
        <p:spPr>
          <a:xfrm>
            <a:off x="685800" y="1143000"/>
            <a:ext cx="5486400" cy="3086100"/>
          </a:xfrm>
          <a:ln/>
        </p:spPr>
      </p:sp>
      <p:sp>
        <p:nvSpPr>
          <p:cNvPr id="37892"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9A850D2E-75C0-4123-A889-B41E521AB305}" type="slidenum">
              <a:rPr lang="en-US" altLang="en-US" sz="1100"/>
              <a:pPr/>
              <a:t>40</a:t>
            </a:fld>
            <a:endParaRPr lang="en-US" altLang="en-US" sz="1100"/>
          </a:p>
        </p:txBody>
      </p:sp>
      <p:sp>
        <p:nvSpPr>
          <p:cNvPr id="33795" name="Rectangle 2"/>
          <p:cNvSpPr>
            <a:spLocks noGrp="1" noRot="1" noChangeAspect="1" noChangeArrowheads="1" noTextEdit="1"/>
          </p:cNvSpPr>
          <p:nvPr>
            <p:ph type="sldImg"/>
          </p:nvPr>
        </p:nvSpPr>
        <p:spPr>
          <a:xfrm>
            <a:off x="685800" y="1143000"/>
            <a:ext cx="5486400" cy="3086100"/>
          </a:xfrm>
          <a:ln/>
        </p:spPr>
      </p:sp>
      <p:sp>
        <p:nvSpPr>
          <p:cNvPr id="33796"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32CB4777-64F0-4156-8B4A-B49958EE293A}" type="slidenum">
              <a:rPr lang="en-US" altLang="en-US" sz="1100"/>
              <a:pPr/>
              <a:t>41</a:t>
            </a:fld>
            <a:endParaRPr lang="en-US" altLang="en-US" sz="1100"/>
          </a:p>
        </p:txBody>
      </p:sp>
      <p:sp>
        <p:nvSpPr>
          <p:cNvPr id="34819" name="Rectangle 2"/>
          <p:cNvSpPr>
            <a:spLocks noGrp="1" noRot="1" noChangeAspect="1" noChangeArrowheads="1" noTextEdit="1"/>
          </p:cNvSpPr>
          <p:nvPr>
            <p:ph type="sldImg"/>
          </p:nvPr>
        </p:nvSpPr>
        <p:spPr>
          <a:xfrm>
            <a:off x="685800" y="1143000"/>
            <a:ext cx="5486400" cy="3086100"/>
          </a:xfrm>
          <a:ln/>
        </p:spPr>
      </p:sp>
      <p:sp>
        <p:nvSpPr>
          <p:cNvPr id="34820"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78EFF82B-4257-44C3-AD95-F63BAC4696F1}" type="slidenum">
              <a:rPr lang="en-US" altLang="en-US" sz="1100"/>
              <a:pPr/>
              <a:t>42</a:t>
            </a:fld>
            <a:endParaRPr lang="en-US" altLang="en-US" sz="1100"/>
          </a:p>
        </p:txBody>
      </p:sp>
      <p:sp>
        <p:nvSpPr>
          <p:cNvPr id="35843" name="Rectangle 2"/>
          <p:cNvSpPr>
            <a:spLocks noGrp="1" noRot="1" noChangeAspect="1" noChangeArrowheads="1" noTextEdit="1"/>
          </p:cNvSpPr>
          <p:nvPr>
            <p:ph type="sldImg"/>
          </p:nvPr>
        </p:nvSpPr>
        <p:spPr>
          <a:xfrm>
            <a:off x="685800" y="1143000"/>
            <a:ext cx="5486400" cy="3086100"/>
          </a:xfrm>
          <a:ln/>
        </p:spPr>
      </p:sp>
      <p:sp>
        <p:nvSpPr>
          <p:cNvPr id="35844"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82746D2C-6334-487E-A91C-EB17B196337C}" type="slidenum">
              <a:rPr lang="en-US" altLang="en-US" sz="1100"/>
              <a:pPr/>
              <a:t>4</a:t>
            </a:fld>
            <a:endParaRPr lang="en-US" altLang="en-US" sz="11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9F9E1419-A4F6-4808-A13E-2A7802E33259}" type="slidenum">
              <a:rPr lang="en-US" altLang="en-US" sz="1100"/>
              <a:pPr/>
              <a:t>43</a:t>
            </a:fld>
            <a:endParaRPr lang="en-US" altLang="en-US" sz="1100"/>
          </a:p>
        </p:txBody>
      </p:sp>
      <p:sp>
        <p:nvSpPr>
          <p:cNvPr id="36867" name="Rectangle 2"/>
          <p:cNvSpPr>
            <a:spLocks noGrp="1" noRot="1" noChangeAspect="1" noChangeArrowheads="1" noTextEdit="1"/>
          </p:cNvSpPr>
          <p:nvPr>
            <p:ph type="sldImg"/>
          </p:nvPr>
        </p:nvSpPr>
        <p:spPr>
          <a:xfrm>
            <a:off x="685800" y="1143000"/>
            <a:ext cx="5486400" cy="3086100"/>
          </a:xfrm>
          <a:ln/>
        </p:spPr>
      </p:sp>
      <p:sp>
        <p:nvSpPr>
          <p:cNvPr id="36868"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F48D40A5-4B43-420E-A54A-7DAE8DB91F01}" type="slidenum">
              <a:rPr lang="en-US" altLang="en-US" sz="1100"/>
              <a:pPr/>
              <a:t>45</a:t>
            </a:fld>
            <a:endParaRPr lang="en-US" altLang="en-US" sz="1100"/>
          </a:p>
        </p:txBody>
      </p:sp>
      <p:sp>
        <p:nvSpPr>
          <p:cNvPr id="27651" name="Rectangle 2"/>
          <p:cNvSpPr>
            <a:spLocks noGrp="1" noRot="1" noChangeAspect="1" noChangeArrowheads="1" noTextEdit="1"/>
          </p:cNvSpPr>
          <p:nvPr>
            <p:ph type="sldImg"/>
          </p:nvPr>
        </p:nvSpPr>
        <p:spPr>
          <a:xfrm>
            <a:off x="685800" y="1143000"/>
            <a:ext cx="5486400" cy="3086100"/>
          </a:xfrm>
          <a:ln/>
        </p:spPr>
      </p:sp>
      <p:sp>
        <p:nvSpPr>
          <p:cNvPr id="27652"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1211E839-A091-4D84-A648-56BDD1D86A97}" type="slidenum">
              <a:rPr lang="en-US" altLang="en-US" sz="1100"/>
              <a:pPr/>
              <a:t>46</a:t>
            </a:fld>
            <a:endParaRPr lang="en-US" altLang="en-US" sz="1100"/>
          </a:p>
        </p:txBody>
      </p:sp>
      <p:sp>
        <p:nvSpPr>
          <p:cNvPr id="28675" name="Rectangle 2"/>
          <p:cNvSpPr>
            <a:spLocks noGrp="1" noRot="1" noChangeAspect="1" noChangeArrowheads="1" noTextEdit="1"/>
          </p:cNvSpPr>
          <p:nvPr>
            <p:ph type="sldImg"/>
          </p:nvPr>
        </p:nvSpPr>
        <p:spPr>
          <a:xfrm>
            <a:off x="685800" y="1143000"/>
            <a:ext cx="5486400" cy="3086100"/>
          </a:xfrm>
          <a:ln/>
        </p:spPr>
      </p:sp>
      <p:sp>
        <p:nvSpPr>
          <p:cNvPr id="28676"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62C99397-77BB-4F7F-A509-24CD842E9045}" type="slidenum">
              <a:rPr lang="en-US" altLang="en-US" sz="1100"/>
              <a:pPr/>
              <a:t>47</a:t>
            </a:fld>
            <a:endParaRPr lang="en-US" altLang="en-US" sz="1100"/>
          </a:p>
        </p:txBody>
      </p:sp>
      <p:sp>
        <p:nvSpPr>
          <p:cNvPr id="29699" name="Rectangle 2"/>
          <p:cNvSpPr>
            <a:spLocks noGrp="1" noRot="1" noChangeAspect="1" noChangeArrowheads="1" noTextEdit="1"/>
          </p:cNvSpPr>
          <p:nvPr>
            <p:ph type="sldImg"/>
          </p:nvPr>
        </p:nvSpPr>
        <p:spPr>
          <a:xfrm>
            <a:off x="685800" y="1143000"/>
            <a:ext cx="5486400" cy="3086100"/>
          </a:xfrm>
          <a:ln/>
        </p:spPr>
      </p:sp>
      <p:sp>
        <p:nvSpPr>
          <p:cNvPr id="29700"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B42D71DE-D3AB-4E07-B945-813EDABF27BE}" type="slidenum">
              <a:rPr lang="en-US" altLang="en-US" sz="1100"/>
              <a:pPr/>
              <a:t>48</a:t>
            </a:fld>
            <a:endParaRPr lang="en-US" altLang="en-US" sz="1100"/>
          </a:p>
        </p:txBody>
      </p:sp>
      <p:sp>
        <p:nvSpPr>
          <p:cNvPr id="30723" name="Rectangle 2"/>
          <p:cNvSpPr>
            <a:spLocks noGrp="1" noRot="1" noChangeAspect="1" noChangeArrowheads="1" noTextEdit="1"/>
          </p:cNvSpPr>
          <p:nvPr>
            <p:ph type="sldImg"/>
          </p:nvPr>
        </p:nvSpPr>
        <p:spPr>
          <a:xfrm>
            <a:off x="685800" y="1143000"/>
            <a:ext cx="5486400" cy="3086100"/>
          </a:xfrm>
          <a:ln/>
        </p:spPr>
      </p:sp>
      <p:sp>
        <p:nvSpPr>
          <p:cNvPr id="30724"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D81FE86F-A530-4BB3-9DBB-E7F700F7887D}" type="slidenum">
              <a:rPr lang="en-US" altLang="en-US" sz="1100"/>
              <a:pPr/>
              <a:t>49</a:t>
            </a:fld>
            <a:endParaRPr lang="en-US" altLang="en-US" sz="1100"/>
          </a:p>
        </p:txBody>
      </p:sp>
      <p:sp>
        <p:nvSpPr>
          <p:cNvPr id="31747" name="Rectangle 2"/>
          <p:cNvSpPr>
            <a:spLocks noGrp="1" noRot="1" noChangeAspect="1" noChangeArrowheads="1" noTextEdit="1"/>
          </p:cNvSpPr>
          <p:nvPr>
            <p:ph type="sldImg"/>
          </p:nvPr>
        </p:nvSpPr>
        <p:spPr>
          <a:xfrm>
            <a:off x="685800" y="1143000"/>
            <a:ext cx="5486400" cy="3086100"/>
          </a:xfrm>
          <a:ln/>
        </p:spPr>
      </p:sp>
      <p:sp>
        <p:nvSpPr>
          <p:cNvPr id="31748"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124AF4DF-5C8A-4B93-BE0F-68FD69D25E59}" type="slidenum">
              <a:rPr lang="en-US" altLang="en-US" sz="1100"/>
              <a:pPr/>
              <a:t>50</a:t>
            </a:fld>
            <a:endParaRPr lang="en-US" altLang="en-US" sz="1100"/>
          </a:p>
        </p:txBody>
      </p:sp>
      <p:sp>
        <p:nvSpPr>
          <p:cNvPr id="32771" name="Rectangle 2"/>
          <p:cNvSpPr>
            <a:spLocks noGrp="1" noRot="1" noChangeAspect="1" noChangeArrowheads="1" noTextEdit="1"/>
          </p:cNvSpPr>
          <p:nvPr>
            <p:ph type="sldImg"/>
          </p:nvPr>
        </p:nvSpPr>
        <p:spPr>
          <a:xfrm>
            <a:off x="685800" y="1143000"/>
            <a:ext cx="5486400" cy="3086100"/>
          </a:xfrm>
          <a:ln/>
        </p:spPr>
      </p:sp>
      <p:sp>
        <p:nvSpPr>
          <p:cNvPr id="32772"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4C89677F-0973-4C61-9DB8-A65A794C13A2}" type="slidenum">
              <a:rPr lang="en-US" altLang="en-US" sz="1100"/>
              <a:pPr/>
              <a:t>60</a:t>
            </a:fld>
            <a:endParaRPr lang="en-US" altLang="en-US" sz="110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8ADD870F-9F0C-46BC-A5FB-10F6437720F0}" type="slidenum">
              <a:rPr lang="en-US" altLang="en-US" sz="1100"/>
              <a:pPr/>
              <a:t>61</a:t>
            </a:fld>
            <a:endParaRPr lang="en-US" altLang="en-US" sz="110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D4CCC9B8-EC85-4BDD-A1F2-BE9463804EF2}" type="slidenum">
              <a:rPr lang="en-US" altLang="en-US" sz="1100"/>
              <a:pPr/>
              <a:t>62</a:t>
            </a:fld>
            <a:endParaRPr lang="en-US" altLang="en-US" sz="110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45B47CC3-C2D6-4B52-97C8-01AB5B2A1144}" type="slidenum">
              <a:rPr lang="en-US" altLang="en-US" sz="1100"/>
              <a:pPr/>
              <a:t>9</a:t>
            </a:fld>
            <a:endParaRPr lang="en-US" altLang="en-US" sz="11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E706BBCC-6E0E-4835-AE6B-E741BA099E7B}" type="slidenum">
              <a:rPr lang="en-US" altLang="en-US" sz="1100"/>
              <a:pPr/>
              <a:t>63</a:t>
            </a:fld>
            <a:endParaRPr lang="en-US" altLang="en-US" sz="110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0D21194E-9C78-4788-A81E-CA091DDEEF4D}" type="slidenum">
              <a:rPr lang="en-US" altLang="en-US" sz="1100"/>
              <a:pPr/>
              <a:t>64</a:t>
            </a:fld>
            <a:endParaRPr lang="en-US" altLang="en-US" sz="110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535F072C-B28B-42ED-A7E1-D0E8017000AE}" type="slidenum">
              <a:rPr lang="en-US" altLang="en-US" sz="1100"/>
              <a:pPr/>
              <a:t>67</a:t>
            </a:fld>
            <a:endParaRPr lang="en-US" altLang="en-US" sz="110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1246D363-2AE5-434F-A872-4D8EA02D74C2}" type="slidenum">
              <a:rPr lang="en-US" altLang="en-US" sz="1100"/>
              <a:pPr/>
              <a:t>68</a:t>
            </a:fld>
            <a:endParaRPr lang="en-US" altLang="en-US" sz="110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3BA2430A-58FF-4A7C-BD3C-350B5A406EDA}" type="slidenum">
              <a:rPr lang="en-US" altLang="en-US" sz="1100"/>
              <a:pPr/>
              <a:t>69</a:t>
            </a:fld>
            <a:endParaRPr lang="en-US" altLang="en-US" sz="110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F07B5C31-CD26-4781-AA54-B14FB18B94B3}" type="slidenum">
              <a:rPr lang="en-US" altLang="en-US" sz="1100"/>
              <a:pPr/>
              <a:t>11</a:t>
            </a:fld>
            <a:endParaRPr lang="en-US" altLang="en-US" sz="11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p:spPr>
        <p:txBody>
          <a:bodyPr/>
          <a:lstStyle/>
          <a:p>
            <a:r>
              <a:rPr lang="en-US" altLang="en-US"/>
              <a:t>Traversal using alphabetical order of vertices. Work through this example in detail,</a:t>
            </a:r>
          </a:p>
          <a:p>
            <a:r>
              <a:rPr lang="en-US" altLang="en-US"/>
              <a:t>showing the traversal by highlighting edges on the graph and showing how the stack</a:t>
            </a:r>
          </a:p>
          <a:p>
            <a:r>
              <a:rPr lang="en-US" altLang="en-US"/>
              <a:t>evolves:</a:t>
            </a:r>
          </a:p>
          <a:p>
            <a:r>
              <a:rPr lang="en-US" altLang="en-US"/>
              <a:t>                        8 h 3</a:t>
            </a:r>
          </a:p>
          <a:p>
            <a:r>
              <a:rPr lang="en-US" altLang="en-US"/>
              <a:t>                        7 d 4                  stack shown growing upwards</a:t>
            </a:r>
          </a:p>
          <a:p>
            <a:r>
              <a:rPr lang="en-US" altLang="en-US"/>
              <a:t>         4 e 1       6 c 5                  number on left is order that vertex was pushed onto stack</a:t>
            </a:r>
          </a:p>
          <a:p>
            <a:r>
              <a:rPr lang="en-US" altLang="en-US"/>
              <a:t>         3 f 2        5 g 6                  number on right is order that vertex was popped from stack</a:t>
            </a:r>
          </a:p>
          <a:p>
            <a:r>
              <a:rPr lang="en-US" altLang="en-US"/>
              <a:t>         2 b 7                                overlap is because after e, f are popped off stack, g and c</a:t>
            </a:r>
          </a:p>
          <a:p>
            <a:r>
              <a:rPr lang="en-US" altLang="en-US"/>
              <a:t>         1 a 8                                  are pushed onto stack in their former locations.</a:t>
            </a:r>
          </a:p>
          <a:p>
            <a:endParaRPr lang="en-US" altLang="en-US"/>
          </a:p>
          <a:p>
            <a:r>
              <a:rPr lang="en-US" altLang="en-US"/>
              <a:t>order pushed onto stack: a b f e g c d h</a:t>
            </a:r>
          </a:p>
          <a:p>
            <a:r>
              <a:rPr lang="en-US" altLang="en-US"/>
              <a:t>order popped from stack: e f h d c g b a</a:t>
            </a:r>
          </a:p>
          <a:p>
            <a:endParaRPr lang="en-US" altLang="en-US"/>
          </a:p>
          <a:p>
            <a:r>
              <a:rPr lang="en-US" altLang="en-US"/>
              <a:t>* show dfs tree as it gets constructed, back edges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130D2797-C863-4DF0-9606-77B435C4E4FE}" type="slidenum">
              <a:rPr lang="en-US" altLang="en-US" sz="1100"/>
              <a:pPr/>
              <a:t>12</a:t>
            </a:fld>
            <a:endParaRPr lang="en-US" altLang="en-US" sz="110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F8283E39-5E1C-42F8-BB35-8201E228BA43}" type="slidenum">
              <a:rPr lang="en-US" altLang="en-US" sz="1100"/>
              <a:pPr/>
              <a:t>13</a:t>
            </a:fld>
            <a:endParaRPr lang="en-US" altLang="en-US" sz="1100"/>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2637F1B5-7A14-4E3D-9E41-7D30320A2AD4}" type="slidenum">
              <a:rPr lang="en-US" altLang="en-US" sz="1100"/>
              <a:pPr/>
              <a:t>14</a:t>
            </a:fld>
            <a:endParaRPr lang="en-US" altLang="en-US" sz="11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91B0BA51-F584-45A5-B20E-162631093BDF}" type="slidenum">
              <a:rPr lang="en-US" altLang="en-US" sz="1100"/>
              <a:pPr/>
              <a:t>16</a:t>
            </a:fld>
            <a:endParaRPr lang="en-US" altLang="en-US" sz="110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lvl1pPr defTabSz="914485">
              <a:defRPr sz="2300">
                <a:solidFill>
                  <a:schemeClr val="tx1"/>
                </a:solidFill>
                <a:latin typeface="Times New Roman" pitchFamily="18" charset="0"/>
              </a:defRPr>
            </a:lvl1pPr>
            <a:lvl2pPr marL="702756" indent="-270291" defTabSz="914485">
              <a:defRPr sz="2300">
                <a:solidFill>
                  <a:schemeClr val="tx1"/>
                </a:solidFill>
                <a:latin typeface="Times New Roman" pitchFamily="18" charset="0"/>
              </a:defRPr>
            </a:lvl2pPr>
            <a:lvl3pPr marL="1081164" indent="-216233" defTabSz="914485">
              <a:defRPr sz="2300">
                <a:solidFill>
                  <a:schemeClr val="tx1"/>
                </a:solidFill>
                <a:latin typeface="Times New Roman" pitchFamily="18" charset="0"/>
              </a:defRPr>
            </a:lvl3pPr>
            <a:lvl4pPr marL="1513629" indent="-216233" defTabSz="914485">
              <a:defRPr sz="2300">
                <a:solidFill>
                  <a:schemeClr val="tx1"/>
                </a:solidFill>
                <a:latin typeface="Times New Roman" pitchFamily="18" charset="0"/>
              </a:defRPr>
            </a:lvl4pPr>
            <a:lvl5pPr marL="1946095" indent="-216233" defTabSz="914485">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fld id="{B57AD7CD-E4DF-4A28-8FB0-7B337D44242C}" type="slidenum">
              <a:rPr lang="en-US" altLang="en-US" sz="1100"/>
              <a:pPr/>
              <a:t>17</a:t>
            </a:fld>
            <a:endParaRPr lang="en-US" altLang="en-US" sz="110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8930B-F6B2-4710-912C-F6D276D185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0BCBA1B-55AB-4888-A0EA-6BAFA806A3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DCD0204-CEAC-4640-93BC-98E4EA0CC8D6}"/>
              </a:ext>
            </a:extLst>
          </p:cNvPr>
          <p:cNvSpPr>
            <a:spLocks noGrp="1"/>
          </p:cNvSpPr>
          <p:nvPr>
            <p:ph type="dt" sz="half" idx="10"/>
          </p:nvPr>
        </p:nvSpPr>
        <p:spPr/>
        <p:txBody>
          <a:bodyPr/>
          <a:lstStyle/>
          <a:p>
            <a:fld id="{5BD97DA7-69F1-4A2D-A2A8-B19C716FAE14}" type="datetime1">
              <a:rPr lang="en-IN" smtClean="0"/>
              <a:t>25-09-2020</a:t>
            </a:fld>
            <a:endParaRPr lang="en-IN"/>
          </a:p>
        </p:txBody>
      </p:sp>
      <p:sp>
        <p:nvSpPr>
          <p:cNvPr id="5" name="Footer Placeholder 4">
            <a:extLst>
              <a:ext uri="{FF2B5EF4-FFF2-40B4-BE49-F238E27FC236}">
                <a16:creationId xmlns:a16="http://schemas.microsoft.com/office/drawing/2014/main" id="{DB3311DD-1C40-40E9-B47A-E231B263DE4F}"/>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6" name="Slide Number Placeholder 5">
            <a:extLst>
              <a:ext uri="{FF2B5EF4-FFF2-40B4-BE49-F238E27FC236}">
                <a16:creationId xmlns:a16="http://schemas.microsoft.com/office/drawing/2014/main" id="{6D9120DA-4DC6-41C4-9D48-3F9D97924686}"/>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29488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1C38-E01B-46F4-9B00-79CBD6B582AE}"/>
              </a:ext>
            </a:extLst>
          </p:cNvPr>
          <p:cNvSpPr>
            <a:spLocks noGrp="1"/>
          </p:cNvSpPr>
          <p:nvPr>
            <p:ph type="title"/>
          </p:nvPr>
        </p:nvSpPr>
        <p:spPr/>
        <p:txBody>
          <a:bodyPr/>
          <a:lstStyle/>
          <a:p>
            <a:r>
              <a:rPr lang="en-US" dirty="0"/>
              <a:t>Click to edit Master title style</a:t>
            </a:r>
            <a:endParaRPr lang="en-IN" dirty="0"/>
          </a:p>
        </p:txBody>
      </p:sp>
      <p:sp>
        <p:nvSpPr>
          <p:cNvPr id="3" name="Vertical Text Placeholder 2">
            <a:extLst>
              <a:ext uri="{FF2B5EF4-FFF2-40B4-BE49-F238E27FC236}">
                <a16:creationId xmlns:a16="http://schemas.microsoft.com/office/drawing/2014/main" id="{55D25C72-C170-4C80-A7CE-5AEC0824B2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66037A-6358-4B67-ABA6-97BE6C71EC8E}"/>
              </a:ext>
            </a:extLst>
          </p:cNvPr>
          <p:cNvSpPr>
            <a:spLocks noGrp="1"/>
          </p:cNvSpPr>
          <p:nvPr>
            <p:ph type="dt" sz="half" idx="10"/>
          </p:nvPr>
        </p:nvSpPr>
        <p:spPr/>
        <p:txBody>
          <a:bodyPr/>
          <a:lstStyle/>
          <a:p>
            <a:fld id="{068B93F8-3BB4-4A29-B9AA-1133437D9315}" type="datetime1">
              <a:rPr lang="en-IN" smtClean="0"/>
              <a:t>25-09-2020</a:t>
            </a:fld>
            <a:endParaRPr lang="en-IN"/>
          </a:p>
        </p:txBody>
      </p:sp>
      <p:sp>
        <p:nvSpPr>
          <p:cNvPr id="5" name="Footer Placeholder 4">
            <a:extLst>
              <a:ext uri="{FF2B5EF4-FFF2-40B4-BE49-F238E27FC236}">
                <a16:creationId xmlns:a16="http://schemas.microsoft.com/office/drawing/2014/main" id="{39188AE9-2487-40A0-BC98-75DC0443D7B6}"/>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6" name="Slide Number Placeholder 5">
            <a:extLst>
              <a:ext uri="{FF2B5EF4-FFF2-40B4-BE49-F238E27FC236}">
                <a16:creationId xmlns:a16="http://schemas.microsoft.com/office/drawing/2014/main" id="{F1E17F5A-D710-45EB-9BA9-D094D28A7178}"/>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553318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9777D9-0D3A-465A-9BF7-1BA48E1A6DB4}"/>
              </a:ext>
            </a:extLst>
          </p:cNvPr>
          <p:cNvSpPr>
            <a:spLocks noGrp="1"/>
          </p:cNvSpPr>
          <p:nvPr>
            <p:ph type="title" orient="vert"/>
          </p:nvPr>
        </p:nvSpPr>
        <p:spPr>
          <a:xfrm>
            <a:off x="8724902"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D30F04-1AE8-41E1-BF24-88E93ABE1E64}"/>
              </a:ext>
            </a:extLst>
          </p:cNvPr>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EB8322-1663-4B11-9096-E75398729362}"/>
              </a:ext>
            </a:extLst>
          </p:cNvPr>
          <p:cNvSpPr>
            <a:spLocks noGrp="1"/>
          </p:cNvSpPr>
          <p:nvPr>
            <p:ph type="dt" sz="half" idx="10"/>
          </p:nvPr>
        </p:nvSpPr>
        <p:spPr/>
        <p:txBody>
          <a:bodyPr/>
          <a:lstStyle/>
          <a:p>
            <a:fld id="{9436BB50-B290-4CBD-8A16-2322E90B1289}" type="datetime1">
              <a:rPr lang="en-IN" smtClean="0"/>
              <a:t>25-09-2020</a:t>
            </a:fld>
            <a:endParaRPr lang="en-IN"/>
          </a:p>
        </p:txBody>
      </p:sp>
      <p:sp>
        <p:nvSpPr>
          <p:cNvPr id="5" name="Footer Placeholder 4">
            <a:extLst>
              <a:ext uri="{FF2B5EF4-FFF2-40B4-BE49-F238E27FC236}">
                <a16:creationId xmlns:a16="http://schemas.microsoft.com/office/drawing/2014/main" id="{014D8BDE-9244-4852-B500-2AB8F0DCD59C}"/>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6" name="Slide Number Placeholder 5">
            <a:extLst>
              <a:ext uri="{FF2B5EF4-FFF2-40B4-BE49-F238E27FC236}">
                <a16:creationId xmlns:a16="http://schemas.microsoft.com/office/drawing/2014/main" id="{B3BA97D3-0B94-4AAA-9DE6-20E161EB06C2}"/>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277679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117667" cy="685800"/>
          </a:xfrm>
        </p:spPr>
        <p:txBody>
          <a:bodyPr/>
          <a:lstStyle/>
          <a:p>
            <a:r>
              <a:rPr lang="en-US"/>
              <a:t>Click to edit Master title style</a:t>
            </a:r>
          </a:p>
        </p:txBody>
      </p:sp>
      <p:sp>
        <p:nvSpPr>
          <p:cNvPr id="3" name="Text Placeholder 2"/>
          <p:cNvSpPr>
            <a:spLocks noGrp="1"/>
          </p:cNvSpPr>
          <p:nvPr>
            <p:ph type="body" sz="half" idx="1"/>
          </p:nvPr>
        </p:nvSpPr>
        <p:spPr>
          <a:xfrm>
            <a:off x="812800" y="1219200"/>
            <a:ext cx="5435600" cy="490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51600" y="1219200"/>
            <a:ext cx="5435600" cy="490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3754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152400"/>
            <a:ext cx="11176000" cy="685800"/>
          </a:xfrm>
        </p:spPr>
        <p:txBody>
          <a:bodyPr/>
          <a:lstStyle/>
          <a:p>
            <a:r>
              <a:rPr lang="en-US"/>
              <a:t>Click to edit Master title style</a:t>
            </a:r>
          </a:p>
        </p:txBody>
      </p:sp>
      <p:sp>
        <p:nvSpPr>
          <p:cNvPr id="3" name="Text Placeholder 2"/>
          <p:cNvSpPr>
            <a:spLocks noGrp="1"/>
          </p:cNvSpPr>
          <p:nvPr>
            <p:ph type="body" sz="half" idx="1"/>
          </p:nvPr>
        </p:nvSpPr>
        <p:spPr>
          <a:xfrm>
            <a:off x="812800" y="1266825"/>
            <a:ext cx="5435600" cy="4905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451600" y="1266825"/>
            <a:ext cx="5435600" cy="2376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451600" y="3795718"/>
            <a:ext cx="5435600" cy="237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94392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8DBC-BC11-4378-98F3-3D70877051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FFA553-0C62-439F-862B-1945727962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212165-AAA9-4C86-84A5-B0D929014464}"/>
              </a:ext>
            </a:extLst>
          </p:cNvPr>
          <p:cNvSpPr>
            <a:spLocks noGrp="1"/>
          </p:cNvSpPr>
          <p:nvPr>
            <p:ph type="dt" sz="half" idx="10"/>
          </p:nvPr>
        </p:nvSpPr>
        <p:spPr/>
        <p:txBody>
          <a:bodyPr/>
          <a:lstStyle/>
          <a:p>
            <a:fld id="{8106C490-D94C-40FB-848B-E15807209871}" type="datetime1">
              <a:rPr lang="en-IN" smtClean="0"/>
              <a:t>25-09-2020</a:t>
            </a:fld>
            <a:endParaRPr lang="en-IN"/>
          </a:p>
        </p:txBody>
      </p:sp>
      <p:sp>
        <p:nvSpPr>
          <p:cNvPr id="5" name="Footer Placeholder 4">
            <a:extLst>
              <a:ext uri="{FF2B5EF4-FFF2-40B4-BE49-F238E27FC236}">
                <a16:creationId xmlns:a16="http://schemas.microsoft.com/office/drawing/2014/main" id="{941CB5D3-5747-46A3-BABE-92E0F2426A45}"/>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6" name="Slide Number Placeholder 5">
            <a:extLst>
              <a:ext uri="{FF2B5EF4-FFF2-40B4-BE49-F238E27FC236}">
                <a16:creationId xmlns:a16="http://schemas.microsoft.com/office/drawing/2014/main" id="{7F7D12A2-DF32-4D73-A48D-D50A91349B37}"/>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4120355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4838B-743A-4A08-8AC3-E044CDFCD088}"/>
              </a:ext>
            </a:extLst>
          </p:cNvPr>
          <p:cNvSpPr>
            <a:spLocks noGrp="1"/>
          </p:cNvSpPr>
          <p:nvPr>
            <p:ph type="title"/>
          </p:nvPr>
        </p:nvSpPr>
        <p:spPr>
          <a:xfrm>
            <a:off x="831851" y="1709742"/>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76ABC4-9136-4E43-BC8D-6A4E892D3747}"/>
              </a:ext>
            </a:extLst>
          </p:cNvPr>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16BB1E-B163-436B-8187-8864877D92CA}"/>
              </a:ext>
            </a:extLst>
          </p:cNvPr>
          <p:cNvSpPr>
            <a:spLocks noGrp="1"/>
          </p:cNvSpPr>
          <p:nvPr>
            <p:ph type="dt" sz="half" idx="10"/>
          </p:nvPr>
        </p:nvSpPr>
        <p:spPr/>
        <p:txBody>
          <a:bodyPr/>
          <a:lstStyle/>
          <a:p>
            <a:fld id="{34231243-6EBC-4C58-B60E-9541DF512ABA}" type="datetime1">
              <a:rPr lang="en-IN" smtClean="0"/>
              <a:t>25-09-2020</a:t>
            </a:fld>
            <a:endParaRPr lang="en-IN"/>
          </a:p>
        </p:txBody>
      </p:sp>
      <p:sp>
        <p:nvSpPr>
          <p:cNvPr id="5" name="Footer Placeholder 4">
            <a:extLst>
              <a:ext uri="{FF2B5EF4-FFF2-40B4-BE49-F238E27FC236}">
                <a16:creationId xmlns:a16="http://schemas.microsoft.com/office/drawing/2014/main" id="{3EEB2E47-B18A-420A-A68C-3917FC86F50D}"/>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6" name="Slide Number Placeholder 5">
            <a:extLst>
              <a:ext uri="{FF2B5EF4-FFF2-40B4-BE49-F238E27FC236}">
                <a16:creationId xmlns:a16="http://schemas.microsoft.com/office/drawing/2014/main" id="{9EB540B5-689E-4E73-BC5D-279675D7AA55}"/>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876950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4B69A-FC15-4D10-B856-1BB196B87E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9E8E83-868E-4E47-BE58-294331C65D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9E6ED80-1646-42A4-BF48-3E1B34D237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7D1786-B3C3-4A46-B744-CB54D950AC87}"/>
              </a:ext>
            </a:extLst>
          </p:cNvPr>
          <p:cNvSpPr>
            <a:spLocks noGrp="1"/>
          </p:cNvSpPr>
          <p:nvPr>
            <p:ph type="dt" sz="half" idx="10"/>
          </p:nvPr>
        </p:nvSpPr>
        <p:spPr/>
        <p:txBody>
          <a:bodyPr/>
          <a:lstStyle/>
          <a:p>
            <a:fld id="{28EF31D9-0734-47F0-8178-B34BF19E6E6F}" type="datetime1">
              <a:rPr lang="en-IN" smtClean="0"/>
              <a:t>25-09-2020</a:t>
            </a:fld>
            <a:endParaRPr lang="en-IN"/>
          </a:p>
        </p:txBody>
      </p:sp>
      <p:sp>
        <p:nvSpPr>
          <p:cNvPr id="6" name="Footer Placeholder 5">
            <a:extLst>
              <a:ext uri="{FF2B5EF4-FFF2-40B4-BE49-F238E27FC236}">
                <a16:creationId xmlns:a16="http://schemas.microsoft.com/office/drawing/2014/main" id="{03F7D358-400E-4C9A-A0EF-F1C431FAFAB4}"/>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7" name="Slide Number Placeholder 6">
            <a:extLst>
              <a:ext uri="{FF2B5EF4-FFF2-40B4-BE49-F238E27FC236}">
                <a16:creationId xmlns:a16="http://schemas.microsoft.com/office/drawing/2014/main" id="{D97B7A76-D904-48E5-B8FB-12B3CA200EEE}"/>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2300282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0C618-3FAF-4542-B5C4-63881ABC6793}"/>
              </a:ext>
            </a:extLst>
          </p:cNvPr>
          <p:cNvSpPr>
            <a:spLocks noGrp="1"/>
          </p:cNvSpPr>
          <p:nvPr>
            <p:ph type="title"/>
          </p:nvPr>
        </p:nvSpPr>
        <p:spPr>
          <a:xfrm>
            <a:off x="839788" y="365129"/>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636A16-8724-4637-B7CA-0E06D5FCFFB5}"/>
              </a:ext>
            </a:extLst>
          </p:cNvPr>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1F429B-C130-402C-94BA-6DB5E5F097AD}"/>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170A65-508F-4530-9772-FA122704C6E1}"/>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381CC0-5921-4CB4-950B-66B8D0C606AC}"/>
              </a:ext>
            </a:extLst>
          </p:cNvPr>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6D25CDF-414B-4752-A07F-DFDA29431177}"/>
              </a:ext>
            </a:extLst>
          </p:cNvPr>
          <p:cNvSpPr>
            <a:spLocks noGrp="1"/>
          </p:cNvSpPr>
          <p:nvPr>
            <p:ph type="dt" sz="half" idx="10"/>
          </p:nvPr>
        </p:nvSpPr>
        <p:spPr/>
        <p:txBody>
          <a:bodyPr/>
          <a:lstStyle/>
          <a:p>
            <a:fld id="{066BAA31-64D1-488D-99AA-527BFFAB8B21}" type="datetime1">
              <a:rPr lang="en-IN" smtClean="0"/>
              <a:t>25-09-2020</a:t>
            </a:fld>
            <a:endParaRPr lang="en-IN"/>
          </a:p>
        </p:txBody>
      </p:sp>
      <p:sp>
        <p:nvSpPr>
          <p:cNvPr id="8" name="Footer Placeholder 7">
            <a:extLst>
              <a:ext uri="{FF2B5EF4-FFF2-40B4-BE49-F238E27FC236}">
                <a16:creationId xmlns:a16="http://schemas.microsoft.com/office/drawing/2014/main" id="{488D9921-8FEB-421B-949A-748701D169C7}"/>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9" name="Slide Number Placeholder 8">
            <a:extLst>
              <a:ext uri="{FF2B5EF4-FFF2-40B4-BE49-F238E27FC236}">
                <a16:creationId xmlns:a16="http://schemas.microsoft.com/office/drawing/2014/main" id="{1EBC6D36-E8E3-4E11-AACD-6D07662A9F6F}"/>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401947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EA072-DCB1-49F8-8C10-C09BF88E38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D8B4FDC-BEA0-41AF-B590-D21013D22A3F}"/>
              </a:ext>
            </a:extLst>
          </p:cNvPr>
          <p:cNvSpPr>
            <a:spLocks noGrp="1"/>
          </p:cNvSpPr>
          <p:nvPr>
            <p:ph type="dt" sz="half" idx="10"/>
          </p:nvPr>
        </p:nvSpPr>
        <p:spPr/>
        <p:txBody>
          <a:bodyPr/>
          <a:lstStyle/>
          <a:p>
            <a:fld id="{008B975C-8A08-424A-A5AF-FBBD50E0D0E4}" type="datetime1">
              <a:rPr lang="en-IN" smtClean="0"/>
              <a:t>25-09-2020</a:t>
            </a:fld>
            <a:endParaRPr lang="en-IN"/>
          </a:p>
        </p:txBody>
      </p:sp>
      <p:sp>
        <p:nvSpPr>
          <p:cNvPr id="4" name="Footer Placeholder 3">
            <a:extLst>
              <a:ext uri="{FF2B5EF4-FFF2-40B4-BE49-F238E27FC236}">
                <a16:creationId xmlns:a16="http://schemas.microsoft.com/office/drawing/2014/main" id="{B985D7F1-FAC9-4379-B1F6-4529D5105D30}"/>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5" name="Slide Number Placeholder 4">
            <a:extLst>
              <a:ext uri="{FF2B5EF4-FFF2-40B4-BE49-F238E27FC236}">
                <a16:creationId xmlns:a16="http://schemas.microsoft.com/office/drawing/2014/main" id="{17A2FA80-21DD-46A6-BA3D-3AA7748DF101}"/>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590155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D9DB21-3289-48FD-89BC-F10B93C3CF30}"/>
              </a:ext>
            </a:extLst>
          </p:cNvPr>
          <p:cNvSpPr>
            <a:spLocks noGrp="1"/>
          </p:cNvSpPr>
          <p:nvPr>
            <p:ph type="dt" sz="half" idx="10"/>
          </p:nvPr>
        </p:nvSpPr>
        <p:spPr/>
        <p:txBody>
          <a:bodyPr/>
          <a:lstStyle/>
          <a:p>
            <a:fld id="{6AB8D239-72B5-42CA-9BD4-7B609870E9BA}" type="datetime1">
              <a:rPr lang="en-IN" smtClean="0"/>
              <a:t>25-09-2020</a:t>
            </a:fld>
            <a:endParaRPr lang="en-IN"/>
          </a:p>
        </p:txBody>
      </p:sp>
      <p:sp>
        <p:nvSpPr>
          <p:cNvPr id="3" name="Footer Placeholder 2">
            <a:extLst>
              <a:ext uri="{FF2B5EF4-FFF2-40B4-BE49-F238E27FC236}">
                <a16:creationId xmlns:a16="http://schemas.microsoft.com/office/drawing/2014/main" id="{9342A39D-334B-4CDD-98C3-49DFE9935917}"/>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4" name="Slide Number Placeholder 3">
            <a:extLst>
              <a:ext uri="{FF2B5EF4-FFF2-40B4-BE49-F238E27FC236}">
                <a16:creationId xmlns:a16="http://schemas.microsoft.com/office/drawing/2014/main" id="{BD36C21A-831C-4FEF-96AB-4DCDB243DD65}"/>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3662426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080B-F798-42E9-BF75-E12B4896B7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FB721E-DCE2-497F-925E-DC3036061821}"/>
              </a:ext>
            </a:extLst>
          </p:cNvPr>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FAB0222-38EB-49C4-8A37-B3CF4747D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9597D9-283C-4F97-A323-93AFDC82DD55}"/>
              </a:ext>
            </a:extLst>
          </p:cNvPr>
          <p:cNvSpPr>
            <a:spLocks noGrp="1"/>
          </p:cNvSpPr>
          <p:nvPr>
            <p:ph type="dt" sz="half" idx="10"/>
          </p:nvPr>
        </p:nvSpPr>
        <p:spPr/>
        <p:txBody>
          <a:bodyPr/>
          <a:lstStyle/>
          <a:p>
            <a:fld id="{826DC221-1E7F-4F59-82C0-CC07F663BE48}" type="datetime1">
              <a:rPr lang="en-IN" smtClean="0"/>
              <a:t>25-09-2020</a:t>
            </a:fld>
            <a:endParaRPr lang="en-IN"/>
          </a:p>
        </p:txBody>
      </p:sp>
      <p:sp>
        <p:nvSpPr>
          <p:cNvPr id="6" name="Footer Placeholder 5">
            <a:extLst>
              <a:ext uri="{FF2B5EF4-FFF2-40B4-BE49-F238E27FC236}">
                <a16:creationId xmlns:a16="http://schemas.microsoft.com/office/drawing/2014/main" id="{49BCFF8F-ABAD-4A1A-B7DA-5EC2C5212EFB}"/>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7" name="Slide Number Placeholder 6">
            <a:extLst>
              <a:ext uri="{FF2B5EF4-FFF2-40B4-BE49-F238E27FC236}">
                <a16:creationId xmlns:a16="http://schemas.microsoft.com/office/drawing/2014/main" id="{B3A995E0-0463-4DE4-BEA2-8FFBEB4BEA0D}"/>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637385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583BF-470B-4F91-8BE8-1A8CCA1875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7D1479-8EA5-459C-985D-D7704475C65F}"/>
              </a:ext>
            </a:extLst>
          </p:cNvPr>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41C362-DD79-426F-A246-9E9ED2900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291855-09E6-44C8-A445-3D770DE9245A}"/>
              </a:ext>
            </a:extLst>
          </p:cNvPr>
          <p:cNvSpPr>
            <a:spLocks noGrp="1"/>
          </p:cNvSpPr>
          <p:nvPr>
            <p:ph type="dt" sz="half" idx="10"/>
          </p:nvPr>
        </p:nvSpPr>
        <p:spPr/>
        <p:txBody>
          <a:bodyPr/>
          <a:lstStyle/>
          <a:p>
            <a:fld id="{8E8DFBD8-0305-4372-91C7-25B81B39F067}" type="datetime1">
              <a:rPr lang="en-IN" smtClean="0"/>
              <a:t>25-09-2020</a:t>
            </a:fld>
            <a:endParaRPr lang="en-IN"/>
          </a:p>
        </p:txBody>
      </p:sp>
      <p:sp>
        <p:nvSpPr>
          <p:cNvPr id="6" name="Footer Placeholder 5">
            <a:extLst>
              <a:ext uri="{FF2B5EF4-FFF2-40B4-BE49-F238E27FC236}">
                <a16:creationId xmlns:a16="http://schemas.microsoft.com/office/drawing/2014/main" id="{7132D0C3-A75C-406C-8F58-00A15F631BAD}"/>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7" name="Slide Number Placeholder 6">
            <a:extLst>
              <a:ext uri="{FF2B5EF4-FFF2-40B4-BE49-F238E27FC236}">
                <a16:creationId xmlns:a16="http://schemas.microsoft.com/office/drawing/2014/main" id="{2F7C4917-7974-43CF-80DC-882417A9B2D0}"/>
              </a:ext>
            </a:extLst>
          </p:cNvPr>
          <p:cNvSpPr>
            <a:spLocks noGrp="1"/>
          </p:cNvSpPr>
          <p:nvPr>
            <p:ph type="sldNum" sz="quarter" idx="12"/>
          </p:nvPr>
        </p:nvSpPr>
        <p:spPr/>
        <p:txBody>
          <a:bodyPr/>
          <a:lstStyle/>
          <a:p>
            <a:fld id="{8BA4E876-1E2A-41C4-BFA0-7D60E841BEBF}" type="slidenum">
              <a:rPr lang="en-IN" smtClean="0"/>
              <a:t>‹#›</a:t>
            </a:fld>
            <a:endParaRPr lang="en-IN"/>
          </a:p>
        </p:txBody>
      </p:sp>
    </p:spTree>
    <p:extLst>
      <p:ext uri="{BB962C8B-B14F-4D97-AF65-F5344CB8AC3E}">
        <p14:creationId xmlns:p14="http://schemas.microsoft.com/office/powerpoint/2010/main" val="1391246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0DE3EC-DD57-471D-87F8-788E3A0B6269}"/>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840A49-423D-4626-B22A-D09065F26F3B}"/>
              </a:ext>
            </a:extLst>
          </p:cNvPr>
          <p:cNvSpPr>
            <a:spLocks noGrp="1"/>
          </p:cNvSpPr>
          <p:nvPr>
            <p:ph type="body" idx="1"/>
          </p:nvPr>
        </p:nvSpPr>
        <p:spPr>
          <a:xfrm>
            <a:off x="850900" y="1756251"/>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29353D1D-BDE3-46D5-9566-6B86FE81EAF7}"/>
              </a:ext>
            </a:extLst>
          </p:cNvPr>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441A87-252E-4095-9CBF-7DDBA5ED9485}" type="datetime1">
              <a:rPr lang="en-IN" smtClean="0"/>
              <a:t>25-09-2020</a:t>
            </a:fld>
            <a:endParaRPr lang="en-IN"/>
          </a:p>
        </p:txBody>
      </p:sp>
      <p:sp>
        <p:nvSpPr>
          <p:cNvPr id="5" name="Footer Placeholder 4">
            <a:extLst>
              <a:ext uri="{FF2B5EF4-FFF2-40B4-BE49-F238E27FC236}">
                <a16:creationId xmlns:a16="http://schemas.microsoft.com/office/drawing/2014/main" id="{34A07D07-0343-43EF-9D64-970594113245}"/>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Department of Computer science and Engineering         CSB4201 - DESIGN AND ANALYSIS AND ALGORITHMS                   </a:t>
            </a:r>
          </a:p>
        </p:txBody>
      </p:sp>
      <p:sp>
        <p:nvSpPr>
          <p:cNvPr id="6" name="Slide Number Placeholder 5">
            <a:extLst>
              <a:ext uri="{FF2B5EF4-FFF2-40B4-BE49-F238E27FC236}">
                <a16:creationId xmlns:a16="http://schemas.microsoft.com/office/drawing/2014/main" id="{742751E9-B8F7-43D3-BC70-5A2B9E97529A}"/>
              </a:ext>
            </a:extLst>
          </p:cNvPr>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A4E876-1E2A-41C4-BFA0-7D60E841BEBF}" type="slidenum">
              <a:rPr lang="en-IN" smtClean="0"/>
              <a:t>‹#›</a:t>
            </a:fld>
            <a:endParaRPr lang="en-IN"/>
          </a:p>
        </p:txBody>
      </p:sp>
      <p:pic>
        <p:nvPicPr>
          <p:cNvPr id="7" name="Picture 6"/>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850900" y="6100854"/>
            <a:ext cx="1999876" cy="488859"/>
          </a:xfrm>
          <a:prstGeom prst="rect">
            <a:avLst/>
          </a:prstGeom>
        </p:spPr>
      </p:pic>
    </p:spTree>
    <p:extLst>
      <p:ext uri="{BB962C8B-B14F-4D97-AF65-F5344CB8AC3E}">
        <p14:creationId xmlns:p14="http://schemas.microsoft.com/office/powerpoint/2010/main" val="2712443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0.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11.emf"/><Relationship Id="rId4" Type="http://schemas.openxmlformats.org/officeDocument/2006/relationships/customXml" Target="../ink/ink10.xml"/></Relationships>
</file>

<file path=ppt/slides/_rels/slide1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2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emf"/><Relationship Id="rId7" Type="http://schemas.openxmlformats.org/officeDocument/2006/relationships/image" Target="../media/image19.emf"/><Relationship Id="rId2" Type="http://schemas.openxmlformats.org/officeDocument/2006/relationships/customXml" Target="../ink/ink16.xml"/><Relationship Id="rId1" Type="http://schemas.openxmlformats.org/officeDocument/2006/relationships/slideLayout" Target="../slideLayouts/slideLayout2.xml"/><Relationship Id="rId6" Type="http://schemas.openxmlformats.org/officeDocument/2006/relationships/customXml" Target="../ink/ink18.xml"/><Relationship Id="rId5" Type="http://schemas.openxmlformats.org/officeDocument/2006/relationships/image" Target="../media/image18.emf"/><Relationship Id="rId4" Type="http://schemas.openxmlformats.org/officeDocument/2006/relationships/customXml" Target="../ink/ink17.xml"/></Relationships>
</file>

<file path=ppt/slides/_rels/slide2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21.emf"/></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customXml" Target="../ink/ink21.xml"/><Relationship Id="rId1" Type="http://schemas.openxmlformats.org/officeDocument/2006/relationships/slideLayout" Target="../slideLayouts/slideLayout2.xml"/><Relationship Id="rId5" Type="http://schemas.openxmlformats.org/officeDocument/2006/relationships/image" Target="../media/image23.emf"/><Relationship Id="rId4" Type="http://schemas.openxmlformats.org/officeDocument/2006/relationships/customXml" Target="../ink/ink22.xml"/></Relationships>
</file>

<file path=ppt/slides/_rels/slide32.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26.emf"/><Relationship Id="rId5" Type="http://schemas.openxmlformats.org/officeDocument/2006/relationships/customXml" Target="../ink/ink24.xml"/><Relationship Id="rId4" Type="http://schemas.openxmlformats.org/officeDocument/2006/relationships/image" Target="../media/image25.emf"/></Relationships>
</file>

<file path=ppt/slides/_rels/slide3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customXml" Target="../ink/ink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customXml" Target="../ink/ink26.xml"/><Relationship Id="rId1" Type="http://schemas.openxmlformats.org/officeDocument/2006/relationships/slideLayout" Target="../slideLayouts/slideLayout2.xml"/><Relationship Id="rId5" Type="http://schemas.openxmlformats.org/officeDocument/2006/relationships/image" Target="../media/image28.emf"/><Relationship Id="rId4" Type="http://schemas.openxmlformats.org/officeDocument/2006/relationships/customXml" Target="../ink/ink27.xml"/></Relationships>
</file>

<file path=ppt/slides/_rels/slide3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customXml" Target="../ink/ink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customXml" Target="../ink/ink29.xml"/><Relationship Id="rId1" Type="http://schemas.openxmlformats.org/officeDocument/2006/relationships/slideLayout" Target="../slideLayouts/slideLayout2.xml"/><Relationship Id="rId5" Type="http://schemas.openxmlformats.org/officeDocument/2006/relationships/image" Target="../media/image31.emf"/><Relationship Id="rId4" Type="http://schemas.openxmlformats.org/officeDocument/2006/relationships/customXml" Target="../ink/ink30.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80.emf"/><Relationship Id="rId2" Type="http://schemas.openxmlformats.org/officeDocument/2006/relationships/customXml" Target="../ink/ink3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40.emf"/><Relationship Id="rId7" Type="http://schemas.openxmlformats.org/officeDocument/2006/relationships/image" Target="../media/image32.emf"/><Relationship Id="rId2" Type="http://schemas.openxmlformats.org/officeDocument/2006/relationships/customXml" Target="../ink/ink32.xml"/><Relationship Id="rId1" Type="http://schemas.openxmlformats.org/officeDocument/2006/relationships/slideLayout" Target="../slideLayouts/slideLayout2.xml"/><Relationship Id="rId6" Type="http://schemas.openxmlformats.org/officeDocument/2006/relationships/customXml" Target="../ink/ink34.xml"/><Relationship Id="rId5" Type="http://schemas.openxmlformats.org/officeDocument/2006/relationships/image" Target="../media/image290.emf"/><Relationship Id="rId4" Type="http://schemas.openxmlformats.org/officeDocument/2006/relationships/customXml" Target="../ink/ink33.xml"/></Relationships>
</file>

<file path=ppt/slides/_rels/slide52.xml.rels><?xml version="1.0" encoding="UTF-8" standalone="yes"?>
<Relationships xmlns="http://schemas.openxmlformats.org/package/2006/relationships"><Relationship Id="rId3" Type="http://schemas.openxmlformats.org/officeDocument/2006/relationships/image" Target="../media/image300.emf"/><Relationship Id="rId2" Type="http://schemas.openxmlformats.org/officeDocument/2006/relationships/customXml" Target="../ink/ink35.xml"/><Relationship Id="rId1" Type="http://schemas.openxmlformats.org/officeDocument/2006/relationships/slideLayout" Target="../slideLayouts/slideLayout2.xml"/><Relationship Id="rId5" Type="http://schemas.openxmlformats.org/officeDocument/2006/relationships/image" Target="../media/image33.emf"/><Relationship Id="rId4" Type="http://schemas.openxmlformats.org/officeDocument/2006/relationships/customXml" Target="../ink/ink36.xml"/></Relationships>
</file>

<file path=ppt/slides/_rels/slide53.xml.rels><?xml version="1.0" encoding="UTF-8" standalone="yes"?>
<Relationships xmlns="http://schemas.openxmlformats.org/package/2006/relationships"><Relationship Id="rId3" Type="http://schemas.openxmlformats.org/officeDocument/2006/relationships/image" Target="../media/image310.emf"/><Relationship Id="rId2" Type="http://schemas.openxmlformats.org/officeDocument/2006/relationships/customXml" Target="../ink/ink3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customXml" Target="../ink/ink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customXml" Target="../ink/ink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customXml" Target="../ink/ink4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customXml" Target="../ink/ink4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customXml" Target="../ink/ink42.xml"/><Relationship Id="rId1" Type="http://schemas.openxmlformats.org/officeDocument/2006/relationships/slideLayout" Target="../slideLayouts/slideLayout2.xml"/><Relationship Id="rId5" Type="http://schemas.openxmlformats.org/officeDocument/2006/relationships/image" Target="../media/image39.emf"/><Relationship Id="rId4" Type="http://schemas.openxmlformats.org/officeDocument/2006/relationships/customXml" Target="../ink/ink4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customXml" Target="../ink/ink44.xm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customXml" Target="../ink/ink45.xm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41.emf"/></Relationships>
</file>

<file path=ppt/slides/_rels/slide63.xml.rels><?xml version="1.0" encoding="UTF-8" standalone="yes"?>
<Relationships xmlns="http://schemas.openxmlformats.org/package/2006/relationships"><Relationship Id="rId3" Type="http://schemas.openxmlformats.org/officeDocument/2006/relationships/customXml" Target="../ink/ink46.xm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42.emf"/></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customXml" Target="../ink/ink47.xm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3.emf"/></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customXml" Target="../ink/ink48.xm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4.emf"/></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5.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customXml" Target="../ink/ink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9.emf"/><Relationship Id="rId4" Type="http://schemas.openxmlformats.org/officeDocument/2006/relationships/customXml" Target="../ink/ink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3">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4"/>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9" name="Group 75">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6" y="-1"/>
            <a:ext cx="7649491" cy="5728133"/>
            <a:chOff x="329184" y="1"/>
            <a:chExt cx="524256" cy="5728133"/>
          </a:xfrm>
        </p:grpSpPr>
        <p:cxnSp>
          <p:nvCxnSpPr>
            <p:cNvPr id="77" name="Straight Connector 76">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30" name="Rectangle 77">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0" name="Rectangle 79">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9"/>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68B822C-8E13-46B2-9A39-B56617C49EE1}"/>
              </a:ext>
            </a:extLst>
          </p:cNvPr>
          <p:cNvSpPr/>
          <p:nvPr/>
        </p:nvSpPr>
        <p:spPr>
          <a:xfrm>
            <a:off x="1057080" y="4179967"/>
            <a:ext cx="10071536" cy="929750"/>
          </a:xfrm>
          <a:prstGeom prst="rect">
            <a:avLst/>
          </a:prstGeom>
        </p:spPr>
        <p:txBody>
          <a:bodyPr vert="horz" lIns="91440" tIns="45720" rIns="91440" bIns="45720" rtlCol="0" anchor="b">
            <a:normAutofit fontScale="85000" lnSpcReduction="20000"/>
          </a:bodyPr>
          <a:lstStyle/>
          <a:p>
            <a:pPr algn="ctr">
              <a:lnSpc>
                <a:spcPct val="90000"/>
              </a:lnSpc>
              <a:spcBef>
                <a:spcPct val="0"/>
              </a:spcBef>
              <a:spcAft>
                <a:spcPts val="600"/>
              </a:spcAft>
            </a:pPr>
            <a:r>
              <a:rPr lang="en-US" sz="4400" b="1" dirty="0">
                <a:latin typeface="+mj-lt"/>
                <a:ea typeface="+mj-ea"/>
                <a:cs typeface="+mj-cs"/>
              </a:rPr>
              <a:t>CSB4201 - DESIGN AND ANALYSIS AND ALGORITHMS</a:t>
            </a:r>
          </a:p>
          <a:p>
            <a:pPr algn="ctr">
              <a:lnSpc>
                <a:spcPct val="90000"/>
              </a:lnSpc>
              <a:spcBef>
                <a:spcPct val="0"/>
              </a:spcBef>
              <a:spcAft>
                <a:spcPts val="600"/>
              </a:spcAft>
            </a:pPr>
            <a:r>
              <a:rPr lang="en-US" sz="3600" b="1" dirty="0">
                <a:latin typeface="+mj-lt"/>
                <a:ea typeface="+mj-ea"/>
                <a:cs typeface="+mj-cs"/>
              </a:rPr>
              <a:t>B.Tech – III Semester – Unit IV</a:t>
            </a:r>
          </a:p>
        </p:txBody>
      </p:sp>
      <p:pic>
        <p:nvPicPr>
          <p:cNvPr id="5" name="Picture 4" descr="A drawing of a face&#10;&#10;Description automatically generated">
            <a:extLst>
              <a:ext uri="{FF2B5EF4-FFF2-40B4-BE49-F238E27FC236}">
                <a16:creationId xmlns:a16="http://schemas.microsoft.com/office/drawing/2014/main" id="{F66FE3D0-78E3-4BB5-8CF5-4D1761BC2A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7719" y="1549796"/>
            <a:ext cx="5069591" cy="1242049"/>
          </a:xfrm>
          <a:prstGeom prst="rect">
            <a:avLst/>
          </a:prstGeom>
        </p:spPr>
      </p:pic>
      <p:pic>
        <p:nvPicPr>
          <p:cNvPr id="1026" name="Picture 2" descr="A group of people walking down the street&#10;&#10;Description automatically generated">
            <a:extLst>
              <a:ext uri="{FF2B5EF4-FFF2-40B4-BE49-F238E27FC236}">
                <a16:creationId xmlns:a16="http://schemas.microsoft.com/office/drawing/2014/main" id="{A97A7F0A-04BB-42FC-A57C-919A2FBAD7D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31483" y="671201"/>
            <a:ext cx="4459824" cy="2999232"/>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6919AD16-203D-4566-B9F0-BD78C757DBC5}"/>
              </a:ext>
            </a:extLst>
          </p:cNvPr>
          <p:cNvSpPr/>
          <p:nvPr/>
        </p:nvSpPr>
        <p:spPr>
          <a:xfrm>
            <a:off x="1057080" y="5825864"/>
            <a:ext cx="10071536" cy="929750"/>
          </a:xfrm>
          <a:prstGeom prst="rect">
            <a:avLst/>
          </a:prstGeom>
        </p:spPr>
        <p:txBody>
          <a:bodyPr vert="horz" lIns="91440" tIns="45720" rIns="91440" bIns="45720" rtlCol="0" anchor="b">
            <a:normAutofit fontScale="32500" lnSpcReduction="20000"/>
          </a:bodyPr>
          <a:lstStyle/>
          <a:p>
            <a:pPr algn="ctr">
              <a:lnSpc>
                <a:spcPct val="90000"/>
              </a:lnSpc>
              <a:spcBef>
                <a:spcPct val="0"/>
              </a:spcBef>
              <a:spcAft>
                <a:spcPts val="600"/>
              </a:spcAft>
            </a:pPr>
            <a:r>
              <a:rPr lang="en-US" sz="4400" b="1" dirty="0">
                <a:latin typeface="+mj-lt"/>
                <a:ea typeface="+mj-ea"/>
                <a:cs typeface="+mj-cs"/>
              </a:rPr>
              <a:t>Dr. J. Thangakumar</a:t>
            </a:r>
          </a:p>
          <a:p>
            <a:pPr algn="ctr">
              <a:lnSpc>
                <a:spcPct val="90000"/>
              </a:lnSpc>
              <a:spcBef>
                <a:spcPct val="0"/>
              </a:spcBef>
              <a:spcAft>
                <a:spcPts val="600"/>
              </a:spcAft>
            </a:pPr>
            <a:r>
              <a:rPr lang="en-US" sz="4400" b="1" dirty="0">
                <a:latin typeface="+mj-lt"/>
                <a:ea typeface="+mj-ea"/>
                <a:cs typeface="+mj-cs"/>
              </a:rPr>
              <a:t>Associate professor</a:t>
            </a:r>
          </a:p>
          <a:p>
            <a:pPr algn="ctr">
              <a:lnSpc>
                <a:spcPct val="90000"/>
              </a:lnSpc>
              <a:spcBef>
                <a:spcPct val="0"/>
              </a:spcBef>
              <a:spcAft>
                <a:spcPts val="600"/>
              </a:spcAft>
            </a:pPr>
            <a:r>
              <a:rPr lang="en-US" sz="4400" b="1" dirty="0">
                <a:latin typeface="+mj-lt"/>
                <a:ea typeface="+mj-ea"/>
                <a:cs typeface="+mj-cs"/>
              </a:rPr>
              <a:t>School of Computing Sciences, </a:t>
            </a:r>
          </a:p>
          <a:p>
            <a:pPr algn="ctr">
              <a:lnSpc>
                <a:spcPct val="90000"/>
              </a:lnSpc>
              <a:spcBef>
                <a:spcPct val="0"/>
              </a:spcBef>
              <a:spcAft>
                <a:spcPts val="600"/>
              </a:spcAft>
            </a:pPr>
            <a:r>
              <a:rPr lang="en-US" sz="4400" b="1" dirty="0">
                <a:latin typeface="+mj-lt"/>
                <a:ea typeface="+mj-ea"/>
                <a:cs typeface="+mj-cs"/>
              </a:rPr>
              <a:t>Department of Computer Science and Engineering</a:t>
            </a:r>
          </a:p>
        </p:txBody>
      </p:sp>
    </p:spTree>
    <p:extLst>
      <p:ext uri="{BB962C8B-B14F-4D97-AF65-F5344CB8AC3E}">
        <p14:creationId xmlns:p14="http://schemas.microsoft.com/office/powerpoint/2010/main" val="3433882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ED0EC-6910-4BDE-A2AA-E63A56F1E784}"/>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EABCB6A2-38EF-487C-8568-D5739B121DF9}"/>
              </a:ext>
            </a:extLst>
          </p:cNvPr>
          <p:cNvSpPr>
            <a:spLocks noGrp="1"/>
          </p:cNvSpPr>
          <p:nvPr>
            <p:ph type="body" sz="half" idx="1"/>
          </p:nvPr>
        </p:nvSpPr>
        <p:spPr/>
        <p:txBody>
          <a:bodyPr/>
          <a:lstStyle/>
          <a:p>
            <a:endParaRPr lang="en-IN"/>
          </a:p>
        </p:txBody>
      </p:sp>
      <p:sp>
        <p:nvSpPr>
          <p:cNvPr id="4" name="Content Placeholder 3">
            <a:extLst>
              <a:ext uri="{FF2B5EF4-FFF2-40B4-BE49-F238E27FC236}">
                <a16:creationId xmlns:a16="http://schemas.microsoft.com/office/drawing/2014/main" id="{904B1375-4BC7-405A-BE96-2490F5F44571}"/>
              </a:ext>
            </a:extLst>
          </p:cNvPr>
          <p:cNvSpPr>
            <a:spLocks noGrp="1"/>
          </p:cNvSpPr>
          <p:nvPr>
            <p:ph sz="half" idx="2"/>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CB4C280A-4CFD-4BA1-B245-35C08E3926D8}"/>
                  </a:ext>
                </a:extLst>
              </p14:cNvPr>
              <p14:cNvContentPartPr/>
              <p14:nvPr/>
            </p14:nvContentPartPr>
            <p14:xfrm>
              <a:off x="1196640" y="330480"/>
              <a:ext cx="9742680" cy="4492080"/>
            </p14:xfrm>
          </p:contentPart>
        </mc:Choice>
        <mc:Fallback xmlns="">
          <p:pic>
            <p:nvPicPr>
              <p:cNvPr id="5" name="Ink 4">
                <a:extLst>
                  <a:ext uri="{FF2B5EF4-FFF2-40B4-BE49-F238E27FC236}">
                    <a16:creationId xmlns:a16="http://schemas.microsoft.com/office/drawing/2014/main" id="{CB4C280A-4CFD-4BA1-B245-35C08E3926D8}"/>
                  </a:ext>
                </a:extLst>
              </p:cNvPr>
              <p:cNvPicPr/>
              <p:nvPr/>
            </p:nvPicPr>
            <p:blipFill>
              <a:blip r:embed="rId3"/>
              <a:stretch>
                <a:fillRect/>
              </a:stretch>
            </p:blipFill>
            <p:spPr>
              <a:xfrm>
                <a:off x="1187280" y="321120"/>
                <a:ext cx="9761400" cy="4510800"/>
              </a:xfrm>
              <a:prstGeom prst="rect">
                <a:avLst/>
              </a:prstGeom>
            </p:spPr>
          </p:pic>
        </mc:Fallback>
      </mc:AlternateContent>
    </p:spTree>
    <p:extLst>
      <p:ext uri="{BB962C8B-B14F-4D97-AF65-F5344CB8AC3E}">
        <p14:creationId xmlns:p14="http://schemas.microsoft.com/office/powerpoint/2010/main" val="106119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a:xfrm>
            <a:off x="711200" y="228600"/>
            <a:ext cx="11480800" cy="457200"/>
          </a:xfrm>
        </p:spPr>
        <p:txBody>
          <a:bodyPr>
            <a:normAutofit fontScale="90000"/>
          </a:bodyPr>
          <a:lstStyle/>
          <a:p>
            <a:pPr>
              <a:defRPr/>
            </a:pPr>
            <a:r>
              <a:rPr lang="en-US" altLang="en-US" sz="3200"/>
              <a:t>Example: DFS traversal of undirected graph</a:t>
            </a:r>
          </a:p>
        </p:txBody>
      </p:sp>
      <p:grpSp>
        <p:nvGrpSpPr>
          <p:cNvPr id="13315" name="Group 4"/>
          <p:cNvGrpSpPr>
            <a:grpSpLocks/>
          </p:cNvGrpSpPr>
          <p:nvPr/>
        </p:nvGrpSpPr>
        <p:grpSpPr bwMode="auto">
          <a:xfrm>
            <a:off x="914400" y="1143000"/>
            <a:ext cx="6400800" cy="1777014"/>
            <a:chOff x="1200" y="1152"/>
            <a:chExt cx="3408" cy="1394"/>
          </a:xfrm>
        </p:grpSpPr>
        <p:sp>
          <p:nvSpPr>
            <p:cNvPr id="13357" name="Oval 5"/>
            <p:cNvSpPr>
              <a:spLocks noChangeArrowheads="1"/>
            </p:cNvSpPr>
            <p:nvPr/>
          </p:nvSpPr>
          <p:spPr bwMode="auto">
            <a:xfrm>
              <a:off x="1200" y="1248"/>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a</a:t>
              </a:r>
            </a:p>
          </p:txBody>
        </p:sp>
        <p:sp>
          <p:nvSpPr>
            <p:cNvPr id="13358" name="Oval 6"/>
            <p:cNvSpPr>
              <a:spLocks noChangeArrowheads="1"/>
            </p:cNvSpPr>
            <p:nvPr/>
          </p:nvSpPr>
          <p:spPr bwMode="auto">
            <a:xfrm>
              <a:off x="2208" y="1248"/>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b</a:t>
              </a:r>
            </a:p>
          </p:txBody>
        </p:sp>
        <p:sp>
          <p:nvSpPr>
            <p:cNvPr id="13359" name="Oval 7"/>
            <p:cNvSpPr>
              <a:spLocks noChangeArrowheads="1"/>
            </p:cNvSpPr>
            <p:nvPr/>
          </p:nvSpPr>
          <p:spPr bwMode="auto">
            <a:xfrm>
              <a:off x="1200" y="2112"/>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e</a:t>
              </a:r>
            </a:p>
          </p:txBody>
        </p:sp>
        <p:sp>
          <p:nvSpPr>
            <p:cNvPr id="13360" name="Oval 8"/>
            <p:cNvSpPr>
              <a:spLocks noChangeArrowheads="1"/>
            </p:cNvSpPr>
            <p:nvPr/>
          </p:nvSpPr>
          <p:spPr bwMode="auto">
            <a:xfrm>
              <a:off x="2208" y="2112"/>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f</a:t>
              </a:r>
            </a:p>
          </p:txBody>
        </p:sp>
        <p:sp>
          <p:nvSpPr>
            <p:cNvPr id="13361" name="Line 9"/>
            <p:cNvSpPr>
              <a:spLocks noChangeShapeType="1"/>
            </p:cNvSpPr>
            <p:nvPr/>
          </p:nvSpPr>
          <p:spPr bwMode="auto">
            <a:xfrm>
              <a:off x="1536" y="1392"/>
              <a:ext cx="672"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62" name="Line 10"/>
            <p:cNvSpPr>
              <a:spLocks noChangeShapeType="1"/>
            </p:cNvSpPr>
            <p:nvPr/>
          </p:nvSpPr>
          <p:spPr bwMode="auto">
            <a:xfrm>
              <a:off x="1344" y="1584"/>
              <a:ext cx="0" cy="528"/>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63" name="Line 11"/>
            <p:cNvSpPr>
              <a:spLocks noChangeShapeType="1"/>
            </p:cNvSpPr>
            <p:nvPr/>
          </p:nvSpPr>
          <p:spPr bwMode="auto">
            <a:xfrm>
              <a:off x="1536" y="2256"/>
              <a:ext cx="672"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64" name="Line 12"/>
            <p:cNvSpPr>
              <a:spLocks noChangeShapeType="1"/>
            </p:cNvSpPr>
            <p:nvPr/>
          </p:nvSpPr>
          <p:spPr bwMode="auto">
            <a:xfrm>
              <a:off x="2352" y="1584"/>
              <a:ext cx="0" cy="528"/>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65" name="Line 13"/>
            <p:cNvSpPr>
              <a:spLocks noChangeShapeType="1"/>
            </p:cNvSpPr>
            <p:nvPr/>
          </p:nvSpPr>
          <p:spPr bwMode="auto">
            <a:xfrm>
              <a:off x="1488" y="1536"/>
              <a:ext cx="720" cy="624"/>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66" name="Text Box 14"/>
            <p:cNvSpPr txBox="1">
              <a:spLocks noChangeArrowheads="1"/>
            </p:cNvSpPr>
            <p:nvPr/>
          </p:nvSpPr>
          <p:spPr bwMode="auto">
            <a:xfrm>
              <a:off x="1229" y="1704"/>
              <a:ext cx="98"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13367" name="Text Box 15"/>
            <p:cNvSpPr txBox="1">
              <a:spLocks noChangeArrowheads="1"/>
            </p:cNvSpPr>
            <p:nvPr/>
          </p:nvSpPr>
          <p:spPr bwMode="auto">
            <a:xfrm>
              <a:off x="1756" y="1152"/>
              <a:ext cx="98"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13368" name="Text Box 16"/>
            <p:cNvSpPr txBox="1">
              <a:spLocks noChangeArrowheads="1"/>
            </p:cNvSpPr>
            <p:nvPr/>
          </p:nvSpPr>
          <p:spPr bwMode="auto">
            <a:xfrm>
              <a:off x="1756" y="2256"/>
              <a:ext cx="98"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13369" name="Text Box 17"/>
            <p:cNvSpPr txBox="1">
              <a:spLocks noChangeArrowheads="1"/>
            </p:cNvSpPr>
            <p:nvPr/>
          </p:nvSpPr>
          <p:spPr bwMode="auto">
            <a:xfrm>
              <a:off x="1611" y="1537"/>
              <a:ext cx="98"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13370" name="Text Box 18"/>
            <p:cNvSpPr txBox="1">
              <a:spLocks noChangeArrowheads="1"/>
            </p:cNvSpPr>
            <p:nvPr/>
          </p:nvSpPr>
          <p:spPr bwMode="auto">
            <a:xfrm>
              <a:off x="2380" y="1680"/>
              <a:ext cx="98"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13371" name="Oval 19"/>
            <p:cNvSpPr>
              <a:spLocks noChangeArrowheads="1"/>
            </p:cNvSpPr>
            <p:nvPr/>
          </p:nvSpPr>
          <p:spPr bwMode="auto">
            <a:xfrm>
              <a:off x="3264" y="1248"/>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c</a:t>
              </a:r>
            </a:p>
          </p:txBody>
        </p:sp>
        <p:sp>
          <p:nvSpPr>
            <p:cNvPr id="13372" name="Oval 20"/>
            <p:cNvSpPr>
              <a:spLocks noChangeArrowheads="1"/>
            </p:cNvSpPr>
            <p:nvPr/>
          </p:nvSpPr>
          <p:spPr bwMode="auto">
            <a:xfrm>
              <a:off x="4272" y="1248"/>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d</a:t>
              </a:r>
            </a:p>
          </p:txBody>
        </p:sp>
        <p:sp>
          <p:nvSpPr>
            <p:cNvPr id="13373" name="Oval 21"/>
            <p:cNvSpPr>
              <a:spLocks noChangeArrowheads="1"/>
            </p:cNvSpPr>
            <p:nvPr/>
          </p:nvSpPr>
          <p:spPr bwMode="auto">
            <a:xfrm>
              <a:off x="3264" y="2112"/>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g</a:t>
              </a:r>
            </a:p>
          </p:txBody>
        </p:sp>
        <p:sp>
          <p:nvSpPr>
            <p:cNvPr id="13374" name="Oval 22"/>
            <p:cNvSpPr>
              <a:spLocks noChangeArrowheads="1"/>
            </p:cNvSpPr>
            <p:nvPr/>
          </p:nvSpPr>
          <p:spPr bwMode="auto">
            <a:xfrm>
              <a:off x="4272" y="2112"/>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h</a:t>
              </a:r>
            </a:p>
          </p:txBody>
        </p:sp>
        <p:sp>
          <p:nvSpPr>
            <p:cNvPr id="13375" name="Line 23"/>
            <p:cNvSpPr>
              <a:spLocks noChangeShapeType="1"/>
            </p:cNvSpPr>
            <p:nvPr/>
          </p:nvSpPr>
          <p:spPr bwMode="auto">
            <a:xfrm>
              <a:off x="3408" y="1584"/>
              <a:ext cx="0" cy="528"/>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76" name="Line 24"/>
            <p:cNvSpPr>
              <a:spLocks noChangeShapeType="1"/>
            </p:cNvSpPr>
            <p:nvPr/>
          </p:nvSpPr>
          <p:spPr bwMode="auto">
            <a:xfrm>
              <a:off x="3600" y="2256"/>
              <a:ext cx="672"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77" name="Line 25"/>
            <p:cNvSpPr>
              <a:spLocks noChangeShapeType="1"/>
            </p:cNvSpPr>
            <p:nvPr/>
          </p:nvSpPr>
          <p:spPr bwMode="auto">
            <a:xfrm>
              <a:off x="4416" y="1584"/>
              <a:ext cx="0" cy="528"/>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78" name="Line 26"/>
            <p:cNvSpPr>
              <a:spLocks noChangeShapeType="1"/>
            </p:cNvSpPr>
            <p:nvPr/>
          </p:nvSpPr>
          <p:spPr bwMode="auto">
            <a:xfrm flipV="1">
              <a:off x="3600" y="1440"/>
              <a:ext cx="672"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79" name="Text Box 27"/>
            <p:cNvSpPr txBox="1">
              <a:spLocks noChangeArrowheads="1"/>
            </p:cNvSpPr>
            <p:nvPr/>
          </p:nvSpPr>
          <p:spPr bwMode="auto">
            <a:xfrm>
              <a:off x="3294" y="1704"/>
              <a:ext cx="98"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13380" name="Text Box 28"/>
            <p:cNvSpPr txBox="1">
              <a:spLocks noChangeArrowheads="1"/>
            </p:cNvSpPr>
            <p:nvPr/>
          </p:nvSpPr>
          <p:spPr bwMode="auto">
            <a:xfrm>
              <a:off x="3819" y="1152"/>
              <a:ext cx="98"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13381" name="Text Box 29"/>
            <p:cNvSpPr txBox="1">
              <a:spLocks noChangeArrowheads="1"/>
            </p:cNvSpPr>
            <p:nvPr/>
          </p:nvSpPr>
          <p:spPr bwMode="auto">
            <a:xfrm>
              <a:off x="3819" y="2255"/>
              <a:ext cx="98"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13382" name="Text Box 30"/>
            <p:cNvSpPr txBox="1">
              <a:spLocks noChangeArrowheads="1"/>
            </p:cNvSpPr>
            <p:nvPr/>
          </p:nvSpPr>
          <p:spPr bwMode="auto">
            <a:xfrm>
              <a:off x="3675" y="1536"/>
              <a:ext cx="98"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13383" name="Text Box 31"/>
            <p:cNvSpPr txBox="1">
              <a:spLocks noChangeArrowheads="1"/>
            </p:cNvSpPr>
            <p:nvPr/>
          </p:nvSpPr>
          <p:spPr bwMode="auto">
            <a:xfrm>
              <a:off x="3963" y="1536"/>
              <a:ext cx="98"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13384" name="Text Box 32"/>
            <p:cNvSpPr txBox="1">
              <a:spLocks noChangeArrowheads="1"/>
            </p:cNvSpPr>
            <p:nvPr/>
          </p:nvSpPr>
          <p:spPr bwMode="auto">
            <a:xfrm>
              <a:off x="4442" y="1680"/>
              <a:ext cx="98"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13385" name="Line 33"/>
            <p:cNvSpPr>
              <a:spLocks noChangeShapeType="1"/>
            </p:cNvSpPr>
            <p:nvPr/>
          </p:nvSpPr>
          <p:spPr bwMode="auto">
            <a:xfrm>
              <a:off x="2544" y="1488"/>
              <a:ext cx="768"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3316" name="Text Box 34"/>
          <p:cNvSpPr txBox="1">
            <a:spLocks noChangeArrowheads="1"/>
          </p:cNvSpPr>
          <p:nvPr/>
        </p:nvSpPr>
        <p:spPr bwMode="auto">
          <a:xfrm>
            <a:off x="9855200" y="2895601"/>
            <a:ext cx="20320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321571" name="Text Box 35"/>
          <p:cNvSpPr txBox="1">
            <a:spLocks noChangeArrowheads="1"/>
          </p:cNvSpPr>
          <p:nvPr/>
        </p:nvSpPr>
        <p:spPr bwMode="auto">
          <a:xfrm>
            <a:off x="914400" y="3200401"/>
            <a:ext cx="3962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en-US" b="1">
                <a:solidFill>
                  <a:schemeClr val="hlink"/>
                </a:solidFill>
                <a:effectLst>
                  <a:outerShdw blurRad="38100" dist="38100" dir="2700000" algn="tl">
                    <a:srgbClr val="000000"/>
                  </a:outerShdw>
                </a:effectLst>
              </a:rPr>
              <a:t>DFS traversal stack:</a:t>
            </a:r>
          </a:p>
        </p:txBody>
      </p:sp>
      <p:sp>
        <p:nvSpPr>
          <p:cNvPr id="321573" name="Text Box 37"/>
          <p:cNvSpPr txBox="1">
            <a:spLocks noChangeArrowheads="1"/>
          </p:cNvSpPr>
          <p:nvPr/>
        </p:nvSpPr>
        <p:spPr bwMode="auto">
          <a:xfrm>
            <a:off x="7112000" y="3200401"/>
            <a:ext cx="3962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en-US" b="1">
                <a:solidFill>
                  <a:schemeClr val="hlink"/>
                </a:solidFill>
                <a:effectLst>
                  <a:outerShdw blurRad="38100" dist="38100" dir="2700000" algn="tl">
                    <a:srgbClr val="000000"/>
                  </a:outerShdw>
                </a:effectLst>
              </a:rPr>
              <a:t>DFS tree:</a:t>
            </a:r>
          </a:p>
        </p:txBody>
      </p:sp>
      <p:sp>
        <p:nvSpPr>
          <p:cNvPr id="13319" name="Oval 39"/>
          <p:cNvSpPr>
            <a:spLocks noChangeArrowheads="1"/>
          </p:cNvSpPr>
          <p:nvPr/>
        </p:nvSpPr>
        <p:spPr bwMode="auto">
          <a:xfrm>
            <a:off x="7427385" y="4430713"/>
            <a:ext cx="400049" cy="330200"/>
          </a:xfrm>
          <a:prstGeom prst="ellipse">
            <a:avLst/>
          </a:prstGeom>
          <a:solidFill>
            <a:srgbClr val="FF6600"/>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a</a:t>
            </a:r>
          </a:p>
        </p:txBody>
      </p:sp>
      <p:sp>
        <p:nvSpPr>
          <p:cNvPr id="13320" name="Oval 40"/>
          <p:cNvSpPr>
            <a:spLocks noChangeArrowheads="1"/>
          </p:cNvSpPr>
          <p:nvPr/>
        </p:nvSpPr>
        <p:spPr bwMode="auto">
          <a:xfrm>
            <a:off x="8629652" y="4430713"/>
            <a:ext cx="400049" cy="330200"/>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b</a:t>
            </a:r>
          </a:p>
        </p:txBody>
      </p:sp>
      <p:sp>
        <p:nvSpPr>
          <p:cNvPr id="13321" name="Oval 41"/>
          <p:cNvSpPr>
            <a:spLocks noChangeArrowheads="1"/>
          </p:cNvSpPr>
          <p:nvPr/>
        </p:nvSpPr>
        <p:spPr bwMode="auto">
          <a:xfrm>
            <a:off x="7427385" y="5281613"/>
            <a:ext cx="400049" cy="330200"/>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e</a:t>
            </a:r>
          </a:p>
        </p:txBody>
      </p:sp>
      <p:sp>
        <p:nvSpPr>
          <p:cNvPr id="13322" name="Oval 42"/>
          <p:cNvSpPr>
            <a:spLocks noChangeArrowheads="1"/>
          </p:cNvSpPr>
          <p:nvPr/>
        </p:nvSpPr>
        <p:spPr bwMode="auto">
          <a:xfrm>
            <a:off x="8629652" y="5281613"/>
            <a:ext cx="400049" cy="330200"/>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f</a:t>
            </a:r>
          </a:p>
        </p:txBody>
      </p:sp>
      <p:sp>
        <p:nvSpPr>
          <p:cNvPr id="13323" name="Line 43"/>
          <p:cNvSpPr>
            <a:spLocks noChangeShapeType="1"/>
          </p:cNvSpPr>
          <p:nvPr/>
        </p:nvSpPr>
        <p:spPr bwMode="auto">
          <a:xfrm>
            <a:off x="7827434" y="4572000"/>
            <a:ext cx="802217"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24" name="Line 45"/>
          <p:cNvSpPr>
            <a:spLocks noChangeShapeType="1"/>
          </p:cNvSpPr>
          <p:nvPr/>
        </p:nvSpPr>
        <p:spPr bwMode="auto">
          <a:xfrm>
            <a:off x="7827434" y="5422900"/>
            <a:ext cx="802217"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25" name="Line 46"/>
          <p:cNvSpPr>
            <a:spLocks noChangeShapeType="1"/>
          </p:cNvSpPr>
          <p:nvPr/>
        </p:nvSpPr>
        <p:spPr bwMode="auto">
          <a:xfrm>
            <a:off x="8801100" y="4760913"/>
            <a:ext cx="0" cy="5207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26" name="Text Box 48"/>
          <p:cNvSpPr txBox="1">
            <a:spLocks noChangeArrowheads="1"/>
          </p:cNvSpPr>
          <p:nvPr/>
        </p:nvSpPr>
        <p:spPr bwMode="auto">
          <a:xfrm>
            <a:off x="7416800" y="487838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13327" name="Text Box 49"/>
          <p:cNvSpPr txBox="1">
            <a:spLocks noChangeArrowheads="1"/>
          </p:cNvSpPr>
          <p:nvPr/>
        </p:nvSpPr>
        <p:spPr bwMode="auto">
          <a:xfrm>
            <a:off x="8043334" y="433546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13328" name="Text Box 50"/>
          <p:cNvSpPr txBox="1">
            <a:spLocks noChangeArrowheads="1"/>
          </p:cNvSpPr>
          <p:nvPr/>
        </p:nvSpPr>
        <p:spPr bwMode="auto">
          <a:xfrm>
            <a:off x="8043334" y="542448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13329" name="Text Box 52"/>
          <p:cNvSpPr txBox="1">
            <a:spLocks noChangeArrowheads="1"/>
          </p:cNvSpPr>
          <p:nvPr/>
        </p:nvSpPr>
        <p:spPr bwMode="auto">
          <a:xfrm>
            <a:off x="8790518" y="485616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13330" name="Oval 53"/>
          <p:cNvSpPr>
            <a:spLocks noChangeArrowheads="1"/>
          </p:cNvSpPr>
          <p:nvPr/>
        </p:nvSpPr>
        <p:spPr bwMode="auto">
          <a:xfrm>
            <a:off x="9889067" y="4430713"/>
            <a:ext cx="400051" cy="330200"/>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c</a:t>
            </a:r>
          </a:p>
        </p:txBody>
      </p:sp>
      <p:sp>
        <p:nvSpPr>
          <p:cNvPr id="13331" name="Oval 54"/>
          <p:cNvSpPr>
            <a:spLocks noChangeArrowheads="1"/>
          </p:cNvSpPr>
          <p:nvPr/>
        </p:nvSpPr>
        <p:spPr bwMode="auto">
          <a:xfrm>
            <a:off x="11091333" y="4430713"/>
            <a:ext cx="400051" cy="330200"/>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d</a:t>
            </a:r>
          </a:p>
        </p:txBody>
      </p:sp>
      <p:sp>
        <p:nvSpPr>
          <p:cNvPr id="13332" name="Oval 55"/>
          <p:cNvSpPr>
            <a:spLocks noChangeArrowheads="1"/>
          </p:cNvSpPr>
          <p:nvPr/>
        </p:nvSpPr>
        <p:spPr bwMode="auto">
          <a:xfrm>
            <a:off x="9889067" y="5281613"/>
            <a:ext cx="400051" cy="330200"/>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g</a:t>
            </a:r>
          </a:p>
        </p:txBody>
      </p:sp>
      <p:sp>
        <p:nvSpPr>
          <p:cNvPr id="13333" name="Oval 56"/>
          <p:cNvSpPr>
            <a:spLocks noChangeArrowheads="1"/>
          </p:cNvSpPr>
          <p:nvPr/>
        </p:nvSpPr>
        <p:spPr bwMode="auto">
          <a:xfrm>
            <a:off x="11091333" y="5281613"/>
            <a:ext cx="400051" cy="330200"/>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h</a:t>
            </a:r>
          </a:p>
        </p:txBody>
      </p:sp>
      <p:sp>
        <p:nvSpPr>
          <p:cNvPr id="13334" name="Line 57"/>
          <p:cNvSpPr>
            <a:spLocks noChangeShapeType="1"/>
          </p:cNvSpPr>
          <p:nvPr/>
        </p:nvSpPr>
        <p:spPr bwMode="auto">
          <a:xfrm>
            <a:off x="10060517" y="4760913"/>
            <a:ext cx="0" cy="5207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35" name="Line 59"/>
          <p:cNvSpPr>
            <a:spLocks noChangeShapeType="1"/>
          </p:cNvSpPr>
          <p:nvPr/>
        </p:nvSpPr>
        <p:spPr bwMode="auto">
          <a:xfrm>
            <a:off x="11262784" y="4760913"/>
            <a:ext cx="0" cy="52070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36" name="Line 60"/>
          <p:cNvSpPr>
            <a:spLocks noChangeShapeType="1"/>
          </p:cNvSpPr>
          <p:nvPr/>
        </p:nvSpPr>
        <p:spPr bwMode="auto">
          <a:xfrm flipV="1">
            <a:off x="10289117" y="4619625"/>
            <a:ext cx="802216"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37" name="Text Box 61"/>
          <p:cNvSpPr txBox="1">
            <a:spLocks noChangeArrowheads="1"/>
          </p:cNvSpPr>
          <p:nvPr/>
        </p:nvSpPr>
        <p:spPr bwMode="auto">
          <a:xfrm>
            <a:off x="9878484" y="487997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13338" name="Text Box 62"/>
          <p:cNvSpPr txBox="1">
            <a:spLocks noChangeArrowheads="1"/>
          </p:cNvSpPr>
          <p:nvPr/>
        </p:nvSpPr>
        <p:spPr bwMode="auto">
          <a:xfrm>
            <a:off x="10505018" y="433546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13339" name="Text Box 64"/>
          <p:cNvSpPr txBox="1">
            <a:spLocks noChangeArrowheads="1"/>
          </p:cNvSpPr>
          <p:nvPr/>
        </p:nvSpPr>
        <p:spPr bwMode="auto">
          <a:xfrm>
            <a:off x="10333567" y="471328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13340" name="Text Box 65"/>
          <p:cNvSpPr txBox="1">
            <a:spLocks noChangeArrowheads="1"/>
          </p:cNvSpPr>
          <p:nvPr/>
        </p:nvSpPr>
        <p:spPr bwMode="auto">
          <a:xfrm>
            <a:off x="10676467" y="471328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13341" name="Text Box 66"/>
          <p:cNvSpPr txBox="1">
            <a:spLocks noChangeArrowheads="1"/>
          </p:cNvSpPr>
          <p:nvPr/>
        </p:nvSpPr>
        <p:spPr bwMode="auto">
          <a:xfrm>
            <a:off x="11247967" y="485616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13342" name="Line 67"/>
          <p:cNvSpPr>
            <a:spLocks noChangeShapeType="1"/>
          </p:cNvSpPr>
          <p:nvPr/>
        </p:nvSpPr>
        <p:spPr bwMode="auto">
          <a:xfrm>
            <a:off x="9029700" y="4665664"/>
            <a:ext cx="916517" cy="661987"/>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1616" name="Text Box 80"/>
          <p:cNvSpPr txBox="1">
            <a:spLocks noChangeArrowheads="1"/>
          </p:cNvSpPr>
          <p:nvPr/>
        </p:nvSpPr>
        <p:spPr bwMode="auto">
          <a:xfrm rot="-5400000">
            <a:off x="1971676" y="1747474"/>
            <a:ext cx="4038600" cy="3896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lnSpc>
                <a:spcPct val="40000"/>
              </a:lnSpc>
              <a:spcBef>
                <a:spcPct val="50000"/>
              </a:spcBef>
            </a:pPr>
            <a:r>
              <a:rPr lang="en-US" altLang="en-US"/>
              <a:t>a</a:t>
            </a:r>
          </a:p>
          <a:p>
            <a:pPr algn="l">
              <a:lnSpc>
                <a:spcPct val="40000"/>
              </a:lnSpc>
              <a:spcBef>
                <a:spcPct val="50000"/>
              </a:spcBef>
            </a:pPr>
            <a:r>
              <a:rPr lang="en-US" altLang="en-US"/>
              <a:t>ab</a:t>
            </a:r>
          </a:p>
          <a:p>
            <a:pPr algn="l">
              <a:lnSpc>
                <a:spcPct val="40000"/>
              </a:lnSpc>
              <a:spcBef>
                <a:spcPct val="50000"/>
              </a:spcBef>
            </a:pPr>
            <a:r>
              <a:rPr lang="en-US" altLang="en-US"/>
              <a:t>abf</a:t>
            </a:r>
          </a:p>
          <a:p>
            <a:pPr algn="l">
              <a:lnSpc>
                <a:spcPct val="40000"/>
              </a:lnSpc>
              <a:spcBef>
                <a:spcPct val="50000"/>
              </a:spcBef>
            </a:pPr>
            <a:r>
              <a:rPr lang="en-US" altLang="en-US"/>
              <a:t>abfe</a:t>
            </a:r>
          </a:p>
          <a:p>
            <a:pPr algn="l">
              <a:lnSpc>
                <a:spcPct val="40000"/>
              </a:lnSpc>
              <a:spcBef>
                <a:spcPct val="50000"/>
              </a:spcBef>
            </a:pPr>
            <a:r>
              <a:rPr lang="en-US" altLang="en-US"/>
              <a:t>abf</a:t>
            </a:r>
          </a:p>
          <a:p>
            <a:pPr algn="l">
              <a:lnSpc>
                <a:spcPct val="40000"/>
              </a:lnSpc>
              <a:spcBef>
                <a:spcPct val="50000"/>
              </a:spcBef>
            </a:pPr>
            <a:r>
              <a:rPr lang="en-US" altLang="en-US"/>
              <a:t>ab</a:t>
            </a:r>
          </a:p>
          <a:p>
            <a:pPr algn="l">
              <a:lnSpc>
                <a:spcPct val="40000"/>
              </a:lnSpc>
              <a:spcBef>
                <a:spcPct val="50000"/>
              </a:spcBef>
            </a:pPr>
            <a:r>
              <a:rPr lang="en-US" altLang="en-US"/>
              <a:t>abg</a:t>
            </a:r>
          </a:p>
          <a:p>
            <a:pPr algn="l">
              <a:lnSpc>
                <a:spcPct val="40000"/>
              </a:lnSpc>
              <a:spcBef>
                <a:spcPct val="50000"/>
              </a:spcBef>
            </a:pPr>
            <a:r>
              <a:rPr lang="en-US" altLang="en-US"/>
              <a:t>abgc</a:t>
            </a:r>
          </a:p>
          <a:p>
            <a:pPr algn="l">
              <a:lnSpc>
                <a:spcPct val="40000"/>
              </a:lnSpc>
              <a:spcBef>
                <a:spcPct val="50000"/>
              </a:spcBef>
            </a:pPr>
            <a:r>
              <a:rPr lang="en-US" altLang="en-US"/>
              <a:t>abgcd</a:t>
            </a:r>
          </a:p>
          <a:p>
            <a:pPr algn="l">
              <a:lnSpc>
                <a:spcPct val="40000"/>
              </a:lnSpc>
              <a:spcBef>
                <a:spcPct val="50000"/>
              </a:spcBef>
            </a:pPr>
            <a:r>
              <a:rPr lang="en-US" altLang="en-US"/>
              <a:t>abgcdh</a:t>
            </a:r>
          </a:p>
          <a:p>
            <a:pPr algn="l">
              <a:lnSpc>
                <a:spcPct val="40000"/>
              </a:lnSpc>
              <a:spcBef>
                <a:spcPct val="50000"/>
              </a:spcBef>
            </a:pPr>
            <a:r>
              <a:rPr lang="en-US" altLang="en-US"/>
              <a:t>abgcd</a:t>
            </a:r>
          </a:p>
          <a:p>
            <a:pPr algn="l">
              <a:lnSpc>
                <a:spcPct val="40000"/>
              </a:lnSpc>
              <a:spcBef>
                <a:spcPct val="50000"/>
              </a:spcBef>
            </a:pPr>
            <a:r>
              <a:rPr lang="en-US" altLang="en-US"/>
              <a:t>…</a:t>
            </a:r>
          </a:p>
        </p:txBody>
      </p:sp>
      <p:grpSp>
        <p:nvGrpSpPr>
          <p:cNvPr id="321621" name="Group 85"/>
          <p:cNvGrpSpPr>
            <a:grpSpLocks/>
          </p:cNvGrpSpPr>
          <p:nvPr/>
        </p:nvGrpSpPr>
        <p:grpSpPr bwMode="auto">
          <a:xfrm>
            <a:off x="7620000" y="4713288"/>
            <a:ext cx="3860800" cy="1693862"/>
            <a:chOff x="3600" y="2969"/>
            <a:chExt cx="1824" cy="1067"/>
          </a:xfrm>
        </p:grpSpPr>
        <p:cxnSp>
          <p:nvCxnSpPr>
            <p:cNvPr id="13353" name="AutoShape 81"/>
            <p:cNvCxnSpPr>
              <a:cxnSpLocks noChangeShapeType="1"/>
              <a:stCxn id="13319" idx="4"/>
              <a:endCxn id="13321" idx="0"/>
            </p:cNvCxnSpPr>
            <p:nvPr/>
          </p:nvCxnSpPr>
          <p:spPr bwMode="auto">
            <a:xfrm>
              <a:off x="3604" y="2999"/>
              <a:ext cx="0" cy="328"/>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54" name="AutoShape 82"/>
            <p:cNvCxnSpPr>
              <a:cxnSpLocks noChangeShapeType="1"/>
              <a:stCxn id="13319" idx="5"/>
              <a:endCxn id="13322" idx="1"/>
            </p:cNvCxnSpPr>
            <p:nvPr/>
          </p:nvCxnSpPr>
          <p:spPr bwMode="auto">
            <a:xfrm>
              <a:off x="3670" y="2969"/>
              <a:ext cx="435" cy="388"/>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55" name="AutoShape 83"/>
            <p:cNvCxnSpPr>
              <a:cxnSpLocks noChangeShapeType="1"/>
              <a:stCxn id="13332" idx="6"/>
              <a:endCxn id="13333" idx="2"/>
            </p:cNvCxnSpPr>
            <p:nvPr/>
          </p:nvCxnSpPr>
          <p:spPr bwMode="auto">
            <a:xfrm>
              <a:off x="4861" y="3431"/>
              <a:ext cx="379" cy="0"/>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56" name="Text Box 84"/>
            <p:cNvSpPr txBox="1">
              <a:spLocks noChangeArrowheads="1"/>
            </p:cNvSpPr>
            <p:nvPr/>
          </p:nvSpPr>
          <p:spPr bwMode="auto">
            <a:xfrm>
              <a:off x="3600" y="3696"/>
              <a:ext cx="1824"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nSpc>
                  <a:spcPct val="70000"/>
                </a:lnSpc>
                <a:spcBef>
                  <a:spcPct val="50000"/>
                </a:spcBef>
              </a:pPr>
              <a:r>
                <a:rPr lang="en-US" altLang="en-US" sz="1800">
                  <a:solidFill>
                    <a:srgbClr val="FF9933"/>
                  </a:solidFill>
                </a:rPr>
                <a:t>Red edges are tree edges and white edges are back edges</a:t>
              </a:r>
              <a:r>
                <a:rPr lang="en-US" altLang="en-US">
                  <a:solidFill>
                    <a:srgbClr val="FF9933"/>
                  </a:solidFill>
                </a:rPr>
                <a:t>.</a:t>
              </a:r>
            </a:p>
          </p:txBody>
        </p:sp>
      </p:grpSp>
      <p:sp>
        <p:nvSpPr>
          <p:cNvPr id="13345" name="Text Box 86"/>
          <p:cNvSpPr txBox="1">
            <a:spLocks noChangeArrowheads="1"/>
          </p:cNvSpPr>
          <p:nvPr/>
        </p:nvSpPr>
        <p:spPr bwMode="auto">
          <a:xfrm>
            <a:off x="7416800" y="4038600"/>
            <a:ext cx="40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1</a:t>
            </a:r>
          </a:p>
        </p:txBody>
      </p:sp>
      <p:sp>
        <p:nvSpPr>
          <p:cNvPr id="13346" name="Text Box 87"/>
          <p:cNvSpPr txBox="1">
            <a:spLocks noChangeArrowheads="1"/>
          </p:cNvSpPr>
          <p:nvPr/>
        </p:nvSpPr>
        <p:spPr bwMode="auto">
          <a:xfrm>
            <a:off x="8636000" y="4038600"/>
            <a:ext cx="40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2</a:t>
            </a:r>
          </a:p>
        </p:txBody>
      </p:sp>
      <p:sp>
        <p:nvSpPr>
          <p:cNvPr id="13347" name="Text Box 88"/>
          <p:cNvSpPr txBox="1">
            <a:spLocks noChangeArrowheads="1"/>
          </p:cNvSpPr>
          <p:nvPr/>
        </p:nvSpPr>
        <p:spPr bwMode="auto">
          <a:xfrm>
            <a:off x="9855200" y="5562600"/>
            <a:ext cx="40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5</a:t>
            </a:r>
          </a:p>
        </p:txBody>
      </p:sp>
      <p:sp>
        <p:nvSpPr>
          <p:cNvPr id="13348" name="Text Box 89"/>
          <p:cNvSpPr txBox="1">
            <a:spLocks noChangeArrowheads="1"/>
          </p:cNvSpPr>
          <p:nvPr/>
        </p:nvSpPr>
        <p:spPr bwMode="auto">
          <a:xfrm>
            <a:off x="7416800" y="5562600"/>
            <a:ext cx="40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4</a:t>
            </a:r>
          </a:p>
        </p:txBody>
      </p:sp>
      <p:sp>
        <p:nvSpPr>
          <p:cNvPr id="13349" name="Text Box 90"/>
          <p:cNvSpPr txBox="1">
            <a:spLocks noChangeArrowheads="1"/>
          </p:cNvSpPr>
          <p:nvPr/>
        </p:nvSpPr>
        <p:spPr bwMode="auto">
          <a:xfrm>
            <a:off x="9855200" y="4038600"/>
            <a:ext cx="40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6</a:t>
            </a:r>
          </a:p>
        </p:txBody>
      </p:sp>
      <p:sp>
        <p:nvSpPr>
          <p:cNvPr id="13350" name="Text Box 91"/>
          <p:cNvSpPr txBox="1">
            <a:spLocks noChangeArrowheads="1"/>
          </p:cNvSpPr>
          <p:nvPr/>
        </p:nvSpPr>
        <p:spPr bwMode="auto">
          <a:xfrm>
            <a:off x="8636000" y="5562600"/>
            <a:ext cx="40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3</a:t>
            </a:r>
          </a:p>
        </p:txBody>
      </p:sp>
      <p:sp>
        <p:nvSpPr>
          <p:cNvPr id="13351" name="Text Box 92"/>
          <p:cNvSpPr txBox="1">
            <a:spLocks noChangeArrowheads="1"/>
          </p:cNvSpPr>
          <p:nvPr/>
        </p:nvSpPr>
        <p:spPr bwMode="auto">
          <a:xfrm>
            <a:off x="11074400" y="4038600"/>
            <a:ext cx="40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7</a:t>
            </a:r>
          </a:p>
        </p:txBody>
      </p:sp>
      <p:sp>
        <p:nvSpPr>
          <p:cNvPr id="13352" name="Text Box 94"/>
          <p:cNvSpPr txBox="1">
            <a:spLocks noChangeArrowheads="1"/>
          </p:cNvSpPr>
          <p:nvPr/>
        </p:nvSpPr>
        <p:spPr bwMode="auto">
          <a:xfrm>
            <a:off x="11074400" y="5562600"/>
            <a:ext cx="40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8</a:t>
            </a:r>
          </a:p>
        </p:txBody>
      </p:sp>
    </p:spTree>
    <p:extLst>
      <p:ext uri="{BB962C8B-B14F-4D97-AF65-F5344CB8AC3E}">
        <p14:creationId xmlns:p14="http://schemas.microsoft.com/office/powerpoint/2010/main" val="38796387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1616"/>
                                        </p:tgtEl>
                                        <p:attrNameLst>
                                          <p:attrName>style.visibility</p:attrName>
                                        </p:attrNameLst>
                                      </p:cBhvr>
                                      <p:to>
                                        <p:strVal val="visible"/>
                                      </p:to>
                                    </p:set>
                                    <p:anim calcmode="lin" valueType="num">
                                      <p:cBhvr additive="base">
                                        <p:cTn id="7" dur="500" fill="hold"/>
                                        <p:tgtEl>
                                          <p:spTgt spid="321616"/>
                                        </p:tgtEl>
                                        <p:attrNameLst>
                                          <p:attrName>ppt_x</p:attrName>
                                        </p:attrNameLst>
                                      </p:cBhvr>
                                      <p:tavLst>
                                        <p:tav tm="0">
                                          <p:val>
                                            <p:strVal val="#ppt_x"/>
                                          </p:val>
                                        </p:tav>
                                        <p:tav tm="100000">
                                          <p:val>
                                            <p:strVal val="#ppt_x"/>
                                          </p:val>
                                        </p:tav>
                                      </p:tavLst>
                                    </p:anim>
                                    <p:anim calcmode="lin" valueType="num">
                                      <p:cBhvr additive="base">
                                        <p:cTn id="8" dur="500" fill="hold"/>
                                        <p:tgtEl>
                                          <p:spTgt spid="32161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21621"/>
                                        </p:tgtEl>
                                        <p:attrNameLst>
                                          <p:attrName>style.visibility</p:attrName>
                                        </p:attrNameLst>
                                      </p:cBhvr>
                                      <p:to>
                                        <p:strVal val="visible"/>
                                      </p:to>
                                    </p:set>
                                    <p:anim calcmode="lin" valueType="num">
                                      <p:cBhvr additive="base">
                                        <p:cTn id="13" dur="500" fill="hold"/>
                                        <p:tgtEl>
                                          <p:spTgt spid="321621"/>
                                        </p:tgtEl>
                                        <p:attrNameLst>
                                          <p:attrName>ppt_x</p:attrName>
                                        </p:attrNameLst>
                                      </p:cBhvr>
                                      <p:tavLst>
                                        <p:tav tm="0">
                                          <p:val>
                                            <p:strVal val="#ppt_x"/>
                                          </p:val>
                                        </p:tav>
                                        <p:tav tm="100000">
                                          <p:val>
                                            <p:strVal val="#ppt_x"/>
                                          </p:val>
                                        </p:tav>
                                      </p:tavLst>
                                    </p:anim>
                                    <p:anim calcmode="lin" valueType="num">
                                      <p:cBhvr additive="base">
                                        <p:cTn id="14" dur="500" fill="hold"/>
                                        <p:tgtEl>
                                          <p:spTgt spid="3216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6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pPr>
              <a:defRPr/>
            </a:pPr>
            <a:r>
              <a:rPr lang="en-US" altLang="en-US"/>
              <a:t>Notes on DFS</a:t>
            </a:r>
          </a:p>
        </p:txBody>
      </p:sp>
      <p:sp>
        <p:nvSpPr>
          <p:cNvPr id="324611" name="Rectangle 3"/>
          <p:cNvSpPr>
            <a:spLocks noGrp="1" noChangeArrowheads="1"/>
          </p:cNvSpPr>
          <p:nvPr>
            <p:ph type="body" idx="1"/>
          </p:nvPr>
        </p:nvSpPr>
        <p:spPr>
          <a:xfrm>
            <a:off x="812800" y="1219200"/>
            <a:ext cx="11074400" cy="5334000"/>
          </a:xfrm>
        </p:spPr>
        <p:txBody>
          <a:bodyPr>
            <a:normAutofit lnSpcReduction="10000"/>
          </a:bodyPr>
          <a:lstStyle/>
          <a:p>
            <a:pPr>
              <a:defRPr/>
            </a:pPr>
            <a:r>
              <a:rPr lang="en-US" altLang="en-US"/>
              <a:t>DFS can be implemented with graphs represented as:</a:t>
            </a:r>
          </a:p>
          <a:p>
            <a:pPr lvl="1">
              <a:defRPr/>
            </a:pPr>
            <a:r>
              <a:rPr lang="en-US" altLang="en-US"/>
              <a:t>adjacency matrices: </a:t>
            </a:r>
            <a:r>
              <a:rPr lang="el-GR" altLang="en-US">
                <a:latin typeface="Lucida Grande" pitchFamily="84" charset="0"/>
                <a:cs typeface="Times New Roman" pitchFamily="18" charset="0"/>
              </a:rPr>
              <a:t>Θ</a:t>
            </a:r>
            <a:r>
              <a:rPr lang="en-US" altLang="en-US">
                <a:cs typeface="Times New Roman" pitchFamily="18" charset="0"/>
              </a:rPr>
              <a:t>(|</a:t>
            </a:r>
            <a:r>
              <a:rPr lang="en-US" altLang="en-US" i="1">
                <a:cs typeface="Times New Roman" pitchFamily="18" charset="0"/>
              </a:rPr>
              <a:t>V|</a:t>
            </a:r>
            <a:r>
              <a:rPr lang="en-US" altLang="en-US" baseline="30000">
                <a:cs typeface="Times New Roman" pitchFamily="18" charset="0"/>
              </a:rPr>
              <a:t>2</a:t>
            </a:r>
            <a:r>
              <a:rPr lang="en-US" altLang="en-US">
                <a:cs typeface="Times New Roman" pitchFamily="18" charset="0"/>
              </a:rPr>
              <a:t>).   Why?</a:t>
            </a:r>
          </a:p>
          <a:p>
            <a:pPr lvl="1">
              <a:defRPr/>
            </a:pPr>
            <a:r>
              <a:rPr lang="en-US" altLang="en-US"/>
              <a:t>adjacency lists: </a:t>
            </a:r>
            <a:r>
              <a:rPr lang="el-GR" altLang="en-US">
                <a:latin typeface="Lucida Grande" pitchFamily="84" charset="0"/>
                <a:cs typeface="Times New Roman" pitchFamily="18" charset="0"/>
              </a:rPr>
              <a:t>Θ</a:t>
            </a:r>
            <a:r>
              <a:rPr lang="en-US" altLang="en-US">
                <a:cs typeface="Times New Roman" pitchFamily="18" charset="0"/>
              </a:rPr>
              <a:t>(|</a:t>
            </a:r>
            <a:r>
              <a:rPr lang="en-US" altLang="en-US" i="1">
                <a:cs typeface="Times New Roman" pitchFamily="18" charset="0"/>
              </a:rPr>
              <a:t>V|</a:t>
            </a:r>
            <a:r>
              <a:rPr lang="en-US" altLang="en-US">
                <a:cs typeface="Times New Roman" pitchFamily="18" charset="0"/>
              </a:rPr>
              <a:t>+|E|).    Why?</a:t>
            </a:r>
          </a:p>
          <a:p>
            <a:pPr lvl="1">
              <a:defRPr/>
            </a:pPr>
            <a:endParaRPr lang="en-US" altLang="en-US"/>
          </a:p>
          <a:p>
            <a:pPr>
              <a:defRPr/>
            </a:pPr>
            <a:r>
              <a:rPr lang="en-US" altLang="en-US"/>
              <a:t>Yields two distinct ordering of vertices:</a:t>
            </a:r>
          </a:p>
          <a:p>
            <a:pPr lvl="1">
              <a:defRPr/>
            </a:pPr>
            <a:r>
              <a:rPr lang="en-US" altLang="en-US"/>
              <a:t>order in which vertices are first encountered (pushed onto stack)</a:t>
            </a:r>
          </a:p>
          <a:p>
            <a:pPr lvl="1">
              <a:defRPr/>
            </a:pPr>
            <a:r>
              <a:rPr lang="en-US" altLang="en-US"/>
              <a:t>order in which vertices become dead-ends (popped off stack)</a:t>
            </a:r>
          </a:p>
          <a:p>
            <a:pPr>
              <a:defRPr/>
            </a:pPr>
            <a:endParaRPr lang="en-US" altLang="en-US"/>
          </a:p>
          <a:p>
            <a:pPr>
              <a:defRPr/>
            </a:pPr>
            <a:r>
              <a:rPr lang="en-US" altLang="en-US"/>
              <a:t>Applications:</a:t>
            </a:r>
          </a:p>
          <a:p>
            <a:pPr lvl="1">
              <a:defRPr/>
            </a:pPr>
            <a:r>
              <a:rPr lang="en-US" altLang="en-US"/>
              <a:t>checking connectivity, finding connected components</a:t>
            </a:r>
          </a:p>
          <a:p>
            <a:pPr lvl="1">
              <a:defRPr/>
            </a:pPr>
            <a:r>
              <a:rPr lang="en-US" altLang="en-US"/>
              <a:t>checking acyclicity (</a:t>
            </a:r>
            <a:r>
              <a:rPr lang="en-US" altLang="en-US">
                <a:solidFill>
                  <a:schemeClr val="tx1"/>
                </a:solidFill>
              </a:rPr>
              <a:t>if no back edges</a:t>
            </a:r>
            <a:r>
              <a:rPr lang="en-US" altLang="en-US"/>
              <a:t>)</a:t>
            </a:r>
          </a:p>
          <a:p>
            <a:pPr lvl="1">
              <a:defRPr/>
            </a:pPr>
            <a:r>
              <a:rPr lang="en-US" altLang="en-US"/>
              <a:t>finding articulation points and biconnected components</a:t>
            </a:r>
          </a:p>
          <a:p>
            <a:pPr lvl="1">
              <a:defRPr/>
            </a:pPr>
            <a:r>
              <a:rPr lang="en-US" altLang="en-US"/>
              <a:t>searching the state-space of problems for solutions (in AI)</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537AB8C2-DAD0-47DA-9856-AD88D790D867}"/>
                  </a:ext>
                </a:extLst>
              </p14:cNvPr>
              <p14:cNvContentPartPr/>
              <p14:nvPr/>
            </p14:nvContentPartPr>
            <p14:xfrm>
              <a:off x="2804040" y="4777560"/>
              <a:ext cx="6447600" cy="1875240"/>
            </p14:xfrm>
          </p:contentPart>
        </mc:Choice>
        <mc:Fallback xmlns="">
          <p:pic>
            <p:nvPicPr>
              <p:cNvPr id="2" name="Ink 1">
                <a:extLst>
                  <a:ext uri="{FF2B5EF4-FFF2-40B4-BE49-F238E27FC236}">
                    <a16:creationId xmlns:a16="http://schemas.microsoft.com/office/drawing/2014/main" id="{537AB8C2-DAD0-47DA-9856-AD88D790D867}"/>
                  </a:ext>
                </a:extLst>
              </p:cNvPr>
              <p:cNvPicPr/>
              <p:nvPr/>
            </p:nvPicPr>
            <p:blipFill>
              <a:blip r:embed="rId4"/>
              <a:stretch>
                <a:fillRect/>
              </a:stretch>
            </p:blipFill>
            <p:spPr>
              <a:xfrm>
                <a:off x="2794680" y="4768200"/>
                <a:ext cx="6466320" cy="1893960"/>
              </a:xfrm>
              <a:prstGeom prst="rect">
                <a:avLst/>
              </a:prstGeom>
            </p:spPr>
          </p:pic>
        </mc:Fallback>
      </mc:AlternateContent>
    </p:spTree>
    <p:extLst>
      <p:ext uri="{BB962C8B-B14F-4D97-AF65-F5344CB8AC3E}">
        <p14:creationId xmlns:p14="http://schemas.microsoft.com/office/powerpoint/2010/main" val="2811968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lstStyle/>
          <a:p>
            <a:pPr>
              <a:defRPr/>
            </a:pPr>
            <a:r>
              <a:rPr lang="en-US" altLang="en-US"/>
              <a:t>Breadth-first search (BFS)</a:t>
            </a:r>
          </a:p>
        </p:txBody>
      </p:sp>
      <p:sp>
        <p:nvSpPr>
          <p:cNvPr id="325635" name="Rectangle 3"/>
          <p:cNvSpPr>
            <a:spLocks noGrp="1" noChangeArrowheads="1"/>
          </p:cNvSpPr>
          <p:nvPr>
            <p:ph type="body" idx="1"/>
          </p:nvPr>
        </p:nvSpPr>
        <p:spPr/>
        <p:txBody>
          <a:bodyPr/>
          <a:lstStyle/>
          <a:p>
            <a:pPr>
              <a:defRPr/>
            </a:pPr>
            <a:r>
              <a:rPr lang="en-US" altLang="en-US"/>
              <a:t>Visits graph vertices by moving across to all the neighbors of the last visited vertex</a:t>
            </a:r>
          </a:p>
          <a:p>
            <a:pPr>
              <a:defRPr/>
            </a:pPr>
            <a:endParaRPr lang="en-US" altLang="en-US"/>
          </a:p>
          <a:p>
            <a:pPr>
              <a:defRPr/>
            </a:pPr>
            <a:r>
              <a:rPr lang="en-US" altLang="en-US"/>
              <a:t>Instead of a stack, BFS uses a queue</a:t>
            </a:r>
          </a:p>
          <a:p>
            <a:pPr>
              <a:defRPr/>
            </a:pPr>
            <a:endParaRPr lang="en-US" altLang="en-US"/>
          </a:p>
          <a:p>
            <a:pPr>
              <a:defRPr/>
            </a:pPr>
            <a:r>
              <a:rPr lang="en-US" altLang="en-US"/>
              <a:t>Similar to level-by-level tree traversal</a:t>
            </a:r>
            <a:br>
              <a:rPr lang="en-US" altLang="en-US"/>
            </a:br>
            <a:endParaRPr lang="en-US" altLang="en-US"/>
          </a:p>
          <a:p>
            <a:pPr>
              <a:defRPr/>
            </a:pPr>
            <a:r>
              <a:rPr lang="en-US" altLang="en-US"/>
              <a:t>“Redraws” graph in tree-like fashion (with tree edges and cross edges for undirected graph)</a:t>
            </a:r>
          </a:p>
          <a:p>
            <a:pPr>
              <a:defRPr/>
            </a:pPr>
            <a:endParaRPr lang="en-US" altLang="en-US"/>
          </a:p>
          <a:p>
            <a:pPr>
              <a:buFont typeface="Monotype Sorts" pitchFamily="2" charset="2"/>
              <a:buNone/>
              <a:defRPr/>
            </a:pPr>
            <a:endParaRPr lang="en-US" altLang="en-US"/>
          </a:p>
        </p:txBody>
      </p:sp>
    </p:spTree>
    <p:extLst>
      <p:ext uri="{BB962C8B-B14F-4D97-AF65-F5344CB8AC3E}">
        <p14:creationId xmlns:p14="http://schemas.microsoft.com/office/powerpoint/2010/main" val="885685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normAutofit fontScale="90000"/>
          </a:bodyPr>
          <a:lstStyle/>
          <a:p>
            <a:pPr>
              <a:defRPr/>
            </a:pPr>
            <a:r>
              <a:rPr lang="en-US" altLang="en-US"/>
              <a:t>Pseudocode of BFS</a:t>
            </a:r>
          </a:p>
        </p:txBody>
      </p:sp>
      <p:sp>
        <p:nvSpPr>
          <p:cNvPr id="370691" name="Text Box 3"/>
          <p:cNvSpPr txBox="1">
            <a:spLocks noGrp="1" noChangeArrowheads="1"/>
          </p:cNvSpPr>
          <p:nvPr>
            <p:ph type="body" sz="half" idx="1"/>
          </p:nvPr>
        </p:nvSpPr>
        <p:spPr>
          <a:extLst>
            <a:ext uri="{91240B29-F687-4F45-9708-019B960494DF}">
              <a14:hiddenLine xmlns:a14="http://schemas.microsoft.com/office/drawing/2010/main" w="12700" cap="flat" cmpd="sng">
                <a:solidFill>
                  <a:srgbClr val="FF0000"/>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14300" lvl="1" indent="0">
              <a:defRPr/>
            </a:pPr>
            <a:endParaRPr lang="en-US" altLang="en-US" sz="1800"/>
          </a:p>
          <a:p>
            <a:pPr marL="114300" lvl="1" indent="0">
              <a:buFontTx/>
              <a:buNone/>
              <a:defRPr/>
            </a:pPr>
            <a:endParaRPr lang="en-US" altLang="en-US" sz="1800"/>
          </a:p>
          <a:p>
            <a:pPr marL="0" indent="0">
              <a:spcBef>
                <a:spcPct val="0"/>
              </a:spcBef>
              <a:buClrTx/>
              <a:buSzTx/>
              <a:buFontTx/>
              <a:buNone/>
              <a:defRPr/>
            </a:pPr>
            <a:endParaRPr kumimoji="0" lang="en-US" altLang="en-US" sz="1800" b="0">
              <a:solidFill>
                <a:schemeClr val="tx1"/>
              </a:solidFill>
              <a:effectLst/>
            </a:endParaRPr>
          </a:p>
        </p:txBody>
      </p:sp>
      <p:pic>
        <p:nvPicPr>
          <p:cNvPr id="16388" name="Picture 5" descr="5_2b"/>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524000" y="1066800"/>
            <a:ext cx="9144000" cy="5243513"/>
          </a:xfrm>
          <a:solidFill>
            <a:schemeClr val="tx1"/>
          </a:solidFill>
          <a:extLs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FF8BF923-4396-402E-A027-67375954766A}"/>
                  </a:ext>
                </a:extLst>
              </p14:cNvPr>
              <p14:cNvContentPartPr/>
              <p14:nvPr/>
            </p14:nvContentPartPr>
            <p14:xfrm>
              <a:off x="1759320" y="258840"/>
              <a:ext cx="10081800" cy="5893920"/>
            </p14:xfrm>
          </p:contentPart>
        </mc:Choice>
        <mc:Fallback xmlns="">
          <p:pic>
            <p:nvPicPr>
              <p:cNvPr id="2" name="Ink 1">
                <a:extLst>
                  <a:ext uri="{FF2B5EF4-FFF2-40B4-BE49-F238E27FC236}">
                    <a16:creationId xmlns:a16="http://schemas.microsoft.com/office/drawing/2014/main" id="{FF8BF923-4396-402E-A027-67375954766A}"/>
                  </a:ext>
                </a:extLst>
              </p:cNvPr>
              <p:cNvPicPr/>
              <p:nvPr/>
            </p:nvPicPr>
            <p:blipFill>
              <a:blip r:embed="rId5"/>
              <a:stretch>
                <a:fillRect/>
              </a:stretch>
            </p:blipFill>
            <p:spPr>
              <a:xfrm>
                <a:off x="1749960" y="249480"/>
                <a:ext cx="10100520" cy="5912640"/>
              </a:xfrm>
              <a:prstGeom prst="rect">
                <a:avLst/>
              </a:prstGeom>
            </p:spPr>
          </p:pic>
        </mc:Fallback>
      </mc:AlternateContent>
    </p:spTree>
    <p:extLst>
      <p:ext uri="{BB962C8B-B14F-4D97-AF65-F5344CB8AC3E}">
        <p14:creationId xmlns:p14="http://schemas.microsoft.com/office/powerpoint/2010/main" val="1913255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EDDE2-6224-4783-A3AC-B42125BAE1E8}"/>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324188BD-9C59-4140-A6F2-D57A1806F8ED}"/>
              </a:ext>
            </a:extLst>
          </p:cNvPr>
          <p:cNvSpPr>
            <a:spLocks noGrp="1"/>
          </p:cNvSpPr>
          <p:nvPr>
            <p:ph type="body" sz="half" idx="1"/>
          </p:nvPr>
        </p:nvSpPr>
        <p:spPr/>
        <p:txBody>
          <a:bodyPr/>
          <a:lstStyle/>
          <a:p>
            <a:endParaRPr lang="en-IN"/>
          </a:p>
        </p:txBody>
      </p:sp>
      <p:sp>
        <p:nvSpPr>
          <p:cNvPr id="4" name="Content Placeholder 3">
            <a:extLst>
              <a:ext uri="{FF2B5EF4-FFF2-40B4-BE49-F238E27FC236}">
                <a16:creationId xmlns:a16="http://schemas.microsoft.com/office/drawing/2014/main" id="{95CA9239-B149-4680-842F-2EE9A047D113}"/>
              </a:ext>
            </a:extLst>
          </p:cNvPr>
          <p:cNvSpPr>
            <a:spLocks noGrp="1"/>
          </p:cNvSpPr>
          <p:nvPr>
            <p:ph sz="half" idx="2"/>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CF2FD908-52BC-476E-892F-671DACFE64C4}"/>
                  </a:ext>
                </a:extLst>
              </p14:cNvPr>
              <p14:cNvContentPartPr/>
              <p14:nvPr/>
            </p14:nvContentPartPr>
            <p14:xfrm>
              <a:off x="589320" y="366120"/>
              <a:ext cx="10492920" cy="4152600"/>
            </p14:xfrm>
          </p:contentPart>
        </mc:Choice>
        <mc:Fallback xmlns="">
          <p:pic>
            <p:nvPicPr>
              <p:cNvPr id="5" name="Ink 4">
                <a:extLst>
                  <a:ext uri="{FF2B5EF4-FFF2-40B4-BE49-F238E27FC236}">
                    <a16:creationId xmlns:a16="http://schemas.microsoft.com/office/drawing/2014/main" id="{CF2FD908-52BC-476E-892F-671DACFE64C4}"/>
                  </a:ext>
                </a:extLst>
              </p:cNvPr>
              <p:cNvPicPr/>
              <p:nvPr/>
            </p:nvPicPr>
            <p:blipFill>
              <a:blip r:embed="rId3"/>
              <a:stretch>
                <a:fillRect/>
              </a:stretch>
            </p:blipFill>
            <p:spPr>
              <a:xfrm>
                <a:off x="579960" y="356760"/>
                <a:ext cx="10511640" cy="4171320"/>
              </a:xfrm>
              <a:prstGeom prst="rect">
                <a:avLst/>
              </a:prstGeom>
            </p:spPr>
          </p:pic>
        </mc:Fallback>
      </mc:AlternateContent>
    </p:spTree>
    <p:extLst>
      <p:ext uri="{BB962C8B-B14F-4D97-AF65-F5344CB8AC3E}">
        <p14:creationId xmlns:p14="http://schemas.microsoft.com/office/powerpoint/2010/main" val="806512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xfrm>
            <a:off x="609600" y="0"/>
            <a:ext cx="11074400" cy="685800"/>
          </a:xfrm>
        </p:spPr>
        <p:txBody>
          <a:bodyPr/>
          <a:lstStyle/>
          <a:p>
            <a:pPr>
              <a:defRPr/>
            </a:pPr>
            <a:r>
              <a:rPr lang="en-US" altLang="en-US" sz="3200"/>
              <a:t>Example of BFS traversal of undirected graph</a:t>
            </a:r>
          </a:p>
        </p:txBody>
      </p:sp>
      <p:sp>
        <p:nvSpPr>
          <p:cNvPr id="327683" name="Rectangle 3"/>
          <p:cNvSpPr>
            <a:spLocks noGrp="1" noChangeArrowheads="1"/>
          </p:cNvSpPr>
          <p:nvPr>
            <p:ph type="body" idx="1"/>
          </p:nvPr>
        </p:nvSpPr>
        <p:spPr>
          <a:xfrm>
            <a:off x="914400" y="3276600"/>
            <a:ext cx="4064000" cy="533400"/>
          </a:xfrm>
        </p:spPr>
        <p:txBody>
          <a:bodyPr/>
          <a:lstStyle/>
          <a:p>
            <a:pPr>
              <a:buFont typeface="Monotype Sorts" pitchFamily="2" charset="2"/>
              <a:buNone/>
              <a:defRPr/>
            </a:pPr>
            <a:r>
              <a:rPr lang="en-US" altLang="en-US"/>
              <a:t>BFS traversal queue:</a:t>
            </a:r>
          </a:p>
        </p:txBody>
      </p:sp>
      <p:grpSp>
        <p:nvGrpSpPr>
          <p:cNvPr id="17412" name="Group 4"/>
          <p:cNvGrpSpPr>
            <a:grpSpLocks/>
          </p:cNvGrpSpPr>
          <p:nvPr/>
        </p:nvGrpSpPr>
        <p:grpSpPr bwMode="auto">
          <a:xfrm>
            <a:off x="914400" y="1371600"/>
            <a:ext cx="6197600" cy="1624000"/>
            <a:chOff x="1200" y="1152"/>
            <a:chExt cx="3408" cy="1430"/>
          </a:xfrm>
        </p:grpSpPr>
        <p:sp>
          <p:nvSpPr>
            <p:cNvPr id="17451" name="Oval 5"/>
            <p:cNvSpPr>
              <a:spLocks noChangeArrowheads="1"/>
            </p:cNvSpPr>
            <p:nvPr/>
          </p:nvSpPr>
          <p:spPr bwMode="auto">
            <a:xfrm>
              <a:off x="1200" y="1248"/>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a</a:t>
              </a:r>
            </a:p>
          </p:txBody>
        </p:sp>
        <p:sp>
          <p:nvSpPr>
            <p:cNvPr id="17452" name="Oval 6"/>
            <p:cNvSpPr>
              <a:spLocks noChangeArrowheads="1"/>
            </p:cNvSpPr>
            <p:nvPr/>
          </p:nvSpPr>
          <p:spPr bwMode="auto">
            <a:xfrm>
              <a:off x="2208" y="1248"/>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b</a:t>
              </a:r>
            </a:p>
          </p:txBody>
        </p:sp>
        <p:sp>
          <p:nvSpPr>
            <p:cNvPr id="17453" name="Oval 7"/>
            <p:cNvSpPr>
              <a:spLocks noChangeArrowheads="1"/>
            </p:cNvSpPr>
            <p:nvPr/>
          </p:nvSpPr>
          <p:spPr bwMode="auto">
            <a:xfrm>
              <a:off x="1200" y="2112"/>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e</a:t>
              </a:r>
            </a:p>
          </p:txBody>
        </p:sp>
        <p:sp>
          <p:nvSpPr>
            <p:cNvPr id="17454" name="Oval 8"/>
            <p:cNvSpPr>
              <a:spLocks noChangeArrowheads="1"/>
            </p:cNvSpPr>
            <p:nvPr/>
          </p:nvSpPr>
          <p:spPr bwMode="auto">
            <a:xfrm>
              <a:off x="2208" y="2112"/>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f</a:t>
              </a:r>
            </a:p>
          </p:txBody>
        </p:sp>
        <p:sp>
          <p:nvSpPr>
            <p:cNvPr id="17455" name="Line 9"/>
            <p:cNvSpPr>
              <a:spLocks noChangeShapeType="1"/>
            </p:cNvSpPr>
            <p:nvPr/>
          </p:nvSpPr>
          <p:spPr bwMode="auto">
            <a:xfrm>
              <a:off x="1536" y="1392"/>
              <a:ext cx="672"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56" name="Line 10"/>
            <p:cNvSpPr>
              <a:spLocks noChangeShapeType="1"/>
            </p:cNvSpPr>
            <p:nvPr/>
          </p:nvSpPr>
          <p:spPr bwMode="auto">
            <a:xfrm>
              <a:off x="1344" y="1584"/>
              <a:ext cx="0" cy="528"/>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57" name="Line 11"/>
            <p:cNvSpPr>
              <a:spLocks noChangeShapeType="1"/>
            </p:cNvSpPr>
            <p:nvPr/>
          </p:nvSpPr>
          <p:spPr bwMode="auto">
            <a:xfrm>
              <a:off x="1536" y="2256"/>
              <a:ext cx="672"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58" name="Line 12"/>
            <p:cNvSpPr>
              <a:spLocks noChangeShapeType="1"/>
            </p:cNvSpPr>
            <p:nvPr/>
          </p:nvSpPr>
          <p:spPr bwMode="auto">
            <a:xfrm>
              <a:off x="2352" y="1584"/>
              <a:ext cx="0" cy="528"/>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59" name="Line 13"/>
            <p:cNvSpPr>
              <a:spLocks noChangeShapeType="1"/>
            </p:cNvSpPr>
            <p:nvPr/>
          </p:nvSpPr>
          <p:spPr bwMode="auto">
            <a:xfrm>
              <a:off x="1488" y="1536"/>
              <a:ext cx="720" cy="624"/>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60" name="Text Box 14"/>
            <p:cNvSpPr txBox="1">
              <a:spLocks noChangeArrowheads="1"/>
            </p:cNvSpPr>
            <p:nvPr/>
          </p:nvSpPr>
          <p:spPr bwMode="auto">
            <a:xfrm>
              <a:off x="1227" y="1704"/>
              <a:ext cx="102"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17461" name="Text Box 15"/>
            <p:cNvSpPr txBox="1">
              <a:spLocks noChangeArrowheads="1"/>
            </p:cNvSpPr>
            <p:nvPr/>
          </p:nvSpPr>
          <p:spPr bwMode="auto">
            <a:xfrm>
              <a:off x="1754" y="1152"/>
              <a:ext cx="102"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17462" name="Text Box 16"/>
            <p:cNvSpPr txBox="1">
              <a:spLocks noChangeArrowheads="1"/>
            </p:cNvSpPr>
            <p:nvPr/>
          </p:nvSpPr>
          <p:spPr bwMode="auto">
            <a:xfrm>
              <a:off x="1754" y="2256"/>
              <a:ext cx="102"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17463" name="Text Box 17"/>
            <p:cNvSpPr txBox="1">
              <a:spLocks noChangeArrowheads="1"/>
            </p:cNvSpPr>
            <p:nvPr/>
          </p:nvSpPr>
          <p:spPr bwMode="auto">
            <a:xfrm>
              <a:off x="1610" y="1537"/>
              <a:ext cx="102"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17464" name="Text Box 18"/>
            <p:cNvSpPr txBox="1">
              <a:spLocks noChangeArrowheads="1"/>
            </p:cNvSpPr>
            <p:nvPr/>
          </p:nvSpPr>
          <p:spPr bwMode="auto">
            <a:xfrm>
              <a:off x="2378" y="1681"/>
              <a:ext cx="102"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17465" name="Oval 19"/>
            <p:cNvSpPr>
              <a:spLocks noChangeArrowheads="1"/>
            </p:cNvSpPr>
            <p:nvPr/>
          </p:nvSpPr>
          <p:spPr bwMode="auto">
            <a:xfrm>
              <a:off x="3264" y="1248"/>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c</a:t>
              </a:r>
            </a:p>
          </p:txBody>
        </p:sp>
        <p:sp>
          <p:nvSpPr>
            <p:cNvPr id="17466" name="Oval 20"/>
            <p:cNvSpPr>
              <a:spLocks noChangeArrowheads="1"/>
            </p:cNvSpPr>
            <p:nvPr/>
          </p:nvSpPr>
          <p:spPr bwMode="auto">
            <a:xfrm>
              <a:off x="4272" y="1248"/>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d</a:t>
              </a:r>
            </a:p>
          </p:txBody>
        </p:sp>
        <p:sp>
          <p:nvSpPr>
            <p:cNvPr id="17467" name="Oval 21"/>
            <p:cNvSpPr>
              <a:spLocks noChangeArrowheads="1"/>
            </p:cNvSpPr>
            <p:nvPr/>
          </p:nvSpPr>
          <p:spPr bwMode="auto">
            <a:xfrm>
              <a:off x="3264" y="2112"/>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g</a:t>
              </a:r>
            </a:p>
          </p:txBody>
        </p:sp>
        <p:sp>
          <p:nvSpPr>
            <p:cNvPr id="17468" name="Oval 22"/>
            <p:cNvSpPr>
              <a:spLocks noChangeArrowheads="1"/>
            </p:cNvSpPr>
            <p:nvPr/>
          </p:nvSpPr>
          <p:spPr bwMode="auto">
            <a:xfrm>
              <a:off x="4272" y="2112"/>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h</a:t>
              </a:r>
            </a:p>
          </p:txBody>
        </p:sp>
        <p:sp>
          <p:nvSpPr>
            <p:cNvPr id="17469" name="Line 23"/>
            <p:cNvSpPr>
              <a:spLocks noChangeShapeType="1"/>
            </p:cNvSpPr>
            <p:nvPr/>
          </p:nvSpPr>
          <p:spPr bwMode="auto">
            <a:xfrm>
              <a:off x="3408" y="1584"/>
              <a:ext cx="0" cy="528"/>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70" name="Line 24"/>
            <p:cNvSpPr>
              <a:spLocks noChangeShapeType="1"/>
            </p:cNvSpPr>
            <p:nvPr/>
          </p:nvSpPr>
          <p:spPr bwMode="auto">
            <a:xfrm>
              <a:off x="3600" y="2256"/>
              <a:ext cx="672"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71" name="Line 25"/>
            <p:cNvSpPr>
              <a:spLocks noChangeShapeType="1"/>
            </p:cNvSpPr>
            <p:nvPr/>
          </p:nvSpPr>
          <p:spPr bwMode="auto">
            <a:xfrm>
              <a:off x="4416" y="1584"/>
              <a:ext cx="0" cy="528"/>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72" name="Line 26"/>
            <p:cNvSpPr>
              <a:spLocks noChangeShapeType="1"/>
            </p:cNvSpPr>
            <p:nvPr/>
          </p:nvSpPr>
          <p:spPr bwMode="auto">
            <a:xfrm flipV="1">
              <a:off x="3600" y="1440"/>
              <a:ext cx="672"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73" name="Text Box 27"/>
            <p:cNvSpPr txBox="1">
              <a:spLocks noChangeArrowheads="1"/>
            </p:cNvSpPr>
            <p:nvPr/>
          </p:nvSpPr>
          <p:spPr bwMode="auto">
            <a:xfrm>
              <a:off x="3292" y="1704"/>
              <a:ext cx="102"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17474" name="Text Box 28"/>
            <p:cNvSpPr txBox="1">
              <a:spLocks noChangeArrowheads="1"/>
            </p:cNvSpPr>
            <p:nvPr/>
          </p:nvSpPr>
          <p:spPr bwMode="auto">
            <a:xfrm>
              <a:off x="3818" y="1152"/>
              <a:ext cx="102"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17475" name="Text Box 29"/>
            <p:cNvSpPr txBox="1">
              <a:spLocks noChangeArrowheads="1"/>
            </p:cNvSpPr>
            <p:nvPr/>
          </p:nvSpPr>
          <p:spPr bwMode="auto">
            <a:xfrm>
              <a:off x="3818" y="2257"/>
              <a:ext cx="102"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17476" name="Text Box 30"/>
            <p:cNvSpPr txBox="1">
              <a:spLocks noChangeArrowheads="1"/>
            </p:cNvSpPr>
            <p:nvPr/>
          </p:nvSpPr>
          <p:spPr bwMode="auto">
            <a:xfrm>
              <a:off x="3673" y="1536"/>
              <a:ext cx="102"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17477" name="Text Box 31"/>
            <p:cNvSpPr txBox="1">
              <a:spLocks noChangeArrowheads="1"/>
            </p:cNvSpPr>
            <p:nvPr/>
          </p:nvSpPr>
          <p:spPr bwMode="auto">
            <a:xfrm>
              <a:off x="3962" y="1536"/>
              <a:ext cx="102"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17478" name="Text Box 32"/>
            <p:cNvSpPr txBox="1">
              <a:spLocks noChangeArrowheads="1"/>
            </p:cNvSpPr>
            <p:nvPr/>
          </p:nvSpPr>
          <p:spPr bwMode="auto">
            <a:xfrm>
              <a:off x="4442" y="1679"/>
              <a:ext cx="102" cy="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17479" name="Line 33"/>
            <p:cNvSpPr>
              <a:spLocks noChangeShapeType="1"/>
            </p:cNvSpPr>
            <p:nvPr/>
          </p:nvSpPr>
          <p:spPr bwMode="auto">
            <a:xfrm>
              <a:off x="2544" y="1488"/>
              <a:ext cx="768" cy="672"/>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327714" name="Rectangle 34"/>
          <p:cNvSpPr>
            <a:spLocks noChangeArrowheads="1"/>
          </p:cNvSpPr>
          <p:nvPr/>
        </p:nvSpPr>
        <p:spPr bwMode="auto">
          <a:xfrm>
            <a:off x="8839200" y="3276600"/>
            <a:ext cx="20320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lgn="l">
              <a:spcBef>
                <a:spcPct val="20000"/>
              </a:spcBef>
              <a:buClr>
                <a:srgbClr val="A50021"/>
              </a:buClr>
              <a:buSzPct val="75000"/>
              <a:buFont typeface="Monotype Sorts" pitchFamily="2" charset="2"/>
              <a:buChar char="b"/>
              <a:defRPr kumimoji="1" sz="2400" b="1">
                <a:solidFill>
                  <a:srgbClr val="FFFF99"/>
                </a:solidFill>
                <a:effectLst>
                  <a:outerShdw blurRad="38100" dist="38100" dir="2700000" algn="tl">
                    <a:srgbClr val="000000"/>
                  </a:outerShdw>
                </a:effectLst>
                <a:latin typeface="Times New Roman" pitchFamily="18" charset="0"/>
              </a:defRPr>
            </a:lvl1pPr>
            <a:lvl2pPr marL="742950" indent="-285750" algn="l">
              <a:spcBef>
                <a:spcPct val="20000"/>
              </a:spcBef>
              <a:buClr>
                <a:srgbClr val="A50021"/>
              </a:buClr>
              <a:buChar char="•"/>
              <a:defRPr kumimoji="1" sz="2000" b="1">
                <a:solidFill>
                  <a:srgbClr val="FFFF99"/>
                </a:solidFill>
                <a:effectLst>
                  <a:outerShdw blurRad="38100" dist="38100" dir="2700000" algn="tl">
                    <a:srgbClr val="000000"/>
                  </a:outerShdw>
                </a:effectLst>
                <a:latin typeface="Times New Roman" pitchFamily="18" charset="0"/>
              </a:defRPr>
            </a:lvl2pPr>
            <a:lvl3pPr marL="1143000" indent="-228600" algn="l">
              <a:spcBef>
                <a:spcPct val="20000"/>
              </a:spcBef>
              <a:buClr>
                <a:srgbClr val="A50021"/>
              </a:buClr>
              <a:buChar char="–"/>
              <a:defRPr kumimoji="1" b="1">
                <a:solidFill>
                  <a:srgbClr val="FFFF99"/>
                </a:solidFill>
                <a:effectLst>
                  <a:outerShdw blurRad="38100" dist="38100" dir="2700000" algn="tl">
                    <a:srgbClr val="000000"/>
                  </a:outerShdw>
                </a:effectLst>
                <a:latin typeface="Times New Roman" pitchFamily="18" charset="0"/>
              </a:defRPr>
            </a:lvl3pPr>
            <a:lvl4pPr marL="1600200" indent="-228600" algn="l">
              <a:spcBef>
                <a:spcPct val="20000"/>
              </a:spcBef>
              <a:buClr>
                <a:srgbClr val="A50021"/>
              </a:buClr>
              <a:buChar char="–"/>
              <a:defRPr kumimoji="1" b="1">
                <a:solidFill>
                  <a:srgbClr val="FFFF99"/>
                </a:solidFill>
                <a:effectLst>
                  <a:outerShdw blurRad="38100" dist="38100" dir="2700000" algn="tl">
                    <a:srgbClr val="000000"/>
                  </a:outerShdw>
                </a:effectLst>
                <a:latin typeface="Times New Roman" pitchFamily="18" charset="0"/>
              </a:defRPr>
            </a:lvl4pPr>
            <a:lvl5pPr marL="2057400" indent="-228600" algn="l">
              <a:spcBef>
                <a:spcPct val="20000"/>
              </a:spcBef>
              <a:buClr>
                <a:srgbClr val="A50021"/>
              </a:buClr>
              <a:buChar char="»"/>
              <a:defRPr kumimoji="1" b="1">
                <a:solidFill>
                  <a:srgbClr val="FFFF99"/>
                </a:solidFill>
                <a:effectLst>
                  <a:outerShdw blurRad="38100" dist="38100" dir="2700000" algn="tl">
                    <a:srgbClr val="000000"/>
                  </a:outerShdw>
                </a:effectLst>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effectLst>
                  <a:outerShdw blurRad="38100" dist="38100" dir="2700000" algn="tl">
                    <a:srgbClr val="000000"/>
                  </a:outerShdw>
                </a:effectLst>
                <a:latin typeface="Times New Roman" pitchFamily="18" charset="0"/>
              </a:defRPr>
            </a:lvl9pPr>
          </a:lstStyle>
          <a:p>
            <a:pPr>
              <a:buFont typeface="Monotype Sorts" pitchFamily="2" charset="2"/>
              <a:buNone/>
              <a:defRPr/>
            </a:pPr>
            <a:r>
              <a:rPr lang="en-US" altLang="en-US"/>
              <a:t>BFS tree:</a:t>
            </a:r>
          </a:p>
        </p:txBody>
      </p:sp>
      <p:sp>
        <p:nvSpPr>
          <p:cNvPr id="17414" name="Oval 36"/>
          <p:cNvSpPr>
            <a:spLocks noChangeArrowheads="1"/>
          </p:cNvSpPr>
          <p:nvPr/>
        </p:nvSpPr>
        <p:spPr bwMode="auto">
          <a:xfrm>
            <a:off x="7213600" y="4648201"/>
            <a:ext cx="440267" cy="269875"/>
          </a:xfrm>
          <a:prstGeom prst="ellipse">
            <a:avLst/>
          </a:prstGeom>
          <a:solidFill>
            <a:srgbClr val="FF6600"/>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a</a:t>
            </a:r>
          </a:p>
        </p:txBody>
      </p:sp>
      <p:sp>
        <p:nvSpPr>
          <p:cNvPr id="17415" name="Oval 37"/>
          <p:cNvSpPr>
            <a:spLocks noChangeArrowheads="1"/>
          </p:cNvSpPr>
          <p:nvPr/>
        </p:nvSpPr>
        <p:spPr bwMode="auto">
          <a:xfrm>
            <a:off x="8536517" y="4648201"/>
            <a:ext cx="440267" cy="269875"/>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b</a:t>
            </a:r>
          </a:p>
        </p:txBody>
      </p:sp>
      <p:sp>
        <p:nvSpPr>
          <p:cNvPr id="17416" name="Oval 38"/>
          <p:cNvSpPr>
            <a:spLocks noChangeArrowheads="1"/>
          </p:cNvSpPr>
          <p:nvPr/>
        </p:nvSpPr>
        <p:spPr bwMode="auto">
          <a:xfrm>
            <a:off x="7213600" y="5340351"/>
            <a:ext cx="440267" cy="269875"/>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e</a:t>
            </a:r>
          </a:p>
        </p:txBody>
      </p:sp>
      <p:sp>
        <p:nvSpPr>
          <p:cNvPr id="17417" name="Oval 39"/>
          <p:cNvSpPr>
            <a:spLocks noChangeArrowheads="1"/>
          </p:cNvSpPr>
          <p:nvPr/>
        </p:nvSpPr>
        <p:spPr bwMode="auto">
          <a:xfrm>
            <a:off x="8536517" y="5340351"/>
            <a:ext cx="440267" cy="269875"/>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f</a:t>
            </a:r>
          </a:p>
        </p:txBody>
      </p:sp>
      <p:sp>
        <p:nvSpPr>
          <p:cNvPr id="17418" name="Line 40"/>
          <p:cNvSpPr>
            <a:spLocks noChangeShapeType="1"/>
          </p:cNvSpPr>
          <p:nvPr/>
        </p:nvSpPr>
        <p:spPr bwMode="auto">
          <a:xfrm>
            <a:off x="7653867" y="4764088"/>
            <a:ext cx="882651"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19" name="Line 41"/>
          <p:cNvSpPr>
            <a:spLocks noChangeShapeType="1"/>
          </p:cNvSpPr>
          <p:nvPr/>
        </p:nvSpPr>
        <p:spPr bwMode="auto">
          <a:xfrm>
            <a:off x="7401984" y="4918076"/>
            <a:ext cx="0" cy="422275"/>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20" name="Line 44"/>
          <p:cNvSpPr>
            <a:spLocks noChangeShapeType="1"/>
          </p:cNvSpPr>
          <p:nvPr/>
        </p:nvSpPr>
        <p:spPr bwMode="auto">
          <a:xfrm>
            <a:off x="7590367" y="4879976"/>
            <a:ext cx="946151" cy="500063"/>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21" name="Text Box 45"/>
          <p:cNvSpPr txBox="1">
            <a:spLocks noChangeArrowheads="1"/>
          </p:cNvSpPr>
          <p:nvPr/>
        </p:nvSpPr>
        <p:spPr bwMode="auto">
          <a:xfrm>
            <a:off x="7213600" y="501332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17422" name="Text Box 46"/>
          <p:cNvSpPr txBox="1">
            <a:spLocks noChangeArrowheads="1"/>
          </p:cNvSpPr>
          <p:nvPr/>
        </p:nvSpPr>
        <p:spPr bwMode="auto">
          <a:xfrm>
            <a:off x="7905751" y="457200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17423" name="Text Box 48"/>
          <p:cNvSpPr txBox="1">
            <a:spLocks noChangeArrowheads="1"/>
          </p:cNvSpPr>
          <p:nvPr/>
        </p:nvSpPr>
        <p:spPr bwMode="auto">
          <a:xfrm>
            <a:off x="7717367" y="487997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17424" name="Oval 50"/>
          <p:cNvSpPr>
            <a:spLocks noChangeArrowheads="1"/>
          </p:cNvSpPr>
          <p:nvPr/>
        </p:nvSpPr>
        <p:spPr bwMode="auto">
          <a:xfrm>
            <a:off x="9920817" y="4648201"/>
            <a:ext cx="440267" cy="269875"/>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c</a:t>
            </a:r>
          </a:p>
        </p:txBody>
      </p:sp>
      <p:sp>
        <p:nvSpPr>
          <p:cNvPr id="17425" name="Oval 51"/>
          <p:cNvSpPr>
            <a:spLocks noChangeArrowheads="1"/>
          </p:cNvSpPr>
          <p:nvPr/>
        </p:nvSpPr>
        <p:spPr bwMode="auto">
          <a:xfrm>
            <a:off x="11243733" y="4648201"/>
            <a:ext cx="440267" cy="269875"/>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d</a:t>
            </a:r>
          </a:p>
        </p:txBody>
      </p:sp>
      <p:sp>
        <p:nvSpPr>
          <p:cNvPr id="17426" name="Oval 52"/>
          <p:cNvSpPr>
            <a:spLocks noChangeArrowheads="1"/>
          </p:cNvSpPr>
          <p:nvPr/>
        </p:nvSpPr>
        <p:spPr bwMode="auto">
          <a:xfrm>
            <a:off x="9920817" y="5340351"/>
            <a:ext cx="440267" cy="269875"/>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g</a:t>
            </a:r>
          </a:p>
        </p:txBody>
      </p:sp>
      <p:sp>
        <p:nvSpPr>
          <p:cNvPr id="17427" name="Oval 53"/>
          <p:cNvSpPr>
            <a:spLocks noChangeArrowheads="1"/>
          </p:cNvSpPr>
          <p:nvPr/>
        </p:nvSpPr>
        <p:spPr bwMode="auto">
          <a:xfrm>
            <a:off x="11243733" y="5340351"/>
            <a:ext cx="440267" cy="269875"/>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h</a:t>
            </a:r>
          </a:p>
        </p:txBody>
      </p:sp>
      <p:sp>
        <p:nvSpPr>
          <p:cNvPr id="17428" name="Line 54"/>
          <p:cNvSpPr>
            <a:spLocks noChangeShapeType="1"/>
          </p:cNvSpPr>
          <p:nvPr/>
        </p:nvSpPr>
        <p:spPr bwMode="auto">
          <a:xfrm>
            <a:off x="10109200" y="4918076"/>
            <a:ext cx="0" cy="422275"/>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29" name="Line 55"/>
          <p:cNvSpPr>
            <a:spLocks noChangeShapeType="1"/>
          </p:cNvSpPr>
          <p:nvPr/>
        </p:nvSpPr>
        <p:spPr bwMode="auto">
          <a:xfrm>
            <a:off x="10361085" y="5456238"/>
            <a:ext cx="882649"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30" name="Line 57"/>
          <p:cNvSpPr>
            <a:spLocks noChangeShapeType="1"/>
          </p:cNvSpPr>
          <p:nvPr/>
        </p:nvSpPr>
        <p:spPr bwMode="auto">
          <a:xfrm flipV="1">
            <a:off x="10361085" y="4802188"/>
            <a:ext cx="882649" cy="0"/>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31" name="Text Box 58"/>
          <p:cNvSpPr txBox="1">
            <a:spLocks noChangeArrowheads="1"/>
          </p:cNvSpPr>
          <p:nvPr/>
        </p:nvSpPr>
        <p:spPr bwMode="auto">
          <a:xfrm>
            <a:off x="9922934" y="501332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17432" name="Text Box 59"/>
          <p:cNvSpPr txBox="1">
            <a:spLocks noChangeArrowheads="1"/>
          </p:cNvSpPr>
          <p:nvPr/>
        </p:nvSpPr>
        <p:spPr bwMode="auto">
          <a:xfrm>
            <a:off x="10612967" y="457200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17433" name="Text Box 61"/>
          <p:cNvSpPr txBox="1">
            <a:spLocks noChangeArrowheads="1"/>
          </p:cNvSpPr>
          <p:nvPr/>
        </p:nvSpPr>
        <p:spPr bwMode="auto">
          <a:xfrm>
            <a:off x="10422467" y="487997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17434" name="Text Box 62"/>
          <p:cNvSpPr txBox="1">
            <a:spLocks noChangeArrowheads="1"/>
          </p:cNvSpPr>
          <p:nvPr/>
        </p:nvSpPr>
        <p:spPr bwMode="auto">
          <a:xfrm>
            <a:off x="10801351" y="487997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17435" name="Line 64"/>
          <p:cNvSpPr>
            <a:spLocks noChangeShapeType="1"/>
          </p:cNvSpPr>
          <p:nvPr/>
        </p:nvSpPr>
        <p:spPr bwMode="auto">
          <a:xfrm>
            <a:off x="8976784" y="4841876"/>
            <a:ext cx="1007533" cy="538163"/>
          </a:xfrm>
          <a:prstGeom prst="line">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27746" name="Text Box 66"/>
          <p:cNvSpPr txBox="1">
            <a:spLocks noChangeArrowheads="1"/>
          </p:cNvSpPr>
          <p:nvPr/>
        </p:nvSpPr>
        <p:spPr bwMode="auto">
          <a:xfrm rot="-5400000">
            <a:off x="1854200" y="1944773"/>
            <a:ext cx="4267200" cy="3120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lnSpc>
                <a:spcPct val="40000"/>
              </a:lnSpc>
              <a:spcBef>
                <a:spcPct val="50000"/>
              </a:spcBef>
            </a:pPr>
            <a:r>
              <a:rPr lang="en-US" altLang="en-US"/>
              <a:t>a</a:t>
            </a:r>
          </a:p>
          <a:p>
            <a:pPr algn="l">
              <a:lnSpc>
                <a:spcPct val="40000"/>
              </a:lnSpc>
              <a:spcBef>
                <a:spcPct val="50000"/>
              </a:spcBef>
            </a:pPr>
            <a:r>
              <a:rPr lang="en-US" altLang="en-US"/>
              <a:t>bef</a:t>
            </a:r>
          </a:p>
          <a:p>
            <a:pPr algn="l">
              <a:lnSpc>
                <a:spcPct val="40000"/>
              </a:lnSpc>
              <a:spcBef>
                <a:spcPct val="50000"/>
              </a:spcBef>
            </a:pPr>
            <a:r>
              <a:rPr lang="en-US" altLang="en-US"/>
              <a:t>efg</a:t>
            </a:r>
          </a:p>
          <a:p>
            <a:pPr algn="l">
              <a:lnSpc>
                <a:spcPct val="40000"/>
              </a:lnSpc>
              <a:spcBef>
                <a:spcPct val="50000"/>
              </a:spcBef>
            </a:pPr>
            <a:r>
              <a:rPr lang="en-US" altLang="en-US"/>
              <a:t>fg</a:t>
            </a:r>
          </a:p>
          <a:p>
            <a:pPr algn="l">
              <a:lnSpc>
                <a:spcPct val="40000"/>
              </a:lnSpc>
              <a:spcBef>
                <a:spcPct val="50000"/>
              </a:spcBef>
            </a:pPr>
            <a:r>
              <a:rPr lang="en-US" altLang="en-US"/>
              <a:t>g</a:t>
            </a:r>
          </a:p>
          <a:p>
            <a:pPr algn="l">
              <a:lnSpc>
                <a:spcPct val="40000"/>
              </a:lnSpc>
              <a:spcBef>
                <a:spcPct val="50000"/>
              </a:spcBef>
            </a:pPr>
            <a:r>
              <a:rPr lang="en-US" altLang="en-US"/>
              <a:t>ch</a:t>
            </a:r>
          </a:p>
          <a:p>
            <a:pPr algn="l">
              <a:lnSpc>
                <a:spcPct val="40000"/>
              </a:lnSpc>
              <a:spcBef>
                <a:spcPct val="50000"/>
              </a:spcBef>
            </a:pPr>
            <a:r>
              <a:rPr lang="en-US" altLang="en-US"/>
              <a:t>hd</a:t>
            </a:r>
          </a:p>
          <a:p>
            <a:pPr algn="l">
              <a:lnSpc>
                <a:spcPct val="40000"/>
              </a:lnSpc>
              <a:spcBef>
                <a:spcPct val="50000"/>
              </a:spcBef>
            </a:pPr>
            <a:r>
              <a:rPr lang="en-US" altLang="en-US"/>
              <a:t>d</a:t>
            </a:r>
          </a:p>
          <a:p>
            <a:pPr algn="l">
              <a:spcBef>
                <a:spcPct val="50000"/>
              </a:spcBef>
            </a:pPr>
            <a:endParaRPr lang="en-US" altLang="en-US"/>
          </a:p>
        </p:txBody>
      </p:sp>
      <p:grpSp>
        <p:nvGrpSpPr>
          <p:cNvPr id="327756" name="Group 76"/>
          <p:cNvGrpSpPr>
            <a:grpSpLocks/>
          </p:cNvGrpSpPr>
          <p:nvPr/>
        </p:nvGrpSpPr>
        <p:grpSpPr bwMode="auto">
          <a:xfrm>
            <a:off x="7112000" y="4918075"/>
            <a:ext cx="4572000" cy="1473200"/>
            <a:chOff x="3360" y="3098"/>
            <a:chExt cx="2160" cy="928"/>
          </a:xfrm>
        </p:grpSpPr>
        <p:sp>
          <p:nvSpPr>
            <p:cNvPr id="17446" name="Text Box 60"/>
            <p:cNvSpPr txBox="1">
              <a:spLocks noChangeArrowheads="1"/>
            </p:cNvSpPr>
            <p:nvPr/>
          </p:nvSpPr>
          <p:spPr bwMode="auto">
            <a:xfrm>
              <a:off x="5014" y="3437"/>
              <a:ext cx="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cxnSp>
          <p:nvCxnSpPr>
            <p:cNvPr id="17447" name="AutoShape 72"/>
            <p:cNvCxnSpPr>
              <a:cxnSpLocks noChangeShapeType="1"/>
              <a:stCxn id="17415" idx="4"/>
              <a:endCxn id="17417" idx="0"/>
            </p:cNvCxnSpPr>
            <p:nvPr/>
          </p:nvCxnSpPr>
          <p:spPr bwMode="auto">
            <a:xfrm>
              <a:off x="4137" y="3098"/>
              <a:ext cx="0" cy="266"/>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48" name="AutoShape 73"/>
            <p:cNvCxnSpPr>
              <a:cxnSpLocks noChangeShapeType="1"/>
              <a:stCxn id="17416" idx="6"/>
              <a:endCxn id="17417" idx="2"/>
            </p:cNvCxnSpPr>
            <p:nvPr/>
          </p:nvCxnSpPr>
          <p:spPr bwMode="auto">
            <a:xfrm>
              <a:off x="3616" y="3449"/>
              <a:ext cx="417" cy="0"/>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49" name="AutoShape 74"/>
            <p:cNvCxnSpPr>
              <a:cxnSpLocks noChangeShapeType="1"/>
              <a:stCxn id="17425" idx="4"/>
              <a:endCxn id="17427" idx="0"/>
            </p:cNvCxnSpPr>
            <p:nvPr/>
          </p:nvCxnSpPr>
          <p:spPr bwMode="auto">
            <a:xfrm>
              <a:off x="5416" y="3098"/>
              <a:ext cx="0" cy="266"/>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450" name="Text Box 75"/>
            <p:cNvSpPr txBox="1">
              <a:spLocks noChangeArrowheads="1"/>
            </p:cNvSpPr>
            <p:nvPr/>
          </p:nvSpPr>
          <p:spPr bwMode="auto">
            <a:xfrm>
              <a:off x="3360" y="3696"/>
              <a:ext cx="216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nSpc>
                  <a:spcPct val="70000"/>
                </a:lnSpc>
                <a:spcBef>
                  <a:spcPct val="50000"/>
                </a:spcBef>
              </a:pPr>
              <a:r>
                <a:rPr lang="en-US" altLang="en-US" sz="2000">
                  <a:solidFill>
                    <a:srgbClr val="FF9933"/>
                  </a:solidFill>
                </a:rPr>
                <a:t>Red edges are tree edges and white edges are cross edges.</a:t>
              </a:r>
            </a:p>
          </p:txBody>
        </p:sp>
      </p:grpSp>
      <p:sp>
        <p:nvSpPr>
          <p:cNvPr id="17438" name="Text Box 77"/>
          <p:cNvSpPr txBox="1">
            <a:spLocks noChangeArrowheads="1"/>
          </p:cNvSpPr>
          <p:nvPr/>
        </p:nvSpPr>
        <p:spPr bwMode="auto">
          <a:xfrm>
            <a:off x="7213600" y="4251326"/>
            <a:ext cx="40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000"/>
              <a:t>1</a:t>
            </a:r>
          </a:p>
        </p:txBody>
      </p:sp>
      <p:sp>
        <p:nvSpPr>
          <p:cNvPr id="17439" name="Text Box 78"/>
          <p:cNvSpPr txBox="1">
            <a:spLocks noChangeArrowheads="1"/>
          </p:cNvSpPr>
          <p:nvPr/>
        </p:nvSpPr>
        <p:spPr bwMode="auto">
          <a:xfrm>
            <a:off x="7213600" y="5562601"/>
            <a:ext cx="40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000"/>
              <a:t>3</a:t>
            </a:r>
          </a:p>
        </p:txBody>
      </p:sp>
      <p:sp>
        <p:nvSpPr>
          <p:cNvPr id="17440" name="Text Box 79"/>
          <p:cNvSpPr txBox="1">
            <a:spLocks noChangeArrowheads="1"/>
          </p:cNvSpPr>
          <p:nvPr/>
        </p:nvSpPr>
        <p:spPr bwMode="auto">
          <a:xfrm>
            <a:off x="8534400" y="4267201"/>
            <a:ext cx="40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000"/>
              <a:t>2</a:t>
            </a:r>
          </a:p>
        </p:txBody>
      </p:sp>
      <p:sp>
        <p:nvSpPr>
          <p:cNvPr id="17441" name="Text Box 80"/>
          <p:cNvSpPr txBox="1">
            <a:spLocks noChangeArrowheads="1"/>
          </p:cNvSpPr>
          <p:nvPr/>
        </p:nvSpPr>
        <p:spPr bwMode="auto">
          <a:xfrm>
            <a:off x="9956800" y="4267201"/>
            <a:ext cx="40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000"/>
              <a:t>6</a:t>
            </a:r>
          </a:p>
        </p:txBody>
      </p:sp>
      <p:sp>
        <p:nvSpPr>
          <p:cNvPr id="17442" name="Text Box 81"/>
          <p:cNvSpPr txBox="1">
            <a:spLocks noChangeArrowheads="1"/>
          </p:cNvSpPr>
          <p:nvPr/>
        </p:nvSpPr>
        <p:spPr bwMode="auto">
          <a:xfrm>
            <a:off x="8534400" y="5562601"/>
            <a:ext cx="40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000"/>
              <a:t>4</a:t>
            </a:r>
          </a:p>
        </p:txBody>
      </p:sp>
      <p:sp>
        <p:nvSpPr>
          <p:cNvPr id="17443" name="Text Box 82"/>
          <p:cNvSpPr txBox="1">
            <a:spLocks noChangeArrowheads="1"/>
          </p:cNvSpPr>
          <p:nvPr/>
        </p:nvSpPr>
        <p:spPr bwMode="auto">
          <a:xfrm>
            <a:off x="11277600" y="5562601"/>
            <a:ext cx="40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000"/>
              <a:t>7</a:t>
            </a:r>
          </a:p>
        </p:txBody>
      </p:sp>
      <p:sp>
        <p:nvSpPr>
          <p:cNvPr id="17444" name="Text Box 83"/>
          <p:cNvSpPr txBox="1">
            <a:spLocks noChangeArrowheads="1"/>
          </p:cNvSpPr>
          <p:nvPr/>
        </p:nvSpPr>
        <p:spPr bwMode="auto">
          <a:xfrm>
            <a:off x="9956800" y="5562601"/>
            <a:ext cx="40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000"/>
              <a:t>5</a:t>
            </a:r>
          </a:p>
        </p:txBody>
      </p:sp>
      <p:sp>
        <p:nvSpPr>
          <p:cNvPr id="17445" name="Text Box 84"/>
          <p:cNvSpPr txBox="1">
            <a:spLocks noChangeArrowheads="1"/>
          </p:cNvSpPr>
          <p:nvPr/>
        </p:nvSpPr>
        <p:spPr bwMode="auto">
          <a:xfrm>
            <a:off x="11277600" y="4267201"/>
            <a:ext cx="40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000"/>
              <a:t>8</a:t>
            </a:r>
          </a:p>
        </p:txBody>
      </p:sp>
    </p:spTree>
    <p:extLst>
      <p:ext uri="{BB962C8B-B14F-4D97-AF65-F5344CB8AC3E}">
        <p14:creationId xmlns:p14="http://schemas.microsoft.com/office/powerpoint/2010/main" val="41659301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7746"/>
                                        </p:tgtEl>
                                        <p:attrNameLst>
                                          <p:attrName>style.visibility</p:attrName>
                                        </p:attrNameLst>
                                      </p:cBhvr>
                                      <p:to>
                                        <p:strVal val="visible"/>
                                      </p:to>
                                    </p:set>
                                    <p:anim calcmode="lin" valueType="num">
                                      <p:cBhvr additive="base">
                                        <p:cTn id="7" dur="500" fill="hold"/>
                                        <p:tgtEl>
                                          <p:spTgt spid="327746"/>
                                        </p:tgtEl>
                                        <p:attrNameLst>
                                          <p:attrName>ppt_x</p:attrName>
                                        </p:attrNameLst>
                                      </p:cBhvr>
                                      <p:tavLst>
                                        <p:tav tm="0">
                                          <p:val>
                                            <p:strVal val="#ppt_x"/>
                                          </p:val>
                                        </p:tav>
                                        <p:tav tm="100000">
                                          <p:val>
                                            <p:strVal val="#ppt_x"/>
                                          </p:val>
                                        </p:tav>
                                      </p:tavLst>
                                    </p:anim>
                                    <p:anim calcmode="lin" valueType="num">
                                      <p:cBhvr additive="base">
                                        <p:cTn id="8" dur="500" fill="hold"/>
                                        <p:tgtEl>
                                          <p:spTgt spid="32774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27756"/>
                                        </p:tgtEl>
                                        <p:attrNameLst>
                                          <p:attrName>style.visibility</p:attrName>
                                        </p:attrNameLst>
                                      </p:cBhvr>
                                      <p:to>
                                        <p:strVal val="visible"/>
                                      </p:to>
                                    </p:set>
                                    <p:anim calcmode="lin" valueType="num">
                                      <p:cBhvr additive="base">
                                        <p:cTn id="13" dur="500" fill="hold"/>
                                        <p:tgtEl>
                                          <p:spTgt spid="327756"/>
                                        </p:tgtEl>
                                        <p:attrNameLst>
                                          <p:attrName>ppt_x</p:attrName>
                                        </p:attrNameLst>
                                      </p:cBhvr>
                                      <p:tavLst>
                                        <p:tav tm="0">
                                          <p:val>
                                            <p:strVal val="#ppt_x"/>
                                          </p:val>
                                        </p:tav>
                                        <p:tav tm="100000">
                                          <p:val>
                                            <p:strVal val="#ppt_x"/>
                                          </p:val>
                                        </p:tav>
                                      </p:tavLst>
                                    </p:anim>
                                    <p:anim calcmode="lin" valueType="num">
                                      <p:cBhvr additive="base">
                                        <p:cTn id="14" dur="500" fill="hold"/>
                                        <p:tgtEl>
                                          <p:spTgt spid="3277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p:txBody>
          <a:bodyPr/>
          <a:lstStyle/>
          <a:p>
            <a:pPr>
              <a:defRPr/>
            </a:pPr>
            <a:r>
              <a:rPr lang="en-US" altLang="en-US"/>
              <a:t>Notes on BFS</a:t>
            </a:r>
          </a:p>
        </p:txBody>
      </p:sp>
      <p:sp>
        <p:nvSpPr>
          <p:cNvPr id="329731" name="Rectangle 3"/>
          <p:cNvSpPr>
            <a:spLocks noGrp="1" noChangeArrowheads="1"/>
          </p:cNvSpPr>
          <p:nvPr>
            <p:ph type="body" idx="1"/>
          </p:nvPr>
        </p:nvSpPr>
        <p:spPr/>
        <p:txBody>
          <a:bodyPr/>
          <a:lstStyle/>
          <a:p>
            <a:pPr>
              <a:defRPr/>
            </a:pPr>
            <a:r>
              <a:rPr lang="en-US" altLang="en-US"/>
              <a:t>BFS has same efficiency as DFS and can be implemented with graphs represented as:</a:t>
            </a:r>
          </a:p>
          <a:p>
            <a:pPr lvl="1">
              <a:defRPr/>
            </a:pPr>
            <a:r>
              <a:rPr lang="en-US" altLang="en-US" sz="2400"/>
              <a:t>adjacency matrices: </a:t>
            </a:r>
            <a:r>
              <a:rPr lang="el-GR" altLang="en-US" sz="2400">
                <a:latin typeface="Lucida Grande" pitchFamily="84" charset="0"/>
                <a:cs typeface="Times New Roman" pitchFamily="18" charset="0"/>
              </a:rPr>
              <a:t>Θ</a:t>
            </a:r>
            <a:r>
              <a:rPr lang="en-US" altLang="en-US" sz="2400">
                <a:cs typeface="Times New Roman" pitchFamily="18" charset="0"/>
              </a:rPr>
              <a:t>(|</a:t>
            </a:r>
            <a:r>
              <a:rPr lang="en-US" altLang="en-US" sz="2400" i="1">
                <a:cs typeface="Times New Roman" pitchFamily="18" charset="0"/>
              </a:rPr>
              <a:t>V|</a:t>
            </a:r>
            <a:r>
              <a:rPr lang="en-US" altLang="en-US" sz="2400" baseline="30000">
                <a:cs typeface="Times New Roman" pitchFamily="18" charset="0"/>
              </a:rPr>
              <a:t>2</a:t>
            </a:r>
            <a:r>
              <a:rPr lang="en-US" altLang="en-US" sz="2400">
                <a:cs typeface="Times New Roman" pitchFamily="18" charset="0"/>
              </a:rPr>
              <a:t>).  Why?</a:t>
            </a:r>
          </a:p>
          <a:p>
            <a:pPr lvl="1">
              <a:defRPr/>
            </a:pPr>
            <a:r>
              <a:rPr lang="en-US" altLang="en-US" sz="2400"/>
              <a:t>adjacency lists: </a:t>
            </a:r>
            <a:r>
              <a:rPr lang="el-GR" altLang="en-US" sz="2400">
                <a:latin typeface="Lucida Grande" pitchFamily="84" charset="0"/>
                <a:cs typeface="Times New Roman" pitchFamily="18" charset="0"/>
              </a:rPr>
              <a:t>Θ</a:t>
            </a:r>
            <a:r>
              <a:rPr lang="en-US" altLang="en-US" sz="2400">
                <a:cs typeface="Times New Roman" pitchFamily="18" charset="0"/>
              </a:rPr>
              <a:t>(|</a:t>
            </a:r>
            <a:r>
              <a:rPr lang="en-US" altLang="en-US" sz="2400" i="1">
                <a:cs typeface="Times New Roman" pitchFamily="18" charset="0"/>
              </a:rPr>
              <a:t>V|</a:t>
            </a:r>
            <a:r>
              <a:rPr lang="en-US" altLang="en-US" sz="2400">
                <a:cs typeface="Times New Roman" pitchFamily="18" charset="0"/>
              </a:rPr>
              <a:t>+|E|).     Why?</a:t>
            </a:r>
          </a:p>
          <a:p>
            <a:pPr lvl="1">
              <a:defRPr/>
            </a:pPr>
            <a:endParaRPr lang="en-US" altLang="en-US"/>
          </a:p>
          <a:p>
            <a:pPr>
              <a:defRPr/>
            </a:pPr>
            <a:r>
              <a:rPr lang="en-US" altLang="en-US"/>
              <a:t>Yields single ordering of vertices (order added/deleted from queue is the same)</a:t>
            </a:r>
            <a:br>
              <a:rPr lang="en-US" altLang="en-US"/>
            </a:br>
            <a:endParaRPr lang="en-US" altLang="en-US"/>
          </a:p>
          <a:p>
            <a:pPr>
              <a:defRPr/>
            </a:pPr>
            <a:r>
              <a:rPr lang="en-US" altLang="en-US"/>
              <a:t>Applications: same as DFS, but can also find paths from a vertex to all other vertices with the smallest number of edges</a:t>
            </a:r>
          </a:p>
          <a:p>
            <a:pPr>
              <a:defRPr/>
            </a:pPr>
            <a:endParaRPr lang="en-US" altLang="en-US"/>
          </a:p>
          <a:p>
            <a:pPr>
              <a:buFont typeface="Monotype Sorts" pitchFamily="2" charset="2"/>
              <a:buNone/>
              <a:defRPr/>
            </a:pPr>
            <a:endParaRPr lang="en-US" altLang="en-US"/>
          </a:p>
        </p:txBody>
      </p:sp>
    </p:spTree>
    <p:extLst>
      <p:ext uri="{BB962C8B-B14F-4D97-AF65-F5344CB8AC3E}">
        <p14:creationId xmlns:p14="http://schemas.microsoft.com/office/powerpoint/2010/main" val="4109436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Rectangle 2"/>
          <p:cNvSpPr>
            <a:spLocks noGrp="1" noChangeArrowheads="1"/>
          </p:cNvSpPr>
          <p:nvPr>
            <p:ph type="title"/>
          </p:nvPr>
        </p:nvSpPr>
        <p:spPr/>
        <p:txBody>
          <a:bodyPr/>
          <a:lstStyle/>
          <a:p>
            <a:pPr>
              <a:defRPr/>
            </a:pPr>
            <a:r>
              <a:rPr lang="en-US" altLang="en-US"/>
              <a:t>DAGs and Topological Sorting</a:t>
            </a:r>
          </a:p>
        </p:txBody>
      </p:sp>
      <p:sp>
        <p:nvSpPr>
          <p:cNvPr id="375811" name="Rectangle 3"/>
          <p:cNvSpPr>
            <a:spLocks noGrp="1" noChangeArrowheads="1"/>
          </p:cNvSpPr>
          <p:nvPr>
            <p:ph type="body" idx="1"/>
          </p:nvPr>
        </p:nvSpPr>
        <p:spPr>
          <a:xfrm>
            <a:off x="812800" y="1143000"/>
            <a:ext cx="11176000" cy="5181600"/>
          </a:xfrm>
        </p:spPr>
        <p:txBody>
          <a:bodyPr/>
          <a:lstStyle/>
          <a:p>
            <a:pPr marL="0" indent="0">
              <a:lnSpc>
                <a:spcPct val="80000"/>
              </a:lnSpc>
              <a:buFont typeface="Monotype Sorts" pitchFamily="2" charset="2"/>
              <a:buNone/>
              <a:defRPr/>
            </a:pPr>
            <a:r>
              <a:rPr lang="en-US" altLang="en-US" sz="2000"/>
              <a:t>A </a:t>
            </a:r>
            <a:r>
              <a:rPr lang="en-US" altLang="en-US" sz="2000" i="1" u="sng"/>
              <a:t>dag</a:t>
            </a:r>
            <a:r>
              <a:rPr lang="en-US" altLang="en-US" sz="2000"/>
              <a:t>: a directed acyclic graph, i.e. a directed graph with no (directed) cycles</a:t>
            </a:r>
            <a:br>
              <a:rPr lang="en-US" altLang="en-US" sz="2000"/>
            </a:br>
            <a:br>
              <a:rPr lang="en-US" altLang="en-US" sz="1800"/>
            </a:br>
            <a:br>
              <a:rPr lang="en-US" altLang="en-US" sz="1800"/>
            </a:br>
            <a:br>
              <a:rPr lang="en-US" altLang="en-US" sz="1800"/>
            </a:br>
            <a:br>
              <a:rPr lang="en-US" altLang="en-US" sz="1800"/>
            </a:br>
            <a:br>
              <a:rPr lang="en-US" altLang="en-US" sz="1800"/>
            </a:br>
            <a:endParaRPr lang="en-US" altLang="en-US" sz="1800"/>
          </a:p>
          <a:p>
            <a:pPr marL="0" indent="0">
              <a:lnSpc>
                <a:spcPct val="80000"/>
              </a:lnSpc>
              <a:buFont typeface="Monotype Sorts" pitchFamily="2" charset="2"/>
              <a:buNone/>
              <a:defRPr/>
            </a:pPr>
            <a:br>
              <a:rPr lang="en-US" altLang="en-US" sz="2000"/>
            </a:br>
            <a:br>
              <a:rPr lang="en-US" altLang="en-US" sz="2000"/>
            </a:br>
            <a:endParaRPr lang="en-US" altLang="en-US" sz="2000"/>
          </a:p>
          <a:p>
            <a:pPr marL="0" indent="0">
              <a:lnSpc>
                <a:spcPct val="80000"/>
              </a:lnSpc>
              <a:buFont typeface="Monotype Sorts" pitchFamily="2" charset="2"/>
              <a:buNone/>
              <a:defRPr/>
            </a:pPr>
            <a:endParaRPr lang="en-US" altLang="en-US" sz="2000"/>
          </a:p>
          <a:p>
            <a:pPr marL="0" indent="0">
              <a:lnSpc>
                <a:spcPct val="80000"/>
              </a:lnSpc>
              <a:buFont typeface="Monotype Sorts" pitchFamily="2" charset="2"/>
              <a:buNone/>
              <a:defRPr/>
            </a:pPr>
            <a:r>
              <a:rPr lang="en-US" altLang="en-US" sz="2000"/>
              <a:t>Arise in modeling many problems that involve prerequisite</a:t>
            </a:r>
          </a:p>
          <a:p>
            <a:pPr marL="0" indent="0">
              <a:lnSpc>
                <a:spcPct val="80000"/>
              </a:lnSpc>
              <a:buFont typeface="Monotype Sorts" pitchFamily="2" charset="2"/>
              <a:buNone/>
              <a:defRPr/>
            </a:pPr>
            <a:r>
              <a:rPr lang="en-US" altLang="en-US" sz="2000"/>
              <a:t>constraints (construction projects, document version control)</a:t>
            </a:r>
          </a:p>
          <a:p>
            <a:pPr marL="0" indent="0">
              <a:lnSpc>
                <a:spcPct val="80000"/>
              </a:lnSpc>
              <a:defRPr/>
            </a:pPr>
            <a:endParaRPr lang="en-US" altLang="en-US" sz="1800"/>
          </a:p>
          <a:p>
            <a:pPr marL="0" indent="0">
              <a:lnSpc>
                <a:spcPct val="80000"/>
              </a:lnSpc>
              <a:buFont typeface="Monotype Sorts" pitchFamily="2" charset="2"/>
              <a:buNone/>
              <a:defRPr/>
            </a:pPr>
            <a:r>
              <a:rPr lang="en-US" altLang="en-US" sz="2000"/>
              <a:t>Vertices of a dag can be linearly ordered so that for every edge its starting vertex is listed before its ending vertex (</a:t>
            </a:r>
            <a:r>
              <a:rPr lang="en-US" altLang="en-US" sz="2000" i="1" u="sng"/>
              <a:t>topological sorting</a:t>
            </a:r>
            <a:r>
              <a:rPr lang="en-US" altLang="en-US" sz="2000"/>
              <a:t>).  Being a dag is also a necessary condition for topological sorting to be possible. </a:t>
            </a:r>
            <a:endParaRPr lang="en-US" altLang="en-US" sz="1800"/>
          </a:p>
        </p:txBody>
      </p:sp>
      <p:sp>
        <p:nvSpPr>
          <p:cNvPr id="19460" name="Oval 4"/>
          <p:cNvSpPr>
            <a:spLocks noChangeArrowheads="1"/>
          </p:cNvSpPr>
          <p:nvPr/>
        </p:nvSpPr>
        <p:spPr bwMode="auto">
          <a:xfrm>
            <a:off x="2540000" y="1981200"/>
            <a:ext cx="711200" cy="533400"/>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a</a:t>
            </a:r>
          </a:p>
        </p:txBody>
      </p:sp>
      <p:sp>
        <p:nvSpPr>
          <p:cNvPr id="19461" name="Oval 5"/>
          <p:cNvSpPr>
            <a:spLocks noChangeArrowheads="1"/>
          </p:cNvSpPr>
          <p:nvPr/>
        </p:nvSpPr>
        <p:spPr bwMode="auto">
          <a:xfrm>
            <a:off x="4673600" y="1981200"/>
            <a:ext cx="711200" cy="533400"/>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b</a:t>
            </a:r>
          </a:p>
        </p:txBody>
      </p:sp>
      <p:sp>
        <p:nvSpPr>
          <p:cNvPr id="19462" name="Oval 6"/>
          <p:cNvSpPr>
            <a:spLocks noChangeArrowheads="1"/>
          </p:cNvSpPr>
          <p:nvPr/>
        </p:nvSpPr>
        <p:spPr bwMode="auto">
          <a:xfrm>
            <a:off x="2540000" y="3352800"/>
            <a:ext cx="711200" cy="533400"/>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c</a:t>
            </a:r>
          </a:p>
        </p:txBody>
      </p:sp>
      <p:sp>
        <p:nvSpPr>
          <p:cNvPr id="19463" name="Oval 7"/>
          <p:cNvSpPr>
            <a:spLocks noChangeArrowheads="1"/>
          </p:cNvSpPr>
          <p:nvPr/>
        </p:nvSpPr>
        <p:spPr bwMode="auto">
          <a:xfrm>
            <a:off x="4673600" y="3352800"/>
            <a:ext cx="711200" cy="533400"/>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d</a:t>
            </a:r>
          </a:p>
        </p:txBody>
      </p:sp>
      <p:sp>
        <p:nvSpPr>
          <p:cNvPr id="19464" name="Line 8"/>
          <p:cNvSpPr>
            <a:spLocks noChangeShapeType="1"/>
          </p:cNvSpPr>
          <p:nvPr/>
        </p:nvSpPr>
        <p:spPr bwMode="auto">
          <a:xfrm>
            <a:off x="3251200" y="2209800"/>
            <a:ext cx="1422400" cy="0"/>
          </a:xfrm>
          <a:prstGeom prst="line">
            <a:avLst/>
          </a:prstGeom>
          <a:noFill/>
          <a:ln w="127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465" name="Line 9"/>
          <p:cNvSpPr>
            <a:spLocks noChangeShapeType="1"/>
          </p:cNvSpPr>
          <p:nvPr/>
        </p:nvSpPr>
        <p:spPr bwMode="auto">
          <a:xfrm>
            <a:off x="2844800" y="2514600"/>
            <a:ext cx="0" cy="838200"/>
          </a:xfrm>
          <a:prstGeom prst="line">
            <a:avLst/>
          </a:prstGeom>
          <a:noFill/>
          <a:ln w="127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466" name="Line 10"/>
          <p:cNvSpPr>
            <a:spLocks noChangeShapeType="1"/>
          </p:cNvSpPr>
          <p:nvPr/>
        </p:nvSpPr>
        <p:spPr bwMode="auto">
          <a:xfrm>
            <a:off x="3251200" y="3581400"/>
            <a:ext cx="1422400" cy="0"/>
          </a:xfrm>
          <a:prstGeom prst="line">
            <a:avLst/>
          </a:prstGeom>
          <a:noFill/>
          <a:ln w="127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467" name="Line 11"/>
          <p:cNvSpPr>
            <a:spLocks noChangeShapeType="1"/>
          </p:cNvSpPr>
          <p:nvPr/>
        </p:nvSpPr>
        <p:spPr bwMode="auto">
          <a:xfrm>
            <a:off x="4978400" y="2514600"/>
            <a:ext cx="0" cy="838200"/>
          </a:xfrm>
          <a:prstGeom prst="line">
            <a:avLst/>
          </a:prstGeom>
          <a:noFill/>
          <a:ln w="127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468" name="Line 12"/>
          <p:cNvSpPr>
            <a:spLocks noChangeShapeType="1"/>
          </p:cNvSpPr>
          <p:nvPr/>
        </p:nvSpPr>
        <p:spPr bwMode="auto">
          <a:xfrm>
            <a:off x="3149600" y="2438400"/>
            <a:ext cx="1524000" cy="990600"/>
          </a:xfrm>
          <a:prstGeom prst="line">
            <a:avLst/>
          </a:prstGeom>
          <a:noFill/>
          <a:ln w="127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469" name="Text Box 13"/>
          <p:cNvSpPr txBox="1">
            <a:spLocks noChangeArrowheads="1"/>
          </p:cNvSpPr>
          <p:nvPr/>
        </p:nvSpPr>
        <p:spPr bwMode="auto">
          <a:xfrm>
            <a:off x="2620434" y="270510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19470" name="Text Box 14"/>
          <p:cNvSpPr txBox="1">
            <a:spLocks noChangeArrowheads="1"/>
          </p:cNvSpPr>
          <p:nvPr/>
        </p:nvSpPr>
        <p:spPr bwMode="auto">
          <a:xfrm>
            <a:off x="3733800" y="35814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19471" name="Text Box 15"/>
          <p:cNvSpPr txBox="1">
            <a:spLocks noChangeArrowheads="1"/>
          </p:cNvSpPr>
          <p:nvPr/>
        </p:nvSpPr>
        <p:spPr bwMode="auto">
          <a:xfrm>
            <a:off x="3429000" y="243840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19472" name="Text Box 16"/>
          <p:cNvSpPr txBox="1">
            <a:spLocks noChangeArrowheads="1"/>
          </p:cNvSpPr>
          <p:nvPr/>
        </p:nvSpPr>
        <p:spPr bwMode="auto">
          <a:xfrm>
            <a:off x="5054600" y="266700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19473" name="Oval 17"/>
          <p:cNvSpPr>
            <a:spLocks noChangeArrowheads="1"/>
          </p:cNvSpPr>
          <p:nvPr/>
        </p:nvSpPr>
        <p:spPr bwMode="auto">
          <a:xfrm>
            <a:off x="6908800" y="1981200"/>
            <a:ext cx="711200" cy="533400"/>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a</a:t>
            </a:r>
          </a:p>
        </p:txBody>
      </p:sp>
      <p:sp>
        <p:nvSpPr>
          <p:cNvPr id="19474" name="Oval 18"/>
          <p:cNvSpPr>
            <a:spLocks noChangeArrowheads="1"/>
          </p:cNvSpPr>
          <p:nvPr/>
        </p:nvSpPr>
        <p:spPr bwMode="auto">
          <a:xfrm>
            <a:off x="9042400" y="1981200"/>
            <a:ext cx="711200" cy="533400"/>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b</a:t>
            </a:r>
          </a:p>
        </p:txBody>
      </p:sp>
      <p:sp>
        <p:nvSpPr>
          <p:cNvPr id="19475" name="Oval 19"/>
          <p:cNvSpPr>
            <a:spLocks noChangeArrowheads="1"/>
          </p:cNvSpPr>
          <p:nvPr/>
        </p:nvSpPr>
        <p:spPr bwMode="auto">
          <a:xfrm>
            <a:off x="6908800" y="3352800"/>
            <a:ext cx="711200" cy="533400"/>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c</a:t>
            </a:r>
          </a:p>
        </p:txBody>
      </p:sp>
      <p:sp>
        <p:nvSpPr>
          <p:cNvPr id="19476" name="Oval 20"/>
          <p:cNvSpPr>
            <a:spLocks noChangeArrowheads="1"/>
          </p:cNvSpPr>
          <p:nvPr/>
        </p:nvSpPr>
        <p:spPr bwMode="auto">
          <a:xfrm>
            <a:off x="9042400" y="3352800"/>
            <a:ext cx="711200" cy="533400"/>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d</a:t>
            </a:r>
          </a:p>
        </p:txBody>
      </p:sp>
      <p:sp>
        <p:nvSpPr>
          <p:cNvPr id="19477" name="Line 21"/>
          <p:cNvSpPr>
            <a:spLocks noChangeShapeType="1"/>
          </p:cNvSpPr>
          <p:nvPr/>
        </p:nvSpPr>
        <p:spPr bwMode="auto">
          <a:xfrm>
            <a:off x="7213600" y="2514600"/>
            <a:ext cx="0" cy="838200"/>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478" name="Line 22"/>
          <p:cNvSpPr>
            <a:spLocks noChangeShapeType="1"/>
          </p:cNvSpPr>
          <p:nvPr/>
        </p:nvSpPr>
        <p:spPr bwMode="auto">
          <a:xfrm>
            <a:off x="7620000" y="3581400"/>
            <a:ext cx="1422400" cy="0"/>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479" name="Line 23"/>
          <p:cNvSpPr>
            <a:spLocks noChangeShapeType="1"/>
          </p:cNvSpPr>
          <p:nvPr/>
        </p:nvSpPr>
        <p:spPr bwMode="auto">
          <a:xfrm>
            <a:off x="9347200" y="2514600"/>
            <a:ext cx="0" cy="838200"/>
          </a:xfrm>
          <a:prstGeom prst="line">
            <a:avLst/>
          </a:prstGeom>
          <a:noFill/>
          <a:ln w="127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480" name="Line 24"/>
          <p:cNvSpPr>
            <a:spLocks noChangeShapeType="1"/>
          </p:cNvSpPr>
          <p:nvPr/>
        </p:nvSpPr>
        <p:spPr bwMode="auto">
          <a:xfrm flipV="1">
            <a:off x="7620000" y="2286000"/>
            <a:ext cx="1422400" cy="0"/>
          </a:xfrm>
          <a:prstGeom prst="line">
            <a:avLst/>
          </a:prstGeom>
          <a:noFill/>
          <a:ln w="127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9481" name="Text Box 25"/>
          <p:cNvSpPr txBox="1">
            <a:spLocks noChangeArrowheads="1"/>
          </p:cNvSpPr>
          <p:nvPr/>
        </p:nvSpPr>
        <p:spPr bwMode="auto">
          <a:xfrm>
            <a:off x="6989234" y="270510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19482" name="Text Box 26"/>
          <p:cNvSpPr txBox="1">
            <a:spLocks noChangeArrowheads="1"/>
          </p:cNvSpPr>
          <p:nvPr/>
        </p:nvSpPr>
        <p:spPr bwMode="auto">
          <a:xfrm>
            <a:off x="8102600" y="358140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19483" name="Text Box 27"/>
          <p:cNvSpPr txBox="1">
            <a:spLocks noChangeArrowheads="1"/>
          </p:cNvSpPr>
          <p:nvPr/>
        </p:nvSpPr>
        <p:spPr bwMode="auto">
          <a:xfrm>
            <a:off x="7797800" y="243840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19484" name="Text Box 28"/>
          <p:cNvSpPr txBox="1">
            <a:spLocks noChangeArrowheads="1"/>
          </p:cNvSpPr>
          <p:nvPr/>
        </p:nvSpPr>
        <p:spPr bwMode="auto">
          <a:xfrm>
            <a:off x="8407400" y="243840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19485" name="Text Box 29"/>
          <p:cNvSpPr txBox="1">
            <a:spLocks noChangeArrowheads="1"/>
          </p:cNvSpPr>
          <p:nvPr/>
        </p:nvSpPr>
        <p:spPr bwMode="auto">
          <a:xfrm>
            <a:off x="9423400" y="266700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19486" name="Line 30"/>
          <p:cNvSpPr>
            <a:spLocks noChangeShapeType="1"/>
          </p:cNvSpPr>
          <p:nvPr/>
        </p:nvSpPr>
        <p:spPr bwMode="auto">
          <a:xfrm>
            <a:off x="7518400" y="2438400"/>
            <a:ext cx="1625600" cy="1066800"/>
          </a:xfrm>
          <a:prstGeom prst="line">
            <a:avLst/>
          </a:prstGeom>
          <a:noFill/>
          <a:ln w="127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75839" name="Text Box 31"/>
          <p:cNvSpPr txBox="1">
            <a:spLocks noChangeArrowheads="1"/>
          </p:cNvSpPr>
          <p:nvPr/>
        </p:nvSpPr>
        <p:spPr bwMode="auto">
          <a:xfrm>
            <a:off x="1117600" y="2590801"/>
            <a:ext cx="1320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en-US" b="1">
                <a:solidFill>
                  <a:schemeClr val="hlink"/>
                </a:solidFill>
                <a:effectLst>
                  <a:outerShdw blurRad="38100" dist="38100" dir="2700000" algn="tl">
                    <a:srgbClr val="000000"/>
                  </a:outerShdw>
                </a:effectLst>
              </a:rPr>
              <a:t>a dag</a:t>
            </a:r>
          </a:p>
        </p:txBody>
      </p:sp>
      <p:sp>
        <p:nvSpPr>
          <p:cNvPr id="375840" name="Text Box 32"/>
          <p:cNvSpPr txBox="1">
            <a:spLocks noChangeArrowheads="1"/>
          </p:cNvSpPr>
          <p:nvPr/>
        </p:nvSpPr>
        <p:spPr bwMode="auto">
          <a:xfrm>
            <a:off x="9855200" y="2590801"/>
            <a:ext cx="203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en-US" b="1">
                <a:solidFill>
                  <a:schemeClr val="hlink"/>
                </a:solidFill>
                <a:effectLst>
                  <a:outerShdw blurRad="38100" dist="38100" dir="2700000" algn="tl">
                    <a:srgbClr val="000000"/>
                  </a:outerShdw>
                </a:effectLst>
              </a:rPr>
              <a:t>not a dag</a:t>
            </a:r>
          </a:p>
        </p:txBody>
      </p:sp>
    </p:spTree>
    <p:extLst>
      <p:ext uri="{BB962C8B-B14F-4D97-AF65-F5344CB8AC3E}">
        <p14:creationId xmlns:p14="http://schemas.microsoft.com/office/powerpoint/2010/main" val="1857768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Rectangle 2"/>
          <p:cNvSpPr>
            <a:spLocks noGrp="1" noChangeArrowheads="1"/>
          </p:cNvSpPr>
          <p:nvPr>
            <p:ph type="title"/>
          </p:nvPr>
        </p:nvSpPr>
        <p:spPr/>
        <p:txBody>
          <a:bodyPr/>
          <a:lstStyle/>
          <a:p>
            <a:pPr>
              <a:defRPr/>
            </a:pPr>
            <a:r>
              <a:rPr lang="en-US" altLang="en-US"/>
              <a:t>Topological Sorting Example</a:t>
            </a:r>
          </a:p>
        </p:txBody>
      </p:sp>
      <p:sp>
        <p:nvSpPr>
          <p:cNvPr id="376835" name="Rectangle 3"/>
          <p:cNvSpPr>
            <a:spLocks noGrp="1" noChangeArrowheads="1"/>
          </p:cNvSpPr>
          <p:nvPr>
            <p:ph type="body" idx="1"/>
          </p:nvPr>
        </p:nvSpPr>
        <p:spPr>
          <a:xfrm>
            <a:off x="812800" y="1143000"/>
            <a:ext cx="11074400" cy="5057775"/>
          </a:xfrm>
        </p:spPr>
        <p:txBody>
          <a:bodyPr/>
          <a:lstStyle/>
          <a:p>
            <a:pPr>
              <a:buFont typeface="Monotype Sorts" pitchFamily="2" charset="2"/>
              <a:buNone/>
              <a:defRPr/>
            </a:pPr>
            <a:r>
              <a:rPr kumimoji="0" lang="en-US" altLang="en-US"/>
              <a:t>Order the following items in a food chain</a:t>
            </a:r>
            <a:endParaRPr lang="en-US" altLang="en-US"/>
          </a:p>
          <a:p>
            <a:pPr>
              <a:buFont typeface="Monotype Sorts" pitchFamily="2" charset="2"/>
              <a:buNone/>
              <a:defRPr/>
            </a:pPr>
            <a:endParaRPr lang="en-US" altLang="en-US"/>
          </a:p>
        </p:txBody>
      </p:sp>
      <p:sp>
        <p:nvSpPr>
          <p:cNvPr id="20484" name="Oval 4"/>
          <p:cNvSpPr>
            <a:spLocks noChangeArrowheads="1"/>
          </p:cNvSpPr>
          <p:nvPr/>
        </p:nvSpPr>
        <p:spPr bwMode="auto">
          <a:xfrm>
            <a:off x="1422400" y="3429000"/>
            <a:ext cx="1524000" cy="609600"/>
          </a:xfrm>
          <a:prstGeom prst="ellipse">
            <a:avLst/>
          </a:prstGeom>
          <a:solidFill>
            <a:schemeClr val="accent1"/>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fish</a:t>
            </a:r>
          </a:p>
        </p:txBody>
      </p:sp>
      <p:sp>
        <p:nvSpPr>
          <p:cNvPr id="20485" name="Oval 5"/>
          <p:cNvSpPr>
            <a:spLocks noChangeArrowheads="1"/>
          </p:cNvSpPr>
          <p:nvPr/>
        </p:nvSpPr>
        <p:spPr bwMode="auto">
          <a:xfrm>
            <a:off x="3454400" y="2819400"/>
            <a:ext cx="1524000" cy="609600"/>
          </a:xfrm>
          <a:prstGeom prst="ellipse">
            <a:avLst/>
          </a:prstGeom>
          <a:solidFill>
            <a:schemeClr val="accent1"/>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human</a:t>
            </a:r>
          </a:p>
        </p:txBody>
      </p:sp>
      <p:sp>
        <p:nvSpPr>
          <p:cNvPr id="20486" name="Oval 6"/>
          <p:cNvSpPr>
            <a:spLocks noChangeArrowheads="1"/>
          </p:cNvSpPr>
          <p:nvPr/>
        </p:nvSpPr>
        <p:spPr bwMode="auto">
          <a:xfrm>
            <a:off x="2844800" y="4343400"/>
            <a:ext cx="1524000" cy="609600"/>
          </a:xfrm>
          <a:prstGeom prst="ellipse">
            <a:avLst/>
          </a:prstGeom>
          <a:solidFill>
            <a:schemeClr val="accent1"/>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shrimp</a:t>
            </a:r>
          </a:p>
        </p:txBody>
      </p:sp>
      <p:sp>
        <p:nvSpPr>
          <p:cNvPr id="20487" name="Oval 7"/>
          <p:cNvSpPr>
            <a:spLocks noChangeArrowheads="1"/>
          </p:cNvSpPr>
          <p:nvPr/>
        </p:nvSpPr>
        <p:spPr bwMode="auto">
          <a:xfrm>
            <a:off x="5689600" y="3810000"/>
            <a:ext cx="1524000" cy="609600"/>
          </a:xfrm>
          <a:prstGeom prst="ellipse">
            <a:avLst/>
          </a:prstGeom>
          <a:solidFill>
            <a:schemeClr val="accent1"/>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sheep</a:t>
            </a:r>
          </a:p>
        </p:txBody>
      </p:sp>
      <p:sp>
        <p:nvSpPr>
          <p:cNvPr id="20488" name="Oval 8"/>
          <p:cNvSpPr>
            <a:spLocks noChangeArrowheads="1"/>
          </p:cNvSpPr>
          <p:nvPr/>
        </p:nvSpPr>
        <p:spPr bwMode="auto">
          <a:xfrm>
            <a:off x="3962400" y="5410200"/>
            <a:ext cx="1524000" cy="609600"/>
          </a:xfrm>
          <a:prstGeom prst="ellipse">
            <a:avLst/>
          </a:prstGeom>
          <a:solidFill>
            <a:schemeClr val="accent1"/>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wheat</a:t>
            </a:r>
          </a:p>
        </p:txBody>
      </p:sp>
      <p:sp>
        <p:nvSpPr>
          <p:cNvPr id="20489" name="Oval 9"/>
          <p:cNvSpPr>
            <a:spLocks noChangeArrowheads="1"/>
          </p:cNvSpPr>
          <p:nvPr/>
        </p:nvSpPr>
        <p:spPr bwMode="auto">
          <a:xfrm>
            <a:off x="2032000" y="5410200"/>
            <a:ext cx="1524000" cy="609600"/>
          </a:xfrm>
          <a:prstGeom prst="ellipse">
            <a:avLst/>
          </a:prstGeom>
          <a:solidFill>
            <a:schemeClr val="accent1"/>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plankton</a:t>
            </a:r>
          </a:p>
        </p:txBody>
      </p:sp>
      <p:sp>
        <p:nvSpPr>
          <p:cNvPr id="20490" name="Oval 10"/>
          <p:cNvSpPr>
            <a:spLocks noChangeArrowheads="1"/>
          </p:cNvSpPr>
          <p:nvPr/>
        </p:nvSpPr>
        <p:spPr bwMode="auto">
          <a:xfrm>
            <a:off x="4572000" y="1752600"/>
            <a:ext cx="1524000" cy="609600"/>
          </a:xfrm>
          <a:prstGeom prst="ellipse">
            <a:avLst/>
          </a:prstGeom>
          <a:solidFill>
            <a:schemeClr val="accent1"/>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tiger</a:t>
            </a:r>
          </a:p>
        </p:txBody>
      </p:sp>
      <p:sp>
        <p:nvSpPr>
          <p:cNvPr id="20491" name="Line 11"/>
          <p:cNvSpPr>
            <a:spLocks noChangeShapeType="1"/>
          </p:cNvSpPr>
          <p:nvPr/>
        </p:nvSpPr>
        <p:spPr bwMode="auto">
          <a:xfrm flipH="1">
            <a:off x="4572000" y="2362200"/>
            <a:ext cx="508000" cy="457200"/>
          </a:xfrm>
          <a:prstGeom prst="line">
            <a:avLst/>
          </a:prstGeom>
          <a:noFill/>
          <a:ln w="12700">
            <a:solidFill>
              <a:srgbClr val="FF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492" name="Line 12"/>
          <p:cNvSpPr>
            <a:spLocks noChangeShapeType="1"/>
          </p:cNvSpPr>
          <p:nvPr/>
        </p:nvSpPr>
        <p:spPr bwMode="auto">
          <a:xfrm flipH="1">
            <a:off x="2844800" y="3429000"/>
            <a:ext cx="914400" cy="152400"/>
          </a:xfrm>
          <a:prstGeom prst="line">
            <a:avLst/>
          </a:prstGeom>
          <a:noFill/>
          <a:ln w="12700">
            <a:solidFill>
              <a:srgbClr val="FF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493" name="Line 13"/>
          <p:cNvSpPr>
            <a:spLocks noChangeShapeType="1"/>
          </p:cNvSpPr>
          <p:nvPr/>
        </p:nvSpPr>
        <p:spPr bwMode="auto">
          <a:xfrm>
            <a:off x="4876800" y="3276600"/>
            <a:ext cx="1219200" cy="609600"/>
          </a:xfrm>
          <a:prstGeom prst="line">
            <a:avLst/>
          </a:prstGeom>
          <a:noFill/>
          <a:ln w="12700">
            <a:solidFill>
              <a:srgbClr val="FF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494" name="Line 14"/>
          <p:cNvSpPr>
            <a:spLocks noChangeShapeType="1"/>
          </p:cNvSpPr>
          <p:nvPr/>
        </p:nvSpPr>
        <p:spPr bwMode="auto">
          <a:xfrm flipH="1">
            <a:off x="3860800" y="3429000"/>
            <a:ext cx="406400" cy="914400"/>
          </a:xfrm>
          <a:prstGeom prst="line">
            <a:avLst/>
          </a:prstGeom>
          <a:noFill/>
          <a:ln w="12700">
            <a:solidFill>
              <a:srgbClr val="FF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495" name="Line 15"/>
          <p:cNvSpPr>
            <a:spLocks noChangeShapeType="1"/>
          </p:cNvSpPr>
          <p:nvPr/>
        </p:nvSpPr>
        <p:spPr bwMode="auto">
          <a:xfrm>
            <a:off x="2641600" y="3962400"/>
            <a:ext cx="508000" cy="457200"/>
          </a:xfrm>
          <a:prstGeom prst="line">
            <a:avLst/>
          </a:prstGeom>
          <a:noFill/>
          <a:ln w="12700">
            <a:solidFill>
              <a:srgbClr val="FF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496" name="Line 16"/>
          <p:cNvSpPr>
            <a:spLocks noChangeShapeType="1"/>
          </p:cNvSpPr>
          <p:nvPr/>
        </p:nvSpPr>
        <p:spPr bwMode="auto">
          <a:xfrm>
            <a:off x="2235200" y="4038600"/>
            <a:ext cx="304800" cy="1371600"/>
          </a:xfrm>
          <a:prstGeom prst="line">
            <a:avLst/>
          </a:prstGeom>
          <a:noFill/>
          <a:ln w="12700">
            <a:solidFill>
              <a:srgbClr val="FF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497" name="Line 17"/>
          <p:cNvSpPr>
            <a:spLocks noChangeShapeType="1"/>
          </p:cNvSpPr>
          <p:nvPr/>
        </p:nvSpPr>
        <p:spPr bwMode="auto">
          <a:xfrm>
            <a:off x="4572000" y="3429000"/>
            <a:ext cx="203200" cy="1981200"/>
          </a:xfrm>
          <a:prstGeom prst="line">
            <a:avLst/>
          </a:prstGeom>
          <a:noFill/>
          <a:ln w="12700">
            <a:solidFill>
              <a:srgbClr val="FF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498" name="Line 18"/>
          <p:cNvSpPr>
            <a:spLocks noChangeShapeType="1"/>
          </p:cNvSpPr>
          <p:nvPr/>
        </p:nvSpPr>
        <p:spPr bwMode="auto">
          <a:xfrm flipH="1">
            <a:off x="5181600" y="4419600"/>
            <a:ext cx="914400" cy="1066800"/>
          </a:xfrm>
          <a:prstGeom prst="line">
            <a:avLst/>
          </a:prstGeom>
          <a:noFill/>
          <a:ln w="12700">
            <a:solidFill>
              <a:srgbClr val="FF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499" name="Text Box 19"/>
          <p:cNvSpPr txBox="1">
            <a:spLocks noChangeArrowheads="1"/>
          </p:cNvSpPr>
          <p:nvPr/>
        </p:nvSpPr>
        <p:spPr bwMode="auto">
          <a:xfrm>
            <a:off x="8718551" y="1870075"/>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20500" name="Line 20"/>
          <p:cNvSpPr>
            <a:spLocks noChangeShapeType="1"/>
          </p:cNvSpPr>
          <p:nvPr/>
        </p:nvSpPr>
        <p:spPr bwMode="auto">
          <a:xfrm flipH="1">
            <a:off x="2438400" y="2209800"/>
            <a:ext cx="2235200" cy="1219200"/>
          </a:xfrm>
          <a:prstGeom prst="line">
            <a:avLst/>
          </a:prstGeom>
          <a:noFill/>
          <a:ln w="12700">
            <a:solidFill>
              <a:srgbClr val="FF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01" name="Line 21"/>
          <p:cNvSpPr>
            <a:spLocks noChangeShapeType="1"/>
          </p:cNvSpPr>
          <p:nvPr/>
        </p:nvSpPr>
        <p:spPr bwMode="auto">
          <a:xfrm>
            <a:off x="5689600" y="2362200"/>
            <a:ext cx="609600" cy="1447800"/>
          </a:xfrm>
          <a:prstGeom prst="line">
            <a:avLst/>
          </a:prstGeom>
          <a:noFill/>
          <a:ln w="12700">
            <a:solidFill>
              <a:srgbClr val="FF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0502" name="Line 22"/>
          <p:cNvSpPr>
            <a:spLocks noChangeShapeType="1"/>
          </p:cNvSpPr>
          <p:nvPr/>
        </p:nvSpPr>
        <p:spPr bwMode="auto">
          <a:xfrm flipH="1">
            <a:off x="3149600" y="4953000"/>
            <a:ext cx="304800" cy="457200"/>
          </a:xfrm>
          <a:prstGeom prst="line">
            <a:avLst/>
          </a:prstGeom>
          <a:noFill/>
          <a:ln w="12700">
            <a:solidFill>
              <a:srgbClr val="FF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1065292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BFCB33-A58C-4581-AE43-9F14617571EE}"/>
              </a:ext>
            </a:extLst>
          </p:cNvPr>
          <p:cNvSpPr>
            <a:spLocks noGrp="1"/>
          </p:cNvSpPr>
          <p:nvPr>
            <p:ph type="ctrTitle"/>
          </p:nvPr>
        </p:nvSpPr>
        <p:spPr/>
        <p:txBody>
          <a:bodyPr vert="horz" lIns="91440" tIns="45720" rIns="91440" bIns="45720" rtlCol="0" anchor="ctr">
            <a:normAutofit/>
          </a:bodyPr>
          <a:lstStyle/>
          <a:p>
            <a:r>
              <a:rPr lang="en-US" sz="2500" b="1" kern="1200" dirty="0">
                <a:solidFill>
                  <a:schemeClr val="tx1"/>
                </a:solidFill>
                <a:latin typeface="+mj-lt"/>
                <a:ea typeface="+mj-ea"/>
                <a:cs typeface="+mj-cs"/>
              </a:rPr>
              <a:t>Lecture 37</a:t>
            </a:r>
            <a:br>
              <a:rPr lang="en-US" sz="2500" b="1" kern="1200" dirty="0">
                <a:solidFill>
                  <a:schemeClr val="tx1"/>
                </a:solidFill>
                <a:latin typeface="+mj-lt"/>
                <a:ea typeface="+mj-ea"/>
                <a:cs typeface="+mj-cs"/>
              </a:rPr>
            </a:br>
            <a:r>
              <a:rPr lang="en-US" sz="4000" b="1" kern="1200" dirty="0">
                <a:solidFill>
                  <a:schemeClr val="tx1"/>
                </a:solidFill>
                <a:latin typeface="+mj-lt"/>
                <a:ea typeface="+mj-ea"/>
                <a:cs typeface="+mj-cs"/>
              </a:rPr>
              <a:t> </a:t>
            </a:r>
            <a:br>
              <a:rPr lang="en-US" sz="4000" b="1" kern="1200" dirty="0">
                <a:solidFill>
                  <a:schemeClr val="tx1"/>
                </a:solidFill>
                <a:latin typeface="+mj-lt"/>
                <a:ea typeface="+mj-ea"/>
                <a:cs typeface="+mj-cs"/>
              </a:rPr>
            </a:br>
            <a:r>
              <a:rPr lang="en-US" sz="4000" b="1" dirty="0"/>
              <a:t>Topic : Graphs</a:t>
            </a:r>
            <a:endParaRPr lang="en-US" sz="4000" b="1" kern="1200" dirty="0">
              <a:solidFill>
                <a:schemeClr val="tx1"/>
              </a:solidFill>
              <a:latin typeface="+mj-lt"/>
              <a:ea typeface="+mj-ea"/>
              <a:cs typeface="+mj-cs"/>
            </a:endParaRPr>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1" y="5103261"/>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11"/>
            <a:ext cx="485578" cy="485579"/>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C8D6D6B7-02D1-4E7C-9358-4C3A93108ABC}"/>
                  </a:ext>
                </a:extLst>
              </p14:cNvPr>
              <p14:cNvContentPartPr/>
              <p14:nvPr/>
            </p14:nvContentPartPr>
            <p14:xfrm>
              <a:off x="6241680" y="2232360"/>
              <a:ext cx="3483000" cy="2938320"/>
            </p14:xfrm>
          </p:contentPart>
        </mc:Choice>
        <mc:Fallback xmlns="">
          <p:pic>
            <p:nvPicPr>
              <p:cNvPr id="3" name="Ink 2">
                <a:extLst>
                  <a:ext uri="{FF2B5EF4-FFF2-40B4-BE49-F238E27FC236}">
                    <a16:creationId xmlns:a16="http://schemas.microsoft.com/office/drawing/2014/main" id="{C8D6D6B7-02D1-4E7C-9358-4C3A93108ABC}"/>
                  </a:ext>
                </a:extLst>
              </p:cNvPr>
              <p:cNvPicPr/>
              <p:nvPr/>
            </p:nvPicPr>
            <p:blipFill>
              <a:blip r:embed="rId3"/>
              <a:stretch>
                <a:fillRect/>
              </a:stretch>
            </p:blipFill>
            <p:spPr>
              <a:xfrm>
                <a:off x="6232320" y="2223000"/>
                <a:ext cx="3501720" cy="2957040"/>
              </a:xfrm>
              <a:prstGeom prst="rect">
                <a:avLst/>
              </a:prstGeom>
            </p:spPr>
          </p:pic>
        </mc:Fallback>
      </mc:AlternateContent>
    </p:spTree>
    <p:extLst>
      <p:ext uri="{BB962C8B-B14F-4D97-AF65-F5344CB8AC3E}">
        <p14:creationId xmlns:p14="http://schemas.microsoft.com/office/powerpoint/2010/main" val="2347898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a:xfrm>
            <a:off x="812800" y="152400"/>
            <a:ext cx="10871200" cy="609600"/>
          </a:xfrm>
        </p:spPr>
        <p:txBody>
          <a:bodyPr>
            <a:normAutofit fontScale="90000"/>
          </a:bodyPr>
          <a:lstStyle/>
          <a:p>
            <a:pPr>
              <a:defRPr/>
            </a:pPr>
            <a:r>
              <a:rPr lang="en-US" altLang="en-US"/>
              <a:t>DFS-based Algorithm</a:t>
            </a:r>
          </a:p>
        </p:txBody>
      </p:sp>
      <p:sp>
        <p:nvSpPr>
          <p:cNvPr id="377859" name="Rectangle 3"/>
          <p:cNvSpPr>
            <a:spLocks noGrp="1" noChangeArrowheads="1"/>
          </p:cNvSpPr>
          <p:nvPr>
            <p:ph type="body" idx="1"/>
          </p:nvPr>
        </p:nvSpPr>
        <p:spPr>
          <a:xfrm>
            <a:off x="812800" y="1219200"/>
            <a:ext cx="11074400" cy="5438775"/>
          </a:xfrm>
        </p:spPr>
        <p:txBody>
          <a:bodyPr/>
          <a:lstStyle/>
          <a:p>
            <a:pPr marL="457200" indent="-457200">
              <a:buFont typeface="Monotype Sorts" pitchFamily="2" charset="2"/>
              <a:buNone/>
              <a:defRPr/>
            </a:pPr>
            <a:r>
              <a:rPr lang="en-US" altLang="en-US" sz="2000" u="sng"/>
              <a:t>DFS-based algorithm for topological sorting</a:t>
            </a:r>
          </a:p>
          <a:p>
            <a:pPr marL="838200" lvl="1" indent="-381000">
              <a:defRPr/>
            </a:pPr>
            <a:r>
              <a:rPr lang="en-US" altLang="en-US"/>
              <a:t>Perform DFS traversal, noting the order vertices are popped off the traversal stack</a:t>
            </a:r>
          </a:p>
          <a:p>
            <a:pPr marL="838200" lvl="1" indent="-381000">
              <a:defRPr/>
            </a:pPr>
            <a:r>
              <a:rPr lang="en-US" altLang="en-US"/>
              <a:t>Reverse order solves topological sorting problem</a:t>
            </a:r>
          </a:p>
          <a:p>
            <a:pPr marL="838200" lvl="1" indent="-381000">
              <a:defRPr/>
            </a:pPr>
            <a:r>
              <a:rPr lang="en-US" altLang="en-US"/>
              <a:t>Back edges encountered?→ NOT a dag!</a:t>
            </a:r>
          </a:p>
          <a:p>
            <a:pPr marL="838200" lvl="1" indent="-381000">
              <a:buFontTx/>
              <a:buAutoNum type="arabicPeriod"/>
              <a:defRPr/>
            </a:pPr>
            <a:endParaRPr lang="en-US" altLang="en-US"/>
          </a:p>
          <a:p>
            <a:pPr marL="457200" indent="-457200">
              <a:buFont typeface="Monotype Sorts" pitchFamily="2" charset="2"/>
              <a:buNone/>
              <a:defRPr/>
            </a:pPr>
            <a:r>
              <a:rPr lang="en-US" altLang="en-US" sz="2000"/>
              <a:t>Example:</a:t>
            </a:r>
            <a:endParaRPr lang="en-US" altLang="en-US"/>
          </a:p>
          <a:p>
            <a:pPr marL="838200" lvl="1" indent="-381000">
              <a:buFontTx/>
              <a:buNone/>
              <a:defRPr/>
            </a:pPr>
            <a:endParaRPr lang="en-US" altLang="en-US"/>
          </a:p>
          <a:p>
            <a:pPr marL="838200" lvl="1" indent="-381000">
              <a:buFontTx/>
              <a:buNone/>
              <a:defRPr/>
            </a:pPr>
            <a:endParaRPr lang="en-US" altLang="en-US"/>
          </a:p>
          <a:p>
            <a:pPr marL="838200" lvl="1" indent="-381000">
              <a:buFontTx/>
              <a:buNone/>
              <a:defRPr/>
            </a:pPr>
            <a:r>
              <a:rPr lang="en-US" altLang="en-US"/>
              <a:t> </a:t>
            </a:r>
          </a:p>
          <a:p>
            <a:pPr marL="838200" lvl="1" indent="-381000">
              <a:buFontTx/>
              <a:buNone/>
              <a:defRPr/>
            </a:pPr>
            <a:endParaRPr lang="en-US" altLang="en-US"/>
          </a:p>
          <a:p>
            <a:pPr marL="838200" lvl="1" indent="-381000">
              <a:buFontTx/>
              <a:buNone/>
              <a:defRPr/>
            </a:pPr>
            <a:endParaRPr lang="en-US" altLang="en-US"/>
          </a:p>
          <a:p>
            <a:pPr marL="838200" lvl="1" indent="-381000">
              <a:buFontTx/>
              <a:buNone/>
              <a:defRPr/>
            </a:pPr>
            <a:endParaRPr lang="en-US" altLang="en-US"/>
          </a:p>
          <a:p>
            <a:pPr marL="457200" indent="-457200">
              <a:buFont typeface="Monotype Sorts" pitchFamily="2" charset="2"/>
              <a:buNone/>
              <a:defRPr/>
            </a:pPr>
            <a:r>
              <a:rPr lang="en-US" altLang="en-US" sz="2000"/>
              <a:t>Efficiency:  The same as that of DFS.</a:t>
            </a:r>
          </a:p>
        </p:txBody>
      </p:sp>
      <p:sp>
        <p:nvSpPr>
          <p:cNvPr id="21508" name="Oval 4"/>
          <p:cNvSpPr>
            <a:spLocks noChangeArrowheads="1"/>
          </p:cNvSpPr>
          <p:nvPr/>
        </p:nvSpPr>
        <p:spPr bwMode="auto">
          <a:xfrm>
            <a:off x="1016000" y="4114800"/>
            <a:ext cx="711200" cy="533400"/>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rgbClr val="FF9933"/>
                </a:solidFill>
              </a:rPr>
              <a:t>b</a:t>
            </a:r>
          </a:p>
        </p:txBody>
      </p:sp>
      <p:sp>
        <p:nvSpPr>
          <p:cNvPr id="21509" name="Oval 5"/>
          <p:cNvSpPr>
            <a:spLocks noChangeArrowheads="1"/>
          </p:cNvSpPr>
          <p:nvPr/>
        </p:nvSpPr>
        <p:spPr bwMode="auto">
          <a:xfrm>
            <a:off x="3149600" y="4114800"/>
            <a:ext cx="711200" cy="533400"/>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rgbClr val="FF9933"/>
                </a:solidFill>
              </a:rPr>
              <a:t>a</a:t>
            </a:r>
          </a:p>
        </p:txBody>
      </p:sp>
      <p:sp>
        <p:nvSpPr>
          <p:cNvPr id="21510" name="Oval 6"/>
          <p:cNvSpPr>
            <a:spLocks noChangeArrowheads="1"/>
          </p:cNvSpPr>
          <p:nvPr/>
        </p:nvSpPr>
        <p:spPr bwMode="auto">
          <a:xfrm>
            <a:off x="1016000" y="5486400"/>
            <a:ext cx="711200" cy="533400"/>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e</a:t>
            </a:r>
          </a:p>
        </p:txBody>
      </p:sp>
      <p:sp>
        <p:nvSpPr>
          <p:cNvPr id="21511" name="Oval 7"/>
          <p:cNvSpPr>
            <a:spLocks noChangeArrowheads="1"/>
          </p:cNvSpPr>
          <p:nvPr/>
        </p:nvSpPr>
        <p:spPr bwMode="auto">
          <a:xfrm>
            <a:off x="3149600" y="5486400"/>
            <a:ext cx="711200" cy="533400"/>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f</a:t>
            </a:r>
          </a:p>
        </p:txBody>
      </p:sp>
      <p:sp>
        <p:nvSpPr>
          <p:cNvPr id="21512" name="Line 8"/>
          <p:cNvSpPr>
            <a:spLocks noChangeShapeType="1"/>
          </p:cNvSpPr>
          <p:nvPr/>
        </p:nvSpPr>
        <p:spPr bwMode="auto">
          <a:xfrm>
            <a:off x="1727200" y="4343400"/>
            <a:ext cx="1422400" cy="0"/>
          </a:xfrm>
          <a:prstGeom prst="line">
            <a:avLst/>
          </a:prstGeom>
          <a:noFill/>
          <a:ln w="127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13" name="Line 9"/>
          <p:cNvSpPr>
            <a:spLocks noChangeShapeType="1"/>
          </p:cNvSpPr>
          <p:nvPr/>
        </p:nvSpPr>
        <p:spPr bwMode="auto">
          <a:xfrm>
            <a:off x="1320800" y="4648200"/>
            <a:ext cx="0" cy="838200"/>
          </a:xfrm>
          <a:prstGeom prst="line">
            <a:avLst/>
          </a:prstGeom>
          <a:noFill/>
          <a:ln w="127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14" name="Line 10"/>
          <p:cNvSpPr>
            <a:spLocks noChangeShapeType="1"/>
          </p:cNvSpPr>
          <p:nvPr/>
        </p:nvSpPr>
        <p:spPr bwMode="auto">
          <a:xfrm>
            <a:off x="1727200" y="5715000"/>
            <a:ext cx="1422400" cy="0"/>
          </a:xfrm>
          <a:prstGeom prst="line">
            <a:avLst/>
          </a:prstGeom>
          <a:noFill/>
          <a:ln w="127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15" name="Line 11"/>
          <p:cNvSpPr>
            <a:spLocks noChangeShapeType="1"/>
          </p:cNvSpPr>
          <p:nvPr/>
        </p:nvSpPr>
        <p:spPr bwMode="auto">
          <a:xfrm>
            <a:off x="3454400" y="4648200"/>
            <a:ext cx="0" cy="838200"/>
          </a:xfrm>
          <a:prstGeom prst="line">
            <a:avLst/>
          </a:prstGeom>
          <a:noFill/>
          <a:ln w="127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16" name="Line 12"/>
          <p:cNvSpPr>
            <a:spLocks noChangeShapeType="1"/>
          </p:cNvSpPr>
          <p:nvPr/>
        </p:nvSpPr>
        <p:spPr bwMode="auto">
          <a:xfrm>
            <a:off x="1625600" y="4572000"/>
            <a:ext cx="1524000" cy="990600"/>
          </a:xfrm>
          <a:prstGeom prst="line">
            <a:avLst/>
          </a:prstGeom>
          <a:noFill/>
          <a:ln w="127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17" name="Text Box 13"/>
          <p:cNvSpPr txBox="1">
            <a:spLocks noChangeArrowheads="1"/>
          </p:cNvSpPr>
          <p:nvPr/>
        </p:nvSpPr>
        <p:spPr bwMode="auto">
          <a:xfrm>
            <a:off x="1096434" y="483870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21518" name="Text Box 14"/>
          <p:cNvSpPr txBox="1">
            <a:spLocks noChangeArrowheads="1"/>
          </p:cNvSpPr>
          <p:nvPr/>
        </p:nvSpPr>
        <p:spPr bwMode="auto">
          <a:xfrm>
            <a:off x="2209800" y="396240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21519" name="Text Box 15"/>
          <p:cNvSpPr txBox="1">
            <a:spLocks noChangeArrowheads="1"/>
          </p:cNvSpPr>
          <p:nvPr/>
        </p:nvSpPr>
        <p:spPr bwMode="auto">
          <a:xfrm>
            <a:off x="2209800" y="579120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21520" name="Text Box 16"/>
          <p:cNvSpPr txBox="1">
            <a:spLocks noChangeArrowheads="1"/>
          </p:cNvSpPr>
          <p:nvPr/>
        </p:nvSpPr>
        <p:spPr bwMode="auto">
          <a:xfrm>
            <a:off x="1905000" y="457200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21521" name="Text Box 17"/>
          <p:cNvSpPr txBox="1">
            <a:spLocks noChangeArrowheads="1"/>
          </p:cNvSpPr>
          <p:nvPr/>
        </p:nvSpPr>
        <p:spPr bwMode="auto">
          <a:xfrm>
            <a:off x="3530600" y="480060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21522" name="Oval 18"/>
          <p:cNvSpPr>
            <a:spLocks noChangeArrowheads="1"/>
          </p:cNvSpPr>
          <p:nvPr/>
        </p:nvSpPr>
        <p:spPr bwMode="auto">
          <a:xfrm>
            <a:off x="5384800" y="4114800"/>
            <a:ext cx="711200" cy="533400"/>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c</a:t>
            </a:r>
          </a:p>
        </p:txBody>
      </p:sp>
      <p:sp>
        <p:nvSpPr>
          <p:cNvPr id="21523" name="Oval 19"/>
          <p:cNvSpPr>
            <a:spLocks noChangeArrowheads="1"/>
          </p:cNvSpPr>
          <p:nvPr/>
        </p:nvSpPr>
        <p:spPr bwMode="auto">
          <a:xfrm>
            <a:off x="7518400" y="4114800"/>
            <a:ext cx="711200" cy="533400"/>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d</a:t>
            </a:r>
          </a:p>
        </p:txBody>
      </p:sp>
      <p:sp>
        <p:nvSpPr>
          <p:cNvPr id="21524" name="Oval 20"/>
          <p:cNvSpPr>
            <a:spLocks noChangeArrowheads="1"/>
          </p:cNvSpPr>
          <p:nvPr/>
        </p:nvSpPr>
        <p:spPr bwMode="auto">
          <a:xfrm>
            <a:off x="5384800" y="5486400"/>
            <a:ext cx="711200" cy="533400"/>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g</a:t>
            </a:r>
          </a:p>
        </p:txBody>
      </p:sp>
      <p:sp>
        <p:nvSpPr>
          <p:cNvPr id="21525" name="Oval 21"/>
          <p:cNvSpPr>
            <a:spLocks noChangeArrowheads="1"/>
          </p:cNvSpPr>
          <p:nvPr/>
        </p:nvSpPr>
        <p:spPr bwMode="auto">
          <a:xfrm>
            <a:off x="7518400" y="5486400"/>
            <a:ext cx="711200" cy="533400"/>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h</a:t>
            </a:r>
          </a:p>
        </p:txBody>
      </p:sp>
      <p:sp>
        <p:nvSpPr>
          <p:cNvPr id="21526" name="Line 22"/>
          <p:cNvSpPr>
            <a:spLocks noChangeShapeType="1"/>
          </p:cNvSpPr>
          <p:nvPr/>
        </p:nvSpPr>
        <p:spPr bwMode="auto">
          <a:xfrm>
            <a:off x="5689600" y="4648200"/>
            <a:ext cx="0" cy="838200"/>
          </a:xfrm>
          <a:prstGeom prst="line">
            <a:avLst/>
          </a:prstGeom>
          <a:noFill/>
          <a:ln w="127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27" name="Line 23"/>
          <p:cNvSpPr>
            <a:spLocks noChangeShapeType="1"/>
          </p:cNvSpPr>
          <p:nvPr/>
        </p:nvSpPr>
        <p:spPr bwMode="auto">
          <a:xfrm>
            <a:off x="6096000" y="5715000"/>
            <a:ext cx="1422400" cy="0"/>
          </a:xfrm>
          <a:prstGeom prst="line">
            <a:avLst/>
          </a:prstGeom>
          <a:noFill/>
          <a:ln w="127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28" name="Line 24"/>
          <p:cNvSpPr>
            <a:spLocks noChangeShapeType="1"/>
          </p:cNvSpPr>
          <p:nvPr/>
        </p:nvSpPr>
        <p:spPr bwMode="auto">
          <a:xfrm>
            <a:off x="7823200" y="4648200"/>
            <a:ext cx="0" cy="838200"/>
          </a:xfrm>
          <a:prstGeom prst="line">
            <a:avLst/>
          </a:prstGeom>
          <a:noFill/>
          <a:ln w="127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29" name="Line 25"/>
          <p:cNvSpPr>
            <a:spLocks noChangeShapeType="1"/>
          </p:cNvSpPr>
          <p:nvPr/>
        </p:nvSpPr>
        <p:spPr bwMode="auto">
          <a:xfrm flipV="1">
            <a:off x="6096000" y="4419600"/>
            <a:ext cx="1422400" cy="0"/>
          </a:xfrm>
          <a:prstGeom prst="line">
            <a:avLst/>
          </a:prstGeom>
          <a:noFill/>
          <a:ln w="127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1530" name="Text Box 26"/>
          <p:cNvSpPr txBox="1">
            <a:spLocks noChangeArrowheads="1"/>
          </p:cNvSpPr>
          <p:nvPr/>
        </p:nvSpPr>
        <p:spPr bwMode="auto">
          <a:xfrm>
            <a:off x="5465234" y="483870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21531" name="Text Box 27"/>
          <p:cNvSpPr txBox="1">
            <a:spLocks noChangeArrowheads="1"/>
          </p:cNvSpPr>
          <p:nvPr/>
        </p:nvSpPr>
        <p:spPr bwMode="auto">
          <a:xfrm>
            <a:off x="6578600" y="396240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21532" name="Text Box 28"/>
          <p:cNvSpPr txBox="1">
            <a:spLocks noChangeArrowheads="1"/>
          </p:cNvSpPr>
          <p:nvPr/>
        </p:nvSpPr>
        <p:spPr bwMode="auto">
          <a:xfrm>
            <a:off x="6578600" y="579120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21533" name="Text Box 29"/>
          <p:cNvSpPr txBox="1">
            <a:spLocks noChangeArrowheads="1"/>
          </p:cNvSpPr>
          <p:nvPr/>
        </p:nvSpPr>
        <p:spPr bwMode="auto">
          <a:xfrm>
            <a:off x="6273800" y="457200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21534" name="Text Box 30"/>
          <p:cNvSpPr txBox="1">
            <a:spLocks noChangeArrowheads="1"/>
          </p:cNvSpPr>
          <p:nvPr/>
        </p:nvSpPr>
        <p:spPr bwMode="auto">
          <a:xfrm>
            <a:off x="6883400" y="457200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21535" name="Text Box 31"/>
          <p:cNvSpPr txBox="1">
            <a:spLocks noChangeArrowheads="1"/>
          </p:cNvSpPr>
          <p:nvPr/>
        </p:nvSpPr>
        <p:spPr bwMode="auto">
          <a:xfrm>
            <a:off x="7899400" y="480060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21536" name="Line 32"/>
          <p:cNvSpPr>
            <a:spLocks noChangeShapeType="1"/>
          </p:cNvSpPr>
          <p:nvPr/>
        </p:nvSpPr>
        <p:spPr bwMode="auto">
          <a:xfrm>
            <a:off x="3860800" y="4495800"/>
            <a:ext cx="1625600" cy="1066800"/>
          </a:xfrm>
          <a:prstGeom prst="line">
            <a:avLst/>
          </a:prstGeom>
          <a:noFill/>
          <a:ln w="127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extLst>
      <p:ext uri="{BB962C8B-B14F-4D97-AF65-F5344CB8AC3E}">
        <p14:creationId xmlns:p14="http://schemas.microsoft.com/office/powerpoint/2010/main" val="3920538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a:xfrm>
            <a:off x="812800" y="198438"/>
            <a:ext cx="11176000" cy="685800"/>
          </a:xfrm>
        </p:spPr>
        <p:txBody>
          <a:bodyPr>
            <a:normAutofit fontScale="90000"/>
          </a:bodyPr>
          <a:lstStyle/>
          <a:p>
            <a:pPr>
              <a:defRPr/>
            </a:pPr>
            <a:r>
              <a:rPr lang="en-US" altLang="en-US"/>
              <a:t>Source Removal Algorithm</a:t>
            </a:r>
          </a:p>
        </p:txBody>
      </p:sp>
      <p:sp>
        <p:nvSpPr>
          <p:cNvPr id="378883" name="Rectangle 3"/>
          <p:cNvSpPr>
            <a:spLocks noGrp="1" noChangeArrowheads="1"/>
          </p:cNvSpPr>
          <p:nvPr>
            <p:ph type="body" idx="1"/>
          </p:nvPr>
        </p:nvSpPr>
        <p:spPr>
          <a:xfrm>
            <a:off x="711200" y="1143000"/>
            <a:ext cx="11480800" cy="5486400"/>
          </a:xfrm>
        </p:spPr>
        <p:txBody>
          <a:bodyPr/>
          <a:lstStyle/>
          <a:p>
            <a:pPr marL="457200" indent="-457200">
              <a:buFont typeface="Monotype Sorts" pitchFamily="2" charset="2"/>
              <a:buNone/>
              <a:defRPr/>
            </a:pPr>
            <a:r>
              <a:rPr lang="en-US" altLang="en-US" sz="2000" u="sng"/>
              <a:t>Source removal algorithm</a:t>
            </a:r>
          </a:p>
          <a:p>
            <a:pPr marL="577850" lvl="1" indent="-120650">
              <a:buFontTx/>
              <a:buNone/>
              <a:defRPr/>
            </a:pPr>
            <a:r>
              <a:rPr lang="en-US" altLang="en-US"/>
              <a:t> Repeatedly identify and remove a </a:t>
            </a:r>
            <a:r>
              <a:rPr lang="en-US" altLang="en-US" i="1"/>
              <a:t>source</a:t>
            </a:r>
            <a:r>
              <a:rPr lang="en-US" altLang="en-US"/>
              <a:t> (a vertex with no incoming edges) and all the edges incident to it until either no vertex is left or there is no source among the remaining vertices (not a dag)</a:t>
            </a:r>
          </a:p>
          <a:p>
            <a:pPr marL="457200" indent="-457200">
              <a:buFont typeface="Monotype Sorts" pitchFamily="2" charset="2"/>
              <a:buNone/>
              <a:defRPr/>
            </a:pPr>
            <a:r>
              <a:rPr lang="en-US" altLang="en-US" sz="2000"/>
              <a:t>Example:</a:t>
            </a:r>
            <a:endParaRPr lang="en-US" altLang="en-US"/>
          </a:p>
          <a:p>
            <a:pPr marL="577850" lvl="1" indent="-120650">
              <a:buFontTx/>
              <a:buNone/>
              <a:defRPr/>
            </a:pPr>
            <a:endParaRPr lang="en-US" altLang="en-US"/>
          </a:p>
          <a:p>
            <a:pPr marL="577850" lvl="1" indent="-120650">
              <a:buFontTx/>
              <a:buNone/>
              <a:defRPr/>
            </a:pPr>
            <a:endParaRPr lang="en-US" altLang="en-US"/>
          </a:p>
          <a:p>
            <a:pPr marL="577850" lvl="1" indent="-120650">
              <a:buFontTx/>
              <a:buNone/>
              <a:defRPr/>
            </a:pPr>
            <a:endParaRPr lang="en-US" altLang="en-US" sz="1800"/>
          </a:p>
          <a:p>
            <a:pPr marL="457200" indent="-457200">
              <a:buFont typeface="Monotype Sorts" pitchFamily="2" charset="2"/>
              <a:buNone/>
              <a:defRPr/>
            </a:pPr>
            <a:endParaRPr lang="en-US" altLang="en-US" sz="2000"/>
          </a:p>
          <a:p>
            <a:pPr marL="457200" indent="-457200">
              <a:buFont typeface="Monotype Sorts" pitchFamily="2" charset="2"/>
              <a:buNone/>
              <a:defRPr/>
            </a:pPr>
            <a:r>
              <a:rPr lang="en-US" altLang="en-US" sz="2000"/>
              <a:t>Efficiency: same as efficiency of the DFS-based algorithm, but how would you identify a source? How do you remove a source from the dag?</a:t>
            </a:r>
          </a:p>
        </p:txBody>
      </p:sp>
      <p:grpSp>
        <p:nvGrpSpPr>
          <p:cNvPr id="22532" name="Group 33"/>
          <p:cNvGrpSpPr>
            <a:grpSpLocks/>
          </p:cNvGrpSpPr>
          <p:nvPr/>
        </p:nvGrpSpPr>
        <p:grpSpPr bwMode="auto">
          <a:xfrm>
            <a:off x="3352800" y="2514600"/>
            <a:ext cx="5892800" cy="1755111"/>
            <a:chOff x="384" y="2208"/>
            <a:chExt cx="3408" cy="1398"/>
          </a:xfrm>
        </p:grpSpPr>
        <p:sp>
          <p:nvSpPr>
            <p:cNvPr id="22534" name="Oval 4"/>
            <p:cNvSpPr>
              <a:spLocks noChangeArrowheads="1"/>
            </p:cNvSpPr>
            <p:nvPr/>
          </p:nvSpPr>
          <p:spPr bwMode="auto">
            <a:xfrm>
              <a:off x="384" y="2304"/>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a</a:t>
              </a:r>
            </a:p>
          </p:txBody>
        </p:sp>
        <p:sp>
          <p:nvSpPr>
            <p:cNvPr id="22535" name="Oval 5"/>
            <p:cNvSpPr>
              <a:spLocks noChangeArrowheads="1"/>
            </p:cNvSpPr>
            <p:nvPr/>
          </p:nvSpPr>
          <p:spPr bwMode="auto">
            <a:xfrm>
              <a:off x="1392" y="2304"/>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b</a:t>
              </a:r>
            </a:p>
          </p:txBody>
        </p:sp>
        <p:sp>
          <p:nvSpPr>
            <p:cNvPr id="22536" name="Oval 6"/>
            <p:cNvSpPr>
              <a:spLocks noChangeArrowheads="1"/>
            </p:cNvSpPr>
            <p:nvPr/>
          </p:nvSpPr>
          <p:spPr bwMode="auto">
            <a:xfrm>
              <a:off x="384" y="3168"/>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e</a:t>
              </a:r>
            </a:p>
          </p:txBody>
        </p:sp>
        <p:sp>
          <p:nvSpPr>
            <p:cNvPr id="22537" name="Oval 7"/>
            <p:cNvSpPr>
              <a:spLocks noChangeArrowheads="1"/>
            </p:cNvSpPr>
            <p:nvPr/>
          </p:nvSpPr>
          <p:spPr bwMode="auto">
            <a:xfrm>
              <a:off x="1392" y="3168"/>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f</a:t>
              </a:r>
            </a:p>
          </p:txBody>
        </p:sp>
        <p:sp>
          <p:nvSpPr>
            <p:cNvPr id="22538" name="Line 8"/>
            <p:cNvSpPr>
              <a:spLocks noChangeShapeType="1"/>
            </p:cNvSpPr>
            <p:nvPr/>
          </p:nvSpPr>
          <p:spPr bwMode="auto">
            <a:xfrm>
              <a:off x="720" y="2448"/>
              <a:ext cx="672" cy="0"/>
            </a:xfrm>
            <a:prstGeom prst="line">
              <a:avLst/>
            </a:prstGeom>
            <a:noFill/>
            <a:ln w="127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39" name="Line 9"/>
            <p:cNvSpPr>
              <a:spLocks noChangeShapeType="1"/>
            </p:cNvSpPr>
            <p:nvPr/>
          </p:nvSpPr>
          <p:spPr bwMode="auto">
            <a:xfrm>
              <a:off x="528" y="2640"/>
              <a:ext cx="0" cy="528"/>
            </a:xfrm>
            <a:prstGeom prst="line">
              <a:avLst/>
            </a:prstGeom>
            <a:noFill/>
            <a:ln w="127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40" name="Line 10"/>
            <p:cNvSpPr>
              <a:spLocks noChangeShapeType="1"/>
            </p:cNvSpPr>
            <p:nvPr/>
          </p:nvSpPr>
          <p:spPr bwMode="auto">
            <a:xfrm>
              <a:off x="720" y="3312"/>
              <a:ext cx="672" cy="0"/>
            </a:xfrm>
            <a:prstGeom prst="line">
              <a:avLst/>
            </a:prstGeom>
            <a:noFill/>
            <a:ln w="127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41" name="Line 11"/>
            <p:cNvSpPr>
              <a:spLocks noChangeShapeType="1"/>
            </p:cNvSpPr>
            <p:nvPr/>
          </p:nvSpPr>
          <p:spPr bwMode="auto">
            <a:xfrm>
              <a:off x="1536" y="2640"/>
              <a:ext cx="0" cy="528"/>
            </a:xfrm>
            <a:prstGeom prst="line">
              <a:avLst/>
            </a:prstGeom>
            <a:noFill/>
            <a:ln w="127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42" name="Line 12"/>
            <p:cNvSpPr>
              <a:spLocks noChangeShapeType="1"/>
            </p:cNvSpPr>
            <p:nvPr/>
          </p:nvSpPr>
          <p:spPr bwMode="auto">
            <a:xfrm>
              <a:off x="672" y="2592"/>
              <a:ext cx="720" cy="624"/>
            </a:xfrm>
            <a:prstGeom prst="line">
              <a:avLst/>
            </a:prstGeom>
            <a:noFill/>
            <a:ln w="127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43" name="Text Box 13"/>
            <p:cNvSpPr txBox="1">
              <a:spLocks noChangeArrowheads="1"/>
            </p:cNvSpPr>
            <p:nvPr/>
          </p:nvSpPr>
          <p:spPr bwMode="auto">
            <a:xfrm>
              <a:off x="418" y="2737"/>
              <a:ext cx="107"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22544" name="Text Box 14"/>
            <p:cNvSpPr txBox="1">
              <a:spLocks noChangeArrowheads="1"/>
            </p:cNvSpPr>
            <p:nvPr/>
          </p:nvSpPr>
          <p:spPr bwMode="auto">
            <a:xfrm>
              <a:off x="935" y="2208"/>
              <a:ext cx="107"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22545" name="Text Box 15"/>
            <p:cNvSpPr txBox="1">
              <a:spLocks noChangeArrowheads="1"/>
            </p:cNvSpPr>
            <p:nvPr/>
          </p:nvSpPr>
          <p:spPr bwMode="auto">
            <a:xfrm>
              <a:off x="935" y="3312"/>
              <a:ext cx="107"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22546" name="Text Box 16"/>
            <p:cNvSpPr txBox="1">
              <a:spLocks noChangeArrowheads="1"/>
            </p:cNvSpPr>
            <p:nvPr/>
          </p:nvSpPr>
          <p:spPr bwMode="auto">
            <a:xfrm>
              <a:off x="790" y="2592"/>
              <a:ext cx="107"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22547" name="Text Box 17"/>
            <p:cNvSpPr txBox="1">
              <a:spLocks noChangeArrowheads="1"/>
            </p:cNvSpPr>
            <p:nvPr/>
          </p:nvSpPr>
          <p:spPr bwMode="auto">
            <a:xfrm>
              <a:off x="1558" y="2737"/>
              <a:ext cx="107"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22548" name="Oval 18"/>
            <p:cNvSpPr>
              <a:spLocks noChangeArrowheads="1"/>
            </p:cNvSpPr>
            <p:nvPr/>
          </p:nvSpPr>
          <p:spPr bwMode="auto">
            <a:xfrm>
              <a:off x="2448" y="2304"/>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c</a:t>
              </a:r>
            </a:p>
          </p:txBody>
        </p:sp>
        <p:sp>
          <p:nvSpPr>
            <p:cNvPr id="22549" name="Oval 19"/>
            <p:cNvSpPr>
              <a:spLocks noChangeArrowheads="1"/>
            </p:cNvSpPr>
            <p:nvPr/>
          </p:nvSpPr>
          <p:spPr bwMode="auto">
            <a:xfrm>
              <a:off x="3456" y="2304"/>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d</a:t>
              </a:r>
            </a:p>
          </p:txBody>
        </p:sp>
        <p:sp>
          <p:nvSpPr>
            <p:cNvPr id="22550" name="Oval 20"/>
            <p:cNvSpPr>
              <a:spLocks noChangeArrowheads="1"/>
            </p:cNvSpPr>
            <p:nvPr/>
          </p:nvSpPr>
          <p:spPr bwMode="auto">
            <a:xfrm>
              <a:off x="2448" y="3168"/>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g</a:t>
              </a:r>
            </a:p>
          </p:txBody>
        </p:sp>
        <p:sp>
          <p:nvSpPr>
            <p:cNvPr id="22551" name="Oval 21"/>
            <p:cNvSpPr>
              <a:spLocks noChangeArrowheads="1"/>
            </p:cNvSpPr>
            <p:nvPr/>
          </p:nvSpPr>
          <p:spPr bwMode="auto">
            <a:xfrm>
              <a:off x="3456" y="3168"/>
              <a:ext cx="336" cy="336"/>
            </a:xfrm>
            <a:prstGeom prst="ellipse">
              <a:avLst/>
            </a:prstGeom>
            <a:solidFill>
              <a:schemeClr val="accent1"/>
            </a:solidFill>
            <a:ln w="12700">
              <a:solidFill>
                <a:schemeClr val="bg2"/>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h</a:t>
              </a:r>
            </a:p>
          </p:txBody>
        </p:sp>
        <p:sp>
          <p:nvSpPr>
            <p:cNvPr id="22552" name="Line 22"/>
            <p:cNvSpPr>
              <a:spLocks noChangeShapeType="1"/>
            </p:cNvSpPr>
            <p:nvPr/>
          </p:nvSpPr>
          <p:spPr bwMode="auto">
            <a:xfrm>
              <a:off x="2592" y="2640"/>
              <a:ext cx="0" cy="528"/>
            </a:xfrm>
            <a:prstGeom prst="line">
              <a:avLst/>
            </a:prstGeom>
            <a:noFill/>
            <a:ln w="127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53" name="Line 23"/>
            <p:cNvSpPr>
              <a:spLocks noChangeShapeType="1"/>
            </p:cNvSpPr>
            <p:nvPr/>
          </p:nvSpPr>
          <p:spPr bwMode="auto">
            <a:xfrm>
              <a:off x="2784" y="3312"/>
              <a:ext cx="672" cy="0"/>
            </a:xfrm>
            <a:prstGeom prst="line">
              <a:avLst/>
            </a:prstGeom>
            <a:noFill/>
            <a:ln w="127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54" name="Line 24"/>
            <p:cNvSpPr>
              <a:spLocks noChangeShapeType="1"/>
            </p:cNvSpPr>
            <p:nvPr/>
          </p:nvSpPr>
          <p:spPr bwMode="auto">
            <a:xfrm>
              <a:off x="3600" y="2640"/>
              <a:ext cx="0" cy="528"/>
            </a:xfrm>
            <a:prstGeom prst="line">
              <a:avLst/>
            </a:prstGeom>
            <a:noFill/>
            <a:ln w="127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55" name="Line 25"/>
            <p:cNvSpPr>
              <a:spLocks noChangeShapeType="1"/>
            </p:cNvSpPr>
            <p:nvPr/>
          </p:nvSpPr>
          <p:spPr bwMode="auto">
            <a:xfrm flipV="1">
              <a:off x="2784" y="2496"/>
              <a:ext cx="672" cy="0"/>
            </a:xfrm>
            <a:prstGeom prst="line">
              <a:avLst/>
            </a:prstGeom>
            <a:noFill/>
            <a:ln w="127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2556" name="Text Box 26"/>
            <p:cNvSpPr txBox="1">
              <a:spLocks noChangeArrowheads="1"/>
            </p:cNvSpPr>
            <p:nvPr/>
          </p:nvSpPr>
          <p:spPr bwMode="auto">
            <a:xfrm>
              <a:off x="2472" y="2761"/>
              <a:ext cx="107"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22557" name="Text Box 27"/>
            <p:cNvSpPr txBox="1">
              <a:spLocks noChangeArrowheads="1"/>
            </p:cNvSpPr>
            <p:nvPr/>
          </p:nvSpPr>
          <p:spPr bwMode="auto">
            <a:xfrm>
              <a:off x="2999" y="2208"/>
              <a:ext cx="107"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22558" name="Text Box 28"/>
            <p:cNvSpPr txBox="1">
              <a:spLocks noChangeArrowheads="1"/>
            </p:cNvSpPr>
            <p:nvPr/>
          </p:nvSpPr>
          <p:spPr bwMode="auto">
            <a:xfrm>
              <a:off x="2999" y="3312"/>
              <a:ext cx="107"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22559" name="Text Box 29"/>
            <p:cNvSpPr txBox="1">
              <a:spLocks noChangeArrowheads="1"/>
            </p:cNvSpPr>
            <p:nvPr/>
          </p:nvSpPr>
          <p:spPr bwMode="auto">
            <a:xfrm>
              <a:off x="2854" y="2592"/>
              <a:ext cx="107"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22560" name="Text Box 30"/>
            <p:cNvSpPr txBox="1">
              <a:spLocks noChangeArrowheads="1"/>
            </p:cNvSpPr>
            <p:nvPr/>
          </p:nvSpPr>
          <p:spPr bwMode="auto">
            <a:xfrm>
              <a:off x="3142" y="2592"/>
              <a:ext cx="107"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22561" name="Text Box 31"/>
            <p:cNvSpPr txBox="1">
              <a:spLocks noChangeArrowheads="1"/>
            </p:cNvSpPr>
            <p:nvPr/>
          </p:nvSpPr>
          <p:spPr bwMode="auto">
            <a:xfrm>
              <a:off x="3623" y="2736"/>
              <a:ext cx="107"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sz="1800"/>
            </a:p>
          </p:txBody>
        </p:sp>
        <p:sp>
          <p:nvSpPr>
            <p:cNvPr id="22562" name="Line 32"/>
            <p:cNvSpPr>
              <a:spLocks noChangeShapeType="1"/>
            </p:cNvSpPr>
            <p:nvPr/>
          </p:nvSpPr>
          <p:spPr bwMode="auto">
            <a:xfrm>
              <a:off x="1728" y="2544"/>
              <a:ext cx="768" cy="672"/>
            </a:xfrm>
            <a:prstGeom prst="line">
              <a:avLst/>
            </a:prstGeom>
            <a:noFill/>
            <a:ln w="12700">
              <a:solidFill>
                <a:srgbClr val="FF0000"/>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378915" name="Text Box 35"/>
          <p:cNvSpPr txBox="1">
            <a:spLocks noChangeArrowheads="1"/>
          </p:cNvSpPr>
          <p:nvPr/>
        </p:nvSpPr>
        <p:spPr bwMode="auto">
          <a:xfrm>
            <a:off x="812800" y="5256214"/>
            <a:ext cx="1137920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spcBef>
                <a:spcPct val="50000"/>
              </a:spcBef>
            </a:pPr>
            <a:r>
              <a:rPr lang="en-US" altLang="en-US" sz="1800"/>
              <a:t>“Invert” the adjacency lists for each vertex to count the number of incoming edges by going thru each adjacency list and counting the number of times that each vertex appears in these lists. To remove a source, decrement the count of each of its neighbors by one.</a:t>
            </a:r>
          </a:p>
        </p:txBody>
      </p:sp>
      <p:sp>
        <p:nvSpPr>
          <p:cNvPr id="35" name="Rectangle 3"/>
          <p:cNvSpPr txBox="1">
            <a:spLocks noChangeArrowheads="1"/>
          </p:cNvSpPr>
          <p:nvPr/>
        </p:nvSpPr>
        <p:spPr>
          <a:xfrm>
            <a:off x="711200" y="1157410"/>
            <a:ext cx="11480800" cy="5486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onotype Sorts" pitchFamily="2" charset="2"/>
              <a:buNone/>
              <a:defRPr/>
            </a:pPr>
            <a:r>
              <a:rPr lang="en-US" altLang="en-US" sz="2000" u="sng"/>
              <a:t>Source removal algorithm</a:t>
            </a:r>
          </a:p>
          <a:p>
            <a:pPr marL="577850" lvl="1" indent="-120650">
              <a:buFontTx/>
              <a:buNone/>
              <a:defRPr/>
            </a:pPr>
            <a:r>
              <a:rPr lang="en-US" altLang="en-US"/>
              <a:t> Repeatedly identify and remove a </a:t>
            </a:r>
            <a:r>
              <a:rPr lang="en-US" altLang="en-US" i="1"/>
              <a:t>source</a:t>
            </a:r>
            <a:r>
              <a:rPr lang="en-US" altLang="en-US"/>
              <a:t> (a vertex with no incoming edges) and all the edges incident to it until either no vertex is left or there is no source among the remaining vertices (not a dag)</a:t>
            </a:r>
          </a:p>
          <a:p>
            <a:pPr marL="457200" indent="-457200">
              <a:buFont typeface="Monotype Sorts" pitchFamily="2" charset="2"/>
              <a:buNone/>
              <a:defRPr/>
            </a:pPr>
            <a:r>
              <a:rPr lang="en-US" altLang="en-US" sz="2000"/>
              <a:t>Example:</a:t>
            </a:r>
            <a:endParaRPr lang="en-US" altLang="en-US"/>
          </a:p>
          <a:p>
            <a:pPr marL="577850" lvl="1" indent="-120650">
              <a:buFontTx/>
              <a:buNone/>
              <a:defRPr/>
            </a:pPr>
            <a:endParaRPr lang="en-US" altLang="en-US"/>
          </a:p>
          <a:p>
            <a:pPr marL="577850" lvl="1" indent="-120650">
              <a:buFontTx/>
              <a:buNone/>
              <a:defRPr/>
            </a:pPr>
            <a:endParaRPr lang="en-US" altLang="en-US"/>
          </a:p>
          <a:p>
            <a:pPr marL="577850" lvl="1" indent="-120650">
              <a:buFontTx/>
              <a:buNone/>
              <a:defRPr/>
            </a:pPr>
            <a:endParaRPr lang="en-US" altLang="en-US" sz="1800"/>
          </a:p>
          <a:p>
            <a:pPr marL="457200" indent="-457200">
              <a:buFont typeface="Monotype Sorts" pitchFamily="2" charset="2"/>
              <a:buNone/>
              <a:defRPr/>
            </a:pPr>
            <a:endParaRPr lang="en-US" altLang="en-US" sz="2000"/>
          </a:p>
          <a:p>
            <a:pPr marL="457200" indent="-457200">
              <a:buFont typeface="Monotype Sorts" pitchFamily="2" charset="2"/>
              <a:buNone/>
              <a:defRPr/>
            </a:pPr>
            <a:r>
              <a:rPr lang="en-US" altLang="en-US" sz="2000"/>
              <a:t>Efficiency: same as efficiency of the DFS-based algorithm, but how would you identify a source? How do you remove a source from the dag?</a:t>
            </a:r>
          </a:p>
        </p:txBody>
      </p:sp>
    </p:spTree>
    <p:extLst>
      <p:ext uri="{BB962C8B-B14F-4D97-AF65-F5344CB8AC3E}">
        <p14:creationId xmlns:p14="http://schemas.microsoft.com/office/powerpoint/2010/main" val="1870208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15"/>
                                        </p:tgtEl>
                                        <p:attrNameLst>
                                          <p:attrName>style.visibility</p:attrName>
                                        </p:attrNameLst>
                                      </p:cBhvr>
                                      <p:to>
                                        <p:strVal val="visible"/>
                                      </p:to>
                                    </p:set>
                                    <p:anim calcmode="lin" valueType="num">
                                      <p:cBhvr additive="base">
                                        <p:cTn id="7" dur="500" fill="hold"/>
                                        <p:tgtEl>
                                          <p:spTgt spid="378915"/>
                                        </p:tgtEl>
                                        <p:attrNameLst>
                                          <p:attrName>ppt_x</p:attrName>
                                        </p:attrNameLst>
                                      </p:cBhvr>
                                      <p:tavLst>
                                        <p:tav tm="0">
                                          <p:val>
                                            <p:strVal val="#ppt_x"/>
                                          </p:val>
                                        </p:tav>
                                        <p:tav tm="100000">
                                          <p:val>
                                            <p:strVal val="#ppt_x"/>
                                          </p:val>
                                        </p:tav>
                                      </p:tavLst>
                                    </p:anim>
                                    <p:anim calcmode="lin" valueType="num">
                                      <p:cBhvr additive="base">
                                        <p:cTn id="8" dur="500" fill="hold"/>
                                        <p:tgtEl>
                                          <p:spTgt spid="3789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BFCB33-A58C-4581-AE43-9F14617571EE}"/>
              </a:ext>
            </a:extLst>
          </p:cNvPr>
          <p:cNvSpPr>
            <a:spLocks noGrp="1"/>
          </p:cNvSpPr>
          <p:nvPr>
            <p:ph type="ctrTitle"/>
          </p:nvPr>
        </p:nvSpPr>
        <p:spPr/>
        <p:txBody>
          <a:bodyPr vert="horz" lIns="91440" tIns="45720" rIns="91440" bIns="45720" rtlCol="0" anchor="ctr">
            <a:normAutofit/>
          </a:bodyPr>
          <a:lstStyle/>
          <a:p>
            <a:r>
              <a:rPr lang="en-US" sz="2500" b="1" kern="1200" dirty="0">
                <a:solidFill>
                  <a:schemeClr val="tx1"/>
                </a:solidFill>
                <a:latin typeface="+mj-lt"/>
                <a:ea typeface="+mj-ea"/>
                <a:cs typeface="+mj-cs"/>
              </a:rPr>
              <a:t>Activity</a:t>
            </a:r>
            <a:br>
              <a:rPr lang="en-US" sz="2500" b="1" kern="1200" dirty="0">
                <a:solidFill>
                  <a:schemeClr val="tx1"/>
                </a:solidFill>
                <a:latin typeface="+mj-lt"/>
                <a:ea typeface="+mj-ea"/>
                <a:cs typeface="+mj-cs"/>
              </a:rPr>
            </a:br>
            <a:r>
              <a:rPr lang="en-US" sz="4000" b="1" kern="1200" dirty="0">
                <a:solidFill>
                  <a:schemeClr val="tx1"/>
                </a:solidFill>
                <a:latin typeface="+mj-lt"/>
                <a:ea typeface="+mj-ea"/>
                <a:cs typeface="+mj-cs"/>
              </a:rPr>
              <a:t> </a:t>
            </a:r>
            <a:br>
              <a:rPr lang="en-US" sz="4000" b="1" kern="1200" dirty="0">
                <a:solidFill>
                  <a:schemeClr val="tx1"/>
                </a:solidFill>
                <a:latin typeface="+mj-lt"/>
                <a:ea typeface="+mj-ea"/>
                <a:cs typeface="+mj-cs"/>
              </a:rPr>
            </a:br>
            <a:r>
              <a:rPr lang="en-US" sz="4000" b="1" dirty="0"/>
              <a:t>https://visualgo.net/en</a:t>
            </a:r>
            <a:endParaRPr lang="en-US" sz="4000" b="1" kern="1200" dirty="0">
              <a:solidFill>
                <a:schemeClr val="tx1"/>
              </a:solidFill>
              <a:latin typeface="+mj-lt"/>
              <a:ea typeface="+mj-ea"/>
              <a:cs typeface="+mj-cs"/>
            </a:endParaRPr>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1" y="5103261"/>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11"/>
            <a:ext cx="485578" cy="485579"/>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510507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B39AD-AD16-4918-A574-4643D12130D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CEFC33-08E3-4545-B694-7A50A7EA0778}"/>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B96147B3-82BB-4D0A-B4AE-C5E206053289}"/>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5" name="Slide Number Placeholder 4">
            <a:extLst>
              <a:ext uri="{FF2B5EF4-FFF2-40B4-BE49-F238E27FC236}">
                <a16:creationId xmlns:a16="http://schemas.microsoft.com/office/drawing/2014/main" id="{B9023136-9AC8-44FF-BE71-0E5AC76DD411}"/>
              </a:ext>
            </a:extLst>
          </p:cNvPr>
          <p:cNvSpPr>
            <a:spLocks noGrp="1"/>
          </p:cNvSpPr>
          <p:nvPr>
            <p:ph type="sldNum" sz="quarter" idx="12"/>
          </p:nvPr>
        </p:nvSpPr>
        <p:spPr/>
        <p:txBody>
          <a:bodyPr/>
          <a:lstStyle/>
          <a:p>
            <a:fld id="{8BA4E876-1E2A-41C4-BFA0-7D60E841BEBF}" type="slidenum">
              <a:rPr lang="en-IN" smtClean="0"/>
              <a:t>23</a:t>
            </a:fld>
            <a:endParaRPr lang="en-IN"/>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8D2265F2-C718-494C-951B-2D43ADE268C4}"/>
                  </a:ext>
                </a:extLst>
              </p14:cNvPr>
              <p14:cNvContentPartPr/>
              <p14:nvPr/>
            </p14:nvContentPartPr>
            <p14:xfrm>
              <a:off x="3544920" y="571320"/>
              <a:ext cx="8305200" cy="3759840"/>
            </p14:xfrm>
          </p:contentPart>
        </mc:Choice>
        <mc:Fallback xmlns="">
          <p:pic>
            <p:nvPicPr>
              <p:cNvPr id="6" name="Ink 5">
                <a:extLst>
                  <a:ext uri="{FF2B5EF4-FFF2-40B4-BE49-F238E27FC236}">
                    <a16:creationId xmlns:a16="http://schemas.microsoft.com/office/drawing/2014/main" id="{8D2265F2-C718-494C-951B-2D43ADE268C4}"/>
                  </a:ext>
                </a:extLst>
              </p:cNvPr>
              <p:cNvPicPr/>
              <p:nvPr/>
            </p:nvPicPr>
            <p:blipFill>
              <a:blip r:embed="rId3"/>
              <a:stretch>
                <a:fillRect/>
              </a:stretch>
            </p:blipFill>
            <p:spPr>
              <a:xfrm>
                <a:off x="3535560" y="561960"/>
                <a:ext cx="8323920" cy="3778560"/>
              </a:xfrm>
              <a:prstGeom prst="rect">
                <a:avLst/>
              </a:prstGeom>
            </p:spPr>
          </p:pic>
        </mc:Fallback>
      </mc:AlternateContent>
    </p:spTree>
    <p:extLst>
      <p:ext uri="{BB962C8B-B14F-4D97-AF65-F5344CB8AC3E}">
        <p14:creationId xmlns:p14="http://schemas.microsoft.com/office/powerpoint/2010/main" val="6377530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BFCB33-A58C-4581-AE43-9F14617571EE}"/>
              </a:ext>
            </a:extLst>
          </p:cNvPr>
          <p:cNvSpPr>
            <a:spLocks noGrp="1"/>
          </p:cNvSpPr>
          <p:nvPr>
            <p:ph type="ctrTitle"/>
          </p:nvPr>
        </p:nvSpPr>
        <p:spPr/>
        <p:txBody>
          <a:bodyPr vert="horz" lIns="91440" tIns="45720" rIns="91440" bIns="45720" rtlCol="0" anchor="ctr">
            <a:normAutofit/>
          </a:bodyPr>
          <a:lstStyle/>
          <a:p>
            <a:r>
              <a:rPr lang="en-US" sz="2500" b="1" kern="1200" dirty="0">
                <a:solidFill>
                  <a:schemeClr val="tx1"/>
                </a:solidFill>
                <a:latin typeface="+mj-lt"/>
                <a:ea typeface="+mj-ea"/>
                <a:cs typeface="+mj-cs"/>
              </a:rPr>
              <a:t>Lecture 38</a:t>
            </a:r>
            <a:br>
              <a:rPr lang="en-US" sz="2500" b="1" kern="1200" dirty="0">
                <a:solidFill>
                  <a:schemeClr val="tx1"/>
                </a:solidFill>
                <a:latin typeface="+mj-lt"/>
                <a:ea typeface="+mj-ea"/>
                <a:cs typeface="+mj-cs"/>
              </a:rPr>
            </a:br>
            <a:r>
              <a:rPr lang="en-US" sz="4000" b="1" kern="1200" dirty="0">
                <a:solidFill>
                  <a:schemeClr val="tx1"/>
                </a:solidFill>
                <a:latin typeface="+mj-lt"/>
                <a:ea typeface="+mj-ea"/>
                <a:cs typeface="+mj-cs"/>
              </a:rPr>
              <a:t> </a:t>
            </a:r>
            <a:br>
              <a:rPr lang="en-US" sz="4000" b="1" kern="1200" dirty="0">
                <a:solidFill>
                  <a:schemeClr val="tx1"/>
                </a:solidFill>
                <a:latin typeface="+mj-lt"/>
                <a:ea typeface="+mj-ea"/>
                <a:cs typeface="+mj-cs"/>
              </a:rPr>
            </a:br>
            <a:r>
              <a:rPr lang="en-US" sz="4000" b="1" dirty="0"/>
              <a:t>Topic : </a:t>
            </a:r>
            <a:r>
              <a:rPr lang="en-US" altLang="en-US" sz="4000" dirty="0"/>
              <a:t>Dijkstra’s algorithm</a:t>
            </a:r>
            <a:endParaRPr lang="en-US" sz="4000" b="1" kern="1200" dirty="0">
              <a:solidFill>
                <a:schemeClr val="tx1"/>
              </a:solidFill>
              <a:latin typeface="+mj-lt"/>
              <a:ea typeface="+mj-ea"/>
              <a:cs typeface="+mj-cs"/>
            </a:endParaRPr>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1" y="5103261"/>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11"/>
            <a:ext cx="485578" cy="485579"/>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EE58243D-DCDF-4713-955B-FC2772B2B973}"/>
                  </a:ext>
                </a:extLst>
              </p14:cNvPr>
              <p14:cNvContentPartPr/>
              <p14:nvPr/>
            </p14:nvContentPartPr>
            <p14:xfrm>
              <a:off x="4839840" y="3000240"/>
              <a:ext cx="3947400" cy="125640"/>
            </p14:xfrm>
          </p:contentPart>
        </mc:Choice>
        <mc:Fallback xmlns="">
          <p:pic>
            <p:nvPicPr>
              <p:cNvPr id="3" name="Ink 2">
                <a:extLst>
                  <a:ext uri="{FF2B5EF4-FFF2-40B4-BE49-F238E27FC236}">
                    <a16:creationId xmlns:a16="http://schemas.microsoft.com/office/drawing/2014/main" id="{EE58243D-DCDF-4713-955B-FC2772B2B973}"/>
                  </a:ext>
                </a:extLst>
              </p:cNvPr>
              <p:cNvPicPr/>
              <p:nvPr/>
            </p:nvPicPr>
            <p:blipFill>
              <a:blip r:embed="rId3"/>
              <a:stretch>
                <a:fillRect/>
              </a:stretch>
            </p:blipFill>
            <p:spPr>
              <a:xfrm>
                <a:off x="4830480" y="2990880"/>
                <a:ext cx="3966120" cy="144360"/>
              </a:xfrm>
              <a:prstGeom prst="rect">
                <a:avLst/>
              </a:prstGeom>
            </p:spPr>
          </p:pic>
        </mc:Fallback>
      </mc:AlternateContent>
    </p:spTree>
    <p:extLst>
      <p:ext uri="{BB962C8B-B14F-4D97-AF65-F5344CB8AC3E}">
        <p14:creationId xmlns:p14="http://schemas.microsoft.com/office/powerpoint/2010/main" val="3145392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title"/>
          </p:nvPr>
        </p:nvSpPr>
        <p:spPr/>
        <p:txBody>
          <a:bodyPr/>
          <a:lstStyle/>
          <a:p>
            <a:pPr>
              <a:defRPr/>
            </a:pPr>
            <a:r>
              <a:rPr lang="en-US" altLang="en-US" dirty="0"/>
              <a:t>Shortest paths – Dijkstra’s algorithm</a:t>
            </a:r>
          </a:p>
        </p:txBody>
      </p:sp>
      <p:sp>
        <p:nvSpPr>
          <p:cNvPr id="434179" name="Rectangle 3"/>
          <p:cNvSpPr>
            <a:spLocks noGrp="1" noChangeArrowheads="1"/>
          </p:cNvSpPr>
          <p:nvPr>
            <p:ph type="body" idx="1"/>
          </p:nvPr>
        </p:nvSpPr>
        <p:spPr>
          <a:xfrm>
            <a:off x="812800" y="1295400"/>
            <a:ext cx="11074400" cy="5257800"/>
          </a:xfrm>
        </p:spPr>
        <p:txBody>
          <a:bodyPr/>
          <a:lstStyle/>
          <a:p>
            <a:pPr>
              <a:buFont typeface="Monotype Sorts" pitchFamily="2" charset="2"/>
              <a:buNone/>
              <a:defRPr/>
            </a:pPr>
            <a:r>
              <a:rPr lang="en-US" altLang="en-US" sz="2000" i="1" u="sng"/>
              <a:t>Single Source Shortest Paths Problem</a:t>
            </a:r>
            <a:r>
              <a:rPr lang="en-US" altLang="en-US" sz="2000"/>
              <a:t>: Given a weighted </a:t>
            </a:r>
          </a:p>
          <a:p>
            <a:pPr>
              <a:buFont typeface="Monotype Sorts" pitchFamily="2" charset="2"/>
              <a:buNone/>
              <a:defRPr/>
            </a:pPr>
            <a:r>
              <a:rPr lang="en-US" altLang="en-US" sz="2000"/>
              <a:t>connected (directed) graph G, find shortest paths from source vertex </a:t>
            </a:r>
            <a:r>
              <a:rPr lang="en-US" altLang="en-US" sz="2000" i="1"/>
              <a:t>s</a:t>
            </a:r>
            <a:endParaRPr lang="en-US" altLang="en-US" sz="2000"/>
          </a:p>
          <a:p>
            <a:pPr>
              <a:buFont typeface="Monotype Sorts" pitchFamily="2" charset="2"/>
              <a:buNone/>
              <a:defRPr/>
            </a:pPr>
            <a:r>
              <a:rPr lang="en-US" altLang="en-US" sz="2000"/>
              <a:t>to each of the other vertices</a:t>
            </a:r>
          </a:p>
          <a:p>
            <a:pPr>
              <a:defRPr/>
            </a:pPr>
            <a:endParaRPr lang="en-US" altLang="en-US" sz="2000"/>
          </a:p>
          <a:p>
            <a:pPr>
              <a:buFont typeface="Monotype Sorts" pitchFamily="2" charset="2"/>
              <a:buNone/>
              <a:defRPr/>
            </a:pPr>
            <a:r>
              <a:rPr lang="en-US" altLang="en-US" sz="2000" i="1" u="sng"/>
              <a:t>Dijkstra’s algorithm</a:t>
            </a:r>
            <a:r>
              <a:rPr lang="en-US" altLang="en-US" sz="2000"/>
              <a:t>: Similar to Prim’s MST algorithm, with </a:t>
            </a:r>
          </a:p>
          <a:p>
            <a:pPr>
              <a:buFont typeface="Monotype Sorts" pitchFamily="2" charset="2"/>
              <a:buNone/>
              <a:defRPr/>
            </a:pPr>
            <a:r>
              <a:rPr lang="en-US" altLang="en-US" sz="2000"/>
              <a:t>a different way of computing numerical labels: Among vertices</a:t>
            </a:r>
          </a:p>
          <a:p>
            <a:pPr>
              <a:buFont typeface="Monotype Sorts" pitchFamily="2" charset="2"/>
              <a:buNone/>
              <a:defRPr/>
            </a:pPr>
            <a:r>
              <a:rPr lang="en-US" altLang="en-US" sz="2000"/>
              <a:t>not already in the tree, it finds vertex </a:t>
            </a:r>
            <a:r>
              <a:rPr lang="en-US" altLang="en-US" sz="2000" i="1"/>
              <a:t>u</a:t>
            </a:r>
            <a:r>
              <a:rPr lang="en-US" altLang="en-US" sz="2000"/>
              <a:t> with the smallest </a:t>
            </a:r>
            <a:r>
              <a:rPr lang="en-US" altLang="en-US" sz="2000" u="sng"/>
              <a:t>sum</a:t>
            </a:r>
            <a:r>
              <a:rPr lang="en-US" altLang="en-US" sz="2000"/>
              <a:t> </a:t>
            </a:r>
          </a:p>
          <a:p>
            <a:pPr>
              <a:buFont typeface="Monotype Sorts" pitchFamily="2" charset="2"/>
              <a:buNone/>
              <a:defRPr/>
            </a:pPr>
            <a:r>
              <a:rPr lang="en-US" altLang="en-US" sz="2000" i="1"/>
              <a:t>                                        d</a:t>
            </a:r>
            <a:r>
              <a:rPr lang="en-US" altLang="en-US" sz="2000" i="1" baseline="-25000"/>
              <a:t>v</a:t>
            </a:r>
            <a:r>
              <a:rPr lang="en-US" altLang="en-US" sz="2000"/>
              <a:t> +  </a:t>
            </a:r>
            <a:r>
              <a:rPr lang="en-US" altLang="en-US" sz="2000" i="1"/>
              <a:t>w</a:t>
            </a:r>
            <a:r>
              <a:rPr lang="en-US" altLang="en-US" sz="2000"/>
              <a:t>(</a:t>
            </a:r>
            <a:r>
              <a:rPr lang="en-US" altLang="en-US" sz="2000" i="1"/>
              <a:t>v</a:t>
            </a:r>
            <a:r>
              <a:rPr lang="en-US" altLang="en-US" sz="2000"/>
              <a:t>,</a:t>
            </a:r>
            <a:r>
              <a:rPr lang="en-US" altLang="en-US" sz="2000" i="1"/>
              <a:t>u</a:t>
            </a:r>
            <a:r>
              <a:rPr lang="en-US" altLang="en-US" sz="2000"/>
              <a:t>)</a:t>
            </a:r>
          </a:p>
          <a:p>
            <a:pPr>
              <a:buFont typeface="Monotype Sorts" pitchFamily="2" charset="2"/>
              <a:buNone/>
              <a:defRPr/>
            </a:pPr>
            <a:r>
              <a:rPr lang="en-US" altLang="en-US" sz="2000"/>
              <a:t>where </a:t>
            </a:r>
          </a:p>
          <a:p>
            <a:pPr>
              <a:buFont typeface="Monotype Sorts" pitchFamily="2" charset="2"/>
              <a:buNone/>
              <a:defRPr/>
            </a:pPr>
            <a:r>
              <a:rPr lang="en-US" altLang="en-US" sz="2000" i="1"/>
              <a:t>	 v</a:t>
            </a:r>
            <a:r>
              <a:rPr lang="en-US" altLang="en-US" sz="2000"/>
              <a:t>  is a vertex for which shortest path has been already found</a:t>
            </a:r>
            <a:br>
              <a:rPr lang="en-US" altLang="en-US" sz="2000"/>
            </a:br>
            <a:r>
              <a:rPr lang="en-US" altLang="en-US" sz="2000"/>
              <a:t>     </a:t>
            </a:r>
            <a:r>
              <a:rPr kumimoji="0" lang="en-US" altLang="en-US" sz="2000"/>
              <a:t>on preceding iterations </a:t>
            </a:r>
            <a:r>
              <a:rPr lang="en-US" altLang="en-US" sz="2000"/>
              <a:t>(such vertices form a tree rooted at </a:t>
            </a:r>
            <a:r>
              <a:rPr lang="en-US" altLang="en-US" sz="2000" i="1"/>
              <a:t>s</a:t>
            </a:r>
            <a:r>
              <a:rPr lang="en-US" altLang="en-US" sz="2000"/>
              <a:t>)</a:t>
            </a:r>
          </a:p>
          <a:p>
            <a:pPr>
              <a:buFont typeface="Monotype Sorts" pitchFamily="2" charset="2"/>
              <a:buNone/>
              <a:defRPr/>
            </a:pPr>
            <a:r>
              <a:rPr lang="en-US" altLang="en-US" sz="2000"/>
              <a:t>	 </a:t>
            </a:r>
            <a:r>
              <a:rPr lang="en-US" altLang="en-US" sz="2000" i="1"/>
              <a:t>d</a:t>
            </a:r>
            <a:r>
              <a:rPr lang="en-US" altLang="en-US" sz="2000" i="1" baseline="-25000"/>
              <a:t>v</a:t>
            </a:r>
            <a:r>
              <a:rPr kumimoji="0" lang="en-US" altLang="en-US" sz="2000" b="0">
                <a:effectLst/>
              </a:rPr>
              <a:t> </a:t>
            </a:r>
            <a:r>
              <a:rPr kumimoji="0" lang="en-US" altLang="en-US" sz="2000"/>
              <a:t>is the length of the shortest path from source </a:t>
            </a:r>
            <a:r>
              <a:rPr kumimoji="0" lang="en-US" altLang="en-US" sz="2000" i="1"/>
              <a:t>s</a:t>
            </a:r>
            <a:r>
              <a:rPr kumimoji="0" lang="en-US" altLang="en-US" sz="2000"/>
              <a:t> to </a:t>
            </a:r>
            <a:r>
              <a:rPr kumimoji="0" lang="en-US" altLang="en-US" sz="2000" i="1"/>
              <a:t>v</a:t>
            </a:r>
            <a:br>
              <a:rPr kumimoji="0" lang="en-US" altLang="en-US" sz="2000" i="1"/>
            </a:br>
            <a:r>
              <a:rPr kumimoji="0" lang="en-US" altLang="en-US" sz="2000" i="1"/>
              <a:t> </a:t>
            </a:r>
            <a:r>
              <a:rPr lang="en-US" altLang="en-US" sz="2000" i="1"/>
              <a:t>w</a:t>
            </a:r>
            <a:r>
              <a:rPr lang="en-US" altLang="en-US" sz="2000"/>
              <a:t>(</a:t>
            </a:r>
            <a:r>
              <a:rPr lang="en-US" altLang="en-US" sz="2000" i="1"/>
              <a:t>v</a:t>
            </a:r>
            <a:r>
              <a:rPr lang="en-US" altLang="en-US" sz="2000"/>
              <a:t>,</a:t>
            </a:r>
            <a:r>
              <a:rPr lang="en-US" altLang="en-US" sz="2000" i="1"/>
              <a:t>u</a:t>
            </a:r>
            <a:r>
              <a:rPr lang="en-US" altLang="en-US" sz="2000"/>
              <a:t>) is the length (weight) of edge from </a:t>
            </a:r>
            <a:r>
              <a:rPr lang="en-US" altLang="en-US" sz="2000" i="1"/>
              <a:t>v</a:t>
            </a:r>
            <a:r>
              <a:rPr lang="en-US" altLang="en-US" sz="2000"/>
              <a:t> to </a:t>
            </a:r>
            <a:r>
              <a:rPr lang="en-US" altLang="en-US" sz="2000" i="1"/>
              <a:t>u</a:t>
            </a:r>
            <a:endParaRPr kumimoji="0" lang="en-US" altLang="en-US" sz="2000" i="1"/>
          </a:p>
          <a:p>
            <a:pPr>
              <a:buFont typeface="Monotype Sorts" pitchFamily="2" charset="2"/>
              <a:buNone/>
              <a:defRPr/>
            </a:pPr>
            <a:endParaRPr lang="en-US" altLang="en-US" sz="2000"/>
          </a:p>
        </p:txBody>
      </p:sp>
      <p:sp>
        <p:nvSpPr>
          <p:cNvPr id="2" name="Footer Placeholder 1"/>
          <p:cNvSpPr>
            <a:spLocks noGrp="1"/>
          </p:cNvSpPr>
          <p:nvPr>
            <p:ph type="ftr" sz="quarter" idx="11"/>
          </p:nvPr>
        </p:nvSpPr>
        <p:spPr/>
        <p:txBody>
          <a:bodyPr/>
          <a:lstStyle/>
          <a:p>
            <a:r>
              <a:rPr lang="en-IN"/>
              <a:t>Department of Computer science and Engineering         CSB4201 - DESIGN AND ANALYSIS AND ALGORITHMS                   </a:t>
            </a:r>
          </a:p>
        </p:txBody>
      </p:sp>
      <p:sp>
        <p:nvSpPr>
          <p:cNvPr id="3" name="Slide Number Placeholder 2"/>
          <p:cNvSpPr>
            <a:spLocks noGrp="1"/>
          </p:cNvSpPr>
          <p:nvPr>
            <p:ph type="sldNum" sz="quarter" idx="12"/>
          </p:nvPr>
        </p:nvSpPr>
        <p:spPr/>
        <p:txBody>
          <a:bodyPr/>
          <a:lstStyle/>
          <a:p>
            <a:fld id="{8BA4E876-1E2A-41C4-BFA0-7D60E841BEBF}" type="slidenum">
              <a:rPr lang="en-IN" smtClean="0"/>
              <a:t>25</a:t>
            </a:fld>
            <a:endParaRPr lang="en-IN"/>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D039D1F8-BE33-454F-A245-7A12A8D2C9FF}"/>
                  </a:ext>
                </a:extLst>
              </p14:cNvPr>
              <p14:cNvContentPartPr/>
              <p14:nvPr/>
            </p14:nvContentPartPr>
            <p14:xfrm>
              <a:off x="2491560" y="1410840"/>
              <a:ext cx="9697680" cy="4661640"/>
            </p14:xfrm>
          </p:contentPart>
        </mc:Choice>
        <mc:Fallback xmlns="">
          <p:pic>
            <p:nvPicPr>
              <p:cNvPr id="4" name="Ink 3">
                <a:extLst>
                  <a:ext uri="{FF2B5EF4-FFF2-40B4-BE49-F238E27FC236}">
                    <a16:creationId xmlns:a16="http://schemas.microsoft.com/office/drawing/2014/main" id="{D039D1F8-BE33-454F-A245-7A12A8D2C9FF}"/>
                  </a:ext>
                </a:extLst>
              </p:cNvPr>
              <p:cNvPicPr/>
              <p:nvPr/>
            </p:nvPicPr>
            <p:blipFill>
              <a:blip r:embed="rId4"/>
              <a:stretch>
                <a:fillRect/>
              </a:stretch>
            </p:blipFill>
            <p:spPr>
              <a:xfrm>
                <a:off x="2482200" y="1401480"/>
                <a:ext cx="9716400" cy="4680360"/>
              </a:xfrm>
              <a:prstGeom prst="rect">
                <a:avLst/>
              </a:prstGeom>
            </p:spPr>
          </p:pic>
        </mc:Fallback>
      </mc:AlternateContent>
    </p:spTree>
    <p:extLst>
      <p:ext uri="{BB962C8B-B14F-4D97-AF65-F5344CB8AC3E}">
        <p14:creationId xmlns:p14="http://schemas.microsoft.com/office/powerpoint/2010/main" val="4065062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F508D-CFF9-430A-B33E-79AD0406C37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8FDF91F-92DE-4FB9-97CE-3F173EC4F115}"/>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B6645507-0FC9-47D7-BE1A-4883CCD87001}"/>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5" name="Slide Number Placeholder 4">
            <a:extLst>
              <a:ext uri="{FF2B5EF4-FFF2-40B4-BE49-F238E27FC236}">
                <a16:creationId xmlns:a16="http://schemas.microsoft.com/office/drawing/2014/main" id="{D444B966-14B7-4DCB-BA47-6ADF0DA471AA}"/>
              </a:ext>
            </a:extLst>
          </p:cNvPr>
          <p:cNvSpPr>
            <a:spLocks noGrp="1"/>
          </p:cNvSpPr>
          <p:nvPr>
            <p:ph type="sldNum" sz="quarter" idx="12"/>
          </p:nvPr>
        </p:nvSpPr>
        <p:spPr/>
        <p:txBody>
          <a:bodyPr/>
          <a:lstStyle/>
          <a:p>
            <a:fld id="{8BA4E876-1E2A-41C4-BFA0-7D60E841BEBF}" type="slidenum">
              <a:rPr lang="en-IN" smtClean="0"/>
              <a:t>26</a:t>
            </a:fld>
            <a:endParaRPr lang="en-IN"/>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8F5A9190-C8FE-4D5E-9A2E-0CA136A713E8}"/>
                  </a:ext>
                </a:extLst>
              </p14:cNvPr>
              <p14:cNvContentPartPr/>
              <p14:nvPr/>
            </p14:nvContentPartPr>
            <p14:xfrm>
              <a:off x="1178640" y="124920"/>
              <a:ext cx="9207000" cy="4920840"/>
            </p14:xfrm>
          </p:contentPart>
        </mc:Choice>
        <mc:Fallback xmlns="">
          <p:pic>
            <p:nvPicPr>
              <p:cNvPr id="6" name="Ink 5">
                <a:extLst>
                  <a:ext uri="{FF2B5EF4-FFF2-40B4-BE49-F238E27FC236}">
                    <a16:creationId xmlns:a16="http://schemas.microsoft.com/office/drawing/2014/main" id="{8F5A9190-C8FE-4D5E-9A2E-0CA136A713E8}"/>
                  </a:ext>
                </a:extLst>
              </p:cNvPr>
              <p:cNvPicPr/>
              <p:nvPr/>
            </p:nvPicPr>
            <p:blipFill>
              <a:blip r:embed="rId3"/>
              <a:stretch>
                <a:fillRect/>
              </a:stretch>
            </p:blipFill>
            <p:spPr>
              <a:xfrm>
                <a:off x="1169280" y="115560"/>
                <a:ext cx="9225720" cy="4939560"/>
              </a:xfrm>
              <a:prstGeom prst="rect">
                <a:avLst/>
              </a:prstGeom>
            </p:spPr>
          </p:pic>
        </mc:Fallback>
      </mc:AlternateContent>
    </p:spTree>
    <p:extLst>
      <p:ext uri="{BB962C8B-B14F-4D97-AF65-F5344CB8AC3E}">
        <p14:creationId xmlns:p14="http://schemas.microsoft.com/office/powerpoint/2010/main" val="26558065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63003-36C0-41BD-AEEC-6F8AD9E4F8C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6B9C481-E291-4D76-8D83-02F0B7ADC724}"/>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F37834BA-7404-4DB6-9F83-4FE51098F0F9}"/>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5" name="Slide Number Placeholder 4">
            <a:extLst>
              <a:ext uri="{FF2B5EF4-FFF2-40B4-BE49-F238E27FC236}">
                <a16:creationId xmlns:a16="http://schemas.microsoft.com/office/drawing/2014/main" id="{831F238E-020D-420E-AE82-A2B1F00AD089}"/>
              </a:ext>
            </a:extLst>
          </p:cNvPr>
          <p:cNvSpPr>
            <a:spLocks noGrp="1"/>
          </p:cNvSpPr>
          <p:nvPr>
            <p:ph type="sldNum" sz="quarter" idx="12"/>
          </p:nvPr>
        </p:nvSpPr>
        <p:spPr/>
        <p:txBody>
          <a:bodyPr/>
          <a:lstStyle/>
          <a:p>
            <a:fld id="{8BA4E876-1E2A-41C4-BFA0-7D60E841BEBF}" type="slidenum">
              <a:rPr lang="en-IN" smtClean="0"/>
              <a:t>27</a:t>
            </a:fld>
            <a:endParaRPr lang="en-IN"/>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E1381A19-B38B-48E1-AFF8-407577A2D6ED}"/>
                  </a:ext>
                </a:extLst>
              </p14:cNvPr>
              <p14:cNvContentPartPr/>
              <p14:nvPr/>
            </p14:nvContentPartPr>
            <p14:xfrm>
              <a:off x="2571840" y="919800"/>
              <a:ext cx="5572440" cy="4268880"/>
            </p14:xfrm>
          </p:contentPart>
        </mc:Choice>
        <mc:Fallback xmlns="">
          <p:pic>
            <p:nvPicPr>
              <p:cNvPr id="6" name="Ink 5">
                <a:extLst>
                  <a:ext uri="{FF2B5EF4-FFF2-40B4-BE49-F238E27FC236}">
                    <a16:creationId xmlns:a16="http://schemas.microsoft.com/office/drawing/2014/main" id="{E1381A19-B38B-48E1-AFF8-407577A2D6ED}"/>
                  </a:ext>
                </a:extLst>
              </p:cNvPr>
              <p:cNvPicPr/>
              <p:nvPr/>
            </p:nvPicPr>
            <p:blipFill>
              <a:blip r:embed="rId3"/>
              <a:stretch>
                <a:fillRect/>
              </a:stretch>
            </p:blipFill>
            <p:spPr>
              <a:xfrm>
                <a:off x="2562480" y="910440"/>
                <a:ext cx="5591160" cy="4287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22441530-4DEF-4218-8D1D-DAFBBE85562B}"/>
                  </a:ext>
                </a:extLst>
              </p14:cNvPr>
              <p14:cNvContentPartPr/>
              <p14:nvPr/>
            </p14:nvContentPartPr>
            <p14:xfrm>
              <a:off x="18000" y="258840"/>
              <a:ext cx="11751840" cy="5617080"/>
            </p14:xfrm>
          </p:contentPart>
        </mc:Choice>
        <mc:Fallback xmlns="">
          <p:pic>
            <p:nvPicPr>
              <p:cNvPr id="7" name="Ink 6">
                <a:extLst>
                  <a:ext uri="{FF2B5EF4-FFF2-40B4-BE49-F238E27FC236}">
                    <a16:creationId xmlns:a16="http://schemas.microsoft.com/office/drawing/2014/main" id="{22441530-4DEF-4218-8D1D-DAFBBE85562B}"/>
                  </a:ext>
                </a:extLst>
              </p:cNvPr>
              <p:cNvPicPr/>
              <p:nvPr/>
            </p:nvPicPr>
            <p:blipFill>
              <a:blip r:embed="rId5"/>
              <a:stretch>
                <a:fillRect/>
              </a:stretch>
            </p:blipFill>
            <p:spPr>
              <a:xfrm>
                <a:off x="8640" y="249480"/>
                <a:ext cx="11770560" cy="5635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71C3B25C-9FE1-4144-8358-02F294A49B50}"/>
                  </a:ext>
                </a:extLst>
              </p14:cNvPr>
              <p14:cNvContentPartPr/>
              <p14:nvPr/>
            </p14:nvContentPartPr>
            <p14:xfrm>
              <a:off x="2437920" y="0"/>
              <a:ext cx="6715440" cy="6215400"/>
            </p14:xfrm>
          </p:contentPart>
        </mc:Choice>
        <mc:Fallback xmlns="">
          <p:pic>
            <p:nvPicPr>
              <p:cNvPr id="8" name="Ink 7">
                <a:extLst>
                  <a:ext uri="{FF2B5EF4-FFF2-40B4-BE49-F238E27FC236}">
                    <a16:creationId xmlns:a16="http://schemas.microsoft.com/office/drawing/2014/main" id="{71C3B25C-9FE1-4144-8358-02F294A49B50}"/>
                  </a:ext>
                </a:extLst>
              </p:cNvPr>
              <p:cNvPicPr/>
              <p:nvPr/>
            </p:nvPicPr>
            <p:blipFill>
              <a:blip r:embed="rId7"/>
              <a:stretch>
                <a:fillRect/>
              </a:stretch>
            </p:blipFill>
            <p:spPr>
              <a:xfrm>
                <a:off x="2428560" y="-9360"/>
                <a:ext cx="6734160" cy="6234120"/>
              </a:xfrm>
              <a:prstGeom prst="rect">
                <a:avLst/>
              </a:prstGeom>
            </p:spPr>
          </p:pic>
        </mc:Fallback>
      </mc:AlternateContent>
    </p:spTree>
    <p:extLst>
      <p:ext uri="{BB962C8B-B14F-4D97-AF65-F5344CB8AC3E}">
        <p14:creationId xmlns:p14="http://schemas.microsoft.com/office/powerpoint/2010/main" val="3458935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767B0-426A-424C-994F-7CD24B08EFE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6FEF071-B96A-4BD8-96CD-7A053F8FDF5D}"/>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23E644E0-6F32-4079-97EB-22B8C25416B0}"/>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5" name="Slide Number Placeholder 4">
            <a:extLst>
              <a:ext uri="{FF2B5EF4-FFF2-40B4-BE49-F238E27FC236}">
                <a16:creationId xmlns:a16="http://schemas.microsoft.com/office/drawing/2014/main" id="{45536318-16A9-4356-B77A-C9E3D90287DA}"/>
              </a:ext>
            </a:extLst>
          </p:cNvPr>
          <p:cNvSpPr>
            <a:spLocks noGrp="1"/>
          </p:cNvSpPr>
          <p:nvPr>
            <p:ph type="sldNum" sz="quarter" idx="12"/>
          </p:nvPr>
        </p:nvSpPr>
        <p:spPr/>
        <p:txBody>
          <a:bodyPr/>
          <a:lstStyle/>
          <a:p>
            <a:fld id="{8BA4E876-1E2A-41C4-BFA0-7D60E841BEBF}" type="slidenum">
              <a:rPr lang="en-IN" smtClean="0"/>
              <a:t>28</a:t>
            </a:fld>
            <a:endParaRPr lang="en-IN"/>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E97F3A7-79F5-49B3-8F39-65F670F7A9ED}"/>
                  </a:ext>
                </a:extLst>
              </p14:cNvPr>
              <p14:cNvContentPartPr/>
              <p14:nvPr/>
            </p14:nvContentPartPr>
            <p14:xfrm>
              <a:off x="1964520" y="276840"/>
              <a:ext cx="8903160" cy="5384880"/>
            </p14:xfrm>
          </p:contentPart>
        </mc:Choice>
        <mc:Fallback xmlns="">
          <p:pic>
            <p:nvPicPr>
              <p:cNvPr id="6" name="Ink 5">
                <a:extLst>
                  <a:ext uri="{FF2B5EF4-FFF2-40B4-BE49-F238E27FC236}">
                    <a16:creationId xmlns:a16="http://schemas.microsoft.com/office/drawing/2014/main" id="{AE97F3A7-79F5-49B3-8F39-65F670F7A9ED}"/>
                  </a:ext>
                </a:extLst>
              </p:cNvPr>
              <p:cNvPicPr/>
              <p:nvPr/>
            </p:nvPicPr>
            <p:blipFill>
              <a:blip r:embed="rId3"/>
              <a:stretch>
                <a:fillRect/>
              </a:stretch>
            </p:blipFill>
            <p:spPr>
              <a:xfrm>
                <a:off x="1955160" y="267480"/>
                <a:ext cx="8921880" cy="5403600"/>
              </a:xfrm>
              <a:prstGeom prst="rect">
                <a:avLst/>
              </a:prstGeom>
            </p:spPr>
          </p:pic>
        </mc:Fallback>
      </mc:AlternateContent>
    </p:spTree>
    <p:extLst>
      <p:ext uri="{BB962C8B-B14F-4D97-AF65-F5344CB8AC3E}">
        <p14:creationId xmlns:p14="http://schemas.microsoft.com/office/powerpoint/2010/main" val="3284275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type="title"/>
          </p:nvPr>
        </p:nvSpPr>
        <p:spPr/>
        <p:txBody>
          <a:bodyPr>
            <a:normAutofit fontScale="90000"/>
          </a:bodyPr>
          <a:lstStyle/>
          <a:p>
            <a:pPr>
              <a:defRPr/>
            </a:pPr>
            <a:r>
              <a:rPr lang="en-US" altLang="en-US"/>
              <a:t>Example</a:t>
            </a:r>
          </a:p>
        </p:txBody>
      </p:sp>
      <p:sp>
        <p:nvSpPr>
          <p:cNvPr id="443395" name="Rectangle 3"/>
          <p:cNvSpPr>
            <a:spLocks noGrp="1" noChangeArrowheads="1"/>
          </p:cNvSpPr>
          <p:nvPr>
            <p:ph type="body" sz="half" idx="1"/>
          </p:nvPr>
        </p:nvSpPr>
        <p:spPr/>
        <p:txBody>
          <a:bodyPr/>
          <a:lstStyle/>
          <a:p>
            <a:pPr>
              <a:buFont typeface="Monotype Sorts" pitchFamily="2" charset="2"/>
              <a:buNone/>
              <a:defRPr/>
            </a:pPr>
            <a:r>
              <a:rPr lang="en-US" altLang="en-US" sz="2000"/>
              <a:t> </a:t>
            </a:r>
          </a:p>
        </p:txBody>
      </p:sp>
      <p:sp>
        <p:nvSpPr>
          <p:cNvPr id="17412" name="AutoShape 4"/>
          <p:cNvSpPr>
            <a:spLocks noChangeAspect="1" noChangeArrowheads="1" noTextEdit="1"/>
          </p:cNvSpPr>
          <p:nvPr/>
        </p:nvSpPr>
        <p:spPr bwMode="auto">
          <a:xfrm>
            <a:off x="4165603" y="4"/>
            <a:ext cx="3401484"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7413" name="Freeform 5"/>
          <p:cNvSpPr>
            <a:spLocks/>
          </p:cNvSpPr>
          <p:nvPr/>
        </p:nvSpPr>
        <p:spPr bwMode="auto">
          <a:xfrm>
            <a:off x="4186767" y="633413"/>
            <a:ext cx="304800" cy="228600"/>
          </a:xfrm>
          <a:custGeom>
            <a:avLst/>
            <a:gdLst>
              <a:gd name="T0" fmla="*/ 228600 w 144"/>
              <a:gd name="T1" fmla="*/ 115888 h 144"/>
              <a:gd name="T2" fmla="*/ 222250 w 144"/>
              <a:gd name="T3" fmla="*/ 79375 h 144"/>
              <a:gd name="T4" fmla="*/ 206375 w 144"/>
              <a:gd name="T5" fmla="*/ 49213 h 144"/>
              <a:gd name="T6" fmla="*/ 182563 w 144"/>
              <a:gd name="T7" fmla="*/ 22225 h 144"/>
              <a:gd name="T8" fmla="*/ 149225 w 144"/>
              <a:gd name="T9" fmla="*/ 6350 h 144"/>
              <a:gd name="T10" fmla="*/ 115888 w 144"/>
              <a:gd name="T11" fmla="*/ 0 h 144"/>
              <a:gd name="T12" fmla="*/ 79375 w 144"/>
              <a:gd name="T13" fmla="*/ 6350 h 144"/>
              <a:gd name="T14" fmla="*/ 47625 w 144"/>
              <a:gd name="T15" fmla="*/ 22225 h 144"/>
              <a:gd name="T16" fmla="*/ 20638 w 144"/>
              <a:gd name="T17" fmla="*/ 49213 h 144"/>
              <a:gd name="T18" fmla="*/ 4763 w 144"/>
              <a:gd name="T19" fmla="*/ 79375 h 144"/>
              <a:gd name="T20" fmla="*/ 0 w 144"/>
              <a:gd name="T21" fmla="*/ 115888 h 144"/>
              <a:gd name="T22" fmla="*/ 4763 w 144"/>
              <a:gd name="T23" fmla="*/ 149225 h 144"/>
              <a:gd name="T24" fmla="*/ 20638 w 144"/>
              <a:gd name="T25" fmla="*/ 182563 h 144"/>
              <a:gd name="T26" fmla="*/ 47625 w 144"/>
              <a:gd name="T27" fmla="*/ 207963 h 144"/>
              <a:gd name="T28" fmla="*/ 79375 w 144"/>
              <a:gd name="T29" fmla="*/ 222250 h 144"/>
              <a:gd name="T30" fmla="*/ 115888 w 144"/>
              <a:gd name="T31" fmla="*/ 228600 h 144"/>
              <a:gd name="T32" fmla="*/ 149225 w 144"/>
              <a:gd name="T33" fmla="*/ 222250 h 144"/>
              <a:gd name="T34" fmla="*/ 182563 w 144"/>
              <a:gd name="T35" fmla="*/ 207963 h 144"/>
              <a:gd name="T36" fmla="*/ 206375 w 144"/>
              <a:gd name="T37" fmla="*/ 182563 h 144"/>
              <a:gd name="T38" fmla="*/ 222250 w 144"/>
              <a:gd name="T39" fmla="*/ 149225 h 144"/>
              <a:gd name="T40" fmla="*/ 228600 w 144"/>
              <a:gd name="T41" fmla="*/ 115888 h 1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44" h="144">
                <a:moveTo>
                  <a:pt x="144" y="73"/>
                </a:moveTo>
                <a:lnTo>
                  <a:pt x="140" y="50"/>
                </a:lnTo>
                <a:lnTo>
                  <a:pt x="130" y="31"/>
                </a:lnTo>
                <a:lnTo>
                  <a:pt x="115" y="14"/>
                </a:lnTo>
                <a:lnTo>
                  <a:pt x="94" y="4"/>
                </a:lnTo>
                <a:lnTo>
                  <a:pt x="73" y="0"/>
                </a:lnTo>
                <a:lnTo>
                  <a:pt x="50" y="4"/>
                </a:lnTo>
                <a:lnTo>
                  <a:pt x="30" y="14"/>
                </a:lnTo>
                <a:lnTo>
                  <a:pt x="13" y="31"/>
                </a:lnTo>
                <a:lnTo>
                  <a:pt x="3" y="50"/>
                </a:lnTo>
                <a:lnTo>
                  <a:pt x="0" y="73"/>
                </a:lnTo>
                <a:lnTo>
                  <a:pt x="3" y="94"/>
                </a:lnTo>
                <a:lnTo>
                  <a:pt x="13" y="115"/>
                </a:lnTo>
                <a:lnTo>
                  <a:pt x="30" y="131"/>
                </a:lnTo>
                <a:lnTo>
                  <a:pt x="50" y="140"/>
                </a:lnTo>
                <a:lnTo>
                  <a:pt x="73" y="144"/>
                </a:lnTo>
                <a:lnTo>
                  <a:pt x="94" y="140"/>
                </a:lnTo>
                <a:lnTo>
                  <a:pt x="115" y="131"/>
                </a:lnTo>
                <a:lnTo>
                  <a:pt x="130" y="115"/>
                </a:lnTo>
                <a:lnTo>
                  <a:pt x="140" y="94"/>
                </a:lnTo>
                <a:lnTo>
                  <a:pt x="144" y="73"/>
                </a:lnTo>
                <a:close/>
              </a:path>
            </a:pathLst>
          </a:custGeom>
          <a:solidFill>
            <a:srgbClr val="FFFFFF"/>
          </a:solidFill>
          <a:ln w="3175">
            <a:solidFill>
              <a:srgbClr val="000000"/>
            </a:solidFill>
            <a:prstDash val="solid"/>
            <a:round/>
            <a:headEnd/>
            <a:tailEnd/>
          </a:ln>
        </p:spPr>
        <p:txBody>
          <a:bodyPr/>
          <a:lstStyle/>
          <a:p>
            <a:endParaRPr lang="en-IN"/>
          </a:p>
        </p:txBody>
      </p:sp>
      <p:sp>
        <p:nvSpPr>
          <p:cNvPr id="17414" name="Freeform 6"/>
          <p:cNvSpPr>
            <a:spLocks/>
          </p:cNvSpPr>
          <p:nvPr/>
        </p:nvSpPr>
        <p:spPr bwMode="auto">
          <a:xfrm>
            <a:off x="4953000" y="100013"/>
            <a:ext cx="304800" cy="228600"/>
          </a:xfrm>
          <a:custGeom>
            <a:avLst/>
            <a:gdLst>
              <a:gd name="T0" fmla="*/ 228600 w 144"/>
              <a:gd name="T1" fmla="*/ 115888 h 144"/>
              <a:gd name="T2" fmla="*/ 223838 w 144"/>
              <a:gd name="T3" fmla="*/ 79375 h 144"/>
              <a:gd name="T4" fmla="*/ 207963 w 144"/>
              <a:gd name="T5" fmla="*/ 46038 h 144"/>
              <a:gd name="T6" fmla="*/ 180975 w 144"/>
              <a:gd name="T7" fmla="*/ 22225 h 144"/>
              <a:gd name="T8" fmla="*/ 150813 w 144"/>
              <a:gd name="T9" fmla="*/ 6350 h 144"/>
              <a:gd name="T10" fmla="*/ 114300 w 144"/>
              <a:gd name="T11" fmla="*/ 0 h 144"/>
              <a:gd name="T12" fmla="*/ 79375 w 144"/>
              <a:gd name="T13" fmla="*/ 6350 h 144"/>
              <a:gd name="T14" fmla="*/ 46038 w 144"/>
              <a:gd name="T15" fmla="*/ 22225 h 144"/>
              <a:gd name="T16" fmla="*/ 22225 w 144"/>
              <a:gd name="T17" fmla="*/ 46038 h 144"/>
              <a:gd name="T18" fmla="*/ 6350 w 144"/>
              <a:gd name="T19" fmla="*/ 79375 h 144"/>
              <a:gd name="T20" fmla="*/ 0 w 144"/>
              <a:gd name="T21" fmla="*/ 115888 h 144"/>
              <a:gd name="T22" fmla="*/ 6350 w 144"/>
              <a:gd name="T23" fmla="*/ 149225 h 144"/>
              <a:gd name="T24" fmla="*/ 22225 w 144"/>
              <a:gd name="T25" fmla="*/ 184150 h 144"/>
              <a:gd name="T26" fmla="*/ 46038 w 144"/>
              <a:gd name="T27" fmla="*/ 207963 h 144"/>
              <a:gd name="T28" fmla="*/ 79375 w 144"/>
              <a:gd name="T29" fmla="*/ 222250 h 144"/>
              <a:gd name="T30" fmla="*/ 114300 w 144"/>
              <a:gd name="T31" fmla="*/ 228600 h 144"/>
              <a:gd name="T32" fmla="*/ 150813 w 144"/>
              <a:gd name="T33" fmla="*/ 222250 h 144"/>
              <a:gd name="T34" fmla="*/ 180975 w 144"/>
              <a:gd name="T35" fmla="*/ 207963 h 144"/>
              <a:gd name="T36" fmla="*/ 207963 w 144"/>
              <a:gd name="T37" fmla="*/ 184150 h 144"/>
              <a:gd name="T38" fmla="*/ 223838 w 144"/>
              <a:gd name="T39" fmla="*/ 149225 h 144"/>
              <a:gd name="T40" fmla="*/ 228600 w 144"/>
              <a:gd name="T41" fmla="*/ 115888 h 1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44" h="144">
                <a:moveTo>
                  <a:pt x="144" y="73"/>
                </a:moveTo>
                <a:lnTo>
                  <a:pt x="141" y="50"/>
                </a:lnTo>
                <a:lnTo>
                  <a:pt x="131" y="29"/>
                </a:lnTo>
                <a:lnTo>
                  <a:pt x="114" y="14"/>
                </a:lnTo>
                <a:lnTo>
                  <a:pt x="95" y="4"/>
                </a:lnTo>
                <a:lnTo>
                  <a:pt x="72" y="0"/>
                </a:lnTo>
                <a:lnTo>
                  <a:pt x="50" y="4"/>
                </a:lnTo>
                <a:lnTo>
                  <a:pt x="29" y="14"/>
                </a:lnTo>
                <a:lnTo>
                  <a:pt x="14" y="29"/>
                </a:lnTo>
                <a:lnTo>
                  <a:pt x="4" y="50"/>
                </a:lnTo>
                <a:lnTo>
                  <a:pt x="0" y="73"/>
                </a:lnTo>
                <a:lnTo>
                  <a:pt x="4" y="94"/>
                </a:lnTo>
                <a:lnTo>
                  <a:pt x="14" y="116"/>
                </a:lnTo>
                <a:lnTo>
                  <a:pt x="29" y="131"/>
                </a:lnTo>
                <a:lnTo>
                  <a:pt x="50" y="140"/>
                </a:lnTo>
                <a:lnTo>
                  <a:pt x="72" y="144"/>
                </a:lnTo>
                <a:lnTo>
                  <a:pt x="95" y="140"/>
                </a:lnTo>
                <a:lnTo>
                  <a:pt x="114" y="131"/>
                </a:lnTo>
                <a:lnTo>
                  <a:pt x="131" y="116"/>
                </a:lnTo>
                <a:lnTo>
                  <a:pt x="141" y="94"/>
                </a:lnTo>
                <a:lnTo>
                  <a:pt x="144" y="73"/>
                </a:lnTo>
                <a:close/>
              </a:path>
            </a:pathLst>
          </a:custGeom>
          <a:solidFill>
            <a:srgbClr val="FFFFFF"/>
          </a:solidFill>
          <a:ln w="3175">
            <a:solidFill>
              <a:srgbClr val="000000"/>
            </a:solidFill>
            <a:prstDash val="solid"/>
            <a:round/>
            <a:headEnd/>
            <a:tailEnd/>
          </a:ln>
        </p:spPr>
        <p:txBody>
          <a:bodyPr/>
          <a:lstStyle/>
          <a:p>
            <a:endParaRPr lang="en-IN"/>
          </a:p>
        </p:txBody>
      </p:sp>
      <p:sp>
        <p:nvSpPr>
          <p:cNvPr id="17415" name="Rectangle 7"/>
          <p:cNvSpPr>
            <a:spLocks noChangeArrowheads="1"/>
          </p:cNvSpPr>
          <p:nvPr/>
        </p:nvSpPr>
        <p:spPr bwMode="auto">
          <a:xfrm>
            <a:off x="5791200" y="685801"/>
            <a:ext cx="1016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400">
                <a:solidFill>
                  <a:srgbClr val="000000"/>
                </a:solidFill>
                <a:latin typeface="Arial" charset="0"/>
              </a:rPr>
              <a:t>d</a:t>
            </a:r>
            <a:endParaRPr lang="en-US" altLang="en-US" sz="1400"/>
          </a:p>
        </p:txBody>
      </p:sp>
      <p:sp>
        <p:nvSpPr>
          <p:cNvPr id="17416" name="Line 8"/>
          <p:cNvSpPr>
            <a:spLocks noChangeShapeType="1"/>
          </p:cNvSpPr>
          <p:nvPr/>
        </p:nvSpPr>
        <p:spPr bwMode="auto">
          <a:xfrm>
            <a:off x="5226051" y="285750"/>
            <a:ext cx="586316" cy="363538"/>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417" name="Freeform 9"/>
          <p:cNvSpPr>
            <a:spLocks/>
          </p:cNvSpPr>
          <p:nvPr/>
        </p:nvSpPr>
        <p:spPr bwMode="auto">
          <a:xfrm>
            <a:off x="6462185" y="152990"/>
            <a:ext cx="304800" cy="228600"/>
          </a:xfrm>
          <a:custGeom>
            <a:avLst/>
            <a:gdLst>
              <a:gd name="T0" fmla="*/ 228600 w 144"/>
              <a:gd name="T1" fmla="*/ 115888 h 144"/>
              <a:gd name="T2" fmla="*/ 223838 w 144"/>
              <a:gd name="T3" fmla="*/ 79375 h 144"/>
              <a:gd name="T4" fmla="*/ 207963 w 144"/>
              <a:gd name="T5" fmla="*/ 46038 h 144"/>
              <a:gd name="T6" fmla="*/ 184150 w 144"/>
              <a:gd name="T7" fmla="*/ 22225 h 144"/>
              <a:gd name="T8" fmla="*/ 150813 w 144"/>
              <a:gd name="T9" fmla="*/ 6350 h 144"/>
              <a:gd name="T10" fmla="*/ 115888 w 144"/>
              <a:gd name="T11" fmla="*/ 0 h 144"/>
              <a:gd name="T12" fmla="*/ 79375 w 144"/>
              <a:gd name="T13" fmla="*/ 6350 h 144"/>
              <a:gd name="T14" fmla="*/ 49213 w 144"/>
              <a:gd name="T15" fmla="*/ 22225 h 144"/>
              <a:gd name="T16" fmla="*/ 22225 w 144"/>
              <a:gd name="T17" fmla="*/ 46038 h 144"/>
              <a:gd name="T18" fmla="*/ 6350 w 144"/>
              <a:gd name="T19" fmla="*/ 79375 h 144"/>
              <a:gd name="T20" fmla="*/ 0 w 144"/>
              <a:gd name="T21" fmla="*/ 115888 h 144"/>
              <a:gd name="T22" fmla="*/ 6350 w 144"/>
              <a:gd name="T23" fmla="*/ 149225 h 144"/>
              <a:gd name="T24" fmla="*/ 22225 w 144"/>
              <a:gd name="T25" fmla="*/ 184150 h 144"/>
              <a:gd name="T26" fmla="*/ 49213 w 144"/>
              <a:gd name="T27" fmla="*/ 207963 h 144"/>
              <a:gd name="T28" fmla="*/ 79375 w 144"/>
              <a:gd name="T29" fmla="*/ 222250 h 144"/>
              <a:gd name="T30" fmla="*/ 115888 w 144"/>
              <a:gd name="T31" fmla="*/ 228600 h 144"/>
              <a:gd name="T32" fmla="*/ 150813 w 144"/>
              <a:gd name="T33" fmla="*/ 222250 h 144"/>
              <a:gd name="T34" fmla="*/ 184150 w 144"/>
              <a:gd name="T35" fmla="*/ 207963 h 144"/>
              <a:gd name="T36" fmla="*/ 207963 w 144"/>
              <a:gd name="T37" fmla="*/ 184150 h 144"/>
              <a:gd name="T38" fmla="*/ 223838 w 144"/>
              <a:gd name="T39" fmla="*/ 149225 h 144"/>
              <a:gd name="T40" fmla="*/ 228600 w 144"/>
              <a:gd name="T41" fmla="*/ 115888 h 1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44" h="144">
                <a:moveTo>
                  <a:pt x="144" y="73"/>
                </a:moveTo>
                <a:lnTo>
                  <a:pt x="141" y="50"/>
                </a:lnTo>
                <a:lnTo>
                  <a:pt x="131" y="29"/>
                </a:lnTo>
                <a:lnTo>
                  <a:pt x="116" y="14"/>
                </a:lnTo>
                <a:lnTo>
                  <a:pt x="95" y="4"/>
                </a:lnTo>
                <a:lnTo>
                  <a:pt x="73" y="0"/>
                </a:lnTo>
                <a:lnTo>
                  <a:pt x="50" y="4"/>
                </a:lnTo>
                <a:lnTo>
                  <a:pt x="31" y="14"/>
                </a:lnTo>
                <a:lnTo>
                  <a:pt x="14" y="29"/>
                </a:lnTo>
                <a:lnTo>
                  <a:pt x="4" y="50"/>
                </a:lnTo>
                <a:lnTo>
                  <a:pt x="0" y="73"/>
                </a:lnTo>
                <a:lnTo>
                  <a:pt x="4" y="94"/>
                </a:lnTo>
                <a:lnTo>
                  <a:pt x="14" y="116"/>
                </a:lnTo>
                <a:lnTo>
                  <a:pt x="31" y="131"/>
                </a:lnTo>
                <a:lnTo>
                  <a:pt x="50" y="140"/>
                </a:lnTo>
                <a:lnTo>
                  <a:pt x="73" y="144"/>
                </a:lnTo>
                <a:lnTo>
                  <a:pt x="95" y="140"/>
                </a:lnTo>
                <a:lnTo>
                  <a:pt x="116" y="131"/>
                </a:lnTo>
                <a:lnTo>
                  <a:pt x="131" y="116"/>
                </a:lnTo>
                <a:lnTo>
                  <a:pt x="141" y="94"/>
                </a:lnTo>
                <a:lnTo>
                  <a:pt x="144" y="73"/>
                </a:lnTo>
                <a:close/>
              </a:path>
            </a:pathLst>
          </a:custGeom>
          <a:solidFill>
            <a:srgbClr val="FFFFFF"/>
          </a:solidFill>
          <a:ln w="3175">
            <a:solidFill>
              <a:srgbClr val="000000"/>
            </a:solidFill>
            <a:prstDash val="solid"/>
            <a:round/>
            <a:headEnd/>
            <a:tailEnd/>
          </a:ln>
        </p:spPr>
        <p:txBody>
          <a:bodyPr/>
          <a:lstStyle/>
          <a:p>
            <a:endParaRPr lang="en-IN"/>
          </a:p>
        </p:txBody>
      </p:sp>
      <p:sp>
        <p:nvSpPr>
          <p:cNvPr id="17418" name="Freeform 10"/>
          <p:cNvSpPr>
            <a:spLocks/>
          </p:cNvSpPr>
          <p:nvPr/>
        </p:nvSpPr>
        <p:spPr bwMode="auto">
          <a:xfrm>
            <a:off x="7236884" y="658813"/>
            <a:ext cx="304800" cy="228600"/>
          </a:xfrm>
          <a:custGeom>
            <a:avLst/>
            <a:gdLst>
              <a:gd name="T0" fmla="*/ 228600 w 144"/>
              <a:gd name="T1" fmla="*/ 112713 h 144"/>
              <a:gd name="T2" fmla="*/ 223838 w 144"/>
              <a:gd name="T3" fmla="*/ 79375 h 144"/>
              <a:gd name="T4" fmla="*/ 207963 w 144"/>
              <a:gd name="T5" fmla="*/ 44450 h 144"/>
              <a:gd name="T6" fmla="*/ 180975 w 144"/>
              <a:gd name="T7" fmla="*/ 20638 h 144"/>
              <a:gd name="T8" fmla="*/ 150813 w 144"/>
              <a:gd name="T9" fmla="*/ 6350 h 144"/>
              <a:gd name="T10" fmla="*/ 114300 w 144"/>
              <a:gd name="T11" fmla="*/ 0 h 144"/>
              <a:gd name="T12" fmla="*/ 79375 w 144"/>
              <a:gd name="T13" fmla="*/ 6350 h 144"/>
              <a:gd name="T14" fmla="*/ 46038 w 144"/>
              <a:gd name="T15" fmla="*/ 20638 h 144"/>
              <a:gd name="T16" fmla="*/ 22225 w 144"/>
              <a:gd name="T17" fmla="*/ 44450 h 144"/>
              <a:gd name="T18" fmla="*/ 6350 w 144"/>
              <a:gd name="T19" fmla="*/ 79375 h 144"/>
              <a:gd name="T20" fmla="*/ 0 w 144"/>
              <a:gd name="T21" fmla="*/ 112713 h 144"/>
              <a:gd name="T22" fmla="*/ 6350 w 144"/>
              <a:gd name="T23" fmla="*/ 149225 h 144"/>
              <a:gd name="T24" fmla="*/ 22225 w 144"/>
              <a:gd name="T25" fmla="*/ 182563 h 144"/>
              <a:gd name="T26" fmla="*/ 46038 w 144"/>
              <a:gd name="T27" fmla="*/ 206375 h 144"/>
              <a:gd name="T28" fmla="*/ 79375 w 144"/>
              <a:gd name="T29" fmla="*/ 222250 h 144"/>
              <a:gd name="T30" fmla="*/ 114300 w 144"/>
              <a:gd name="T31" fmla="*/ 228600 h 144"/>
              <a:gd name="T32" fmla="*/ 150813 w 144"/>
              <a:gd name="T33" fmla="*/ 222250 h 144"/>
              <a:gd name="T34" fmla="*/ 180975 w 144"/>
              <a:gd name="T35" fmla="*/ 206375 h 144"/>
              <a:gd name="T36" fmla="*/ 207963 w 144"/>
              <a:gd name="T37" fmla="*/ 182563 h 144"/>
              <a:gd name="T38" fmla="*/ 223838 w 144"/>
              <a:gd name="T39" fmla="*/ 149225 h 144"/>
              <a:gd name="T40" fmla="*/ 228600 w 144"/>
              <a:gd name="T41" fmla="*/ 112713 h 1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44" h="144">
                <a:moveTo>
                  <a:pt x="144" y="71"/>
                </a:moveTo>
                <a:lnTo>
                  <a:pt x="141" y="50"/>
                </a:lnTo>
                <a:lnTo>
                  <a:pt x="131" y="28"/>
                </a:lnTo>
                <a:lnTo>
                  <a:pt x="114" y="13"/>
                </a:lnTo>
                <a:lnTo>
                  <a:pt x="95" y="4"/>
                </a:lnTo>
                <a:lnTo>
                  <a:pt x="72" y="0"/>
                </a:lnTo>
                <a:lnTo>
                  <a:pt x="50" y="4"/>
                </a:lnTo>
                <a:lnTo>
                  <a:pt x="29" y="13"/>
                </a:lnTo>
                <a:lnTo>
                  <a:pt x="14" y="28"/>
                </a:lnTo>
                <a:lnTo>
                  <a:pt x="4" y="50"/>
                </a:lnTo>
                <a:lnTo>
                  <a:pt x="0" y="71"/>
                </a:lnTo>
                <a:lnTo>
                  <a:pt x="4" y="94"/>
                </a:lnTo>
                <a:lnTo>
                  <a:pt x="14" y="115"/>
                </a:lnTo>
                <a:lnTo>
                  <a:pt x="29" y="130"/>
                </a:lnTo>
                <a:lnTo>
                  <a:pt x="50" y="140"/>
                </a:lnTo>
                <a:lnTo>
                  <a:pt x="72" y="144"/>
                </a:lnTo>
                <a:lnTo>
                  <a:pt x="95" y="140"/>
                </a:lnTo>
                <a:lnTo>
                  <a:pt x="114" y="130"/>
                </a:lnTo>
                <a:lnTo>
                  <a:pt x="131" y="115"/>
                </a:lnTo>
                <a:lnTo>
                  <a:pt x="141" y="94"/>
                </a:lnTo>
                <a:lnTo>
                  <a:pt x="144" y="71"/>
                </a:lnTo>
                <a:close/>
              </a:path>
            </a:pathLst>
          </a:custGeom>
          <a:solidFill>
            <a:srgbClr val="FFFFFF"/>
          </a:solidFill>
          <a:ln w="3175">
            <a:solidFill>
              <a:srgbClr val="000000"/>
            </a:solidFill>
            <a:prstDash val="solid"/>
            <a:round/>
            <a:headEnd/>
            <a:tailEnd/>
          </a:ln>
        </p:spPr>
        <p:txBody>
          <a:bodyPr/>
          <a:lstStyle/>
          <a:p>
            <a:endParaRPr lang="en-IN"/>
          </a:p>
        </p:txBody>
      </p:sp>
      <p:sp>
        <p:nvSpPr>
          <p:cNvPr id="17419" name="Line 11"/>
          <p:cNvSpPr>
            <a:spLocks noChangeShapeType="1"/>
          </p:cNvSpPr>
          <p:nvPr/>
        </p:nvSpPr>
        <p:spPr bwMode="auto">
          <a:xfrm flipV="1">
            <a:off x="4491570" y="735018"/>
            <a:ext cx="1223433" cy="31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420" name="Rectangle 12"/>
          <p:cNvSpPr>
            <a:spLocks noChangeArrowheads="1"/>
          </p:cNvSpPr>
          <p:nvPr/>
        </p:nvSpPr>
        <p:spPr bwMode="auto">
          <a:xfrm>
            <a:off x="6705601" y="53340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charset="0"/>
              </a:rPr>
              <a:t>4</a:t>
            </a:r>
            <a:endParaRPr lang="en-US" altLang="en-US" sz="1400"/>
          </a:p>
        </p:txBody>
      </p:sp>
      <p:sp>
        <p:nvSpPr>
          <p:cNvPr id="443405" name="Text Box 13"/>
          <p:cNvSpPr txBox="1">
            <a:spLocks noChangeArrowheads="1"/>
          </p:cNvSpPr>
          <p:nvPr/>
        </p:nvSpPr>
        <p:spPr bwMode="auto">
          <a:xfrm>
            <a:off x="609600" y="1143000"/>
            <a:ext cx="772160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en-US" altLang="en-US" b="1">
                <a:effectLst>
                  <a:outerShdw blurRad="38100" dist="38100" dir="2700000" algn="tl">
                    <a:srgbClr val="000000"/>
                  </a:outerShdw>
                </a:effectLst>
              </a:rPr>
              <a:t>Tree vertices           Remaining vertices</a:t>
            </a:r>
          </a:p>
          <a:p>
            <a:pPr algn="l">
              <a:spcBef>
                <a:spcPct val="50000"/>
              </a:spcBef>
              <a:defRPr/>
            </a:pPr>
            <a:r>
              <a:rPr lang="en-US" altLang="en-US"/>
              <a:t>     a(-,0)            </a:t>
            </a:r>
            <a:r>
              <a:rPr lang="en-US" altLang="en-US" u="sng"/>
              <a:t>b(a,3)</a:t>
            </a:r>
            <a:r>
              <a:rPr lang="en-US" altLang="en-US"/>
              <a:t>  c(-,</a:t>
            </a:r>
            <a:r>
              <a:rPr lang="en-US" altLang="en-US">
                <a:cs typeface="Times New Roman" pitchFamily="18" charset="0"/>
              </a:rPr>
              <a:t>∞)  d(a,7)  e(-,</a:t>
            </a:r>
            <a:r>
              <a:rPr lang="en-US" altLang="en-US"/>
              <a:t>∞)</a:t>
            </a:r>
          </a:p>
        </p:txBody>
      </p:sp>
      <p:grpSp>
        <p:nvGrpSpPr>
          <p:cNvPr id="17422" name="Group 14"/>
          <p:cNvGrpSpPr>
            <a:grpSpLocks/>
          </p:cNvGrpSpPr>
          <p:nvPr/>
        </p:nvGrpSpPr>
        <p:grpSpPr bwMode="auto">
          <a:xfrm>
            <a:off x="4267202" y="1"/>
            <a:ext cx="3147482" cy="901700"/>
            <a:chOff x="2016" y="0"/>
            <a:chExt cx="1487" cy="568"/>
          </a:xfrm>
        </p:grpSpPr>
        <p:sp>
          <p:nvSpPr>
            <p:cNvPr id="17526" name="Rectangle 15"/>
            <p:cNvSpPr>
              <a:spLocks noChangeArrowheads="1"/>
            </p:cNvSpPr>
            <p:nvPr/>
          </p:nvSpPr>
          <p:spPr bwMode="auto">
            <a:xfrm>
              <a:off x="2016" y="384"/>
              <a:ext cx="8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400">
                  <a:solidFill>
                    <a:srgbClr val="000000"/>
                  </a:solidFill>
                  <a:latin typeface="Arial" charset="0"/>
                </a:rPr>
                <a:t>a</a:t>
              </a:r>
              <a:endParaRPr lang="en-US" altLang="en-US" sz="1400"/>
            </a:p>
          </p:txBody>
        </p:sp>
        <p:sp>
          <p:nvSpPr>
            <p:cNvPr id="17527" name="Rectangle 16"/>
            <p:cNvSpPr>
              <a:spLocks noChangeArrowheads="1"/>
            </p:cNvSpPr>
            <p:nvPr/>
          </p:nvSpPr>
          <p:spPr bwMode="auto">
            <a:xfrm>
              <a:off x="2404" y="77"/>
              <a:ext cx="4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charset="0"/>
                </a:rPr>
                <a:t>b</a:t>
              </a:r>
              <a:endParaRPr lang="en-US" altLang="en-US" sz="1400"/>
            </a:p>
          </p:txBody>
        </p:sp>
        <p:sp>
          <p:nvSpPr>
            <p:cNvPr id="17528" name="Freeform 17"/>
            <p:cNvSpPr>
              <a:spLocks/>
            </p:cNvSpPr>
            <p:nvPr/>
          </p:nvSpPr>
          <p:spPr bwMode="auto">
            <a:xfrm>
              <a:off x="2698" y="405"/>
              <a:ext cx="145" cy="144"/>
            </a:xfrm>
            <a:custGeom>
              <a:avLst/>
              <a:gdLst>
                <a:gd name="T0" fmla="*/ 145 w 145"/>
                <a:gd name="T1" fmla="*/ 73 h 144"/>
                <a:gd name="T2" fmla="*/ 142 w 145"/>
                <a:gd name="T3" fmla="*/ 50 h 144"/>
                <a:gd name="T4" fmla="*/ 130 w 145"/>
                <a:gd name="T5" fmla="*/ 31 h 144"/>
                <a:gd name="T6" fmla="*/ 115 w 145"/>
                <a:gd name="T7" fmla="*/ 14 h 144"/>
                <a:gd name="T8" fmla="*/ 96 w 145"/>
                <a:gd name="T9" fmla="*/ 4 h 144"/>
                <a:gd name="T10" fmla="*/ 73 w 145"/>
                <a:gd name="T11" fmla="*/ 0 h 144"/>
                <a:gd name="T12" fmla="*/ 50 w 145"/>
                <a:gd name="T13" fmla="*/ 4 h 144"/>
                <a:gd name="T14" fmla="*/ 30 w 145"/>
                <a:gd name="T15" fmla="*/ 14 h 144"/>
                <a:gd name="T16" fmla="*/ 15 w 145"/>
                <a:gd name="T17" fmla="*/ 31 h 144"/>
                <a:gd name="T18" fmla="*/ 3 w 145"/>
                <a:gd name="T19" fmla="*/ 50 h 144"/>
                <a:gd name="T20" fmla="*/ 0 w 145"/>
                <a:gd name="T21" fmla="*/ 73 h 144"/>
                <a:gd name="T22" fmla="*/ 3 w 145"/>
                <a:gd name="T23" fmla="*/ 94 h 144"/>
                <a:gd name="T24" fmla="*/ 15 w 145"/>
                <a:gd name="T25" fmla="*/ 115 h 144"/>
                <a:gd name="T26" fmla="*/ 30 w 145"/>
                <a:gd name="T27" fmla="*/ 131 h 144"/>
                <a:gd name="T28" fmla="*/ 50 w 145"/>
                <a:gd name="T29" fmla="*/ 140 h 144"/>
                <a:gd name="T30" fmla="*/ 73 w 145"/>
                <a:gd name="T31" fmla="*/ 144 h 144"/>
                <a:gd name="T32" fmla="*/ 96 w 145"/>
                <a:gd name="T33" fmla="*/ 140 h 144"/>
                <a:gd name="T34" fmla="*/ 115 w 145"/>
                <a:gd name="T35" fmla="*/ 131 h 144"/>
                <a:gd name="T36" fmla="*/ 130 w 145"/>
                <a:gd name="T37" fmla="*/ 115 h 144"/>
                <a:gd name="T38" fmla="*/ 142 w 145"/>
                <a:gd name="T39" fmla="*/ 94 h 144"/>
                <a:gd name="T40" fmla="*/ 145 w 145"/>
                <a:gd name="T41" fmla="*/ 73 h 1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45" h="144">
                  <a:moveTo>
                    <a:pt x="145" y="73"/>
                  </a:moveTo>
                  <a:lnTo>
                    <a:pt x="142" y="50"/>
                  </a:lnTo>
                  <a:lnTo>
                    <a:pt x="130" y="31"/>
                  </a:lnTo>
                  <a:lnTo>
                    <a:pt x="115" y="14"/>
                  </a:lnTo>
                  <a:lnTo>
                    <a:pt x="96" y="4"/>
                  </a:lnTo>
                  <a:lnTo>
                    <a:pt x="73" y="0"/>
                  </a:lnTo>
                  <a:lnTo>
                    <a:pt x="50" y="4"/>
                  </a:lnTo>
                  <a:lnTo>
                    <a:pt x="30" y="14"/>
                  </a:lnTo>
                  <a:lnTo>
                    <a:pt x="15" y="31"/>
                  </a:lnTo>
                  <a:lnTo>
                    <a:pt x="3" y="50"/>
                  </a:lnTo>
                  <a:lnTo>
                    <a:pt x="0" y="73"/>
                  </a:lnTo>
                  <a:lnTo>
                    <a:pt x="3" y="94"/>
                  </a:lnTo>
                  <a:lnTo>
                    <a:pt x="15" y="115"/>
                  </a:lnTo>
                  <a:lnTo>
                    <a:pt x="30" y="131"/>
                  </a:lnTo>
                  <a:lnTo>
                    <a:pt x="50" y="140"/>
                  </a:lnTo>
                  <a:lnTo>
                    <a:pt x="73" y="144"/>
                  </a:lnTo>
                  <a:lnTo>
                    <a:pt x="96" y="140"/>
                  </a:lnTo>
                  <a:lnTo>
                    <a:pt x="115" y="131"/>
                  </a:lnTo>
                  <a:lnTo>
                    <a:pt x="130" y="115"/>
                  </a:lnTo>
                  <a:lnTo>
                    <a:pt x="142" y="94"/>
                  </a:lnTo>
                  <a:lnTo>
                    <a:pt x="145" y="73"/>
                  </a:lnTo>
                  <a:close/>
                </a:path>
              </a:pathLst>
            </a:custGeom>
            <a:solidFill>
              <a:srgbClr val="FFFFFF"/>
            </a:solidFill>
            <a:ln w="3175">
              <a:solidFill>
                <a:srgbClr val="000000"/>
              </a:solidFill>
              <a:prstDash val="solid"/>
              <a:round/>
              <a:headEnd/>
              <a:tailEnd/>
            </a:ln>
          </p:spPr>
          <p:txBody>
            <a:bodyPr/>
            <a:lstStyle/>
            <a:p>
              <a:endParaRPr lang="en-IN"/>
            </a:p>
          </p:txBody>
        </p:sp>
        <p:sp>
          <p:nvSpPr>
            <p:cNvPr id="17529" name="Rectangle 18"/>
            <p:cNvSpPr>
              <a:spLocks noChangeArrowheads="1"/>
            </p:cNvSpPr>
            <p:nvPr/>
          </p:nvSpPr>
          <p:spPr bwMode="auto">
            <a:xfrm>
              <a:off x="2781" y="0"/>
              <a:ext cx="4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charset="0"/>
                </a:rPr>
                <a:t>4</a:t>
              </a:r>
              <a:endParaRPr lang="en-US" altLang="en-US" sz="1400">
                <a:latin typeface="Arial" charset="0"/>
              </a:endParaRPr>
            </a:p>
          </p:txBody>
        </p:sp>
        <p:sp>
          <p:nvSpPr>
            <p:cNvPr id="17530" name="Line 19"/>
            <p:cNvSpPr>
              <a:spLocks noChangeShapeType="1"/>
            </p:cNvSpPr>
            <p:nvPr/>
          </p:nvSpPr>
          <p:spPr bwMode="auto">
            <a:xfrm flipH="1">
              <a:off x="2079" y="177"/>
              <a:ext cx="273" cy="23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531" name="Rectangle 20"/>
            <p:cNvSpPr>
              <a:spLocks noChangeArrowheads="1"/>
            </p:cNvSpPr>
            <p:nvPr/>
          </p:nvSpPr>
          <p:spPr bwMode="auto">
            <a:xfrm>
              <a:off x="3456" y="432"/>
              <a:ext cx="4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charset="0"/>
                </a:rPr>
                <a:t>e</a:t>
              </a:r>
              <a:endParaRPr lang="en-US" altLang="en-US" sz="1400"/>
            </a:p>
          </p:txBody>
        </p:sp>
        <p:sp>
          <p:nvSpPr>
            <p:cNvPr id="17532" name="Line 21"/>
            <p:cNvSpPr>
              <a:spLocks noChangeShapeType="1"/>
            </p:cNvSpPr>
            <p:nvPr/>
          </p:nvSpPr>
          <p:spPr bwMode="auto">
            <a:xfrm flipH="1">
              <a:off x="2801" y="184"/>
              <a:ext cx="273" cy="23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533" name="Line 22"/>
            <p:cNvSpPr>
              <a:spLocks noChangeShapeType="1"/>
            </p:cNvSpPr>
            <p:nvPr/>
          </p:nvSpPr>
          <p:spPr bwMode="auto">
            <a:xfrm>
              <a:off x="3216" y="192"/>
              <a:ext cx="251" cy="22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534" name="Line 23"/>
            <p:cNvSpPr>
              <a:spLocks noChangeShapeType="1"/>
            </p:cNvSpPr>
            <p:nvPr/>
          </p:nvSpPr>
          <p:spPr bwMode="auto">
            <a:xfrm flipV="1">
              <a:off x="2483" y="117"/>
              <a:ext cx="579"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535" name="Rectangle 24"/>
            <p:cNvSpPr>
              <a:spLocks noChangeArrowheads="1"/>
            </p:cNvSpPr>
            <p:nvPr/>
          </p:nvSpPr>
          <p:spPr bwMode="auto">
            <a:xfrm>
              <a:off x="2112" y="192"/>
              <a:ext cx="9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400">
                  <a:solidFill>
                    <a:srgbClr val="000000"/>
                  </a:solidFill>
                  <a:latin typeface="Arial" charset="0"/>
                </a:rPr>
                <a:t>3</a:t>
              </a:r>
              <a:endParaRPr lang="en-US" altLang="en-US" sz="1400"/>
            </a:p>
          </p:txBody>
        </p:sp>
        <p:sp>
          <p:nvSpPr>
            <p:cNvPr id="17536" name="Line 25"/>
            <p:cNvSpPr>
              <a:spLocks noChangeShapeType="1"/>
            </p:cNvSpPr>
            <p:nvPr/>
          </p:nvSpPr>
          <p:spPr bwMode="auto">
            <a:xfrm>
              <a:off x="2842" y="465"/>
              <a:ext cx="581"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537" name="Rectangle 26"/>
            <p:cNvSpPr>
              <a:spLocks noChangeArrowheads="1"/>
            </p:cNvSpPr>
            <p:nvPr/>
          </p:nvSpPr>
          <p:spPr bwMode="auto">
            <a:xfrm>
              <a:off x="2352" y="336"/>
              <a:ext cx="4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charset="0"/>
                </a:rPr>
                <a:t>7</a:t>
              </a:r>
              <a:endParaRPr lang="en-US" altLang="en-US" sz="1400"/>
            </a:p>
          </p:txBody>
        </p:sp>
        <p:sp>
          <p:nvSpPr>
            <p:cNvPr id="17538" name="Rectangle 27"/>
            <p:cNvSpPr>
              <a:spLocks noChangeArrowheads="1"/>
            </p:cNvSpPr>
            <p:nvPr/>
          </p:nvSpPr>
          <p:spPr bwMode="auto">
            <a:xfrm>
              <a:off x="3335" y="194"/>
              <a:ext cx="4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charset="0"/>
                </a:rPr>
                <a:t>6</a:t>
              </a:r>
              <a:endParaRPr lang="en-US" altLang="en-US" sz="1400"/>
            </a:p>
          </p:txBody>
        </p:sp>
        <p:sp>
          <p:nvSpPr>
            <p:cNvPr id="17539" name="Rectangle 28"/>
            <p:cNvSpPr>
              <a:spLocks noChangeArrowheads="1"/>
            </p:cNvSpPr>
            <p:nvPr/>
          </p:nvSpPr>
          <p:spPr bwMode="auto">
            <a:xfrm>
              <a:off x="2549" y="282"/>
              <a:ext cx="4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charset="0"/>
                </a:rPr>
                <a:t>2</a:t>
              </a:r>
              <a:endParaRPr lang="en-US" altLang="en-US" sz="1400">
                <a:latin typeface="Arial" charset="0"/>
              </a:endParaRPr>
            </a:p>
          </p:txBody>
        </p:sp>
        <p:sp>
          <p:nvSpPr>
            <p:cNvPr id="17540" name="Rectangle 29"/>
            <p:cNvSpPr>
              <a:spLocks noChangeArrowheads="1"/>
            </p:cNvSpPr>
            <p:nvPr/>
          </p:nvSpPr>
          <p:spPr bwMode="auto">
            <a:xfrm>
              <a:off x="2976" y="284"/>
              <a:ext cx="4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charset="0"/>
                </a:rPr>
                <a:t>5</a:t>
              </a:r>
              <a:endParaRPr lang="en-US" altLang="en-US" sz="1400"/>
            </a:p>
          </p:txBody>
        </p:sp>
        <p:sp>
          <p:nvSpPr>
            <p:cNvPr id="17541" name="Rectangle 30"/>
            <p:cNvSpPr>
              <a:spLocks noChangeArrowheads="1"/>
            </p:cNvSpPr>
            <p:nvPr/>
          </p:nvSpPr>
          <p:spPr bwMode="auto">
            <a:xfrm>
              <a:off x="3072" y="96"/>
              <a:ext cx="14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en-US" sz="1400">
                  <a:solidFill>
                    <a:srgbClr val="000000"/>
                  </a:solidFill>
                  <a:latin typeface="Arial" charset="0"/>
                </a:rPr>
                <a:t>c</a:t>
              </a:r>
              <a:endParaRPr lang="en-US" altLang="en-US" sz="1400"/>
            </a:p>
          </p:txBody>
        </p:sp>
      </p:grpSp>
      <p:sp>
        <p:nvSpPr>
          <p:cNvPr id="17423" name="Freeform 31"/>
          <p:cNvSpPr>
            <a:spLocks/>
          </p:cNvSpPr>
          <p:nvPr/>
        </p:nvSpPr>
        <p:spPr bwMode="auto">
          <a:xfrm>
            <a:off x="8432800" y="2057400"/>
            <a:ext cx="304800" cy="228600"/>
          </a:xfrm>
          <a:custGeom>
            <a:avLst/>
            <a:gdLst>
              <a:gd name="T0" fmla="*/ 228600 w 144"/>
              <a:gd name="T1" fmla="*/ 115888 h 144"/>
              <a:gd name="T2" fmla="*/ 222250 w 144"/>
              <a:gd name="T3" fmla="*/ 79375 h 144"/>
              <a:gd name="T4" fmla="*/ 206375 w 144"/>
              <a:gd name="T5" fmla="*/ 49213 h 144"/>
              <a:gd name="T6" fmla="*/ 182563 w 144"/>
              <a:gd name="T7" fmla="*/ 22225 h 144"/>
              <a:gd name="T8" fmla="*/ 149225 w 144"/>
              <a:gd name="T9" fmla="*/ 6350 h 144"/>
              <a:gd name="T10" fmla="*/ 115888 w 144"/>
              <a:gd name="T11" fmla="*/ 0 h 144"/>
              <a:gd name="T12" fmla="*/ 79375 w 144"/>
              <a:gd name="T13" fmla="*/ 6350 h 144"/>
              <a:gd name="T14" fmla="*/ 47625 w 144"/>
              <a:gd name="T15" fmla="*/ 22225 h 144"/>
              <a:gd name="T16" fmla="*/ 20638 w 144"/>
              <a:gd name="T17" fmla="*/ 49213 h 144"/>
              <a:gd name="T18" fmla="*/ 4763 w 144"/>
              <a:gd name="T19" fmla="*/ 79375 h 144"/>
              <a:gd name="T20" fmla="*/ 0 w 144"/>
              <a:gd name="T21" fmla="*/ 115888 h 144"/>
              <a:gd name="T22" fmla="*/ 4763 w 144"/>
              <a:gd name="T23" fmla="*/ 149225 h 144"/>
              <a:gd name="T24" fmla="*/ 20638 w 144"/>
              <a:gd name="T25" fmla="*/ 182563 h 144"/>
              <a:gd name="T26" fmla="*/ 47625 w 144"/>
              <a:gd name="T27" fmla="*/ 207963 h 144"/>
              <a:gd name="T28" fmla="*/ 79375 w 144"/>
              <a:gd name="T29" fmla="*/ 222250 h 144"/>
              <a:gd name="T30" fmla="*/ 115888 w 144"/>
              <a:gd name="T31" fmla="*/ 228600 h 144"/>
              <a:gd name="T32" fmla="*/ 149225 w 144"/>
              <a:gd name="T33" fmla="*/ 222250 h 144"/>
              <a:gd name="T34" fmla="*/ 182563 w 144"/>
              <a:gd name="T35" fmla="*/ 207963 h 144"/>
              <a:gd name="T36" fmla="*/ 206375 w 144"/>
              <a:gd name="T37" fmla="*/ 182563 h 144"/>
              <a:gd name="T38" fmla="*/ 222250 w 144"/>
              <a:gd name="T39" fmla="*/ 149225 h 144"/>
              <a:gd name="T40" fmla="*/ 228600 w 144"/>
              <a:gd name="T41" fmla="*/ 115888 h 1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44" h="144">
                <a:moveTo>
                  <a:pt x="144" y="73"/>
                </a:moveTo>
                <a:lnTo>
                  <a:pt x="140" y="50"/>
                </a:lnTo>
                <a:lnTo>
                  <a:pt x="130" y="31"/>
                </a:lnTo>
                <a:lnTo>
                  <a:pt x="115" y="14"/>
                </a:lnTo>
                <a:lnTo>
                  <a:pt x="94" y="4"/>
                </a:lnTo>
                <a:lnTo>
                  <a:pt x="73" y="0"/>
                </a:lnTo>
                <a:lnTo>
                  <a:pt x="50" y="4"/>
                </a:lnTo>
                <a:lnTo>
                  <a:pt x="30" y="14"/>
                </a:lnTo>
                <a:lnTo>
                  <a:pt x="13" y="31"/>
                </a:lnTo>
                <a:lnTo>
                  <a:pt x="3" y="50"/>
                </a:lnTo>
                <a:lnTo>
                  <a:pt x="0" y="73"/>
                </a:lnTo>
                <a:lnTo>
                  <a:pt x="3" y="94"/>
                </a:lnTo>
                <a:lnTo>
                  <a:pt x="13" y="115"/>
                </a:lnTo>
                <a:lnTo>
                  <a:pt x="30" y="131"/>
                </a:lnTo>
                <a:lnTo>
                  <a:pt x="50" y="140"/>
                </a:lnTo>
                <a:lnTo>
                  <a:pt x="73" y="144"/>
                </a:lnTo>
                <a:lnTo>
                  <a:pt x="94" y="140"/>
                </a:lnTo>
                <a:lnTo>
                  <a:pt x="115" y="131"/>
                </a:lnTo>
                <a:lnTo>
                  <a:pt x="130" y="115"/>
                </a:lnTo>
                <a:lnTo>
                  <a:pt x="140" y="94"/>
                </a:lnTo>
                <a:lnTo>
                  <a:pt x="144" y="73"/>
                </a:lnTo>
                <a:close/>
              </a:path>
            </a:pathLst>
          </a:custGeom>
          <a:solidFill>
            <a:srgbClr val="FFFFFF"/>
          </a:solidFill>
          <a:ln w="3175">
            <a:solidFill>
              <a:srgbClr val="000000"/>
            </a:solidFill>
            <a:prstDash val="solid"/>
            <a:round/>
            <a:headEnd/>
            <a:tailEnd/>
          </a:ln>
        </p:spPr>
        <p:txBody>
          <a:bodyPr/>
          <a:lstStyle/>
          <a:p>
            <a:endParaRPr lang="en-IN"/>
          </a:p>
        </p:txBody>
      </p:sp>
      <p:sp>
        <p:nvSpPr>
          <p:cNvPr id="17424" name="Freeform 32"/>
          <p:cNvSpPr>
            <a:spLocks/>
          </p:cNvSpPr>
          <p:nvPr/>
        </p:nvSpPr>
        <p:spPr bwMode="auto">
          <a:xfrm>
            <a:off x="9245600" y="1524000"/>
            <a:ext cx="304800" cy="228600"/>
          </a:xfrm>
          <a:custGeom>
            <a:avLst/>
            <a:gdLst>
              <a:gd name="T0" fmla="*/ 228600 w 144"/>
              <a:gd name="T1" fmla="*/ 115888 h 144"/>
              <a:gd name="T2" fmla="*/ 223838 w 144"/>
              <a:gd name="T3" fmla="*/ 79375 h 144"/>
              <a:gd name="T4" fmla="*/ 207963 w 144"/>
              <a:gd name="T5" fmla="*/ 46038 h 144"/>
              <a:gd name="T6" fmla="*/ 180975 w 144"/>
              <a:gd name="T7" fmla="*/ 22225 h 144"/>
              <a:gd name="T8" fmla="*/ 150813 w 144"/>
              <a:gd name="T9" fmla="*/ 6350 h 144"/>
              <a:gd name="T10" fmla="*/ 114300 w 144"/>
              <a:gd name="T11" fmla="*/ 0 h 144"/>
              <a:gd name="T12" fmla="*/ 79375 w 144"/>
              <a:gd name="T13" fmla="*/ 6350 h 144"/>
              <a:gd name="T14" fmla="*/ 46038 w 144"/>
              <a:gd name="T15" fmla="*/ 22225 h 144"/>
              <a:gd name="T16" fmla="*/ 22225 w 144"/>
              <a:gd name="T17" fmla="*/ 46038 h 144"/>
              <a:gd name="T18" fmla="*/ 6350 w 144"/>
              <a:gd name="T19" fmla="*/ 79375 h 144"/>
              <a:gd name="T20" fmla="*/ 0 w 144"/>
              <a:gd name="T21" fmla="*/ 115888 h 144"/>
              <a:gd name="T22" fmla="*/ 6350 w 144"/>
              <a:gd name="T23" fmla="*/ 149225 h 144"/>
              <a:gd name="T24" fmla="*/ 22225 w 144"/>
              <a:gd name="T25" fmla="*/ 184150 h 144"/>
              <a:gd name="T26" fmla="*/ 46038 w 144"/>
              <a:gd name="T27" fmla="*/ 207963 h 144"/>
              <a:gd name="T28" fmla="*/ 79375 w 144"/>
              <a:gd name="T29" fmla="*/ 222250 h 144"/>
              <a:gd name="T30" fmla="*/ 114300 w 144"/>
              <a:gd name="T31" fmla="*/ 228600 h 144"/>
              <a:gd name="T32" fmla="*/ 150813 w 144"/>
              <a:gd name="T33" fmla="*/ 222250 h 144"/>
              <a:gd name="T34" fmla="*/ 180975 w 144"/>
              <a:gd name="T35" fmla="*/ 207963 h 144"/>
              <a:gd name="T36" fmla="*/ 207963 w 144"/>
              <a:gd name="T37" fmla="*/ 184150 h 144"/>
              <a:gd name="T38" fmla="*/ 223838 w 144"/>
              <a:gd name="T39" fmla="*/ 149225 h 144"/>
              <a:gd name="T40" fmla="*/ 228600 w 144"/>
              <a:gd name="T41" fmla="*/ 115888 h 1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44" h="144">
                <a:moveTo>
                  <a:pt x="144" y="73"/>
                </a:moveTo>
                <a:lnTo>
                  <a:pt x="141" y="50"/>
                </a:lnTo>
                <a:lnTo>
                  <a:pt x="131" y="29"/>
                </a:lnTo>
                <a:lnTo>
                  <a:pt x="114" y="14"/>
                </a:lnTo>
                <a:lnTo>
                  <a:pt x="95" y="4"/>
                </a:lnTo>
                <a:lnTo>
                  <a:pt x="72" y="0"/>
                </a:lnTo>
                <a:lnTo>
                  <a:pt x="50" y="4"/>
                </a:lnTo>
                <a:lnTo>
                  <a:pt x="29" y="14"/>
                </a:lnTo>
                <a:lnTo>
                  <a:pt x="14" y="29"/>
                </a:lnTo>
                <a:lnTo>
                  <a:pt x="4" y="50"/>
                </a:lnTo>
                <a:lnTo>
                  <a:pt x="0" y="73"/>
                </a:lnTo>
                <a:lnTo>
                  <a:pt x="4" y="94"/>
                </a:lnTo>
                <a:lnTo>
                  <a:pt x="14" y="116"/>
                </a:lnTo>
                <a:lnTo>
                  <a:pt x="29" y="131"/>
                </a:lnTo>
                <a:lnTo>
                  <a:pt x="50" y="140"/>
                </a:lnTo>
                <a:lnTo>
                  <a:pt x="72" y="144"/>
                </a:lnTo>
                <a:lnTo>
                  <a:pt x="95" y="140"/>
                </a:lnTo>
                <a:lnTo>
                  <a:pt x="114" y="131"/>
                </a:lnTo>
                <a:lnTo>
                  <a:pt x="131" y="116"/>
                </a:lnTo>
                <a:lnTo>
                  <a:pt x="141" y="94"/>
                </a:lnTo>
                <a:lnTo>
                  <a:pt x="144" y="73"/>
                </a:lnTo>
                <a:close/>
              </a:path>
            </a:pathLst>
          </a:custGeom>
          <a:solidFill>
            <a:srgbClr val="FFFFFF"/>
          </a:solidFill>
          <a:ln w="3175">
            <a:solidFill>
              <a:srgbClr val="000000"/>
            </a:solidFill>
            <a:prstDash val="solid"/>
            <a:round/>
            <a:headEnd/>
            <a:tailEnd/>
          </a:ln>
        </p:spPr>
        <p:txBody>
          <a:bodyPr/>
          <a:lstStyle/>
          <a:p>
            <a:endParaRPr lang="en-IN"/>
          </a:p>
        </p:txBody>
      </p:sp>
      <p:sp>
        <p:nvSpPr>
          <p:cNvPr id="17425" name="Line 33"/>
          <p:cNvSpPr>
            <a:spLocks noChangeShapeType="1"/>
          </p:cNvSpPr>
          <p:nvPr/>
        </p:nvSpPr>
        <p:spPr bwMode="auto">
          <a:xfrm flipH="1">
            <a:off x="10261600" y="1676404"/>
            <a:ext cx="577851" cy="36671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426" name="Line 34"/>
          <p:cNvSpPr>
            <a:spLocks noChangeShapeType="1"/>
          </p:cNvSpPr>
          <p:nvPr/>
        </p:nvSpPr>
        <p:spPr bwMode="auto">
          <a:xfrm>
            <a:off x="11074404" y="1676404"/>
            <a:ext cx="588433" cy="36671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grpSp>
        <p:nvGrpSpPr>
          <p:cNvPr id="17427" name="Group 139"/>
          <p:cNvGrpSpPr>
            <a:grpSpLocks/>
          </p:cNvGrpSpPr>
          <p:nvPr/>
        </p:nvGrpSpPr>
        <p:grpSpPr bwMode="auto">
          <a:xfrm>
            <a:off x="8534402" y="1371603"/>
            <a:ext cx="3401484" cy="1038225"/>
            <a:chOff x="4032" y="864"/>
            <a:chExt cx="1607" cy="654"/>
          </a:xfrm>
        </p:grpSpPr>
        <p:sp>
          <p:nvSpPr>
            <p:cNvPr id="17505" name="AutoShape 36"/>
            <p:cNvSpPr>
              <a:spLocks noChangeAspect="1" noChangeArrowheads="1" noTextEdit="1"/>
            </p:cNvSpPr>
            <p:nvPr/>
          </p:nvSpPr>
          <p:spPr bwMode="auto">
            <a:xfrm>
              <a:off x="4032" y="864"/>
              <a:ext cx="1607" cy="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a:p>
          </p:txBody>
        </p:sp>
        <p:sp>
          <p:nvSpPr>
            <p:cNvPr id="17506" name="Rectangle 37"/>
            <p:cNvSpPr>
              <a:spLocks noChangeArrowheads="1"/>
            </p:cNvSpPr>
            <p:nvPr/>
          </p:nvSpPr>
          <p:spPr bwMode="auto">
            <a:xfrm>
              <a:off x="4032" y="1296"/>
              <a:ext cx="40" cy="116"/>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latin typeface="Arial" charset="0"/>
                </a:rPr>
                <a:t>a</a:t>
              </a:r>
              <a:endParaRPr lang="en-US" altLang="en-US"/>
            </a:p>
          </p:txBody>
        </p:sp>
        <p:sp>
          <p:nvSpPr>
            <p:cNvPr id="17507" name="Rectangle 38"/>
            <p:cNvSpPr>
              <a:spLocks noChangeArrowheads="1"/>
            </p:cNvSpPr>
            <p:nvPr/>
          </p:nvSpPr>
          <p:spPr bwMode="auto">
            <a:xfrm>
              <a:off x="4418" y="960"/>
              <a:ext cx="4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latin typeface="Arial" charset="0"/>
                </a:rPr>
                <a:t>b</a:t>
              </a:r>
              <a:endParaRPr lang="en-US" altLang="en-US"/>
            </a:p>
          </p:txBody>
        </p:sp>
        <p:sp>
          <p:nvSpPr>
            <p:cNvPr id="17508" name="Freeform 39"/>
            <p:cNvSpPr>
              <a:spLocks/>
            </p:cNvSpPr>
            <p:nvPr/>
          </p:nvSpPr>
          <p:spPr bwMode="auto">
            <a:xfrm>
              <a:off x="4762" y="1288"/>
              <a:ext cx="145" cy="144"/>
            </a:xfrm>
            <a:custGeom>
              <a:avLst/>
              <a:gdLst>
                <a:gd name="T0" fmla="*/ 145 w 145"/>
                <a:gd name="T1" fmla="*/ 73 h 144"/>
                <a:gd name="T2" fmla="*/ 142 w 145"/>
                <a:gd name="T3" fmla="*/ 50 h 144"/>
                <a:gd name="T4" fmla="*/ 130 w 145"/>
                <a:gd name="T5" fmla="*/ 31 h 144"/>
                <a:gd name="T6" fmla="*/ 115 w 145"/>
                <a:gd name="T7" fmla="*/ 14 h 144"/>
                <a:gd name="T8" fmla="*/ 96 w 145"/>
                <a:gd name="T9" fmla="*/ 4 h 144"/>
                <a:gd name="T10" fmla="*/ 73 w 145"/>
                <a:gd name="T11" fmla="*/ 0 h 144"/>
                <a:gd name="T12" fmla="*/ 50 w 145"/>
                <a:gd name="T13" fmla="*/ 4 h 144"/>
                <a:gd name="T14" fmla="*/ 30 w 145"/>
                <a:gd name="T15" fmla="*/ 14 h 144"/>
                <a:gd name="T16" fmla="*/ 15 w 145"/>
                <a:gd name="T17" fmla="*/ 31 h 144"/>
                <a:gd name="T18" fmla="*/ 3 w 145"/>
                <a:gd name="T19" fmla="*/ 50 h 144"/>
                <a:gd name="T20" fmla="*/ 0 w 145"/>
                <a:gd name="T21" fmla="*/ 73 h 144"/>
                <a:gd name="T22" fmla="*/ 3 w 145"/>
                <a:gd name="T23" fmla="*/ 94 h 144"/>
                <a:gd name="T24" fmla="*/ 15 w 145"/>
                <a:gd name="T25" fmla="*/ 115 h 144"/>
                <a:gd name="T26" fmla="*/ 30 w 145"/>
                <a:gd name="T27" fmla="*/ 131 h 144"/>
                <a:gd name="T28" fmla="*/ 50 w 145"/>
                <a:gd name="T29" fmla="*/ 140 h 144"/>
                <a:gd name="T30" fmla="*/ 73 w 145"/>
                <a:gd name="T31" fmla="*/ 144 h 144"/>
                <a:gd name="T32" fmla="*/ 96 w 145"/>
                <a:gd name="T33" fmla="*/ 140 h 144"/>
                <a:gd name="T34" fmla="*/ 115 w 145"/>
                <a:gd name="T35" fmla="*/ 131 h 144"/>
                <a:gd name="T36" fmla="*/ 130 w 145"/>
                <a:gd name="T37" fmla="*/ 115 h 144"/>
                <a:gd name="T38" fmla="*/ 142 w 145"/>
                <a:gd name="T39" fmla="*/ 94 h 144"/>
                <a:gd name="T40" fmla="*/ 145 w 145"/>
                <a:gd name="T41" fmla="*/ 73 h 1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45" h="144">
                  <a:moveTo>
                    <a:pt x="145" y="73"/>
                  </a:moveTo>
                  <a:lnTo>
                    <a:pt x="142" y="50"/>
                  </a:lnTo>
                  <a:lnTo>
                    <a:pt x="130" y="31"/>
                  </a:lnTo>
                  <a:lnTo>
                    <a:pt x="115" y="14"/>
                  </a:lnTo>
                  <a:lnTo>
                    <a:pt x="96" y="4"/>
                  </a:lnTo>
                  <a:lnTo>
                    <a:pt x="73" y="0"/>
                  </a:lnTo>
                  <a:lnTo>
                    <a:pt x="50" y="4"/>
                  </a:lnTo>
                  <a:lnTo>
                    <a:pt x="30" y="14"/>
                  </a:lnTo>
                  <a:lnTo>
                    <a:pt x="15" y="31"/>
                  </a:lnTo>
                  <a:lnTo>
                    <a:pt x="3" y="50"/>
                  </a:lnTo>
                  <a:lnTo>
                    <a:pt x="0" y="73"/>
                  </a:lnTo>
                  <a:lnTo>
                    <a:pt x="3" y="94"/>
                  </a:lnTo>
                  <a:lnTo>
                    <a:pt x="15" y="115"/>
                  </a:lnTo>
                  <a:lnTo>
                    <a:pt x="30" y="131"/>
                  </a:lnTo>
                  <a:lnTo>
                    <a:pt x="50" y="140"/>
                  </a:lnTo>
                  <a:lnTo>
                    <a:pt x="73" y="144"/>
                  </a:lnTo>
                  <a:lnTo>
                    <a:pt x="96" y="140"/>
                  </a:lnTo>
                  <a:lnTo>
                    <a:pt x="115" y="131"/>
                  </a:lnTo>
                  <a:lnTo>
                    <a:pt x="130" y="115"/>
                  </a:lnTo>
                  <a:lnTo>
                    <a:pt x="142" y="94"/>
                  </a:lnTo>
                  <a:lnTo>
                    <a:pt x="145" y="73"/>
                  </a:lnTo>
                  <a:close/>
                </a:path>
              </a:pathLst>
            </a:custGeom>
            <a:solidFill>
              <a:srgbClr val="FFFFFF"/>
            </a:solidFill>
            <a:ln w="3175">
              <a:solidFill>
                <a:srgbClr val="000000"/>
              </a:solidFill>
              <a:prstDash val="solid"/>
              <a:round/>
              <a:headEnd/>
              <a:tailEnd/>
            </a:ln>
          </p:spPr>
          <p:txBody>
            <a:bodyPr/>
            <a:lstStyle/>
            <a:p>
              <a:endParaRPr lang="en-IN"/>
            </a:p>
          </p:txBody>
        </p:sp>
        <p:sp>
          <p:nvSpPr>
            <p:cNvPr id="17509" name="Rectangle 40"/>
            <p:cNvSpPr>
              <a:spLocks noChangeArrowheads="1"/>
            </p:cNvSpPr>
            <p:nvPr/>
          </p:nvSpPr>
          <p:spPr bwMode="auto">
            <a:xfrm>
              <a:off x="4829" y="1315"/>
              <a:ext cx="4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latin typeface="Arial" charset="0"/>
                </a:rPr>
                <a:t>d</a:t>
              </a:r>
              <a:endParaRPr lang="en-US" altLang="en-US"/>
            </a:p>
          </p:txBody>
        </p:sp>
        <p:sp>
          <p:nvSpPr>
            <p:cNvPr id="17510" name="Rectangle 41"/>
            <p:cNvSpPr>
              <a:spLocks noChangeArrowheads="1"/>
            </p:cNvSpPr>
            <p:nvPr/>
          </p:nvSpPr>
          <p:spPr bwMode="auto">
            <a:xfrm>
              <a:off x="4829" y="864"/>
              <a:ext cx="4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charset="0"/>
                </a:rPr>
                <a:t>4</a:t>
              </a:r>
              <a:endParaRPr lang="en-US" altLang="en-US" sz="1400"/>
            </a:p>
          </p:txBody>
        </p:sp>
        <p:sp>
          <p:nvSpPr>
            <p:cNvPr id="17511" name="Line 42"/>
            <p:cNvSpPr>
              <a:spLocks noChangeShapeType="1"/>
            </p:cNvSpPr>
            <p:nvPr/>
          </p:nvSpPr>
          <p:spPr bwMode="auto">
            <a:xfrm flipH="1">
              <a:off x="4128" y="1056"/>
              <a:ext cx="240" cy="288"/>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512" name="Line 43"/>
            <p:cNvSpPr>
              <a:spLocks noChangeShapeType="1"/>
            </p:cNvSpPr>
            <p:nvPr/>
          </p:nvSpPr>
          <p:spPr bwMode="auto">
            <a:xfrm>
              <a:off x="4514" y="1044"/>
              <a:ext cx="277" cy="229"/>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513" name="Freeform 44"/>
            <p:cNvSpPr>
              <a:spLocks/>
            </p:cNvSpPr>
            <p:nvPr/>
          </p:nvSpPr>
          <p:spPr bwMode="auto">
            <a:xfrm>
              <a:off x="5105" y="927"/>
              <a:ext cx="144" cy="144"/>
            </a:xfrm>
            <a:custGeom>
              <a:avLst/>
              <a:gdLst>
                <a:gd name="T0" fmla="*/ 144 w 144"/>
                <a:gd name="T1" fmla="*/ 73 h 144"/>
                <a:gd name="T2" fmla="*/ 141 w 144"/>
                <a:gd name="T3" fmla="*/ 50 h 144"/>
                <a:gd name="T4" fmla="*/ 131 w 144"/>
                <a:gd name="T5" fmla="*/ 29 h 144"/>
                <a:gd name="T6" fmla="*/ 116 w 144"/>
                <a:gd name="T7" fmla="*/ 14 h 144"/>
                <a:gd name="T8" fmla="*/ 95 w 144"/>
                <a:gd name="T9" fmla="*/ 4 h 144"/>
                <a:gd name="T10" fmla="*/ 73 w 144"/>
                <a:gd name="T11" fmla="*/ 0 h 144"/>
                <a:gd name="T12" fmla="*/ 50 w 144"/>
                <a:gd name="T13" fmla="*/ 4 h 144"/>
                <a:gd name="T14" fmla="*/ 31 w 144"/>
                <a:gd name="T15" fmla="*/ 14 h 144"/>
                <a:gd name="T16" fmla="*/ 14 w 144"/>
                <a:gd name="T17" fmla="*/ 29 h 144"/>
                <a:gd name="T18" fmla="*/ 4 w 144"/>
                <a:gd name="T19" fmla="*/ 50 h 144"/>
                <a:gd name="T20" fmla="*/ 0 w 144"/>
                <a:gd name="T21" fmla="*/ 73 h 144"/>
                <a:gd name="T22" fmla="*/ 4 w 144"/>
                <a:gd name="T23" fmla="*/ 94 h 144"/>
                <a:gd name="T24" fmla="*/ 14 w 144"/>
                <a:gd name="T25" fmla="*/ 116 h 144"/>
                <a:gd name="T26" fmla="*/ 31 w 144"/>
                <a:gd name="T27" fmla="*/ 131 h 144"/>
                <a:gd name="T28" fmla="*/ 50 w 144"/>
                <a:gd name="T29" fmla="*/ 140 h 144"/>
                <a:gd name="T30" fmla="*/ 73 w 144"/>
                <a:gd name="T31" fmla="*/ 144 h 144"/>
                <a:gd name="T32" fmla="*/ 95 w 144"/>
                <a:gd name="T33" fmla="*/ 140 h 144"/>
                <a:gd name="T34" fmla="*/ 116 w 144"/>
                <a:gd name="T35" fmla="*/ 131 h 144"/>
                <a:gd name="T36" fmla="*/ 131 w 144"/>
                <a:gd name="T37" fmla="*/ 116 h 144"/>
                <a:gd name="T38" fmla="*/ 141 w 144"/>
                <a:gd name="T39" fmla="*/ 94 h 144"/>
                <a:gd name="T40" fmla="*/ 144 w 144"/>
                <a:gd name="T41" fmla="*/ 73 h 1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44" h="144">
                  <a:moveTo>
                    <a:pt x="144" y="73"/>
                  </a:moveTo>
                  <a:lnTo>
                    <a:pt x="141" y="50"/>
                  </a:lnTo>
                  <a:lnTo>
                    <a:pt x="131" y="29"/>
                  </a:lnTo>
                  <a:lnTo>
                    <a:pt x="116" y="14"/>
                  </a:lnTo>
                  <a:lnTo>
                    <a:pt x="95" y="4"/>
                  </a:lnTo>
                  <a:lnTo>
                    <a:pt x="73" y="0"/>
                  </a:lnTo>
                  <a:lnTo>
                    <a:pt x="50" y="4"/>
                  </a:lnTo>
                  <a:lnTo>
                    <a:pt x="31" y="14"/>
                  </a:lnTo>
                  <a:lnTo>
                    <a:pt x="14" y="29"/>
                  </a:lnTo>
                  <a:lnTo>
                    <a:pt x="4" y="50"/>
                  </a:lnTo>
                  <a:lnTo>
                    <a:pt x="0" y="73"/>
                  </a:lnTo>
                  <a:lnTo>
                    <a:pt x="4" y="94"/>
                  </a:lnTo>
                  <a:lnTo>
                    <a:pt x="14" y="116"/>
                  </a:lnTo>
                  <a:lnTo>
                    <a:pt x="31" y="131"/>
                  </a:lnTo>
                  <a:lnTo>
                    <a:pt x="50" y="140"/>
                  </a:lnTo>
                  <a:lnTo>
                    <a:pt x="73" y="144"/>
                  </a:lnTo>
                  <a:lnTo>
                    <a:pt x="95" y="140"/>
                  </a:lnTo>
                  <a:lnTo>
                    <a:pt x="116" y="131"/>
                  </a:lnTo>
                  <a:lnTo>
                    <a:pt x="131" y="116"/>
                  </a:lnTo>
                  <a:lnTo>
                    <a:pt x="141" y="94"/>
                  </a:lnTo>
                  <a:lnTo>
                    <a:pt x="144" y="73"/>
                  </a:lnTo>
                  <a:close/>
                </a:path>
              </a:pathLst>
            </a:custGeom>
            <a:solidFill>
              <a:srgbClr val="FFFFFF"/>
            </a:solidFill>
            <a:ln w="3175">
              <a:solidFill>
                <a:srgbClr val="000000"/>
              </a:solidFill>
              <a:prstDash val="solid"/>
              <a:round/>
              <a:headEnd/>
              <a:tailEnd/>
            </a:ln>
          </p:spPr>
          <p:txBody>
            <a:bodyPr/>
            <a:lstStyle/>
            <a:p>
              <a:endParaRPr lang="en-IN"/>
            </a:p>
          </p:txBody>
        </p:sp>
        <p:sp>
          <p:nvSpPr>
            <p:cNvPr id="17514" name="Rectangle 45"/>
            <p:cNvSpPr>
              <a:spLocks noChangeArrowheads="1"/>
            </p:cNvSpPr>
            <p:nvPr/>
          </p:nvSpPr>
          <p:spPr bwMode="auto">
            <a:xfrm>
              <a:off x="5165" y="960"/>
              <a:ext cx="3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latin typeface="Arial" charset="0"/>
                </a:rPr>
                <a:t>c</a:t>
              </a:r>
              <a:endParaRPr lang="en-US" altLang="en-US"/>
            </a:p>
          </p:txBody>
        </p:sp>
        <p:sp>
          <p:nvSpPr>
            <p:cNvPr id="17515" name="Freeform 46"/>
            <p:cNvSpPr>
              <a:spLocks/>
            </p:cNvSpPr>
            <p:nvPr/>
          </p:nvSpPr>
          <p:spPr bwMode="auto">
            <a:xfrm>
              <a:off x="5464" y="1298"/>
              <a:ext cx="144" cy="144"/>
            </a:xfrm>
            <a:custGeom>
              <a:avLst/>
              <a:gdLst>
                <a:gd name="T0" fmla="*/ 144 w 144"/>
                <a:gd name="T1" fmla="*/ 71 h 144"/>
                <a:gd name="T2" fmla="*/ 141 w 144"/>
                <a:gd name="T3" fmla="*/ 50 h 144"/>
                <a:gd name="T4" fmla="*/ 131 w 144"/>
                <a:gd name="T5" fmla="*/ 28 h 144"/>
                <a:gd name="T6" fmla="*/ 114 w 144"/>
                <a:gd name="T7" fmla="*/ 13 h 144"/>
                <a:gd name="T8" fmla="*/ 95 w 144"/>
                <a:gd name="T9" fmla="*/ 4 h 144"/>
                <a:gd name="T10" fmla="*/ 72 w 144"/>
                <a:gd name="T11" fmla="*/ 0 h 144"/>
                <a:gd name="T12" fmla="*/ 50 w 144"/>
                <a:gd name="T13" fmla="*/ 4 h 144"/>
                <a:gd name="T14" fmla="*/ 29 w 144"/>
                <a:gd name="T15" fmla="*/ 13 h 144"/>
                <a:gd name="T16" fmla="*/ 14 w 144"/>
                <a:gd name="T17" fmla="*/ 28 h 144"/>
                <a:gd name="T18" fmla="*/ 4 w 144"/>
                <a:gd name="T19" fmla="*/ 50 h 144"/>
                <a:gd name="T20" fmla="*/ 0 w 144"/>
                <a:gd name="T21" fmla="*/ 71 h 144"/>
                <a:gd name="T22" fmla="*/ 4 w 144"/>
                <a:gd name="T23" fmla="*/ 94 h 144"/>
                <a:gd name="T24" fmla="*/ 14 w 144"/>
                <a:gd name="T25" fmla="*/ 115 h 144"/>
                <a:gd name="T26" fmla="*/ 29 w 144"/>
                <a:gd name="T27" fmla="*/ 130 h 144"/>
                <a:gd name="T28" fmla="*/ 50 w 144"/>
                <a:gd name="T29" fmla="*/ 140 h 144"/>
                <a:gd name="T30" fmla="*/ 72 w 144"/>
                <a:gd name="T31" fmla="*/ 144 h 144"/>
                <a:gd name="T32" fmla="*/ 95 w 144"/>
                <a:gd name="T33" fmla="*/ 140 h 144"/>
                <a:gd name="T34" fmla="*/ 114 w 144"/>
                <a:gd name="T35" fmla="*/ 130 h 144"/>
                <a:gd name="T36" fmla="*/ 131 w 144"/>
                <a:gd name="T37" fmla="*/ 115 h 144"/>
                <a:gd name="T38" fmla="*/ 141 w 144"/>
                <a:gd name="T39" fmla="*/ 94 h 144"/>
                <a:gd name="T40" fmla="*/ 144 w 144"/>
                <a:gd name="T41" fmla="*/ 71 h 1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44" h="144">
                  <a:moveTo>
                    <a:pt x="144" y="71"/>
                  </a:moveTo>
                  <a:lnTo>
                    <a:pt x="141" y="50"/>
                  </a:lnTo>
                  <a:lnTo>
                    <a:pt x="131" y="28"/>
                  </a:lnTo>
                  <a:lnTo>
                    <a:pt x="114" y="13"/>
                  </a:lnTo>
                  <a:lnTo>
                    <a:pt x="95" y="4"/>
                  </a:lnTo>
                  <a:lnTo>
                    <a:pt x="72" y="0"/>
                  </a:lnTo>
                  <a:lnTo>
                    <a:pt x="50" y="4"/>
                  </a:lnTo>
                  <a:lnTo>
                    <a:pt x="29" y="13"/>
                  </a:lnTo>
                  <a:lnTo>
                    <a:pt x="14" y="28"/>
                  </a:lnTo>
                  <a:lnTo>
                    <a:pt x="4" y="50"/>
                  </a:lnTo>
                  <a:lnTo>
                    <a:pt x="0" y="71"/>
                  </a:lnTo>
                  <a:lnTo>
                    <a:pt x="4" y="94"/>
                  </a:lnTo>
                  <a:lnTo>
                    <a:pt x="14" y="115"/>
                  </a:lnTo>
                  <a:lnTo>
                    <a:pt x="29" y="130"/>
                  </a:lnTo>
                  <a:lnTo>
                    <a:pt x="50" y="140"/>
                  </a:lnTo>
                  <a:lnTo>
                    <a:pt x="72" y="144"/>
                  </a:lnTo>
                  <a:lnTo>
                    <a:pt x="95" y="140"/>
                  </a:lnTo>
                  <a:lnTo>
                    <a:pt x="114" y="130"/>
                  </a:lnTo>
                  <a:lnTo>
                    <a:pt x="131" y="115"/>
                  </a:lnTo>
                  <a:lnTo>
                    <a:pt x="141" y="94"/>
                  </a:lnTo>
                  <a:lnTo>
                    <a:pt x="144" y="71"/>
                  </a:lnTo>
                  <a:close/>
                </a:path>
              </a:pathLst>
            </a:custGeom>
            <a:solidFill>
              <a:srgbClr val="FFFFFF"/>
            </a:solidFill>
            <a:ln w="3175">
              <a:solidFill>
                <a:srgbClr val="000000"/>
              </a:solidFill>
              <a:prstDash val="solid"/>
              <a:round/>
              <a:headEnd/>
              <a:tailEnd/>
            </a:ln>
          </p:spPr>
          <p:txBody>
            <a:bodyPr/>
            <a:lstStyle/>
            <a:p>
              <a:endParaRPr lang="en-IN"/>
            </a:p>
          </p:txBody>
        </p:sp>
        <p:sp>
          <p:nvSpPr>
            <p:cNvPr id="17516" name="Rectangle 47"/>
            <p:cNvSpPr>
              <a:spLocks noChangeArrowheads="1"/>
            </p:cNvSpPr>
            <p:nvPr/>
          </p:nvSpPr>
          <p:spPr bwMode="auto">
            <a:xfrm>
              <a:off x="5530" y="1309"/>
              <a:ext cx="4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latin typeface="Arial" charset="0"/>
                </a:rPr>
                <a:t>e</a:t>
              </a:r>
              <a:endParaRPr lang="en-US" altLang="en-US"/>
            </a:p>
          </p:txBody>
        </p:sp>
        <p:sp>
          <p:nvSpPr>
            <p:cNvPr id="17517" name="Line 48"/>
            <p:cNvSpPr>
              <a:spLocks noChangeShapeType="1"/>
            </p:cNvSpPr>
            <p:nvPr/>
          </p:nvSpPr>
          <p:spPr bwMode="auto">
            <a:xfrm flipV="1">
              <a:off x="4528" y="981"/>
              <a:ext cx="579"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518" name="Rectangle 49"/>
            <p:cNvSpPr>
              <a:spLocks noChangeArrowheads="1"/>
            </p:cNvSpPr>
            <p:nvPr/>
          </p:nvSpPr>
          <p:spPr bwMode="auto">
            <a:xfrm>
              <a:off x="4176" y="1075"/>
              <a:ext cx="4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charset="0"/>
                </a:rPr>
                <a:t>3</a:t>
              </a:r>
              <a:endParaRPr lang="en-US" altLang="en-US" sz="1400"/>
            </a:p>
          </p:txBody>
        </p:sp>
        <p:sp>
          <p:nvSpPr>
            <p:cNvPr id="17519" name="Line 50"/>
            <p:cNvSpPr>
              <a:spLocks noChangeShapeType="1"/>
            </p:cNvSpPr>
            <p:nvPr/>
          </p:nvSpPr>
          <p:spPr bwMode="auto">
            <a:xfrm>
              <a:off x="4128" y="1344"/>
              <a:ext cx="636" cy="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520" name="Line 51"/>
            <p:cNvSpPr>
              <a:spLocks noChangeShapeType="1"/>
            </p:cNvSpPr>
            <p:nvPr/>
          </p:nvSpPr>
          <p:spPr bwMode="auto">
            <a:xfrm>
              <a:off x="4887" y="1348"/>
              <a:ext cx="581"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521" name="Rectangle 52"/>
            <p:cNvSpPr>
              <a:spLocks noChangeArrowheads="1"/>
            </p:cNvSpPr>
            <p:nvPr/>
          </p:nvSpPr>
          <p:spPr bwMode="auto">
            <a:xfrm>
              <a:off x="4487" y="1372"/>
              <a:ext cx="4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charset="0"/>
                </a:rPr>
                <a:t>7</a:t>
              </a:r>
              <a:endParaRPr lang="en-US" altLang="en-US" sz="1400"/>
            </a:p>
          </p:txBody>
        </p:sp>
        <p:sp>
          <p:nvSpPr>
            <p:cNvPr id="17522" name="Rectangle 53"/>
            <p:cNvSpPr>
              <a:spLocks noChangeArrowheads="1"/>
            </p:cNvSpPr>
            <p:nvPr/>
          </p:nvSpPr>
          <p:spPr bwMode="auto">
            <a:xfrm>
              <a:off x="5165" y="1382"/>
              <a:ext cx="4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charset="0"/>
                </a:rPr>
                <a:t>4</a:t>
              </a:r>
              <a:endParaRPr lang="en-US" altLang="en-US" sz="1400"/>
            </a:p>
          </p:txBody>
        </p:sp>
        <p:sp>
          <p:nvSpPr>
            <p:cNvPr id="17523" name="Rectangle 54"/>
            <p:cNvSpPr>
              <a:spLocks noChangeArrowheads="1"/>
            </p:cNvSpPr>
            <p:nvPr/>
          </p:nvSpPr>
          <p:spPr bwMode="auto">
            <a:xfrm>
              <a:off x="5380" y="1077"/>
              <a:ext cx="4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charset="0"/>
                </a:rPr>
                <a:t>6</a:t>
              </a:r>
              <a:endParaRPr lang="en-US" altLang="en-US" sz="1400"/>
            </a:p>
          </p:txBody>
        </p:sp>
        <p:sp>
          <p:nvSpPr>
            <p:cNvPr id="17524" name="Rectangle 55"/>
            <p:cNvSpPr>
              <a:spLocks noChangeArrowheads="1"/>
            </p:cNvSpPr>
            <p:nvPr/>
          </p:nvSpPr>
          <p:spPr bwMode="auto">
            <a:xfrm>
              <a:off x="4594" y="1146"/>
              <a:ext cx="4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charset="0"/>
                </a:rPr>
                <a:t>2</a:t>
              </a:r>
              <a:endParaRPr lang="en-US" altLang="en-US" sz="1400"/>
            </a:p>
          </p:txBody>
        </p:sp>
        <p:sp>
          <p:nvSpPr>
            <p:cNvPr id="17525" name="Rectangle 56"/>
            <p:cNvSpPr>
              <a:spLocks noChangeArrowheads="1"/>
            </p:cNvSpPr>
            <p:nvPr/>
          </p:nvSpPr>
          <p:spPr bwMode="auto">
            <a:xfrm>
              <a:off x="5021" y="1167"/>
              <a:ext cx="4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charset="0"/>
                </a:rPr>
                <a:t>5</a:t>
              </a:r>
              <a:endParaRPr lang="en-US" altLang="en-US" sz="1400"/>
            </a:p>
          </p:txBody>
        </p:sp>
      </p:grpSp>
      <p:sp>
        <p:nvSpPr>
          <p:cNvPr id="17428" name="Freeform 84"/>
          <p:cNvSpPr>
            <a:spLocks/>
          </p:cNvSpPr>
          <p:nvPr/>
        </p:nvSpPr>
        <p:spPr bwMode="auto">
          <a:xfrm>
            <a:off x="8534400" y="4419600"/>
            <a:ext cx="304800" cy="228600"/>
          </a:xfrm>
          <a:custGeom>
            <a:avLst/>
            <a:gdLst>
              <a:gd name="T0" fmla="*/ 228600 w 144"/>
              <a:gd name="T1" fmla="*/ 115888 h 144"/>
              <a:gd name="T2" fmla="*/ 222250 w 144"/>
              <a:gd name="T3" fmla="*/ 79375 h 144"/>
              <a:gd name="T4" fmla="*/ 206375 w 144"/>
              <a:gd name="T5" fmla="*/ 49213 h 144"/>
              <a:gd name="T6" fmla="*/ 182563 w 144"/>
              <a:gd name="T7" fmla="*/ 22225 h 144"/>
              <a:gd name="T8" fmla="*/ 149225 w 144"/>
              <a:gd name="T9" fmla="*/ 6350 h 144"/>
              <a:gd name="T10" fmla="*/ 115888 w 144"/>
              <a:gd name="T11" fmla="*/ 0 h 144"/>
              <a:gd name="T12" fmla="*/ 79375 w 144"/>
              <a:gd name="T13" fmla="*/ 6350 h 144"/>
              <a:gd name="T14" fmla="*/ 47625 w 144"/>
              <a:gd name="T15" fmla="*/ 22225 h 144"/>
              <a:gd name="T16" fmla="*/ 20638 w 144"/>
              <a:gd name="T17" fmla="*/ 49213 h 144"/>
              <a:gd name="T18" fmla="*/ 4763 w 144"/>
              <a:gd name="T19" fmla="*/ 79375 h 144"/>
              <a:gd name="T20" fmla="*/ 0 w 144"/>
              <a:gd name="T21" fmla="*/ 115888 h 144"/>
              <a:gd name="T22" fmla="*/ 4763 w 144"/>
              <a:gd name="T23" fmla="*/ 149225 h 144"/>
              <a:gd name="T24" fmla="*/ 20638 w 144"/>
              <a:gd name="T25" fmla="*/ 182563 h 144"/>
              <a:gd name="T26" fmla="*/ 47625 w 144"/>
              <a:gd name="T27" fmla="*/ 207963 h 144"/>
              <a:gd name="T28" fmla="*/ 79375 w 144"/>
              <a:gd name="T29" fmla="*/ 222250 h 144"/>
              <a:gd name="T30" fmla="*/ 115888 w 144"/>
              <a:gd name="T31" fmla="*/ 228600 h 144"/>
              <a:gd name="T32" fmla="*/ 149225 w 144"/>
              <a:gd name="T33" fmla="*/ 222250 h 144"/>
              <a:gd name="T34" fmla="*/ 182563 w 144"/>
              <a:gd name="T35" fmla="*/ 207963 h 144"/>
              <a:gd name="T36" fmla="*/ 206375 w 144"/>
              <a:gd name="T37" fmla="*/ 182563 h 144"/>
              <a:gd name="T38" fmla="*/ 222250 w 144"/>
              <a:gd name="T39" fmla="*/ 149225 h 144"/>
              <a:gd name="T40" fmla="*/ 228600 w 144"/>
              <a:gd name="T41" fmla="*/ 115888 h 1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44" h="144">
                <a:moveTo>
                  <a:pt x="144" y="73"/>
                </a:moveTo>
                <a:lnTo>
                  <a:pt x="140" y="50"/>
                </a:lnTo>
                <a:lnTo>
                  <a:pt x="130" y="31"/>
                </a:lnTo>
                <a:lnTo>
                  <a:pt x="115" y="14"/>
                </a:lnTo>
                <a:lnTo>
                  <a:pt x="94" y="4"/>
                </a:lnTo>
                <a:lnTo>
                  <a:pt x="73" y="0"/>
                </a:lnTo>
                <a:lnTo>
                  <a:pt x="50" y="4"/>
                </a:lnTo>
                <a:lnTo>
                  <a:pt x="30" y="14"/>
                </a:lnTo>
                <a:lnTo>
                  <a:pt x="13" y="31"/>
                </a:lnTo>
                <a:lnTo>
                  <a:pt x="3" y="50"/>
                </a:lnTo>
                <a:lnTo>
                  <a:pt x="0" y="73"/>
                </a:lnTo>
                <a:lnTo>
                  <a:pt x="3" y="94"/>
                </a:lnTo>
                <a:lnTo>
                  <a:pt x="13" y="115"/>
                </a:lnTo>
                <a:lnTo>
                  <a:pt x="30" y="131"/>
                </a:lnTo>
                <a:lnTo>
                  <a:pt x="50" y="140"/>
                </a:lnTo>
                <a:lnTo>
                  <a:pt x="73" y="144"/>
                </a:lnTo>
                <a:lnTo>
                  <a:pt x="94" y="140"/>
                </a:lnTo>
                <a:lnTo>
                  <a:pt x="115" y="131"/>
                </a:lnTo>
                <a:lnTo>
                  <a:pt x="130" y="115"/>
                </a:lnTo>
                <a:lnTo>
                  <a:pt x="140" y="94"/>
                </a:lnTo>
                <a:lnTo>
                  <a:pt x="144" y="73"/>
                </a:lnTo>
                <a:close/>
              </a:path>
            </a:pathLst>
          </a:custGeom>
          <a:solidFill>
            <a:srgbClr val="FFFFFF"/>
          </a:solidFill>
          <a:ln w="3175">
            <a:solidFill>
              <a:srgbClr val="000000"/>
            </a:solidFill>
            <a:prstDash val="solid"/>
            <a:round/>
            <a:headEnd/>
            <a:tailEnd/>
          </a:ln>
        </p:spPr>
        <p:txBody>
          <a:bodyPr/>
          <a:lstStyle/>
          <a:p>
            <a:endParaRPr lang="en-IN"/>
          </a:p>
        </p:txBody>
      </p:sp>
      <p:sp>
        <p:nvSpPr>
          <p:cNvPr id="17429" name="Line 85"/>
          <p:cNvSpPr>
            <a:spLocks noChangeShapeType="1"/>
          </p:cNvSpPr>
          <p:nvPr/>
        </p:nvSpPr>
        <p:spPr bwMode="auto">
          <a:xfrm>
            <a:off x="9550400" y="4038600"/>
            <a:ext cx="508000" cy="457200"/>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430" name="Line 86"/>
          <p:cNvSpPr>
            <a:spLocks noChangeShapeType="1"/>
          </p:cNvSpPr>
          <p:nvPr/>
        </p:nvSpPr>
        <p:spPr bwMode="auto">
          <a:xfrm flipH="1">
            <a:off x="10261600" y="4114805"/>
            <a:ext cx="577851" cy="36671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431" name="Rectangle 89"/>
          <p:cNvSpPr>
            <a:spLocks noChangeArrowheads="1"/>
          </p:cNvSpPr>
          <p:nvPr/>
        </p:nvSpPr>
        <p:spPr bwMode="auto">
          <a:xfrm>
            <a:off x="8595785" y="4468813"/>
            <a:ext cx="84960" cy="184666"/>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latin typeface="Arial" charset="0"/>
              </a:rPr>
              <a:t>a</a:t>
            </a:r>
            <a:endParaRPr lang="en-US" altLang="en-US"/>
          </a:p>
        </p:txBody>
      </p:sp>
      <p:sp>
        <p:nvSpPr>
          <p:cNvPr id="17432" name="Freeform 90"/>
          <p:cNvSpPr>
            <a:spLocks/>
          </p:cNvSpPr>
          <p:nvPr/>
        </p:nvSpPr>
        <p:spPr bwMode="auto">
          <a:xfrm>
            <a:off x="9321800" y="3910013"/>
            <a:ext cx="304800" cy="228600"/>
          </a:xfrm>
          <a:custGeom>
            <a:avLst/>
            <a:gdLst>
              <a:gd name="T0" fmla="*/ 228600 w 144"/>
              <a:gd name="T1" fmla="*/ 115888 h 144"/>
              <a:gd name="T2" fmla="*/ 223838 w 144"/>
              <a:gd name="T3" fmla="*/ 79375 h 144"/>
              <a:gd name="T4" fmla="*/ 207963 w 144"/>
              <a:gd name="T5" fmla="*/ 46038 h 144"/>
              <a:gd name="T6" fmla="*/ 180975 w 144"/>
              <a:gd name="T7" fmla="*/ 22225 h 144"/>
              <a:gd name="T8" fmla="*/ 150813 w 144"/>
              <a:gd name="T9" fmla="*/ 6350 h 144"/>
              <a:gd name="T10" fmla="*/ 114300 w 144"/>
              <a:gd name="T11" fmla="*/ 0 h 144"/>
              <a:gd name="T12" fmla="*/ 79375 w 144"/>
              <a:gd name="T13" fmla="*/ 6350 h 144"/>
              <a:gd name="T14" fmla="*/ 46038 w 144"/>
              <a:gd name="T15" fmla="*/ 22225 h 144"/>
              <a:gd name="T16" fmla="*/ 22225 w 144"/>
              <a:gd name="T17" fmla="*/ 46038 h 144"/>
              <a:gd name="T18" fmla="*/ 6350 w 144"/>
              <a:gd name="T19" fmla="*/ 79375 h 144"/>
              <a:gd name="T20" fmla="*/ 0 w 144"/>
              <a:gd name="T21" fmla="*/ 115888 h 144"/>
              <a:gd name="T22" fmla="*/ 6350 w 144"/>
              <a:gd name="T23" fmla="*/ 149225 h 144"/>
              <a:gd name="T24" fmla="*/ 22225 w 144"/>
              <a:gd name="T25" fmla="*/ 184150 h 144"/>
              <a:gd name="T26" fmla="*/ 46038 w 144"/>
              <a:gd name="T27" fmla="*/ 207963 h 144"/>
              <a:gd name="T28" fmla="*/ 79375 w 144"/>
              <a:gd name="T29" fmla="*/ 222250 h 144"/>
              <a:gd name="T30" fmla="*/ 114300 w 144"/>
              <a:gd name="T31" fmla="*/ 228600 h 144"/>
              <a:gd name="T32" fmla="*/ 150813 w 144"/>
              <a:gd name="T33" fmla="*/ 222250 h 144"/>
              <a:gd name="T34" fmla="*/ 180975 w 144"/>
              <a:gd name="T35" fmla="*/ 207963 h 144"/>
              <a:gd name="T36" fmla="*/ 207963 w 144"/>
              <a:gd name="T37" fmla="*/ 184150 h 144"/>
              <a:gd name="T38" fmla="*/ 223838 w 144"/>
              <a:gd name="T39" fmla="*/ 149225 h 144"/>
              <a:gd name="T40" fmla="*/ 228600 w 144"/>
              <a:gd name="T41" fmla="*/ 115888 h 1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44" h="144">
                <a:moveTo>
                  <a:pt x="144" y="73"/>
                </a:moveTo>
                <a:lnTo>
                  <a:pt x="141" y="50"/>
                </a:lnTo>
                <a:lnTo>
                  <a:pt x="131" y="29"/>
                </a:lnTo>
                <a:lnTo>
                  <a:pt x="114" y="14"/>
                </a:lnTo>
                <a:lnTo>
                  <a:pt x="95" y="4"/>
                </a:lnTo>
                <a:lnTo>
                  <a:pt x="72" y="0"/>
                </a:lnTo>
                <a:lnTo>
                  <a:pt x="50" y="4"/>
                </a:lnTo>
                <a:lnTo>
                  <a:pt x="29" y="14"/>
                </a:lnTo>
                <a:lnTo>
                  <a:pt x="14" y="29"/>
                </a:lnTo>
                <a:lnTo>
                  <a:pt x="4" y="50"/>
                </a:lnTo>
                <a:lnTo>
                  <a:pt x="0" y="73"/>
                </a:lnTo>
                <a:lnTo>
                  <a:pt x="4" y="94"/>
                </a:lnTo>
                <a:lnTo>
                  <a:pt x="14" y="116"/>
                </a:lnTo>
                <a:lnTo>
                  <a:pt x="29" y="131"/>
                </a:lnTo>
                <a:lnTo>
                  <a:pt x="50" y="140"/>
                </a:lnTo>
                <a:lnTo>
                  <a:pt x="72" y="144"/>
                </a:lnTo>
                <a:lnTo>
                  <a:pt x="95" y="140"/>
                </a:lnTo>
                <a:lnTo>
                  <a:pt x="114" y="131"/>
                </a:lnTo>
                <a:lnTo>
                  <a:pt x="131" y="116"/>
                </a:lnTo>
                <a:lnTo>
                  <a:pt x="141" y="94"/>
                </a:lnTo>
                <a:lnTo>
                  <a:pt x="144" y="73"/>
                </a:lnTo>
                <a:close/>
              </a:path>
            </a:pathLst>
          </a:custGeom>
          <a:solidFill>
            <a:srgbClr val="FFFFFF"/>
          </a:solidFill>
          <a:ln w="3175">
            <a:solidFill>
              <a:srgbClr val="000000"/>
            </a:solidFill>
            <a:prstDash val="solid"/>
            <a:round/>
            <a:headEnd/>
            <a:tailEnd/>
          </a:ln>
        </p:spPr>
        <p:txBody>
          <a:bodyPr/>
          <a:lstStyle/>
          <a:p>
            <a:endParaRPr lang="en-IN"/>
          </a:p>
        </p:txBody>
      </p:sp>
      <p:sp>
        <p:nvSpPr>
          <p:cNvPr id="17433" name="Rectangle 91"/>
          <p:cNvSpPr>
            <a:spLocks noChangeArrowheads="1"/>
          </p:cNvSpPr>
          <p:nvPr/>
        </p:nvSpPr>
        <p:spPr bwMode="auto">
          <a:xfrm>
            <a:off x="9465733" y="3932238"/>
            <a:ext cx="84960" cy="184666"/>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latin typeface="Arial" charset="0"/>
              </a:rPr>
              <a:t>b</a:t>
            </a:r>
            <a:endParaRPr lang="en-US" altLang="en-US"/>
          </a:p>
        </p:txBody>
      </p:sp>
      <p:sp>
        <p:nvSpPr>
          <p:cNvPr id="17434" name="Freeform 92"/>
          <p:cNvSpPr>
            <a:spLocks/>
          </p:cNvSpPr>
          <p:nvPr/>
        </p:nvSpPr>
        <p:spPr bwMode="auto">
          <a:xfrm>
            <a:off x="10039351" y="4452938"/>
            <a:ext cx="306916" cy="228600"/>
          </a:xfrm>
          <a:custGeom>
            <a:avLst/>
            <a:gdLst>
              <a:gd name="T0" fmla="*/ 230187 w 145"/>
              <a:gd name="T1" fmla="*/ 115888 h 144"/>
              <a:gd name="T2" fmla="*/ 225425 w 145"/>
              <a:gd name="T3" fmla="*/ 79375 h 144"/>
              <a:gd name="T4" fmla="*/ 206375 w 145"/>
              <a:gd name="T5" fmla="*/ 49213 h 144"/>
              <a:gd name="T6" fmla="*/ 182562 w 145"/>
              <a:gd name="T7" fmla="*/ 22225 h 144"/>
              <a:gd name="T8" fmla="*/ 152400 w 145"/>
              <a:gd name="T9" fmla="*/ 6350 h 144"/>
              <a:gd name="T10" fmla="*/ 115887 w 145"/>
              <a:gd name="T11" fmla="*/ 0 h 144"/>
              <a:gd name="T12" fmla="*/ 79375 w 145"/>
              <a:gd name="T13" fmla="*/ 6350 h 144"/>
              <a:gd name="T14" fmla="*/ 47625 w 145"/>
              <a:gd name="T15" fmla="*/ 22225 h 144"/>
              <a:gd name="T16" fmla="*/ 23812 w 145"/>
              <a:gd name="T17" fmla="*/ 49213 h 144"/>
              <a:gd name="T18" fmla="*/ 4762 w 145"/>
              <a:gd name="T19" fmla="*/ 79375 h 144"/>
              <a:gd name="T20" fmla="*/ 0 w 145"/>
              <a:gd name="T21" fmla="*/ 115888 h 144"/>
              <a:gd name="T22" fmla="*/ 4762 w 145"/>
              <a:gd name="T23" fmla="*/ 149225 h 144"/>
              <a:gd name="T24" fmla="*/ 23812 w 145"/>
              <a:gd name="T25" fmla="*/ 182563 h 144"/>
              <a:gd name="T26" fmla="*/ 47625 w 145"/>
              <a:gd name="T27" fmla="*/ 207963 h 144"/>
              <a:gd name="T28" fmla="*/ 79375 w 145"/>
              <a:gd name="T29" fmla="*/ 222250 h 144"/>
              <a:gd name="T30" fmla="*/ 115887 w 145"/>
              <a:gd name="T31" fmla="*/ 228600 h 144"/>
              <a:gd name="T32" fmla="*/ 152400 w 145"/>
              <a:gd name="T33" fmla="*/ 222250 h 144"/>
              <a:gd name="T34" fmla="*/ 182562 w 145"/>
              <a:gd name="T35" fmla="*/ 207963 h 144"/>
              <a:gd name="T36" fmla="*/ 206375 w 145"/>
              <a:gd name="T37" fmla="*/ 182563 h 144"/>
              <a:gd name="T38" fmla="*/ 225425 w 145"/>
              <a:gd name="T39" fmla="*/ 149225 h 144"/>
              <a:gd name="T40" fmla="*/ 230187 w 145"/>
              <a:gd name="T41" fmla="*/ 115888 h 1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45" h="144">
                <a:moveTo>
                  <a:pt x="145" y="73"/>
                </a:moveTo>
                <a:lnTo>
                  <a:pt x="142" y="50"/>
                </a:lnTo>
                <a:lnTo>
                  <a:pt x="130" y="31"/>
                </a:lnTo>
                <a:lnTo>
                  <a:pt x="115" y="14"/>
                </a:lnTo>
                <a:lnTo>
                  <a:pt x="96" y="4"/>
                </a:lnTo>
                <a:lnTo>
                  <a:pt x="73" y="0"/>
                </a:lnTo>
                <a:lnTo>
                  <a:pt x="50" y="4"/>
                </a:lnTo>
                <a:lnTo>
                  <a:pt x="30" y="14"/>
                </a:lnTo>
                <a:lnTo>
                  <a:pt x="15" y="31"/>
                </a:lnTo>
                <a:lnTo>
                  <a:pt x="3" y="50"/>
                </a:lnTo>
                <a:lnTo>
                  <a:pt x="0" y="73"/>
                </a:lnTo>
                <a:lnTo>
                  <a:pt x="3" y="94"/>
                </a:lnTo>
                <a:lnTo>
                  <a:pt x="15" y="115"/>
                </a:lnTo>
                <a:lnTo>
                  <a:pt x="30" y="131"/>
                </a:lnTo>
                <a:lnTo>
                  <a:pt x="50" y="140"/>
                </a:lnTo>
                <a:lnTo>
                  <a:pt x="73" y="144"/>
                </a:lnTo>
                <a:lnTo>
                  <a:pt x="96" y="140"/>
                </a:lnTo>
                <a:lnTo>
                  <a:pt x="115" y="131"/>
                </a:lnTo>
                <a:lnTo>
                  <a:pt x="130" y="115"/>
                </a:lnTo>
                <a:lnTo>
                  <a:pt x="142" y="94"/>
                </a:lnTo>
                <a:lnTo>
                  <a:pt x="145" y="73"/>
                </a:lnTo>
                <a:close/>
              </a:path>
            </a:pathLst>
          </a:custGeom>
          <a:solidFill>
            <a:srgbClr val="FFFFFF"/>
          </a:solidFill>
          <a:ln w="3175">
            <a:solidFill>
              <a:srgbClr val="000000"/>
            </a:solidFill>
            <a:prstDash val="solid"/>
            <a:round/>
            <a:headEnd/>
            <a:tailEnd/>
          </a:ln>
        </p:spPr>
        <p:txBody>
          <a:bodyPr/>
          <a:lstStyle/>
          <a:p>
            <a:endParaRPr lang="en-IN"/>
          </a:p>
        </p:txBody>
      </p:sp>
      <p:sp>
        <p:nvSpPr>
          <p:cNvPr id="17435" name="Rectangle 93"/>
          <p:cNvSpPr>
            <a:spLocks noChangeArrowheads="1"/>
          </p:cNvSpPr>
          <p:nvPr/>
        </p:nvSpPr>
        <p:spPr bwMode="auto">
          <a:xfrm>
            <a:off x="10181167" y="4475163"/>
            <a:ext cx="84960" cy="184666"/>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latin typeface="Arial" charset="0"/>
              </a:rPr>
              <a:t>d</a:t>
            </a:r>
            <a:endParaRPr lang="en-US" altLang="en-US"/>
          </a:p>
        </p:txBody>
      </p:sp>
      <p:sp>
        <p:nvSpPr>
          <p:cNvPr id="17436" name="Rectangle 94"/>
          <p:cNvSpPr>
            <a:spLocks noChangeArrowheads="1"/>
          </p:cNvSpPr>
          <p:nvPr/>
        </p:nvSpPr>
        <p:spPr bwMode="auto">
          <a:xfrm>
            <a:off x="10261601" y="381000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charset="0"/>
              </a:rPr>
              <a:t>4</a:t>
            </a:r>
            <a:endParaRPr lang="en-US" altLang="en-US" sz="1400"/>
          </a:p>
        </p:txBody>
      </p:sp>
      <p:sp>
        <p:nvSpPr>
          <p:cNvPr id="17437" name="Line 95"/>
          <p:cNvSpPr>
            <a:spLocks noChangeShapeType="1"/>
          </p:cNvSpPr>
          <p:nvPr/>
        </p:nvSpPr>
        <p:spPr bwMode="auto">
          <a:xfrm flipH="1">
            <a:off x="8769354" y="4090993"/>
            <a:ext cx="577849" cy="365125"/>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438" name="Freeform 96"/>
          <p:cNvSpPr>
            <a:spLocks/>
          </p:cNvSpPr>
          <p:nvPr/>
        </p:nvSpPr>
        <p:spPr bwMode="auto">
          <a:xfrm>
            <a:off x="10845800" y="3910013"/>
            <a:ext cx="304800" cy="228600"/>
          </a:xfrm>
          <a:custGeom>
            <a:avLst/>
            <a:gdLst>
              <a:gd name="T0" fmla="*/ 228600 w 144"/>
              <a:gd name="T1" fmla="*/ 115888 h 144"/>
              <a:gd name="T2" fmla="*/ 223838 w 144"/>
              <a:gd name="T3" fmla="*/ 79375 h 144"/>
              <a:gd name="T4" fmla="*/ 207963 w 144"/>
              <a:gd name="T5" fmla="*/ 46038 h 144"/>
              <a:gd name="T6" fmla="*/ 184150 w 144"/>
              <a:gd name="T7" fmla="*/ 22225 h 144"/>
              <a:gd name="T8" fmla="*/ 150813 w 144"/>
              <a:gd name="T9" fmla="*/ 6350 h 144"/>
              <a:gd name="T10" fmla="*/ 115888 w 144"/>
              <a:gd name="T11" fmla="*/ 0 h 144"/>
              <a:gd name="T12" fmla="*/ 79375 w 144"/>
              <a:gd name="T13" fmla="*/ 6350 h 144"/>
              <a:gd name="T14" fmla="*/ 49213 w 144"/>
              <a:gd name="T15" fmla="*/ 22225 h 144"/>
              <a:gd name="T16" fmla="*/ 22225 w 144"/>
              <a:gd name="T17" fmla="*/ 46038 h 144"/>
              <a:gd name="T18" fmla="*/ 6350 w 144"/>
              <a:gd name="T19" fmla="*/ 79375 h 144"/>
              <a:gd name="T20" fmla="*/ 0 w 144"/>
              <a:gd name="T21" fmla="*/ 115888 h 144"/>
              <a:gd name="T22" fmla="*/ 6350 w 144"/>
              <a:gd name="T23" fmla="*/ 149225 h 144"/>
              <a:gd name="T24" fmla="*/ 22225 w 144"/>
              <a:gd name="T25" fmla="*/ 184150 h 144"/>
              <a:gd name="T26" fmla="*/ 49213 w 144"/>
              <a:gd name="T27" fmla="*/ 207963 h 144"/>
              <a:gd name="T28" fmla="*/ 79375 w 144"/>
              <a:gd name="T29" fmla="*/ 222250 h 144"/>
              <a:gd name="T30" fmla="*/ 115888 w 144"/>
              <a:gd name="T31" fmla="*/ 228600 h 144"/>
              <a:gd name="T32" fmla="*/ 150813 w 144"/>
              <a:gd name="T33" fmla="*/ 222250 h 144"/>
              <a:gd name="T34" fmla="*/ 184150 w 144"/>
              <a:gd name="T35" fmla="*/ 207963 h 144"/>
              <a:gd name="T36" fmla="*/ 207963 w 144"/>
              <a:gd name="T37" fmla="*/ 184150 h 144"/>
              <a:gd name="T38" fmla="*/ 223838 w 144"/>
              <a:gd name="T39" fmla="*/ 149225 h 144"/>
              <a:gd name="T40" fmla="*/ 228600 w 144"/>
              <a:gd name="T41" fmla="*/ 115888 h 1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44" h="144">
                <a:moveTo>
                  <a:pt x="144" y="73"/>
                </a:moveTo>
                <a:lnTo>
                  <a:pt x="141" y="50"/>
                </a:lnTo>
                <a:lnTo>
                  <a:pt x="131" y="29"/>
                </a:lnTo>
                <a:lnTo>
                  <a:pt x="116" y="14"/>
                </a:lnTo>
                <a:lnTo>
                  <a:pt x="95" y="4"/>
                </a:lnTo>
                <a:lnTo>
                  <a:pt x="73" y="0"/>
                </a:lnTo>
                <a:lnTo>
                  <a:pt x="50" y="4"/>
                </a:lnTo>
                <a:lnTo>
                  <a:pt x="31" y="14"/>
                </a:lnTo>
                <a:lnTo>
                  <a:pt x="14" y="29"/>
                </a:lnTo>
                <a:lnTo>
                  <a:pt x="4" y="50"/>
                </a:lnTo>
                <a:lnTo>
                  <a:pt x="0" y="73"/>
                </a:lnTo>
                <a:lnTo>
                  <a:pt x="4" y="94"/>
                </a:lnTo>
                <a:lnTo>
                  <a:pt x="14" y="116"/>
                </a:lnTo>
                <a:lnTo>
                  <a:pt x="31" y="131"/>
                </a:lnTo>
                <a:lnTo>
                  <a:pt x="50" y="140"/>
                </a:lnTo>
                <a:lnTo>
                  <a:pt x="73" y="144"/>
                </a:lnTo>
                <a:lnTo>
                  <a:pt x="95" y="140"/>
                </a:lnTo>
                <a:lnTo>
                  <a:pt x="116" y="131"/>
                </a:lnTo>
                <a:lnTo>
                  <a:pt x="131" y="116"/>
                </a:lnTo>
                <a:lnTo>
                  <a:pt x="141" y="94"/>
                </a:lnTo>
                <a:lnTo>
                  <a:pt x="144" y="73"/>
                </a:lnTo>
                <a:close/>
              </a:path>
            </a:pathLst>
          </a:custGeom>
          <a:solidFill>
            <a:srgbClr val="FFFFFF"/>
          </a:solidFill>
          <a:ln w="3175">
            <a:solidFill>
              <a:srgbClr val="000000"/>
            </a:solidFill>
            <a:prstDash val="solid"/>
            <a:round/>
            <a:headEnd/>
            <a:tailEnd/>
          </a:ln>
        </p:spPr>
        <p:txBody>
          <a:bodyPr/>
          <a:lstStyle/>
          <a:p>
            <a:endParaRPr lang="en-IN"/>
          </a:p>
        </p:txBody>
      </p:sp>
      <p:sp>
        <p:nvSpPr>
          <p:cNvPr id="17439" name="Rectangle 97"/>
          <p:cNvSpPr>
            <a:spLocks noChangeArrowheads="1"/>
          </p:cNvSpPr>
          <p:nvPr/>
        </p:nvSpPr>
        <p:spPr bwMode="auto">
          <a:xfrm>
            <a:off x="10991851" y="3932238"/>
            <a:ext cx="769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latin typeface="Arial" charset="0"/>
              </a:rPr>
              <a:t>c</a:t>
            </a:r>
            <a:endParaRPr lang="en-US" altLang="en-US"/>
          </a:p>
        </p:txBody>
      </p:sp>
      <p:sp>
        <p:nvSpPr>
          <p:cNvPr id="17440" name="Freeform 98"/>
          <p:cNvSpPr>
            <a:spLocks/>
          </p:cNvSpPr>
          <p:nvPr/>
        </p:nvSpPr>
        <p:spPr bwMode="auto">
          <a:xfrm>
            <a:off x="11605684" y="4468813"/>
            <a:ext cx="304800" cy="228600"/>
          </a:xfrm>
          <a:custGeom>
            <a:avLst/>
            <a:gdLst>
              <a:gd name="T0" fmla="*/ 228600 w 144"/>
              <a:gd name="T1" fmla="*/ 112713 h 144"/>
              <a:gd name="T2" fmla="*/ 223838 w 144"/>
              <a:gd name="T3" fmla="*/ 79375 h 144"/>
              <a:gd name="T4" fmla="*/ 207963 w 144"/>
              <a:gd name="T5" fmla="*/ 44450 h 144"/>
              <a:gd name="T6" fmla="*/ 180975 w 144"/>
              <a:gd name="T7" fmla="*/ 20638 h 144"/>
              <a:gd name="T8" fmla="*/ 150813 w 144"/>
              <a:gd name="T9" fmla="*/ 6350 h 144"/>
              <a:gd name="T10" fmla="*/ 114300 w 144"/>
              <a:gd name="T11" fmla="*/ 0 h 144"/>
              <a:gd name="T12" fmla="*/ 79375 w 144"/>
              <a:gd name="T13" fmla="*/ 6350 h 144"/>
              <a:gd name="T14" fmla="*/ 46038 w 144"/>
              <a:gd name="T15" fmla="*/ 20638 h 144"/>
              <a:gd name="T16" fmla="*/ 22225 w 144"/>
              <a:gd name="T17" fmla="*/ 44450 h 144"/>
              <a:gd name="T18" fmla="*/ 6350 w 144"/>
              <a:gd name="T19" fmla="*/ 79375 h 144"/>
              <a:gd name="T20" fmla="*/ 0 w 144"/>
              <a:gd name="T21" fmla="*/ 112713 h 144"/>
              <a:gd name="T22" fmla="*/ 6350 w 144"/>
              <a:gd name="T23" fmla="*/ 149225 h 144"/>
              <a:gd name="T24" fmla="*/ 22225 w 144"/>
              <a:gd name="T25" fmla="*/ 182563 h 144"/>
              <a:gd name="T26" fmla="*/ 46038 w 144"/>
              <a:gd name="T27" fmla="*/ 206375 h 144"/>
              <a:gd name="T28" fmla="*/ 79375 w 144"/>
              <a:gd name="T29" fmla="*/ 222250 h 144"/>
              <a:gd name="T30" fmla="*/ 114300 w 144"/>
              <a:gd name="T31" fmla="*/ 228600 h 144"/>
              <a:gd name="T32" fmla="*/ 150813 w 144"/>
              <a:gd name="T33" fmla="*/ 222250 h 144"/>
              <a:gd name="T34" fmla="*/ 180975 w 144"/>
              <a:gd name="T35" fmla="*/ 206375 h 144"/>
              <a:gd name="T36" fmla="*/ 207963 w 144"/>
              <a:gd name="T37" fmla="*/ 182563 h 144"/>
              <a:gd name="T38" fmla="*/ 223838 w 144"/>
              <a:gd name="T39" fmla="*/ 149225 h 144"/>
              <a:gd name="T40" fmla="*/ 228600 w 144"/>
              <a:gd name="T41" fmla="*/ 112713 h 1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44" h="144">
                <a:moveTo>
                  <a:pt x="144" y="71"/>
                </a:moveTo>
                <a:lnTo>
                  <a:pt x="141" y="50"/>
                </a:lnTo>
                <a:lnTo>
                  <a:pt x="131" y="28"/>
                </a:lnTo>
                <a:lnTo>
                  <a:pt x="114" y="13"/>
                </a:lnTo>
                <a:lnTo>
                  <a:pt x="95" y="4"/>
                </a:lnTo>
                <a:lnTo>
                  <a:pt x="72" y="0"/>
                </a:lnTo>
                <a:lnTo>
                  <a:pt x="50" y="4"/>
                </a:lnTo>
                <a:lnTo>
                  <a:pt x="29" y="13"/>
                </a:lnTo>
                <a:lnTo>
                  <a:pt x="14" y="28"/>
                </a:lnTo>
                <a:lnTo>
                  <a:pt x="4" y="50"/>
                </a:lnTo>
                <a:lnTo>
                  <a:pt x="0" y="71"/>
                </a:lnTo>
                <a:lnTo>
                  <a:pt x="4" y="94"/>
                </a:lnTo>
                <a:lnTo>
                  <a:pt x="14" y="115"/>
                </a:lnTo>
                <a:lnTo>
                  <a:pt x="29" y="130"/>
                </a:lnTo>
                <a:lnTo>
                  <a:pt x="50" y="140"/>
                </a:lnTo>
                <a:lnTo>
                  <a:pt x="72" y="144"/>
                </a:lnTo>
                <a:lnTo>
                  <a:pt x="95" y="140"/>
                </a:lnTo>
                <a:lnTo>
                  <a:pt x="114" y="130"/>
                </a:lnTo>
                <a:lnTo>
                  <a:pt x="131" y="115"/>
                </a:lnTo>
                <a:lnTo>
                  <a:pt x="141" y="94"/>
                </a:lnTo>
                <a:lnTo>
                  <a:pt x="144" y="71"/>
                </a:lnTo>
                <a:close/>
              </a:path>
            </a:pathLst>
          </a:custGeom>
          <a:solidFill>
            <a:srgbClr val="FFFFFF"/>
          </a:solidFill>
          <a:ln w="3175">
            <a:solidFill>
              <a:srgbClr val="000000"/>
            </a:solidFill>
            <a:prstDash val="solid"/>
            <a:round/>
            <a:headEnd/>
            <a:tailEnd/>
          </a:ln>
        </p:spPr>
        <p:txBody>
          <a:bodyPr/>
          <a:lstStyle/>
          <a:p>
            <a:endParaRPr lang="en-IN"/>
          </a:p>
        </p:txBody>
      </p:sp>
      <p:sp>
        <p:nvSpPr>
          <p:cNvPr id="17441" name="Rectangle 99"/>
          <p:cNvSpPr>
            <a:spLocks noChangeArrowheads="1"/>
          </p:cNvSpPr>
          <p:nvPr/>
        </p:nvSpPr>
        <p:spPr bwMode="auto">
          <a:xfrm>
            <a:off x="11745385" y="4495801"/>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latin typeface="Arial" charset="0"/>
              </a:rPr>
              <a:t>e</a:t>
            </a:r>
            <a:endParaRPr lang="en-US" altLang="en-US"/>
          </a:p>
        </p:txBody>
      </p:sp>
      <p:sp>
        <p:nvSpPr>
          <p:cNvPr id="17442" name="Line 100"/>
          <p:cNvSpPr>
            <a:spLocks noChangeShapeType="1"/>
          </p:cNvSpPr>
          <p:nvPr/>
        </p:nvSpPr>
        <p:spPr bwMode="auto">
          <a:xfrm>
            <a:off x="11118854" y="4108455"/>
            <a:ext cx="588433" cy="36671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443" name="Line 101"/>
          <p:cNvSpPr>
            <a:spLocks noChangeShapeType="1"/>
          </p:cNvSpPr>
          <p:nvPr/>
        </p:nvSpPr>
        <p:spPr bwMode="auto">
          <a:xfrm flipV="1">
            <a:off x="9624484" y="3995741"/>
            <a:ext cx="1225549" cy="3175"/>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444" name="Rectangle 102"/>
          <p:cNvSpPr>
            <a:spLocks noChangeArrowheads="1"/>
          </p:cNvSpPr>
          <p:nvPr/>
        </p:nvSpPr>
        <p:spPr bwMode="auto">
          <a:xfrm>
            <a:off x="8839201" y="411480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charset="0"/>
              </a:rPr>
              <a:t>3</a:t>
            </a:r>
            <a:endParaRPr lang="en-US" altLang="en-US" sz="1400"/>
          </a:p>
        </p:txBody>
      </p:sp>
      <p:sp>
        <p:nvSpPr>
          <p:cNvPr id="17445" name="Line 103"/>
          <p:cNvSpPr>
            <a:spLocks noChangeShapeType="1"/>
          </p:cNvSpPr>
          <p:nvPr/>
        </p:nvSpPr>
        <p:spPr bwMode="auto">
          <a:xfrm flipV="1">
            <a:off x="8798988" y="4545018"/>
            <a:ext cx="1223433" cy="31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446" name="Line 104"/>
          <p:cNvSpPr>
            <a:spLocks noChangeShapeType="1"/>
          </p:cNvSpPr>
          <p:nvPr/>
        </p:nvSpPr>
        <p:spPr bwMode="auto">
          <a:xfrm>
            <a:off x="10344154" y="4548193"/>
            <a:ext cx="1229783"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447" name="Rectangle 105"/>
          <p:cNvSpPr>
            <a:spLocks noChangeArrowheads="1"/>
          </p:cNvSpPr>
          <p:nvPr/>
        </p:nvSpPr>
        <p:spPr bwMode="auto">
          <a:xfrm>
            <a:off x="9408585" y="4545014"/>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charset="0"/>
              </a:rPr>
              <a:t>7</a:t>
            </a:r>
            <a:endParaRPr lang="en-US" altLang="en-US" sz="1400"/>
          </a:p>
        </p:txBody>
      </p:sp>
      <p:sp>
        <p:nvSpPr>
          <p:cNvPr id="17448" name="Rectangle 106"/>
          <p:cNvSpPr>
            <a:spLocks noChangeArrowheads="1"/>
          </p:cNvSpPr>
          <p:nvPr/>
        </p:nvSpPr>
        <p:spPr bwMode="auto">
          <a:xfrm>
            <a:off x="10932585" y="4602164"/>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charset="0"/>
              </a:rPr>
              <a:t>4</a:t>
            </a:r>
            <a:endParaRPr lang="en-US" altLang="en-US" sz="1400"/>
          </a:p>
        </p:txBody>
      </p:sp>
      <p:sp>
        <p:nvSpPr>
          <p:cNvPr id="17449" name="Rectangle 107"/>
          <p:cNvSpPr>
            <a:spLocks noChangeArrowheads="1"/>
          </p:cNvSpPr>
          <p:nvPr/>
        </p:nvSpPr>
        <p:spPr bwMode="auto">
          <a:xfrm>
            <a:off x="11427885" y="4117976"/>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charset="0"/>
              </a:rPr>
              <a:t>6</a:t>
            </a:r>
            <a:endParaRPr lang="en-US" altLang="en-US" sz="1400"/>
          </a:p>
        </p:txBody>
      </p:sp>
      <p:sp>
        <p:nvSpPr>
          <p:cNvPr id="17450" name="Rectangle 108"/>
          <p:cNvSpPr>
            <a:spLocks noChangeArrowheads="1"/>
          </p:cNvSpPr>
          <p:nvPr/>
        </p:nvSpPr>
        <p:spPr bwMode="auto">
          <a:xfrm>
            <a:off x="9713385" y="426720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charset="0"/>
              </a:rPr>
              <a:t>2</a:t>
            </a:r>
            <a:endParaRPr lang="en-US" altLang="en-US" sz="1400"/>
          </a:p>
        </p:txBody>
      </p:sp>
      <p:sp>
        <p:nvSpPr>
          <p:cNvPr id="17451" name="Rectangle 109"/>
          <p:cNvSpPr>
            <a:spLocks noChangeArrowheads="1"/>
          </p:cNvSpPr>
          <p:nvPr/>
        </p:nvSpPr>
        <p:spPr bwMode="auto">
          <a:xfrm>
            <a:off x="10627785" y="426085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charset="0"/>
              </a:rPr>
              <a:t>5</a:t>
            </a:r>
            <a:endParaRPr lang="en-US" altLang="en-US" sz="1400"/>
          </a:p>
        </p:txBody>
      </p:sp>
      <p:sp>
        <p:nvSpPr>
          <p:cNvPr id="17452" name="Freeform 111"/>
          <p:cNvSpPr>
            <a:spLocks/>
          </p:cNvSpPr>
          <p:nvPr/>
        </p:nvSpPr>
        <p:spPr bwMode="auto">
          <a:xfrm>
            <a:off x="8538633" y="5616575"/>
            <a:ext cx="304800" cy="228600"/>
          </a:xfrm>
          <a:custGeom>
            <a:avLst/>
            <a:gdLst>
              <a:gd name="T0" fmla="*/ 228600 w 144"/>
              <a:gd name="T1" fmla="*/ 115888 h 144"/>
              <a:gd name="T2" fmla="*/ 222250 w 144"/>
              <a:gd name="T3" fmla="*/ 79375 h 144"/>
              <a:gd name="T4" fmla="*/ 206375 w 144"/>
              <a:gd name="T5" fmla="*/ 49213 h 144"/>
              <a:gd name="T6" fmla="*/ 182563 w 144"/>
              <a:gd name="T7" fmla="*/ 22225 h 144"/>
              <a:gd name="T8" fmla="*/ 149225 w 144"/>
              <a:gd name="T9" fmla="*/ 6350 h 144"/>
              <a:gd name="T10" fmla="*/ 115888 w 144"/>
              <a:gd name="T11" fmla="*/ 0 h 144"/>
              <a:gd name="T12" fmla="*/ 79375 w 144"/>
              <a:gd name="T13" fmla="*/ 6350 h 144"/>
              <a:gd name="T14" fmla="*/ 47625 w 144"/>
              <a:gd name="T15" fmla="*/ 22225 h 144"/>
              <a:gd name="T16" fmla="*/ 20638 w 144"/>
              <a:gd name="T17" fmla="*/ 49213 h 144"/>
              <a:gd name="T18" fmla="*/ 4763 w 144"/>
              <a:gd name="T19" fmla="*/ 79375 h 144"/>
              <a:gd name="T20" fmla="*/ 0 w 144"/>
              <a:gd name="T21" fmla="*/ 115888 h 144"/>
              <a:gd name="T22" fmla="*/ 4763 w 144"/>
              <a:gd name="T23" fmla="*/ 149225 h 144"/>
              <a:gd name="T24" fmla="*/ 20638 w 144"/>
              <a:gd name="T25" fmla="*/ 182563 h 144"/>
              <a:gd name="T26" fmla="*/ 47625 w 144"/>
              <a:gd name="T27" fmla="*/ 207963 h 144"/>
              <a:gd name="T28" fmla="*/ 79375 w 144"/>
              <a:gd name="T29" fmla="*/ 222250 h 144"/>
              <a:gd name="T30" fmla="*/ 115888 w 144"/>
              <a:gd name="T31" fmla="*/ 228600 h 144"/>
              <a:gd name="T32" fmla="*/ 149225 w 144"/>
              <a:gd name="T33" fmla="*/ 222250 h 144"/>
              <a:gd name="T34" fmla="*/ 182563 w 144"/>
              <a:gd name="T35" fmla="*/ 207963 h 144"/>
              <a:gd name="T36" fmla="*/ 206375 w 144"/>
              <a:gd name="T37" fmla="*/ 182563 h 144"/>
              <a:gd name="T38" fmla="*/ 222250 w 144"/>
              <a:gd name="T39" fmla="*/ 149225 h 144"/>
              <a:gd name="T40" fmla="*/ 228600 w 144"/>
              <a:gd name="T41" fmla="*/ 115888 h 1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44" h="144">
                <a:moveTo>
                  <a:pt x="144" y="73"/>
                </a:moveTo>
                <a:lnTo>
                  <a:pt x="140" y="50"/>
                </a:lnTo>
                <a:lnTo>
                  <a:pt x="130" y="31"/>
                </a:lnTo>
                <a:lnTo>
                  <a:pt x="115" y="14"/>
                </a:lnTo>
                <a:lnTo>
                  <a:pt x="94" y="4"/>
                </a:lnTo>
                <a:lnTo>
                  <a:pt x="73" y="0"/>
                </a:lnTo>
                <a:lnTo>
                  <a:pt x="50" y="4"/>
                </a:lnTo>
                <a:lnTo>
                  <a:pt x="30" y="14"/>
                </a:lnTo>
                <a:lnTo>
                  <a:pt x="13" y="31"/>
                </a:lnTo>
                <a:lnTo>
                  <a:pt x="3" y="50"/>
                </a:lnTo>
                <a:lnTo>
                  <a:pt x="0" y="73"/>
                </a:lnTo>
                <a:lnTo>
                  <a:pt x="3" y="94"/>
                </a:lnTo>
                <a:lnTo>
                  <a:pt x="13" y="115"/>
                </a:lnTo>
                <a:lnTo>
                  <a:pt x="30" y="131"/>
                </a:lnTo>
                <a:lnTo>
                  <a:pt x="50" y="140"/>
                </a:lnTo>
                <a:lnTo>
                  <a:pt x="73" y="144"/>
                </a:lnTo>
                <a:lnTo>
                  <a:pt x="94" y="140"/>
                </a:lnTo>
                <a:lnTo>
                  <a:pt x="115" y="131"/>
                </a:lnTo>
                <a:lnTo>
                  <a:pt x="130" y="115"/>
                </a:lnTo>
                <a:lnTo>
                  <a:pt x="140" y="94"/>
                </a:lnTo>
                <a:lnTo>
                  <a:pt x="144" y="73"/>
                </a:lnTo>
                <a:close/>
              </a:path>
            </a:pathLst>
          </a:custGeom>
          <a:solidFill>
            <a:srgbClr val="FFFFFF"/>
          </a:solidFill>
          <a:ln w="3175">
            <a:solidFill>
              <a:srgbClr val="000000"/>
            </a:solidFill>
            <a:prstDash val="solid"/>
            <a:round/>
            <a:headEnd/>
            <a:tailEnd/>
          </a:ln>
        </p:spPr>
        <p:txBody>
          <a:bodyPr/>
          <a:lstStyle/>
          <a:p>
            <a:endParaRPr lang="en-IN"/>
          </a:p>
        </p:txBody>
      </p:sp>
      <p:sp>
        <p:nvSpPr>
          <p:cNvPr id="17453" name="Rectangle 112"/>
          <p:cNvSpPr>
            <a:spLocks noChangeArrowheads="1"/>
          </p:cNvSpPr>
          <p:nvPr/>
        </p:nvSpPr>
        <p:spPr bwMode="auto">
          <a:xfrm>
            <a:off x="8680451" y="5638801"/>
            <a:ext cx="84960" cy="184666"/>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latin typeface="Arial" charset="0"/>
              </a:rPr>
              <a:t>a</a:t>
            </a:r>
            <a:endParaRPr lang="en-US" altLang="en-US"/>
          </a:p>
        </p:txBody>
      </p:sp>
      <p:sp>
        <p:nvSpPr>
          <p:cNvPr id="17454" name="Freeform 113"/>
          <p:cNvSpPr>
            <a:spLocks/>
          </p:cNvSpPr>
          <p:nvPr/>
        </p:nvSpPr>
        <p:spPr bwMode="auto">
          <a:xfrm>
            <a:off x="9304867" y="5083175"/>
            <a:ext cx="304800" cy="228600"/>
          </a:xfrm>
          <a:custGeom>
            <a:avLst/>
            <a:gdLst>
              <a:gd name="T0" fmla="*/ 228600 w 144"/>
              <a:gd name="T1" fmla="*/ 115888 h 144"/>
              <a:gd name="T2" fmla="*/ 223838 w 144"/>
              <a:gd name="T3" fmla="*/ 79375 h 144"/>
              <a:gd name="T4" fmla="*/ 207963 w 144"/>
              <a:gd name="T5" fmla="*/ 46038 h 144"/>
              <a:gd name="T6" fmla="*/ 180975 w 144"/>
              <a:gd name="T7" fmla="*/ 22225 h 144"/>
              <a:gd name="T8" fmla="*/ 150813 w 144"/>
              <a:gd name="T9" fmla="*/ 6350 h 144"/>
              <a:gd name="T10" fmla="*/ 114300 w 144"/>
              <a:gd name="T11" fmla="*/ 0 h 144"/>
              <a:gd name="T12" fmla="*/ 79375 w 144"/>
              <a:gd name="T13" fmla="*/ 6350 h 144"/>
              <a:gd name="T14" fmla="*/ 46038 w 144"/>
              <a:gd name="T15" fmla="*/ 22225 h 144"/>
              <a:gd name="T16" fmla="*/ 22225 w 144"/>
              <a:gd name="T17" fmla="*/ 46038 h 144"/>
              <a:gd name="T18" fmla="*/ 6350 w 144"/>
              <a:gd name="T19" fmla="*/ 79375 h 144"/>
              <a:gd name="T20" fmla="*/ 0 w 144"/>
              <a:gd name="T21" fmla="*/ 115888 h 144"/>
              <a:gd name="T22" fmla="*/ 6350 w 144"/>
              <a:gd name="T23" fmla="*/ 149225 h 144"/>
              <a:gd name="T24" fmla="*/ 22225 w 144"/>
              <a:gd name="T25" fmla="*/ 184150 h 144"/>
              <a:gd name="T26" fmla="*/ 46038 w 144"/>
              <a:gd name="T27" fmla="*/ 207963 h 144"/>
              <a:gd name="T28" fmla="*/ 79375 w 144"/>
              <a:gd name="T29" fmla="*/ 222250 h 144"/>
              <a:gd name="T30" fmla="*/ 114300 w 144"/>
              <a:gd name="T31" fmla="*/ 228600 h 144"/>
              <a:gd name="T32" fmla="*/ 150813 w 144"/>
              <a:gd name="T33" fmla="*/ 222250 h 144"/>
              <a:gd name="T34" fmla="*/ 180975 w 144"/>
              <a:gd name="T35" fmla="*/ 207963 h 144"/>
              <a:gd name="T36" fmla="*/ 207963 w 144"/>
              <a:gd name="T37" fmla="*/ 184150 h 144"/>
              <a:gd name="T38" fmla="*/ 223838 w 144"/>
              <a:gd name="T39" fmla="*/ 149225 h 144"/>
              <a:gd name="T40" fmla="*/ 228600 w 144"/>
              <a:gd name="T41" fmla="*/ 115888 h 1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44" h="144">
                <a:moveTo>
                  <a:pt x="144" y="73"/>
                </a:moveTo>
                <a:lnTo>
                  <a:pt x="141" y="50"/>
                </a:lnTo>
                <a:lnTo>
                  <a:pt x="131" y="29"/>
                </a:lnTo>
                <a:lnTo>
                  <a:pt x="114" y="14"/>
                </a:lnTo>
                <a:lnTo>
                  <a:pt x="95" y="4"/>
                </a:lnTo>
                <a:lnTo>
                  <a:pt x="72" y="0"/>
                </a:lnTo>
                <a:lnTo>
                  <a:pt x="50" y="4"/>
                </a:lnTo>
                <a:lnTo>
                  <a:pt x="29" y="14"/>
                </a:lnTo>
                <a:lnTo>
                  <a:pt x="14" y="29"/>
                </a:lnTo>
                <a:lnTo>
                  <a:pt x="4" y="50"/>
                </a:lnTo>
                <a:lnTo>
                  <a:pt x="0" y="73"/>
                </a:lnTo>
                <a:lnTo>
                  <a:pt x="4" y="94"/>
                </a:lnTo>
                <a:lnTo>
                  <a:pt x="14" y="116"/>
                </a:lnTo>
                <a:lnTo>
                  <a:pt x="29" y="131"/>
                </a:lnTo>
                <a:lnTo>
                  <a:pt x="50" y="140"/>
                </a:lnTo>
                <a:lnTo>
                  <a:pt x="72" y="144"/>
                </a:lnTo>
                <a:lnTo>
                  <a:pt x="95" y="140"/>
                </a:lnTo>
                <a:lnTo>
                  <a:pt x="114" y="131"/>
                </a:lnTo>
                <a:lnTo>
                  <a:pt x="131" y="116"/>
                </a:lnTo>
                <a:lnTo>
                  <a:pt x="141" y="94"/>
                </a:lnTo>
                <a:lnTo>
                  <a:pt x="144" y="73"/>
                </a:lnTo>
                <a:close/>
              </a:path>
            </a:pathLst>
          </a:custGeom>
          <a:solidFill>
            <a:srgbClr val="FFFFFF"/>
          </a:solidFill>
          <a:ln w="3175">
            <a:solidFill>
              <a:srgbClr val="000000"/>
            </a:solidFill>
            <a:prstDash val="solid"/>
            <a:round/>
            <a:headEnd/>
            <a:tailEnd/>
          </a:ln>
        </p:spPr>
        <p:txBody>
          <a:bodyPr/>
          <a:lstStyle/>
          <a:p>
            <a:endParaRPr lang="en-IN"/>
          </a:p>
        </p:txBody>
      </p:sp>
      <p:sp>
        <p:nvSpPr>
          <p:cNvPr id="17455" name="Rectangle 114"/>
          <p:cNvSpPr>
            <a:spLocks noChangeArrowheads="1"/>
          </p:cNvSpPr>
          <p:nvPr/>
        </p:nvSpPr>
        <p:spPr bwMode="auto">
          <a:xfrm>
            <a:off x="9448800" y="5105401"/>
            <a:ext cx="84960" cy="184666"/>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latin typeface="Arial" charset="0"/>
              </a:rPr>
              <a:t>b</a:t>
            </a:r>
            <a:endParaRPr lang="en-US" altLang="en-US"/>
          </a:p>
        </p:txBody>
      </p:sp>
      <p:sp>
        <p:nvSpPr>
          <p:cNvPr id="17456" name="Freeform 115"/>
          <p:cNvSpPr>
            <a:spLocks/>
          </p:cNvSpPr>
          <p:nvPr/>
        </p:nvSpPr>
        <p:spPr bwMode="auto">
          <a:xfrm>
            <a:off x="10062636" y="5626100"/>
            <a:ext cx="306917" cy="228600"/>
          </a:xfrm>
          <a:custGeom>
            <a:avLst/>
            <a:gdLst>
              <a:gd name="T0" fmla="*/ 230188 w 145"/>
              <a:gd name="T1" fmla="*/ 115888 h 144"/>
              <a:gd name="T2" fmla="*/ 225425 w 145"/>
              <a:gd name="T3" fmla="*/ 79375 h 144"/>
              <a:gd name="T4" fmla="*/ 206375 w 145"/>
              <a:gd name="T5" fmla="*/ 49213 h 144"/>
              <a:gd name="T6" fmla="*/ 182563 w 145"/>
              <a:gd name="T7" fmla="*/ 22225 h 144"/>
              <a:gd name="T8" fmla="*/ 152400 w 145"/>
              <a:gd name="T9" fmla="*/ 6350 h 144"/>
              <a:gd name="T10" fmla="*/ 115888 w 145"/>
              <a:gd name="T11" fmla="*/ 0 h 144"/>
              <a:gd name="T12" fmla="*/ 79375 w 145"/>
              <a:gd name="T13" fmla="*/ 6350 h 144"/>
              <a:gd name="T14" fmla="*/ 47625 w 145"/>
              <a:gd name="T15" fmla="*/ 22225 h 144"/>
              <a:gd name="T16" fmla="*/ 23813 w 145"/>
              <a:gd name="T17" fmla="*/ 49213 h 144"/>
              <a:gd name="T18" fmla="*/ 4763 w 145"/>
              <a:gd name="T19" fmla="*/ 79375 h 144"/>
              <a:gd name="T20" fmla="*/ 0 w 145"/>
              <a:gd name="T21" fmla="*/ 115888 h 144"/>
              <a:gd name="T22" fmla="*/ 4763 w 145"/>
              <a:gd name="T23" fmla="*/ 149225 h 144"/>
              <a:gd name="T24" fmla="*/ 23813 w 145"/>
              <a:gd name="T25" fmla="*/ 182563 h 144"/>
              <a:gd name="T26" fmla="*/ 47625 w 145"/>
              <a:gd name="T27" fmla="*/ 207963 h 144"/>
              <a:gd name="T28" fmla="*/ 79375 w 145"/>
              <a:gd name="T29" fmla="*/ 222250 h 144"/>
              <a:gd name="T30" fmla="*/ 115888 w 145"/>
              <a:gd name="T31" fmla="*/ 228600 h 144"/>
              <a:gd name="T32" fmla="*/ 152400 w 145"/>
              <a:gd name="T33" fmla="*/ 222250 h 144"/>
              <a:gd name="T34" fmla="*/ 182563 w 145"/>
              <a:gd name="T35" fmla="*/ 207963 h 144"/>
              <a:gd name="T36" fmla="*/ 206375 w 145"/>
              <a:gd name="T37" fmla="*/ 182563 h 144"/>
              <a:gd name="T38" fmla="*/ 225425 w 145"/>
              <a:gd name="T39" fmla="*/ 149225 h 144"/>
              <a:gd name="T40" fmla="*/ 230188 w 145"/>
              <a:gd name="T41" fmla="*/ 115888 h 1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45" h="144">
                <a:moveTo>
                  <a:pt x="145" y="73"/>
                </a:moveTo>
                <a:lnTo>
                  <a:pt x="142" y="50"/>
                </a:lnTo>
                <a:lnTo>
                  <a:pt x="130" y="31"/>
                </a:lnTo>
                <a:lnTo>
                  <a:pt x="115" y="14"/>
                </a:lnTo>
                <a:lnTo>
                  <a:pt x="96" y="4"/>
                </a:lnTo>
                <a:lnTo>
                  <a:pt x="73" y="0"/>
                </a:lnTo>
                <a:lnTo>
                  <a:pt x="50" y="4"/>
                </a:lnTo>
                <a:lnTo>
                  <a:pt x="30" y="14"/>
                </a:lnTo>
                <a:lnTo>
                  <a:pt x="15" y="31"/>
                </a:lnTo>
                <a:lnTo>
                  <a:pt x="3" y="50"/>
                </a:lnTo>
                <a:lnTo>
                  <a:pt x="0" y="73"/>
                </a:lnTo>
                <a:lnTo>
                  <a:pt x="3" y="94"/>
                </a:lnTo>
                <a:lnTo>
                  <a:pt x="15" y="115"/>
                </a:lnTo>
                <a:lnTo>
                  <a:pt x="30" y="131"/>
                </a:lnTo>
                <a:lnTo>
                  <a:pt x="50" y="140"/>
                </a:lnTo>
                <a:lnTo>
                  <a:pt x="73" y="144"/>
                </a:lnTo>
                <a:lnTo>
                  <a:pt x="96" y="140"/>
                </a:lnTo>
                <a:lnTo>
                  <a:pt x="115" y="131"/>
                </a:lnTo>
                <a:lnTo>
                  <a:pt x="130" y="115"/>
                </a:lnTo>
                <a:lnTo>
                  <a:pt x="142" y="94"/>
                </a:lnTo>
                <a:lnTo>
                  <a:pt x="145" y="73"/>
                </a:lnTo>
                <a:close/>
              </a:path>
            </a:pathLst>
          </a:custGeom>
          <a:solidFill>
            <a:srgbClr val="FFFFFF"/>
          </a:solidFill>
          <a:ln w="3175">
            <a:solidFill>
              <a:srgbClr val="000000"/>
            </a:solidFill>
            <a:prstDash val="solid"/>
            <a:round/>
            <a:headEnd/>
            <a:tailEnd/>
          </a:ln>
        </p:spPr>
        <p:txBody>
          <a:bodyPr/>
          <a:lstStyle/>
          <a:p>
            <a:endParaRPr lang="en-IN"/>
          </a:p>
        </p:txBody>
      </p:sp>
      <p:sp>
        <p:nvSpPr>
          <p:cNvPr id="17457" name="Rectangle 116"/>
          <p:cNvSpPr>
            <a:spLocks noChangeArrowheads="1"/>
          </p:cNvSpPr>
          <p:nvPr/>
        </p:nvSpPr>
        <p:spPr bwMode="auto">
          <a:xfrm>
            <a:off x="10204451" y="5648326"/>
            <a:ext cx="84960" cy="184666"/>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latin typeface="Arial" charset="0"/>
              </a:rPr>
              <a:t>d</a:t>
            </a:r>
            <a:endParaRPr lang="en-US" altLang="en-US"/>
          </a:p>
        </p:txBody>
      </p:sp>
      <p:sp>
        <p:nvSpPr>
          <p:cNvPr id="17458" name="Rectangle 117"/>
          <p:cNvSpPr>
            <a:spLocks noChangeArrowheads="1"/>
          </p:cNvSpPr>
          <p:nvPr/>
        </p:nvSpPr>
        <p:spPr bwMode="auto">
          <a:xfrm>
            <a:off x="10261601" y="495300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charset="0"/>
              </a:rPr>
              <a:t>4</a:t>
            </a:r>
            <a:endParaRPr lang="en-US" altLang="en-US" sz="1400"/>
          </a:p>
        </p:txBody>
      </p:sp>
      <p:sp>
        <p:nvSpPr>
          <p:cNvPr id="17459" name="Line 118"/>
          <p:cNvSpPr>
            <a:spLocks noChangeShapeType="1"/>
          </p:cNvSpPr>
          <p:nvPr/>
        </p:nvSpPr>
        <p:spPr bwMode="auto">
          <a:xfrm flipH="1">
            <a:off x="8752421" y="5264155"/>
            <a:ext cx="577849" cy="365125"/>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460" name="Line 119"/>
          <p:cNvSpPr>
            <a:spLocks noChangeShapeType="1"/>
          </p:cNvSpPr>
          <p:nvPr/>
        </p:nvSpPr>
        <p:spPr bwMode="auto">
          <a:xfrm>
            <a:off x="9577919" y="5268918"/>
            <a:ext cx="586316" cy="363537"/>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461" name="Freeform 120"/>
          <p:cNvSpPr>
            <a:spLocks/>
          </p:cNvSpPr>
          <p:nvPr/>
        </p:nvSpPr>
        <p:spPr bwMode="auto">
          <a:xfrm>
            <a:off x="10828867" y="5083175"/>
            <a:ext cx="304800" cy="228600"/>
          </a:xfrm>
          <a:custGeom>
            <a:avLst/>
            <a:gdLst>
              <a:gd name="T0" fmla="*/ 228600 w 144"/>
              <a:gd name="T1" fmla="*/ 115888 h 144"/>
              <a:gd name="T2" fmla="*/ 223838 w 144"/>
              <a:gd name="T3" fmla="*/ 79375 h 144"/>
              <a:gd name="T4" fmla="*/ 207963 w 144"/>
              <a:gd name="T5" fmla="*/ 46038 h 144"/>
              <a:gd name="T6" fmla="*/ 184150 w 144"/>
              <a:gd name="T7" fmla="*/ 22225 h 144"/>
              <a:gd name="T8" fmla="*/ 150813 w 144"/>
              <a:gd name="T9" fmla="*/ 6350 h 144"/>
              <a:gd name="T10" fmla="*/ 115888 w 144"/>
              <a:gd name="T11" fmla="*/ 0 h 144"/>
              <a:gd name="T12" fmla="*/ 79375 w 144"/>
              <a:gd name="T13" fmla="*/ 6350 h 144"/>
              <a:gd name="T14" fmla="*/ 49213 w 144"/>
              <a:gd name="T15" fmla="*/ 22225 h 144"/>
              <a:gd name="T16" fmla="*/ 22225 w 144"/>
              <a:gd name="T17" fmla="*/ 46038 h 144"/>
              <a:gd name="T18" fmla="*/ 6350 w 144"/>
              <a:gd name="T19" fmla="*/ 79375 h 144"/>
              <a:gd name="T20" fmla="*/ 0 w 144"/>
              <a:gd name="T21" fmla="*/ 115888 h 144"/>
              <a:gd name="T22" fmla="*/ 6350 w 144"/>
              <a:gd name="T23" fmla="*/ 149225 h 144"/>
              <a:gd name="T24" fmla="*/ 22225 w 144"/>
              <a:gd name="T25" fmla="*/ 184150 h 144"/>
              <a:gd name="T26" fmla="*/ 49213 w 144"/>
              <a:gd name="T27" fmla="*/ 207963 h 144"/>
              <a:gd name="T28" fmla="*/ 79375 w 144"/>
              <a:gd name="T29" fmla="*/ 222250 h 144"/>
              <a:gd name="T30" fmla="*/ 115888 w 144"/>
              <a:gd name="T31" fmla="*/ 228600 h 144"/>
              <a:gd name="T32" fmla="*/ 150813 w 144"/>
              <a:gd name="T33" fmla="*/ 222250 h 144"/>
              <a:gd name="T34" fmla="*/ 184150 w 144"/>
              <a:gd name="T35" fmla="*/ 207963 h 144"/>
              <a:gd name="T36" fmla="*/ 207963 w 144"/>
              <a:gd name="T37" fmla="*/ 184150 h 144"/>
              <a:gd name="T38" fmla="*/ 223838 w 144"/>
              <a:gd name="T39" fmla="*/ 149225 h 144"/>
              <a:gd name="T40" fmla="*/ 228600 w 144"/>
              <a:gd name="T41" fmla="*/ 115888 h 1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44" h="144">
                <a:moveTo>
                  <a:pt x="144" y="73"/>
                </a:moveTo>
                <a:lnTo>
                  <a:pt x="141" y="50"/>
                </a:lnTo>
                <a:lnTo>
                  <a:pt x="131" y="29"/>
                </a:lnTo>
                <a:lnTo>
                  <a:pt x="116" y="14"/>
                </a:lnTo>
                <a:lnTo>
                  <a:pt x="95" y="4"/>
                </a:lnTo>
                <a:lnTo>
                  <a:pt x="73" y="0"/>
                </a:lnTo>
                <a:lnTo>
                  <a:pt x="50" y="4"/>
                </a:lnTo>
                <a:lnTo>
                  <a:pt x="31" y="14"/>
                </a:lnTo>
                <a:lnTo>
                  <a:pt x="14" y="29"/>
                </a:lnTo>
                <a:lnTo>
                  <a:pt x="4" y="50"/>
                </a:lnTo>
                <a:lnTo>
                  <a:pt x="0" y="73"/>
                </a:lnTo>
                <a:lnTo>
                  <a:pt x="4" y="94"/>
                </a:lnTo>
                <a:lnTo>
                  <a:pt x="14" y="116"/>
                </a:lnTo>
                <a:lnTo>
                  <a:pt x="31" y="131"/>
                </a:lnTo>
                <a:lnTo>
                  <a:pt x="50" y="140"/>
                </a:lnTo>
                <a:lnTo>
                  <a:pt x="73" y="144"/>
                </a:lnTo>
                <a:lnTo>
                  <a:pt x="95" y="140"/>
                </a:lnTo>
                <a:lnTo>
                  <a:pt x="116" y="131"/>
                </a:lnTo>
                <a:lnTo>
                  <a:pt x="131" y="116"/>
                </a:lnTo>
                <a:lnTo>
                  <a:pt x="141" y="94"/>
                </a:lnTo>
                <a:lnTo>
                  <a:pt x="144" y="73"/>
                </a:lnTo>
                <a:close/>
              </a:path>
            </a:pathLst>
          </a:custGeom>
          <a:solidFill>
            <a:srgbClr val="FFFFFF"/>
          </a:solidFill>
          <a:ln w="3175">
            <a:solidFill>
              <a:srgbClr val="000000"/>
            </a:solidFill>
            <a:prstDash val="solid"/>
            <a:round/>
            <a:headEnd/>
            <a:tailEnd/>
          </a:ln>
        </p:spPr>
        <p:txBody>
          <a:bodyPr/>
          <a:lstStyle/>
          <a:p>
            <a:endParaRPr lang="en-IN"/>
          </a:p>
        </p:txBody>
      </p:sp>
      <p:sp>
        <p:nvSpPr>
          <p:cNvPr id="17462" name="Rectangle 121"/>
          <p:cNvSpPr>
            <a:spLocks noChangeArrowheads="1"/>
          </p:cNvSpPr>
          <p:nvPr/>
        </p:nvSpPr>
        <p:spPr bwMode="auto">
          <a:xfrm>
            <a:off x="10974917" y="5105401"/>
            <a:ext cx="76944" cy="184666"/>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latin typeface="Arial" charset="0"/>
              </a:rPr>
              <a:t>c</a:t>
            </a:r>
            <a:endParaRPr lang="en-US" altLang="en-US"/>
          </a:p>
        </p:txBody>
      </p:sp>
      <p:sp>
        <p:nvSpPr>
          <p:cNvPr id="17463" name="Freeform 122"/>
          <p:cNvSpPr>
            <a:spLocks/>
          </p:cNvSpPr>
          <p:nvPr/>
        </p:nvSpPr>
        <p:spPr bwMode="auto">
          <a:xfrm>
            <a:off x="11588751" y="5641975"/>
            <a:ext cx="304800" cy="228600"/>
          </a:xfrm>
          <a:custGeom>
            <a:avLst/>
            <a:gdLst>
              <a:gd name="T0" fmla="*/ 228600 w 144"/>
              <a:gd name="T1" fmla="*/ 112713 h 144"/>
              <a:gd name="T2" fmla="*/ 223838 w 144"/>
              <a:gd name="T3" fmla="*/ 79375 h 144"/>
              <a:gd name="T4" fmla="*/ 207963 w 144"/>
              <a:gd name="T5" fmla="*/ 44450 h 144"/>
              <a:gd name="T6" fmla="*/ 180975 w 144"/>
              <a:gd name="T7" fmla="*/ 20638 h 144"/>
              <a:gd name="T8" fmla="*/ 150813 w 144"/>
              <a:gd name="T9" fmla="*/ 6350 h 144"/>
              <a:gd name="T10" fmla="*/ 114300 w 144"/>
              <a:gd name="T11" fmla="*/ 0 h 144"/>
              <a:gd name="T12" fmla="*/ 79375 w 144"/>
              <a:gd name="T13" fmla="*/ 6350 h 144"/>
              <a:gd name="T14" fmla="*/ 46038 w 144"/>
              <a:gd name="T15" fmla="*/ 20638 h 144"/>
              <a:gd name="T16" fmla="*/ 22225 w 144"/>
              <a:gd name="T17" fmla="*/ 44450 h 144"/>
              <a:gd name="T18" fmla="*/ 6350 w 144"/>
              <a:gd name="T19" fmla="*/ 79375 h 144"/>
              <a:gd name="T20" fmla="*/ 0 w 144"/>
              <a:gd name="T21" fmla="*/ 112713 h 144"/>
              <a:gd name="T22" fmla="*/ 6350 w 144"/>
              <a:gd name="T23" fmla="*/ 149225 h 144"/>
              <a:gd name="T24" fmla="*/ 22225 w 144"/>
              <a:gd name="T25" fmla="*/ 182563 h 144"/>
              <a:gd name="T26" fmla="*/ 46038 w 144"/>
              <a:gd name="T27" fmla="*/ 206375 h 144"/>
              <a:gd name="T28" fmla="*/ 79375 w 144"/>
              <a:gd name="T29" fmla="*/ 222250 h 144"/>
              <a:gd name="T30" fmla="*/ 114300 w 144"/>
              <a:gd name="T31" fmla="*/ 228600 h 144"/>
              <a:gd name="T32" fmla="*/ 150813 w 144"/>
              <a:gd name="T33" fmla="*/ 222250 h 144"/>
              <a:gd name="T34" fmla="*/ 180975 w 144"/>
              <a:gd name="T35" fmla="*/ 206375 h 144"/>
              <a:gd name="T36" fmla="*/ 207963 w 144"/>
              <a:gd name="T37" fmla="*/ 182563 h 144"/>
              <a:gd name="T38" fmla="*/ 223838 w 144"/>
              <a:gd name="T39" fmla="*/ 149225 h 144"/>
              <a:gd name="T40" fmla="*/ 228600 w 144"/>
              <a:gd name="T41" fmla="*/ 112713 h 1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44" h="144">
                <a:moveTo>
                  <a:pt x="144" y="71"/>
                </a:moveTo>
                <a:lnTo>
                  <a:pt x="141" y="50"/>
                </a:lnTo>
                <a:lnTo>
                  <a:pt x="131" y="28"/>
                </a:lnTo>
                <a:lnTo>
                  <a:pt x="114" y="13"/>
                </a:lnTo>
                <a:lnTo>
                  <a:pt x="95" y="4"/>
                </a:lnTo>
                <a:lnTo>
                  <a:pt x="72" y="0"/>
                </a:lnTo>
                <a:lnTo>
                  <a:pt x="50" y="4"/>
                </a:lnTo>
                <a:lnTo>
                  <a:pt x="29" y="13"/>
                </a:lnTo>
                <a:lnTo>
                  <a:pt x="14" y="28"/>
                </a:lnTo>
                <a:lnTo>
                  <a:pt x="4" y="50"/>
                </a:lnTo>
                <a:lnTo>
                  <a:pt x="0" y="71"/>
                </a:lnTo>
                <a:lnTo>
                  <a:pt x="4" y="94"/>
                </a:lnTo>
                <a:lnTo>
                  <a:pt x="14" y="115"/>
                </a:lnTo>
                <a:lnTo>
                  <a:pt x="29" y="130"/>
                </a:lnTo>
                <a:lnTo>
                  <a:pt x="50" y="140"/>
                </a:lnTo>
                <a:lnTo>
                  <a:pt x="72" y="144"/>
                </a:lnTo>
                <a:lnTo>
                  <a:pt x="95" y="140"/>
                </a:lnTo>
                <a:lnTo>
                  <a:pt x="114" y="130"/>
                </a:lnTo>
                <a:lnTo>
                  <a:pt x="131" y="115"/>
                </a:lnTo>
                <a:lnTo>
                  <a:pt x="141" y="94"/>
                </a:lnTo>
                <a:lnTo>
                  <a:pt x="144" y="71"/>
                </a:lnTo>
                <a:close/>
              </a:path>
            </a:pathLst>
          </a:custGeom>
          <a:solidFill>
            <a:srgbClr val="FFFFFF"/>
          </a:solidFill>
          <a:ln w="3175">
            <a:solidFill>
              <a:srgbClr val="000000"/>
            </a:solidFill>
            <a:prstDash val="solid"/>
            <a:round/>
            <a:headEnd/>
            <a:tailEnd/>
          </a:ln>
        </p:spPr>
        <p:txBody>
          <a:bodyPr/>
          <a:lstStyle/>
          <a:p>
            <a:endParaRPr lang="en-IN"/>
          </a:p>
        </p:txBody>
      </p:sp>
      <p:sp>
        <p:nvSpPr>
          <p:cNvPr id="17464" name="Rectangle 123"/>
          <p:cNvSpPr>
            <a:spLocks noChangeArrowheads="1"/>
          </p:cNvSpPr>
          <p:nvPr/>
        </p:nvSpPr>
        <p:spPr bwMode="auto">
          <a:xfrm>
            <a:off x="11728451" y="5659438"/>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latin typeface="Arial" charset="0"/>
              </a:rPr>
              <a:t>e</a:t>
            </a:r>
            <a:endParaRPr lang="en-US" altLang="en-US"/>
          </a:p>
        </p:txBody>
      </p:sp>
      <p:sp>
        <p:nvSpPr>
          <p:cNvPr id="17465" name="Line 124"/>
          <p:cNvSpPr>
            <a:spLocks noChangeShapeType="1"/>
          </p:cNvSpPr>
          <p:nvPr/>
        </p:nvSpPr>
        <p:spPr bwMode="auto">
          <a:xfrm flipH="1">
            <a:off x="10280654" y="5275263"/>
            <a:ext cx="577849" cy="36671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466" name="Line 125"/>
          <p:cNvSpPr>
            <a:spLocks noChangeShapeType="1"/>
          </p:cNvSpPr>
          <p:nvPr/>
        </p:nvSpPr>
        <p:spPr bwMode="auto">
          <a:xfrm>
            <a:off x="11101921" y="5281613"/>
            <a:ext cx="588433" cy="366712"/>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467" name="Line 126"/>
          <p:cNvSpPr>
            <a:spLocks noChangeShapeType="1"/>
          </p:cNvSpPr>
          <p:nvPr/>
        </p:nvSpPr>
        <p:spPr bwMode="auto">
          <a:xfrm flipV="1">
            <a:off x="9607552" y="5168905"/>
            <a:ext cx="1225549" cy="3175"/>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468" name="Rectangle 127"/>
          <p:cNvSpPr>
            <a:spLocks noChangeArrowheads="1"/>
          </p:cNvSpPr>
          <p:nvPr/>
        </p:nvSpPr>
        <p:spPr bwMode="auto">
          <a:xfrm>
            <a:off x="8822268" y="5287964"/>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charset="0"/>
              </a:rPr>
              <a:t>3</a:t>
            </a:r>
            <a:endParaRPr lang="en-US" altLang="en-US" sz="1400"/>
          </a:p>
        </p:txBody>
      </p:sp>
      <p:sp>
        <p:nvSpPr>
          <p:cNvPr id="17469" name="Line 128"/>
          <p:cNvSpPr>
            <a:spLocks noChangeShapeType="1"/>
          </p:cNvSpPr>
          <p:nvPr/>
        </p:nvSpPr>
        <p:spPr bwMode="auto">
          <a:xfrm flipV="1">
            <a:off x="8843437" y="5718180"/>
            <a:ext cx="1223433" cy="31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470" name="Line 129"/>
          <p:cNvSpPr>
            <a:spLocks noChangeShapeType="1"/>
          </p:cNvSpPr>
          <p:nvPr/>
        </p:nvSpPr>
        <p:spPr bwMode="auto">
          <a:xfrm>
            <a:off x="10367433" y="5721350"/>
            <a:ext cx="1229784" cy="1588"/>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471" name="Rectangle 130"/>
          <p:cNvSpPr>
            <a:spLocks noChangeArrowheads="1"/>
          </p:cNvSpPr>
          <p:nvPr/>
        </p:nvSpPr>
        <p:spPr bwMode="auto">
          <a:xfrm>
            <a:off x="9480552" y="575945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charset="0"/>
              </a:rPr>
              <a:t>7</a:t>
            </a:r>
            <a:endParaRPr lang="en-US" altLang="en-US" sz="1400"/>
          </a:p>
        </p:txBody>
      </p:sp>
      <p:sp>
        <p:nvSpPr>
          <p:cNvPr id="17472" name="Rectangle 131"/>
          <p:cNvSpPr>
            <a:spLocks noChangeArrowheads="1"/>
          </p:cNvSpPr>
          <p:nvPr/>
        </p:nvSpPr>
        <p:spPr bwMode="auto">
          <a:xfrm>
            <a:off x="10955868" y="5775326"/>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charset="0"/>
              </a:rPr>
              <a:t>4</a:t>
            </a:r>
            <a:endParaRPr lang="en-US" altLang="en-US" sz="1400"/>
          </a:p>
        </p:txBody>
      </p:sp>
      <p:sp>
        <p:nvSpPr>
          <p:cNvPr id="17473" name="Rectangle 132"/>
          <p:cNvSpPr>
            <a:spLocks noChangeArrowheads="1"/>
          </p:cNvSpPr>
          <p:nvPr/>
        </p:nvSpPr>
        <p:spPr bwMode="auto">
          <a:xfrm>
            <a:off x="11410952" y="5291139"/>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dirty="0">
                <a:solidFill>
                  <a:srgbClr val="000000"/>
                </a:solidFill>
                <a:latin typeface="Arial" charset="0"/>
              </a:rPr>
              <a:t>6</a:t>
            </a:r>
            <a:endParaRPr lang="en-US" altLang="en-US" sz="1400" dirty="0"/>
          </a:p>
        </p:txBody>
      </p:sp>
      <p:sp>
        <p:nvSpPr>
          <p:cNvPr id="17474" name="Rectangle 133"/>
          <p:cNvSpPr>
            <a:spLocks noChangeArrowheads="1"/>
          </p:cNvSpPr>
          <p:nvPr/>
        </p:nvSpPr>
        <p:spPr bwMode="auto">
          <a:xfrm>
            <a:off x="9747252" y="5430839"/>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charset="0"/>
              </a:rPr>
              <a:t>2</a:t>
            </a:r>
            <a:endParaRPr lang="en-US" altLang="en-US" sz="1400"/>
          </a:p>
        </p:txBody>
      </p:sp>
      <p:sp>
        <p:nvSpPr>
          <p:cNvPr id="17475" name="Rectangle 134"/>
          <p:cNvSpPr>
            <a:spLocks noChangeArrowheads="1"/>
          </p:cNvSpPr>
          <p:nvPr/>
        </p:nvSpPr>
        <p:spPr bwMode="auto">
          <a:xfrm>
            <a:off x="10651068" y="5434014"/>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charset="0"/>
              </a:rPr>
              <a:t>5</a:t>
            </a:r>
            <a:endParaRPr lang="en-US" altLang="en-US" sz="1400"/>
          </a:p>
        </p:txBody>
      </p:sp>
      <p:sp>
        <p:nvSpPr>
          <p:cNvPr id="17476" name="Text Box 135"/>
          <p:cNvSpPr txBox="1">
            <a:spLocks noChangeArrowheads="1"/>
          </p:cNvSpPr>
          <p:nvPr/>
        </p:nvSpPr>
        <p:spPr bwMode="auto">
          <a:xfrm>
            <a:off x="609600" y="2667000"/>
            <a:ext cx="762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spcBef>
                <a:spcPct val="50000"/>
              </a:spcBef>
            </a:pPr>
            <a:r>
              <a:rPr lang="en-US" altLang="en-US"/>
              <a:t>     b(a,3)              c(b,3+4</a:t>
            </a:r>
            <a:r>
              <a:rPr lang="en-US" altLang="en-US">
                <a:cs typeface="Times New Roman" pitchFamily="18" charset="0"/>
              </a:rPr>
              <a:t>)  </a:t>
            </a:r>
            <a:r>
              <a:rPr lang="en-US" altLang="en-US" u="sng">
                <a:cs typeface="Times New Roman" pitchFamily="18" charset="0"/>
              </a:rPr>
              <a:t>d(b,3+2)</a:t>
            </a:r>
            <a:r>
              <a:rPr lang="en-US" altLang="en-US">
                <a:cs typeface="Times New Roman" pitchFamily="18" charset="0"/>
              </a:rPr>
              <a:t>  e(-,</a:t>
            </a:r>
            <a:r>
              <a:rPr lang="en-US" altLang="en-US"/>
              <a:t>∞)</a:t>
            </a:r>
          </a:p>
        </p:txBody>
      </p:sp>
      <p:sp>
        <p:nvSpPr>
          <p:cNvPr id="17477" name="Text Box 136"/>
          <p:cNvSpPr txBox="1">
            <a:spLocks noChangeArrowheads="1"/>
          </p:cNvSpPr>
          <p:nvPr/>
        </p:nvSpPr>
        <p:spPr bwMode="auto">
          <a:xfrm>
            <a:off x="711200" y="3810000"/>
            <a:ext cx="721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spcBef>
                <a:spcPct val="50000"/>
              </a:spcBef>
            </a:pPr>
            <a:r>
              <a:rPr lang="en-US" altLang="en-US"/>
              <a:t>   d(b,5)                  </a:t>
            </a:r>
            <a:r>
              <a:rPr lang="en-US" altLang="en-US" u="sng"/>
              <a:t>c(b,7</a:t>
            </a:r>
            <a:r>
              <a:rPr lang="en-US" altLang="en-US" u="sng">
                <a:cs typeface="Times New Roman" pitchFamily="18" charset="0"/>
              </a:rPr>
              <a:t>)</a:t>
            </a:r>
            <a:r>
              <a:rPr lang="en-US" altLang="en-US">
                <a:cs typeface="Times New Roman" pitchFamily="18" charset="0"/>
              </a:rPr>
              <a:t>   e(d,</a:t>
            </a:r>
            <a:r>
              <a:rPr lang="en-US" altLang="en-US"/>
              <a:t>5+4)</a:t>
            </a:r>
          </a:p>
        </p:txBody>
      </p:sp>
      <p:sp>
        <p:nvSpPr>
          <p:cNvPr id="17478" name="Text Box 137"/>
          <p:cNvSpPr txBox="1">
            <a:spLocks noChangeArrowheads="1"/>
          </p:cNvSpPr>
          <p:nvPr/>
        </p:nvSpPr>
        <p:spPr bwMode="auto">
          <a:xfrm>
            <a:off x="711200" y="5029200"/>
            <a:ext cx="721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spcBef>
                <a:spcPct val="50000"/>
              </a:spcBef>
            </a:pPr>
            <a:r>
              <a:rPr lang="en-US" altLang="en-US"/>
              <a:t>   c(b,7) 		</a:t>
            </a:r>
            <a:r>
              <a:rPr lang="en-US" altLang="en-US" u="sng">
                <a:cs typeface="Times New Roman" pitchFamily="18" charset="0"/>
              </a:rPr>
              <a:t>e(d,</a:t>
            </a:r>
            <a:r>
              <a:rPr lang="en-US" altLang="en-US" u="sng"/>
              <a:t>9)</a:t>
            </a:r>
          </a:p>
        </p:txBody>
      </p:sp>
      <p:sp>
        <p:nvSpPr>
          <p:cNvPr id="17479" name="Text Box 138"/>
          <p:cNvSpPr txBox="1">
            <a:spLocks noChangeArrowheads="1"/>
          </p:cNvSpPr>
          <p:nvPr/>
        </p:nvSpPr>
        <p:spPr bwMode="auto">
          <a:xfrm>
            <a:off x="711200" y="5943600"/>
            <a:ext cx="721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spcBef>
                <a:spcPct val="50000"/>
              </a:spcBef>
            </a:pPr>
            <a:r>
              <a:rPr lang="en-US" altLang="en-US"/>
              <a:t>   e(d,9) 		</a:t>
            </a:r>
            <a:endParaRPr lang="en-US" altLang="en-US" u="sng"/>
          </a:p>
        </p:txBody>
      </p:sp>
      <p:sp>
        <p:nvSpPr>
          <p:cNvPr id="17480" name="Rectangle 141"/>
          <p:cNvSpPr>
            <a:spLocks noChangeArrowheads="1"/>
          </p:cNvSpPr>
          <p:nvPr/>
        </p:nvSpPr>
        <p:spPr bwMode="auto">
          <a:xfrm>
            <a:off x="5791200" y="685801"/>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latin typeface="Arial" charset="0"/>
              </a:rPr>
              <a:t>d</a:t>
            </a:r>
            <a:endParaRPr lang="en-US" altLang="en-US"/>
          </a:p>
        </p:txBody>
      </p:sp>
      <p:sp>
        <p:nvSpPr>
          <p:cNvPr id="17481" name="Freeform 143"/>
          <p:cNvSpPr>
            <a:spLocks/>
          </p:cNvSpPr>
          <p:nvPr/>
        </p:nvSpPr>
        <p:spPr bwMode="auto">
          <a:xfrm>
            <a:off x="8636000" y="3200400"/>
            <a:ext cx="306917" cy="228600"/>
          </a:xfrm>
          <a:custGeom>
            <a:avLst/>
            <a:gdLst>
              <a:gd name="T0" fmla="*/ 230188 w 145"/>
              <a:gd name="T1" fmla="*/ 115888 h 144"/>
              <a:gd name="T2" fmla="*/ 225425 w 145"/>
              <a:gd name="T3" fmla="*/ 79375 h 144"/>
              <a:gd name="T4" fmla="*/ 206375 w 145"/>
              <a:gd name="T5" fmla="*/ 49213 h 144"/>
              <a:gd name="T6" fmla="*/ 182563 w 145"/>
              <a:gd name="T7" fmla="*/ 22225 h 144"/>
              <a:gd name="T8" fmla="*/ 152400 w 145"/>
              <a:gd name="T9" fmla="*/ 6350 h 144"/>
              <a:gd name="T10" fmla="*/ 115888 w 145"/>
              <a:gd name="T11" fmla="*/ 0 h 144"/>
              <a:gd name="T12" fmla="*/ 79375 w 145"/>
              <a:gd name="T13" fmla="*/ 6350 h 144"/>
              <a:gd name="T14" fmla="*/ 47625 w 145"/>
              <a:gd name="T15" fmla="*/ 22225 h 144"/>
              <a:gd name="T16" fmla="*/ 23813 w 145"/>
              <a:gd name="T17" fmla="*/ 49213 h 144"/>
              <a:gd name="T18" fmla="*/ 4763 w 145"/>
              <a:gd name="T19" fmla="*/ 79375 h 144"/>
              <a:gd name="T20" fmla="*/ 0 w 145"/>
              <a:gd name="T21" fmla="*/ 115888 h 144"/>
              <a:gd name="T22" fmla="*/ 4763 w 145"/>
              <a:gd name="T23" fmla="*/ 149225 h 144"/>
              <a:gd name="T24" fmla="*/ 23813 w 145"/>
              <a:gd name="T25" fmla="*/ 182563 h 144"/>
              <a:gd name="T26" fmla="*/ 47625 w 145"/>
              <a:gd name="T27" fmla="*/ 207963 h 144"/>
              <a:gd name="T28" fmla="*/ 79375 w 145"/>
              <a:gd name="T29" fmla="*/ 222250 h 144"/>
              <a:gd name="T30" fmla="*/ 115888 w 145"/>
              <a:gd name="T31" fmla="*/ 228600 h 144"/>
              <a:gd name="T32" fmla="*/ 152400 w 145"/>
              <a:gd name="T33" fmla="*/ 222250 h 144"/>
              <a:gd name="T34" fmla="*/ 182563 w 145"/>
              <a:gd name="T35" fmla="*/ 207963 h 144"/>
              <a:gd name="T36" fmla="*/ 206375 w 145"/>
              <a:gd name="T37" fmla="*/ 182563 h 144"/>
              <a:gd name="T38" fmla="*/ 225425 w 145"/>
              <a:gd name="T39" fmla="*/ 149225 h 144"/>
              <a:gd name="T40" fmla="*/ 230188 w 145"/>
              <a:gd name="T41" fmla="*/ 115888 h 1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45" h="144">
                <a:moveTo>
                  <a:pt x="145" y="73"/>
                </a:moveTo>
                <a:lnTo>
                  <a:pt x="142" y="50"/>
                </a:lnTo>
                <a:lnTo>
                  <a:pt x="130" y="31"/>
                </a:lnTo>
                <a:lnTo>
                  <a:pt x="115" y="14"/>
                </a:lnTo>
                <a:lnTo>
                  <a:pt x="96" y="4"/>
                </a:lnTo>
                <a:lnTo>
                  <a:pt x="73" y="0"/>
                </a:lnTo>
                <a:lnTo>
                  <a:pt x="50" y="4"/>
                </a:lnTo>
                <a:lnTo>
                  <a:pt x="30" y="14"/>
                </a:lnTo>
                <a:lnTo>
                  <a:pt x="15" y="31"/>
                </a:lnTo>
                <a:lnTo>
                  <a:pt x="3" y="50"/>
                </a:lnTo>
                <a:lnTo>
                  <a:pt x="0" y="73"/>
                </a:lnTo>
                <a:lnTo>
                  <a:pt x="3" y="94"/>
                </a:lnTo>
                <a:lnTo>
                  <a:pt x="15" y="115"/>
                </a:lnTo>
                <a:lnTo>
                  <a:pt x="30" y="131"/>
                </a:lnTo>
                <a:lnTo>
                  <a:pt x="50" y="140"/>
                </a:lnTo>
                <a:lnTo>
                  <a:pt x="73" y="144"/>
                </a:lnTo>
                <a:lnTo>
                  <a:pt x="96" y="140"/>
                </a:lnTo>
                <a:lnTo>
                  <a:pt x="115" y="131"/>
                </a:lnTo>
                <a:lnTo>
                  <a:pt x="130" y="115"/>
                </a:lnTo>
                <a:lnTo>
                  <a:pt x="142" y="94"/>
                </a:lnTo>
                <a:lnTo>
                  <a:pt x="145" y="73"/>
                </a:lnTo>
                <a:close/>
              </a:path>
            </a:pathLst>
          </a:custGeom>
          <a:solidFill>
            <a:srgbClr val="FFFFFF"/>
          </a:solidFill>
          <a:ln w="3175">
            <a:solidFill>
              <a:srgbClr val="000000"/>
            </a:solidFill>
            <a:prstDash val="solid"/>
            <a:round/>
            <a:headEnd/>
            <a:tailEnd/>
          </a:ln>
        </p:spPr>
        <p:txBody>
          <a:bodyPr/>
          <a:lstStyle/>
          <a:p>
            <a:endParaRPr lang="en-IN"/>
          </a:p>
        </p:txBody>
      </p:sp>
      <p:sp>
        <p:nvSpPr>
          <p:cNvPr id="17482" name="Rectangle 144"/>
          <p:cNvSpPr>
            <a:spLocks noChangeArrowheads="1"/>
          </p:cNvSpPr>
          <p:nvPr/>
        </p:nvSpPr>
        <p:spPr bwMode="auto">
          <a:xfrm>
            <a:off x="8697385" y="3246438"/>
            <a:ext cx="84960" cy="184666"/>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latin typeface="Arial" charset="0"/>
              </a:rPr>
              <a:t>a</a:t>
            </a:r>
            <a:endParaRPr lang="en-US" altLang="en-US"/>
          </a:p>
        </p:txBody>
      </p:sp>
      <p:sp>
        <p:nvSpPr>
          <p:cNvPr id="17483" name="Freeform 145"/>
          <p:cNvSpPr>
            <a:spLocks/>
          </p:cNvSpPr>
          <p:nvPr/>
        </p:nvSpPr>
        <p:spPr bwMode="auto">
          <a:xfrm>
            <a:off x="9321800" y="2690813"/>
            <a:ext cx="304800" cy="228600"/>
          </a:xfrm>
          <a:custGeom>
            <a:avLst/>
            <a:gdLst>
              <a:gd name="T0" fmla="*/ 228600 w 144"/>
              <a:gd name="T1" fmla="*/ 115888 h 144"/>
              <a:gd name="T2" fmla="*/ 223838 w 144"/>
              <a:gd name="T3" fmla="*/ 79375 h 144"/>
              <a:gd name="T4" fmla="*/ 207963 w 144"/>
              <a:gd name="T5" fmla="*/ 46038 h 144"/>
              <a:gd name="T6" fmla="*/ 180975 w 144"/>
              <a:gd name="T7" fmla="*/ 22225 h 144"/>
              <a:gd name="T8" fmla="*/ 150813 w 144"/>
              <a:gd name="T9" fmla="*/ 6350 h 144"/>
              <a:gd name="T10" fmla="*/ 114300 w 144"/>
              <a:gd name="T11" fmla="*/ 0 h 144"/>
              <a:gd name="T12" fmla="*/ 79375 w 144"/>
              <a:gd name="T13" fmla="*/ 6350 h 144"/>
              <a:gd name="T14" fmla="*/ 46038 w 144"/>
              <a:gd name="T15" fmla="*/ 22225 h 144"/>
              <a:gd name="T16" fmla="*/ 22225 w 144"/>
              <a:gd name="T17" fmla="*/ 46038 h 144"/>
              <a:gd name="T18" fmla="*/ 6350 w 144"/>
              <a:gd name="T19" fmla="*/ 79375 h 144"/>
              <a:gd name="T20" fmla="*/ 0 w 144"/>
              <a:gd name="T21" fmla="*/ 115888 h 144"/>
              <a:gd name="T22" fmla="*/ 6350 w 144"/>
              <a:gd name="T23" fmla="*/ 149225 h 144"/>
              <a:gd name="T24" fmla="*/ 22225 w 144"/>
              <a:gd name="T25" fmla="*/ 184150 h 144"/>
              <a:gd name="T26" fmla="*/ 46038 w 144"/>
              <a:gd name="T27" fmla="*/ 207963 h 144"/>
              <a:gd name="T28" fmla="*/ 79375 w 144"/>
              <a:gd name="T29" fmla="*/ 222250 h 144"/>
              <a:gd name="T30" fmla="*/ 114300 w 144"/>
              <a:gd name="T31" fmla="*/ 228600 h 144"/>
              <a:gd name="T32" fmla="*/ 150813 w 144"/>
              <a:gd name="T33" fmla="*/ 222250 h 144"/>
              <a:gd name="T34" fmla="*/ 180975 w 144"/>
              <a:gd name="T35" fmla="*/ 207963 h 144"/>
              <a:gd name="T36" fmla="*/ 207963 w 144"/>
              <a:gd name="T37" fmla="*/ 184150 h 144"/>
              <a:gd name="T38" fmla="*/ 223838 w 144"/>
              <a:gd name="T39" fmla="*/ 149225 h 144"/>
              <a:gd name="T40" fmla="*/ 228600 w 144"/>
              <a:gd name="T41" fmla="*/ 115888 h 1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44" h="144">
                <a:moveTo>
                  <a:pt x="144" y="73"/>
                </a:moveTo>
                <a:lnTo>
                  <a:pt x="141" y="50"/>
                </a:lnTo>
                <a:lnTo>
                  <a:pt x="131" y="29"/>
                </a:lnTo>
                <a:lnTo>
                  <a:pt x="114" y="14"/>
                </a:lnTo>
                <a:lnTo>
                  <a:pt x="95" y="4"/>
                </a:lnTo>
                <a:lnTo>
                  <a:pt x="72" y="0"/>
                </a:lnTo>
                <a:lnTo>
                  <a:pt x="50" y="4"/>
                </a:lnTo>
                <a:lnTo>
                  <a:pt x="29" y="14"/>
                </a:lnTo>
                <a:lnTo>
                  <a:pt x="14" y="29"/>
                </a:lnTo>
                <a:lnTo>
                  <a:pt x="4" y="50"/>
                </a:lnTo>
                <a:lnTo>
                  <a:pt x="0" y="73"/>
                </a:lnTo>
                <a:lnTo>
                  <a:pt x="4" y="94"/>
                </a:lnTo>
                <a:lnTo>
                  <a:pt x="14" y="116"/>
                </a:lnTo>
                <a:lnTo>
                  <a:pt x="29" y="131"/>
                </a:lnTo>
                <a:lnTo>
                  <a:pt x="50" y="140"/>
                </a:lnTo>
                <a:lnTo>
                  <a:pt x="72" y="144"/>
                </a:lnTo>
                <a:lnTo>
                  <a:pt x="95" y="140"/>
                </a:lnTo>
                <a:lnTo>
                  <a:pt x="114" y="131"/>
                </a:lnTo>
                <a:lnTo>
                  <a:pt x="131" y="116"/>
                </a:lnTo>
                <a:lnTo>
                  <a:pt x="141" y="94"/>
                </a:lnTo>
                <a:lnTo>
                  <a:pt x="144" y="73"/>
                </a:lnTo>
                <a:close/>
              </a:path>
            </a:pathLst>
          </a:custGeom>
          <a:solidFill>
            <a:srgbClr val="FFFFFF"/>
          </a:solidFill>
          <a:ln w="3175">
            <a:solidFill>
              <a:srgbClr val="000000"/>
            </a:solidFill>
            <a:prstDash val="solid"/>
            <a:round/>
            <a:headEnd/>
            <a:tailEnd/>
          </a:ln>
        </p:spPr>
        <p:txBody>
          <a:bodyPr/>
          <a:lstStyle/>
          <a:p>
            <a:endParaRPr lang="en-IN"/>
          </a:p>
        </p:txBody>
      </p:sp>
      <p:sp>
        <p:nvSpPr>
          <p:cNvPr id="17484" name="Rectangle 146"/>
          <p:cNvSpPr>
            <a:spLocks noChangeArrowheads="1"/>
          </p:cNvSpPr>
          <p:nvPr/>
        </p:nvSpPr>
        <p:spPr bwMode="auto">
          <a:xfrm>
            <a:off x="9465733" y="2713038"/>
            <a:ext cx="84960" cy="184666"/>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latin typeface="Arial" charset="0"/>
              </a:rPr>
              <a:t>b</a:t>
            </a:r>
            <a:endParaRPr lang="en-US" altLang="en-US"/>
          </a:p>
        </p:txBody>
      </p:sp>
      <p:sp>
        <p:nvSpPr>
          <p:cNvPr id="17485" name="Freeform 147"/>
          <p:cNvSpPr>
            <a:spLocks/>
          </p:cNvSpPr>
          <p:nvPr/>
        </p:nvSpPr>
        <p:spPr bwMode="auto">
          <a:xfrm>
            <a:off x="10079568" y="3233738"/>
            <a:ext cx="306917" cy="228600"/>
          </a:xfrm>
          <a:custGeom>
            <a:avLst/>
            <a:gdLst>
              <a:gd name="T0" fmla="*/ 230188 w 145"/>
              <a:gd name="T1" fmla="*/ 115888 h 144"/>
              <a:gd name="T2" fmla="*/ 225425 w 145"/>
              <a:gd name="T3" fmla="*/ 79375 h 144"/>
              <a:gd name="T4" fmla="*/ 206375 w 145"/>
              <a:gd name="T5" fmla="*/ 49213 h 144"/>
              <a:gd name="T6" fmla="*/ 182563 w 145"/>
              <a:gd name="T7" fmla="*/ 22225 h 144"/>
              <a:gd name="T8" fmla="*/ 152400 w 145"/>
              <a:gd name="T9" fmla="*/ 6350 h 144"/>
              <a:gd name="T10" fmla="*/ 115888 w 145"/>
              <a:gd name="T11" fmla="*/ 0 h 144"/>
              <a:gd name="T12" fmla="*/ 79375 w 145"/>
              <a:gd name="T13" fmla="*/ 6350 h 144"/>
              <a:gd name="T14" fmla="*/ 47625 w 145"/>
              <a:gd name="T15" fmla="*/ 22225 h 144"/>
              <a:gd name="T16" fmla="*/ 23813 w 145"/>
              <a:gd name="T17" fmla="*/ 49213 h 144"/>
              <a:gd name="T18" fmla="*/ 4763 w 145"/>
              <a:gd name="T19" fmla="*/ 79375 h 144"/>
              <a:gd name="T20" fmla="*/ 0 w 145"/>
              <a:gd name="T21" fmla="*/ 115888 h 144"/>
              <a:gd name="T22" fmla="*/ 4763 w 145"/>
              <a:gd name="T23" fmla="*/ 149225 h 144"/>
              <a:gd name="T24" fmla="*/ 23813 w 145"/>
              <a:gd name="T25" fmla="*/ 182563 h 144"/>
              <a:gd name="T26" fmla="*/ 47625 w 145"/>
              <a:gd name="T27" fmla="*/ 207963 h 144"/>
              <a:gd name="T28" fmla="*/ 79375 w 145"/>
              <a:gd name="T29" fmla="*/ 222250 h 144"/>
              <a:gd name="T30" fmla="*/ 115888 w 145"/>
              <a:gd name="T31" fmla="*/ 228600 h 144"/>
              <a:gd name="T32" fmla="*/ 152400 w 145"/>
              <a:gd name="T33" fmla="*/ 222250 h 144"/>
              <a:gd name="T34" fmla="*/ 182563 w 145"/>
              <a:gd name="T35" fmla="*/ 207963 h 144"/>
              <a:gd name="T36" fmla="*/ 206375 w 145"/>
              <a:gd name="T37" fmla="*/ 182563 h 144"/>
              <a:gd name="T38" fmla="*/ 225425 w 145"/>
              <a:gd name="T39" fmla="*/ 149225 h 144"/>
              <a:gd name="T40" fmla="*/ 230188 w 145"/>
              <a:gd name="T41" fmla="*/ 115888 h 1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45" h="144">
                <a:moveTo>
                  <a:pt x="145" y="73"/>
                </a:moveTo>
                <a:lnTo>
                  <a:pt x="142" y="50"/>
                </a:lnTo>
                <a:lnTo>
                  <a:pt x="130" y="31"/>
                </a:lnTo>
                <a:lnTo>
                  <a:pt x="115" y="14"/>
                </a:lnTo>
                <a:lnTo>
                  <a:pt x="96" y="4"/>
                </a:lnTo>
                <a:lnTo>
                  <a:pt x="73" y="0"/>
                </a:lnTo>
                <a:lnTo>
                  <a:pt x="50" y="4"/>
                </a:lnTo>
                <a:lnTo>
                  <a:pt x="30" y="14"/>
                </a:lnTo>
                <a:lnTo>
                  <a:pt x="15" y="31"/>
                </a:lnTo>
                <a:lnTo>
                  <a:pt x="3" y="50"/>
                </a:lnTo>
                <a:lnTo>
                  <a:pt x="0" y="73"/>
                </a:lnTo>
                <a:lnTo>
                  <a:pt x="3" y="94"/>
                </a:lnTo>
                <a:lnTo>
                  <a:pt x="15" y="115"/>
                </a:lnTo>
                <a:lnTo>
                  <a:pt x="30" y="131"/>
                </a:lnTo>
                <a:lnTo>
                  <a:pt x="50" y="140"/>
                </a:lnTo>
                <a:lnTo>
                  <a:pt x="73" y="144"/>
                </a:lnTo>
                <a:lnTo>
                  <a:pt x="96" y="140"/>
                </a:lnTo>
                <a:lnTo>
                  <a:pt x="115" y="131"/>
                </a:lnTo>
                <a:lnTo>
                  <a:pt x="130" y="115"/>
                </a:lnTo>
                <a:lnTo>
                  <a:pt x="142" y="94"/>
                </a:lnTo>
                <a:lnTo>
                  <a:pt x="145" y="73"/>
                </a:lnTo>
                <a:close/>
              </a:path>
            </a:pathLst>
          </a:custGeom>
          <a:solidFill>
            <a:srgbClr val="FFFFFF"/>
          </a:solidFill>
          <a:ln w="3175">
            <a:solidFill>
              <a:srgbClr val="000000"/>
            </a:solidFill>
            <a:prstDash val="solid"/>
            <a:round/>
            <a:headEnd/>
            <a:tailEnd/>
          </a:ln>
        </p:spPr>
        <p:txBody>
          <a:bodyPr/>
          <a:lstStyle/>
          <a:p>
            <a:endParaRPr lang="en-IN"/>
          </a:p>
        </p:txBody>
      </p:sp>
      <p:sp>
        <p:nvSpPr>
          <p:cNvPr id="17486" name="Rectangle 148"/>
          <p:cNvSpPr>
            <a:spLocks noChangeArrowheads="1"/>
          </p:cNvSpPr>
          <p:nvPr/>
        </p:nvSpPr>
        <p:spPr bwMode="auto">
          <a:xfrm>
            <a:off x="10221385" y="3255963"/>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latin typeface="Arial" charset="0"/>
              </a:rPr>
              <a:t>d</a:t>
            </a:r>
            <a:endParaRPr lang="en-US" altLang="en-US"/>
          </a:p>
        </p:txBody>
      </p:sp>
      <p:sp>
        <p:nvSpPr>
          <p:cNvPr id="17487" name="Rectangle 149"/>
          <p:cNvSpPr>
            <a:spLocks noChangeArrowheads="1"/>
          </p:cNvSpPr>
          <p:nvPr/>
        </p:nvSpPr>
        <p:spPr bwMode="auto">
          <a:xfrm>
            <a:off x="10261601" y="259080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charset="0"/>
              </a:rPr>
              <a:t>4</a:t>
            </a:r>
            <a:endParaRPr lang="en-US" altLang="en-US" sz="1400"/>
          </a:p>
        </p:txBody>
      </p:sp>
      <p:sp>
        <p:nvSpPr>
          <p:cNvPr id="17488" name="Line 150"/>
          <p:cNvSpPr>
            <a:spLocks noChangeShapeType="1"/>
          </p:cNvSpPr>
          <p:nvPr/>
        </p:nvSpPr>
        <p:spPr bwMode="auto">
          <a:xfrm flipH="1">
            <a:off x="8737600" y="2871788"/>
            <a:ext cx="609600" cy="328612"/>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489" name="Line 151"/>
          <p:cNvSpPr>
            <a:spLocks noChangeShapeType="1"/>
          </p:cNvSpPr>
          <p:nvPr/>
        </p:nvSpPr>
        <p:spPr bwMode="auto">
          <a:xfrm>
            <a:off x="9594851" y="2876550"/>
            <a:ext cx="586316" cy="363538"/>
          </a:xfrm>
          <a:prstGeom prst="line">
            <a:avLst/>
          </a:prstGeom>
          <a:noFill/>
          <a:ln w="26988">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490" name="Freeform 152"/>
          <p:cNvSpPr>
            <a:spLocks/>
          </p:cNvSpPr>
          <p:nvPr/>
        </p:nvSpPr>
        <p:spPr bwMode="auto">
          <a:xfrm>
            <a:off x="10845800" y="2690813"/>
            <a:ext cx="304800" cy="228600"/>
          </a:xfrm>
          <a:custGeom>
            <a:avLst/>
            <a:gdLst>
              <a:gd name="T0" fmla="*/ 228600 w 144"/>
              <a:gd name="T1" fmla="*/ 115888 h 144"/>
              <a:gd name="T2" fmla="*/ 223838 w 144"/>
              <a:gd name="T3" fmla="*/ 79375 h 144"/>
              <a:gd name="T4" fmla="*/ 207963 w 144"/>
              <a:gd name="T5" fmla="*/ 46038 h 144"/>
              <a:gd name="T6" fmla="*/ 184150 w 144"/>
              <a:gd name="T7" fmla="*/ 22225 h 144"/>
              <a:gd name="T8" fmla="*/ 150813 w 144"/>
              <a:gd name="T9" fmla="*/ 6350 h 144"/>
              <a:gd name="T10" fmla="*/ 115888 w 144"/>
              <a:gd name="T11" fmla="*/ 0 h 144"/>
              <a:gd name="T12" fmla="*/ 79375 w 144"/>
              <a:gd name="T13" fmla="*/ 6350 h 144"/>
              <a:gd name="T14" fmla="*/ 49213 w 144"/>
              <a:gd name="T15" fmla="*/ 22225 h 144"/>
              <a:gd name="T16" fmla="*/ 22225 w 144"/>
              <a:gd name="T17" fmla="*/ 46038 h 144"/>
              <a:gd name="T18" fmla="*/ 6350 w 144"/>
              <a:gd name="T19" fmla="*/ 79375 h 144"/>
              <a:gd name="T20" fmla="*/ 0 w 144"/>
              <a:gd name="T21" fmla="*/ 115888 h 144"/>
              <a:gd name="T22" fmla="*/ 6350 w 144"/>
              <a:gd name="T23" fmla="*/ 149225 h 144"/>
              <a:gd name="T24" fmla="*/ 22225 w 144"/>
              <a:gd name="T25" fmla="*/ 184150 h 144"/>
              <a:gd name="T26" fmla="*/ 49213 w 144"/>
              <a:gd name="T27" fmla="*/ 207963 h 144"/>
              <a:gd name="T28" fmla="*/ 79375 w 144"/>
              <a:gd name="T29" fmla="*/ 222250 h 144"/>
              <a:gd name="T30" fmla="*/ 115888 w 144"/>
              <a:gd name="T31" fmla="*/ 228600 h 144"/>
              <a:gd name="T32" fmla="*/ 150813 w 144"/>
              <a:gd name="T33" fmla="*/ 222250 h 144"/>
              <a:gd name="T34" fmla="*/ 184150 w 144"/>
              <a:gd name="T35" fmla="*/ 207963 h 144"/>
              <a:gd name="T36" fmla="*/ 207963 w 144"/>
              <a:gd name="T37" fmla="*/ 184150 h 144"/>
              <a:gd name="T38" fmla="*/ 223838 w 144"/>
              <a:gd name="T39" fmla="*/ 149225 h 144"/>
              <a:gd name="T40" fmla="*/ 228600 w 144"/>
              <a:gd name="T41" fmla="*/ 115888 h 1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44" h="144">
                <a:moveTo>
                  <a:pt x="144" y="73"/>
                </a:moveTo>
                <a:lnTo>
                  <a:pt x="141" y="50"/>
                </a:lnTo>
                <a:lnTo>
                  <a:pt x="131" y="29"/>
                </a:lnTo>
                <a:lnTo>
                  <a:pt x="116" y="14"/>
                </a:lnTo>
                <a:lnTo>
                  <a:pt x="95" y="4"/>
                </a:lnTo>
                <a:lnTo>
                  <a:pt x="73" y="0"/>
                </a:lnTo>
                <a:lnTo>
                  <a:pt x="50" y="4"/>
                </a:lnTo>
                <a:lnTo>
                  <a:pt x="31" y="14"/>
                </a:lnTo>
                <a:lnTo>
                  <a:pt x="14" y="29"/>
                </a:lnTo>
                <a:lnTo>
                  <a:pt x="4" y="50"/>
                </a:lnTo>
                <a:lnTo>
                  <a:pt x="0" y="73"/>
                </a:lnTo>
                <a:lnTo>
                  <a:pt x="4" y="94"/>
                </a:lnTo>
                <a:lnTo>
                  <a:pt x="14" y="116"/>
                </a:lnTo>
                <a:lnTo>
                  <a:pt x="31" y="131"/>
                </a:lnTo>
                <a:lnTo>
                  <a:pt x="50" y="140"/>
                </a:lnTo>
                <a:lnTo>
                  <a:pt x="73" y="144"/>
                </a:lnTo>
                <a:lnTo>
                  <a:pt x="95" y="140"/>
                </a:lnTo>
                <a:lnTo>
                  <a:pt x="116" y="131"/>
                </a:lnTo>
                <a:lnTo>
                  <a:pt x="131" y="116"/>
                </a:lnTo>
                <a:lnTo>
                  <a:pt x="141" y="94"/>
                </a:lnTo>
                <a:lnTo>
                  <a:pt x="144" y="73"/>
                </a:lnTo>
                <a:close/>
              </a:path>
            </a:pathLst>
          </a:custGeom>
          <a:solidFill>
            <a:srgbClr val="FFFFFF"/>
          </a:solidFill>
          <a:ln w="3175">
            <a:solidFill>
              <a:srgbClr val="000000"/>
            </a:solidFill>
            <a:prstDash val="solid"/>
            <a:round/>
            <a:headEnd/>
            <a:tailEnd/>
          </a:ln>
        </p:spPr>
        <p:txBody>
          <a:bodyPr/>
          <a:lstStyle/>
          <a:p>
            <a:endParaRPr lang="en-IN"/>
          </a:p>
        </p:txBody>
      </p:sp>
      <p:sp>
        <p:nvSpPr>
          <p:cNvPr id="17491" name="Rectangle 153"/>
          <p:cNvSpPr>
            <a:spLocks noChangeArrowheads="1"/>
          </p:cNvSpPr>
          <p:nvPr/>
        </p:nvSpPr>
        <p:spPr bwMode="auto">
          <a:xfrm>
            <a:off x="10991851" y="2713038"/>
            <a:ext cx="7694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latin typeface="Arial" charset="0"/>
              </a:rPr>
              <a:t>c</a:t>
            </a:r>
            <a:endParaRPr lang="en-US" altLang="en-US"/>
          </a:p>
        </p:txBody>
      </p:sp>
      <p:sp>
        <p:nvSpPr>
          <p:cNvPr id="17492" name="Freeform 154"/>
          <p:cNvSpPr>
            <a:spLocks/>
          </p:cNvSpPr>
          <p:nvPr/>
        </p:nvSpPr>
        <p:spPr bwMode="auto">
          <a:xfrm>
            <a:off x="11605684" y="3249613"/>
            <a:ext cx="304800" cy="228600"/>
          </a:xfrm>
          <a:custGeom>
            <a:avLst/>
            <a:gdLst>
              <a:gd name="T0" fmla="*/ 228600 w 144"/>
              <a:gd name="T1" fmla="*/ 112713 h 144"/>
              <a:gd name="T2" fmla="*/ 223838 w 144"/>
              <a:gd name="T3" fmla="*/ 79375 h 144"/>
              <a:gd name="T4" fmla="*/ 207963 w 144"/>
              <a:gd name="T5" fmla="*/ 44450 h 144"/>
              <a:gd name="T6" fmla="*/ 180975 w 144"/>
              <a:gd name="T7" fmla="*/ 20638 h 144"/>
              <a:gd name="T8" fmla="*/ 150813 w 144"/>
              <a:gd name="T9" fmla="*/ 6350 h 144"/>
              <a:gd name="T10" fmla="*/ 114300 w 144"/>
              <a:gd name="T11" fmla="*/ 0 h 144"/>
              <a:gd name="T12" fmla="*/ 79375 w 144"/>
              <a:gd name="T13" fmla="*/ 6350 h 144"/>
              <a:gd name="T14" fmla="*/ 46038 w 144"/>
              <a:gd name="T15" fmla="*/ 20638 h 144"/>
              <a:gd name="T16" fmla="*/ 22225 w 144"/>
              <a:gd name="T17" fmla="*/ 44450 h 144"/>
              <a:gd name="T18" fmla="*/ 6350 w 144"/>
              <a:gd name="T19" fmla="*/ 79375 h 144"/>
              <a:gd name="T20" fmla="*/ 0 w 144"/>
              <a:gd name="T21" fmla="*/ 112713 h 144"/>
              <a:gd name="T22" fmla="*/ 6350 w 144"/>
              <a:gd name="T23" fmla="*/ 149225 h 144"/>
              <a:gd name="T24" fmla="*/ 22225 w 144"/>
              <a:gd name="T25" fmla="*/ 182563 h 144"/>
              <a:gd name="T26" fmla="*/ 46038 w 144"/>
              <a:gd name="T27" fmla="*/ 206375 h 144"/>
              <a:gd name="T28" fmla="*/ 79375 w 144"/>
              <a:gd name="T29" fmla="*/ 222250 h 144"/>
              <a:gd name="T30" fmla="*/ 114300 w 144"/>
              <a:gd name="T31" fmla="*/ 228600 h 144"/>
              <a:gd name="T32" fmla="*/ 150813 w 144"/>
              <a:gd name="T33" fmla="*/ 222250 h 144"/>
              <a:gd name="T34" fmla="*/ 180975 w 144"/>
              <a:gd name="T35" fmla="*/ 206375 h 144"/>
              <a:gd name="T36" fmla="*/ 207963 w 144"/>
              <a:gd name="T37" fmla="*/ 182563 h 144"/>
              <a:gd name="T38" fmla="*/ 223838 w 144"/>
              <a:gd name="T39" fmla="*/ 149225 h 144"/>
              <a:gd name="T40" fmla="*/ 228600 w 144"/>
              <a:gd name="T41" fmla="*/ 112713 h 1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44" h="144">
                <a:moveTo>
                  <a:pt x="144" y="71"/>
                </a:moveTo>
                <a:lnTo>
                  <a:pt x="141" y="50"/>
                </a:lnTo>
                <a:lnTo>
                  <a:pt x="131" y="28"/>
                </a:lnTo>
                <a:lnTo>
                  <a:pt x="114" y="13"/>
                </a:lnTo>
                <a:lnTo>
                  <a:pt x="95" y="4"/>
                </a:lnTo>
                <a:lnTo>
                  <a:pt x="72" y="0"/>
                </a:lnTo>
                <a:lnTo>
                  <a:pt x="50" y="4"/>
                </a:lnTo>
                <a:lnTo>
                  <a:pt x="29" y="13"/>
                </a:lnTo>
                <a:lnTo>
                  <a:pt x="14" y="28"/>
                </a:lnTo>
                <a:lnTo>
                  <a:pt x="4" y="50"/>
                </a:lnTo>
                <a:lnTo>
                  <a:pt x="0" y="71"/>
                </a:lnTo>
                <a:lnTo>
                  <a:pt x="4" y="94"/>
                </a:lnTo>
                <a:lnTo>
                  <a:pt x="14" y="115"/>
                </a:lnTo>
                <a:lnTo>
                  <a:pt x="29" y="130"/>
                </a:lnTo>
                <a:lnTo>
                  <a:pt x="50" y="140"/>
                </a:lnTo>
                <a:lnTo>
                  <a:pt x="72" y="144"/>
                </a:lnTo>
                <a:lnTo>
                  <a:pt x="95" y="140"/>
                </a:lnTo>
                <a:lnTo>
                  <a:pt x="114" y="130"/>
                </a:lnTo>
                <a:lnTo>
                  <a:pt x="131" y="115"/>
                </a:lnTo>
                <a:lnTo>
                  <a:pt x="141" y="94"/>
                </a:lnTo>
                <a:lnTo>
                  <a:pt x="144" y="71"/>
                </a:lnTo>
                <a:close/>
              </a:path>
            </a:pathLst>
          </a:custGeom>
          <a:solidFill>
            <a:srgbClr val="FFFFFF"/>
          </a:solidFill>
          <a:ln w="3175">
            <a:solidFill>
              <a:srgbClr val="000000"/>
            </a:solidFill>
            <a:prstDash val="solid"/>
            <a:round/>
            <a:headEnd/>
            <a:tailEnd/>
          </a:ln>
        </p:spPr>
        <p:txBody>
          <a:bodyPr/>
          <a:lstStyle/>
          <a:p>
            <a:endParaRPr lang="en-IN"/>
          </a:p>
        </p:txBody>
      </p:sp>
      <p:sp>
        <p:nvSpPr>
          <p:cNvPr id="17493" name="Rectangle 155"/>
          <p:cNvSpPr>
            <a:spLocks noChangeArrowheads="1"/>
          </p:cNvSpPr>
          <p:nvPr/>
        </p:nvSpPr>
        <p:spPr bwMode="auto">
          <a:xfrm>
            <a:off x="11745385" y="3267076"/>
            <a:ext cx="8496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200">
                <a:solidFill>
                  <a:srgbClr val="000000"/>
                </a:solidFill>
                <a:latin typeface="Arial" charset="0"/>
              </a:rPr>
              <a:t>e</a:t>
            </a:r>
            <a:endParaRPr lang="en-US" altLang="en-US"/>
          </a:p>
        </p:txBody>
      </p:sp>
      <p:sp>
        <p:nvSpPr>
          <p:cNvPr id="17494" name="Line 156"/>
          <p:cNvSpPr>
            <a:spLocks noChangeShapeType="1"/>
          </p:cNvSpPr>
          <p:nvPr/>
        </p:nvSpPr>
        <p:spPr bwMode="auto">
          <a:xfrm flipH="1">
            <a:off x="10297588" y="2882905"/>
            <a:ext cx="577849" cy="36671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495" name="Line 157"/>
          <p:cNvSpPr>
            <a:spLocks noChangeShapeType="1"/>
          </p:cNvSpPr>
          <p:nvPr/>
        </p:nvSpPr>
        <p:spPr bwMode="auto">
          <a:xfrm>
            <a:off x="11118854" y="2889255"/>
            <a:ext cx="588433" cy="366713"/>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496" name="Line 158"/>
          <p:cNvSpPr>
            <a:spLocks noChangeShapeType="1"/>
          </p:cNvSpPr>
          <p:nvPr/>
        </p:nvSpPr>
        <p:spPr bwMode="auto">
          <a:xfrm flipV="1">
            <a:off x="9624484" y="2776543"/>
            <a:ext cx="1225549" cy="3175"/>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497" name="Rectangle 159"/>
          <p:cNvSpPr>
            <a:spLocks noChangeArrowheads="1"/>
          </p:cNvSpPr>
          <p:nvPr/>
        </p:nvSpPr>
        <p:spPr bwMode="auto">
          <a:xfrm>
            <a:off x="8839201" y="289560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charset="0"/>
              </a:rPr>
              <a:t>3</a:t>
            </a:r>
            <a:endParaRPr lang="en-US" altLang="en-US" sz="1400"/>
          </a:p>
        </p:txBody>
      </p:sp>
      <p:sp>
        <p:nvSpPr>
          <p:cNvPr id="17498" name="Line 160"/>
          <p:cNvSpPr>
            <a:spLocks noChangeShapeType="1"/>
          </p:cNvSpPr>
          <p:nvPr/>
        </p:nvSpPr>
        <p:spPr bwMode="auto">
          <a:xfrm flipV="1">
            <a:off x="8940800" y="3352800"/>
            <a:ext cx="1143000" cy="0"/>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499" name="Line 161"/>
          <p:cNvSpPr>
            <a:spLocks noChangeShapeType="1"/>
          </p:cNvSpPr>
          <p:nvPr/>
        </p:nvSpPr>
        <p:spPr bwMode="auto">
          <a:xfrm>
            <a:off x="10384367" y="3328993"/>
            <a:ext cx="1229784" cy="1587"/>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7500" name="Rectangle 162"/>
          <p:cNvSpPr>
            <a:spLocks noChangeArrowheads="1"/>
          </p:cNvSpPr>
          <p:nvPr/>
        </p:nvSpPr>
        <p:spPr bwMode="auto">
          <a:xfrm>
            <a:off x="9448801" y="335280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charset="0"/>
              </a:rPr>
              <a:t>7</a:t>
            </a:r>
            <a:endParaRPr lang="en-US" altLang="en-US" sz="1400"/>
          </a:p>
        </p:txBody>
      </p:sp>
      <p:sp>
        <p:nvSpPr>
          <p:cNvPr id="17501" name="Rectangle 163"/>
          <p:cNvSpPr>
            <a:spLocks noChangeArrowheads="1"/>
          </p:cNvSpPr>
          <p:nvPr/>
        </p:nvSpPr>
        <p:spPr bwMode="auto">
          <a:xfrm>
            <a:off x="10972801" y="3382964"/>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charset="0"/>
              </a:rPr>
              <a:t>4</a:t>
            </a:r>
            <a:endParaRPr lang="en-US" altLang="en-US" sz="1400"/>
          </a:p>
        </p:txBody>
      </p:sp>
      <p:sp>
        <p:nvSpPr>
          <p:cNvPr id="17502" name="Rectangle 164"/>
          <p:cNvSpPr>
            <a:spLocks noChangeArrowheads="1"/>
          </p:cNvSpPr>
          <p:nvPr/>
        </p:nvSpPr>
        <p:spPr bwMode="auto">
          <a:xfrm>
            <a:off x="11427885" y="2898776"/>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charset="0"/>
              </a:rPr>
              <a:t>6</a:t>
            </a:r>
            <a:endParaRPr lang="en-US" altLang="en-US" sz="1400"/>
          </a:p>
        </p:txBody>
      </p:sp>
      <p:sp>
        <p:nvSpPr>
          <p:cNvPr id="17503" name="Rectangle 165"/>
          <p:cNvSpPr>
            <a:spLocks noChangeArrowheads="1"/>
          </p:cNvSpPr>
          <p:nvPr/>
        </p:nvSpPr>
        <p:spPr bwMode="auto">
          <a:xfrm>
            <a:off x="9753601" y="304800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charset="0"/>
              </a:rPr>
              <a:t>2</a:t>
            </a:r>
            <a:endParaRPr lang="en-US" altLang="en-US" sz="1400"/>
          </a:p>
        </p:txBody>
      </p:sp>
      <p:sp>
        <p:nvSpPr>
          <p:cNvPr id="17504" name="Rectangle 166"/>
          <p:cNvSpPr>
            <a:spLocks noChangeArrowheads="1"/>
          </p:cNvSpPr>
          <p:nvPr/>
        </p:nvSpPr>
        <p:spPr bwMode="auto">
          <a:xfrm>
            <a:off x="10668001" y="3041651"/>
            <a:ext cx="9938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Arial" charset="0"/>
              </a:rPr>
              <a:t>5</a:t>
            </a:r>
            <a:endParaRPr lang="en-US" altLang="en-US" sz="140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9FE58932-75AA-4368-AE9C-6F3EEA289B3A}"/>
                  </a:ext>
                </a:extLst>
              </p14:cNvPr>
              <p14:cNvContentPartPr/>
              <p14:nvPr/>
            </p14:nvContentPartPr>
            <p14:xfrm>
              <a:off x="6116760" y="1053720"/>
              <a:ext cx="5840280" cy="4000680"/>
            </p14:xfrm>
          </p:contentPart>
        </mc:Choice>
        <mc:Fallback xmlns="">
          <p:pic>
            <p:nvPicPr>
              <p:cNvPr id="2" name="Ink 1">
                <a:extLst>
                  <a:ext uri="{FF2B5EF4-FFF2-40B4-BE49-F238E27FC236}">
                    <a16:creationId xmlns:a16="http://schemas.microsoft.com/office/drawing/2014/main" id="{9FE58932-75AA-4368-AE9C-6F3EEA289B3A}"/>
                  </a:ext>
                </a:extLst>
              </p:cNvPr>
              <p:cNvPicPr/>
              <p:nvPr/>
            </p:nvPicPr>
            <p:blipFill>
              <a:blip r:embed="rId4"/>
              <a:stretch>
                <a:fillRect/>
              </a:stretch>
            </p:blipFill>
            <p:spPr>
              <a:xfrm>
                <a:off x="6107400" y="1044360"/>
                <a:ext cx="5859000" cy="4019400"/>
              </a:xfrm>
              <a:prstGeom prst="rect">
                <a:avLst/>
              </a:prstGeom>
            </p:spPr>
          </p:pic>
        </mc:Fallback>
      </mc:AlternateContent>
    </p:spTree>
    <p:extLst>
      <p:ext uri="{BB962C8B-B14F-4D97-AF65-F5344CB8AC3E}">
        <p14:creationId xmlns:p14="http://schemas.microsoft.com/office/powerpoint/2010/main" val="1756633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a:xfrm>
            <a:off x="812800" y="152400"/>
            <a:ext cx="10219267" cy="685800"/>
          </a:xfrm>
        </p:spPr>
        <p:txBody>
          <a:bodyPr>
            <a:normAutofit fontScale="90000"/>
          </a:bodyPr>
          <a:lstStyle/>
          <a:p>
            <a:pPr>
              <a:defRPr/>
            </a:pPr>
            <a:r>
              <a:rPr lang="en-US" altLang="en-US"/>
              <a:t>Graph Traversal</a:t>
            </a:r>
          </a:p>
        </p:txBody>
      </p:sp>
      <p:sp>
        <p:nvSpPr>
          <p:cNvPr id="319491" name="Rectangle 3"/>
          <p:cNvSpPr>
            <a:spLocks noGrp="1" noChangeArrowheads="1"/>
          </p:cNvSpPr>
          <p:nvPr>
            <p:ph type="body" idx="1"/>
          </p:nvPr>
        </p:nvSpPr>
        <p:spPr/>
        <p:txBody>
          <a:bodyPr/>
          <a:lstStyle/>
          <a:p>
            <a:pPr>
              <a:buFont typeface="Monotype Sorts" pitchFamily="2" charset="2"/>
              <a:buNone/>
              <a:defRPr/>
            </a:pPr>
            <a:r>
              <a:rPr lang="en-US" altLang="en-US" dirty="0"/>
              <a:t>Many problems require processing all graph vertices (and edges)  in systematic fashion</a:t>
            </a:r>
          </a:p>
          <a:p>
            <a:pPr>
              <a:defRPr/>
            </a:pPr>
            <a:endParaRPr lang="en-US" altLang="en-US" dirty="0"/>
          </a:p>
          <a:p>
            <a:pPr>
              <a:buFont typeface="Monotype Sorts" pitchFamily="2" charset="2"/>
              <a:buNone/>
              <a:defRPr/>
            </a:pPr>
            <a:r>
              <a:rPr lang="en-US" altLang="en-US" sz="2800" u="sng" dirty="0"/>
              <a:t>Graph traversal algorithms</a:t>
            </a:r>
            <a:r>
              <a:rPr lang="en-US" altLang="en-US" sz="2800" dirty="0"/>
              <a:t>:</a:t>
            </a:r>
          </a:p>
          <a:p>
            <a:pPr>
              <a:defRPr/>
            </a:pPr>
            <a:endParaRPr lang="en-US" altLang="en-US" sz="2800" dirty="0"/>
          </a:p>
          <a:p>
            <a:pPr lvl="1">
              <a:defRPr/>
            </a:pPr>
            <a:r>
              <a:rPr lang="en-US" altLang="en-US" sz="2400" dirty="0"/>
              <a:t>Depth-first search (DFS)</a:t>
            </a:r>
          </a:p>
          <a:p>
            <a:pPr lvl="1">
              <a:defRPr/>
            </a:pPr>
            <a:endParaRPr lang="en-US" altLang="en-US" sz="2400" dirty="0"/>
          </a:p>
          <a:p>
            <a:pPr lvl="1">
              <a:defRPr/>
            </a:pPr>
            <a:r>
              <a:rPr lang="en-US" altLang="en-US" sz="2400" dirty="0"/>
              <a:t>Breadth-first search (BFS)</a:t>
            </a: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D42798C1-48E3-4137-86E2-9FDD47DE8D0C}"/>
                  </a:ext>
                </a:extLst>
              </p14:cNvPr>
              <p14:cNvContentPartPr/>
              <p14:nvPr/>
            </p14:nvContentPartPr>
            <p14:xfrm>
              <a:off x="1955520" y="2661120"/>
              <a:ext cx="5831640" cy="1089720"/>
            </p14:xfrm>
          </p:contentPart>
        </mc:Choice>
        <mc:Fallback xmlns="">
          <p:pic>
            <p:nvPicPr>
              <p:cNvPr id="2" name="Ink 1">
                <a:extLst>
                  <a:ext uri="{FF2B5EF4-FFF2-40B4-BE49-F238E27FC236}">
                    <a16:creationId xmlns:a16="http://schemas.microsoft.com/office/drawing/2014/main" id="{D42798C1-48E3-4137-86E2-9FDD47DE8D0C}"/>
                  </a:ext>
                </a:extLst>
              </p:cNvPr>
              <p:cNvPicPr/>
              <p:nvPr/>
            </p:nvPicPr>
            <p:blipFill>
              <a:blip r:embed="rId4"/>
              <a:stretch>
                <a:fillRect/>
              </a:stretch>
            </p:blipFill>
            <p:spPr>
              <a:xfrm>
                <a:off x="1946160" y="2651760"/>
                <a:ext cx="5850360" cy="1108440"/>
              </a:xfrm>
              <a:prstGeom prst="rect">
                <a:avLst/>
              </a:prstGeom>
            </p:spPr>
          </p:pic>
        </mc:Fallback>
      </mc:AlternateContent>
    </p:spTree>
    <p:extLst>
      <p:ext uri="{BB962C8B-B14F-4D97-AF65-F5344CB8AC3E}">
        <p14:creationId xmlns:p14="http://schemas.microsoft.com/office/powerpoint/2010/main" val="37439315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title"/>
          </p:nvPr>
        </p:nvSpPr>
        <p:spPr/>
        <p:txBody>
          <a:bodyPr/>
          <a:lstStyle/>
          <a:p>
            <a:pPr>
              <a:defRPr/>
            </a:pPr>
            <a:r>
              <a:rPr lang="en-US" altLang="en-US"/>
              <a:t>Notes on Dijkstra’s algorithm</a:t>
            </a:r>
          </a:p>
        </p:txBody>
      </p:sp>
      <p:sp>
        <p:nvSpPr>
          <p:cNvPr id="436227" name="Rectangle 3"/>
          <p:cNvSpPr>
            <a:spLocks noGrp="1" noChangeArrowheads="1"/>
          </p:cNvSpPr>
          <p:nvPr>
            <p:ph type="body" idx="1"/>
          </p:nvPr>
        </p:nvSpPr>
        <p:spPr/>
        <p:txBody>
          <a:bodyPr>
            <a:normAutofit fontScale="85000" lnSpcReduction="10000"/>
          </a:bodyPr>
          <a:lstStyle/>
          <a:p>
            <a:pPr>
              <a:lnSpc>
                <a:spcPct val="80000"/>
              </a:lnSpc>
              <a:defRPr/>
            </a:pPr>
            <a:r>
              <a:rPr lang="en-US" altLang="en-US" sz="2000" dirty="0"/>
              <a:t>Correctness can be proven by induction on the number of vertices.</a:t>
            </a:r>
          </a:p>
          <a:p>
            <a:pPr>
              <a:lnSpc>
                <a:spcPct val="80000"/>
              </a:lnSpc>
              <a:buFont typeface="Monotype Sorts" pitchFamily="2" charset="2"/>
              <a:buNone/>
              <a:defRPr/>
            </a:pPr>
            <a:endParaRPr lang="en-US" altLang="en-US" sz="2000" dirty="0"/>
          </a:p>
          <a:p>
            <a:pPr>
              <a:lnSpc>
                <a:spcPct val="80000"/>
              </a:lnSpc>
              <a:buFont typeface="Monotype Sorts" pitchFamily="2" charset="2"/>
              <a:buNone/>
              <a:defRPr/>
            </a:pPr>
            <a:endParaRPr lang="en-US" altLang="en-US" sz="2000" dirty="0"/>
          </a:p>
          <a:p>
            <a:pPr>
              <a:lnSpc>
                <a:spcPct val="80000"/>
              </a:lnSpc>
              <a:buFont typeface="Monotype Sorts" pitchFamily="2" charset="2"/>
              <a:buNone/>
              <a:defRPr/>
            </a:pPr>
            <a:endParaRPr lang="en-US" altLang="en-US" sz="2000" dirty="0"/>
          </a:p>
          <a:p>
            <a:pPr>
              <a:lnSpc>
                <a:spcPct val="80000"/>
              </a:lnSpc>
              <a:defRPr/>
            </a:pPr>
            <a:r>
              <a:rPr lang="en-US" altLang="en-US" sz="2000" dirty="0"/>
              <a:t>Doesn’t work for graphs with  negative weights (whereas Floyd’s algorithm does, as long as there is no negative cycle). Can you find a </a:t>
            </a:r>
            <a:r>
              <a:rPr lang="en-US" altLang="en-US" sz="2000" dirty="0">
                <a:solidFill>
                  <a:srgbClr val="FF6600"/>
                </a:solidFill>
              </a:rPr>
              <a:t>counterexample</a:t>
            </a:r>
            <a:r>
              <a:rPr lang="en-US" altLang="en-US" sz="2000" dirty="0"/>
              <a:t> for Dijkstra’s algorithm?</a:t>
            </a:r>
          </a:p>
          <a:p>
            <a:pPr>
              <a:lnSpc>
                <a:spcPct val="80000"/>
              </a:lnSpc>
              <a:defRPr/>
            </a:pPr>
            <a:endParaRPr lang="en-US" altLang="en-US" sz="2000" dirty="0"/>
          </a:p>
          <a:p>
            <a:pPr>
              <a:lnSpc>
                <a:spcPct val="80000"/>
              </a:lnSpc>
              <a:defRPr/>
            </a:pPr>
            <a:r>
              <a:rPr lang="en-US" altLang="en-US" sz="2000" dirty="0"/>
              <a:t>Applicable to both undirected and directed graphs</a:t>
            </a:r>
          </a:p>
          <a:p>
            <a:pPr>
              <a:lnSpc>
                <a:spcPct val="80000"/>
              </a:lnSpc>
              <a:defRPr/>
            </a:pPr>
            <a:endParaRPr lang="en-US" altLang="en-US" sz="2000" dirty="0"/>
          </a:p>
          <a:p>
            <a:pPr>
              <a:lnSpc>
                <a:spcPct val="80000"/>
              </a:lnSpc>
              <a:defRPr/>
            </a:pPr>
            <a:r>
              <a:rPr lang="en-US" altLang="en-US" sz="2000" dirty="0"/>
              <a:t>Efficiency</a:t>
            </a:r>
          </a:p>
          <a:p>
            <a:pPr lvl="1">
              <a:lnSpc>
                <a:spcPct val="80000"/>
              </a:lnSpc>
              <a:defRPr/>
            </a:pPr>
            <a:r>
              <a:rPr lang="en-US" altLang="en-US" dirty="0"/>
              <a:t>O(|V|</a:t>
            </a:r>
            <a:r>
              <a:rPr lang="en-US" altLang="en-US" baseline="30000" dirty="0"/>
              <a:t>2</a:t>
            </a:r>
            <a:r>
              <a:rPr kumimoji="0" lang="en-US" altLang="en-US" dirty="0"/>
              <a:t>) for graphs represented by weight matrix and array implementation of priority queue</a:t>
            </a:r>
          </a:p>
          <a:p>
            <a:pPr lvl="1">
              <a:lnSpc>
                <a:spcPct val="80000"/>
              </a:lnSpc>
              <a:defRPr/>
            </a:pPr>
            <a:r>
              <a:rPr lang="en-US" altLang="en-US" dirty="0"/>
              <a:t>O(|</a:t>
            </a:r>
            <a:r>
              <a:rPr lang="en-US" altLang="en-US" dirty="0" err="1"/>
              <a:t>E</a:t>
            </a:r>
            <a:r>
              <a:rPr kumimoji="0" lang="en-US" altLang="en-US" dirty="0" err="1"/>
              <a:t>|log|V</a:t>
            </a:r>
            <a:r>
              <a:rPr kumimoji="0" lang="en-US" altLang="en-US" dirty="0"/>
              <a:t>|) for graphs represented by adj. lists and min-heap implementation of priority queue</a:t>
            </a:r>
          </a:p>
          <a:p>
            <a:pPr lvl="1">
              <a:lnSpc>
                <a:spcPct val="80000"/>
              </a:lnSpc>
              <a:defRPr/>
            </a:pPr>
            <a:endParaRPr kumimoji="0" lang="en-US" altLang="en-US" dirty="0"/>
          </a:p>
          <a:p>
            <a:pPr>
              <a:lnSpc>
                <a:spcPct val="80000"/>
              </a:lnSpc>
              <a:defRPr/>
            </a:pPr>
            <a:r>
              <a:rPr kumimoji="0" lang="en-US" altLang="en-US" sz="2000" dirty="0"/>
              <a:t>Don’t mix up Dijkstra’s algorithm with Prim’s algorithm! More details of the algorithm are in the text and ref books.</a:t>
            </a:r>
          </a:p>
        </p:txBody>
      </p:sp>
      <p:sp>
        <p:nvSpPr>
          <p:cNvPr id="436228" name="Text Box 4"/>
          <p:cNvSpPr txBox="1">
            <a:spLocks noChangeArrowheads="1"/>
          </p:cNvSpPr>
          <p:nvPr/>
        </p:nvSpPr>
        <p:spPr bwMode="auto">
          <a:xfrm>
            <a:off x="506484" y="2470198"/>
            <a:ext cx="11480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lnSpc>
                <a:spcPct val="70000"/>
              </a:lnSpc>
              <a:spcBef>
                <a:spcPct val="50000"/>
              </a:spcBef>
            </a:pPr>
            <a:r>
              <a:rPr lang="en-US" altLang="en-US" sz="2000" dirty="0"/>
              <a:t>We prove the invariants: (i) when a vertex is added to the tree, its correct distance is calculated and (ii) the distance is at least those of the previously added vertices.</a:t>
            </a:r>
          </a:p>
        </p:txBody>
      </p:sp>
      <p:sp>
        <p:nvSpPr>
          <p:cNvPr id="2" name="Footer Placeholder 1"/>
          <p:cNvSpPr>
            <a:spLocks noGrp="1"/>
          </p:cNvSpPr>
          <p:nvPr>
            <p:ph type="ftr" sz="quarter" idx="11"/>
          </p:nvPr>
        </p:nvSpPr>
        <p:spPr/>
        <p:txBody>
          <a:bodyPr/>
          <a:lstStyle/>
          <a:p>
            <a:r>
              <a:rPr lang="en-IN"/>
              <a:t>Department of Computer science and Engineering         CSB4201 - DESIGN AND ANALYSIS AND ALGORITHMS                   </a:t>
            </a:r>
          </a:p>
        </p:txBody>
      </p:sp>
      <p:sp>
        <p:nvSpPr>
          <p:cNvPr id="3" name="Slide Number Placeholder 2"/>
          <p:cNvSpPr>
            <a:spLocks noGrp="1"/>
          </p:cNvSpPr>
          <p:nvPr>
            <p:ph type="sldNum" sz="quarter" idx="12"/>
          </p:nvPr>
        </p:nvSpPr>
        <p:spPr/>
        <p:txBody>
          <a:bodyPr/>
          <a:lstStyle/>
          <a:p>
            <a:fld id="{8BA4E876-1E2A-41C4-BFA0-7D60E841BEBF}" type="slidenum">
              <a:rPr lang="en-IN" smtClean="0"/>
              <a:t>30</a:t>
            </a:fld>
            <a:endParaRPr lang="en-IN"/>
          </a:p>
        </p:txBody>
      </p:sp>
    </p:spTree>
    <p:extLst>
      <p:ext uri="{BB962C8B-B14F-4D97-AF65-F5344CB8AC3E}">
        <p14:creationId xmlns:p14="http://schemas.microsoft.com/office/powerpoint/2010/main" val="22767907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6228"/>
                                        </p:tgtEl>
                                        <p:attrNameLst>
                                          <p:attrName>style.visibility</p:attrName>
                                        </p:attrNameLst>
                                      </p:cBhvr>
                                      <p:to>
                                        <p:strVal val="visible"/>
                                      </p:to>
                                    </p:set>
                                    <p:anim calcmode="lin" valueType="num">
                                      <p:cBhvr additive="base">
                                        <p:cTn id="7" dur="500" fill="hold"/>
                                        <p:tgtEl>
                                          <p:spTgt spid="436228"/>
                                        </p:tgtEl>
                                        <p:attrNameLst>
                                          <p:attrName>ppt_x</p:attrName>
                                        </p:attrNameLst>
                                      </p:cBhvr>
                                      <p:tavLst>
                                        <p:tav tm="0">
                                          <p:val>
                                            <p:strVal val="#ppt_x"/>
                                          </p:val>
                                        </p:tav>
                                        <p:tav tm="100000">
                                          <p:val>
                                            <p:strVal val="#ppt_x"/>
                                          </p:val>
                                        </p:tav>
                                      </p:tavLst>
                                    </p:anim>
                                    <p:anim calcmode="lin" valueType="num">
                                      <p:cBhvr additive="base">
                                        <p:cTn id="8" dur="500" fill="hold"/>
                                        <p:tgtEl>
                                          <p:spTgt spid="4362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2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8B798-62BE-4EDE-BE11-3E7168BEFA5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AF4FD90-825F-4806-B120-77B2D1403703}"/>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923828A1-E23E-405B-9AB8-B83A44C895E1}"/>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5" name="Slide Number Placeholder 4">
            <a:extLst>
              <a:ext uri="{FF2B5EF4-FFF2-40B4-BE49-F238E27FC236}">
                <a16:creationId xmlns:a16="http://schemas.microsoft.com/office/drawing/2014/main" id="{E8D0DB6C-7D3E-4938-84E1-A9186FB982D4}"/>
              </a:ext>
            </a:extLst>
          </p:cNvPr>
          <p:cNvSpPr>
            <a:spLocks noGrp="1"/>
          </p:cNvSpPr>
          <p:nvPr>
            <p:ph type="sldNum" sz="quarter" idx="12"/>
          </p:nvPr>
        </p:nvSpPr>
        <p:spPr/>
        <p:txBody>
          <a:bodyPr/>
          <a:lstStyle/>
          <a:p>
            <a:fld id="{8BA4E876-1E2A-41C4-BFA0-7D60E841BEBF}" type="slidenum">
              <a:rPr lang="en-IN" smtClean="0"/>
              <a:t>31</a:t>
            </a:fld>
            <a:endParaRPr lang="en-IN"/>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94A510AF-8EED-4DCD-B328-1037FA1353A8}"/>
                  </a:ext>
                </a:extLst>
              </p14:cNvPr>
              <p14:cNvContentPartPr/>
              <p14:nvPr/>
            </p14:nvContentPartPr>
            <p14:xfrm>
              <a:off x="857160" y="500040"/>
              <a:ext cx="10859040" cy="5429520"/>
            </p14:xfrm>
          </p:contentPart>
        </mc:Choice>
        <mc:Fallback xmlns="">
          <p:pic>
            <p:nvPicPr>
              <p:cNvPr id="6" name="Ink 5">
                <a:extLst>
                  <a:ext uri="{FF2B5EF4-FFF2-40B4-BE49-F238E27FC236}">
                    <a16:creationId xmlns:a16="http://schemas.microsoft.com/office/drawing/2014/main" id="{94A510AF-8EED-4DCD-B328-1037FA1353A8}"/>
                  </a:ext>
                </a:extLst>
              </p:cNvPr>
              <p:cNvPicPr/>
              <p:nvPr/>
            </p:nvPicPr>
            <p:blipFill>
              <a:blip r:embed="rId3"/>
              <a:stretch>
                <a:fillRect/>
              </a:stretch>
            </p:blipFill>
            <p:spPr>
              <a:xfrm>
                <a:off x="847800" y="490680"/>
                <a:ext cx="10877760" cy="5448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E6F9F0DB-0EDB-4479-9BEF-66ADE5E676CA}"/>
                  </a:ext>
                </a:extLst>
              </p14:cNvPr>
              <p14:cNvContentPartPr/>
              <p14:nvPr/>
            </p14:nvContentPartPr>
            <p14:xfrm>
              <a:off x="598320" y="839520"/>
              <a:ext cx="11590920" cy="4884840"/>
            </p14:xfrm>
          </p:contentPart>
        </mc:Choice>
        <mc:Fallback xmlns="">
          <p:pic>
            <p:nvPicPr>
              <p:cNvPr id="7" name="Ink 6">
                <a:extLst>
                  <a:ext uri="{FF2B5EF4-FFF2-40B4-BE49-F238E27FC236}">
                    <a16:creationId xmlns:a16="http://schemas.microsoft.com/office/drawing/2014/main" id="{E6F9F0DB-0EDB-4479-9BEF-66ADE5E676CA}"/>
                  </a:ext>
                </a:extLst>
              </p:cNvPr>
              <p:cNvPicPr/>
              <p:nvPr/>
            </p:nvPicPr>
            <p:blipFill>
              <a:blip r:embed="rId5"/>
              <a:stretch>
                <a:fillRect/>
              </a:stretch>
            </p:blipFill>
            <p:spPr>
              <a:xfrm>
                <a:off x="588960" y="830160"/>
                <a:ext cx="11609640" cy="4903560"/>
              </a:xfrm>
              <a:prstGeom prst="rect">
                <a:avLst/>
              </a:prstGeom>
            </p:spPr>
          </p:pic>
        </mc:Fallback>
      </mc:AlternateContent>
    </p:spTree>
    <p:extLst>
      <p:ext uri="{BB962C8B-B14F-4D97-AF65-F5344CB8AC3E}">
        <p14:creationId xmlns:p14="http://schemas.microsoft.com/office/powerpoint/2010/main" val="5472548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05D79AF-6795-43EB-83C3-17098F3F29E7}"/>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5" name="Slide Number Placeholder 4">
            <a:extLst>
              <a:ext uri="{FF2B5EF4-FFF2-40B4-BE49-F238E27FC236}">
                <a16:creationId xmlns:a16="http://schemas.microsoft.com/office/drawing/2014/main" id="{CEB36D9A-FED5-4623-955E-CF0B3DA55818}"/>
              </a:ext>
            </a:extLst>
          </p:cNvPr>
          <p:cNvSpPr>
            <a:spLocks noGrp="1"/>
          </p:cNvSpPr>
          <p:nvPr>
            <p:ph type="sldNum" sz="quarter" idx="12"/>
          </p:nvPr>
        </p:nvSpPr>
        <p:spPr/>
        <p:txBody>
          <a:bodyPr/>
          <a:lstStyle/>
          <a:p>
            <a:fld id="{8BA4E876-1E2A-41C4-BFA0-7D60E841BEBF}" type="slidenum">
              <a:rPr lang="en-IN" smtClean="0"/>
              <a:t>32</a:t>
            </a:fld>
            <a:endParaRPr lang="en-IN"/>
          </a:p>
        </p:txBody>
      </p:sp>
      <p:pic>
        <p:nvPicPr>
          <p:cNvPr id="1026" name="Picture 2">
            <a:extLst>
              <a:ext uri="{FF2B5EF4-FFF2-40B4-BE49-F238E27FC236}">
                <a16:creationId xmlns:a16="http://schemas.microsoft.com/office/drawing/2014/main" id="{5DC7A488-71C7-4079-BA56-2AD4F8F2EA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2900" y="942249"/>
            <a:ext cx="9067800" cy="42291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EE828A16-A891-4854-9D9C-0B578ED4792D}"/>
                  </a:ext>
                </a:extLst>
              </p14:cNvPr>
              <p14:cNvContentPartPr/>
              <p14:nvPr/>
            </p14:nvContentPartPr>
            <p14:xfrm>
              <a:off x="9251280" y="294840"/>
              <a:ext cx="1661040" cy="5554440"/>
            </p14:xfrm>
          </p:contentPart>
        </mc:Choice>
        <mc:Fallback xmlns="">
          <p:pic>
            <p:nvPicPr>
              <p:cNvPr id="6" name="Ink 5">
                <a:extLst>
                  <a:ext uri="{FF2B5EF4-FFF2-40B4-BE49-F238E27FC236}">
                    <a16:creationId xmlns:a16="http://schemas.microsoft.com/office/drawing/2014/main" id="{EE828A16-A891-4854-9D9C-0B578ED4792D}"/>
                  </a:ext>
                </a:extLst>
              </p:cNvPr>
              <p:cNvPicPr/>
              <p:nvPr/>
            </p:nvPicPr>
            <p:blipFill>
              <a:blip r:embed="rId4"/>
              <a:stretch>
                <a:fillRect/>
              </a:stretch>
            </p:blipFill>
            <p:spPr>
              <a:xfrm>
                <a:off x="9241920" y="285480"/>
                <a:ext cx="1679760" cy="5573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207E76B4-D90F-47CB-B9F2-A673BB33080E}"/>
                  </a:ext>
                </a:extLst>
              </p14:cNvPr>
              <p14:cNvContentPartPr/>
              <p14:nvPr/>
            </p14:nvContentPartPr>
            <p14:xfrm>
              <a:off x="8411760" y="4420080"/>
              <a:ext cx="3625920" cy="2375640"/>
            </p14:xfrm>
          </p:contentPart>
        </mc:Choice>
        <mc:Fallback xmlns="">
          <p:pic>
            <p:nvPicPr>
              <p:cNvPr id="7" name="Ink 6">
                <a:extLst>
                  <a:ext uri="{FF2B5EF4-FFF2-40B4-BE49-F238E27FC236}">
                    <a16:creationId xmlns:a16="http://schemas.microsoft.com/office/drawing/2014/main" id="{207E76B4-D90F-47CB-B9F2-A673BB33080E}"/>
                  </a:ext>
                </a:extLst>
              </p:cNvPr>
              <p:cNvPicPr/>
              <p:nvPr/>
            </p:nvPicPr>
            <p:blipFill>
              <a:blip r:embed="rId6"/>
              <a:stretch>
                <a:fillRect/>
              </a:stretch>
            </p:blipFill>
            <p:spPr>
              <a:xfrm>
                <a:off x="8402400" y="4410720"/>
                <a:ext cx="3644640" cy="2394360"/>
              </a:xfrm>
              <a:prstGeom prst="rect">
                <a:avLst/>
              </a:prstGeom>
            </p:spPr>
          </p:pic>
        </mc:Fallback>
      </mc:AlternateContent>
    </p:spTree>
    <p:extLst>
      <p:ext uri="{BB962C8B-B14F-4D97-AF65-F5344CB8AC3E}">
        <p14:creationId xmlns:p14="http://schemas.microsoft.com/office/powerpoint/2010/main" val="2183936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67C78-50B7-4AB0-8359-C5F25DF3F4B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5A8F253-B7F1-403B-9B08-D319A7E76E2B}"/>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9888A389-24EE-4DC8-83A1-1B4EE7429D7F}"/>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5" name="Slide Number Placeholder 4">
            <a:extLst>
              <a:ext uri="{FF2B5EF4-FFF2-40B4-BE49-F238E27FC236}">
                <a16:creationId xmlns:a16="http://schemas.microsoft.com/office/drawing/2014/main" id="{349917EA-FDEE-4825-8A29-8BE4AB2DFDA1}"/>
              </a:ext>
            </a:extLst>
          </p:cNvPr>
          <p:cNvSpPr>
            <a:spLocks noGrp="1"/>
          </p:cNvSpPr>
          <p:nvPr>
            <p:ph type="sldNum" sz="quarter" idx="12"/>
          </p:nvPr>
        </p:nvSpPr>
        <p:spPr/>
        <p:txBody>
          <a:bodyPr/>
          <a:lstStyle/>
          <a:p>
            <a:fld id="{8BA4E876-1E2A-41C4-BFA0-7D60E841BEBF}" type="slidenum">
              <a:rPr lang="en-IN" smtClean="0"/>
              <a:t>33</a:t>
            </a:fld>
            <a:endParaRPr lang="en-IN"/>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EC93E9FE-BD89-407E-92B6-EF3FF75838CE}"/>
                  </a:ext>
                </a:extLst>
              </p14:cNvPr>
              <p14:cNvContentPartPr/>
              <p14:nvPr/>
            </p14:nvContentPartPr>
            <p14:xfrm>
              <a:off x="1741320" y="0"/>
              <a:ext cx="9671040" cy="5313600"/>
            </p14:xfrm>
          </p:contentPart>
        </mc:Choice>
        <mc:Fallback xmlns="">
          <p:pic>
            <p:nvPicPr>
              <p:cNvPr id="6" name="Ink 5">
                <a:extLst>
                  <a:ext uri="{FF2B5EF4-FFF2-40B4-BE49-F238E27FC236}">
                    <a16:creationId xmlns:a16="http://schemas.microsoft.com/office/drawing/2014/main" id="{EC93E9FE-BD89-407E-92B6-EF3FF75838CE}"/>
                  </a:ext>
                </a:extLst>
              </p:cNvPr>
              <p:cNvPicPr/>
              <p:nvPr/>
            </p:nvPicPr>
            <p:blipFill>
              <a:blip r:embed="rId3"/>
              <a:stretch>
                <a:fillRect/>
              </a:stretch>
            </p:blipFill>
            <p:spPr>
              <a:xfrm>
                <a:off x="1731960" y="-9360"/>
                <a:ext cx="9689760" cy="5332320"/>
              </a:xfrm>
              <a:prstGeom prst="rect">
                <a:avLst/>
              </a:prstGeom>
            </p:spPr>
          </p:pic>
        </mc:Fallback>
      </mc:AlternateContent>
    </p:spTree>
    <p:extLst>
      <p:ext uri="{BB962C8B-B14F-4D97-AF65-F5344CB8AC3E}">
        <p14:creationId xmlns:p14="http://schemas.microsoft.com/office/powerpoint/2010/main" val="787442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971C1-254E-4AF5-AD38-12D0BA14DFB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84074A6-B22F-4840-8AA8-334BCE1547B5}"/>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29F7879D-D194-48C6-8F8F-755022CE7BA2}"/>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5" name="Slide Number Placeholder 4">
            <a:extLst>
              <a:ext uri="{FF2B5EF4-FFF2-40B4-BE49-F238E27FC236}">
                <a16:creationId xmlns:a16="http://schemas.microsoft.com/office/drawing/2014/main" id="{DF9B8862-5E8F-4929-B123-DB0A8FDE0CFB}"/>
              </a:ext>
            </a:extLst>
          </p:cNvPr>
          <p:cNvSpPr>
            <a:spLocks noGrp="1"/>
          </p:cNvSpPr>
          <p:nvPr>
            <p:ph type="sldNum" sz="quarter" idx="12"/>
          </p:nvPr>
        </p:nvSpPr>
        <p:spPr/>
        <p:txBody>
          <a:bodyPr/>
          <a:lstStyle/>
          <a:p>
            <a:fld id="{8BA4E876-1E2A-41C4-BFA0-7D60E841BEBF}" type="slidenum">
              <a:rPr lang="en-IN" smtClean="0"/>
              <a:t>34</a:t>
            </a:fld>
            <a:endParaRPr lang="en-IN"/>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ABCD88D3-6A54-41FE-95E6-38DDF26C6185}"/>
                  </a:ext>
                </a:extLst>
              </p14:cNvPr>
              <p14:cNvContentPartPr/>
              <p14:nvPr/>
            </p14:nvContentPartPr>
            <p14:xfrm>
              <a:off x="446400" y="339480"/>
              <a:ext cx="107640" cy="223560"/>
            </p14:xfrm>
          </p:contentPart>
        </mc:Choice>
        <mc:Fallback xmlns="">
          <p:pic>
            <p:nvPicPr>
              <p:cNvPr id="6" name="Ink 5">
                <a:extLst>
                  <a:ext uri="{FF2B5EF4-FFF2-40B4-BE49-F238E27FC236}">
                    <a16:creationId xmlns:a16="http://schemas.microsoft.com/office/drawing/2014/main" id="{ABCD88D3-6A54-41FE-95E6-38DDF26C6185}"/>
                  </a:ext>
                </a:extLst>
              </p:cNvPr>
              <p:cNvPicPr/>
              <p:nvPr/>
            </p:nvPicPr>
            <p:blipFill>
              <a:blip r:embed="rId3"/>
              <a:stretch>
                <a:fillRect/>
              </a:stretch>
            </p:blipFill>
            <p:spPr>
              <a:xfrm>
                <a:off x="437040" y="330120"/>
                <a:ext cx="126360" cy="242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D390179D-31B2-4D23-A90C-9D067B0FD17F}"/>
                  </a:ext>
                </a:extLst>
              </p14:cNvPr>
              <p14:cNvContentPartPr/>
              <p14:nvPr/>
            </p14:nvContentPartPr>
            <p14:xfrm>
              <a:off x="223200" y="0"/>
              <a:ext cx="11644560" cy="6742440"/>
            </p14:xfrm>
          </p:contentPart>
        </mc:Choice>
        <mc:Fallback xmlns="">
          <p:pic>
            <p:nvPicPr>
              <p:cNvPr id="7" name="Ink 6">
                <a:extLst>
                  <a:ext uri="{FF2B5EF4-FFF2-40B4-BE49-F238E27FC236}">
                    <a16:creationId xmlns:a16="http://schemas.microsoft.com/office/drawing/2014/main" id="{D390179D-31B2-4D23-A90C-9D067B0FD17F}"/>
                  </a:ext>
                </a:extLst>
              </p:cNvPr>
              <p:cNvPicPr/>
              <p:nvPr/>
            </p:nvPicPr>
            <p:blipFill>
              <a:blip r:embed="rId5"/>
              <a:stretch>
                <a:fillRect/>
              </a:stretch>
            </p:blipFill>
            <p:spPr>
              <a:xfrm>
                <a:off x="213840" y="-9360"/>
                <a:ext cx="11663280" cy="6761160"/>
              </a:xfrm>
              <a:prstGeom prst="rect">
                <a:avLst/>
              </a:prstGeom>
            </p:spPr>
          </p:pic>
        </mc:Fallback>
      </mc:AlternateContent>
    </p:spTree>
    <p:extLst>
      <p:ext uri="{BB962C8B-B14F-4D97-AF65-F5344CB8AC3E}">
        <p14:creationId xmlns:p14="http://schemas.microsoft.com/office/powerpoint/2010/main" val="1383155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07196-883E-4B01-B936-F175F06F693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CF6A590-6B8D-4CB2-AA7D-803FDCDC2452}"/>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BFD5A392-C070-49BB-ADD1-8188D7F1C150}"/>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5" name="Slide Number Placeholder 4">
            <a:extLst>
              <a:ext uri="{FF2B5EF4-FFF2-40B4-BE49-F238E27FC236}">
                <a16:creationId xmlns:a16="http://schemas.microsoft.com/office/drawing/2014/main" id="{72A10C21-99E0-4024-9C4A-6E8E05BD947B}"/>
              </a:ext>
            </a:extLst>
          </p:cNvPr>
          <p:cNvSpPr>
            <a:spLocks noGrp="1"/>
          </p:cNvSpPr>
          <p:nvPr>
            <p:ph type="sldNum" sz="quarter" idx="12"/>
          </p:nvPr>
        </p:nvSpPr>
        <p:spPr/>
        <p:txBody>
          <a:bodyPr/>
          <a:lstStyle/>
          <a:p>
            <a:fld id="{8BA4E876-1E2A-41C4-BFA0-7D60E841BEBF}" type="slidenum">
              <a:rPr lang="en-IN" smtClean="0"/>
              <a:t>35</a:t>
            </a:fld>
            <a:endParaRPr lang="en-IN"/>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8FDB0C08-7C51-40D0-B604-9366A3D123A5}"/>
                  </a:ext>
                </a:extLst>
              </p14:cNvPr>
              <p14:cNvContentPartPr/>
              <p14:nvPr/>
            </p14:nvContentPartPr>
            <p14:xfrm>
              <a:off x="758880" y="160560"/>
              <a:ext cx="11117880" cy="5742360"/>
            </p14:xfrm>
          </p:contentPart>
        </mc:Choice>
        <mc:Fallback xmlns="">
          <p:pic>
            <p:nvPicPr>
              <p:cNvPr id="6" name="Ink 5">
                <a:extLst>
                  <a:ext uri="{FF2B5EF4-FFF2-40B4-BE49-F238E27FC236}">
                    <a16:creationId xmlns:a16="http://schemas.microsoft.com/office/drawing/2014/main" id="{8FDB0C08-7C51-40D0-B604-9366A3D123A5}"/>
                  </a:ext>
                </a:extLst>
              </p:cNvPr>
              <p:cNvPicPr/>
              <p:nvPr/>
            </p:nvPicPr>
            <p:blipFill>
              <a:blip r:embed="rId3"/>
              <a:stretch>
                <a:fillRect/>
              </a:stretch>
            </p:blipFill>
            <p:spPr>
              <a:xfrm>
                <a:off x="749520" y="151200"/>
                <a:ext cx="11136600" cy="5761080"/>
              </a:xfrm>
              <a:prstGeom prst="rect">
                <a:avLst/>
              </a:prstGeom>
            </p:spPr>
          </p:pic>
        </mc:Fallback>
      </mc:AlternateContent>
    </p:spTree>
    <p:extLst>
      <p:ext uri="{BB962C8B-B14F-4D97-AF65-F5344CB8AC3E}">
        <p14:creationId xmlns:p14="http://schemas.microsoft.com/office/powerpoint/2010/main" val="42803931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24220-6F04-4CE7-8AF4-B9A0650F54E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E085949-FC51-435A-BF3A-267FC3D80F15}"/>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820BC251-1DE1-4547-B6CA-1A326B455E38}"/>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5" name="Slide Number Placeholder 4">
            <a:extLst>
              <a:ext uri="{FF2B5EF4-FFF2-40B4-BE49-F238E27FC236}">
                <a16:creationId xmlns:a16="http://schemas.microsoft.com/office/drawing/2014/main" id="{4652B8F2-D071-4ADE-92A7-939EE2393D80}"/>
              </a:ext>
            </a:extLst>
          </p:cNvPr>
          <p:cNvSpPr>
            <a:spLocks noGrp="1"/>
          </p:cNvSpPr>
          <p:nvPr>
            <p:ph type="sldNum" sz="quarter" idx="12"/>
          </p:nvPr>
        </p:nvSpPr>
        <p:spPr/>
        <p:txBody>
          <a:bodyPr/>
          <a:lstStyle/>
          <a:p>
            <a:fld id="{8BA4E876-1E2A-41C4-BFA0-7D60E841BEBF}" type="slidenum">
              <a:rPr lang="en-IN" smtClean="0"/>
              <a:t>36</a:t>
            </a:fld>
            <a:endParaRPr lang="en-IN"/>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BF9DC087-1F9B-40BA-947B-089440F11B23}"/>
                  </a:ext>
                </a:extLst>
              </p14:cNvPr>
              <p14:cNvContentPartPr/>
              <p14:nvPr/>
            </p14:nvContentPartPr>
            <p14:xfrm>
              <a:off x="937440" y="1071720"/>
              <a:ext cx="447120" cy="509040"/>
            </p14:xfrm>
          </p:contentPart>
        </mc:Choice>
        <mc:Fallback xmlns="">
          <p:pic>
            <p:nvPicPr>
              <p:cNvPr id="6" name="Ink 5">
                <a:extLst>
                  <a:ext uri="{FF2B5EF4-FFF2-40B4-BE49-F238E27FC236}">
                    <a16:creationId xmlns:a16="http://schemas.microsoft.com/office/drawing/2014/main" id="{BF9DC087-1F9B-40BA-947B-089440F11B23}"/>
                  </a:ext>
                </a:extLst>
              </p:cNvPr>
              <p:cNvPicPr/>
              <p:nvPr/>
            </p:nvPicPr>
            <p:blipFill>
              <a:blip r:embed="rId3"/>
              <a:stretch>
                <a:fillRect/>
              </a:stretch>
            </p:blipFill>
            <p:spPr>
              <a:xfrm>
                <a:off x="928080" y="1062360"/>
                <a:ext cx="465840" cy="5277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8F22F82C-C6D7-4A15-B684-82536835013B}"/>
                  </a:ext>
                </a:extLst>
              </p14:cNvPr>
              <p14:cNvContentPartPr/>
              <p14:nvPr/>
            </p14:nvContentPartPr>
            <p14:xfrm>
              <a:off x="812520" y="1116360"/>
              <a:ext cx="11323440" cy="3965040"/>
            </p14:xfrm>
          </p:contentPart>
        </mc:Choice>
        <mc:Fallback xmlns="">
          <p:pic>
            <p:nvPicPr>
              <p:cNvPr id="7" name="Ink 6">
                <a:extLst>
                  <a:ext uri="{FF2B5EF4-FFF2-40B4-BE49-F238E27FC236}">
                    <a16:creationId xmlns:a16="http://schemas.microsoft.com/office/drawing/2014/main" id="{8F22F82C-C6D7-4A15-B684-82536835013B}"/>
                  </a:ext>
                </a:extLst>
              </p:cNvPr>
              <p:cNvPicPr/>
              <p:nvPr/>
            </p:nvPicPr>
            <p:blipFill>
              <a:blip r:embed="rId5"/>
              <a:stretch>
                <a:fillRect/>
              </a:stretch>
            </p:blipFill>
            <p:spPr>
              <a:xfrm>
                <a:off x="803160" y="1107000"/>
                <a:ext cx="11342160" cy="3983760"/>
              </a:xfrm>
              <a:prstGeom prst="rect">
                <a:avLst/>
              </a:prstGeom>
            </p:spPr>
          </p:pic>
        </mc:Fallback>
      </mc:AlternateContent>
    </p:spTree>
    <p:extLst>
      <p:ext uri="{BB962C8B-B14F-4D97-AF65-F5344CB8AC3E}">
        <p14:creationId xmlns:p14="http://schemas.microsoft.com/office/powerpoint/2010/main" val="2218727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604CBF2-0529-4B36-A424-EF1D42AC1036}"/>
              </a:ext>
            </a:extLst>
          </p:cNvPr>
          <p:cNvPicPr>
            <a:picLocks noGrp="1" noChangeAspect="1"/>
          </p:cNvPicPr>
          <p:nvPr>
            <p:ph idx="1"/>
          </p:nvPr>
        </p:nvPicPr>
        <p:blipFill>
          <a:blip r:embed="rId2"/>
          <a:stretch>
            <a:fillRect/>
          </a:stretch>
        </p:blipFill>
        <p:spPr>
          <a:xfrm>
            <a:off x="1669111" y="629340"/>
            <a:ext cx="8932628" cy="5022151"/>
          </a:xfrm>
          <a:prstGeom prst="rect">
            <a:avLst/>
          </a:prstGeom>
        </p:spPr>
      </p:pic>
      <p:sp>
        <p:nvSpPr>
          <p:cNvPr id="4" name="Footer Placeholder 3">
            <a:extLst>
              <a:ext uri="{FF2B5EF4-FFF2-40B4-BE49-F238E27FC236}">
                <a16:creationId xmlns:a16="http://schemas.microsoft.com/office/drawing/2014/main" id="{259CC12F-5829-4F7A-852E-6ED6DE1C4913}"/>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5" name="Slide Number Placeholder 4">
            <a:extLst>
              <a:ext uri="{FF2B5EF4-FFF2-40B4-BE49-F238E27FC236}">
                <a16:creationId xmlns:a16="http://schemas.microsoft.com/office/drawing/2014/main" id="{2D396ACB-E813-460C-ADB6-79CE3E01F408}"/>
              </a:ext>
            </a:extLst>
          </p:cNvPr>
          <p:cNvSpPr>
            <a:spLocks noGrp="1"/>
          </p:cNvSpPr>
          <p:nvPr>
            <p:ph type="sldNum" sz="quarter" idx="12"/>
          </p:nvPr>
        </p:nvSpPr>
        <p:spPr/>
        <p:txBody>
          <a:bodyPr/>
          <a:lstStyle/>
          <a:p>
            <a:fld id="{8BA4E876-1E2A-41C4-BFA0-7D60E841BEBF}" type="slidenum">
              <a:rPr lang="en-IN" smtClean="0"/>
              <a:t>37</a:t>
            </a:fld>
            <a:endParaRPr lang="en-IN"/>
          </a:p>
        </p:txBody>
      </p:sp>
    </p:spTree>
    <p:extLst>
      <p:ext uri="{BB962C8B-B14F-4D97-AF65-F5344CB8AC3E}">
        <p14:creationId xmlns:p14="http://schemas.microsoft.com/office/powerpoint/2010/main" val="13458436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BFCB33-A58C-4581-AE43-9F14617571EE}"/>
              </a:ext>
            </a:extLst>
          </p:cNvPr>
          <p:cNvSpPr>
            <a:spLocks noGrp="1"/>
          </p:cNvSpPr>
          <p:nvPr>
            <p:ph type="ctrTitle"/>
          </p:nvPr>
        </p:nvSpPr>
        <p:spPr/>
        <p:txBody>
          <a:bodyPr vert="horz" lIns="91440" tIns="45720" rIns="91440" bIns="45720" rtlCol="0" anchor="ctr">
            <a:normAutofit/>
          </a:bodyPr>
          <a:lstStyle/>
          <a:p>
            <a:r>
              <a:rPr lang="en-US" sz="2500" b="1" kern="1200" dirty="0">
                <a:solidFill>
                  <a:schemeClr val="tx1"/>
                </a:solidFill>
                <a:latin typeface="+mj-lt"/>
                <a:ea typeface="+mj-ea"/>
                <a:cs typeface="+mj-cs"/>
              </a:rPr>
              <a:t>Activity</a:t>
            </a:r>
            <a:br>
              <a:rPr lang="en-US" sz="2500" b="1" kern="1200" dirty="0">
                <a:solidFill>
                  <a:schemeClr val="tx1"/>
                </a:solidFill>
                <a:latin typeface="+mj-lt"/>
                <a:ea typeface="+mj-ea"/>
                <a:cs typeface="+mj-cs"/>
              </a:rPr>
            </a:br>
            <a:br>
              <a:rPr lang="en-US" sz="2500" b="1" dirty="0"/>
            </a:br>
            <a:br>
              <a:rPr lang="en-US" sz="2500" b="1" dirty="0"/>
            </a:br>
            <a:br>
              <a:rPr lang="en-US" sz="2500" b="1" kern="1200" dirty="0">
                <a:solidFill>
                  <a:schemeClr val="tx1"/>
                </a:solidFill>
                <a:latin typeface="+mj-lt"/>
                <a:ea typeface="+mj-ea"/>
                <a:cs typeface="+mj-cs"/>
              </a:rPr>
            </a:br>
            <a:r>
              <a:rPr lang="en-US" sz="4000" b="1" kern="1200" dirty="0">
                <a:solidFill>
                  <a:schemeClr val="tx1"/>
                </a:solidFill>
                <a:latin typeface="+mj-lt"/>
                <a:ea typeface="+mj-ea"/>
                <a:cs typeface="+mj-cs"/>
              </a:rPr>
              <a:t>https://visualgo.net/en</a:t>
            </a:r>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1" y="5103261"/>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11"/>
            <a:ext cx="485578" cy="485579"/>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CDDA0204-146E-405D-9068-AC8814B410F5}"/>
                  </a:ext>
                </a:extLst>
              </p14:cNvPr>
              <p14:cNvContentPartPr/>
              <p14:nvPr/>
            </p14:nvContentPartPr>
            <p14:xfrm>
              <a:off x="5420160" y="1785960"/>
              <a:ext cx="1964880" cy="89640"/>
            </p14:xfrm>
          </p:contentPart>
        </mc:Choice>
        <mc:Fallback xmlns="">
          <p:pic>
            <p:nvPicPr>
              <p:cNvPr id="3" name="Ink 2">
                <a:extLst>
                  <a:ext uri="{FF2B5EF4-FFF2-40B4-BE49-F238E27FC236}">
                    <a16:creationId xmlns:a16="http://schemas.microsoft.com/office/drawing/2014/main" id="{CDDA0204-146E-405D-9068-AC8814B410F5}"/>
                  </a:ext>
                </a:extLst>
              </p:cNvPr>
              <p:cNvPicPr/>
              <p:nvPr/>
            </p:nvPicPr>
            <p:blipFill>
              <a:blip r:embed="rId3"/>
              <a:stretch>
                <a:fillRect/>
              </a:stretch>
            </p:blipFill>
            <p:spPr>
              <a:xfrm>
                <a:off x="5410800" y="1776600"/>
                <a:ext cx="1983600" cy="108360"/>
              </a:xfrm>
              <a:prstGeom prst="rect">
                <a:avLst/>
              </a:prstGeom>
            </p:spPr>
          </p:pic>
        </mc:Fallback>
      </mc:AlternateContent>
    </p:spTree>
    <p:extLst>
      <p:ext uri="{BB962C8B-B14F-4D97-AF65-F5344CB8AC3E}">
        <p14:creationId xmlns:p14="http://schemas.microsoft.com/office/powerpoint/2010/main" val="42213176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BFCB33-A58C-4581-AE43-9F14617571EE}"/>
              </a:ext>
            </a:extLst>
          </p:cNvPr>
          <p:cNvSpPr>
            <a:spLocks noGrp="1"/>
          </p:cNvSpPr>
          <p:nvPr>
            <p:ph type="ctrTitle"/>
          </p:nvPr>
        </p:nvSpPr>
        <p:spPr/>
        <p:txBody>
          <a:bodyPr vert="horz" lIns="91440" tIns="45720" rIns="91440" bIns="45720" rtlCol="0" anchor="ctr">
            <a:normAutofit/>
          </a:bodyPr>
          <a:lstStyle/>
          <a:p>
            <a:r>
              <a:rPr lang="en-US" sz="2500" b="1" kern="1200" dirty="0">
                <a:solidFill>
                  <a:schemeClr val="tx1"/>
                </a:solidFill>
                <a:latin typeface="+mj-lt"/>
                <a:ea typeface="+mj-ea"/>
                <a:cs typeface="+mj-cs"/>
              </a:rPr>
              <a:t>Lecture </a:t>
            </a:r>
            <a:r>
              <a:rPr lang="en-US" sz="2500" b="1" dirty="0"/>
              <a:t>39</a:t>
            </a:r>
            <a:br>
              <a:rPr lang="en-US" sz="2500" b="1" kern="1200" dirty="0">
                <a:solidFill>
                  <a:schemeClr val="tx1"/>
                </a:solidFill>
                <a:latin typeface="+mj-lt"/>
                <a:ea typeface="+mj-ea"/>
                <a:cs typeface="+mj-cs"/>
              </a:rPr>
            </a:br>
            <a:r>
              <a:rPr lang="en-US" sz="4000" b="1" kern="1200" dirty="0">
                <a:solidFill>
                  <a:schemeClr val="tx1"/>
                </a:solidFill>
                <a:latin typeface="+mj-lt"/>
                <a:ea typeface="+mj-ea"/>
                <a:cs typeface="+mj-cs"/>
              </a:rPr>
              <a:t> </a:t>
            </a:r>
            <a:br>
              <a:rPr lang="en-US" sz="4000" b="1" kern="1200" dirty="0">
                <a:solidFill>
                  <a:schemeClr val="tx1"/>
                </a:solidFill>
                <a:latin typeface="+mj-lt"/>
                <a:ea typeface="+mj-ea"/>
                <a:cs typeface="+mj-cs"/>
              </a:rPr>
            </a:br>
            <a:r>
              <a:rPr lang="en-US" sz="4000" b="1" dirty="0"/>
              <a:t>Topic : </a:t>
            </a:r>
            <a:r>
              <a:rPr lang="en-US" sz="4000" b="1" kern="1200" dirty="0">
                <a:solidFill>
                  <a:schemeClr val="tx1"/>
                </a:solidFill>
                <a:latin typeface="+mj-lt"/>
                <a:ea typeface="+mj-ea"/>
                <a:cs typeface="+mj-cs"/>
              </a:rPr>
              <a:t>Floyd Algorithm</a:t>
            </a:r>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1" y="5103261"/>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11"/>
            <a:ext cx="485578" cy="485579"/>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38065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pPr>
              <a:defRPr/>
            </a:pPr>
            <a:r>
              <a:rPr lang="en-US" altLang="en-US"/>
              <a:t>Depth-First Search (DFS) </a:t>
            </a:r>
          </a:p>
        </p:txBody>
      </p:sp>
      <p:sp>
        <p:nvSpPr>
          <p:cNvPr id="369667" name="Rectangle 3"/>
          <p:cNvSpPr>
            <a:spLocks noGrp="1" noChangeArrowheads="1"/>
          </p:cNvSpPr>
          <p:nvPr>
            <p:ph type="body" idx="1"/>
          </p:nvPr>
        </p:nvSpPr>
        <p:spPr>
          <a:xfrm>
            <a:off x="812800" y="1219200"/>
            <a:ext cx="11379200" cy="5638800"/>
          </a:xfrm>
        </p:spPr>
        <p:txBody>
          <a:bodyPr/>
          <a:lstStyle/>
          <a:p>
            <a:pPr marL="0" indent="0">
              <a:defRPr/>
            </a:pPr>
            <a:r>
              <a:rPr lang="en-US" altLang="en-US"/>
              <a:t> Visits graph’s vertices by always moving away from last</a:t>
            </a:r>
            <a:br>
              <a:rPr lang="en-US" altLang="en-US"/>
            </a:br>
            <a:r>
              <a:rPr lang="en-US" altLang="en-US"/>
              <a:t>    visited vertex to an unvisited one, backtracks if no adjacent</a:t>
            </a:r>
            <a:br>
              <a:rPr lang="en-US" altLang="en-US"/>
            </a:br>
            <a:r>
              <a:rPr lang="en-US" altLang="en-US"/>
              <a:t>    unvisited vertex is available.</a:t>
            </a:r>
            <a:br>
              <a:rPr lang="en-US" altLang="en-US"/>
            </a:br>
            <a:endParaRPr lang="en-US" altLang="en-US"/>
          </a:p>
          <a:p>
            <a:pPr marL="0" indent="0">
              <a:defRPr/>
            </a:pPr>
            <a:r>
              <a:rPr lang="en-US" altLang="en-US"/>
              <a:t>  Recurisve or it uses a stack</a:t>
            </a:r>
          </a:p>
          <a:p>
            <a:pPr marL="623888" lvl="1" indent="-276225">
              <a:defRPr/>
            </a:pPr>
            <a:r>
              <a:rPr lang="en-US" altLang="en-US" sz="2400"/>
              <a:t>a vertex is pushed onto the stack when it’s reached for the first time</a:t>
            </a:r>
          </a:p>
          <a:p>
            <a:pPr marL="623888" lvl="1" indent="-276225">
              <a:defRPr/>
            </a:pPr>
            <a:r>
              <a:rPr lang="en-US" altLang="en-US" sz="2400"/>
              <a:t>a vertex is popped off the stack when it becomes a dead end, i.e., when there is no adjacent unvisited vertex</a:t>
            </a:r>
            <a:br>
              <a:rPr lang="en-US" altLang="en-US" sz="2400"/>
            </a:br>
            <a:endParaRPr lang="en-US" altLang="en-US" sz="2400"/>
          </a:p>
          <a:p>
            <a:pPr marL="0" indent="0">
              <a:defRPr/>
            </a:pPr>
            <a:r>
              <a:rPr lang="en-US" altLang="en-US"/>
              <a:t>  “Redraws” graph in tree-like fashion (with tree edges and</a:t>
            </a:r>
            <a:br>
              <a:rPr lang="en-US" altLang="en-US"/>
            </a:br>
            <a:r>
              <a:rPr lang="en-US" altLang="en-US"/>
              <a:t>      back edges for undirected graph)</a:t>
            </a:r>
          </a:p>
          <a:p>
            <a:pPr marL="0" indent="0">
              <a:defRPr/>
            </a:pPr>
            <a:endParaRPr lang="en-US" altLang="en-US" sz="2000"/>
          </a:p>
        </p:txBody>
      </p:sp>
    </p:spTree>
    <p:extLst>
      <p:ext uri="{BB962C8B-B14F-4D97-AF65-F5344CB8AC3E}">
        <p14:creationId xmlns:p14="http://schemas.microsoft.com/office/powerpoint/2010/main" val="15798765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p:cNvSpPr>
            <a:spLocks noGrp="1" noChangeArrowheads="1"/>
          </p:cNvSpPr>
          <p:nvPr>
            <p:ph type="title"/>
          </p:nvPr>
        </p:nvSpPr>
        <p:spPr>
          <a:xfrm>
            <a:off x="508000" y="0"/>
            <a:ext cx="11684000" cy="762000"/>
          </a:xfrm>
        </p:spPr>
        <p:txBody>
          <a:bodyPr/>
          <a:lstStyle/>
          <a:p>
            <a:pPr>
              <a:defRPr/>
            </a:pPr>
            <a:r>
              <a:rPr lang="en-US" altLang="en-US" dirty="0"/>
              <a:t>Floyd’s Algorithm: All pairs shortest paths</a:t>
            </a:r>
          </a:p>
        </p:txBody>
      </p:sp>
      <p:sp>
        <p:nvSpPr>
          <p:cNvPr id="415747" name="Text Box 3"/>
          <p:cNvSpPr txBox="1">
            <a:spLocks noChangeArrowheads="1"/>
          </p:cNvSpPr>
          <p:nvPr/>
        </p:nvSpPr>
        <p:spPr bwMode="auto">
          <a:xfrm>
            <a:off x="609600" y="1143001"/>
            <a:ext cx="115824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en-US" b="1">
                <a:solidFill>
                  <a:schemeClr val="hlink"/>
                </a:solidFill>
                <a:effectLst>
                  <a:outerShdw blurRad="38100" dist="38100" dir="2700000" algn="tl">
                    <a:srgbClr val="000000"/>
                  </a:outerShdw>
                </a:effectLst>
              </a:rPr>
              <a:t>Problem:    In a weighted (di)graph, find shortest paths between</a:t>
            </a:r>
            <a:br>
              <a:rPr lang="en-US" altLang="en-US" b="1">
                <a:solidFill>
                  <a:schemeClr val="hlink"/>
                </a:solidFill>
                <a:effectLst>
                  <a:outerShdw blurRad="38100" dist="38100" dir="2700000" algn="tl">
                    <a:srgbClr val="000000"/>
                  </a:outerShdw>
                </a:effectLst>
              </a:rPr>
            </a:br>
            <a:r>
              <a:rPr lang="en-US" altLang="en-US" b="1">
                <a:solidFill>
                  <a:schemeClr val="hlink"/>
                </a:solidFill>
                <a:effectLst>
                  <a:outerShdw blurRad="38100" dist="38100" dir="2700000" algn="tl">
                    <a:srgbClr val="000000"/>
                  </a:outerShdw>
                </a:effectLst>
              </a:rPr>
              <a:t>                    every pair of vertices</a:t>
            </a:r>
          </a:p>
          <a:p>
            <a:pPr algn="l">
              <a:buFontTx/>
              <a:buChar char="•"/>
              <a:defRPr/>
            </a:pPr>
            <a:endParaRPr lang="en-US" altLang="en-US" b="1">
              <a:solidFill>
                <a:schemeClr val="hlink"/>
              </a:solidFill>
              <a:effectLst>
                <a:outerShdw blurRad="38100" dist="38100" dir="2700000" algn="tl">
                  <a:srgbClr val="000000"/>
                </a:outerShdw>
              </a:effectLst>
            </a:endParaRPr>
          </a:p>
          <a:p>
            <a:pPr algn="l">
              <a:defRPr/>
            </a:pPr>
            <a:r>
              <a:rPr lang="en-US" altLang="en-US" b="1">
                <a:solidFill>
                  <a:schemeClr val="hlink"/>
                </a:solidFill>
                <a:effectLst>
                  <a:outerShdw blurRad="38100" dist="38100" dir="2700000" algn="tl">
                    <a:srgbClr val="000000"/>
                  </a:outerShdw>
                </a:effectLst>
              </a:rPr>
              <a:t>Same idea: construct solution through series of matrices </a:t>
            </a:r>
            <a:r>
              <a:rPr lang="en-US" altLang="en-US" b="1" i="1">
                <a:solidFill>
                  <a:schemeClr val="hlink"/>
                </a:solidFill>
                <a:effectLst>
                  <a:outerShdw blurRad="38100" dist="38100" dir="2700000" algn="tl">
                    <a:srgbClr val="000000"/>
                  </a:outerShdw>
                </a:effectLst>
              </a:rPr>
              <a:t>D</a:t>
            </a:r>
            <a:r>
              <a:rPr lang="en-US" altLang="en-US" b="1" baseline="30000">
                <a:solidFill>
                  <a:schemeClr val="hlink"/>
                </a:solidFill>
                <a:effectLst>
                  <a:outerShdw blurRad="38100" dist="38100" dir="2700000" algn="tl">
                    <a:srgbClr val="000000"/>
                  </a:outerShdw>
                </a:effectLst>
              </a:rPr>
              <a:t>(0)</a:t>
            </a:r>
            <a:r>
              <a:rPr lang="en-US" altLang="en-US" b="1">
                <a:solidFill>
                  <a:schemeClr val="hlink"/>
                </a:solidFill>
                <a:effectLst>
                  <a:outerShdw blurRad="38100" dist="38100" dir="2700000" algn="tl">
                    <a:srgbClr val="000000"/>
                  </a:outerShdw>
                </a:effectLst>
              </a:rPr>
              <a:t>, …,</a:t>
            </a:r>
            <a:br>
              <a:rPr lang="en-US" altLang="en-US" b="1">
                <a:solidFill>
                  <a:schemeClr val="hlink"/>
                </a:solidFill>
                <a:effectLst>
                  <a:outerShdw blurRad="38100" dist="38100" dir="2700000" algn="tl">
                    <a:srgbClr val="000000"/>
                  </a:outerShdw>
                </a:effectLst>
              </a:rPr>
            </a:br>
            <a:r>
              <a:rPr lang="en-US" altLang="en-US" b="1">
                <a:solidFill>
                  <a:schemeClr val="hlink"/>
                </a:solidFill>
                <a:effectLst>
                  <a:outerShdw blurRad="38100" dist="38100" dir="2700000" algn="tl">
                    <a:srgbClr val="000000"/>
                  </a:outerShdw>
                </a:effectLst>
              </a:rPr>
              <a:t>                    </a:t>
            </a:r>
            <a:r>
              <a:rPr lang="en-US" altLang="en-US" b="1" i="1">
                <a:solidFill>
                  <a:schemeClr val="hlink"/>
                </a:solidFill>
                <a:effectLst>
                  <a:outerShdw blurRad="38100" dist="38100" dir="2700000" algn="tl">
                    <a:srgbClr val="000000"/>
                  </a:outerShdw>
                </a:effectLst>
              </a:rPr>
              <a:t>D </a:t>
            </a:r>
            <a:r>
              <a:rPr lang="en-US" altLang="en-US" b="1" baseline="30000">
                <a:solidFill>
                  <a:schemeClr val="hlink"/>
                </a:solidFill>
                <a:effectLst>
                  <a:outerShdw blurRad="38100" dist="38100" dir="2700000" algn="tl">
                    <a:srgbClr val="000000"/>
                  </a:outerShdw>
                </a:effectLst>
              </a:rPr>
              <a:t>(</a:t>
            </a:r>
            <a:r>
              <a:rPr lang="en-US" altLang="en-US" b="1" i="1" baseline="30000">
                <a:solidFill>
                  <a:schemeClr val="hlink"/>
                </a:solidFill>
                <a:effectLst>
                  <a:outerShdw blurRad="38100" dist="38100" dir="2700000" algn="tl">
                    <a:srgbClr val="000000"/>
                  </a:outerShdw>
                </a:effectLst>
              </a:rPr>
              <a:t>n</a:t>
            </a:r>
            <a:r>
              <a:rPr lang="en-US" altLang="en-US" b="1" baseline="30000">
                <a:solidFill>
                  <a:schemeClr val="hlink"/>
                </a:solidFill>
                <a:effectLst>
                  <a:outerShdw blurRad="38100" dist="38100" dir="2700000" algn="tl">
                    <a:srgbClr val="000000"/>
                  </a:outerShdw>
                </a:effectLst>
              </a:rPr>
              <a:t>)</a:t>
            </a:r>
            <a:r>
              <a:rPr lang="en-US" altLang="en-US" b="1">
                <a:solidFill>
                  <a:schemeClr val="hlink"/>
                </a:solidFill>
                <a:effectLst>
                  <a:outerShdw blurRad="38100" dist="38100" dir="2700000" algn="tl">
                    <a:srgbClr val="000000"/>
                  </a:outerShdw>
                </a:effectLst>
              </a:rPr>
              <a:t> using increasing subsets of the vertices allowed</a:t>
            </a:r>
            <a:br>
              <a:rPr lang="en-US" altLang="en-US" b="1">
                <a:solidFill>
                  <a:schemeClr val="hlink"/>
                </a:solidFill>
                <a:effectLst>
                  <a:outerShdw blurRad="38100" dist="38100" dir="2700000" algn="tl">
                    <a:srgbClr val="000000"/>
                  </a:outerShdw>
                </a:effectLst>
              </a:rPr>
            </a:br>
            <a:r>
              <a:rPr lang="en-US" altLang="en-US" b="1">
                <a:solidFill>
                  <a:schemeClr val="hlink"/>
                </a:solidFill>
                <a:effectLst>
                  <a:outerShdw blurRad="38100" dist="38100" dir="2700000" algn="tl">
                    <a:srgbClr val="000000"/>
                  </a:outerShdw>
                </a:effectLst>
              </a:rPr>
              <a:t>                    as intermediate</a:t>
            </a:r>
          </a:p>
          <a:p>
            <a:pPr algn="l">
              <a:defRPr/>
            </a:pPr>
            <a:endParaRPr lang="en-US" altLang="en-US" b="1">
              <a:solidFill>
                <a:schemeClr val="hlink"/>
              </a:solidFill>
              <a:effectLst>
                <a:outerShdw blurRad="38100" dist="38100" dir="2700000" algn="tl">
                  <a:srgbClr val="000000"/>
                </a:outerShdw>
              </a:effectLst>
            </a:endParaRPr>
          </a:p>
          <a:p>
            <a:pPr algn="l">
              <a:defRPr/>
            </a:pPr>
            <a:r>
              <a:rPr lang="en-US" altLang="en-US" b="1">
                <a:solidFill>
                  <a:schemeClr val="hlink"/>
                </a:solidFill>
                <a:effectLst>
                  <a:outerShdw blurRad="38100" dist="38100" dir="2700000" algn="tl">
                    <a:srgbClr val="000000"/>
                  </a:outerShdw>
                </a:effectLst>
              </a:rPr>
              <a:t>Example:</a:t>
            </a:r>
            <a:endParaRPr lang="en-US" altLang="en-US" b="1" i="1">
              <a:solidFill>
                <a:schemeClr val="hlink"/>
              </a:solidFill>
              <a:effectLst>
                <a:outerShdw blurRad="38100" dist="38100" dir="2700000" algn="tl">
                  <a:srgbClr val="000000"/>
                </a:outerShdw>
              </a:effectLst>
            </a:endParaRPr>
          </a:p>
        </p:txBody>
      </p:sp>
      <p:grpSp>
        <p:nvGrpSpPr>
          <p:cNvPr id="13316" name="Group 4"/>
          <p:cNvGrpSpPr>
            <a:grpSpLocks/>
          </p:cNvGrpSpPr>
          <p:nvPr/>
        </p:nvGrpSpPr>
        <p:grpSpPr bwMode="auto">
          <a:xfrm>
            <a:off x="3352800" y="3709993"/>
            <a:ext cx="3048000" cy="2211387"/>
            <a:chOff x="4032" y="1785"/>
            <a:chExt cx="1440" cy="1393"/>
          </a:xfrm>
        </p:grpSpPr>
        <p:sp>
          <p:nvSpPr>
            <p:cNvPr id="13318" name="Oval 5"/>
            <p:cNvSpPr>
              <a:spLocks noChangeArrowheads="1"/>
            </p:cNvSpPr>
            <p:nvPr/>
          </p:nvSpPr>
          <p:spPr bwMode="auto">
            <a:xfrm>
              <a:off x="4896" y="182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3</a:t>
              </a:r>
            </a:p>
          </p:txBody>
        </p:sp>
        <p:sp>
          <p:nvSpPr>
            <p:cNvPr id="13319" name="Oval 6"/>
            <p:cNvSpPr>
              <a:spLocks noChangeArrowheads="1"/>
            </p:cNvSpPr>
            <p:nvPr/>
          </p:nvSpPr>
          <p:spPr bwMode="auto">
            <a:xfrm>
              <a:off x="5280" y="2832"/>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4</a:t>
              </a:r>
            </a:p>
          </p:txBody>
        </p:sp>
        <p:sp>
          <p:nvSpPr>
            <p:cNvPr id="13320" name="Oval 7"/>
            <p:cNvSpPr>
              <a:spLocks noChangeArrowheads="1"/>
            </p:cNvSpPr>
            <p:nvPr/>
          </p:nvSpPr>
          <p:spPr bwMode="auto">
            <a:xfrm>
              <a:off x="4224" y="2928"/>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2</a:t>
              </a:r>
            </a:p>
          </p:txBody>
        </p:sp>
        <p:sp>
          <p:nvSpPr>
            <p:cNvPr id="13321" name="Oval 8"/>
            <p:cNvSpPr>
              <a:spLocks noChangeArrowheads="1"/>
            </p:cNvSpPr>
            <p:nvPr/>
          </p:nvSpPr>
          <p:spPr bwMode="auto">
            <a:xfrm>
              <a:off x="4080" y="206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1</a:t>
              </a:r>
            </a:p>
          </p:txBody>
        </p:sp>
        <p:sp>
          <p:nvSpPr>
            <p:cNvPr id="13322" name="Line 9"/>
            <p:cNvSpPr>
              <a:spLocks noChangeShapeType="1"/>
            </p:cNvSpPr>
            <p:nvPr/>
          </p:nvSpPr>
          <p:spPr bwMode="auto">
            <a:xfrm flipV="1">
              <a:off x="4272" y="1968"/>
              <a:ext cx="624"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cxnSp>
          <p:nvCxnSpPr>
            <p:cNvPr id="13323" name="AutoShape 10"/>
            <p:cNvCxnSpPr>
              <a:cxnSpLocks noChangeShapeType="1"/>
            </p:cNvCxnSpPr>
            <p:nvPr/>
          </p:nvCxnSpPr>
          <p:spPr bwMode="auto">
            <a:xfrm flipV="1">
              <a:off x="4416" y="2976"/>
              <a:ext cx="892" cy="28"/>
            </a:xfrm>
            <a:prstGeom prst="curvedConnector4">
              <a:avLst>
                <a:gd name="adj1" fmla="val -338"/>
                <a:gd name="adj2" fmla="val -514287"/>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24" name="AutoShape 11"/>
            <p:cNvCxnSpPr>
              <a:cxnSpLocks noChangeShapeType="1"/>
              <a:stCxn id="13319" idx="1"/>
              <a:endCxn id="13320" idx="7"/>
            </p:cNvCxnSpPr>
            <p:nvPr/>
          </p:nvCxnSpPr>
          <p:spPr bwMode="auto">
            <a:xfrm rot="-5400000" flipH="1" flipV="1">
              <a:off x="4800" y="2448"/>
              <a:ext cx="96" cy="920"/>
            </a:xfrm>
            <a:prstGeom prst="curvedConnector3">
              <a:avLst>
                <a:gd name="adj1" fmla="val -179167"/>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25" name="Line 12"/>
            <p:cNvSpPr>
              <a:spLocks noChangeShapeType="1"/>
            </p:cNvSpPr>
            <p:nvPr/>
          </p:nvSpPr>
          <p:spPr bwMode="auto">
            <a:xfrm flipH="1" flipV="1">
              <a:off x="4176" y="2256"/>
              <a:ext cx="96" cy="6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26" name="Line 13"/>
            <p:cNvSpPr>
              <a:spLocks noChangeShapeType="1"/>
            </p:cNvSpPr>
            <p:nvPr/>
          </p:nvSpPr>
          <p:spPr bwMode="auto">
            <a:xfrm flipV="1">
              <a:off x="4320" y="2016"/>
              <a:ext cx="624" cy="9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27" name="Line 14"/>
            <p:cNvSpPr>
              <a:spLocks noChangeShapeType="1"/>
            </p:cNvSpPr>
            <p:nvPr/>
          </p:nvSpPr>
          <p:spPr bwMode="auto">
            <a:xfrm flipH="1" flipV="1">
              <a:off x="4992" y="2016"/>
              <a:ext cx="384"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28" name="Text Box 15"/>
            <p:cNvSpPr txBox="1">
              <a:spLocks noChangeArrowheads="1"/>
            </p:cNvSpPr>
            <p:nvPr/>
          </p:nvSpPr>
          <p:spPr bwMode="auto">
            <a:xfrm>
              <a:off x="4454" y="1785"/>
              <a:ext cx="1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4</a:t>
              </a:r>
            </a:p>
          </p:txBody>
        </p:sp>
        <p:sp>
          <p:nvSpPr>
            <p:cNvPr id="13329" name="Text Box 16"/>
            <p:cNvSpPr txBox="1">
              <a:spLocks noChangeArrowheads="1"/>
            </p:cNvSpPr>
            <p:nvPr/>
          </p:nvSpPr>
          <p:spPr bwMode="auto">
            <a:xfrm>
              <a:off x="4032" y="2481"/>
              <a:ext cx="1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1</a:t>
              </a:r>
            </a:p>
          </p:txBody>
        </p:sp>
        <p:sp>
          <p:nvSpPr>
            <p:cNvPr id="13330" name="Text Box 17"/>
            <p:cNvSpPr txBox="1">
              <a:spLocks noChangeArrowheads="1"/>
            </p:cNvSpPr>
            <p:nvPr/>
          </p:nvSpPr>
          <p:spPr bwMode="auto">
            <a:xfrm>
              <a:off x="4512" y="2289"/>
              <a:ext cx="1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6</a:t>
              </a:r>
            </a:p>
          </p:txBody>
        </p:sp>
        <p:sp>
          <p:nvSpPr>
            <p:cNvPr id="13331" name="Text Box 18"/>
            <p:cNvSpPr txBox="1">
              <a:spLocks noChangeArrowheads="1"/>
            </p:cNvSpPr>
            <p:nvPr/>
          </p:nvSpPr>
          <p:spPr bwMode="auto">
            <a:xfrm>
              <a:off x="5136" y="2193"/>
              <a:ext cx="1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1</a:t>
              </a:r>
            </a:p>
          </p:txBody>
        </p:sp>
        <p:sp>
          <p:nvSpPr>
            <p:cNvPr id="13332" name="Text Box 19"/>
            <p:cNvSpPr txBox="1">
              <a:spLocks noChangeArrowheads="1"/>
            </p:cNvSpPr>
            <p:nvPr/>
          </p:nvSpPr>
          <p:spPr bwMode="auto">
            <a:xfrm>
              <a:off x="4752" y="2481"/>
              <a:ext cx="1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5</a:t>
              </a:r>
            </a:p>
          </p:txBody>
        </p:sp>
        <p:sp>
          <p:nvSpPr>
            <p:cNvPr id="13333" name="Text Box 20"/>
            <p:cNvSpPr txBox="1">
              <a:spLocks noChangeArrowheads="1"/>
            </p:cNvSpPr>
            <p:nvPr/>
          </p:nvSpPr>
          <p:spPr bwMode="auto">
            <a:xfrm>
              <a:off x="4752" y="2928"/>
              <a:ext cx="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3</a:t>
              </a:r>
            </a:p>
          </p:txBody>
        </p:sp>
      </p:grpSp>
      <p:sp>
        <p:nvSpPr>
          <p:cNvPr id="415765" name="Text Box 21"/>
          <p:cNvSpPr txBox="1">
            <a:spLocks noChangeArrowheads="1"/>
          </p:cNvSpPr>
          <p:nvPr/>
        </p:nvSpPr>
        <p:spPr bwMode="auto">
          <a:xfrm>
            <a:off x="8331200" y="4086226"/>
            <a:ext cx="2133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a:solidFill>
                  <a:schemeClr val="bg2"/>
                </a:solidFill>
              </a:rPr>
              <a:t>0   ∞  4  ∞</a:t>
            </a:r>
            <a:r>
              <a:rPr lang="en-US" altLang="en-US"/>
              <a:t> </a:t>
            </a:r>
            <a:endParaRPr lang="en-US" altLang="en-US" b="1">
              <a:solidFill>
                <a:schemeClr val="bg2"/>
              </a:solidFill>
            </a:endParaRPr>
          </a:p>
          <a:p>
            <a:pPr algn="l"/>
            <a:r>
              <a:rPr lang="en-US" altLang="en-US">
                <a:solidFill>
                  <a:schemeClr val="bg2"/>
                </a:solidFill>
              </a:rPr>
              <a:t>1   0   4  3 ∞  ∞  0  ∞</a:t>
            </a:r>
          </a:p>
          <a:p>
            <a:pPr algn="l"/>
            <a:r>
              <a:rPr lang="en-US" altLang="en-US">
                <a:solidFill>
                  <a:schemeClr val="bg2"/>
                </a:solidFill>
              </a:rPr>
              <a:t>6  </a:t>
            </a:r>
            <a:r>
              <a:rPr lang="en-US" altLang="en-US" b="1">
                <a:solidFill>
                  <a:schemeClr val="bg2"/>
                </a:solidFill>
              </a:rPr>
              <a:t> </a:t>
            </a:r>
            <a:r>
              <a:rPr lang="en-US" altLang="en-US">
                <a:solidFill>
                  <a:schemeClr val="bg2"/>
                </a:solidFill>
              </a:rPr>
              <a:t>5   1  0</a:t>
            </a:r>
          </a:p>
        </p:txBody>
      </p:sp>
      <p:sp>
        <p:nvSpPr>
          <p:cNvPr id="2" name="Footer Placeholder 1"/>
          <p:cNvSpPr>
            <a:spLocks noGrp="1"/>
          </p:cNvSpPr>
          <p:nvPr>
            <p:ph type="ftr" sz="quarter" idx="11"/>
          </p:nvPr>
        </p:nvSpPr>
        <p:spPr/>
        <p:txBody>
          <a:bodyPr/>
          <a:lstStyle/>
          <a:p>
            <a:r>
              <a:rPr lang="en-IN"/>
              <a:t>Department of Computer science and Engineering         CSB4201 - DESIGN AND ANALYSIS AND ALGORITHMS                   </a:t>
            </a:r>
          </a:p>
        </p:txBody>
      </p:sp>
      <p:sp>
        <p:nvSpPr>
          <p:cNvPr id="3" name="Slide Number Placeholder 2"/>
          <p:cNvSpPr>
            <a:spLocks noGrp="1"/>
          </p:cNvSpPr>
          <p:nvPr>
            <p:ph type="sldNum" sz="quarter" idx="12"/>
          </p:nvPr>
        </p:nvSpPr>
        <p:spPr/>
        <p:txBody>
          <a:bodyPr/>
          <a:lstStyle/>
          <a:p>
            <a:fld id="{8BA4E876-1E2A-41C4-BFA0-7D60E841BEBF}" type="slidenum">
              <a:rPr lang="en-IN" smtClean="0"/>
              <a:t>40</a:t>
            </a:fld>
            <a:endParaRPr lang="en-IN"/>
          </a:p>
        </p:txBody>
      </p:sp>
    </p:spTree>
    <p:extLst>
      <p:ext uri="{BB962C8B-B14F-4D97-AF65-F5344CB8AC3E}">
        <p14:creationId xmlns:p14="http://schemas.microsoft.com/office/powerpoint/2010/main" val="9001682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5765"/>
                                        </p:tgtEl>
                                        <p:attrNameLst>
                                          <p:attrName>style.visibility</p:attrName>
                                        </p:attrNameLst>
                                      </p:cBhvr>
                                      <p:to>
                                        <p:strVal val="visible"/>
                                      </p:to>
                                    </p:set>
                                    <p:anim calcmode="lin" valueType="num">
                                      <p:cBhvr additive="base">
                                        <p:cTn id="7" dur="500" fill="hold"/>
                                        <p:tgtEl>
                                          <p:spTgt spid="415765"/>
                                        </p:tgtEl>
                                        <p:attrNameLst>
                                          <p:attrName>ppt_x</p:attrName>
                                        </p:attrNameLst>
                                      </p:cBhvr>
                                      <p:tavLst>
                                        <p:tav tm="0">
                                          <p:val>
                                            <p:strVal val="#ppt_x"/>
                                          </p:val>
                                        </p:tav>
                                        <p:tav tm="100000">
                                          <p:val>
                                            <p:strVal val="#ppt_x"/>
                                          </p:val>
                                        </p:tav>
                                      </p:tavLst>
                                    </p:anim>
                                    <p:anim calcmode="lin" valueType="num">
                                      <p:cBhvr additive="base">
                                        <p:cTn id="8" dur="500" fill="hold"/>
                                        <p:tgtEl>
                                          <p:spTgt spid="4157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576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a:xfrm>
            <a:off x="711200" y="0"/>
            <a:ext cx="11480800" cy="762000"/>
          </a:xfrm>
        </p:spPr>
        <p:txBody>
          <a:bodyPr/>
          <a:lstStyle/>
          <a:p>
            <a:pPr>
              <a:defRPr/>
            </a:pPr>
            <a:r>
              <a:rPr lang="en-US" altLang="en-US" dirty="0"/>
              <a:t>Floyd’s Algorithm (matrix generation)</a:t>
            </a:r>
            <a:endParaRPr lang="en-US" altLang="en-US" sz="2800" dirty="0"/>
          </a:p>
        </p:txBody>
      </p:sp>
      <p:sp>
        <p:nvSpPr>
          <p:cNvPr id="420867" name="Text Box 3"/>
          <p:cNvSpPr txBox="1">
            <a:spLocks noChangeArrowheads="1"/>
          </p:cNvSpPr>
          <p:nvPr/>
        </p:nvSpPr>
        <p:spPr bwMode="auto">
          <a:xfrm>
            <a:off x="711200" y="1143001"/>
            <a:ext cx="114808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itchFamily="18" charset="0"/>
              </a:defRPr>
            </a:lvl1pPr>
            <a:lvl2pPr algn="l">
              <a:defRPr sz="2400">
                <a:solidFill>
                  <a:schemeClr val="tx1"/>
                </a:solidFill>
                <a:latin typeface="Times New Roman" pitchFamily="18" charset="0"/>
              </a:defRPr>
            </a:lvl2pPr>
            <a:lvl3pPr marL="798513" algn="l">
              <a:defRPr sz="2400">
                <a:solidFill>
                  <a:schemeClr val="tx1"/>
                </a:solidFill>
                <a:latin typeface="Times New Roman" pitchFamily="18" charset="0"/>
              </a:defRPr>
            </a:lvl3pPr>
            <a:lvl4pPr marL="912813" algn="l">
              <a:defRPr sz="2400">
                <a:solidFill>
                  <a:schemeClr val="tx1"/>
                </a:solidFill>
                <a:latin typeface="Times New Roman" pitchFamily="18" charset="0"/>
              </a:defRPr>
            </a:lvl4pPr>
            <a:lvl5pPr marL="1027113" indent="801688" algn="l">
              <a:defRPr sz="2400">
                <a:solidFill>
                  <a:schemeClr val="tx1"/>
                </a:solidFill>
                <a:latin typeface="Times New Roman" pitchFamily="18" charset="0"/>
              </a:defRPr>
            </a:lvl5pPr>
            <a:lvl6pPr marL="1484313" indent="801688" eaLnBrk="0" fontAlgn="base" hangingPunct="0">
              <a:spcBef>
                <a:spcPct val="0"/>
              </a:spcBef>
              <a:spcAft>
                <a:spcPct val="0"/>
              </a:spcAft>
              <a:defRPr sz="2400">
                <a:solidFill>
                  <a:schemeClr val="tx1"/>
                </a:solidFill>
                <a:latin typeface="Times New Roman" pitchFamily="18" charset="0"/>
              </a:defRPr>
            </a:lvl6pPr>
            <a:lvl7pPr marL="1941513" indent="801688" eaLnBrk="0" fontAlgn="base" hangingPunct="0">
              <a:spcBef>
                <a:spcPct val="0"/>
              </a:spcBef>
              <a:spcAft>
                <a:spcPct val="0"/>
              </a:spcAft>
              <a:defRPr sz="2400">
                <a:solidFill>
                  <a:schemeClr val="tx1"/>
                </a:solidFill>
                <a:latin typeface="Times New Roman" pitchFamily="18" charset="0"/>
              </a:defRPr>
            </a:lvl7pPr>
            <a:lvl8pPr marL="2398713" indent="801688" eaLnBrk="0" fontAlgn="base" hangingPunct="0">
              <a:spcBef>
                <a:spcPct val="0"/>
              </a:spcBef>
              <a:spcAft>
                <a:spcPct val="0"/>
              </a:spcAft>
              <a:defRPr sz="2400">
                <a:solidFill>
                  <a:schemeClr val="tx1"/>
                </a:solidFill>
                <a:latin typeface="Times New Roman" pitchFamily="18" charset="0"/>
              </a:defRPr>
            </a:lvl8pPr>
            <a:lvl9pPr marL="2855913" indent="801688" eaLnBrk="0" fontAlgn="base" hangingPunct="0">
              <a:spcBef>
                <a:spcPct val="0"/>
              </a:spcBef>
              <a:spcAft>
                <a:spcPct val="0"/>
              </a:spcAft>
              <a:defRPr sz="2400">
                <a:solidFill>
                  <a:schemeClr val="tx1"/>
                </a:solidFill>
                <a:latin typeface="Times New Roman" pitchFamily="18" charset="0"/>
              </a:defRPr>
            </a:lvl9pPr>
          </a:lstStyle>
          <a:p>
            <a:pPr>
              <a:defRPr/>
            </a:pPr>
            <a:r>
              <a:rPr lang="en-US" altLang="en-US" b="1">
                <a:solidFill>
                  <a:schemeClr val="hlink"/>
                </a:solidFill>
                <a:effectLst>
                  <a:outerShdw blurRad="38100" dist="38100" dir="2700000" algn="tl">
                    <a:srgbClr val="000000"/>
                  </a:outerShdw>
                </a:effectLst>
              </a:rPr>
              <a:t>On the</a:t>
            </a:r>
            <a:r>
              <a:rPr lang="en-US" altLang="en-US" b="1" i="1">
                <a:solidFill>
                  <a:schemeClr val="hlink"/>
                </a:solidFill>
                <a:effectLst>
                  <a:outerShdw blurRad="38100" dist="38100" dir="2700000" algn="tl">
                    <a:srgbClr val="000000"/>
                  </a:outerShdw>
                </a:effectLst>
              </a:rPr>
              <a:t> k-</a:t>
            </a:r>
            <a:r>
              <a:rPr lang="en-US" altLang="en-US" b="1">
                <a:solidFill>
                  <a:schemeClr val="hlink"/>
                </a:solidFill>
                <a:effectLst>
                  <a:outerShdw blurRad="38100" dist="38100" dir="2700000" algn="tl">
                    <a:srgbClr val="000000"/>
                  </a:outerShdw>
                </a:effectLst>
              </a:rPr>
              <a:t>th iteration, the algorithm determines shortest paths between every pair of vertices </a:t>
            </a:r>
            <a:r>
              <a:rPr lang="en-US" altLang="en-US" b="1" i="1">
                <a:solidFill>
                  <a:schemeClr val="hlink"/>
                </a:solidFill>
                <a:effectLst>
                  <a:outerShdw blurRad="38100" dist="38100" dir="2700000" algn="tl">
                    <a:srgbClr val="000000"/>
                  </a:outerShdw>
                </a:effectLst>
              </a:rPr>
              <a:t>i, j </a:t>
            </a:r>
            <a:r>
              <a:rPr lang="en-US" altLang="en-US" b="1">
                <a:solidFill>
                  <a:schemeClr val="hlink"/>
                </a:solidFill>
                <a:effectLst>
                  <a:outerShdw blurRad="38100" dist="38100" dir="2700000" algn="tl">
                    <a:srgbClr val="000000"/>
                  </a:outerShdw>
                </a:effectLst>
              </a:rPr>
              <a:t>that use only vertices among 1,…,</a:t>
            </a:r>
            <a:r>
              <a:rPr lang="en-US" altLang="en-US" b="1" i="1">
                <a:solidFill>
                  <a:schemeClr val="hlink"/>
                </a:solidFill>
                <a:effectLst>
                  <a:outerShdw blurRad="38100" dist="38100" dir="2700000" algn="tl">
                    <a:srgbClr val="000000"/>
                  </a:outerShdw>
                </a:effectLst>
              </a:rPr>
              <a:t>k </a:t>
            </a:r>
            <a:r>
              <a:rPr lang="en-US" altLang="en-US" b="1">
                <a:solidFill>
                  <a:schemeClr val="hlink"/>
                </a:solidFill>
                <a:effectLst>
                  <a:outerShdw blurRad="38100" dist="38100" dir="2700000" algn="tl">
                    <a:srgbClr val="000000"/>
                  </a:outerShdw>
                </a:effectLst>
              </a:rPr>
              <a:t>as intermediate</a:t>
            </a:r>
          </a:p>
          <a:p>
            <a:pPr>
              <a:defRPr/>
            </a:pPr>
            <a:endParaRPr lang="en-US" altLang="en-US" b="1">
              <a:solidFill>
                <a:schemeClr val="hlink"/>
              </a:solidFill>
              <a:effectLst>
                <a:outerShdw blurRad="38100" dist="38100" dir="2700000" algn="tl">
                  <a:srgbClr val="000000"/>
                </a:outerShdw>
              </a:effectLst>
            </a:endParaRPr>
          </a:p>
          <a:p>
            <a:pPr>
              <a:defRPr/>
            </a:pPr>
            <a:r>
              <a:rPr lang="en-US" altLang="en-US" b="1">
                <a:solidFill>
                  <a:schemeClr val="hlink"/>
                </a:solidFill>
                <a:effectLst>
                  <a:outerShdw blurRad="38100" dist="38100" dir="2700000" algn="tl">
                    <a:srgbClr val="000000"/>
                  </a:outerShdw>
                </a:effectLst>
              </a:rPr>
              <a:t>                </a:t>
            </a:r>
            <a:r>
              <a:rPr lang="en-US" altLang="en-US" b="1" i="1">
                <a:solidFill>
                  <a:srgbClr val="FF9933"/>
                </a:solidFill>
                <a:effectLst>
                  <a:outerShdw blurRad="38100" dist="38100" dir="2700000" algn="tl">
                    <a:srgbClr val="000000"/>
                  </a:outerShdw>
                </a:effectLst>
              </a:rPr>
              <a:t>D</a:t>
            </a:r>
            <a:r>
              <a:rPr lang="en-US" altLang="en-US" b="1" baseline="30000">
                <a:solidFill>
                  <a:srgbClr val="FF9933"/>
                </a:solidFill>
                <a:effectLst>
                  <a:outerShdw blurRad="38100" dist="38100" dir="2700000" algn="tl">
                    <a:srgbClr val="000000"/>
                  </a:outerShdw>
                </a:effectLst>
              </a:rPr>
              <a:t>(</a:t>
            </a:r>
            <a:r>
              <a:rPr lang="en-US" altLang="en-US" b="1" i="1" baseline="30000">
                <a:solidFill>
                  <a:srgbClr val="FF9933"/>
                </a:solidFill>
                <a:effectLst>
                  <a:outerShdw blurRad="38100" dist="38100" dir="2700000" algn="tl">
                    <a:srgbClr val="000000"/>
                  </a:outerShdw>
                </a:effectLst>
              </a:rPr>
              <a:t>k</a:t>
            </a:r>
            <a:r>
              <a:rPr lang="en-US" altLang="en-US" b="1" baseline="30000">
                <a:solidFill>
                  <a:srgbClr val="FF9933"/>
                </a:solidFill>
                <a:effectLst>
                  <a:outerShdw blurRad="38100" dist="38100" dir="2700000" algn="tl">
                    <a:srgbClr val="000000"/>
                  </a:outerShdw>
                </a:effectLst>
              </a:rPr>
              <a:t>)</a:t>
            </a:r>
            <a:r>
              <a:rPr lang="en-US" altLang="en-US" b="1">
                <a:solidFill>
                  <a:srgbClr val="FF9933"/>
                </a:solidFill>
                <a:effectLst>
                  <a:outerShdw blurRad="38100" dist="38100" dir="2700000" algn="tl">
                    <a:srgbClr val="000000"/>
                  </a:outerShdw>
                </a:effectLst>
              </a:rPr>
              <a:t>[</a:t>
            </a:r>
            <a:r>
              <a:rPr lang="en-US" altLang="en-US" b="1" i="1">
                <a:solidFill>
                  <a:srgbClr val="FF9933"/>
                </a:solidFill>
                <a:effectLst>
                  <a:outerShdw blurRad="38100" dist="38100" dir="2700000" algn="tl">
                    <a:srgbClr val="000000"/>
                  </a:outerShdw>
                </a:effectLst>
              </a:rPr>
              <a:t>i,j</a:t>
            </a:r>
            <a:r>
              <a:rPr lang="en-US" altLang="en-US" b="1">
                <a:solidFill>
                  <a:srgbClr val="FF9933"/>
                </a:solidFill>
                <a:effectLst>
                  <a:outerShdw blurRad="38100" dist="38100" dir="2700000" algn="tl">
                    <a:srgbClr val="000000"/>
                  </a:outerShdw>
                </a:effectLst>
              </a:rPr>
              <a:t>] =  min {</a:t>
            </a:r>
            <a:r>
              <a:rPr lang="en-US" altLang="en-US" b="1" i="1">
                <a:solidFill>
                  <a:srgbClr val="FF9933"/>
                </a:solidFill>
                <a:effectLst>
                  <a:outerShdw blurRad="38100" dist="38100" dir="2700000" algn="tl">
                    <a:srgbClr val="000000"/>
                  </a:outerShdw>
                </a:effectLst>
              </a:rPr>
              <a:t>D</a:t>
            </a:r>
            <a:r>
              <a:rPr lang="en-US" altLang="en-US" b="1" baseline="30000">
                <a:solidFill>
                  <a:srgbClr val="FF9933"/>
                </a:solidFill>
                <a:effectLst>
                  <a:outerShdw blurRad="38100" dist="38100" dir="2700000" algn="tl">
                    <a:srgbClr val="000000"/>
                  </a:outerShdw>
                </a:effectLst>
              </a:rPr>
              <a:t>(</a:t>
            </a:r>
            <a:r>
              <a:rPr lang="en-US" altLang="en-US" b="1" i="1" baseline="30000">
                <a:solidFill>
                  <a:srgbClr val="FF9933"/>
                </a:solidFill>
                <a:effectLst>
                  <a:outerShdw blurRad="38100" dist="38100" dir="2700000" algn="tl">
                    <a:srgbClr val="000000"/>
                  </a:outerShdw>
                </a:effectLst>
              </a:rPr>
              <a:t>k</a:t>
            </a:r>
            <a:r>
              <a:rPr lang="en-US" altLang="en-US" b="1" baseline="30000">
                <a:solidFill>
                  <a:srgbClr val="FF9933"/>
                </a:solidFill>
                <a:effectLst>
                  <a:outerShdw blurRad="38100" dist="38100" dir="2700000" algn="tl">
                    <a:srgbClr val="000000"/>
                  </a:outerShdw>
                </a:effectLst>
              </a:rPr>
              <a:t>-1)</a:t>
            </a:r>
            <a:r>
              <a:rPr lang="en-US" altLang="en-US" b="1">
                <a:solidFill>
                  <a:srgbClr val="FF9933"/>
                </a:solidFill>
                <a:effectLst>
                  <a:outerShdw blurRad="38100" dist="38100" dir="2700000" algn="tl">
                    <a:srgbClr val="000000"/>
                  </a:outerShdw>
                </a:effectLst>
              </a:rPr>
              <a:t>[</a:t>
            </a:r>
            <a:r>
              <a:rPr lang="en-US" altLang="en-US" b="1" i="1">
                <a:solidFill>
                  <a:srgbClr val="FF9933"/>
                </a:solidFill>
                <a:effectLst>
                  <a:outerShdw blurRad="38100" dist="38100" dir="2700000" algn="tl">
                    <a:srgbClr val="000000"/>
                  </a:outerShdw>
                </a:effectLst>
              </a:rPr>
              <a:t>i,j</a:t>
            </a:r>
            <a:r>
              <a:rPr lang="en-US" altLang="en-US" b="1">
                <a:solidFill>
                  <a:srgbClr val="FF9933"/>
                </a:solidFill>
                <a:effectLst>
                  <a:outerShdw blurRad="38100" dist="38100" dir="2700000" algn="tl">
                    <a:srgbClr val="000000"/>
                  </a:outerShdw>
                </a:effectLst>
              </a:rPr>
              <a:t>],  </a:t>
            </a:r>
            <a:r>
              <a:rPr lang="en-US" altLang="en-US" b="1" i="1">
                <a:solidFill>
                  <a:srgbClr val="FF9933"/>
                </a:solidFill>
                <a:effectLst>
                  <a:outerShdw blurRad="38100" dist="38100" dir="2700000" algn="tl">
                    <a:srgbClr val="000000"/>
                  </a:outerShdw>
                </a:effectLst>
              </a:rPr>
              <a:t>D</a:t>
            </a:r>
            <a:r>
              <a:rPr lang="en-US" altLang="en-US" b="1" baseline="30000">
                <a:solidFill>
                  <a:srgbClr val="FF9933"/>
                </a:solidFill>
                <a:effectLst>
                  <a:outerShdw blurRad="38100" dist="38100" dir="2700000" algn="tl">
                    <a:srgbClr val="000000"/>
                  </a:outerShdw>
                </a:effectLst>
              </a:rPr>
              <a:t>(</a:t>
            </a:r>
            <a:r>
              <a:rPr lang="en-US" altLang="en-US" b="1" i="1" baseline="30000">
                <a:solidFill>
                  <a:srgbClr val="FF9933"/>
                </a:solidFill>
                <a:effectLst>
                  <a:outerShdw blurRad="38100" dist="38100" dir="2700000" algn="tl">
                    <a:srgbClr val="000000"/>
                  </a:outerShdw>
                </a:effectLst>
              </a:rPr>
              <a:t>k</a:t>
            </a:r>
            <a:r>
              <a:rPr lang="en-US" altLang="en-US" b="1" baseline="30000">
                <a:solidFill>
                  <a:srgbClr val="FF9933"/>
                </a:solidFill>
                <a:effectLst>
                  <a:outerShdw blurRad="38100" dist="38100" dir="2700000" algn="tl">
                    <a:srgbClr val="000000"/>
                  </a:outerShdw>
                </a:effectLst>
              </a:rPr>
              <a:t>-1)</a:t>
            </a:r>
            <a:r>
              <a:rPr lang="en-US" altLang="en-US" b="1">
                <a:solidFill>
                  <a:srgbClr val="FF9933"/>
                </a:solidFill>
                <a:effectLst>
                  <a:outerShdw blurRad="38100" dist="38100" dir="2700000" algn="tl">
                    <a:srgbClr val="000000"/>
                  </a:outerShdw>
                </a:effectLst>
              </a:rPr>
              <a:t>[</a:t>
            </a:r>
            <a:r>
              <a:rPr lang="en-US" altLang="en-US" b="1" i="1">
                <a:solidFill>
                  <a:srgbClr val="FF9933"/>
                </a:solidFill>
                <a:effectLst>
                  <a:outerShdw blurRad="38100" dist="38100" dir="2700000" algn="tl">
                    <a:srgbClr val="000000"/>
                  </a:outerShdw>
                </a:effectLst>
              </a:rPr>
              <a:t>i,k</a:t>
            </a:r>
            <a:r>
              <a:rPr lang="en-US" altLang="en-US" b="1">
                <a:solidFill>
                  <a:srgbClr val="FF9933"/>
                </a:solidFill>
                <a:effectLst>
                  <a:outerShdw blurRad="38100" dist="38100" dir="2700000" algn="tl">
                    <a:srgbClr val="000000"/>
                  </a:outerShdw>
                </a:effectLst>
              </a:rPr>
              <a:t>]  + </a:t>
            </a:r>
            <a:r>
              <a:rPr lang="en-US" altLang="en-US" b="1" i="1">
                <a:solidFill>
                  <a:srgbClr val="FF9933"/>
                </a:solidFill>
                <a:effectLst>
                  <a:outerShdw blurRad="38100" dist="38100" dir="2700000" algn="tl">
                    <a:srgbClr val="000000"/>
                  </a:outerShdw>
                </a:effectLst>
              </a:rPr>
              <a:t>D</a:t>
            </a:r>
            <a:r>
              <a:rPr lang="en-US" altLang="en-US" b="1" baseline="30000">
                <a:solidFill>
                  <a:srgbClr val="FF9933"/>
                </a:solidFill>
                <a:effectLst>
                  <a:outerShdw blurRad="38100" dist="38100" dir="2700000" algn="tl">
                    <a:srgbClr val="000000"/>
                  </a:outerShdw>
                </a:effectLst>
              </a:rPr>
              <a:t>(</a:t>
            </a:r>
            <a:r>
              <a:rPr lang="en-US" altLang="en-US" b="1" i="1" baseline="30000">
                <a:solidFill>
                  <a:srgbClr val="FF9933"/>
                </a:solidFill>
                <a:effectLst>
                  <a:outerShdw blurRad="38100" dist="38100" dir="2700000" algn="tl">
                    <a:srgbClr val="000000"/>
                  </a:outerShdw>
                </a:effectLst>
              </a:rPr>
              <a:t>k</a:t>
            </a:r>
            <a:r>
              <a:rPr lang="en-US" altLang="en-US" b="1" baseline="30000">
                <a:solidFill>
                  <a:srgbClr val="FF9933"/>
                </a:solidFill>
                <a:effectLst>
                  <a:outerShdw blurRad="38100" dist="38100" dir="2700000" algn="tl">
                    <a:srgbClr val="000000"/>
                  </a:outerShdw>
                </a:effectLst>
              </a:rPr>
              <a:t>-1)</a:t>
            </a:r>
            <a:r>
              <a:rPr lang="en-US" altLang="en-US" b="1">
                <a:solidFill>
                  <a:srgbClr val="FF9933"/>
                </a:solidFill>
                <a:effectLst>
                  <a:outerShdw blurRad="38100" dist="38100" dir="2700000" algn="tl">
                    <a:srgbClr val="000000"/>
                  </a:outerShdw>
                </a:effectLst>
              </a:rPr>
              <a:t>[</a:t>
            </a:r>
            <a:r>
              <a:rPr lang="en-US" altLang="en-US" b="1" i="1">
                <a:solidFill>
                  <a:srgbClr val="FF9933"/>
                </a:solidFill>
                <a:effectLst>
                  <a:outerShdw blurRad="38100" dist="38100" dir="2700000" algn="tl">
                    <a:srgbClr val="000000"/>
                  </a:outerShdw>
                </a:effectLst>
              </a:rPr>
              <a:t>k,j</a:t>
            </a:r>
            <a:r>
              <a:rPr lang="en-US" altLang="en-US" b="1">
                <a:solidFill>
                  <a:srgbClr val="FF9933"/>
                </a:solidFill>
                <a:effectLst>
                  <a:outerShdw blurRad="38100" dist="38100" dir="2700000" algn="tl">
                    <a:srgbClr val="000000"/>
                  </a:outerShdw>
                </a:effectLst>
              </a:rPr>
              <a:t>]}</a:t>
            </a:r>
          </a:p>
          <a:p>
            <a:pPr>
              <a:buFontTx/>
              <a:buChar char="•"/>
              <a:defRPr/>
            </a:pPr>
            <a:endParaRPr lang="en-US" altLang="en-US" i="1"/>
          </a:p>
        </p:txBody>
      </p:sp>
      <p:sp>
        <p:nvSpPr>
          <p:cNvPr id="14340" name="Oval 4"/>
          <p:cNvSpPr>
            <a:spLocks noChangeArrowheads="1"/>
          </p:cNvSpPr>
          <p:nvPr/>
        </p:nvSpPr>
        <p:spPr bwMode="auto">
          <a:xfrm>
            <a:off x="1016000" y="4343400"/>
            <a:ext cx="508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i="1">
                <a:solidFill>
                  <a:schemeClr val="bg2"/>
                </a:solidFill>
              </a:rPr>
              <a:t>i</a:t>
            </a:r>
          </a:p>
        </p:txBody>
      </p:sp>
      <p:sp>
        <p:nvSpPr>
          <p:cNvPr id="14341" name="Oval 5"/>
          <p:cNvSpPr>
            <a:spLocks noChangeArrowheads="1"/>
          </p:cNvSpPr>
          <p:nvPr/>
        </p:nvSpPr>
        <p:spPr bwMode="auto">
          <a:xfrm>
            <a:off x="3454400" y="5715000"/>
            <a:ext cx="508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i="1">
                <a:solidFill>
                  <a:schemeClr val="bg2"/>
                </a:solidFill>
              </a:rPr>
              <a:t>j</a:t>
            </a:r>
            <a:endParaRPr lang="en-US" altLang="en-US">
              <a:solidFill>
                <a:schemeClr val="bg2"/>
              </a:solidFill>
            </a:endParaRPr>
          </a:p>
        </p:txBody>
      </p:sp>
      <p:sp>
        <p:nvSpPr>
          <p:cNvPr id="14342" name="Oval 6"/>
          <p:cNvSpPr>
            <a:spLocks noChangeArrowheads="1"/>
          </p:cNvSpPr>
          <p:nvPr/>
        </p:nvSpPr>
        <p:spPr bwMode="auto">
          <a:xfrm>
            <a:off x="4165600" y="3886200"/>
            <a:ext cx="508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i="1">
                <a:solidFill>
                  <a:schemeClr val="bg2"/>
                </a:solidFill>
              </a:rPr>
              <a:t>k</a:t>
            </a:r>
          </a:p>
        </p:txBody>
      </p:sp>
      <p:cxnSp>
        <p:nvCxnSpPr>
          <p:cNvPr id="14343" name="AutoShape 7"/>
          <p:cNvCxnSpPr>
            <a:cxnSpLocks noChangeShapeType="1"/>
            <a:stCxn id="14340" idx="5"/>
            <a:endCxn id="14341" idx="1"/>
          </p:cNvCxnSpPr>
          <p:nvPr/>
        </p:nvCxnSpPr>
        <p:spPr bwMode="auto">
          <a:xfrm rot="16200000" flipH="1">
            <a:off x="1938342" y="4180422"/>
            <a:ext cx="1101725" cy="2078567"/>
          </a:xfrm>
          <a:prstGeom prst="curvedConnector3">
            <a:avLst>
              <a:gd name="adj1" fmla="val 50000"/>
            </a:avLst>
          </a:prstGeom>
          <a:noFill/>
          <a:ln w="381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44" name="AutoShape 8"/>
          <p:cNvCxnSpPr>
            <a:cxnSpLocks noChangeShapeType="1"/>
            <a:stCxn id="14340" idx="7"/>
            <a:endCxn id="14342" idx="2"/>
          </p:cNvCxnSpPr>
          <p:nvPr/>
        </p:nvCxnSpPr>
        <p:spPr bwMode="auto">
          <a:xfrm rot="-5400000">
            <a:off x="2646630" y="2879993"/>
            <a:ext cx="322263" cy="2715683"/>
          </a:xfrm>
          <a:prstGeom prst="curvedConnector2">
            <a:avLst/>
          </a:prstGeom>
          <a:noFill/>
          <a:ln w="285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45" name="AutoShape 9"/>
          <p:cNvCxnSpPr>
            <a:cxnSpLocks noChangeShapeType="1"/>
          </p:cNvCxnSpPr>
          <p:nvPr/>
        </p:nvCxnSpPr>
        <p:spPr bwMode="auto">
          <a:xfrm rot="5400000">
            <a:off x="3390900" y="4635500"/>
            <a:ext cx="1447800" cy="711200"/>
          </a:xfrm>
          <a:prstGeom prst="curvedConnector3">
            <a:avLst>
              <a:gd name="adj1" fmla="val 50000"/>
            </a:avLst>
          </a:prstGeom>
          <a:noFill/>
          <a:ln w="285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0876" name="Text Box 12"/>
          <p:cNvSpPr txBox="1">
            <a:spLocks noChangeArrowheads="1"/>
          </p:cNvSpPr>
          <p:nvPr/>
        </p:nvSpPr>
        <p:spPr bwMode="auto">
          <a:xfrm>
            <a:off x="914400" y="5181600"/>
            <a:ext cx="1930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en-US" b="1" i="1">
                <a:solidFill>
                  <a:schemeClr val="hlink"/>
                </a:solidFill>
                <a:effectLst>
                  <a:outerShdw blurRad="38100" dist="38100" dir="2700000" algn="tl">
                    <a:srgbClr val="000000"/>
                  </a:outerShdw>
                </a:effectLst>
              </a:rPr>
              <a:t>D</a:t>
            </a:r>
            <a:r>
              <a:rPr lang="en-US" altLang="en-US" b="1" baseline="30000">
                <a:solidFill>
                  <a:schemeClr val="hlink"/>
                </a:solidFill>
                <a:effectLst>
                  <a:outerShdw blurRad="38100" dist="38100" dir="2700000" algn="tl">
                    <a:srgbClr val="000000"/>
                  </a:outerShdw>
                </a:effectLst>
              </a:rPr>
              <a:t>(</a:t>
            </a:r>
            <a:r>
              <a:rPr lang="en-US" altLang="en-US" b="1" i="1" baseline="30000">
                <a:solidFill>
                  <a:schemeClr val="hlink"/>
                </a:solidFill>
                <a:effectLst>
                  <a:outerShdw blurRad="38100" dist="38100" dir="2700000" algn="tl">
                    <a:srgbClr val="000000"/>
                  </a:outerShdw>
                </a:effectLst>
              </a:rPr>
              <a:t>k</a:t>
            </a:r>
            <a:r>
              <a:rPr lang="en-US" altLang="en-US" b="1" baseline="30000">
                <a:solidFill>
                  <a:schemeClr val="hlink"/>
                </a:solidFill>
                <a:effectLst>
                  <a:outerShdw blurRad="38100" dist="38100" dir="2700000" algn="tl">
                    <a:srgbClr val="000000"/>
                  </a:outerShdw>
                </a:effectLst>
              </a:rPr>
              <a:t>-1)</a:t>
            </a:r>
            <a:r>
              <a:rPr lang="en-US" altLang="en-US" b="1">
                <a:solidFill>
                  <a:schemeClr val="hlink"/>
                </a:solidFill>
                <a:effectLst>
                  <a:outerShdw blurRad="38100" dist="38100" dir="2700000" algn="tl">
                    <a:srgbClr val="000000"/>
                  </a:outerShdw>
                </a:effectLst>
              </a:rPr>
              <a:t>[</a:t>
            </a:r>
            <a:r>
              <a:rPr lang="en-US" altLang="en-US" b="1" i="1">
                <a:solidFill>
                  <a:schemeClr val="hlink"/>
                </a:solidFill>
                <a:effectLst>
                  <a:outerShdw blurRad="38100" dist="38100" dir="2700000" algn="tl">
                    <a:srgbClr val="000000"/>
                  </a:outerShdw>
                </a:effectLst>
              </a:rPr>
              <a:t>i,j</a:t>
            </a:r>
            <a:r>
              <a:rPr lang="en-US" altLang="en-US" b="1">
                <a:solidFill>
                  <a:schemeClr val="hlink"/>
                </a:solidFill>
                <a:effectLst>
                  <a:outerShdw blurRad="38100" dist="38100" dir="2700000" algn="tl">
                    <a:srgbClr val="000000"/>
                  </a:outerShdw>
                </a:effectLst>
              </a:rPr>
              <a:t>]</a:t>
            </a:r>
          </a:p>
        </p:txBody>
      </p:sp>
      <p:sp>
        <p:nvSpPr>
          <p:cNvPr id="420877" name="Text Box 13"/>
          <p:cNvSpPr txBox="1">
            <a:spLocks noChangeArrowheads="1"/>
          </p:cNvSpPr>
          <p:nvPr/>
        </p:nvSpPr>
        <p:spPr bwMode="auto">
          <a:xfrm>
            <a:off x="1828800" y="3657600"/>
            <a:ext cx="1930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en-US" b="1" i="1">
                <a:solidFill>
                  <a:schemeClr val="hlink"/>
                </a:solidFill>
                <a:effectLst>
                  <a:outerShdw blurRad="38100" dist="38100" dir="2700000" algn="tl">
                    <a:srgbClr val="000000"/>
                  </a:outerShdw>
                </a:effectLst>
              </a:rPr>
              <a:t>D</a:t>
            </a:r>
            <a:r>
              <a:rPr lang="en-US" altLang="en-US" b="1" baseline="30000">
                <a:solidFill>
                  <a:schemeClr val="hlink"/>
                </a:solidFill>
                <a:effectLst>
                  <a:outerShdw blurRad="38100" dist="38100" dir="2700000" algn="tl">
                    <a:srgbClr val="000000"/>
                  </a:outerShdw>
                </a:effectLst>
              </a:rPr>
              <a:t>(</a:t>
            </a:r>
            <a:r>
              <a:rPr lang="en-US" altLang="en-US" b="1" i="1" baseline="30000">
                <a:solidFill>
                  <a:schemeClr val="hlink"/>
                </a:solidFill>
                <a:effectLst>
                  <a:outerShdw blurRad="38100" dist="38100" dir="2700000" algn="tl">
                    <a:srgbClr val="000000"/>
                  </a:outerShdw>
                </a:effectLst>
              </a:rPr>
              <a:t>k</a:t>
            </a:r>
            <a:r>
              <a:rPr lang="en-US" altLang="en-US" b="1" baseline="30000">
                <a:solidFill>
                  <a:schemeClr val="hlink"/>
                </a:solidFill>
                <a:effectLst>
                  <a:outerShdw blurRad="38100" dist="38100" dir="2700000" algn="tl">
                    <a:srgbClr val="000000"/>
                  </a:outerShdw>
                </a:effectLst>
              </a:rPr>
              <a:t>-1)</a:t>
            </a:r>
            <a:r>
              <a:rPr lang="en-US" altLang="en-US" b="1">
                <a:solidFill>
                  <a:schemeClr val="hlink"/>
                </a:solidFill>
                <a:effectLst>
                  <a:outerShdw blurRad="38100" dist="38100" dir="2700000" algn="tl">
                    <a:srgbClr val="000000"/>
                  </a:outerShdw>
                </a:effectLst>
              </a:rPr>
              <a:t>[</a:t>
            </a:r>
            <a:r>
              <a:rPr lang="en-US" altLang="en-US" b="1" i="1">
                <a:solidFill>
                  <a:schemeClr val="hlink"/>
                </a:solidFill>
                <a:effectLst>
                  <a:outerShdw blurRad="38100" dist="38100" dir="2700000" algn="tl">
                    <a:srgbClr val="000000"/>
                  </a:outerShdw>
                </a:effectLst>
              </a:rPr>
              <a:t>i,k</a:t>
            </a:r>
            <a:r>
              <a:rPr lang="en-US" altLang="en-US" b="1">
                <a:solidFill>
                  <a:schemeClr val="hlink"/>
                </a:solidFill>
                <a:effectLst>
                  <a:outerShdw blurRad="38100" dist="38100" dir="2700000" algn="tl">
                    <a:srgbClr val="000000"/>
                  </a:outerShdw>
                </a:effectLst>
              </a:rPr>
              <a:t>]</a:t>
            </a:r>
          </a:p>
        </p:txBody>
      </p:sp>
      <p:sp>
        <p:nvSpPr>
          <p:cNvPr id="420878" name="Text Box 14"/>
          <p:cNvSpPr txBox="1">
            <a:spLocks noChangeArrowheads="1"/>
          </p:cNvSpPr>
          <p:nvPr/>
        </p:nvSpPr>
        <p:spPr bwMode="auto">
          <a:xfrm>
            <a:off x="4064000" y="4800600"/>
            <a:ext cx="1930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US" altLang="en-US" b="1" i="1">
                <a:solidFill>
                  <a:schemeClr val="hlink"/>
                </a:solidFill>
                <a:effectLst>
                  <a:outerShdw blurRad="38100" dist="38100" dir="2700000" algn="tl">
                    <a:srgbClr val="000000"/>
                  </a:outerShdw>
                </a:effectLst>
              </a:rPr>
              <a:t>D</a:t>
            </a:r>
            <a:r>
              <a:rPr lang="en-US" altLang="en-US" b="1" baseline="30000">
                <a:solidFill>
                  <a:schemeClr val="hlink"/>
                </a:solidFill>
                <a:effectLst>
                  <a:outerShdw blurRad="38100" dist="38100" dir="2700000" algn="tl">
                    <a:srgbClr val="000000"/>
                  </a:outerShdw>
                </a:effectLst>
              </a:rPr>
              <a:t>(</a:t>
            </a:r>
            <a:r>
              <a:rPr lang="en-US" altLang="en-US" b="1" i="1" baseline="30000">
                <a:solidFill>
                  <a:schemeClr val="hlink"/>
                </a:solidFill>
                <a:effectLst>
                  <a:outerShdw blurRad="38100" dist="38100" dir="2700000" algn="tl">
                    <a:srgbClr val="000000"/>
                  </a:outerShdw>
                </a:effectLst>
              </a:rPr>
              <a:t>k</a:t>
            </a:r>
            <a:r>
              <a:rPr lang="en-US" altLang="en-US" b="1" baseline="30000">
                <a:solidFill>
                  <a:schemeClr val="hlink"/>
                </a:solidFill>
                <a:effectLst>
                  <a:outerShdw blurRad="38100" dist="38100" dir="2700000" algn="tl">
                    <a:srgbClr val="000000"/>
                  </a:outerShdw>
                </a:effectLst>
              </a:rPr>
              <a:t>-1)</a:t>
            </a:r>
            <a:r>
              <a:rPr lang="en-US" altLang="en-US" b="1">
                <a:solidFill>
                  <a:schemeClr val="hlink"/>
                </a:solidFill>
                <a:effectLst>
                  <a:outerShdw blurRad="38100" dist="38100" dir="2700000" algn="tl">
                    <a:srgbClr val="000000"/>
                  </a:outerShdw>
                </a:effectLst>
              </a:rPr>
              <a:t>[</a:t>
            </a:r>
            <a:r>
              <a:rPr lang="en-US" altLang="en-US" b="1" i="1">
                <a:solidFill>
                  <a:schemeClr val="hlink"/>
                </a:solidFill>
                <a:effectLst>
                  <a:outerShdw blurRad="38100" dist="38100" dir="2700000" algn="tl">
                    <a:srgbClr val="000000"/>
                  </a:outerShdw>
                </a:effectLst>
              </a:rPr>
              <a:t>k,j</a:t>
            </a:r>
            <a:r>
              <a:rPr lang="en-US" altLang="en-US" b="1">
                <a:solidFill>
                  <a:schemeClr val="hlink"/>
                </a:solidFill>
                <a:effectLst>
                  <a:outerShdw blurRad="38100" dist="38100" dir="2700000" algn="tl">
                    <a:srgbClr val="000000"/>
                  </a:outerShdw>
                </a:effectLst>
              </a:rPr>
              <a:t>]</a:t>
            </a:r>
          </a:p>
        </p:txBody>
      </p:sp>
      <p:sp>
        <p:nvSpPr>
          <p:cNvPr id="420879" name="Text Box 15"/>
          <p:cNvSpPr txBox="1">
            <a:spLocks noChangeArrowheads="1"/>
          </p:cNvSpPr>
          <p:nvPr/>
        </p:nvSpPr>
        <p:spPr bwMode="auto">
          <a:xfrm>
            <a:off x="6705600" y="5410200"/>
            <a:ext cx="4064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3200">
                <a:solidFill>
                  <a:srgbClr val="FF9933"/>
                </a:solidFill>
              </a:rPr>
              <a:t>Initial condition?</a:t>
            </a:r>
          </a:p>
        </p:txBody>
      </p:sp>
      <p:sp>
        <p:nvSpPr>
          <p:cNvPr id="2" name="Footer Placeholder 1"/>
          <p:cNvSpPr>
            <a:spLocks noGrp="1"/>
          </p:cNvSpPr>
          <p:nvPr>
            <p:ph type="ftr" sz="quarter" idx="11"/>
          </p:nvPr>
        </p:nvSpPr>
        <p:spPr/>
        <p:txBody>
          <a:bodyPr/>
          <a:lstStyle/>
          <a:p>
            <a:r>
              <a:rPr lang="en-IN"/>
              <a:t>Department of Computer science and Engineering         CSB4201 - DESIGN AND ANALYSIS AND ALGORITHMS                   </a:t>
            </a:r>
          </a:p>
        </p:txBody>
      </p:sp>
      <p:sp>
        <p:nvSpPr>
          <p:cNvPr id="3" name="Slide Number Placeholder 2"/>
          <p:cNvSpPr>
            <a:spLocks noGrp="1"/>
          </p:cNvSpPr>
          <p:nvPr>
            <p:ph type="sldNum" sz="quarter" idx="12"/>
          </p:nvPr>
        </p:nvSpPr>
        <p:spPr/>
        <p:txBody>
          <a:bodyPr/>
          <a:lstStyle/>
          <a:p>
            <a:fld id="{8BA4E876-1E2A-41C4-BFA0-7D60E841BEBF}" type="slidenum">
              <a:rPr lang="en-IN" smtClean="0"/>
              <a:t>41</a:t>
            </a:fld>
            <a:endParaRPr lang="en-IN"/>
          </a:p>
        </p:txBody>
      </p:sp>
    </p:spTree>
    <p:extLst>
      <p:ext uri="{BB962C8B-B14F-4D97-AF65-F5344CB8AC3E}">
        <p14:creationId xmlns:p14="http://schemas.microsoft.com/office/powerpoint/2010/main" val="174301286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0879"/>
                                        </p:tgtEl>
                                        <p:attrNameLst>
                                          <p:attrName>style.visibility</p:attrName>
                                        </p:attrNameLst>
                                      </p:cBhvr>
                                      <p:to>
                                        <p:strVal val="visible"/>
                                      </p:to>
                                    </p:set>
                                    <p:anim calcmode="lin" valueType="num">
                                      <p:cBhvr additive="base">
                                        <p:cTn id="7" dur="500" fill="hold"/>
                                        <p:tgtEl>
                                          <p:spTgt spid="420879"/>
                                        </p:tgtEl>
                                        <p:attrNameLst>
                                          <p:attrName>ppt_x</p:attrName>
                                        </p:attrNameLst>
                                      </p:cBhvr>
                                      <p:tavLst>
                                        <p:tav tm="0">
                                          <p:val>
                                            <p:strVal val="#ppt_x"/>
                                          </p:val>
                                        </p:tav>
                                        <p:tav tm="100000">
                                          <p:val>
                                            <p:strVal val="#ppt_x"/>
                                          </p:val>
                                        </p:tav>
                                      </p:tavLst>
                                    </p:anim>
                                    <p:anim calcmode="lin" valueType="num">
                                      <p:cBhvr additive="base">
                                        <p:cTn id="8" dur="500" fill="hold"/>
                                        <p:tgtEl>
                                          <p:spTgt spid="4208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087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p:cNvSpPr>
            <a:spLocks noGrp="1" noChangeArrowheads="1"/>
          </p:cNvSpPr>
          <p:nvPr>
            <p:ph type="title"/>
          </p:nvPr>
        </p:nvSpPr>
        <p:spPr>
          <a:xfrm>
            <a:off x="914400" y="0"/>
            <a:ext cx="11277600" cy="838200"/>
          </a:xfrm>
        </p:spPr>
        <p:txBody>
          <a:bodyPr/>
          <a:lstStyle/>
          <a:p>
            <a:pPr>
              <a:defRPr/>
            </a:pPr>
            <a:r>
              <a:rPr lang="en-US" altLang="en-US" dirty="0"/>
              <a:t>Floyd’s Algorithm (example)</a:t>
            </a:r>
          </a:p>
        </p:txBody>
      </p:sp>
      <p:sp>
        <p:nvSpPr>
          <p:cNvPr id="15363" name="Text Box 12"/>
          <p:cNvSpPr txBox="1">
            <a:spLocks noChangeArrowheads="1"/>
          </p:cNvSpPr>
          <p:nvPr/>
        </p:nvSpPr>
        <p:spPr bwMode="auto">
          <a:xfrm>
            <a:off x="4775200" y="1447801"/>
            <a:ext cx="2133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a:solidFill>
                  <a:schemeClr val="bg2"/>
                </a:solidFill>
              </a:rPr>
              <a:t>0   </a:t>
            </a:r>
            <a:r>
              <a:rPr lang="en-US" altLang="en-US">
                <a:solidFill>
                  <a:schemeClr val="bg2"/>
                </a:solidFill>
                <a:cs typeface="Times New Roman" pitchFamily="18" charset="0"/>
              </a:rPr>
              <a:t>∞</a:t>
            </a:r>
            <a:r>
              <a:rPr lang="en-US" altLang="en-US">
                <a:solidFill>
                  <a:schemeClr val="bg2"/>
                </a:solidFill>
              </a:rPr>
              <a:t>  3   ∞</a:t>
            </a:r>
            <a:r>
              <a:rPr lang="en-US" altLang="en-US"/>
              <a:t> </a:t>
            </a:r>
            <a:r>
              <a:rPr lang="en-US" altLang="en-US">
                <a:solidFill>
                  <a:schemeClr val="bg2"/>
                </a:solidFill>
              </a:rPr>
              <a:t>2   0  </a:t>
            </a:r>
            <a:r>
              <a:rPr lang="en-US" altLang="en-US"/>
              <a:t> </a:t>
            </a:r>
            <a:r>
              <a:rPr lang="en-US" altLang="en-US">
                <a:solidFill>
                  <a:schemeClr val="bg2"/>
                </a:solidFill>
              </a:rPr>
              <a:t>∞  ∞</a:t>
            </a:r>
          </a:p>
          <a:p>
            <a:pPr algn="l"/>
            <a:r>
              <a:rPr lang="en-US" altLang="en-US">
                <a:solidFill>
                  <a:schemeClr val="bg2"/>
                </a:solidFill>
              </a:rPr>
              <a:t>∞  7   0   1</a:t>
            </a:r>
          </a:p>
          <a:p>
            <a:pPr algn="l"/>
            <a:r>
              <a:rPr lang="en-US" altLang="en-US">
                <a:solidFill>
                  <a:schemeClr val="bg2"/>
                </a:solidFill>
              </a:rPr>
              <a:t>6   ∞</a:t>
            </a:r>
            <a:r>
              <a:rPr lang="en-US" altLang="en-US"/>
              <a:t>  </a:t>
            </a:r>
            <a:r>
              <a:rPr lang="en-US" altLang="en-US">
                <a:solidFill>
                  <a:schemeClr val="bg2"/>
                </a:solidFill>
              </a:rPr>
              <a:t>∞  0</a:t>
            </a:r>
          </a:p>
        </p:txBody>
      </p:sp>
      <p:sp>
        <p:nvSpPr>
          <p:cNvPr id="15364" name="Text Box 13"/>
          <p:cNvSpPr txBox="1">
            <a:spLocks noChangeArrowheads="1"/>
          </p:cNvSpPr>
          <p:nvPr/>
        </p:nvSpPr>
        <p:spPr bwMode="auto">
          <a:xfrm>
            <a:off x="3556000" y="2057400"/>
            <a:ext cx="132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i="1">
                <a:solidFill>
                  <a:schemeClr val="bg2"/>
                </a:solidFill>
              </a:rPr>
              <a:t>D</a:t>
            </a:r>
            <a:r>
              <a:rPr lang="en-US" altLang="en-US" baseline="30000">
                <a:solidFill>
                  <a:schemeClr val="bg2"/>
                </a:solidFill>
              </a:rPr>
              <a:t>(0)  = </a:t>
            </a:r>
            <a:endParaRPr lang="en-US" altLang="en-US"/>
          </a:p>
        </p:txBody>
      </p:sp>
      <p:sp>
        <p:nvSpPr>
          <p:cNvPr id="15365" name="Rectangle 14"/>
          <p:cNvSpPr>
            <a:spLocks noChangeArrowheads="1"/>
          </p:cNvSpPr>
          <p:nvPr/>
        </p:nvSpPr>
        <p:spPr bwMode="auto">
          <a:xfrm>
            <a:off x="4775200" y="1447800"/>
            <a:ext cx="2032000" cy="3810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6" name="Rectangle 15"/>
          <p:cNvSpPr>
            <a:spLocks noChangeArrowheads="1"/>
          </p:cNvSpPr>
          <p:nvPr/>
        </p:nvSpPr>
        <p:spPr bwMode="auto">
          <a:xfrm>
            <a:off x="4775200" y="1447800"/>
            <a:ext cx="508000" cy="15240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7" name="Text Box 16"/>
          <p:cNvSpPr txBox="1">
            <a:spLocks noChangeArrowheads="1"/>
          </p:cNvSpPr>
          <p:nvPr/>
        </p:nvSpPr>
        <p:spPr bwMode="auto">
          <a:xfrm>
            <a:off x="8737600" y="1447801"/>
            <a:ext cx="2133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a:solidFill>
                  <a:schemeClr val="bg2"/>
                </a:solidFill>
              </a:rPr>
              <a:t>0   ∞  3   ∞</a:t>
            </a:r>
            <a:r>
              <a:rPr lang="en-US" altLang="en-US"/>
              <a:t> </a:t>
            </a:r>
            <a:endParaRPr lang="en-US" altLang="en-US">
              <a:solidFill>
                <a:schemeClr val="bg2"/>
              </a:solidFill>
            </a:endParaRPr>
          </a:p>
          <a:p>
            <a:pPr algn="l"/>
            <a:r>
              <a:rPr lang="en-US" altLang="en-US">
                <a:solidFill>
                  <a:schemeClr val="bg2"/>
                </a:solidFill>
              </a:rPr>
              <a:t>2   0   </a:t>
            </a:r>
            <a:r>
              <a:rPr lang="en-US" altLang="en-US" b="1">
                <a:solidFill>
                  <a:schemeClr val="bg2"/>
                </a:solidFill>
              </a:rPr>
              <a:t>5</a:t>
            </a:r>
            <a:r>
              <a:rPr lang="en-US" altLang="en-US">
                <a:solidFill>
                  <a:schemeClr val="bg2"/>
                </a:solidFill>
              </a:rPr>
              <a:t>   ∞</a:t>
            </a:r>
          </a:p>
          <a:p>
            <a:pPr algn="l"/>
            <a:r>
              <a:rPr lang="en-US" altLang="en-US">
                <a:solidFill>
                  <a:schemeClr val="bg2"/>
                </a:solidFill>
              </a:rPr>
              <a:t>∞  7   0   1</a:t>
            </a:r>
          </a:p>
          <a:p>
            <a:pPr algn="l"/>
            <a:r>
              <a:rPr lang="en-US" altLang="en-US">
                <a:solidFill>
                  <a:schemeClr val="bg2"/>
                </a:solidFill>
              </a:rPr>
              <a:t>6   ∞  </a:t>
            </a:r>
            <a:r>
              <a:rPr lang="en-US" altLang="en-US" b="1">
                <a:solidFill>
                  <a:schemeClr val="bg2"/>
                </a:solidFill>
              </a:rPr>
              <a:t>9</a:t>
            </a:r>
            <a:r>
              <a:rPr lang="en-US" altLang="en-US">
                <a:solidFill>
                  <a:schemeClr val="bg2"/>
                </a:solidFill>
              </a:rPr>
              <a:t>   0</a:t>
            </a:r>
          </a:p>
        </p:txBody>
      </p:sp>
      <p:sp>
        <p:nvSpPr>
          <p:cNvPr id="15368" name="Text Box 17"/>
          <p:cNvSpPr txBox="1">
            <a:spLocks noChangeArrowheads="1"/>
          </p:cNvSpPr>
          <p:nvPr/>
        </p:nvSpPr>
        <p:spPr bwMode="auto">
          <a:xfrm>
            <a:off x="7518400" y="2057400"/>
            <a:ext cx="132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i="1">
                <a:solidFill>
                  <a:schemeClr val="bg2"/>
                </a:solidFill>
              </a:rPr>
              <a:t>D</a:t>
            </a:r>
            <a:r>
              <a:rPr lang="en-US" altLang="en-US" baseline="30000">
                <a:solidFill>
                  <a:schemeClr val="bg2"/>
                </a:solidFill>
              </a:rPr>
              <a:t>(1)  =</a:t>
            </a:r>
            <a:endParaRPr lang="en-US" altLang="en-US"/>
          </a:p>
        </p:txBody>
      </p:sp>
      <p:sp>
        <p:nvSpPr>
          <p:cNvPr id="15369" name="Rectangle 18"/>
          <p:cNvSpPr>
            <a:spLocks noChangeArrowheads="1"/>
          </p:cNvSpPr>
          <p:nvPr/>
        </p:nvSpPr>
        <p:spPr bwMode="auto">
          <a:xfrm>
            <a:off x="8737600" y="1828800"/>
            <a:ext cx="2032000" cy="3810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0" name="Rectangle 19"/>
          <p:cNvSpPr>
            <a:spLocks noChangeArrowheads="1"/>
          </p:cNvSpPr>
          <p:nvPr/>
        </p:nvSpPr>
        <p:spPr bwMode="auto">
          <a:xfrm>
            <a:off x="9245600" y="1447800"/>
            <a:ext cx="508000" cy="15240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1" name="Text Box 20"/>
          <p:cNvSpPr txBox="1">
            <a:spLocks noChangeArrowheads="1"/>
          </p:cNvSpPr>
          <p:nvPr/>
        </p:nvSpPr>
        <p:spPr bwMode="auto">
          <a:xfrm>
            <a:off x="2235200" y="3733801"/>
            <a:ext cx="23368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a:solidFill>
                  <a:schemeClr val="bg2"/>
                </a:solidFill>
              </a:rPr>
              <a:t>0   ∞  3   ∞</a:t>
            </a:r>
          </a:p>
          <a:p>
            <a:pPr algn="l"/>
            <a:r>
              <a:rPr lang="en-US" altLang="en-US">
                <a:solidFill>
                  <a:schemeClr val="bg2"/>
                </a:solidFill>
              </a:rPr>
              <a:t>2   0   5   ∞</a:t>
            </a:r>
          </a:p>
          <a:p>
            <a:pPr algn="l"/>
            <a:r>
              <a:rPr lang="en-US" altLang="en-US" b="1">
                <a:solidFill>
                  <a:schemeClr val="bg2"/>
                </a:solidFill>
              </a:rPr>
              <a:t>9</a:t>
            </a:r>
            <a:r>
              <a:rPr lang="en-US" altLang="en-US">
                <a:solidFill>
                  <a:schemeClr val="bg2"/>
                </a:solidFill>
              </a:rPr>
              <a:t>   7   0   1</a:t>
            </a:r>
          </a:p>
          <a:p>
            <a:pPr algn="l"/>
            <a:r>
              <a:rPr lang="en-US" altLang="en-US">
                <a:solidFill>
                  <a:schemeClr val="bg2"/>
                </a:solidFill>
              </a:rPr>
              <a:t>6   ∞  9   0</a:t>
            </a:r>
          </a:p>
        </p:txBody>
      </p:sp>
      <p:sp>
        <p:nvSpPr>
          <p:cNvPr id="15372" name="Text Box 21"/>
          <p:cNvSpPr txBox="1">
            <a:spLocks noChangeArrowheads="1"/>
          </p:cNvSpPr>
          <p:nvPr/>
        </p:nvSpPr>
        <p:spPr bwMode="auto">
          <a:xfrm>
            <a:off x="914400" y="43434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i="1">
                <a:solidFill>
                  <a:schemeClr val="bg2"/>
                </a:solidFill>
              </a:rPr>
              <a:t>D</a:t>
            </a:r>
            <a:r>
              <a:rPr lang="en-US" altLang="en-US" baseline="30000">
                <a:solidFill>
                  <a:schemeClr val="bg2"/>
                </a:solidFill>
              </a:rPr>
              <a:t>(2)  =</a:t>
            </a:r>
            <a:endParaRPr lang="en-US" altLang="en-US"/>
          </a:p>
        </p:txBody>
      </p:sp>
      <p:sp>
        <p:nvSpPr>
          <p:cNvPr id="15373" name="Rectangle 22"/>
          <p:cNvSpPr>
            <a:spLocks noChangeArrowheads="1"/>
          </p:cNvSpPr>
          <p:nvPr/>
        </p:nvSpPr>
        <p:spPr bwMode="auto">
          <a:xfrm>
            <a:off x="2235200" y="4495800"/>
            <a:ext cx="2032000" cy="3810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4" name="Rectangle 23"/>
          <p:cNvSpPr>
            <a:spLocks noChangeArrowheads="1"/>
          </p:cNvSpPr>
          <p:nvPr/>
        </p:nvSpPr>
        <p:spPr bwMode="auto">
          <a:xfrm>
            <a:off x="3251200" y="3733800"/>
            <a:ext cx="508000" cy="15240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5" name="Text Box 24"/>
          <p:cNvSpPr txBox="1">
            <a:spLocks noChangeArrowheads="1"/>
          </p:cNvSpPr>
          <p:nvPr/>
        </p:nvSpPr>
        <p:spPr bwMode="auto">
          <a:xfrm>
            <a:off x="6096000" y="3733801"/>
            <a:ext cx="2133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a:solidFill>
                  <a:schemeClr val="bg2"/>
                </a:solidFill>
              </a:rPr>
              <a:t>0  </a:t>
            </a:r>
            <a:r>
              <a:rPr lang="en-US" altLang="en-US" b="1">
                <a:solidFill>
                  <a:schemeClr val="bg2"/>
                </a:solidFill>
              </a:rPr>
              <a:t>10</a:t>
            </a:r>
            <a:r>
              <a:rPr lang="en-US" altLang="en-US">
                <a:solidFill>
                  <a:schemeClr val="bg2"/>
                </a:solidFill>
              </a:rPr>
              <a:t>  3  </a:t>
            </a:r>
            <a:r>
              <a:rPr lang="en-US" altLang="en-US" b="1">
                <a:solidFill>
                  <a:schemeClr val="bg2"/>
                </a:solidFill>
              </a:rPr>
              <a:t>4</a:t>
            </a:r>
          </a:p>
          <a:p>
            <a:pPr algn="l"/>
            <a:r>
              <a:rPr lang="en-US" altLang="en-US">
                <a:solidFill>
                  <a:schemeClr val="bg2"/>
                </a:solidFill>
              </a:rPr>
              <a:t>2   0   5  </a:t>
            </a:r>
            <a:r>
              <a:rPr lang="en-US" altLang="en-US" b="1">
                <a:solidFill>
                  <a:schemeClr val="bg2"/>
                </a:solidFill>
              </a:rPr>
              <a:t>6</a:t>
            </a:r>
          </a:p>
          <a:p>
            <a:pPr algn="l"/>
            <a:r>
              <a:rPr lang="en-US" altLang="en-US">
                <a:solidFill>
                  <a:schemeClr val="bg2"/>
                </a:solidFill>
              </a:rPr>
              <a:t>9   7   0  1</a:t>
            </a:r>
          </a:p>
          <a:p>
            <a:pPr algn="l"/>
            <a:r>
              <a:rPr lang="en-US" altLang="en-US">
                <a:solidFill>
                  <a:schemeClr val="bg2"/>
                </a:solidFill>
              </a:rPr>
              <a:t>6  </a:t>
            </a:r>
            <a:r>
              <a:rPr lang="en-US" altLang="en-US" b="1">
                <a:solidFill>
                  <a:schemeClr val="bg2"/>
                </a:solidFill>
              </a:rPr>
              <a:t>16</a:t>
            </a:r>
            <a:r>
              <a:rPr lang="en-US" altLang="en-US">
                <a:solidFill>
                  <a:schemeClr val="bg2"/>
                </a:solidFill>
              </a:rPr>
              <a:t>  9  0</a:t>
            </a:r>
          </a:p>
        </p:txBody>
      </p:sp>
      <p:sp>
        <p:nvSpPr>
          <p:cNvPr id="15376" name="Text Box 25"/>
          <p:cNvSpPr txBox="1">
            <a:spLocks noChangeArrowheads="1"/>
          </p:cNvSpPr>
          <p:nvPr/>
        </p:nvSpPr>
        <p:spPr bwMode="auto">
          <a:xfrm>
            <a:off x="4775200" y="4343400"/>
            <a:ext cx="132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i="1">
                <a:solidFill>
                  <a:schemeClr val="bg2"/>
                </a:solidFill>
              </a:rPr>
              <a:t> D</a:t>
            </a:r>
            <a:r>
              <a:rPr lang="en-US" altLang="en-US" baseline="30000">
                <a:solidFill>
                  <a:schemeClr val="bg2"/>
                </a:solidFill>
              </a:rPr>
              <a:t>(3)  =</a:t>
            </a:r>
            <a:endParaRPr lang="en-US" altLang="en-US"/>
          </a:p>
        </p:txBody>
      </p:sp>
      <p:sp>
        <p:nvSpPr>
          <p:cNvPr id="15377" name="Rectangle 26"/>
          <p:cNvSpPr>
            <a:spLocks noChangeArrowheads="1"/>
          </p:cNvSpPr>
          <p:nvPr/>
        </p:nvSpPr>
        <p:spPr bwMode="auto">
          <a:xfrm>
            <a:off x="6096000" y="4876800"/>
            <a:ext cx="1930400" cy="3810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8" name="Rectangle 27"/>
          <p:cNvSpPr>
            <a:spLocks noChangeArrowheads="1"/>
          </p:cNvSpPr>
          <p:nvPr/>
        </p:nvSpPr>
        <p:spPr bwMode="auto">
          <a:xfrm>
            <a:off x="7518400" y="3733800"/>
            <a:ext cx="508000" cy="15240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79" name="Text Box 28"/>
          <p:cNvSpPr txBox="1">
            <a:spLocks noChangeArrowheads="1"/>
          </p:cNvSpPr>
          <p:nvPr/>
        </p:nvSpPr>
        <p:spPr bwMode="auto">
          <a:xfrm>
            <a:off x="9956800" y="3733801"/>
            <a:ext cx="2032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a:solidFill>
                  <a:schemeClr val="bg2"/>
                </a:solidFill>
              </a:rPr>
              <a:t>0  10  3  4</a:t>
            </a:r>
          </a:p>
          <a:p>
            <a:pPr algn="l"/>
            <a:r>
              <a:rPr lang="en-US" altLang="en-US">
                <a:solidFill>
                  <a:schemeClr val="bg2"/>
                </a:solidFill>
              </a:rPr>
              <a:t>2   0   5  6</a:t>
            </a:r>
          </a:p>
          <a:p>
            <a:pPr algn="l"/>
            <a:r>
              <a:rPr lang="en-US" altLang="en-US" b="1">
                <a:solidFill>
                  <a:schemeClr val="bg2"/>
                </a:solidFill>
              </a:rPr>
              <a:t>7</a:t>
            </a:r>
            <a:r>
              <a:rPr lang="en-US" altLang="en-US">
                <a:solidFill>
                  <a:schemeClr val="bg2"/>
                </a:solidFill>
              </a:rPr>
              <a:t>   7   0  1</a:t>
            </a:r>
          </a:p>
          <a:p>
            <a:pPr algn="l"/>
            <a:r>
              <a:rPr lang="en-US" altLang="en-US">
                <a:solidFill>
                  <a:schemeClr val="bg2"/>
                </a:solidFill>
              </a:rPr>
              <a:t>6  16  9  0</a:t>
            </a:r>
          </a:p>
        </p:txBody>
      </p:sp>
      <p:sp>
        <p:nvSpPr>
          <p:cNvPr id="15380" name="Text Box 29"/>
          <p:cNvSpPr txBox="1">
            <a:spLocks noChangeArrowheads="1"/>
          </p:cNvSpPr>
          <p:nvPr/>
        </p:nvSpPr>
        <p:spPr bwMode="auto">
          <a:xfrm>
            <a:off x="8839200" y="434340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i="1">
                <a:solidFill>
                  <a:schemeClr val="bg2"/>
                </a:solidFill>
              </a:rPr>
              <a:t>D</a:t>
            </a:r>
            <a:r>
              <a:rPr lang="en-US" altLang="en-US" baseline="30000">
                <a:solidFill>
                  <a:schemeClr val="bg2"/>
                </a:solidFill>
              </a:rPr>
              <a:t>(4)  =</a:t>
            </a:r>
            <a:endParaRPr lang="en-US" altLang="en-US"/>
          </a:p>
        </p:txBody>
      </p:sp>
      <p:sp>
        <p:nvSpPr>
          <p:cNvPr id="15381" name="Line 11"/>
          <p:cNvSpPr>
            <a:spLocks noChangeShapeType="1"/>
          </p:cNvSpPr>
          <p:nvPr/>
        </p:nvSpPr>
        <p:spPr bwMode="auto">
          <a:xfrm flipH="1">
            <a:off x="1219200" y="1752600"/>
            <a:ext cx="0" cy="8382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5382" name="Group 42"/>
          <p:cNvGrpSpPr>
            <a:grpSpLocks/>
          </p:cNvGrpSpPr>
          <p:nvPr/>
        </p:nvGrpSpPr>
        <p:grpSpPr bwMode="auto">
          <a:xfrm>
            <a:off x="812800" y="1219200"/>
            <a:ext cx="2235200" cy="1905000"/>
            <a:chOff x="384" y="768"/>
            <a:chExt cx="1056" cy="1200"/>
          </a:xfrm>
        </p:grpSpPr>
        <p:sp>
          <p:nvSpPr>
            <p:cNvPr id="15383" name="Oval 6"/>
            <p:cNvSpPr>
              <a:spLocks noChangeArrowheads="1"/>
            </p:cNvSpPr>
            <p:nvPr/>
          </p:nvSpPr>
          <p:spPr bwMode="auto">
            <a:xfrm>
              <a:off x="480" y="1632"/>
              <a:ext cx="192" cy="192"/>
            </a:xfrm>
            <a:prstGeom prst="ellipse">
              <a:avLst/>
            </a:prstGeom>
            <a:solidFill>
              <a:schemeClr val="accent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2"/>
                  </a:solidFill>
                </a:rPr>
                <a:t>3</a:t>
              </a:r>
            </a:p>
          </p:txBody>
        </p:sp>
        <p:sp>
          <p:nvSpPr>
            <p:cNvPr id="15384" name="Line 8"/>
            <p:cNvSpPr>
              <a:spLocks noChangeShapeType="1"/>
            </p:cNvSpPr>
            <p:nvPr/>
          </p:nvSpPr>
          <p:spPr bwMode="auto">
            <a:xfrm flipV="1">
              <a:off x="672" y="1008"/>
              <a:ext cx="576" cy="0"/>
            </a:xfrm>
            <a:prstGeom prst="line">
              <a:avLst/>
            </a:prstGeom>
            <a:noFill/>
            <a:ln w="1905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85" name="Line 30"/>
            <p:cNvSpPr>
              <a:spLocks noChangeShapeType="1"/>
            </p:cNvSpPr>
            <p:nvPr/>
          </p:nvSpPr>
          <p:spPr bwMode="auto">
            <a:xfrm flipV="1">
              <a:off x="672" y="1728"/>
              <a:ext cx="576"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86" name="Line 31"/>
            <p:cNvSpPr>
              <a:spLocks noChangeShapeType="1"/>
            </p:cNvSpPr>
            <p:nvPr/>
          </p:nvSpPr>
          <p:spPr bwMode="auto">
            <a:xfrm flipV="1">
              <a:off x="624" y="1056"/>
              <a:ext cx="624" cy="62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87" name="Line 32"/>
            <p:cNvSpPr>
              <a:spLocks noChangeShapeType="1"/>
            </p:cNvSpPr>
            <p:nvPr/>
          </p:nvSpPr>
          <p:spPr bwMode="auto">
            <a:xfrm flipH="1" flipV="1">
              <a:off x="624" y="1056"/>
              <a:ext cx="672" cy="624"/>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388" name="Text Box 33"/>
            <p:cNvSpPr txBox="1">
              <a:spLocks noChangeArrowheads="1"/>
            </p:cNvSpPr>
            <p:nvPr/>
          </p:nvSpPr>
          <p:spPr bwMode="auto">
            <a:xfrm>
              <a:off x="864" y="16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1</a:t>
              </a:r>
            </a:p>
          </p:txBody>
        </p:sp>
        <p:sp>
          <p:nvSpPr>
            <p:cNvPr id="15389" name="Text Box 34"/>
            <p:cNvSpPr txBox="1">
              <a:spLocks noChangeArrowheads="1"/>
            </p:cNvSpPr>
            <p:nvPr/>
          </p:nvSpPr>
          <p:spPr bwMode="auto">
            <a:xfrm>
              <a:off x="384" y="120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3</a:t>
              </a:r>
            </a:p>
          </p:txBody>
        </p:sp>
        <p:sp>
          <p:nvSpPr>
            <p:cNvPr id="15390" name="Text Box 35"/>
            <p:cNvSpPr txBox="1">
              <a:spLocks noChangeArrowheads="1"/>
            </p:cNvSpPr>
            <p:nvPr/>
          </p:nvSpPr>
          <p:spPr bwMode="auto">
            <a:xfrm>
              <a:off x="864" y="76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2</a:t>
              </a:r>
            </a:p>
          </p:txBody>
        </p:sp>
        <p:sp>
          <p:nvSpPr>
            <p:cNvPr id="15391" name="Text Box 36"/>
            <p:cNvSpPr txBox="1">
              <a:spLocks noChangeArrowheads="1"/>
            </p:cNvSpPr>
            <p:nvPr/>
          </p:nvSpPr>
          <p:spPr bwMode="auto">
            <a:xfrm>
              <a:off x="624" y="115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6</a:t>
              </a:r>
            </a:p>
          </p:txBody>
        </p:sp>
        <p:sp>
          <p:nvSpPr>
            <p:cNvPr id="15392" name="Text Box 37"/>
            <p:cNvSpPr txBox="1">
              <a:spLocks noChangeArrowheads="1"/>
            </p:cNvSpPr>
            <p:nvPr/>
          </p:nvSpPr>
          <p:spPr bwMode="auto">
            <a:xfrm>
              <a:off x="1056" y="115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a:t>7</a:t>
              </a:r>
            </a:p>
          </p:txBody>
        </p:sp>
        <p:sp>
          <p:nvSpPr>
            <p:cNvPr id="15393" name="Oval 38"/>
            <p:cNvSpPr>
              <a:spLocks noChangeArrowheads="1"/>
            </p:cNvSpPr>
            <p:nvPr/>
          </p:nvSpPr>
          <p:spPr bwMode="auto">
            <a:xfrm>
              <a:off x="1248" y="1632"/>
              <a:ext cx="192" cy="192"/>
            </a:xfrm>
            <a:prstGeom prst="ellipse">
              <a:avLst/>
            </a:prstGeom>
            <a:solidFill>
              <a:schemeClr val="accent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2"/>
                  </a:solidFill>
                </a:rPr>
                <a:t>4</a:t>
              </a:r>
            </a:p>
          </p:txBody>
        </p:sp>
        <p:sp>
          <p:nvSpPr>
            <p:cNvPr id="15394" name="Oval 39"/>
            <p:cNvSpPr>
              <a:spLocks noChangeArrowheads="1"/>
            </p:cNvSpPr>
            <p:nvPr/>
          </p:nvSpPr>
          <p:spPr bwMode="auto">
            <a:xfrm>
              <a:off x="480" y="912"/>
              <a:ext cx="192" cy="192"/>
            </a:xfrm>
            <a:prstGeom prst="ellipse">
              <a:avLst/>
            </a:prstGeom>
            <a:solidFill>
              <a:schemeClr val="accent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2"/>
                  </a:solidFill>
                </a:rPr>
                <a:t>1</a:t>
              </a:r>
            </a:p>
          </p:txBody>
        </p:sp>
        <p:sp>
          <p:nvSpPr>
            <p:cNvPr id="15395" name="Oval 40"/>
            <p:cNvSpPr>
              <a:spLocks noChangeArrowheads="1"/>
            </p:cNvSpPr>
            <p:nvPr/>
          </p:nvSpPr>
          <p:spPr bwMode="auto">
            <a:xfrm>
              <a:off x="1248" y="912"/>
              <a:ext cx="192" cy="192"/>
            </a:xfrm>
            <a:prstGeom prst="ellipse">
              <a:avLst/>
            </a:prstGeom>
            <a:solidFill>
              <a:schemeClr val="accent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2"/>
                  </a:solidFill>
                </a:rPr>
                <a:t>2</a:t>
              </a:r>
            </a:p>
          </p:txBody>
        </p:sp>
      </p:grpSp>
      <p:sp>
        <p:nvSpPr>
          <p:cNvPr id="2" name="Footer Placeholder 1"/>
          <p:cNvSpPr>
            <a:spLocks noGrp="1"/>
          </p:cNvSpPr>
          <p:nvPr>
            <p:ph type="ftr" sz="quarter" idx="11"/>
          </p:nvPr>
        </p:nvSpPr>
        <p:spPr/>
        <p:txBody>
          <a:bodyPr/>
          <a:lstStyle/>
          <a:p>
            <a:r>
              <a:rPr lang="en-IN"/>
              <a:t>Department of Computer science and Engineering         CSB4201 - DESIGN AND ANALYSIS AND ALGORITHMS                   </a:t>
            </a:r>
          </a:p>
        </p:txBody>
      </p:sp>
      <p:sp>
        <p:nvSpPr>
          <p:cNvPr id="3" name="Slide Number Placeholder 2"/>
          <p:cNvSpPr>
            <a:spLocks noGrp="1"/>
          </p:cNvSpPr>
          <p:nvPr>
            <p:ph type="sldNum" sz="quarter" idx="12"/>
          </p:nvPr>
        </p:nvSpPr>
        <p:spPr/>
        <p:txBody>
          <a:bodyPr/>
          <a:lstStyle/>
          <a:p>
            <a:fld id="{8BA4E876-1E2A-41C4-BFA0-7D60E841BEBF}" type="slidenum">
              <a:rPr lang="en-IN" smtClean="0"/>
              <a:t>42</a:t>
            </a:fld>
            <a:endParaRPr lang="en-IN"/>
          </a:p>
        </p:txBody>
      </p:sp>
    </p:spTree>
    <p:extLst>
      <p:ext uri="{BB962C8B-B14F-4D97-AF65-F5344CB8AC3E}">
        <p14:creationId xmlns:p14="http://schemas.microsoft.com/office/powerpoint/2010/main" val="170487048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a:xfrm>
            <a:off x="711200" y="0"/>
            <a:ext cx="11480800" cy="685800"/>
          </a:xfrm>
        </p:spPr>
        <p:txBody>
          <a:bodyPr/>
          <a:lstStyle/>
          <a:p>
            <a:pPr>
              <a:defRPr/>
            </a:pPr>
            <a:r>
              <a:rPr lang="en-US" altLang="en-US" sz="3200" dirty="0"/>
              <a:t>Floyd’s Algorithm (</a:t>
            </a:r>
            <a:r>
              <a:rPr lang="en-US" altLang="en-US" sz="3200" dirty="0" err="1"/>
              <a:t>pseudocode</a:t>
            </a:r>
            <a:r>
              <a:rPr lang="en-US" altLang="en-US" sz="3200" dirty="0"/>
              <a:t> and analysis)</a:t>
            </a:r>
          </a:p>
        </p:txBody>
      </p:sp>
      <p:sp>
        <p:nvSpPr>
          <p:cNvPr id="16387" name="Text Box 4"/>
          <p:cNvSpPr txBox="1">
            <a:spLocks noChangeArrowheads="1"/>
          </p:cNvSpPr>
          <p:nvPr/>
        </p:nvSpPr>
        <p:spPr bwMode="auto">
          <a:xfrm>
            <a:off x="609600" y="5105405"/>
            <a:ext cx="78232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423941" name="Text Box 5"/>
          <p:cNvSpPr txBox="1">
            <a:spLocks noChangeArrowheads="1"/>
          </p:cNvSpPr>
          <p:nvPr/>
        </p:nvSpPr>
        <p:spPr bwMode="auto">
          <a:xfrm>
            <a:off x="812800" y="4860930"/>
            <a:ext cx="11582400"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en-US" altLang="en-US" sz="2000" b="1" dirty="0">
                <a:solidFill>
                  <a:srgbClr val="FFFF99"/>
                </a:solidFill>
                <a:effectLst>
                  <a:outerShdw blurRad="38100" dist="38100" dir="2700000" algn="tl">
                    <a:srgbClr val="000000"/>
                  </a:outerShdw>
                </a:effectLst>
              </a:rPr>
              <a:t>Time efficiency: </a:t>
            </a:r>
            <a:r>
              <a:rPr lang="el-GR" altLang="en-US" sz="2000" b="1" dirty="0">
                <a:solidFill>
                  <a:srgbClr val="FFFF99"/>
                </a:solidFill>
                <a:effectLst>
                  <a:outerShdw blurRad="38100" dist="38100" dir="2700000" algn="tl">
                    <a:srgbClr val="000000"/>
                  </a:outerShdw>
                </a:effectLst>
                <a:latin typeface="Lucida Grande" pitchFamily="84" charset="0"/>
              </a:rPr>
              <a:t>Θ</a:t>
            </a:r>
            <a:r>
              <a:rPr lang="en-US" altLang="en-US" sz="2000" b="1" dirty="0">
                <a:solidFill>
                  <a:srgbClr val="FFFF99"/>
                </a:solidFill>
                <a:effectLst>
                  <a:outerShdw blurRad="38100" dist="38100" dir="2700000" algn="tl">
                    <a:srgbClr val="000000"/>
                  </a:outerShdw>
                </a:effectLst>
              </a:rPr>
              <a:t>(</a:t>
            </a:r>
            <a:r>
              <a:rPr lang="en-US" altLang="en-US" sz="2000" b="1" i="1" dirty="0">
                <a:solidFill>
                  <a:srgbClr val="FFFF99"/>
                </a:solidFill>
                <a:effectLst>
                  <a:outerShdw blurRad="38100" dist="38100" dir="2700000" algn="tl">
                    <a:srgbClr val="000000"/>
                  </a:outerShdw>
                </a:effectLst>
              </a:rPr>
              <a:t>n</a:t>
            </a:r>
            <a:r>
              <a:rPr lang="en-US" altLang="en-US" sz="2000" b="1" baseline="30000" dirty="0">
                <a:solidFill>
                  <a:srgbClr val="FFFF99"/>
                </a:solidFill>
                <a:effectLst>
                  <a:outerShdw blurRad="38100" dist="38100" dir="2700000" algn="tl">
                    <a:srgbClr val="000000"/>
                  </a:outerShdw>
                </a:effectLst>
              </a:rPr>
              <a:t>3</a:t>
            </a:r>
            <a:r>
              <a:rPr lang="en-US" altLang="en-US" sz="2000" b="1" dirty="0">
                <a:solidFill>
                  <a:srgbClr val="FFFF99"/>
                </a:solidFill>
                <a:effectLst>
                  <a:outerShdw blurRad="38100" dist="38100" dir="2700000" algn="tl">
                    <a:srgbClr val="000000"/>
                  </a:outerShdw>
                </a:effectLst>
              </a:rPr>
              <a:t>)</a:t>
            </a:r>
          </a:p>
          <a:p>
            <a:pPr algn="l">
              <a:spcBef>
                <a:spcPct val="50000"/>
              </a:spcBef>
              <a:defRPr/>
            </a:pPr>
            <a:r>
              <a:rPr lang="en-US" altLang="en-US" sz="2000" b="1" dirty="0">
                <a:solidFill>
                  <a:srgbClr val="FFFF99"/>
                </a:solidFill>
                <a:effectLst>
                  <a:outerShdw blurRad="38100" dist="38100" dir="2700000" algn="tl">
                    <a:srgbClr val="000000"/>
                  </a:outerShdw>
                </a:effectLst>
              </a:rPr>
              <a:t>Space efficiency: Matrices can be written over their predecessors</a:t>
            </a:r>
          </a:p>
          <a:p>
            <a:pPr algn="l">
              <a:spcBef>
                <a:spcPct val="50000"/>
              </a:spcBef>
              <a:defRPr/>
            </a:pPr>
            <a:r>
              <a:rPr lang="en-US" altLang="en-US" sz="2000" b="1" dirty="0">
                <a:solidFill>
                  <a:srgbClr val="FFFF99"/>
                </a:solidFill>
                <a:effectLst>
                  <a:outerShdw blurRad="38100" dist="38100" dir="2700000" algn="tl">
                    <a:srgbClr val="000000"/>
                  </a:outerShdw>
                </a:effectLst>
              </a:rPr>
              <a:t>Note: Works on graphs with negative edges but without negative cycles.          Shortest paths themselves can be found, too. </a:t>
            </a:r>
            <a:r>
              <a:rPr lang="en-US" altLang="en-US" sz="2000" b="1" dirty="0">
                <a:solidFill>
                  <a:srgbClr val="FF9933"/>
                </a:solidFill>
                <a:effectLst>
                  <a:outerShdw blurRad="38100" dist="38100" dir="2700000" algn="tl">
                    <a:srgbClr val="000000"/>
                  </a:outerShdw>
                </a:effectLst>
              </a:rPr>
              <a:t>How?</a:t>
            </a:r>
          </a:p>
          <a:p>
            <a:pPr algn="l">
              <a:spcBef>
                <a:spcPct val="50000"/>
              </a:spcBef>
              <a:defRPr/>
            </a:pPr>
            <a:endParaRPr lang="el-GR" altLang="en-US" sz="2000" b="1" dirty="0">
              <a:solidFill>
                <a:srgbClr val="FFFF99"/>
              </a:solidFill>
              <a:effectLst>
                <a:outerShdw blurRad="38100" dist="38100" dir="2700000" algn="tl">
                  <a:srgbClr val="000000"/>
                </a:outerShdw>
              </a:effectLst>
            </a:endParaRPr>
          </a:p>
        </p:txBody>
      </p:sp>
      <p:pic>
        <p:nvPicPr>
          <p:cNvPr id="16389" name="Picture 7" descr="8_2b"/>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09600" y="1143005"/>
            <a:ext cx="11379200" cy="3425825"/>
          </a:xfrm>
          <a:solidFill>
            <a:schemeClr val="tx1"/>
          </a:solidFill>
          <a:extLst>
            <a:ext uri="{91240B29-F687-4F45-9708-019B960494DF}">
              <a14:hiddenLine xmlns:a14="http://schemas.microsoft.com/office/drawing/2010/main" w="9525">
                <a:solidFill>
                  <a:srgbClr val="000000"/>
                </a:solidFill>
                <a:miter lim="800000"/>
                <a:headEnd/>
                <a:tailEnd/>
              </a14:hiddenLine>
            </a:ext>
          </a:extLst>
        </p:spPr>
      </p:pic>
      <p:sp>
        <p:nvSpPr>
          <p:cNvPr id="423944" name="Text Box 8"/>
          <p:cNvSpPr txBox="1">
            <a:spLocks noChangeArrowheads="1"/>
          </p:cNvSpPr>
          <p:nvPr/>
        </p:nvSpPr>
        <p:spPr bwMode="auto">
          <a:xfrm>
            <a:off x="3141138" y="4191004"/>
            <a:ext cx="523252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r>
              <a:rPr lang="en-US" altLang="en-US">
                <a:solidFill>
                  <a:srgbClr val="FF6600"/>
                </a:solidFill>
              </a:rPr>
              <a:t>If </a:t>
            </a:r>
            <a:r>
              <a:rPr lang="en-US" altLang="en-US" i="1">
                <a:solidFill>
                  <a:srgbClr val="FF6600"/>
                </a:solidFill>
              </a:rPr>
              <a:t>D</a:t>
            </a:r>
            <a:r>
              <a:rPr lang="en-US" altLang="en-US">
                <a:solidFill>
                  <a:srgbClr val="FF6600"/>
                </a:solidFill>
              </a:rPr>
              <a:t>[</a:t>
            </a:r>
            <a:r>
              <a:rPr lang="en-US" altLang="en-US" i="1">
                <a:solidFill>
                  <a:srgbClr val="FF6600"/>
                </a:solidFill>
              </a:rPr>
              <a:t>i,k</a:t>
            </a:r>
            <a:r>
              <a:rPr lang="en-US" altLang="en-US">
                <a:solidFill>
                  <a:srgbClr val="FF6600"/>
                </a:solidFill>
              </a:rPr>
              <a:t>] </a:t>
            </a:r>
            <a:r>
              <a:rPr lang="en-US" altLang="en-US" i="1">
                <a:solidFill>
                  <a:srgbClr val="FF6600"/>
                </a:solidFill>
              </a:rPr>
              <a:t>+ D</a:t>
            </a:r>
            <a:r>
              <a:rPr lang="en-US" altLang="en-US">
                <a:solidFill>
                  <a:srgbClr val="FF6600"/>
                </a:solidFill>
              </a:rPr>
              <a:t>[</a:t>
            </a:r>
            <a:r>
              <a:rPr lang="en-US" altLang="en-US" i="1">
                <a:solidFill>
                  <a:srgbClr val="FF6600"/>
                </a:solidFill>
              </a:rPr>
              <a:t>k,j</a:t>
            </a:r>
            <a:r>
              <a:rPr lang="en-US" altLang="en-US">
                <a:solidFill>
                  <a:srgbClr val="FF6600"/>
                </a:solidFill>
              </a:rPr>
              <a:t>] </a:t>
            </a:r>
            <a:r>
              <a:rPr lang="en-US" altLang="en-US" i="1">
                <a:solidFill>
                  <a:srgbClr val="FF6600"/>
                </a:solidFill>
              </a:rPr>
              <a:t>&lt; D</a:t>
            </a:r>
            <a:r>
              <a:rPr lang="en-US" altLang="en-US">
                <a:solidFill>
                  <a:srgbClr val="FF6600"/>
                </a:solidFill>
              </a:rPr>
              <a:t>[</a:t>
            </a:r>
            <a:r>
              <a:rPr lang="en-US" altLang="en-US" i="1">
                <a:solidFill>
                  <a:srgbClr val="FF6600"/>
                </a:solidFill>
              </a:rPr>
              <a:t>i,j</a:t>
            </a:r>
            <a:r>
              <a:rPr lang="en-US" altLang="en-US">
                <a:solidFill>
                  <a:srgbClr val="FF6600"/>
                </a:solidFill>
              </a:rPr>
              <a:t>]</a:t>
            </a:r>
            <a:r>
              <a:rPr lang="en-US" altLang="en-US" i="1">
                <a:solidFill>
                  <a:srgbClr val="FF6600"/>
                </a:solidFill>
              </a:rPr>
              <a:t> </a:t>
            </a:r>
            <a:r>
              <a:rPr lang="en-US" altLang="en-US">
                <a:solidFill>
                  <a:srgbClr val="FF6600"/>
                </a:solidFill>
              </a:rPr>
              <a:t>then </a:t>
            </a:r>
            <a:r>
              <a:rPr lang="en-US" altLang="en-US" i="1">
                <a:solidFill>
                  <a:srgbClr val="FF6600"/>
                </a:solidFill>
              </a:rPr>
              <a:t>P</a:t>
            </a:r>
            <a:r>
              <a:rPr lang="en-US" altLang="en-US">
                <a:solidFill>
                  <a:srgbClr val="FF6600"/>
                </a:solidFill>
              </a:rPr>
              <a:t>[</a:t>
            </a:r>
            <a:r>
              <a:rPr lang="en-US" altLang="en-US" i="1">
                <a:solidFill>
                  <a:srgbClr val="FF6600"/>
                </a:solidFill>
              </a:rPr>
              <a:t>i,j</a:t>
            </a:r>
            <a:r>
              <a:rPr lang="en-US" altLang="en-US">
                <a:solidFill>
                  <a:srgbClr val="FF6600"/>
                </a:solidFill>
              </a:rPr>
              <a:t>]</a:t>
            </a:r>
            <a:r>
              <a:rPr lang="en-US" altLang="en-US" i="1">
                <a:solidFill>
                  <a:srgbClr val="FF6600"/>
                </a:solidFill>
              </a:rPr>
              <a:t> </a:t>
            </a:r>
            <a:r>
              <a:rPr lang="en-US" altLang="en-US" i="1">
                <a:solidFill>
                  <a:srgbClr val="FF6600"/>
                </a:solidFill>
                <a:sym typeface="Wingdings" pitchFamily="2" charset="2"/>
              </a:rPr>
              <a:t> </a:t>
            </a:r>
            <a:r>
              <a:rPr lang="en-US" altLang="en-US" i="1">
                <a:solidFill>
                  <a:srgbClr val="FF6600"/>
                </a:solidFill>
              </a:rPr>
              <a:t>k</a:t>
            </a:r>
          </a:p>
        </p:txBody>
      </p:sp>
      <p:sp>
        <p:nvSpPr>
          <p:cNvPr id="16391" name="Text Box 9"/>
          <p:cNvSpPr txBox="1">
            <a:spLocks noChangeArrowheads="1"/>
          </p:cNvSpPr>
          <p:nvPr/>
        </p:nvSpPr>
        <p:spPr bwMode="auto">
          <a:xfrm>
            <a:off x="6989237" y="4537075"/>
            <a:ext cx="235796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endParaRPr lang="en-US" altLang="en-US"/>
          </a:p>
        </p:txBody>
      </p:sp>
      <p:sp>
        <p:nvSpPr>
          <p:cNvPr id="423946" name="Text Box 10"/>
          <p:cNvSpPr txBox="1">
            <a:spLocks noChangeArrowheads="1"/>
          </p:cNvSpPr>
          <p:nvPr/>
        </p:nvSpPr>
        <p:spPr bwMode="auto">
          <a:xfrm>
            <a:off x="7213600" y="4768850"/>
            <a:ext cx="4978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1800"/>
              <a:t>Since the superscripts</a:t>
            </a:r>
            <a:r>
              <a:rPr lang="en-US" altLang="en-US" sz="1800" i="1"/>
              <a:t> k</a:t>
            </a:r>
            <a:r>
              <a:rPr lang="en-US" altLang="en-US" sz="1800"/>
              <a:t> or </a:t>
            </a:r>
            <a:r>
              <a:rPr lang="en-US" altLang="en-US" sz="1800" i="1"/>
              <a:t>k-1</a:t>
            </a:r>
            <a:r>
              <a:rPr lang="en-US" altLang="en-US" sz="1800"/>
              <a:t> make no difference to </a:t>
            </a:r>
            <a:r>
              <a:rPr lang="en-US" altLang="en-US" sz="1800" i="1"/>
              <a:t>D</a:t>
            </a:r>
            <a:r>
              <a:rPr lang="en-US" altLang="en-US" sz="1800"/>
              <a:t>[</a:t>
            </a:r>
            <a:r>
              <a:rPr lang="en-US" altLang="en-US" sz="1800" i="1"/>
              <a:t>i,k</a:t>
            </a:r>
            <a:r>
              <a:rPr lang="en-US" altLang="en-US" sz="1800"/>
              <a:t>] and D[</a:t>
            </a:r>
            <a:r>
              <a:rPr lang="en-US" altLang="en-US" sz="1800" i="1"/>
              <a:t>k,j</a:t>
            </a:r>
            <a:r>
              <a:rPr lang="en-US" altLang="en-US" sz="1800"/>
              <a:t>].</a:t>
            </a:r>
          </a:p>
        </p:txBody>
      </p:sp>
      <p:sp>
        <p:nvSpPr>
          <p:cNvPr id="2" name="Footer Placeholder 1"/>
          <p:cNvSpPr>
            <a:spLocks noGrp="1"/>
          </p:cNvSpPr>
          <p:nvPr>
            <p:ph type="ftr" sz="quarter" idx="11"/>
          </p:nvPr>
        </p:nvSpPr>
        <p:spPr/>
        <p:txBody>
          <a:bodyPr/>
          <a:lstStyle/>
          <a:p>
            <a:r>
              <a:rPr lang="en-IN"/>
              <a:t>Department of Computer science and Engineering         CSB4201 - DESIGN AND ANALYSIS AND ALGORITHMS                   </a:t>
            </a:r>
          </a:p>
        </p:txBody>
      </p:sp>
      <p:sp>
        <p:nvSpPr>
          <p:cNvPr id="3" name="Slide Number Placeholder 2"/>
          <p:cNvSpPr>
            <a:spLocks noGrp="1"/>
          </p:cNvSpPr>
          <p:nvPr>
            <p:ph type="sldNum" sz="quarter" idx="12"/>
          </p:nvPr>
        </p:nvSpPr>
        <p:spPr/>
        <p:txBody>
          <a:bodyPr/>
          <a:lstStyle/>
          <a:p>
            <a:fld id="{8BA4E876-1E2A-41C4-BFA0-7D60E841BEBF}" type="slidenum">
              <a:rPr lang="en-IN" smtClean="0"/>
              <a:t>43</a:t>
            </a:fld>
            <a:endParaRPr lang="en-IN"/>
          </a:p>
        </p:txBody>
      </p:sp>
    </p:spTree>
    <p:extLst>
      <p:ext uri="{BB962C8B-B14F-4D97-AF65-F5344CB8AC3E}">
        <p14:creationId xmlns:p14="http://schemas.microsoft.com/office/powerpoint/2010/main" val="90136789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3946"/>
                                        </p:tgtEl>
                                        <p:attrNameLst>
                                          <p:attrName>style.visibility</p:attrName>
                                        </p:attrNameLst>
                                      </p:cBhvr>
                                      <p:to>
                                        <p:strVal val="visible"/>
                                      </p:to>
                                    </p:set>
                                    <p:anim calcmode="lin" valueType="num">
                                      <p:cBhvr additive="base">
                                        <p:cTn id="7" dur="500" fill="hold"/>
                                        <p:tgtEl>
                                          <p:spTgt spid="423946"/>
                                        </p:tgtEl>
                                        <p:attrNameLst>
                                          <p:attrName>ppt_x</p:attrName>
                                        </p:attrNameLst>
                                      </p:cBhvr>
                                      <p:tavLst>
                                        <p:tav tm="0">
                                          <p:val>
                                            <p:strVal val="#ppt_x"/>
                                          </p:val>
                                        </p:tav>
                                        <p:tav tm="100000">
                                          <p:val>
                                            <p:strVal val="#ppt_x"/>
                                          </p:val>
                                        </p:tav>
                                      </p:tavLst>
                                    </p:anim>
                                    <p:anim calcmode="lin" valueType="num">
                                      <p:cBhvr additive="base">
                                        <p:cTn id="8" dur="500" fill="hold"/>
                                        <p:tgtEl>
                                          <p:spTgt spid="42394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23944"/>
                                        </p:tgtEl>
                                        <p:attrNameLst>
                                          <p:attrName>style.visibility</p:attrName>
                                        </p:attrNameLst>
                                      </p:cBhvr>
                                      <p:to>
                                        <p:strVal val="visible"/>
                                      </p:to>
                                    </p:set>
                                    <p:anim calcmode="lin" valueType="num">
                                      <p:cBhvr additive="base">
                                        <p:cTn id="13" dur="500" fill="hold"/>
                                        <p:tgtEl>
                                          <p:spTgt spid="423944"/>
                                        </p:tgtEl>
                                        <p:attrNameLst>
                                          <p:attrName>ppt_x</p:attrName>
                                        </p:attrNameLst>
                                      </p:cBhvr>
                                      <p:tavLst>
                                        <p:tav tm="0">
                                          <p:val>
                                            <p:strVal val="#ppt_x"/>
                                          </p:val>
                                        </p:tav>
                                        <p:tav tm="100000">
                                          <p:val>
                                            <p:strVal val="#ppt_x"/>
                                          </p:val>
                                        </p:tav>
                                      </p:tavLst>
                                    </p:anim>
                                    <p:anim calcmode="lin" valueType="num">
                                      <p:cBhvr additive="base">
                                        <p:cTn id="14" dur="500" fill="hold"/>
                                        <p:tgtEl>
                                          <p:spTgt spid="4239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44" grpId="0"/>
      <p:bldP spid="42394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BFCB33-A58C-4581-AE43-9F14617571EE}"/>
              </a:ext>
            </a:extLst>
          </p:cNvPr>
          <p:cNvSpPr>
            <a:spLocks noGrp="1"/>
          </p:cNvSpPr>
          <p:nvPr>
            <p:ph type="ctrTitle"/>
          </p:nvPr>
        </p:nvSpPr>
        <p:spPr/>
        <p:txBody>
          <a:bodyPr vert="horz" lIns="91440" tIns="45720" rIns="91440" bIns="45720" rtlCol="0" anchor="ctr">
            <a:normAutofit/>
          </a:bodyPr>
          <a:lstStyle/>
          <a:p>
            <a:r>
              <a:rPr lang="en-US" sz="2500" b="1" kern="1200" dirty="0">
                <a:solidFill>
                  <a:schemeClr val="tx1"/>
                </a:solidFill>
                <a:latin typeface="+mj-lt"/>
                <a:ea typeface="+mj-ea"/>
                <a:cs typeface="+mj-cs"/>
              </a:rPr>
              <a:t>Lecture </a:t>
            </a:r>
            <a:r>
              <a:rPr lang="en-US" sz="2500" b="1" dirty="0"/>
              <a:t>40</a:t>
            </a:r>
            <a:br>
              <a:rPr lang="en-US" sz="2500" b="1" kern="1200" dirty="0">
                <a:solidFill>
                  <a:schemeClr val="tx1"/>
                </a:solidFill>
                <a:latin typeface="+mj-lt"/>
                <a:ea typeface="+mj-ea"/>
                <a:cs typeface="+mj-cs"/>
              </a:rPr>
            </a:br>
            <a:r>
              <a:rPr lang="en-US" sz="4000" b="1" kern="1200" dirty="0">
                <a:solidFill>
                  <a:schemeClr val="tx1"/>
                </a:solidFill>
                <a:latin typeface="+mj-lt"/>
                <a:ea typeface="+mj-ea"/>
                <a:cs typeface="+mj-cs"/>
              </a:rPr>
              <a:t> </a:t>
            </a:r>
            <a:br>
              <a:rPr lang="en-US" sz="4000" b="1" kern="1200" dirty="0">
                <a:solidFill>
                  <a:schemeClr val="tx1"/>
                </a:solidFill>
                <a:latin typeface="+mj-lt"/>
                <a:ea typeface="+mj-ea"/>
                <a:cs typeface="+mj-cs"/>
              </a:rPr>
            </a:br>
            <a:r>
              <a:rPr lang="en-US" sz="4000" b="1" dirty="0"/>
              <a:t>Topic : </a:t>
            </a:r>
            <a:r>
              <a:rPr lang="en-US" sz="4000" b="1" kern="1200" dirty="0" err="1">
                <a:solidFill>
                  <a:schemeClr val="tx1"/>
                </a:solidFill>
                <a:latin typeface="+mj-lt"/>
                <a:ea typeface="+mj-ea"/>
                <a:cs typeface="+mj-cs"/>
              </a:rPr>
              <a:t>Warshalls</a:t>
            </a:r>
            <a:r>
              <a:rPr lang="en-US" sz="4000" b="1" kern="1200" dirty="0">
                <a:solidFill>
                  <a:schemeClr val="tx1"/>
                </a:solidFill>
                <a:latin typeface="+mj-lt"/>
                <a:ea typeface="+mj-ea"/>
                <a:cs typeface="+mj-cs"/>
              </a:rPr>
              <a:t> Algorithm</a:t>
            </a:r>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1" y="5103261"/>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11"/>
            <a:ext cx="485578" cy="485579"/>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362158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a:xfrm>
            <a:off x="609600" y="0"/>
            <a:ext cx="11379200" cy="838200"/>
          </a:xfrm>
        </p:spPr>
        <p:txBody>
          <a:bodyPr/>
          <a:lstStyle/>
          <a:p>
            <a:pPr>
              <a:defRPr/>
            </a:pPr>
            <a:r>
              <a:rPr lang="en-US" altLang="en-US"/>
              <a:t>Warshall’s  Algorithm: Transitive Closure</a:t>
            </a:r>
          </a:p>
        </p:txBody>
      </p:sp>
      <p:sp>
        <p:nvSpPr>
          <p:cNvPr id="401411" name="Text Box 3"/>
          <p:cNvSpPr txBox="1">
            <a:spLocks noChangeArrowheads="1"/>
          </p:cNvSpPr>
          <p:nvPr/>
        </p:nvSpPr>
        <p:spPr bwMode="auto">
          <a:xfrm>
            <a:off x="609600" y="1143004"/>
            <a:ext cx="11176000"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70000"/>
              </a:lnSpc>
              <a:buFontTx/>
              <a:buChar char="•"/>
              <a:defRPr/>
            </a:pPr>
            <a:r>
              <a:rPr lang="en-US" altLang="en-US" sz="2000" b="1">
                <a:effectLst>
                  <a:outerShdw blurRad="38100" dist="38100" dir="2700000" algn="tl">
                    <a:srgbClr val="000000"/>
                  </a:outerShdw>
                </a:effectLst>
              </a:rPr>
              <a:t> </a:t>
            </a:r>
            <a:r>
              <a:rPr lang="en-US" altLang="en-US" b="1">
                <a:solidFill>
                  <a:schemeClr val="hlink"/>
                </a:solidFill>
                <a:effectLst>
                  <a:outerShdw blurRad="38100" dist="38100" dir="2700000" algn="tl">
                    <a:srgbClr val="000000"/>
                  </a:outerShdw>
                </a:effectLst>
              </a:rPr>
              <a:t>Computes the transitive closure of a relation</a:t>
            </a:r>
          </a:p>
          <a:p>
            <a:pPr algn="l">
              <a:lnSpc>
                <a:spcPct val="70000"/>
              </a:lnSpc>
              <a:buFontTx/>
              <a:buChar char="•"/>
              <a:defRPr/>
            </a:pPr>
            <a:endParaRPr lang="en-US" altLang="en-US" b="1">
              <a:solidFill>
                <a:schemeClr val="hlink"/>
              </a:solidFill>
              <a:effectLst>
                <a:outerShdw blurRad="38100" dist="38100" dir="2700000" algn="tl">
                  <a:srgbClr val="000000"/>
                </a:outerShdw>
              </a:effectLst>
            </a:endParaRPr>
          </a:p>
          <a:p>
            <a:pPr algn="l">
              <a:lnSpc>
                <a:spcPct val="70000"/>
              </a:lnSpc>
              <a:buFontTx/>
              <a:buChar char="•"/>
              <a:defRPr/>
            </a:pPr>
            <a:r>
              <a:rPr lang="en-US" altLang="en-US" b="1">
                <a:solidFill>
                  <a:schemeClr val="hlink"/>
                </a:solidFill>
                <a:effectLst>
                  <a:outerShdw blurRad="38100" dist="38100" dir="2700000" algn="tl">
                    <a:srgbClr val="000000"/>
                  </a:outerShdw>
                </a:effectLst>
              </a:rPr>
              <a:t> Alternatively: existence of all nontrivial paths in a digraph</a:t>
            </a:r>
          </a:p>
          <a:p>
            <a:pPr algn="l">
              <a:lnSpc>
                <a:spcPct val="70000"/>
              </a:lnSpc>
              <a:buFontTx/>
              <a:buChar char="•"/>
              <a:defRPr/>
            </a:pPr>
            <a:endParaRPr lang="en-US" altLang="en-US" b="1">
              <a:solidFill>
                <a:schemeClr val="hlink"/>
              </a:solidFill>
              <a:effectLst>
                <a:outerShdw blurRad="38100" dist="38100" dir="2700000" algn="tl">
                  <a:srgbClr val="000000"/>
                </a:outerShdw>
              </a:effectLst>
            </a:endParaRPr>
          </a:p>
          <a:p>
            <a:pPr algn="l">
              <a:lnSpc>
                <a:spcPct val="70000"/>
              </a:lnSpc>
              <a:buFontTx/>
              <a:buChar char="•"/>
              <a:defRPr/>
            </a:pPr>
            <a:r>
              <a:rPr lang="en-US" altLang="en-US" b="1">
                <a:solidFill>
                  <a:schemeClr val="hlink"/>
                </a:solidFill>
                <a:effectLst>
                  <a:outerShdw blurRad="38100" dist="38100" dir="2700000" algn="tl">
                    <a:srgbClr val="000000"/>
                  </a:outerShdw>
                </a:effectLst>
              </a:rPr>
              <a:t> Example of transitive closure:</a:t>
            </a:r>
          </a:p>
          <a:p>
            <a:pPr algn="l">
              <a:lnSpc>
                <a:spcPct val="70000"/>
              </a:lnSpc>
              <a:defRPr/>
            </a:pPr>
            <a:endParaRPr lang="en-US" altLang="en-US" b="1" i="1">
              <a:solidFill>
                <a:schemeClr val="hlink"/>
              </a:solidFill>
              <a:effectLst>
                <a:outerShdw blurRad="38100" dist="38100" dir="2700000" algn="tl">
                  <a:srgbClr val="000000"/>
                </a:outerShdw>
              </a:effectLst>
            </a:endParaRPr>
          </a:p>
        </p:txBody>
      </p:sp>
      <p:grpSp>
        <p:nvGrpSpPr>
          <p:cNvPr id="7172" name="Group 4"/>
          <p:cNvGrpSpPr>
            <a:grpSpLocks/>
          </p:cNvGrpSpPr>
          <p:nvPr/>
        </p:nvGrpSpPr>
        <p:grpSpPr bwMode="auto">
          <a:xfrm>
            <a:off x="711200" y="2895600"/>
            <a:ext cx="2946400" cy="2057400"/>
            <a:chOff x="576" y="1824"/>
            <a:chExt cx="1392" cy="1296"/>
          </a:xfrm>
        </p:grpSpPr>
        <p:sp>
          <p:nvSpPr>
            <p:cNvPr id="7189" name="Oval 5"/>
            <p:cNvSpPr>
              <a:spLocks noChangeArrowheads="1"/>
            </p:cNvSpPr>
            <p:nvPr/>
          </p:nvSpPr>
          <p:spPr bwMode="auto">
            <a:xfrm>
              <a:off x="1392" y="1824"/>
              <a:ext cx="192" cy="192"/>
            </a:xfrm>
            <a:prstGeom prst="ellipse">
              <a:avLst/>
            </a:prstGeom>
            <a:solidFill>
              <a:schemeClr val="accent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3</a:t>
              </a:r>
            </a:p>
          </p:txBody>
        </p:sp>
        <p:sp>
          <p:nvSpPr>
            <p:cNvPr id="7190" name="Oval 6"/>
            <p:cNvSpPr>
              <a:spLocks noChangeArrowheads="1"/>
            </p:cNvSpPr>
            <p:nvPr/>
          </p:nvSpPr>
          <p:spPr bwMode="auto">
            <a:xfrm>
              <a:off x="1776" y="2832"/>
              <a:ext cx="192" cy="192"/>
            </a:xfrm>
            <a:prstGeom prst="ellipse">
              <a:avLst/>
            </a:prstGeom>
            <a:solidFill>
              <a:schemeClr val="accent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4</a:t>
              </a:r>
            </a:p>
          </p:txBody>
        </p:sp>
        <p:sp>
          <p:nvSpPr>
            <p:cNvPr id="7191" name="Oval 7"/>
            <p:cNvSpPr>
              <a:spLocks noChangeArrowheads="1"/>
            </p:cNvSpPr>
            <p:nvPr/>
          </p:nvSpPr>
          <p:spPr bwMode="auto">
            <a:xfrm>
              <a:off x="720" y="2928"/>
              <a:ext cx="192" cy="192"/>
            </a:xfrm>
            <a:prstGeom prst="ellipse">
              <a:avLst/>
            </a:prstGeom>
            <a:solidFill>
              <a:schemeClr val="accent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2</a:t>
              </a:r>
            </a:p>
          </p:txBody>
        </p:sp>
        <p:sp>
          <p:nvSpPr>
            <p:cNvPr id="7192" name="Oval 8"/>
            <p:cNvSpPr>
              <a:spLocks noChangeArrowheads="1"/>
            </p:cNvSpPr>
            <p:nvPr/>
          </p:nvSpPr>
          <p:spPr bwMode="auto">
            <a:xfrm>
              <a:off x="576" y="2064"/>
              <a:ext cx="192" cy="192"/>
            </a:xfrm>
            <a:prstGeom prst="ellipse">
              <a:avLst/>
            </a:prstGeom>
            <a:solidFill>
              <a:schemeClr val="accent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1</a:t>
              </a:r>
            </a:p>
          </p:txBody>
        </p:sp>
        <p:sp>
          <p:nvSpPr>
            <p:cNvPr id="7193" name="Line 9"/>
            <p:cNvSpPr>
              <a:spLocks noChangeShapeType="1"/>
            </p:cNvSpPr>
            <p:nvPr/>
          </p:nvSpPr>
          <p:spPr bwMode="auto">
            <a:xfrm flipV="1">
              <a:off x="768" y="1968"/>
              <a:ext cx="624" cy="144"/>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cxnSp>
          <p:nvCxnSpPr>
            <p:cNvPr id="7194" name="AutoShape 10"/>
            <p:cNvCxnSpPr>
              <a:cxnSpLocks noChangeShapeType="1"/>
            </p:cNvCxnSpPr>
            <p:nvPr/>
          </p:nvCxnSpPr>
          <p:spPr bwMode="auto">
            <a:xfrm flipV="1">
              <a:off x="912" y="2976"/>
              <a:ext cx="892" cy="28"/>
            </a:xfrm>
            <a:prstGeom prst="curvedConnector4">
              <a:avLst>
                <a:gd name="adj1" fmla="val -338"/>
                <a:gd name="adj2" fmla="val -514287"/>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95" name="AutoShape 11"/>
            <p:cNvCxnSpPr>
              <a:cxnSpLocks noChangeShapeType="1"/>
              <a:stCxn id="7190" idx="1"/>
              <a:endCxn id="7191" idx="7"/>
            </p:cNvCxnSpPr>
            <p:nvPr/>
          </p:nvCxnSpPr>
          <p:spPr bwMode="auto">
            <a:xfrm rot="-5400000" flipH="1" flipV="1">
              <a:off x="1296" y="2448"/>
              <a:ext cx="96" cy="920"/>
            </a:xfrm>
            <a:prstGeom prst="curvedConnector3">
              <a:avLst>
                <a:gd name="adj1" fmla="val -179167"/>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96" name="Line 12"/>
            <p:cNvSpPr>
              <a:spLocks noChangeShapeType="1"/>
            </p:cNvSpPr>
            <p:nvPr/>
          </p:nvSpPr>
          <p:spPr bwMode="auto">
            <a:xfrm flipH="1" flipV="1">
              <a:off x="672" y="2256"/>
              <a:ext cx="96" cy="672"/>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7173" name="Text Box 13"/>
          <p:cNvSpPr txBox="1">
            <a:spLocks noChangeArrowheads="1"/>
          </p:cNvSpPr>
          <p:nvPr/>
        </p:nvSpPr>
        <p:spPr bwMode="auto">
          <a:xfrm>
            <a:off x="3962403" y="4648205"/>
            <a:ext cx="99257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1800"/>
              <a:t>0  0  1  0</a:t>
            </a:r>
          </a:p>
          <a:p>
            <a:pPr algn="l"/>
            <a:r>
              <a:rPr lang="en-US" altLang="en-US" sz="1800"/>
              <a:t>1  0  0  1</a:t>
            </a:r>
          </a:p>
          <a:p>
            <a:pPr algn="l"/>
            <a:r>
              <a:rPr lang="en-US" altLang="en-US" sz="1800"/>
              <a:t>0  0  0  0</a:t>
            </a:r>
          </a:p>
          <a:p>
            <a:pPr algn="l"/>
            <a:r>
              <a:rPr lang="en-US" altLang="en-US" sz="1800"/>
              <a:t>0  1  0  0</a:t>
            </a:r>
          </a:p>
        </p:txBody>
      </p:sp>
      <p:sp>
        <p:nvSpPr>
          <p:cNvPr id="401422" name="Text Box 14"/>
          <p:cNvSpPr txBox="1">
            <a:spLocks noChangeArrowheads="1"/>
          </p:cNvSpPr>
          <p:nvPr/>
        </p:nvSpPr>
        <p:spPr bwMode="auto">
          <a:xfrm>
            <a:off x="10058402" y="4572005"/>
            <a:ext cx="97013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lang="en-US" altLang="en-US" sz="1800"/>
              <a:t>0  0  1  0</a:t>
            </a:r>
          </a:p>
          <a:p>
            <a:pPr algn="l">
              <a:defRPr/>
            </a:pPr>
            <a:r>
              <a:rPr lang="en-US" altLang="en-US" sz="1800"/>
              <a:t>1  </a:t>
            </a:r>
            <a:r>
              <a:rPr lang="en-US" altLang="en-US" sz="1800" b="1">
                <a:effectLst>
                  <a:outerShdw blurRad="38100" dist="38100" dir="2700000" algn="tl">
                    <a:srgbClr val="000000"/>
                  </a:outerShdw>
                </a:effectLst>
              </a:rPr>
              <a:t>1  1</a:t>
            </a:r>
            <a:r>
              <a:rPr lang="en-US" altLang="en-US" sz="1800"/>
              <a:t>  1</a:t>
            </a:r>
          </a:p>
          <a:p>
            <a:pPr algn="l">
              <a:defRPr/>
            </a:pPr>
            <a:r>
              <a:rPr lang="en-US" altLang="en-US" sz="1800"/>
              <a:t>0  0  0  0</a:t>
            </a:r>
          </a:p>
          <a:p>
            <a:pPr algn="l">
              <a:defRPr/>
            </a:pPr>
            <a:r>
              <a:rPr lang="en-US" altLang="en-US" sz="1800" b="1">
                <a:effectLst>
                  <a:outerShdw blurRad="38100" dist="38100" dir="2700000" algn="tl">
                    <a:srgbClr val="000000"/>
                  </a:outerShdw>
                </a:effectLst>
              </a:rPr>
              <a:t>1</a:t>
            </a:r>
            <a:r>
              <a:rPr lang="en-US" altLang="en-US" sz="1800"/>
              <a:t>  1  </a:t>
            </a:r>
            <a:r>
              <a:rPr lang="en-US" altLang="en-US" sz="1800" b="1">
                <a:effectLst>
                  <a:outerShdw blurRad="38100" dist="38100" dir="2700000" algn="tl">
                    <a:srgbClr val="000000"/>
                  </a:outerShdw>
                </a:effectLst>
              </a:rPr>
              <a:t>1  1</a:t>
            </a:r>
          </a:p>
        </p:txBody>
      </p:sp>
      <p:grpSp>
        <p:nvGrpSpPr>
          <p:cNvPr id="7175" name="Group 15"/>
          <p:cNvGrpSpPr>
            <a:grpSpLocks/>
          </p:cNvGrpSpPr>
          <p:nvPr/>
        </p:nvGrpSpPr>
        <p:grpSpPr bwMode="auto">
          <a:xfrm>
            <a:off x="6197600" y="2895600"/>
            <a:ext cx="2946400" cy="2057400"/>
            <a:chOff x="2928" y="1824"/>
            <a:chExt cx="1392" cy="1296"/>
          </a:xfrm>
        </p:grpSpPr>
        <p:sp>
          <p:nvSpPr>
            <p:cNvPr id="7176" name="Oval 16"/>
            <p:cNvSpPr>
              <a:spLocks noChangeArrowheads="1"/>
            </p:cNvSpPr>
            <p:nvPr/>
          </p:nvSpPr>
          <p:spPr bwMode="auto">
            <a:xfrm>
              <a:off x="3744" y="1824"/>
              <a:ext cx="192" cy="192"/>
            </a:xfrm>
            <a:prstGeom prst="ellipse">
              <a:avLst/>
            </a:prstGeom>
            <a:solidFill>
              <a:schemeClr val="accent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3</a:t>
              </a:r>
            </a:p>
          </p:txBody>
        </p:sp>
        <p:sp>
          <p:nvSpPr>
            <p:cNvPr id="7177" name="Oval 17"/>
            <p:cNvSpPr>
              <a:spLocks noChangeArrowheads="1"/>
            </p:cNvSpPr>
            <p:nvPr/>
          </p:nvSpPr>
          <p:spPr bwMode="auto">
            <a:xfrm>
              <a:off x="4128" y="2832"/>
              <a:ext cx="192" cy="192"/>
            </a:xfrm>
            <a:prstGeom prst="ellipse">
              <a:avLst/>
            </a:prstGeom>
            <a:solidFill>
              <a:schemeClr val="accent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4</a:t>
              </a:r>
            </a:p>
          </p:txBody>
        </p:sp>
        <p:sp>
          <p:nvSpPr>
            <p:cNvPr id="7178" name="Oval 18"/>
            <p:cNvSpPr>
              <a:spLocks noChangeArrowheads="1"/>
            </p:cNvSpPr>
            <p:nvPr/>
          </p:nvSpPr>
          <p:spPr bwMode="auto">
            <a:xfrm>
              <a:off x="3072" y="2928"/>
              <a:ext cx="192" cy="192"/>
            </a:xfrm>
            <a:prstGeom prst="ellipse">
              <a:avLst/>
            </a:prstGeom>
            <a:solidFill>
              <a:schemeClr val="accent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2</a:t>
              </a:r>
            </a:p>
          </p:txBody>
        </p:sp>
        <p:sp>
          <p:nvSpPr>
            <p:cNvPr id="7179" name="Oval 19"/>
            <p:cNvSpPr>
              <a:spLocks noChangeArrowheads="1"/>
            </p:cNvSpPr>
            <p:nvPr/>
          </p:nvSpPr>
          <p:spPr bwMode="auto">
            <a:xfrm>
              <a:off x="2928" y="2064"/>
              <a:ext cx="192" cy="192"/>
            </a:xfrm>
            <a:prstGeom prst="ellipse">
              <a:avLst/>
            </a:prstGeom>
            <a:solidFill>
              <a:schemeClr val="accent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1</a:t>
              </a:r>
            </a:p>
          </p:txBody>
        </p:sp>
        <p:sp>
          <p:nvSpPr>
            <p:cNvPr id="7180" name="Line 20"/>
            <p:cNvSpPr>
              <a:spLocks noChangeShapeType="1"/>
            </p:cNvSpPr>
            <p:nvPr/>
          </p:nvSpPr>
          <p:spPr bwMode="auto">
            <a:xfrm flipV="1">
              <a:off x="3120" y="1968"/>
              <a:ext cx="624" cy="144"/>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cxnSp>
          <p:nvCxnSpPr>
            <p:cNvPr id="7181" name="AutoShape 21"/>
            <p:cNvCxnSpPr>
              <a:cxnSpLocks noChangeShapeType="1"/>
            </p:cNvCxnSpPr>
            <p:nvPr/>
          </p:nvCxnSpPr>
          <p:spPr bwMode="auto">
            <a:xfrm flipV="1">
              <a:off x="3264" y="2976"/>
              <a:ext cx="892" cy="28"/>
            </a:xfrm>
            <a:prstGeom prst="curvedConnector4">
              <a:avLst>
                <a:gd name="adj1" fmla="val -338"/>
                <a:gd name="adj2" fmla="val -514287"/>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2" name="AutoShape 22"/>
            <p:cNvCxnSpPr>
              <a:cxnSpLocks noChangeShapeType="1"/>
              <a:stCxn id="7177" idx="1"/>
              <a:endCxn id="7178" idx="7"/>
            </p:cNvCxnSpPr>
            <p:nvPr/>
          </p:nvCxnSpPr>
          <p:spPr bwMode="auto">
            <a:xfrm rot="-5400000" flipH="1" flipV="1">
              <a:off x="3648" y="2448"/>
              <a:ext cx="96" cy="920"/>
            </a:xfrm>
            <a:prstGeom prst="curvedConnector3">
              <a:avLst>
                <a:gd name="adj1" fmla="val -179167"/>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83" name="Line 23"/>
            <p:cNvSpPr>
              <a:spLocks noChangeShapeType="1"/>
            </p:cNvSpPr>
            <p:nvPr/>
          </p:nvSpPr>
          <p:spPr bwMode="auto">
            <a:xfrm flipH="1" flipV="1">
              <a:off x="3024" y="2256"/>
              <a:ext cx="96" cy="672"/>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84" name="Line 24"/>
            <p:cNvSpPr>
              <a:spLocks noChangeShapeType="1"/>
            </p:cNvSpPr>
            <p:nvPr/>
          </p:nvSpPr>
          <p:spPr bwMode="auto">
            <a:xfrm flipV="1">
              <a:off x="3168" y="2016"/>
              <a:ext cx="624" cy="912"/>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85" name="Line 25"/>
            <p:cNvSpPr>
              <a:spLocks noChangeShapeType="1"/>
            </p:cNvSpPr>
            <p:nvPr/>
          </p:nvSpPr>
          <p:spPr bwMode="auto">
            <a:xfrm flipH="1" flipV="1">
              <a:off x="3840" y="2016"/>
              <a:ext cx="384" cy="816"/>
            </a:xfrm>
            <a:prstGeom prst="line">
              <a:avLst/>
            </a:prstGeom>
            <a:noFill/>
            <a:ln w="635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cxnSp>
          <p:nvCxnSpPr>
            <p:cNvPr id="7186" name="AutoShape 26"/>
            <p:cNvCxnSpPr>
              <a:cxnSpLocks noChangeShapeType="1"/>
              <a:stCxn id="7178" idx="2"/>
              <a:endCxn id="7178" idx="3"/>
            </p:cNvCxnSpPr>
            <p:nvPr/>
          </p:nvCxnSpPr>
          <p:spPr bwMode="auto">
            <a:xfrm rot="10800000" flipH="1" flipV="1">
              <a:off x="3072" y="3024"/>
              <a:ext cx="28" cy="68"/>
            </a:xfrm>
            <a:prstGeom prst="curvedConnector4">
              <a:avLst>
                <a:gd name="adj1" fmla="val -514287"/>
                <a:gd name="adj2" fmla="val 352940"/>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87" name="AutoShape 27"/>
            <p:cNvCxnSpPr>
              <a:cxnSpLocks noChangeShapeType="1"/>
              <a:stCxn id="7177" idx="7"/>
              <a:endCxn id="7177" idx="6"/>
            </p:cNvCxnSpPr>
            <p:nvPr/>
          </p:nvCxnSpPr>
          <p:spPr bwMode="auto">
            <a:xfrm rot="5400000" flipV="1">
              <a:off x="4272" y="2880"/>
              <a:ext cx="68" cy="28"/>
            </a:xfrm>
            <a:prstGeom prst="curvedConnector4">
              <a:avLst>
                <a:gd name="adj1" fmla="val -252940"/>
                <a:gd name="adj2" fmla="val 614287"/>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88" name="Line 28"/>
            <p:cNvSpPr>
              <a:spLocks noChangeShapeType="1"/>
            </p:cNvSpPr>
            <p:nvPr/>
          </p:nvSpPr>
          <p:spPr bwMode="auto">
            <a:xfrm flipH="1" flipV="1">
              <a:off x="3120" y="2208"/>
              <a:ext cx="1056" cy="62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 name="Footer Placeholder 1"/>
          <p:cNvSpPr>
            <a:spLocks noGrp="1"/>
          </p:cNvSpPr>
          <p:nvPr>
            <p:ph type="ftr" sz="quarter" idx="11"/>
          </p:nvPr>
        </p:nvSpPr>
        <p:spPr/>
        <p:txBody>
          <a:bodyPr/>
          <a:lstStyle/>
          <a:p>
            <a:r>
              <a:rPr lang="en-IN"/>
              <a:t>Department of Computer science and Engineering         CSB4201 - DESIGN AND ANALYSIS AND ALGORITHMS                   </a:t>
            </a:r>
          </a:p>
        </p:txBody>
      </p:sp>
      <p:sp>
        <p:nvSpPr>
          <p:cNvPr id="3" name="Slide Number Placeholder 2"/>
          <p:cNvSpPr>
            <a:spLocks noGrp="1"/>
          </p:cNvSpPr>
          <p:nvPr>
            <p:ph type="sldNum" sz="quarter" idx="12"/>
          </p:nvPr>
        </p:nvSpPr>
        <p:spPr/>
        <p:txBody>
          <a:bodyPr/>
          <a:lstStyle/>
          <a:p>
            <a:fld id="{8BA4E876-1E2A-41C4-BFA0-7D60E841BEBF}" type="slidenum">
              <a:rPr lang="en-IN" smtClean="0"/>
              <a:t>45</a:t>
            </a:fld>
            <a:endParaRPr lang="en-IN"/>
          </a:p>
        </p:txBody>
      </p:sp>
    </p:spTree>
    <p:extLst>
      <p:ext uri="{BB962C8B-B14F-4D97-AF65-F5344CB8AC3E}">
        <p14:creationId xmlns:p14="http://schemas.microsoft.com/office/powerpoint/2010/main" val="1195049310"/>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1026"/>
          <p:cNvSpPr>
            <a:spLocks noGrp="1" noChangeArrowheads="1"/>
          </p:cNvSpPr>
          <p:nvPr>
            <p:ph type="title"/>
          </p:nvPr>
        </p:nvSpPr>
        <p:spPr>
          <a:xfrm>
            <a:off x="711200" y="0"/>
            <a:ext cx="10363200" cy="838200"/>
          </a:xfrm>
        </p:spPr>
        <p:txBody>
          <a:bodyPr/>
          <a:lstStyle/>
          <a:p>
            <a:pPr>
              <a:defRPr/>
            </a:pPr>
            <a:r>
              <a:rPr lang="en-US" altLang="en-US"/>
              <a:t>Warshall’s  Algorithm</a:t>
            </a:r>
          </a:p>
        </p:txBody>
      </p:sp>
      <p:sp>
        <p:nvSpPr>
          <p:cNvPr id="437251" name="Text Box 1027"/>
          <p:cNvSpPr txBox="1">
            <a:spLocks noChangeArrowheads="1"/>
          </p:cNvSpPr>
          <p:nvPr/>
        </p:nvSpPr>
        <p:spPr bwMode="auto">
          <a:xfrm>
            <a:off x="609600" y="1066800"/>
            <a:ext cx="115824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sz="2400">
                <a:solidFill>
                  <a:schemeClr val="tx1"/>
                </a:solidFill>
                <a:latin typeface="Times New Roman" pitchFamily="18" charset="0"/>
              </a:defRPr>
            </a:lvl1pPr>
            <a:lvl2pPr marL="338138" indent="-223838" algn="l">
              <a:defRPr sz="2400">
                <a:solidFill>
                  <a:schemeClr val="tx1"/>
                </a:solidFill>
                <a:latin typeface="Times New Roman" pitchFamily="18" charset="0"/>
              </a:defRPr>
            </a:lvl2pPr>
            <a:lvl3pPr algn="l">
              <a:defRPr sz="2400">
                <a:solidFill>
                  <a:schemeClr val="tx1"/>
                </a:solidFill>
                <a:latin typeface="Times New Roman" pitchFamily="18" charset="0"/>
              </a:defRPr>
            </a:lvl3pPr>
            <a:lvl4pPr algn="l">
              <a:defRPr sz="2400">
                <a:solidFill>
                  <a:schemeClr val="tx1"/>
                </a:solidFill>
                <a:latin typeface="Times New Roman" pitchFamily="18" charset="0"/>
              </a:defRPr>
            </a:lvl4pPr>
            <a:lvl5pPr algn="l">
              <a:defRPr sz="2400">
                <a:solidFill>
                  <a:schemeClr val="tx1"/>
                </a:solidFill>
                <a:latin typeface="Times New Roman" pitchFamily="18" charset="0"/>
              </a:defRPr>
            </a:lvl5pPr>
            <a:lvl6pPr eaLnBrk="0" fontAlgn="base" hangingPunct="0">
              <a:spcBef>
                <a:spcPct val="0"/>
              </a:spcBef>
              <a:spcAft>
                <a:spcPct val="0"/>
              </a:spcAft>
              <a:defRPr sz="2400">
                <a:solidFill>
                  <a:schemeClr val="tx1"/>
                </a:solidFill>
                <a:latin typeface="Times New Roman" pitchFamily="18" charset="0"/>
              </a:defRPr>
            </a:lvl6pPr>
            <a:lvl7pPr eaLnBrk="0" fontAlgn="base" hangingPunct="0">
              <a:spcBef>
                <a:spcPct val="0"/>
              </a:spcBef>
              <a:spcAft>
                <a:spcPct val="0"/>
              </a:spcAft>
              <a:defRPr sz="2400">
                <a:solidFill>
                  <a:schemeClr val="tx1"/>
                </a:solidFill>
                <a:latin typeface="Times New Roman" pitchFamily="18" charset="0"/>
              </a:defRPr>
            </a:lvl7pPr>
            <a:lvl8pPr eaLnBrk="0" fontAlgn="base" hangingPunct="0">
              <a:spcBef>
                <a:spcPct val="0"/>
              </a:spcBef>
              <a:spcAft>
                <a:spcPct val="0"/>
              </a:spcAft>
              <a:defRPr sz="2400">
                <a:solidFill>
                  <a:schemeClr val="tx1"/>
                </a:solidFill>
                <a:latin typeface="Times New Roman" pitchFamily="18" charset="0"/>
              </a:defRPr>
            </a:lvl8pPr>
            <a:lvl9pPr eaLnBrk="0" fontAlgn="base" hangingPunct="0">
              <a:spcBef>
                <a:spcPct val="0"/>
              </a:spcBef>
              <a:spcAft>
                <a:spcPct val="0"/>
              </a:spcAft>
              <a:defRPr sz="2400">
                <a:solidFill>
                  <a:schemeClr val="tx1"/>
                </a:solidFill>
                <a:latin typeface="Times New Roman" pitchFamily="18" charset="0"/>
              </a:defRPr>
            </a:lvl9pPr>
          </a:lstStyle>
          <a:p>
            <a:pPr>
              <a:defRPr/>
            </a:pPr>
            <a:r>
              <a:rPr lang="en-US" altLang="en-US" b="1">
                <a:solidFill>
                  <a:srgbClr val="FFFF99"/>
                </a:solidFill>
                <a:effectLst>
                  <a:outerShdw blurRad="38100" dist="38100" dir="2700000" algn="tl">
                    <a:srgbClr val="000000"/>
                  </a:outerShdw>
                </a:effectLst>
              </a:rPr>
              <a:t>Constructs transitive closure </a:t>
            </a:r>
            <a:r>
              <a:rPr lang="en-US" altLang="en-US" b="1" i="1">
                <a:solidFill>
                  <a:srgbClr val="FFFF99"/>
                </a:solidFill>
                <a:effectLst>
                  <a:outerShdw blurRad="38100" dist="38100" dir="2700000" algn="tl">
                    <a:srgbClr val="000000"/>
                  </a:outerShdw>
                </a:effectLst>
              </a:rPr>
              <a:t>T</a:t>
            </a:r>
            <a:r>
              <a:rPr lang="en-US" altLang="en-US" b="1">
                <a:solidFill>
                  <a:srgbClr val="FFFF99"/>
                </a:solidFill>
                <a:effectLst>
                  <a:outerShdw blurRad="38100" dist="38100" dir="2700000" algn="tl">
                    <a:srgbClr val="000000"/>
                  </a:outerShdw>
                </a:effectLst>
              </a:rPr>
              <a:t> as the last matrix in the sequence of </a:t>
            </a:r>
            <a:r>
              <a:rPr lang="en-US" altLang="en-US" b="1" i="1">
                <a:solidFill>
                  <a:srgbClr val="FFFF99"/>
                </a:solidFill>
                <a:effectLst>
                  <a:outerShdw blurRad="38100" dist="38100" dir="2700000" algn="tl">
                    <a:srgbClr val="000000"/>
                  </a:outerShdw>
                </a:effectLst>
              </a:rPr>
              <a:t>n</a:t>
            </a:r>
            <a:r>
              <a:rPr lang="en-US" altLang="en-US" b="1">
                <a:solidFill>
                  <a:srgbClr val="FFFF99"/>
                </a:solidFill>
                <a:effectLst>
                  <a:outerShdw blurRad="38100" dist="38100" dir="2700000" algn="tl">
                    <a:srgbClr val="000000"/>
                  </a:outerShdw>
                </a:effectLst>
              </a:rPr>
              <a:t>-by-</a:t>
            </a:r>
            <a:r>
              <a:rPr lang="en-US" altLang="en-US" b="1" i="1">
                <a:solidFill>
                  <a:srgbClr val="FFFF99"/>
                </a:solidFill>
                <a:effectLst>
                  <a:outerShdw blurRad="38100" dist="38100" dir="2700000" algn="tl">
                    <a:srgbClr val="000000"/>
                  </a:outerShdw>
                </a:effectLst>
              </a:rPr>
              <a:t>n </a:t>
            </a:r>
            <a:r>
              <a:rPr lang="en-US" altLang="en-US" b="1">
                <a:solidFill>
                  <a:srgbClr val="FFFF99"/>
                </a:solidFill>
                <a:effectLst>
                  <a:outerShdw blurRad="38100" dist="38100" dir="2700000" algn="tl">
                    <a:srgbClr val="000000"/>
                  </a:outerShdw>
                </a:effectLst>
              </a:rPr>
              <a:t>matrices  </a:t>
            </a:r>
            <a:r>
              <a:rPr lang="en-US" altLang="en-US" b="1" i="1">
                <a:solidFill>
                  <a:srgbClr val="FFFF99"/>
                </a:solidFill>
                <a:effectLst>
                  <a:outerShdw blurRad="38100" dist="38100" dir="2700000" algn="tl">
                    <a:srgbClr val="000000"/>
                  </a:outerShdw>
                </a:effectLst>
              </a:rPr>
              <a:t>R</a:t>
            </a:r>
            <a:r>
              <a:rPr lang="en-US" altLang="en-US" b="1" baseline="30000">
                <a:solidFill>
                  <a:srgbClr val="FFFF99"/>
                </a:solidFill>
                <a:effectLst>
                  <a:outerShdw blurRad="38100" dist="38100" dir="2700000" algn="tl">
                    <a:srgbClr val="000000"/>
                  </a:outerShdw>
                </a:effectLst>
              </a:rPr>
              <a:t>(0)</a:t>
            </a:r>
            <a:r>
              <a:rPr lang="en-US" altLang="en-US" b="1">
                <a:effectLst>
                  <a:outerShdw blurRad="38100" dist="38100" dir="2700000" algn="tl">
                    <a:srgbClr val="000000"/>
                  </a:outerShdw>
                </a:effectLst>
              </a:rPr>
              <a:t>, … ,</a:t>
            </a:r>
            <a:r>
              <a:rPr lang="en-US" altLang="en-US"/>
              <a:t> </a:t>
            </a:r>
            <a:r>
              <a:rPr lang="en-US" altLang="en-US" b="1" i="1">
                <a:solidFill>
                  <a:srgbClr val="FFFF99"/>
                </a:solidFill>
                <a:effectLst>
                  <a:outerShdw blurRad="38100" dist="38100" dir="2700000" algn="tl">
                    <a:srgbClr val="000000"/>
                  </a:outerShdw>
                </a:effectLst>
              </a:rPr>
              <a:t>R</a:t>
            </a:r>
            <a:r>
              <a:rPr lang="en-US" altLang="en-US" b="1" baseline="30000">
                <a:solidFill>
                  <a:srgbClr val="FFFF99"/>
                </a:solidFill>
                <a:effectLst>
                  <a:outerShdw blurRad="38100" dist="38100" dir="2700000" algn="tl">
                    <a:srgbClr val="000000"/>
                  </a:outerShdw>
                </a:effectLst>
              </a:rPr>
              <a:t>(</a:t>
            </a:r>
            <a:r>
              <a:rPr lang="en-US" altLang="en-US" b="1" i="1" baseline="30000">
                <a:solidFill>
                  <a:srgbClr val="FFFF99"/>
                </a:solidFill>
                <a:effectLst>
                  <a:outerShdw blurRad="38100" dist="38100" dir="2700000" algn="tl">
                    <a:srgbClr val="000000"/>
                  </a:outerShdw>
                </a:effectLst>
              </a:rPr>
              <a:t>k</a:t>
            </a:r>
            <a:r>
              <a:rPr lang="en-US" altLang="en-US" b="1" baseline="30000">
                <a:solidFill>
                  <a:srgbClr val="FFFF99"/>
                </a:solidFill>
                <a:effectLst>
                  <a:outerShdw blurRad="38100" dist="38100" dir="2700000" algn="tl">
                    <a:srgbClr val="000000"/>
                  </a:outerShdw>
                </a:effectLst>
              </a:rPr>
              <a:t>)</a:t>
            </a:r>
            <a:r>
              <a:rPr lang="en-US" altLang="en-US" b="1">
                <a:effectLst>
                  <a:outerShdw blurRad="38100" dist="38100" dir="2700000" algn="tl">
                    <a:srgbClr val="000000"/>
                  </a:outerShdw>
                </a:effectLst>
              </a:rPr>
              <a:t>, … ,</a:t>
            </a:r>
            <a:r>
              <a:rPr lang="en-US" altLang="en-US"/>
              <a:t> </a:t>
            </a:r>
            <a:r>
              <a:rPr lang="en-US" altLang="en-US" b="1" i="1">
                <a:solidFill>
                  <a:srgbClr val="FFFF99"/>
                </a:solidFill>
                <a:effectLst>
                  <a:outerShdw blurRad="38100" dist="38100" dir="2700000" algn="tl">
                    <a:srgbClr val="000000"/>
                  </a:outerShdw>
                </a:effectLst>
              </a:rPr>
              <a:t>R</a:t>
            </a:r>
            <a:r>
              <a:rPr lang="en-US" altLang="en-US" b="1" baseline="30000">
                <a:solidFill>
                  <a:srgbClr val="FFFF99"/>
                </a:solidFill>
                <a:effectLst>
                  <a:outerShdw blurRad="38100" dist="38100" dir="2700000" algn="tl">
                    <a:srgbClr val="000000"/>
                  </a:outerShdw>
                </a:effectLst>
              </a:rPr>
              <a:t>(</a:t>
            </a:r>
            <a:r>
              <a:rPr lang="en-US" altLang="en-US" b="1" i="1" baseline="30000">
                <a:solidFill>
                  <a:srgbClr val="FFFF99"/>
                </a:solidFill>
                <a:effectLst>
                  <a:outerShdw blurRad="38100" dist="38100" dir="2700000" algn="tl">
                    <a:srgbClr val="000000"/>
                  </a:outerShdw>
                </a:effectLst>
              </a:rPr>
              <a:t>n</a:t>
            </a:r>
            <a:r>
              <a:rPr lang="en-US" altLang="en-US" b="1" baseline="30000">
                <a:solidFill>
                  <a:srgbClr val="FFFF99"/>
                </a:solidFill>
                <a:effectLst>
                  <a:outerShdw blurRad="38100" dist="38100" dir="2700000" algn="tl">
                    <a:srgbClr val="000000"/>
                  </a:outerShdw>
                </a:effectLst>
              </a:rPr>
              <a:t>)</a:t>
            </a:r>
            <a:r>
              <a:rPr lang="en-US" altLang="en-US"/>
              <a:t>  </a:t>
            </a:r>
            <a:r>
              <a:rPr lang="en-US" altLang="en-US" b="1">
                <a:solidFill>
                  <a:schemeClr val="hlink"/>
                </a:solidFill>
                <a:effectLst>
                  <a:outerShdw blurRad="38100" dist="38100" dir="2700000" algn="tl">
                    <a:srgbClr val="000000"/>
                  </a:outerShdw>
                </a:effectLst>
              </a:rPr>
              <a:t>where</a:t>
            </a:r>
          </a:p>
          <a:p>
            <a:pPr>
              <a:defRPr/>
            </a:pPr>
            <a:r>
              <a:rPr lang="en-US" altLang="en-US" b="1" i="1">
                <a:solidFill>
                  <a:srgbClr val="FFFF99"/>
                </a:solidFill>
                <a:effectLst>
                  <a:outerShdw blurRad="38100" dist="38100" dir="2700000" algn="tl">
                    <a:srgbClr val="000000"/>
                  </a:outerShdw>
                </a:effectLst>
              </a:rPr>
              <a:t>R</a:t>
            </a:r>
            <a:r>
              <a:rPr lang="en-US" altLang="en-US" b="1" baseline="30000">
                <a:solidFill>
                  <a:srgbClr val="FFFF99"/>
                </a:solidFill>
                <a:effectLst>
                  <a:outerShdw blurRad="38100" dist="38100" dir="2700000" algn="tl">
                    <a:srgbClr val="000000"/>
                  </a:outerShdw>
                </a:effectLst>
              </a:rPr>
              <a:t>(</a:t>
            </a:r>
            <a:r>
              <a:rPr lang="en-US" altLang="en-US" b="1" i="1" baseline="30000">
                <a:solidFill>
                  <a:srgbClr val="FFFF99"/>
                </a:solidFill>
                <a:effectLst>
                  <a:outerShdw blurRad="38100" dist="38100" dir="2700000" algn="tl">
                    <a:srgbClr val="000000"/>
                  </a:outerShdw>
                </a:effectLst>
              </a:rPr>
              <a:t>k</a:t>
            </a:r>
            <a:r>
              <a:rPr lang="en-US" altLang="en-US" b="1" baseline="30000">
                <a:solidFill>
                  <a:srgbClr val="FFFF99"/>
                </a:solidFill>
                <a:effectLst>
                  <a:outerShdw blurRad="38100" dist="38100" dir="2700000" algn="tl">
                    <a:srgbClr val="000000"/>
                  </a:outerShdw>
                </a:effectLst>
              </a:rPr>
              <a:t>)</a:t>
            </a:r>
            <a:r>
              <a:rPr lang="en-US" altLang="en-US" b="1">
                <a:solidFill>
                  <a:srgbClr val="FFFF99"/>
                </a:solidFill>
                <a:effectLst>
                  <a:outerShdw blurRad="38100" dist="38100" dir="2700000" algn="tl">
                    <a:srgbClr val="000000"/>
                  </a:outerShdw>
                </a:effectLst>
              </a:rPr>
              <a:t>[</a:t>
            </a:r>
            <a:r>
              <a:rPr lang="en-US" altLang="en-US" b="1" i="1">
                <a:solidFill>
                  <a:srgbClr val="FFFF99"/>
                </a:solidFill>
                <a:effectLst>
                  <a:outerShdw blurRad="38100" dist="38100" dir="2700000" algn="tl">
                    <a:srgbClr val="000000"/>
                  </a:outerShdw>
                </a:effectLst>
              </a:rPr>
              <a:t>i</a:t>
            </a:r>
            <a:r>
              <a:rPr lang="en-US" altLang="en-US" b="1">
                <a:solidFill>
                  <a:srgbClr val="FFFF99"/>
                </a:solidFill>
                <a:effectLst>
                  <a:outerShdw blurRad="38100" dist="38100" dir="2700000" algn="tl">
                    <a:srgbClr val="000000"/>
                  </a:outerShdw>
                </a:effectLst>
              </a:rPr>
              <a:t>,</a:t>
            </a:r>
            <a:r>
              <a:rPr lang="en-US" altLang="en-US" b="1" i="1">
                <a:solidFill>
                  <a:srgbClr val="FFFF99"/>
                </a:solidFill>
                <a:effectLst>
                  <a:outerShdw blurRad="38100" dist="38100" dir="2700000" algn="tl">
                    <a:srgbClr val="000000"/>
                  </a:outerShdw>
                </a:effectLst>
              </a:rPr>
              <a:t>j</a:t>
            </a:r>
            <a:r>
              <a:rPr lang="en-US" altLang="en-US" b="1">
                <a:solidFill>
                  <a:srgbClr val="FFFF99"/>
                </a:solidFill>
                <a:effectLst>
                  <a:outerShdw blurRad="38100" dist="38100" dir="2700000" algn="tl">
                    <a:srgbClr val="000000"/>
                  </a:outerShdw>
                </a:effectLst>
              </a:rPr>
              <a:t>] = 1 iff there is nontrivial path from </a:t>
            </a:r>
            <a:r>
              <a:rPr lang="en-US" altLang="en-US" b="1" i="1">
                <a:solidFill>
                  <a:srgbClr val="FFFF99"/>
                </a:solidFill>
                <a:effectLst>
                  <a:outerShdw blurRad="38100" dist="38100" dir="2700000" algn="tl">
                    <a:srgbClr val="000000"/>
                  </a:outerShdw>
                </a:effectLst>
              </a:rPr>
              <a:t>i</a:t>
            </a:r>
            <a:r>
              <a:rPr lang="en-US" altLang="en-US" b="1">
                <a:solidFill>
                  <a:srgbClr val="FFFF99"/>
                </a:solidFill>
                <a:effectLst>
                  <a:outerShdw blurRad="38100" dist="38100" dir="2700000" algn="tl">
                    <a:srgbClr val="000000"/>
                  </a:outerShdw>
                </a:effectLst>
              </a:rPr>
              <a:t> to </a:t>
            </a:r>
            <a:r>
              <a:rPr lang="en-US" altLang="en-US" b="1" i="1">
                <a:solidFill>
                  <a:srgbClr val="FFFF99"/>
                </a:solidFill>
                <a:effectLst>
                  <a:outerShdw blurRad="38100" dist="38100" dir="2700000" algn="tl">
                    <a:srgbClr val="000000"/>
                  </a:outerShdw>
                </a:effectLst>
              </a:rPr>
              <a:t>j</a:t>
            </a:r>
            <a:r>
              <a:rPr lang="en-US" altLang="en-US" b="1">
                <a:solidFill>
                  <a:srgbClr val="FFFF99"/>
                </a:solidFill>
                <a:effectLst>
                  <a:outerShdw blurRad="38100" dist="38100" dir="2700000" algn="tl">
                    <a:srgbClr val="000000"/>
                  </a:outerShdw>
                </a:effectLst>
              </a:rPr>
              <a:t>  with only the first </a:t>
            </a:r>
            <a:r>
              <a:rPr lang="en-US" altLang="en-US" b="1" i="1">
                <a:solidFill>
                  <a:srgbClr val="FFFF99"/>
                </a:solidFill>
                <a:effectLst>
                  <a:outerShdw blurRad="38100" dist="38100" dir="2700000" algn="tl">
                    <a:srgbClr val="000000"/>
                  </a:outerShdw>
                </a:effectLst>
              </a:rPr>
              <a:t>k </a:t>
            </a:r>
            <a:r>
              <a:rPr lang="en-US" altLang="en-US" b="1">
                <a:solidFill>
                  <a:srgbClr val="FFFF99"/>
                </a:solidFill>
                <a:effectLst>
                  <a:outerShdw blurRad="38100" dist="38100" dir="2700000" algn="tl">
                    <a:srgbClr val="000000"/>
                  </a:outerShdw>
                </a:effectLst>
              </a:rPr>
              <a:t>vertices allowed as intermediate </a:t>
            </a:r>
          </a:p>
          <a:p>
            <a:pPr>
              <a:defRPr/>
            </a:pPr>
            <a:r>
              <a:rPr lang="en-US" altLang="en-US" b="1">
                <a:solidFill>
                  <a:srgbClr val="FFFF99"/>
                </a:solidFill>
                <a:effectLst>
                  <a:outerShdw blurRad="38100" dist="38100" dir="2700000" algn="tl">
                    <a:srgbClr val="000000"/>
                  </a:outerShdw>
                </a:effectLst>
              </a:rPr>
              <a:t>Note that </a:t>
            </a:r>
            <a:r>
              <a:rPr lang="en-US" altLang="en-US" b="1" i="1">
                <a:solidFill>
                  <a:srgbClr val="FFFF99"/>
                </a:solidFill>
                <a:effectLst>
                  <a:outerShdw blurRad="38100" dist="38100" dir="2700000" algn="tl">
                    <a:srgbClr val="000000"/>
                  </a:outerShdw>
                </a:effectLst>
              </a:rPr>
              <a:t>R</a:t>
            </a:r>
            <a:r>
              <a:rPr lang="en-US" altLang="en-US" b="1" baseline="30000">
                <a:solidFill>
                  <a:srgbClr val="FFFF99"/>
                </a:solidFill>
                <a:effectLst>
                  <a:outerShdw blurRad="38100" dist="38100" dir="2700000" algn="tl">
                    <a:srgbClr val="000000"/>
                  </a:outerShdw>
                </a:effectLst>
              </a:rPr>
              <a:t>(0) </a:t>
            </a:r>
            <a:r>
              <a:rPr lang="en-US" altLang="en-US" b="1">
                <a:solidFill>
                  <a:srgbClr val="FFFF99"/>
                </a:solidFill>
                <a:effectLst>
                  <a:outerShdw blurRad="38100" dist="38100" dir="2700000" algn="tl">
                    <a:srgbClr val="000000"/>
                  </a:outerShdw>
                </a:effectLst>
              </a:rPr>
              <a:t>= </a:t>
            </a:r>
            <a:r>
              <a:rPr lang="en-US" altLang="en-US" b="1" i="1">
                <a:solidFill>
                  <a:srgbClr val="FFFF99"/>
                </a:solidFill>
                <a:effectLst>
                  <a:outerShdw blurRad="38100" dist="38100" dir="2700000" algn="tl">
                    <a:srgbClr val="000000"/>
                  </a:outerShdw>
                </a:effectLst>
              </a:rPr>
              <a:t>A </a:t>
            </a:r>
            <a:r>
              <a:rPr lang="en-US" altLang="en-US" b="1">
                <a:solidFill>
                  <a:srgbClr val="FFFF99"/>
                </a:solidFill>
                <a:effectLst>
                  <a:outerShdw blurRad="38100" dist="38100" dir="2700000" algn="tl">
                    <a:srgbClr val="000000"/>
                  </a:outerShdw>
                </a:effectLst>
              </a:rPr>
              <a:t>(adjacency matrix)</a:t>
            </a:r>
            <a:r>
              <a:rPr lang="en-US" altLang="en-US" b="1">
                <a:effectLst>
                  <a:outerShdw blurRad="38100" dist="38100" dir="2700000" algn="tl">
                    <a:srgbClr val="000000"/>
                  </a:outerShdw>
                </a:effectLst>
              </a:rPr>
              <a:t>,</a:t>
            </a:r>
            <a:r>
              <a:rPr lang="en-US" altLang="en-US"/>
              <a:t> </a:t>
            </a:r>
            <a:r>
              <a:rPr lang="en-US" altLang="en-US" b="1" i="1">
                <a:solidFill>
                  <a:srgbClr val="FFFF99"/>
                </a:solidFill>
                <a:effectLst>
                  <a:outerShdw blurRad="38100" dist="38100" dir="2700000" algn="tl">
                    <a:srgbClr val="000000"/>
                  </a:outerShdw>
                </a:effectLst>
              </a:rPr>
              <a:t>R</a:t>
            </a:r>
            <a:r>
              <a:rPr lang="en-US" altLang="en-US" b="1" baseline="30000">
                <a:solidFill>
                  <a:srgbClr val="FFFF99"/>
                </a:solidFill>
                <a:effectLst>
                  <a:outerShdw blurRad="38100" dist="38100" dir="2700000" algn="tl">
                    <a:srgbClr val="000000"/>
                  </a:outerShdw>
                </a:effectLst>
              </a:rPr>
              <a:t>(</a:t>
            </a:r>
            <a:r>
              <a:rPr lang="en-US" altLang="en-US" b="1" i="1" baseline="30000">
                <a:solidFill>
                  <a:srgbClr val="FFFF99"/>
                </a:solidFill>
                <a:effectLst>
                  <a:outerShdw blurRad="38100" dist="38100" dir="2700000" algn="tl">
                    <a:srgbClr val="000000"/>
                  </a:outerShdw>
                </a:effectLst>
              </a:rPr>
              <a:t>n</a:t>
            </a:r>
            <a:r>
              <a:rPr lang="en-US" altLang="en-US" b="1" baseline="30000">
                <a:solidFill>
                  <a:srgbClr val="FFFF99"/>
                </a:solidFill>
                <a:effectLst>
                  <a:outerShdw blurRad="38100" dist="38100" dir="2700000" algn="tl">
                    <a:srgbClr val="000000"/>
                  </a:outerShdw>
                </a:effectLst>
              </a:rPr>
              <a:t>)</a:t>
            </a:r>
            <a:r>
              <a:rPr lang="en-US" altLang="en-US" b="1" i="1" baseline="-25000">
                <a:solidFill>
                  <a:srgbClr val="FFFF99"/>
                </a:solidFill>
                <a:effectLst>
                  <a:outerShdw blurRad="38100" dist="38100" dir="2700000" algn="tl">
                    <a:srgbClr val="000000"/>
                  </a:outerShdw>
                </a:effectLst>
              </a:rPr>
              <a:t> </a:t>
            </a:r>
            <a:r>
              <a:rPr lang="en-US" altLang="en-US" b="1" i="1">
                <a:solidFill>
                  <a:srgbClr val="FFFF99"/>
                </a:solidFill>
                <a:effectLst>
                  <a:outerShdw blurRad="38100" dist="38100" dir="2700000" algn="tl">
                    <a:srgbClr val="000000"/>
                  </a:outerShdw>
                </a:effectLst>
              </a:rPr>
              <a:t>= T  </a:t>
            </a:r>
            <a:r>
              <a:rPr lang="en-US" altLang="en-US" b="1">
                <a:solidFill>
                  <a:srgbClr val="FFFF99"/>
                </a:solidFill>
                <a:effectLst>
                  <a:outerShdw blurRad="38100" dist="38100" dir="2700000" algn="tl">
                    <a:srgbClr val="000000"/>
                  </a:outerShdw>
                </a:effectLst>
              </a:rPr>
              <a:t>(transitive closure)</a:t>
            </a:r>
            <a:r>
              <a:rPr lang="en-US" altLang="en-US"/>
              <a:t> </a:t>
            </a:r>
          </a:p>
        </p:txBody>
      </p:sp>
      <p:grpSp>
        <p:nvGrpSpPr>
          <p:cNvPr id="8196" name="Group 1028"/>
          <p:cNvGrpSpPr>
            <a:grpSpLocks/>
          </p:cNvGrpSpPr>
          <p:nvPr/>
        </p:nvGrpSpPr>
        <p:grpSpPr bwMode="auto">
          <a:xfrm>
            <a:off x="508000" y="3200400"/>
            <a:ext cx="1930400" cy="1295400"/>
            <a:chOff x="576" y="1824"/>
            <a:chExt cx="1392" cy="1296"/>
          </a:xfrm>
        </p:grpSpPr>
        <p:sp>
          <p:nvSpPr>
            <p:cNvPr id="8253" name="Oval 1029"/>
            <p:cNvSpPr>
              <a:spLocks noChangeArrowheads="1"/>
            </p:cNvSpPr>
            <p:nvPr/>
          </p:nvSpPr>
          <p:spPr bwMode="auto">
            <a:xfrm>
              <a:off x="1392" y="1824"/>
              <a:ext cx="192" cy="192"/>
            </a:xfrm>
            <a:prstGeom prst="ellipse">
              <a:avLst/>
            </a:prstGeom>
            <a:solidFill>
              <a:schemeClr val="accent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2"/>
                  </a:solidFill>
                </a:rPr>
                <a:t>3</a:t>
              </a:r>
            </a:p>
          </p:txBody>
        </p:sp>
        <p:sp>
          <p:nvSpPr>
            <p:cNvPr id="8254" name="Oval 1030"/>
            <p:cNvSpPr>
              <a:spLocks noChangeArrowheads="1"/>
            </p:cNvSpPr>
            <p:nvPr/>
          </p:nvSpPr>
          <p:spPr bwMode="auto">
            <a:xfrm>
              <a:off x="1776" y="2832"/>
              <a:ext cx="192" cy="192"/>
            </a:xfrm>
            <a:prstGeom prst="ellipse">
              <a:avLst/>
            </a:prstGeom>
            <a:solidFill>
              <a:schemeClr val="accent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2"/>
                  </a:solidFill>
                </a:rPr>
                <a:t>4</a:t>
              </a:r>
            </a:p>
          </p:txBody>
        </p:sp>
        <p:sp>
          <p:nvSpPr>
            <p:cNvPr id="8255" name="Oval 1031"/>
            <p:cNvSpPr>
              <a:spLocks noChangeArrowheads="1"/>
            </p:cNvSpPr>
            <p:nvPr/>
          </p:nvSpPr>
          <p:spPr bwMode="auto">
            <a:xfrm>
              <a:off x="720" y="2928"/>
              <a:ext cx="192" cy="192"/>
            </a:xfrm>
            <a:prstGeom prst="ellipse">
              <a:avLst/>
            </a:prstGeom>
            <a:solidFill>
              <a:schemeClr val="accent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2"/>
                  </a:solidFill>
                </a:rPr>
                <a:t>2</a:t>
              </a:r>
            </a:p>
          </p:txBody>
        </p:sp>
        <p:sp>
          <p:nvSpPr>
            <p:cNvPr id="8256" name="Oval 1032"/>
            <p:cNvSpPr>
              <a:spLocks noChangeArrowheads="1"/>
            </p:cNvSpPr>
            <p:nvPr/>
          </p:nvSpPr>
          <p:spPr bwMode="auto">
            <a:xfrm>
              <a:off x="576" y="2064"/>
              <a:ext cx="192" cy="192"/>
            </a:xfrm>
            <a:prstGeom prst="ellipse">
              <a:avLst/>
            </a:prstGeom>
            <a:solidFill>
              <a:schemeClr val="accent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2"/>
                  </a:solidFill>
                </a:rPr>
                <a:t>1</a:t>
              </a:r>
            </a:p>
          </p:txBody>
        </p:sp>
        <p:sp>
          <p:nvSpPr>
            <p:cNvPr id="8257" name="Line 1033"/>
            <p:cNvSpPr>
              <a:spLocks noChangeShapeType="1"/>
            </p:cNvSpPr>
            <p:nvPr/>
          </p:nvSpPr>
          <p:spPr bwMode="auto">
            <a:xfrm flipV="1">
              <a:off x="768" y="1968"/>
              <a:ext cx="624" cy="144"/>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cxnSp>
          <p:nvCxnSpPr>
            <p:cNvPr id="8258" name="AutoShape 1034"/>
            <p:cNvCxnSpPr>
              <a:cxnSpLocks noChangeShapeType="1"/>
            </p:cNvCxnSpPr>
            <p:nvPr/>
          </p:nvCxnSpPr>
          <p:spPr bwMode="auto">
            <a:xfrm flipV="1">
              <a:off x="912" y="2976"/>
              <a:ext cx="892" cy="28"/>
            </a:xfrm>
            <a:prstGeom prst="curvedConnector4">
              <a:avLst>
                <a:gd name="adj1" fmla="val -338"/>
                <a:gd name="adj2" fmla="val -514287"/>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59" name="AutoShape 1035"/>
            <p:cNvCxnSpPr>
              <a:cxnSpLocks noChangeShapeType="1"/>
              <a:stCxn id="8254" idx="1"/>
              <a:endCxn id="8255" idx="7"/>
            </p:cNvCxnSpPr>
            <p:nvPr/>
          </p:nvCxnSpPr>
          <p:spPr bwMode="auto">
            <a:xfrm rot="-5400000" flipH="1" flipV="1">
              <a:off x="1296" y="2448"/>
              <a:ext cx="96" cy="920"/>
            </a:xfrm>
            <a:prstGeom prst="curvedConnector3">
              <a:avLst>
                <a:gd name="adj1" fmla="val -179167"/>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60" name="Line 1036"/>
            <p:cNvSpPr>
              <a:spLocks noChangeShapeType="1"/>
            </p:cNvSpPr>
            <p:nvPr/>
          </p:nvSpPr>
          <p:spPr bwMode="auto">
            <a:xfrm flipH="1" flipV="1">
              <a:off x="672" y="2256"/>
              <a:ext cx="96" cy="672"/>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8197" name="Group 1037"/>
          <p:cNvGrpSpPr>
            <a:grpSpLocks/>
          </p:cNvGrpSpPr>
          <p:nvPr/>
        </p:nvGrpSpPr>
        <p:grpSpPr bwMode="auto">
          <a:xfrm>
            <a:off x="2540000" y="3200400"/>
            <a:ext cx="2032000" cy="1295400"/>
            <a:chOff x="2928" y="1824"/>
            <a:chExt cx="1392" cy="1296"/>
          </a:xfrm>
        </p:grpSpPr>
        <p:sp>
          <p:nvSpPr>
            <p:cNvPr id="8244" name="Oval 1038"/>
            <p:cNvSpPr>
              <a:spLocks noChangeArrowheads="1"/>
            </p:cNvSpPr>
            <p:nvPr/>
          </p:nvSpPr>
          <p:spPr bwMode="auto">
            <a:xfrm>
              <a:off x="3744" y="1824"/>
              <a:ext cx="192" cy="192"/>
            </a:xfrm>
            <a:prstGeom prst="ellipse">
              <a:avLst/>
            </a:prstGeom>
            <a:solidFill>
              <a:schemeClr val="accent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2"/>
                  </a:solidFill>
                </a:rPr>
                <a:t>3</a:t>
              </a:r>
            </a:p>
          </p:txBody>
        </p:sp>
        <p:sp>
          <p:nvSpPr>
            <p:cNvPr id="8245" name="Oval 1039"/>
            <p:cNvSpPr>
              <a:spLocks noChangeArrowheads="1"/>
            </p:cNvSpPr>
            <p:nvPr/>
          </p:nvSpPr>
          <p:spPr bwMode="auto">
            <a:xfrm>
              <a:off x="4128" y="2832"/>
              <a:ext cx="192" cy="192"/>
            </a:xfrm>
            <a:prstGeom prst="ellipse">
              <a:avLst/>
            </a:prstGeom>
            <a:solidFill>
              <a:schemeClr val="accent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2"/>
                  </a:solidFill>
                </a:rPr>
                <a:t>4</a:t>
              </a:r>
            </a:p>
          </p:txBody>
        </p:sp>
        <p:sp>
          <p:nvSpPr>
            <p:cNvPr id="8246" name="Oval 1040"/>
            <p:cNvSpPr>
              <a:spLocks noChangeArrowheads="1"/>
            </p:cNvSpPr>
            <p:nvPr/>
          </p:nvSpPr>
          <p:spPr bwMode="auto">
            <a:xfrm>
              <a:off x="3072" y="2928"/>
              <a:ext cx="192" cy="192"/>
            </a:xfrm>
            <a:prstGeom prst="ellipse">
              <a:avLst/>
            </a:prstGeom>
            <a:solidFill>
              <a:schemeClr val="accent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2"/>
                  </a:solidFill>
                </a:rPr>
                <a:t>2</a:t>
              </a:r>
            </a:p>
          </p:txBody>
        </p:sp>
        <p:sp>
          <p:nvSpPr>
            <p:cNvPr id="8247" name="Oval 1041"/>
            <p:cNvSpPr>
              <a:spLocks noChangeArrowheads="1"/>
            </p:cNvSpPr>
            <p:nvPr/>
          </p:nvSpPr>
          <p:spPr bwMode="auto">
            <a:xfrm>
              <a:off x="2928" y="2064"/>
              <a:ext cx="192" cy="192"/>
            </a:xfrm>
            <a:prstGeom prst="ellipse">
              <a:avLst/>
            </a:prstGeom>
            <a:solidFill>
              <a:schemeClr val="accent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2"/>
                  </a:solidFill>
                </a:rPr>
                <a:t>1</a:t>
              </a:r>
            </a:p>
          </p:txBody>
        </p:sp>
        <p:sp>
          <p:nvSpPr>
            <p:cNvPr id="8248" name="Line 1042"/>
            <p:cNvSpPr>
              <a:spLocks noChangeShapeType="1"/>
            </p:cNvSpPr>
            <p:nvPr/>
          </p:nvSpPr>
          <p:spPr bwMode="auto">
            <a:xfrm flipV="1">
              <a:off x="3120" y="1968"/>
              <a:ext cx="624" cy="144"/>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cxnSp>
          <p:nvCxnSpPr>
            <p:cNvPr id="8249" name="AutoShape 1043"/>
            <p:cNvCxnSpPr>
              <a:cxnSpLocks noChangeShapeType="1"/>
            </p:cNvCxnSpPr>
            <p:nvPr/>
          </p:nvCxnSpPr>
          <p:spPr bwMode="auto">
            <a:xfrm flipV="1">
              <a:off x="3264" y="2976"/>
              <a:ext cx="892" cy="28"/>
            </a:xfrm>
            <a:prstGeom prst="curvedConnector4">
              <a:avLst>
                <a:gd name="adj1" fmla="val -338"/>
                <a:gd name="adj2" fmla="val -514287"/>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50" name="AutoShape 1044"/>
            <p:cNvCxnSpPr>
              <a:cxnSpLocks noChangeShapeType="1"/>
              <a:stCxn id="8245" idx="1"/>
              <a:endCxn id="8246" idx="7"/>
            </p:cNvCxnSpPr>
            <p:nvPr/>
          </p:nvCxnSpPr>
          <p:spPr bwMode="auto">
            <a:xfrm rot="-5400000" flipH="1" flipV="1">
              <a:off x="3648" y="2448"/>
              <a:ext cx="96" cy="920"/>
            </a:xfrm>
            <a:prstGeom prst="curvedConnector3">
              <a:avLst>
                <a:gd name="adj1" fmla="val -179167"/>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51" name="Line 1045"/>
            <p:cNvSpPr>
              <a:spLocks noChangeShapeType="1"/>
            </p:cNvSpPr>
            <p:nvPr/>
          </p:nvSpPr>
          <p:spPr bwMode="auto">
            <a:xfrm flipH="1" flipV="1">
              <a:off x="3024" y="2256"/>
              <a:ext cx="96" cy="672"/>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52" name="Line 1046"/>
            <p:cNvSpPr>
              <a:spLocks noChangeShapeType="1"/>
            </p:cNvSpPr>
            <p:nvPr/>
          </p:nvSpPr>
          <p:spPr bwMode="auto">
            <a:xfrm flipV="1">
              <a:off x="3168" y="2016"/>
              <a:ext cx="624" cy="912"/>
            </a:xfrm>
            <a:prstGeom prst="line">
              <a:avLst/>
            </a:prstGeom>
            <a:noFill/>
            <a:ln w="6350">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8198" name="Group 1047"/>
          <p:cNvGrpSpPr>
            <a:grpSpLocks/>
          </p:cNvGrpSpPr>
          <p:nvPr/>
        </p:nvGrpSpPr>
        <p:grpSpPr bwMode="auto">
          <a:xfrm>
            <a:off x="10058400" y="3200400"/>
            <a:ext cx="1769533" cy="1263650"/>
            <a:chOff x="4752" y="1776"/>
            <a:chExt cx="836" cy="796"/>
          </a:xfrm>
        </p:grpSpPr>
        <p:sp>
          <p:nvSpPr>
            <p:cNvPr id="8231" name="Oval 1048"/>
            <p:cNvSpPr>
              <a:spLocks noChangeArrowheads="1"/>
            </p:cNvSpPr>
            <p:nvPr/>
          </p:nvSpPr>
          <p:spPr bwMode="auto">
            <a:xfrm>
              <a:off x="5242" y="1776"/>
              <a:ext cx="115" cy="118"/>
            </a:xfrm>
            <a:prstGeom prst="ellipse">
              <a:avLst/>
            </a:prstGeom>
            <a:solidFill>
              <a:schemeClr val="accent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2"/>
                  </a:solidFill>
                </a:rPr>
                <a:t>3</a:t>
              </a:r>
            </a:p>
          </p:txBody>
        </p:sp>
        <p:sp>
          <p:nvSpPr>
            <p:cNvPr id="8232" name="Oval 1049"/>
            <p:cNvSpPr>
              <a:spLocks noChangeArrowheads="1"/>
            </p:cNvSpPr>
            <p:nvPr/>
          </p:nvSpPr>
          <p:spPr bwMode="auto">
            <a:xfrm>
              <a:off x="5473" y="2395"/>
              <a:ext cx="115" cy="118"/>
            </a:xfrm>
            <a:prstGeom prst="ellipse">
              <a:avLst/>
            </a:prstGeom>
            <a:solidFill>
              <a:schemeClr val="accent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2"/>
                  </a:solidFill>
                </a:rPr>
                <a:t>4</a:t>
              </a:r>
            </a:p>
          </p:txBody>
        </p:sp>
        <p:sp>
          <p:nvSpPr>
            <p:cNvPr id="8233" name="Oval 1050"/>
            <p:cNvSpPr>
              <a:spLocks noChangeArrowheads="1"/>
            </p:cNvSpPr>
            <p:nvPr/>
          </p:nvSpPr>
          <p:spPr bwMode="auto">
            <a:xfrm>
              <a:off x="4838" y="2454"/>
              <a:ext cx="116" cy="118"/>
            </a:xfrm>
            <a:prstGeom prst="ellipse">
              <a:avLst/>
            </a:prstGeom>
            <a:solidFill>
              <a:schemeClr val="accent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2"/>
                  </a:solidFill>
                </a:rPr>
                <a:t>2</a:t>
              </a:r>
            </a:p>
          </p:txBody>
        </p:sp>
        <p:sp>
          <p:nvSpPr>
            <p:cNvPr id="8234" name="Oval 1051"/>
            <p:cNvSpPr>
              <a:spLocks noChangeArrowheads="1"/>
            </p:cNvSpPr>
            <p:nvPr/>
          </p:nvSpPr>
          <p:spPr bwMode="auto">
            <a:xfrm>
              <a:off x="4752" y="1923"/>
              <a:ext cx="115" cy="118"/>
            </a:xfrm>
            <a:prstGeom prst="ellipse">
              <a:avLst/>
            </a:prstGeom>
            <a:solidFill>
              <a:schemeClr val="accent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2"/>
                  </a:solidFill>
                </a:rPr>
                <a:t>1</a:t>
              </a:r>
            </a:p>
          </p:txBody>
        </p:sp>
        <p:sp>
          <p:nvSpPr>
            <p:cNvPr id="8235" name="Line 1052"/>
            <p:cNvSpPr>
              <a:spLocks noChangeShapeType="1"/>
            </p:cNvSpPr>
            <p:nvPr/>
          </p:nvSpPr>
          <p:spPr bwMode="auto">
            <a:xfrm flipV="1">
              <a:off x="4867" y="1864"/>
              <a:ext cx="375" cy="89"/>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cxnSp>
          <p:nvCxnSpPr>
            <p:cNvPr id="8236" name="AutoShape 1053"/>
            <p:cNvCxnSpPr>
              <a:cxnSpLocks noChangeShapeType="1"/>
            </p:cNvCxnSpPr>
            <p:nvPr/>
          </p:nvCxnSpPr>
          <p:spPr bwMode="auto">
            <a:xfrm flipV="1">
              <a:off x="4954" y="2484"/>
              <a:ext cx="536" cy="17"/>
            </a:xfrm>
            <a:prstGeom prst="curvedConnector4">
              <a:avLst>
                <a:gd name="adj1" fmla="val -338"/>
                <a:gd name="adj2" fmla="val -514287"/>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37" name="AutoShape 1054"/>
            <p:cNvCxnSpPr>
              <a:cxnSpLocks noChangeShapeType="1"/>
              <a:stCxn id="8232" idx="1"/>
              <a:endCxn id="8233" idx="7"/>
            </p:cNvCxnSpPr>
            <p:nvPr/>
          </p:nvCxnSpPr>
          <p:spPr bwMode="auto">
            <a:xfrm rot="-5400000" flipH="1" flipV="1">
              <a:off x="5184" y="2165"/>
              <a:ext cx="59" cy="553"/>
            </a:xfrm>
            <a:prstGeom prst="curvedConnector3">
              <a:avLst>
                <a:gd name="adj1" fmla="val -179167"/>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38" name="Line 1055"/>
            <p:cNvSpPr>
              <a:spLocks noChangeShapeType="1"/>
            </p:cNvSpPr>
            <p:nvPr/>
          </p:nvSpPr>
          <p:spPr bwMode="auto">
            <a:xfrm flipH="1" flipV="1">
              <a:off x="4810" y="2041"/>
              <a:ext cx="57" cy="413"/>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39" name="Line 1056"/>
            <p:cNvSpPr>
              <a:spLocks noChangeShapeType="1"/>
            </p:cNvSpPr>
            <p:nvPr/>
          </p:nvSpPr>
          <p:spPr bwMode="auto">
            <a:xfrm flipV="1">
              <a:off x="4896" y="1894"/>
              <a:ext cx="375" cy="560"/>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40" name="Line 1057"/>
            <p:cNvSpPr>
              <a:spLocks noChangeShapeType="1"/>
            </p:cNvSpPr>
            <p:nvPr/>
          </p:nvSpPr>
          <p:spPr bwMode="auto">
            <a:xfrm flipH="1" flipV="1">
              <a:off x="5300" y="1894"/>
              <a:ext cx="230" cy="501"/>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cxnSp>
          <p:nvCxnSpPr>
            <p:cNvPr id="8241" name="AutoShape 1058"/>
            <p:cNvCxnSpPr>
              <a:cxnSpLocks noChangeShapeType="1"/>
              <a:stCxn id="8233" idx="2"/>
              <a:endCxn id="8233" idx="3"/>
            </p:cNvCxnSpPr>
            <p:nvPr/>
          </p:nvCxnSpPr>
          <p:spPr bwMode="auto">
            <a:xfrm rot="10800000" flipH="1" flipV="1">
              <a:off x="4838" y="2513"/>
              <a:ext cx="17" cy="42"/>
            </a:xfrm>
            <a:prstGeom prst="curvedConnector4">
              <a:avLst>
                <a:gd name="adj1" fmla="val -514287"/>
                <a:gd name="adj2" fmla="val 352940"/>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42" name="AutoShape 1059"/>
            <p:cNvCxnSpPr>
              <a:cxnSpLocks noChangeShapeType="1"/>
              <a:stCxn id="8232" idx="7"/>
              <a:endCxn id="8232" idx="6"/>
            </p:cNvCxnSpPr>
            <p:nvPr/>
          </p:nvCxnSpPr>
          <p:spPr bwMode="auto">
            <a:xfrm rot="5400000" flipV="1">
              <a:off x="5559" y="2424"/>
              <a:ext cx="42" cy="17"/>
            </a:xfrm>
            <a:prstGeom prst="curvedConnector4">
              <a:avLst>
                <a:gd name="adj1" fmla="val -252940"/>
                <a:gd name="adj2" fmla="val 614287"/>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43" name="Line 1060"/>
            <p:cNvSpPr>
              <a:spLocks noChangeShapeType="1"/>
            </p:cNvSpPr>
            <p:nvPr/>
          </p:nvSpPr>
          <p:spPr bwMode="auto">
            <a:xfrm flipH="1" flipV="1">
              <a:off x="4867" y="2012"/>
              <a:ext cx="635" cy="383"/>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8199" name="Group 1061"/>
          <p:cNvGrpSpPr>
            <a:grpSpLocks/>
          </p:cNvGrpSpPr>
          <p:nvPr/>
        </p:nvGrpSpPr>
        <p:grpSpPr bwMode="auto">
          <a:xfrm>
            <a:off x="7620000" y="3124200"/>
            <a:ext cx="2032000" cy="1295400"/>
            <a:chOff x="3600" y="1824"/>
            <a:chExt cx="960" cy="816"/>
          </a:xfrm>
        </p:grpSpPr>
        <p:sp>
          <p:nvSpPr>
            <p:cNvPr id="8219" name="Oval 1062"/>
            <p:cNvSpPr>
              <a:spLocks noChangeArrowheads="1"/>
            </p:cNvSpPr>
            <p:nvPr/>
          </p:nvSpPr>
          <p:spPr bwMode="auto">
            <a:xfrm>
              <a:off x="4163" y="1824"/>
              <a:ext cx="132" cy="121"/>
            </a:xfrm>
            <a:prstGeom prst="ellipse">
              <a:avLst/>
            </a:prstGeom>
            <a:solidFill>
              <a:schemeClr val="accent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2"/>
                  </a:solidFill>
                </a:rPr>
                <a:t>3</a:t>
              </a:r>
            </a:p>
          </p:txBody>
        </p:sp>
        <p:sp>
          <p:nvSpPr>
            <p:cNvPr id="8220" name="Oval 1063"/>
            <p:cNvSpPr>
              <a:spLocks noChangeArrowheads="1"/>
            </p:cNvSpPr>
            <p:nvPr/>
          </p:nvSpPr>
          <p:spPr bwMode="auto">
            <a:xfrm>
              <a:off x="4428" y="2459"/>
              <a:ext cx="132" cy="121"/>
            </a:xfrm>
            <a:prstGeom prst="ellipse">
              <a:avLst/>
            </a:prstGeom>
            <a:solidFill>
              <a:schemeClr val="accent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2"/>
                  </a:solidFill>
                </a:rPr>
                <a:t>4</a:t>
              </a:r>
            </a:p>
          </p:txBody>
        </p:sp>
        <p:sp>
          <p:nvSpPr>
            <p:cNvPr id="8221" name="Oval 1064"/>
            <p:cNvSpPr>
              <a:spLocks noChangeArrowheads="1"/>
            </p:cNvSpPr>
            <p:nvPr/>
          </p:nvSpPr>
          <p:spPr bwMode="auto">
            <a:xfrm>
              <a:off x="3699" y="2519"/>
              <a:ext cx="133" cy="121"/>
            </a:xfrm>
            <a:prstGeom prst="ellipse">
              <a:avLst/>
            </a:prstGeom>
            <a:solidFill>
              <a:schemeClr val="accent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2"/>
                  </a:solidFill>
                </a:rPr>
                <a:t>2</a:t>
              </a:r>
            </a:p>
          </p:txBody>
        </p:sp>
        <p:sp>
          <p:nvSpPr>
            <p:cNvPr id="8222" name="Oval 1065"/>
            <p:cNvSpPr>
              <a:spLocks noChangeArrowheads="1"/>
            </p:cNvSpPr>
            <p:nvPr/>
          </p:nvSpPr>
          <p:spPr bwMode="auto">
            <a:xfrm>
              <a:off x="3600" y="1975"/>
              <a:ext cx="132" cy="121"/>
            </a:xfrm>
            <a:prstGeom prst="ellipse">
              <a:avLst/>
            </a:prstGeom>
            <a:solidFill>
              <a:schemeClr val="accent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2"/>
                  </a:solidFill>
                </a:rPr>
                <a:t>1</a:t>
              </a:r>
            </a:p>
          </p:txBody>
        </p:sp>
        <p:sp>
          <p:nvSpPr>
            <p:cNvPr id="8223" name="Line 1066"/>
            <p:cNvSpPr>
              <a:spLocks noChangeShapeType="1"/>
            </p:cNvSpPr>
            <p:nvPr/>
          </p:nvSpPr>
          <p:spPr bwMode="auto">
            <a:xfrm flipV="1">
              <a:off x="3732" y="1915"/>
              <a:ext cx="431" cy="90"/>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cxnSp>
          <p:nvCxnSpPr>
            <p:cNvPr id="8224" name="AutoShape 1067"/>
            <p:cNvCxnSpPr>
              <a:cxnSpLocks noChangeShapeType="1"/>
            </p:cNvCxnSpPr>
            <p:nvPr/>
          </p:nvCxnSpPr>
          <p:spPr bwMode="auto">
            <a:xfrm flipV="1">
              <a:off x="3832" y="2549"/>
              <a:ext cx="615" cy="18"/>
            </a:xfrm>
            <a:prstGeom prst="curvedConnector4">
              <a:avLst>
                <a:gd name="adj1" fmla="val -338"/>
                <a:gd name="adj2" fmla="val -514287"/>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25" name="AutoShape 1068"/>
            <p:cNvCxnSpPr>
              <a:cxnSpLocks noChangeShapeType="1"/>
              <a:stCxn id="8220" idx="1"/>
              <a:endCxn id="8221" idx="7"/>
            </p:cNvCxnSpPr>
            <p:nvPr/>
          </p:nvCxnSpPr>
          <p:spPr bwMode="auto">
            <a:xfrm rot="-5400000" flipH="1" flipV="1">
              <a:off x="4099" y="2189"/>
              <a:ext cx="61" cy="635"/>
            </a:xfrm>
            <a:prstGeom prst="curvedConnector3">
              <a:avLst>
                <a:gd name="adj1" fmla="val -179167"/>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26" name="Line 1069"/>
            <p:cNvSpPr>
              <a:spLocks noChangeShapeType="1"/>
            </p:cNvSpPr>
            <p:nvPr/>
          </p:nvSpPr>
          <p:spPr bwMode="auto">
            <a:xfrm flipH="1" flipV="1">
              <a:off x="3666" y="2096"/>
              <a:ext cx="66" cy="423"/>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27" name="Line 1070"/>
            <p:cNvSpPr>
              <a:spLocks noChangeShapeType="1"/>
            </p:cNvSpPr>
            <p:nvPr/>
          </p:nvSpPr>
          <p:spPr bwMode="auto">
            <a:xfrm flipV="1">
              <a:off x="3766" y="1945"/>
              <a:ext cx="430" cy="574"/>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cxnSp>
          <p:nvCxnSpPr>
            <p:cNvPr id="8228" name="AutoShape 1071"/>
            <p:cNvCxnSpPr>
              <a:cxnSpLocks noChangeShapeType="1"/>
              <a:stCxn id="8220" idx="7"/>
              <a:endCxn id="8220" idx="6"/>
            </p:cNvCxnSpPr>
            <p:nvPr/>
          </p:nvCxnSpPr>
          <p:spPr bwMode="auto">
            <a:xfrm rot="5400000" flipV="1">
              <a:off x="4529" y="2488"/>
              <a:ext cx="43" cy="19"/>
            </a:xfrm>
            <a:prstGeom prst="curvedConnector4">
              <a:avLst>
                <a:gd name="adj1" fmla="val -252940"/>
                <a:gd name="adj2" fmla="val 614287"/>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29" name="Line 1072"/>
            <p:cNvSpPr>
              <a:spLocks noChangeShapeType="1"/>
            </p:cNvSpPr>
            <p:nvPr/>
          </p:nvSpPr>
          <p:spPr bwMode="auto">
            <a:xfrm flipH="1" flipV="1">
              <a:off x="3732" y="2066"/>
              <a:ext cx="729" cy="393"/>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30" name="Line 1073"/>
            <p:cNvSpPr>
              <a:spLocks noChangeShapeType="1"/>
            </p:cNvSpPr>
            <p:nvPr/>
          </p:nvSpPr>
          <p:spPr bwMode="auto">
            <a:xfrm flipH="1" flipV="1">
              <a:off x="4224" y="1920"/>
              <a:ext cx="240"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8200" name="Text Box 1074"/>
          <p:cNvSpPr txBox="1">
            <a:spLocks noChangeArrowheads="1"/>
          </p:cNvSpPr>
          <p:nvPr/>
        </p:nvSpPr>
        <p:spPr bwMode="auto">
          <a:xfrm>
            <a:off x="914403" y="4724401"/>
            <a:ext cx="99257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1800">
                <a:solidFill>
                  <a:schemeClr val="bg2"/>
                </a:solidFill>
              </a:rPr>
              <a:t>     </a:t>
            </a:r>
            <a:r>
              <a:rPr lang="en-US" altLang="en-US" sz="1800" i="1">
                <a:solidFill>
                  <a:schemeClr val="bg2"/>
                </a:solidFill>
              </a:rPr>
              <a:t>R</a:t>
            </a:r>
            <a:r>
              <a:rPr lang="en-US" altLang="en-US" sz="1800" baseline="30000">
                <a:solidFill>
                  <a:schemeClr val="bg2"/>
                </a:solidFill>
              </a:rPr>
              <a:t>(0)</a:t>
            </a:r>
          </a:p>
          <a:p>
            <a:pPr algn="l"/>
            <a:r>
              <a:rPr lang="en-US" altLang="en-US" sz="1800">
                <a:solidFill>
                  <a:schemeClr val="bg2"/>
                </a:solidFill>
              </a:rPr>
              <a:t>0  0  1  0</a:t>
            </a:r>
          </a:p>
          <a:p>
            <a:pPr algn="l"/>
            <a:r>
              <a:rPr lang="en-US" altLang="en-US" sz="1800">
                <a:solidFill>
                  <a:schemeClr val="bg2"/>
                </a:solidFill>
              </a:rPr>
              <a:t>1  0  0  1</a:t>
            </a:r>
          </a:p>
          <a:p>
            <a:pPr algn="l"/>
            <a:r>
              <a:rPr lang="en-US" altLang="en-US" sz="1800">
                <a:solidFill>
                  <a:schemeClr val="bg2"/>
                </a:solidFill>
              </a:rPr>
              <a:t>0  0  0  0</a:t>
            </a:r>
          </a:p>
          <a:p>
            <a:pPr algn="l"/>
            <a:r>
              <a:rPr lang="en-US" altLang="en-US" sz="1800">
                <a:solidFill>
                  <a:schemeClr val="bg2"/>
                </a:solidFill>
              </a:rPr>
              <a:t>0  1  0  0</a:t>
            </a:r>
          </a:p>
        </p:txBody>
      </p:sp>
      <p:sp>
        <p:nvSpPr>
          <p:cNvPr id="437299" name="Text Box 1075"/>
          <p:cNvSpPr txBox="1">
            <a:spLocks noChangeArrowheads="1"/>
          </p:cNvSpPr>
          <p:nvPr/>
        </p:nvSpPr>
        <p:spPr bwMode="auto">
          <a:xfrm>
            <a:off x="2844802" y="4724401"/>
            <a:ext cx="97013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lang="en-US" altLang="en-US" sz="1800">
                <a:solidFill>
                  <a:schemeClr val="bg2"/>
                </a:solidFill>
              </a:rPr>
              <a:t>     </a:t>
            </a:r>
            <a:r>
              <a:rPr lang="en-US" altLang="en-US" sz="1800" i="1">
                <a:solidFill>
                  <a:schemeClr val="bg2"/>
                </a:solidFill>
              </a:rPr>
              <a:t>R</a:t>
            </a:r>
            <a:r>
              <a:rPr lang="en-US" altLang="en-US" sz="1800" baseline="30000">
                <a:solidFill>
                  <a:schemeClr val="bg2"/>
                </a:solidFill>
              </a:rPr>
              <a:t>(1)</a:t>
            </a:r>
          </a:p>
          <a:p>
            <a:pPr algn="l">
              <a:defRPr/>
            </a:pPr>
            <a:r>
              <a:rPr lang="en-US" altLang="en-US" sz="1800">
                <a:solidFill>
                  <a:schemeClr val="bg2"/>
                </a:solidFill>
              </a:rPr>
              <a:t>0  0  1  0</a:t>
            </a:r>
          </a:p>
          <a:p>
            <a:pPr algn="l">
              <a:defRPr/>
            </a:pPr>
            <a:r>
              <a:rPr lang="en-US" altLang="en-US" sz="1800">
                <a:solidFill>
                  <a:schemeClr val="bg2"/>
                </a:solidFill>
              </a:rPr>
              <a:t>1  0</a:t>
            </a:r>
            <a:r>
              <a:rPr lang="en-US" altLang="en-US" sz="1800">
                <a:solidFill>
                  <a:schemeClr val="bg2"/>
                </a:solidFill>
                <a:effectLst>
                  <a:outerShdw blurRad="38100" dist="38100" dir="2700000" algn="tl">
                    <a:srgbClr val="000000"/>
                  </a:outerShdw>
                </a:effectLst>
              </a:rPr>
              <a:t>  </a:t>
            </a:r>
            <a:r>
              <a:rPr lang="en-US" altLang="en-US" sz="1800" b="1">
                <a:solidFill>
                  <a:schemeClr val="bg2"/>
                </a:solidFill>
                <a:effectLst>
                  <a:outerShdw blurRad="38100" dist="38100" dir="2700000" algn="tl">
                    <a:srgbClr val="000000"/>
                  </a:outerShdw>
                </a:effectLst>
              </a:rPr>
              <a:t>1</a:t>
            </a:r>
            <a:r>
              <a:rPr lang="en-US" altLang="en-US" sz="1800">
                <a:solidFill>
                  <a:schemeClr val="bg2"/>
                </a:solidFill>
              </a:rPr>
              <a:t>  1</a:t>
            </a:r>
          </a:p>
          <a:p>
            <a:pPr algn="l">
              <a:defRPr/>
            </a:pPr>
            <a:r>
              <a:rPr lang="en-US" altLang="en-US" sz="1800">
                <a:solidFill>
                  <a:schemeClr val="bg2"/>
                </a:solidFill>
              </a:rPr>
              <a:t>0  0  0  0</a:t>
            </a:r>
          </a:p>
          <a:p>
            <a:pPr algn="l">
              <a:defRPr/>
            </a:pPr>
            <a:r>
              <a:rPr lang="en-US" altLang="en-US" sz="1800">
                <a:solidFill>
                  <a:schemeClr val="bg2"/>
                </a:solidFill>
              </a:rPr>
              <a:t>0  1  0  0</a:t>
            </a:r>
            <a:endParaRPr lang="en-US" altLang="en-US" sz="1800" b="1">
              <a:solidFill>
                <a:schemeClr val="bg2"/>
              </a:solidFill>
              <a:effectLst>
                <a:outerShdw blurRad="38100" dist="38100" dir="2700000" algn="tl">
                  <a:srgbClr val="000000"/>
                </a:outerShdw>
              </a:effectLst>
            </a:endParaRPr>
          </a:p>
        </p:txBody>
      </p:sp>
      <p:sp>
        <p:nvSpPr>
          <p:cNvPr id="437300" name="Text Box 1076"/>
          <p:cNvSpPr txBox="1">
            <a:spLocks noChangeArrowheads="1"/>
          </p:cNvSpPr>
          <p:nvPr/>
        </p:nvSpPr>
        <p:spPr bwMode="auto">
          <a:xfrm>
            <a:off x="5181602" y="4724401"/>
            <a:ext cx="97013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lang="en-US" altLang="en-US" sz="1800">
                <a:solidFill>
                  <a:schemeClr val="bg2"/>
                </a:solidFill>
              </a:rPr>
              <a:t>     </a:t>
            </a:r>
            <a:r>
              <a:rPr lang="en-US" altLang="en-US" sz="1800" i="1">
                <a:solidFill>
                  <a:schemeClr val="bg2"/>
                </a:solidFill>
              </a:rPr>
              <a:t>R</a:t>
            </a:r>
            <a:r>
              <a:rPr lang="en-US" altLang="en-US" sz="1800" baseline="30000">
                <a:solidFill>
                  <a:schemeClr val="bg2"/>
                </a:solidFill>
              </a:rPr>
              <a:t>(2)</a:t>
            </a:r>
          </a:p>
          <a:p>
            <a:pPr algn="l">
              <a:defRPr/>
            </a:pPr>
            <a:r>
              <a:rPr lang="en-US" altLang="en-US" sz="1800">
                <a:solidFill>
                  <a:schemeClr val="bg2"/>
                </a:solidFill>
              </a:rPr>
              <a:t>0  0  1  0</a:t>
            </a:r>
          </a:p>
          <a:p>
            <a:pPr algn="l">
              <a:defRPr/>
            </a:pPr>
            <a:r>
              <a:rPr lang="en-US" altLang="en-US" sz="1800">
                <a:solidFill>
                  <a:schemeClr val="bg2"/>
                </a:solidFill>
              </a:rPr>
              <a:t>1  0  1  1</a:t>
            </a:r>
          </a:p>
          <a:p>
            <a:pPr algn="l">
              <a:defRPr/>
            </a:pPr>
            <a:r>
              <a:rPr lang="en-US" altLang="en-US" sz="1800">
                <a:solidFill>
                  <a:schemeClr val="bg2"/>
                </a:solidFill>
              </a:rPr>
              <a:t>0  0  0  0</a:t>
            </a:r>
          </a:p>
          <a:p>
            <a:pPr algn="l">
              <a:defRPr/>
            </a:pPr>
            <a:r>
              <a:rPr lang="en-US" altLang="en-US" sz="1800" b="1">
                <a:solidFill>
                  <a:schemeClr val="bg2"/>
                </a:solidFill>
                <a:effectLst>
                  <a:outerShdw blurRad="38100" dist="38100" dir="2700000" algn="tl">
                    <a:srgbClr val="000000"/>
                  </a:outerShdw>
                </a:effectLst>
              </a:rPr>
              <a:t>1 </a:t>
            </a:r>
            <a:r>
              <a:rPr lang="en-US" altLang="en-US" sz="1800">
                <a:solidFill>
                  <a:schemeClr val="bg2"/>
                </a:solidFill>
              </a:rPr>
              <a:t> 1  </a:t>
            </a:r>
            <a:r>
              <a:rPr lang="en-US" altLang="en-US" sz="1800" b="1">
                <a:solidFill>
                  <a:schemeClr val="bg2"/>
                </a:solidFill>
                <a:effectLst>
                  <a:outerShdw blurRad="38100" dist="38100" dir="2700000" algn="tl">
                    <a:srgbClr val="000000"/>
                  </a:outerShdw>
                </a:effectLst>
              </a:rPr>
              <a:t>1  1</a:t>
            </a:r>
          </a:p>
        </p:txBody>
      </p:sp>
      <p:sp>
        <p:nvSpPr>
          <p:cNvPr id="437301" name="Text Box 1077"/>
          <p:cNvSpPr txBox="1">
            <a:spLocks noChangeArrowheads="1"/>
          </p:cNvSpPr>
          <p:nvPr/>
        </p:nvSpPr>
        <p:spPr bwMode="auto">
          <a:xfrm>
            <a:off x="7924802" y="4724401"/>
            <a:ext cx="97013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lang="en-US" altLang="en-US" sz="1800">
                <a:solidFill>
                  <a:schemeClr val="bg2"/>
                </a:solidFill>
              </a:rPr>
              <a:t>     </a:t>
            </a:r>
            <a:r>
              <a:rPr lang="en-US" altLang="en-US" sz="1800" i="1">
                <a:solidFill>
                  <a:schemeClr val="bg2"/>
                </a:solidFill>
              </a:rPr>
              <a:t>R</a:t>
            </a:r>
            <a:r>
              <a:rPr lang="en-US" altLang="en-US" sz="1800" baseline="30000">
                <a:solidFill>
                  <a:schemeClr val="bg2"/>
                </a:solidFill>
              </a:rPr>
              <a:t>(3)</a:t>
            </a:r>
          </a:p>
          <a:p>
            <a:pPr algn="l">
              <a:defRPr/>
            </a:pPr>
            <a:r>
              <a:rPr lang="en-US" altLang="en-US" sz="1800">
                <a:solidFill>
                  <a:schemeClr val="bg2"/>
                </a:solidFill>
              </a:rPr>
              <a:t>0  0  1  0</a:t>
            </a:r>
          </a:p>
          <a:p>
            <a:pPr algn="l">
              <a:defRPr/>
            </a:pPr>
            <a:r>
              <a:rPr lang="en-US" altLang="en-US" sz="1800">
                <a:solidFill>
                  <a:schemeClr val="bg2"/>
                </a:solidFill>
              </a:rPr>
              <a:t>1  0  1  1</a:t>
            </a:r>
          </a:p>
          <a:p>
            <a:pPr algn="l">
              <a:defRPr/>
            </a:pPr>
            <a:r>
              <a:rPr lang="en-US" altLang="en-US" sz="1800">
                <a:solidFill>
                  <a:schemeClr val="bg2"/>
                </a:solidFill>
              </a:rPr>
              <a:t>0  0  0  0</a:t>
            </a:r>
          </a:p>
          <a:p>
            <a:pPr algn="l">
              <a:defRPr/>
            </a:pPr>
            <a:r>
              <a:rPr lang="en-US" altLang="en-US" sz="1800">
                <a:solidFill>
                  <a:schemeClr val="bg2"/>
                </a:solidFill>
              </a:rPr>
              <a:t>1  1  1  1</a:t>
            </a:r>
            <a:endParaRPr lang="en-US" altLang="en-US" sz="1800" b="1">
              <a:solidFill>
                <a:schemeClr val="bg2"/>
              </a:solidFill>
              <a:effectLst>
                <a:outerShdw blurRad="38100" dist="38100" dir="2700000" algn="tl">
                  <a:srgbClr val="000000"/>
                </a:outerShdw>
              </a:effectLst>
            </a:endParaRPr>
          </a:p>
        </p:txBody>
      </p:sp>
      <p:sp>
        <p:nvSpPr>
          <p:cNvPr id="437302" name="Text Box 1078"/>
          <p:cNvSpPr txBox="1">
            <a:spLocks noChangeArrowheads="1"/>
          </p:cNvSpPr>
          <p:nvPr/>
        </p:nvSpPr>
        <p:spPr bwMode="auto">
          <a:xfrm>
            <a:off x="10363202" y="4724401"/>
            <a:ext cx="97013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defRPr/>
            </a:pPr>
            <a:r>
              <a:rPr lang="en-US" altLang="en-US" sz="1800">
                <a:solidFill>
                  <a:schemeClr val="bg2"/>
                </a:solidFill>
              </a:rPr>
              <a:t>     </a:t>
            </a:r>
            <a:r>
              <a:rPr lang="en-US" altLang="en-US" sz="1800" i="1">
                <a:solidFill>
                  <a:schemeClr val="bg2"/>
                </a:solidFill>
              </a:rPr>
              <a:t>R</a:t>
            </a:r>
            <a:r>
              <a:rPr lang="en-US" altLang="en-US" sz="1800" baseline="30000">
                <a:solidFill>
                  <a:schemeClr val="bg2"/>
                </a:solidFill>
              </a:rPr>
              <a:t>(4)</a:t>
            </a:r>
          </a:p>
          <a:p>
            <a:pPr algn="l">
              <a:defRPr/>
            </a:pPr>
            <a:r>
              <a:rPr lang="en-US" altLang="en-US" sz="1800">
                <a:solidFill>
                  <a:schemeClr val="bg2"/>
                </a:solidFill>
              </a:rPr>
              <a:t>0  0  1  0</a:t>
            </a:r>
          </a:p>
          <a:p>
            <a:pPr algn="l">
              <a:defRPr/>
            </a:pPr>
            <a:r>
              <a:rPr lang="en-US" altLang="en-US" sz="1800">
                <a:solidFill>
                  <a:schemeClr val="bg2"/>
                </a:solidFill>
              </a:rPr>
              <a:t>1  </a:t>
            </a:r>
            <a:r>
              <a:rPr lang="en-US" altLang="en-US" sz="1800" b="1">
                <a:solidFill>
                  <a:schemeClr val="bg2"/>
                </a:solidFill>
                <a:effectLst>
                  <a:outerShdw blurRad="38100" dist="38100" dir="2700000" algn="tl">
                    <a:srgbClr val="000000"/>
                  </a:outerShdw>
                </a:effectLst>
              </a:rPr>
              <a:t>1</a:t>
            </a:r>
            <a:r>
              <a:rPr lang="en-US" altLang="en-US" sz="1800">
                <a:solidFill>
                  <a:schemeClr val="bg2"/>
                </a:solidFill>
              </a:rPr>
              <a:t>  1  1</a:t>
            </a:r>
          </a:p>
          <a:p>
            <a:pPr algn="l">
              <a:defRPr/>
            </a:pPr>
            <a:r>
              <a:rPr lang="en-US" altLang="en-US" sz="1800">
                <a:solidFill>
                  <a:schemeClr val="bg2"/>
                </a:solidFill>
              </a:rPr>
              <a:t>0  0  0  0</a:t>
            </a:r>
          </a:p>
          <a:p>
            <a:pPr algn="l">
              <a:defRPr/>
            </a:pPr>
            <a:r>
              <a:rPr lang="en-US" altLang="en-US" sz="1800">
                <a:solidFill>
                  <a:schemeClr val="bg2"/>
                </a:solidFill>
              </a:rPr>
              <a:t>1  1  1  1</a:t>
            </a:r>
            <a:endParaRPr lang="en-US" altLang="en-US" sz="1800" b="1">
              <a:solidFill>
                <a:schemeClr val="bg2"/>
              </a:solidFill>
              <a:effectLst>
                <a:outerShdw blurRad="38100" dist="38100" dir="2700000" algn="tl">
                  <a:srgbClr val="000000"/>
                </a:outerShdw>
              </a:effectLst>
            </a:endParaRPr>
          </a:p>
        </p:txBody>
      </p:sp>
      <p:sp>
        <p:nvSpPr>
          <p:cNvPr id="8205" name="Line 1079"/>
          <p:cNvSpPr>
            <a:spLocks noChangeShapeType="1"/>
          </p:cNvSpPr>
          <p:nvPr/>
        </p:nvSpPr>
        <p:spPr bwMode="auto">
          <a:xfrm flipV="1">
            <a:off x="2946400" y="3352800"/>
            <a:ext cx="914400" cy="914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8206" name="Group 1080"/>
          <p:cNvGrpSpPr>
            <a:grpSpLocks/>
          </p:cNvGrpSpPr>
          <p:nvPr/>
        </p:nvGrpSpPr>
        <p:grpSpPr bwMode="auto">
          <a:xfrm>
            <a:off x="4978400" y="3200400"/>
            <a:ext cx="2032000" cy="1295400"/>
            <a:chOff x="2352" y="1872"/>
            <a:chExt cx="960" cy="816"/>
          </a:xfrm>
        </p:grpSpPr>
        <p:sp>
          <p:nvSpPr>
            <p:cNvPr id="8207" name="Oval 1081"/>
            <p:cNvSpPr>
              <a:spLocks noChangeArrowheads="1"/>
            </p:cNvSpPr>
            <p:nvPr/>
          </p:nvSpPr>
          <p:spPr bwMode="auto">
            <a:xfrm>
              <a:off x="2915" y="1872"/>
              <a:ext cx="132" cy="121"/>
            </a:xfrm>
            <a:prstGeom prst="ellipse">
              <a:avLst/>
            </a:prstGeom>
            <a:solidFill>
              <a:schemeClr val="accent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2"/>
                  </a:solidFill>
                </a:rPr>
                <a:t>3</a:t>
              </a:r>
            </a:p>
          </p:txBody>
        </p:sp>
        <p:sp>
          <p:nvSpPr>
            <p:cNvPr id="8208" name="Oval 1082"/>
            <p:cNvSpPr>
              <a:spLocks noChangeArrowheads="1"/>
            </p:cNvSpPr>
            <p:nvPr/>
          </p:nvSpPr>
          <p:spPr bwMode="auto">
            <a:xfrm>
              <a:off x="3180" y="2507"/>
              <a:ext cx="132" cy="121"/>
            </a:xfrm>
            <a:prstGeom prst="ellipse">
              <a:avLst/>
            </a:prstGeom>
            <a:solidFill>
              <a:schemeClr val="accent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2"/>
                  </a:solidFill>
                </a:rPr>
                <a:t>4</a:t>
              </a:r>
            </a:p>
          </p:txBody>
        </p:sp>
        <p:sp>
          <p:nvSpPr>
            <p:cNvPr id="8209" name="Oval 1083"/>
            <p:cNvSpPr>
              <a:spLocks noChangeArrowheads="1"/>
            </p:cNvSpPr>
            <p:nvPr/>
          </p:nvSpPr>
          <p:spPr bwMode="auto">
            <a:xfrm>
              <a:off x="2451" y="2567"/>
              <a:ext cx="133" cy="121"/>
            </a:xfrm>
            <a:prstGeom prst="ellipse">
              <a:avLst/>
            </a:prstGeom>
            <a:solidFill>
              <a:schemeClr val="accent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2"/>
                  </a:solidFill>
                </a:rPr>
                <a:t>2</a:t>
              </a:r>
            </a:p>
          </p:txBody>
        </p:sp>
        <p:sp>
          <p:nvSpPr>
            <p:cNvPr id="8210" name="Oval 1084"/>
            <p:cNvSpPr>
              <a:spLocks noChangeArrowheads="1"/>
            </p:cNvSpPr>
            <p:nvPr/>
          </p:nvSpPr>
          <p:spPr bwMode="auto">
            <a:xfrm>
              <a:off x="2352" y="2023"/>
              <a:ext cx="132" cy="121"/>
            </a:xfrm>
            <a:prstGeom prst="ellipse">
              <a:avLst/>
            </a:prstGeom>
            <a:solidFill>
              <a:schemeClr val="accent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2"/>
                  </a:solidFill>
                </a:rPr>
                <a:t>1</a:t>
              </a:r>
            </a:p>
          </p:txBody>
        </p:sp>
        <p:sp>
          <p:nvSpPr>
            <p:cNvPr id="8211" name="Line 1085"/>
            <p:cNvSpPr>
              <a:spLocks noChangeShapeType="1"/>
            </p:cNvSpPr>
            <p:nvPr/>
          </p:nvSpPr>
          <p:spPr bwMode="auto">
            <a:xfrm flipV="1">
              <a:off x="2484" y="1963"/>
              <a:ext cx="431" cy="90"/>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cxnSp>
          <p:nvCxnSpPr>
            <p:cNvPr id="8212" name="AutoShape 1086"/>
            <p:cNvCxnSpPr>
              <a:cxnSpLocks noChangeShapeType="1"/>
            </p:cNvCxnSpPr>
            <p:nvPr/>
          </p:nvCxnSpPr>
          <p:spPr bwMode="auto">
            <a:xfrm flipV="1">
              <a:off x="2584" y="2597"/>
              <a:ext cx="615" cy="18"/>
            </a:xfrm>
            <a:prstGeom prst="curvedConnector4">
              <a:avLst>
                <a:gd name="adj1" fmla="val -338"/>
                <a:gd name="adj2" fmla="val -514287"/>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13" name="AutoShape 1087"/>
            <p:cNvCxnSpPr>
              <a:cxnSpLocks noChangeShapeType="1"/>
              <a:stCxn id="8208" idx="1"/>
              <a:endCxn id="8209" idx="7"/>
            </p:cNvCxnSpPr>
            <p:nvPr/>
          </p:nvCxnSpPr>
          <p:spPr bwMode="auto">
            <a:xfrm rot="-5400000" flipH="1" flipV="1">
              <a:off x="2851" y="2237"/>
              <a:ext cx="61" cy="635"/>
            </a:xfrm>
            <a:prstGeom prst="curvedConnector3">
              <a:avLst>
                <a:gd name="adj1" fmla="val -179167"/>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14" name="Line 1088"/>
            <p:cNvSpPr>
              <a:spLocks noChangeShapeType="1"/>
            </p:cNvSpPr>
            <p:nvPr/>
          </p:nvSpPr>
          <p:spPr bwMode="auto">
            <a:xfrm flipH="1" flipV="1">
              <a:off x="2418" y="2144"/>
              <a:ext cx="66" cy="423"/>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15" name="Line 1089"/>
            <p:cNvSpPr>
              <a:spLocks noChangeShapeType="1"/>
            </p:cNvSpPr>
            <p:nvPr/>
          </p:nvSpPr>
          <p:spPr bwMode="auto">
            <a:xfrm flipV="1">
              <a:off x="2518" y="1993"/>
              <a:ext cx="430" cy="574"/>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cxnSp>
          <p:nvCxnSpPr>
            <p:cNvPr id="8216" name="AutoShape 1090"/>
            <p:cNvCxnSpPr>
              <a:cxnSpLocks noChangeShapeType="1"/>
              <a:stCxn id="8208" idx="7"/>
              <a:endCxn id="8208" idx="6"/>
            </p:cNvCxnSpPr>
            <p:nvPr/>
          </p:nvCxnSpPr>
          <p:spPr bwMode="auto">
            <a:xfrm rot="5400000" flipV="1">
              <a:off x="3281" y="2536"/>
              <a:ext cx="43" cy="19"/>
            </a:xfrm>
            <a:prstGeom prst="curvedConnector4">
              <a:avLst>
                <a:gd name="adj1" fmla="val -252940"/>
                <a:gd name="adj2" fmla="val 614287"/>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217" name="Line 1091"/>
            <p:cNvSpPr>
              <a:spLocks noChangeShapeType="1"/>
            </p:cNvSpPr>
            <p:nvPr/>
          </p:nvSpPr>
          <p:spPr bwMode="auto">
            <a:xfrm flipH="1" flipV="1">
              <a:off x="2484" y="2114"/>
              <a:ext cx="729" cy="39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8218" name="Line 1092"/>
            <p:cNvSpPr>
              <a:spLocks noChangeShapeType="1"/>
            </p:cNvSpPr>
            <p:nvPr/>
          </p:nvSpPr>
          <p:spPr bwMode="auto">
            <a:xfrm flipH="1" flipV="1">
              <a:off x="3024" y="2016"/>
              <a:ext cx="240" cy="48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2" name="Footer Placeholder 1"/>
          <p:cNvSpPr>
            <a:spLocks noGrp="1"/>
          </p:cNvSpPr>
          <p:nvPr>
            <p:ph type="ftr" sz="quarter" idx="11"/>
          </p:nvPr>
        </p:nvSpPr>
        <p:spPr/>
        <p:txBody>
          <a:bodyPr/>
          <a:lstStyle/>
          <a:p>
            <a:r>
              <a:rPr lang="en-IN"/>
              <a:t>Department of Computer science and Engineering         CSB4201 - DESIGN AND ANALYSIS AND ALGORITHMS                   </a:t>
            </a:r>
          </a:p>
        </p:txBody>
      </p:sp>
      <p:sp>
        <p:nvSpPr>
          <p:cNvPr id="3" name="Slide Number Placeholder 2"/>
          <p:cNvSpPr>
            <a:spLocks noGrp="1"/>
          </p:cNvSpPr>
          <p:nvPr>
            <p:ph type="sldNum" sz="quarter" idx="12"/>
          </p:nvPr>
        </p:nvSpPr>
        <p:spPr/>
        <p:txBody>
          <a:bodyPr/>
          <a:lstStyle/>
          <a:p>
            <a:fld id="{8BA4E876-1E2A-41C4-BFA0-7D60E841BEBF}" type="slidenum">
              <a:rPr lang="en-IN" smtClean="0"/>
              <a:t>46</a:t>
            </a:fld>
            <a:endParaRPr lang="en-IN"/>
          </a:p>
        </p:txBody>
      </p:sp>
    </p:spTree>
    <p:extLst>
      <p:ext uri="{BB962C8B-B14F-4D97-AF65-F5344CB8AC3E}">
        <p14:creationId xmlns:p14="http://schemas.microsoft.com/office/powerpoint/2010/main" val="3932390461"/>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title"/>
          </p:nvPr>
        </p:nvSpPr>
        <p:spPr>
          <a:xfrm>
            <a:off x="711200" y="0"/>
            <a:ext cx="11480800" cy="762000"/>
          </a:xfrm>
        </p:spPr>
        <p:txBody>
          <a:bodyPr/>
          <a:lstStyle/>
          <a:p>
            <a:pPr>
              <a:defRPr/>
            </a:pPr>
            <a:r>
              <a:rPr lang="en-US" altLang="en-US"/>
              <a:t>Warshall’s  Algorithm (recurrence)</a:t>
            </a:r>
            <a:endParaRPr lang="en-US" altLang="en-US" sz="2800"/>
          </a:p>
        </p:txBody>
      </p:sp>
      <p:sp>
        <p:nvSpPr>
          <p:cNvPr id="403459" name="Text Box 3"/>
          <p:cNvSpPr txBox="1">
            <a:spLocks noChangeArrowheads="1"/>
          </p:cNvSpPr>
          <p:nvPr/>
        </p:nvSpPr>
        <p:spPr bwMode="auto">
          <a:xfrm>
            <a:off x="711200" y="1066800"/>
            <a:ext cx="114808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en-US" b="1">
                <a:solidFill>
                  <a:schemeClr val="hlink"/>
                </a:solidFill>
                <a:effectLst>
                  <a:outerShdw blurRad="38100" dist="38100" dir="2700000" algn="tl">
                    <a:srgbClr val="000000"/>
                  </a:outerShdw>
                </a:effectLst>
              </a:rPr>
              <a:t>On the</a:t>
            </a:r>
            <a:r>
              <a:rPr lang="en-US" altLang="en-US" b="1" i="1">
                <a:solidFill>
                  <a:schemeClr val="hlink"/>
                </a:solidFill>
                <a:effectLst>
                  <a:outerShdw blurRad="38100" dist="38100" dir="2700000" algn="tl">
                    <a:srgbClr val="000000"/>
                  </a:outerShdw>
                </a:effectLst>
              </a:rPr>
              <a:t> k-</a:t>
            </a:r>
            <a:r>
              <a:rPr lang="en-US" altLang="en-US" b="1">
                <a:solidFill>
                  <a:schemeClr val="hlink"/>
                </a:solidFill>
                <a:effectLst>
                  <a:outerShdw blurRad="38100" dist="38100" dir="2700000" algn="tl">
                    <a:srgbClr val="000000"/>
                  </a:outerShdw>
                </a:effectLst>
              </a:rPr>
              <a:t>th iteration, the algorithm determines for every pair of vertices </a:t>
            </a:r>
            <a:r>
              <a:rPr lang="en-US" altLang="en-US" b="1" i="1">
                <a:solidFill>
                  <a:schemeClr val="hlink"/>
                </a:solidFill>
                <a:effectLst>
                  <a:outerShdw blurRad="38100" dist="38100" dir="2700000" algn="tl">
                    <a:srgbClr val="000000"/>
                  </a:outerShdw>
                </a:effectLst>
              </a:rPr>
              <a:t>i, j</a:t>
            </a:r>
            <a:r>
              <a:rPr lang="en-US" altLang="en-US"/>
              <a:t>  </a:t>
            </a:r>
            <a:r>
              <a:rPr lang="en-US" altLang="en-US" b="1">
                <a:solidFill>
                  <a:schemeClr val="hlink"/>
                </a:solidFill>
                <a:effectLst>
                  <a:outerShdw blurRad="38100" dist="38100" dir="2700000" algn="tl">
                    <a:srgbClr val="000000"/>
                  </a:outerShdw>
                </a:effectLst>
              </a:rPr>
              <a:t>if a path exists from </a:t>
            </a:r>
            <a:r>
              <a:rPr lang="en-US" altLang="en-US" b="1" i="1">
                <a:solidFill>
                  <a:schemeClr val="hlink"/>
                </a:solidFill>
                <a:effectLst>
                  <a:outerShdw blurRad="38100" dist="38100" dir="2700000" algn="tl">
                    <a:srgbClr val="000000"/>
                  </a:outerShdw>
                </a:effectLst>
              </a:rPr>
              <a:t>i </a:t>
            </a:r>
            <a:r>
              <a:rPr lang="en-US" altLang="en-US" b="1">
                <a:solidFill>
                  <a:schemeClr val="hlink"/>
                </a:solidFill>
                <a:effectLst>
                  <a:outerShdw blurRad="38100" dist="38100" dir="2700000" algn="tl">
                    <a:srgbClr val="000000"/>
                  </a:outerShdw>
                </a:effectLst>
              </a:rPr>
              <a:t>and</a:t>
            </a:r>
            <a:r>
              <a:rPr lang="en-US" altLang="en-US" b="1" i="1">
                <a:solidFill>
                  <a:schemeClr val="hlink"/>
                </a:solidFill>
                <a:effectLst>
                  <a:outerShdw blurRad="38100" dist="38100" dir="2700000" algn="tl">
                    <a:srgbClr val="000000"/>
                  </a:outerShdw>
                </a:effectLst>
              </a:rPr>
              <a:t> j </a:t>
            </a:r>
            <a:r>
              <a:rPr lang="en-US" altLang="en-US" b="1">
                <a:solidFill>
                  <a:schemeClr val="hlink"/>
                </a:solidFill>
                <a:effectLst>
                  <a:outerShdw blurRad="38100" dist="38100" dir="2700000" algn="tl">
                    <a:srgbClr val="000000"/>
                  </a:outerShdw>
                </a:effectLst>
              </a:rPr>
              <a:t>with just vertices 1,…,</a:t>
            </a:r>
            <a:r>
              <a:rPr lang="en-US" altLang="en-US" b="1" i="1">
                <a:solidFill>
                  <a:schemeClr val="hlink"/>
                </a:solidFill>
                <a:effectLst>
                  <a:outerShdw blurRad="38100" dist="38100" dir="2700000" algn="tl">
                    <a:srgbClr val="000000"/>
                  </a:outerShdw>
                </a:effectLst>
              </a:rPr>
              <a:t>k </a:t>
            </a:r>
            <a:r>
              <a:rPr lang="en-US" altLang="en-US" b="1">
                <a:solidFill>
                  <a:schemeClr val="hlink"/>
                </a:solidFill>
                <a:effectLst>
                  <a:outerShdw blurRad="38100" dist="38100" dir="2700000" algn="tl">
                    <a:srgbClr val="000000"/>
                  </a:outerShdw>
                </a:effectLst>
              </a:rPr>
              <a:t>allowed</a:t>
            </a:r>
            <a:r>
              <a:rPr lang="en-US" altLang="en-US" b="1" i="1">
                <a:solidFill>
                  <a:schemeClr val="hlink"/>
                </a:solidFill>
                <a:effectLst>
                  <a:outerShdw blurRad="38100" dist="38100" dir="2700000" algn="tl">
                    <a:srgbClr val="000000"/>
                  </a:outerShdw>
                </a:effectLst>
              </a:rPr>
              <a:t> </a:t>
            </a:r>
            <a:r>
              <a:rPr lang="en-US" altLang="en-US" b="1">
                <a:solidFill>
                  <a:schemeClr val="hlink"/>
                </a:solidFill>
                <a:effectLst>
                  <a:outerShdw blurRad="38100" dist="38100" dir="2700000" algn="tl">
                    <a:srgbClr val="000000"/>
                  </a:outerShdw>
                </a:effectLst>
              </a:rPr>
              <a:t>as</a:t>
            </a:r>
            <a:r>
              <a:rPr lang="en-US" altLang="en-US" b="1" i="1">
                <a:solidFill>
                  <a:schemeClr val="hlink"/>
                </a:solidFill>
                <a:effectLst>
                  <a:outerShdw blurRad="38100" dist="38100" dir="2700000" algn="tl">
                    <a:srgbClr val="000000"/>
                  </a:outerShdw>
                </a:effectLst>
              </a:rPr>
              <a:t> </a:t>
            </a:r>
            <a:r>
              <a:rPr lang="en-US" altLang="en-US" b="1">
                <a:solidFill>
                  <a:schemeClr val="hlink"/>
                </a:solidFill>
                <a:effectLst>
                  <a:outerShdw blurRad="38100" dist="38100" dir="2700000" algn="tl">
                    <a:srgbClr val="000000"/>
                  </a:outerShdw>
                </a:effectLst>
              </a:rPr>
              <a:t>intermediate</a:t>
            </a:r>
          </a:p>
          <a:p>
            <a:pPr algn="l">
              <a:buFontTx/>
              <a:buChar char="•"/>
              <a:defRPr/>
            </a:pPr>
            <a:endParaRPr lang="en-US" altLang="en-US" b="1">
              <a:solidFill>
                <a:schemeClr val="hlink"/>
              </a:solidFill>
              <a:effectLst>
                <a:outerShdw blurRad="38100" dist="38100" dir="2700000" algn="tl">
                  <a:srgbClr val="000000"/>
                </a:outerShdw>
              </a:effectLst>
            </a:endParaRPr>
          </a:p>
          <a:p>
            <a:pPr lvl="4" algn="l">
              <a:defRPr/>
            </a:pPr>
            <a:r>
              <a:rPr lang="en-US" altLang="en-US" b="1" i="1">
                <a:solidFill>
                  <a:srgbClr val="FF9933"/>
                </a:solidFill>
                <a:effectLst>
                  <a:outerShdw blurRad="38100" dist="38100" dir="2700000" algn="tl">
                    <a:srgbClr val="000000"/>
                  </a:outerShdw>
                </a:effectLst>
              </a:rPr>
              <a:t>R</a:t>
            </a:r>
            <a:r>
              <a:rPr lang="en-US" altLang="en-US" b="1" baseline="30000">
                <a:solidFill>
                  <a:srgbClr val="FF9933"/>
                </a:solidFill>
                <a:effectLst>
                  <a:outerShdw blurRad="38100" dist="38100" dir="2700000" algn="tl">
                    <a:srgbClr val="000000"/>
                  </a:outerShdw>
                </a:effectLst>
              </a:rPr>
              <a:t>(</a:t>
            </a:r>
            <a:r>
              <a:rPr lang="en-US" altLang="en-US" b="1" i="1" baseline="30000">
                <a:solidFill>
                  <a:srgbClr val="FF9933"/>
                </a:solidFill>
                <a:effectLst>
                  <a:outerShdw blurRad="38100" dist="38100" dir="2700000" algn="tl">
                    <a:srgbClr val="000000"/>
                  </a:outerShdw>
                </a:effectLst>
              </a:rPr>
              <a:t>k</a:t>
            </a:r>
            <a:r>
              <a:rPr lang="en-US" altLang="en-US" b="1" baseline="30000">
                <a:solidFill>
                  <a:srgbClr val="FF9933"/>
                </a:solidFill>
                <a:effectLst>
                  <a:outerShdw blurRad="38100" dist="38100" dir="2700000" algn="tl">
                    <a:srgbClr val="000000"/>
                  </a:outerShdw>
                </a:effectLst>
              </a:rPr>
              <a:t>-1)</a:t>
            </a:r>
            <a:r>
              <a:rPr lang="en-US" altLang="en-US" b="1">
                <a:solidFill>
                  <a:srgbClr val="FF9933"/>
                </a:solidFill>
                <a:effectLst>
                  <a:outerShdw blurRad="38100" dist="38100" dir="2700000" algn="tl">
                    <a:srgbClr val="000000"/>
                  </a:outerShdw>
                </a:effectLst>
              </a:rPr>
              <a:t>[</a:t>
            </a:r>
            <a:r>
              <a:rPr lang="en-US" altLang="en-US" b="1" i="1">
                <a:solidFill>
                  <a:srgbClr val="FF9933"/>
                </a:solidFill>
                <a:effectLst>
                  <a:outerShdw blurRad="38100" dist="38100" dir="2700000" algn="tl">
                    <a:srgbClr val="000000"/>
                  </a:outerShdw>
                </a:effectLst>
              </a:rPr>
              <a:t>i,j</a:t>
            </a:r>
            <a:r>
              <a:rPr lang="en-US" altLang="en-US" b="1">
                <a:solidFill>
                  <a:srgbClr val="FF9933"/>
                </a:solidFill>
                <a:effectLst>
                  <a:outerShdw blurRad="38100" dist="38100" dir="2700000" algn="tl">
                    <a:srgbClr val="000000"/>
                  </a:outerShdw>
                </a:effectLst>
              </a:rPr>
              <a:t>]</a:t>
            </a:r>
            <a:r>
              <a:rPr lang="en-US" altLang="en-US" b="1">
                <a:solidFill>
                  <a:schemeClr val="hlink"/>
                </a:solidFill>
                <a:effectLst>
                  <a:outerShdw blurRad="38100" dist="38100" dir="2700000" algn="tl">
                    <a:srgbClr val="000000"/>
                  </a:outerShdw>
                </a:effectLst>
              </a:rPr>
              <a:t>                            (path using just 1 ,…,</a:t>
            </a:r>
            <a:r>
              <a:rPr lang="en-US" altLang="en-US" b="1" i="1">
                <a:solidFill>
                  <a:schemeClr val="hlink"/>
                </a:solidFill>
                <a:effectLst>
                  <a:outerShdw blurRad="38100" dist="38100" dir="2700000" algn="tl">
                    <a:srgbClr val="000000"/>
                  </a:outerShdw>
                </a:effectLst>
              </a:rPr>
              <a:t>k-</a:t>
            </a:r>
            <a:r>
              <a:rPr lang="en-US" altLang="en-US" b="1">
                <a:solidFill>
                  <a:schemeClr val="hlink"/>
                </a:solidFill>
                <a:effectLst>
                  <a:outerShdw blurRad="38100" dist="38100" dir="2700000" algn="tl">
                    <a:srgbClr val="000000"/>
                  </a:outerShdw>
                </a:effectLst>
              </a:rPr>
              <a:t>1)</a:t>
            </a:r>
          </a:p>
          <a:p>
            <a:pPr algn="l">
              <a:defRPr/>
            </a:pPr>
            <a:r>
              <a:rPr lang="en-US" altLang="en-US" b="1">
                <a:solidFill>
                  <a:schemeClr val="hlink"/>
                </a:solidFill>
                <a:effectLst>
                  <a:outerShdw blurRad="38100" dist="38100" dir="2700000" algn="tl">
                    <a:srgbClr val="000000"/>
                  </a:outerShdw>
                </a:effectLst>
              </a:rPr>
              <a:t> </a:t>
            </a:r>
            <a:r>
              <a:rPr lang="en-US" altLang="en-US" b="1" i="1">
                <a:solidFill>
                  <a:srgbClr val="FF9933"/>
                </a:solidFill>
                <a:effectLst>
                  <a:outerShdw blurRad="38100" dist="38100" dir="2700000" algn="tl">
                    <a:srgbClr val="000000"/>
                  </a:outerShdw>
                </a:effectLst>
              </a:rPr>
              <a:t>R</a:t>
            </a:r>
            <a:r>
              <a:rPr lang="en-US" altLang="en-US" b="1" baseline="30000">
                <a:solidFill>
                  <a:srgbClr val="FF9933"/>
                </a:solidFill>
                <a:effectLst>
                  <a:outerShdw blurRad="38100" dist="38100" dir="2700000" algn="tl">
                    <a:srgbClr val="000000"/>
                  </a:outerShdw>
                </a:effectLst>
              </a:rPr>
              <a:t>(</a:t>
            </a:r>
            <a:r>
              <a:rPr lang="en-US" altLang="en-US" b="1" i="1" baseline="30000">
                <a:solidFill>
                  <a:srgbClr val="FF9933"/>
                </a:solidFill>
                <a:effectLst>
                  <a:outerShdw blurRad="38100" dist="38100" dir="2700000" algn="tl">
                    <a:srgbClr val="000000"/>
                  </a:outerShdw>
                </a:effectLst>
              </a:rPr>
              <a:t>k</a:t>
            </a:r>
            <a:r>
              <a:rPr lang="en-US" altLang="en-US" b="1" baseline="30000">
                <a:solidFill>
                  <a:srgbClr val="FF9933"/>
                </a:solidFill>
                <a:effectLst>
                  <a:outerShdw blurRad="38100" dist="38100" dir="2700000" algn="tl">
                    <a:srgbClr val="000000"/>
                  </a:outerShdw>
                </a:effectLst>
              </a:rPr>
              <a:t>)</a:t>
            </a:r>
            <a:r>
              <a:rPr lang="en-US" altLang="en-US" b="1">
                <a:solidFill>
                  <a:srgbClr val="FF9933"/>
                </a:solidFill>
                <a:effectLst>
                  <a:outerShdw blurRad="38100" dist="38100" dir="2700000" algn="tl">
                    <a:srgbClr val="000000"/>
                  </a:outerShdw>
                </a:effectLst>
              </a:rPr>
              <a:t>[</a:t>
            </a:r>
            <a:r>
              <a:rPr lang="en-US" altLang="en-US" b="1" i="1">
                <a:solidFill>
                  <a:srgbClr val="FF9933"/>
                </a:solidFill>
                <a:effectLst>
                  <a:outerShdw blurRad="38100" dist="38100" dir="2700000" algn="tl">
                    <a:srgbClr val="000000"/>
                  </a:outerShdw>
                </a:effectLst>
              </a:rPr>
              <a:t>i,j</a:t>
            </a:r>
            <a:r>
              <a:rPr lang="en-US" altLang="en-US" b="1">
                <a:solidFill>
                  <a:srgbClr val="FF9933"/>
                </a:solidFill>
                <a:effectLst>
                  <a:outerShdw blurRad="38100" dist="38100" dir="2700000" algn="tl">
                    <a:srgbClr val="000000"/>
                  </a:outerShdw>
                </a:effectLst>
              </a:rPr>
              <a:t>] =</a:t>
            </a:r>
            <a:r>
              <a:rPr lang="en-US" altLang="en-US" b="1">
                <a:solidFill>
                  <a:schemeClr val="hlink"/>
                </a:solidFill>
                <a:effectLst>
                  <a:outerShdw blurRad="38100" dist="38100" dir="2700000" algn="tl">
                    <a:srgbClr val="000000"/>
                  </a:outerShdw>
                </a:effectLst>
              </a:rPr>
              <a:t>            </a:t>
            </a:r>
            <a:r>
              <a:rPr lang="en-US" altLang="en-US" b="1">
                <a:solidFill>
                  <a:srgbClr val="FF9933"/>
                </a:solidFill>
                <a:effectLst>
                  <a:outerShdw blurRad="38100" dist="38100" dir="2700000" algn="tl">
                    <a:srgbClr val="000000"/>
                  </a:outerShdw>
                </a:effectLst>
              </a:rPr>
              <a:t>or</a:t>
            </a:r>
            <a:r>
              <a:rPr lang="en-US" altLang="en-US" b="1">
                <a:solidFill>
                  <a:schemeClr val="hlink"/>
                </a:solidFill>
                <a:effectLst>
                  <a:outerShdw blurRad="38100" dist="38100" dir="2700000" algn="tl">
                    <a:srgbClr val="000000"/>
                  </a:outerShdw>
                </a:effectLst>
              </a:rPr>
              <a:t> </a:t>
            </a:r>
          </a:p>
          <a:p>
            <a:pPr lvl="3" algn="l">
              <a:defRPr/>
            </a:pPr>
            <a:r>
              <a:rPr lang="en-US" altLang="en-US" b="1" i="1">
                <a:solidFill>
                  <a:schemeClr val="hlink"/>
                </a:solidFill>
                <a:effectLst>
                  <a:outerShdw blurRad="38100" dist="38100" dir="2700000" algn="tl">
                    <a:srgbClr val="000000"/>
                  </a:outerShdw>
                </a:effectLst>
              </a:rPr>
              <a:t>     </a:t>
            </a:r>
            <a:r>
              <a:rPr lang="en-US" altLang="en-US" b="1" i="1">
                <a:solidFill>
                  <a:srgbClr val="FF9933"/>
                </a:solidFill>
                <a:effectLst>
                  <a:outerShdw blurRad="38100" dist="38100" dir="2700000" algn="tl">
                    <a:srgbClr val="000000"/>
                  </a:outerShdw>
                </a:effectLst>
              </a:rPr>
              <a:t>R</a:t>
            </a:r>
            <a:r>
              <a:rPr lang="en-US" altLang="en-US" b="1" baseline="30000">
                <a:solidFill>
                  <a:srgbClr val="FF9933"/>
                </a:solidFill>
                <a:effectLst>
                  <a:outerShdw blurRad="38100" dist="38100" dir="2700000" algn="tl">
                    <a:srgbClr val="000000"/>
                  </a:outerShdw>
                </a:effectLst>
              </a:rPr>
              <a:t>(</a:t>
            </a:r>
            <a:r>
              <a:rPr lang="en-US" altLang="en-US" b="1" i="1" baseline="30000">
                <a:solidFill>
                  <a:srgbClr val="FF9933"/>
                </a:solidFill>
                <a:effectLst>
                  <a:outerShdw blurRad="38100" dist="38100" dir="2700000" algn="tl">
                    <a:srgbClr val="000000"/>
                  </a:outerShdw>
                </a:effectLst>
              </a:rPr>
              <a:t>k</a:t>
            </a:r>
            <a:r>
              <a:rPr lang="en-US" altLang="en-US" b="1" baseline="30000">
                <a:solidFill>
                  <a:srgbClr val="FF9933"/>
                </a:solidFill>
                <a:effectLst>
                  <a:outerShdw blurRad="38100" dist="38100" dir="2700000" algn="tl">
                    <a:srgbClr val="000000"/>
                  </a:outerShdw>
                </a:effectLst>
              </a:rPr>
              <a:t>-1)</a:t>
            </a:r>
            <a:r>
              <a:rPr lang="en-US" altLang="en-US" b="1">
                <a:solidFill>
                  <a:srgbClr val="FF9933"/>
                </a:solidFill>
                <a:effectLst>
                  <a:outerShdw blurRad="38100" dist="38100" dir="2700000" algn="tl">
                    <a:srgbClr val="000000"/>
                  </a:outerShdw>
                </a:effectLst>
              </a:rPr>
              <a:t>[</a:t>
            </a:r>
            <a:r>
              <a:rPr lang="en-US" altLang="en-US" b="1" i="1">
                <a:solidFill>
                  <a:srgbClr val="FF9933"/>
                </a:solidFill>
                <a:effectLst>
                  <a:outerShdw blurRad="38100" dist="38100" dir="2700000" algn="tl">
                    <a:srgbClr val="000000"/>
                  </a:outerShdw>
                </a:effectLst>
              </a:rPr>
              <a:t>i,k</a:t>
            </a:r>
            <a:r>
              <a:rPr lang="en-US" altLang="en-US" b="1">
                <a:solidFill>
                  <a:srgbClr val="FF9933"/>
                </a:solidFill>
                <a:effectLst>
                  <a:outerShdw blurRad="38100" dist="38100" dir="2700000" algn="tl">
                    <a:srgbClr val="000000"/>
                  </a:outerShdw>
                </a:effectLst>
              </a:rPr>
              <a:t>]  and </a:t>
            </a:r>
            <a:r>
              <a:rPr lang="en-US" altLang="en-US" b="1" i="1">
                <a:solidFill>
                  <a:srgbClr val="FF9933"/>
                </a:solidFill>
                <a:effectLst>
                  <a:outerShdw blurRad="38100" dist="38100" dir="2700000" algn="tl">
                    <a:srgbClr val="000000"/>
                  </a:outerShdw>
                </a:effectLst>
              </a:rPr>
              <a:t>R</a:t>
            </a:r>
            <a:r>
              <a:rPr lang="en-US" altLang="en-US" b="1" baseline="30000">
                <a:solidFill>
                  <a:srgbClr val="FF9933"/>
                </a:solidFill>
                <a:effectLst>
                  <a:outerShdw blurRad="38100" dist="38100" dir="2700000" algn="tl">
                    <a:srgbClr val="000000"/>
                  </a:outerShdw>
                </a:effectLst>
              </a:rPr>
              <a:t>(</a:t>
            </a:r>
            <a:r>
              <a:rPr lang="en-US" altLang="en-US" b="1" i="1" baseline="30000">
                <a:solidFill>
                  <a:srgbClr val="FF9933"/>
                </a:solidFill>
                <a:effectLst>
                  <a:outerShdw blurRad="38100" dist="38100" dir="2700000" algn="tl">
                    <a:srgbClr val="000000"/>
                  </a:outerShdw>
                </a:effectLst>
              </a:rPr>
              <a:t>k</a:t>
            </a:r>
            <a:r>
              <a:rPr lang="en-US" altLang="en-US" b="1" baseline="30000">
                <a:solidFill>
                  <a:srgbClr val="FF9933"/>
                </a:solidFill>
                <a:effectLst>
                  <a:outerShdw blurRad="38100" dist="38100" dir="2700000" algn="tl">
                    <a:srgbClr val="000000"/>
                  </a:outerShdw>
                </a:effectLst>
              </a:rPr>
              <a:t>-1)</a:t>
            </a:r>
            <a:r>
              <a:rPr lang="en-US" altLang="en-US" b="1">
                <a:solidFill>
                  <a:srgbClr val="FF9933"/>
                </a:solidFill>
                <a:effectLst>
                  <a:outerShdw blurRad="38100" dist="38100" dir="2700000" algn="tl">
                    <a:srgbClr val="000000"/>
                  </a:outerShdw>
                </a:effectLst>
              </a:rPr>
              <a:t>[</a:t>
            </a:r>
            <a:r>
              <a:rPr lang="en-US" altLang="en-US" b="1" i="1">
                <a:solidFill>
                  <a:srgbClr val="FF9933"/>
                </a:solidFill>
                <a:effectLst>
                  <a:outerShdw blurRad="38100" dist="38100" dir="2700000" algn="tl">
                    <a:srgbClr val="000000"/>
                  </a:outerShdw>
                </a:effectLst>
              </a:rPr>
              <a:t>k,j</a:t>
            </a:r>
            <a:r>
              <a:rPr lang="en-US" altLang="en-US" b="1">
                <a:solidFill>
                  <a:srgbClr val="FF9933"/>
                </a:solidFill>
                <a:effectLst>
                  <a:outerShdw blurRad="38100" dist="38100" dir="2700000" algn="tl">
                    <a:srgbClr val="000000"/>
                  </a:outerShdw>
                </a:effectLst>
              </a:rPr>
              <a:t>]</a:t>
            </a:r>
            <a:r>
              <a:rPr lang="en-US" altLang="en-US" b="1">
                <a:solidFill>
                  <a:schemeClr val="hlink"/>
                </a:solidFill>
                <a:effectLst>
                  <a:outerShdw blurRad="38100" dist="38100" dir="2700000" algn="tl">
                    <a:srgbClr val="000000"/>
                  </a:outerShdw>
                </a:effectLst>
              </a:rPr>
              <a:t>    (path from </a:t>
            </a:r>
            <a:r>
              <a:rPr lang="en-US" altLang="en-US" b="1" i="1">
                <a:solidFill>
                  <a:schemeClr val="hlink"/>
                </a:solidFill>
                <a:effectLst>
                  <a:outerShdw blurRad="38100" dist="38100" dir="2700000" algn="tl">
                    <a:srgbClr val="000000"/>
                  </a:outerShdw>
                </a:effectLst>
              </a:rPr>
              <a:t>i </a:t>
            </a:r>
            <a:r>
              <a:rPr lang="en-US" altLang="en-US" b="1">
                <a:solidFill>
                  <a:schemeClr val="hlink"/>
                </a:solidFill>
                <a:effectLst>
                  <a:outerShdw blurRad="38100" dist="38100" dir="2700000" algn="tl">
                    <a:srgbClr val="000000"/>
                  </a:outerShdw>
                </a:effectLst>
              </a:rPr>
              <a:t>to </a:t>
            </a:r>
            <a:r>
              <a:rPr lang="en-US" altLang="en-US" b="1" i="1">
                <a:solidFill>
                  <a:schemeClr val="hlink"/>
                </a:solidFill>
                <a:effectLst>
                  <a:outerShdw blurRad="38100" dist="38100" dir="2700000" algn="tl">
                    <a:srgbClr val="000000"/>
                  </a:outerShdw>
                </a:effectLst>
              </a:rPr>
              <a:t>k</a:t>
            </a:r>
            <a:r>
              <a:rPr lang="en-US" altLang="en-US" b="1">
                <a:solidFill>
                  <a:schemeClr val="hlink"/>
                </a:solidFill>
                <a:effectLst>
                  <a:outerShdw blurRad="38100" dist="38100" dir="2700000" algn="tl">
                    <a:srgbClr val="000000"/>
                  </a:outerShdw>
                </a:effectLst>
              </a:rPr>
              <a:t> </a:t>
            </a:r>
          </a:p>
          <a:p>
            <a:pPr lvl="3" algn="l">
              <a:defRPr/>
            </a:pPr>
            <a:r>
              <a:rPr lang="en-US" altLang="en-US" b="1">
                <a:solidFill>
                  <a:schemeClr val="hlink"/>
                </a:solidFill>
                <a:effectLst>
                  <a:outerShdw blurRad="38100" dist="38100" dir="2700000" algn="tl">
                    <a:srgbClr val="000000"/>
                  </a:outerShdw>
                </a:effectLst>
              </a:rPr>
              <a:t>                                                          and from </a:t>
            </a:r>
            <a:r>
              <a:rPr lang="en-US" altLang="en-US" b="1" i="1">
                <a:solidFill>
                  <a:schemeClr val="hlink"/>
                </a:solidFill>
                <a:effectLst>
                  <a:outerShdw blurRad="38100" dist="38100" dir="2700000" algn="tl">
                    <a:srgbClr val="000000"/>
                  </a:outerShdw>
                </a:effectLst>
              </a:rPr>
              <a:t>k</a:t>
            </a:r>
            <a:r>
              <a:rPr lang="en-US" altLang="en-US" b="1">
                <a:solidFill>
                  <a:schemeClr val="hlink"/>
                </a:solidFill>
                <a:effectLst>
                  <a:outerShdw blurRad="38100" dist="38100" dir="2700000" algn="tl">
                    <a:srgbClr val="000000"/>
                  </a:outerShdw>
                </a:effectLst>
              </a:rPr>
              <a:t> to </a:t>
            </a:r>
            <a:r>
              <a:rPr lang="en-US" altLang="en-US" b="1" i="1">
                <a:solidFill>
                  <a:schemeClr val="hlink"/>
                </a:solidFill>
                <a:effectLst>
                  <a:outerShdw blurRad="38100" dist="38100" dir="2700000" algn="tl">
                    <a:srgbClr val="000000"/>
                  </a:outerShdw>
                </a:effectLst>
              </a:rPr>
              <a:t>j</a:t>
            </a:r>
            <a:endParaRPr lang="en-US" altLang="en-US" b="1">
              <a:solidFill>
                <a:schemeClr val="hlink"/>
              </a:solidFill>
              <a:effectLst>
                <a:outerShdw blurRad="38100" dist="38100" dir="2700000" algn="tl">
                  <a:srgbClr val="000000"/>
                </a:outerShdw>
              </a:effectLst>
            </a:endParaRPr>
          </a:p>
          <a:p>
            <a:pPr lvl="3" algn="l">
              <a:defRPr/>
            </a:pPr>
            <a:r>
              <a:rPr lang="en-US" altLang="en-US" b="1">
                <a:solidFill>
                  <a:schemeClr val="hlink"/>
                </a:solidFill>
                <a:effectLst>
                  <a:outerShdw blurRad="38100" dist="38100" dir="2700000" algn="tl">
                    <a:srgbClr val="000000"/>
                  </a:outerShdw>
                </a:effectLst>
              </a:rPr>
              <a:t>                                                          using just 1 ,…,</a:t>
            </a:r>
            <a:r>
              <a:rPr lang="en-US" altLang="en-US" b="1" i="1">
                <a:solidFill>
                  <a:schemeClr val="hlink"/>
                </a:solidFill>
                <a:effectLst>
                  <a:outerShdw blurRad="38100" dist="38100" dir="2700000" algn="tl">
                    <a:srgbClr val="000000"/>
                  </a:outerShdw>
                </a:effectLst>
              </a:rPr>
              <a:t>k-</a:t>
            </a:r>
            <a:r>
              <a:rPr lang="en-US" altLang="en-US" b="1">
                <a:solidFill>
                  <a:schemeClr val="hlink"/>
                </a:solidFill>
                <a:effectLst>
                  <a:outerShdw blurRad="38100" dist="38100" dir="2700000" algn="tl">
                    <a:srgbClr val="000000"/>
                  </a:outerShdw>
                </a:effectLst>
              </a:rPr>
              <a:t>1)</a:t>
            </a:r>
          </a:p>
          <a:p>
            <a:pPr algn="l">
              <a:buFontTx/>
              <a:buChar char="•"/>
              <a:defRPr/>
            </a:pPr>
            <a:endParaRPr lang="en-US" altLang="en-US" b="1">
              <a:solidFill>
                <a:schemeClr val="hlink"/>
              </a:solidFill>
              <a:effectLst>
                <a:outerShdw blurRad="38100" dist="38100" dir="2700000" algn="tl">
                  <a:srgbClr val="000000"/>
                </a:outerShdw>
              </a:effectLst>
            </a:endParaRPr>
          </a:p>
          <a:p>
            <a:pPr algn="l">
              <a:buFontTx/>
              <a:buChar char="•"/>
              <a:defRPr/>
            </a:pPr>
            <a:endParaRPr lang="en-US" altLang="en-US" i="1"/>
          </a:p>
        </p:txBody>
      </p:sp>
      <p:sp>
        <p:nvSpPr>
          <p:cNvPr id="9220" name="Oval 4"/>
          <p:cNvSpPr>
            <a:spLocks noChangeArrowheads="1"/>
          </p:cNvSpPr>
          <p:nvPr/>
        </p:nvSpPr>
        <p:spPr bwMode="auto">
          <a:xfrm>
            <a:off x="1016000" y="4343400"/>
            <a:ext cx="508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i="1">
                <a:solidFill>
                  <a:schemeClr val="bg2"/>
                </a:solidFill>
              </a:rPr>
              <a:t>i</a:t>
            </a:r>
          </a:p>
        </p:txBody>
      </p:sp>
      <p:sp>
        <p:nvSpPr>
          <p:cNvPr id="9221" name="Oval 5"/>
          <p:cNvSpPr>
            <a:spLocks noChangeArrowheads="1"/>
          </p:cNvSpPr>
          <p:nvPr/>
        </p:nvSpPr>
        <p:spPr bwMode="auto">
          <a:xfrm>
            <a:off x="3454400" y="5715000"/>
            <a:ext cx="508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i="1">
                <a:solidFill>
                  <a:schemeClr val="bg2"/>
                </a:solidFill>
              </a:rPr>
              <a:t>j</a:t>
            </a:r>
            <a:endParaRPr lang="en-US" altLang="en-US">
              <a:solidFill>
                <a:schemeClr val="bg2"/>
              </a:solidFill>
            </a:endParaRPr>
          </a:p>
        </p:txBody>
      </p:sp>
      <p:sp>
        <p:nvSpPr>
          <p:cNvPr id="9222" name="Oval 6"/>
          <p:cNvSpPr>
            <a:spLocks noChangeArrowheads="1"/>
          </p:cNvSpPr>
          <p:nvPr/>
        </p:nvSpPr>
        <p:spPr bwMode="auto">
          <a:xfrm>
            <a:off x="4165600" y="3886200"/>
            <a:ext cx="508000" cy="3810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i="1">
                <a:solidFill>
                  <a:schemeClr val="bg2"/>
                </a:solidFill>
              </a:rPr>
              <a:t>k</a:t>
            </a:r>
          </a:p>
        </p:txBody>
      </p:sp>
      <p:cxnSp>
        <p:nvCxnSpPr>
          <p:cNvPr id="9223" name="AutoShape 7"/>
          <p:cNvCxnSpPr>
            <a:cxnSpLocks noChangeShapeType="1"/>
            <a:stCxn id="9220" idx="5"/>
            <a:endCxn id="9221" idx="1"/>
          </p:cNvCxnSpPr>
          <p:nvPr/>
        </p:nvCxnSpPr>
        <p:spPr bwMode="auto">
          <a:xfrm rot="16200000" flipH="1">
            <a:off x="1938342" y="4180422"/>
            <a:ext cx="1101725" cy="2078567"/>
          </a:xfrm>
          <a:prstGeom prst="curvedConnector3">
            <a:avLst>
              <a:gd name="adj1" fmla="val 50000"/>
            </a:avLst>
          </a:prstGeom>
          <a:noFill/>
          <a:ln w="38100">
            <a:solidFill>
              <a:schemeClr val="tx1"/>
            </a:solidFill>
            <a:prstDash val="dash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4" name="AutoShape 8"/>
          <p:cNvCxnSpPr>
            <a:cxnSpLocks noChangeShapeType="1"/>
            <a:stCxn id="9220" idx="7"/>
            <a:endCxn id="9222" idx="2"/>
          </p:cNvCxnSpPr>
          <p:nvPr/>
        </p:nvCxnSpPr>
        <p:spPr bwMode="auto">
          <a:xfrm rot="-5400000">
            <a:off x="2646630" y="2879993"/>
            <a:ext cx="322263" cy="2715683"/>
          </a:xfrm>
          <a:prstGeom prst="curvedConnector2">
            <a:avLst/>
          </a:prstGeom>
          <a:noFill/>
          <a:ln w="285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5" name="AutoShape 9"/>
          <p:cNvCxnSpPr>
            <a:cxnSpLocks noChangeShapeType="1"/>
          </p:cNvCxnSpPr>
          <p:nvPr/>
        </p:nvCxnSpPr>
        <p:spPr bwMode="auto">
          <a:xfrm rot="5400000">
            <a:off x="3390900" y="4635500"/>
            <a:ext cx="1447800" cy="711200"/>
          </a:xfrm>
          <a:prstGeom prst="curvedConnector3">
            <a:avLst>
              <a:gd name="adj1" fmla="val 50000"/>
            </a:avLst>
          </a:prstGeom>
          <a:noFill/>
          <a:ln w="28575">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26" name="Text Box 11"/>
          <p:cNvSpPr txBox="1">
            <a:spLocks noChangeArrowheads="1"/>
          </p:cNvSpPr>
          <p:nvPr/>
        </p:nvSpPr>
        <p:spPr bwMode="auto">
          <a:xfrm>
            <a:off x="2235203" y="2057404"/>
            <a:ext cx="837089" cy="1723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10600">
                <a:solidFill>
                  <a:srgbClr val="FF9933"/>
                </a:solidFill>
              </a:rPr>
              <a:t>{</a:t>
            </a:r>
            <a:endParaRPr lang="en-US" altLang="en-US">
              <a:solidFill>
                <a:srgbClr val="FF9933"/>
              </a:solidFill>
            </a:endParaRPr>
          </a:p>
        </p:txBody>
      </p:sp>
      <p:sp>
        <p:nvSpPr>
          <p:cNvPr id="403468" name="Text Box 12"/>
          <p:cNvSpPr txBox="1">
            <a:spLocks noChangeArrowheads="1"/>
          </p:cNvSpPr>
          <p:nvPr/>
        </p:nvSpPr>
        <p:spPr bwMode="auto">
          <a:xfrm>
            <a:off x="6604000" y="5105400"/>
            <a:ext cx="4470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3200">
                <a:solidFill>
                  <a:srgbClr val="FF9933"/>
                </a:solidFill>
              </a:rPr>
              <a:t>Initial condition?</a:t>
            </a:r>
          </a:p>
        </p:txBody>
      </p:sp>
      <p:sp>
        <p:nvSpPr>
          <p:cNvPr id="2" name="Footer Placeholder 1"/>
          <p:cNvSpPr>
            <a:spLocks noGrp="1"/>
          </p:cNvSpPr>
          <p:nvPr>
            <p:ph type="ftr" sz="quarter" idx="11"/>
          </p:nvPr>
        </p:nvSpPr>
        <p:spPr/>
        <p:txBody>
          <a:bodyPr/>
          <a:lstStyle/>
          <a:p>
            <a:r>
              <a:rPr lang="en-IN"/>
              <a:t>Department of Computer science and Engineering         CSB4201 - DESIGN AND ANALYSIS AND ALGORITHMS                   </a:t>
            </a:r>
          </a:p>
        </p:txBody>
      </p:sp>
      <p:sp>
        <p:nvSpPr>
          <p:cNvPr id="3" name="Slide Number Placeholder 2"/>
          <p:cNvSpPr>
            <a:spLocks noGrp="1"/>
          </p:cNvSpPr>
          <p:nvPr>
            <p:ph type="sldNum" sz="quarter" idx="12"/>
          </p:nvPr>
        </p:nvSpPr>
        <p:spPr/>
        <p:txBody>
          <a:bodyPr/>
          <a:lstStyle/>
          <a:p>
            <a:fld id="{8BA4E876-1E2A-41C4-BFA0-7D60E841BEBF}" type="slidenum">
              <a:rPr lang="en-IN" smtClean="0"/>
              <a:t>47</a:t>
            </a:fld>
            <a:endParaRPr lang="en-IN"/>
          </a:p>
        </p:txBody>
      </p:sp>
    </p:spTree>
    <p:extLst>
      <p:ext uri="{BB962C8B-B14F-4D97-AF65-F5344CB8AC3E}">
        <p14:creationId xmlns:p14="http://schemas.microsoft.com/office/powerpoint/2010/main" val="4305182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3468">
                                            <p:txEl>
                                              <p:pRg st="0" end="0"/>
                                            </p:txEl>
                                          </p:spTgt>
                                        </p:tgtEl>
                                        <p:attrNameLst>
                                          <p:attrName>style.visibility</p:attrName>
                                        </p:attrNameLst>
                                      </p:cBhvr>
                                      <p:to>
                                        <p:strVal val="visible"/>
                                      </p:to>
                                    </p:set>
                                    <p:anim calcmode="lin" valueType="num">
                                      <p:cBhvr additive="base">
                                        <p:cTn id="7" dur="500" fill="hold"/>
                                        <p:tgtEl>
                                          <p:spTgt spid="40346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346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1026"/>
          <p:cNvSpPr>
            <a:spLocks noGrp="1" noChangeArrowheads="1"/>
          </p:cNvSpPr>
          <p:nvPr>
            <p:ph type="title"/>
          </p:nvPr>
        </p:nvSpPr>
        <p:spPr>
          <a:xfrm>
            <a:off x="711200" y="0"/>
            <a:ext cx="11480800" cy="762000"/>
          </a:xfrm>
        </p:spPr>
        <p:txBody>
          <a:bodyPr/>
          <a:lstStyle/>
          <a:p>
            <a:pPr>
              <a:defRPr/>
            </a:pPr>
            <a:r>
              <a:rPr lang="en-US" altLang="en-US"/>
              <a:t>Warshall’s  Algorithm (matrix generation)</a:t>
            </a:r>
            <a:endParaRPr lang="en-US" altLang="en-US" sz="2800"/>
          </a:p>
        </p:txBody>
      </p:sp>
      <p:sp>
        <p:nvSpPr>
          <p:cNvPr id="424963" name="Text Box 1027"/>
          <p:cNvSpPr txBox="1">
            <a:spLocks noChangeArrowheads="1"/>
          </p:cNvSpPr>
          <p:nvPr/>
        </p:nvSpPr>
        <p:spPr bwMode="auto">
          <a:xfrm>
            <a:off x="609600" y="1143000"/>
            <a:ext cx="115824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defRPr/>
            </a:pPr>
            <a:r>
              <a:rPr lang="en-US" altLang="en-US" b="1">
                <a:solidFill>
                  <a:schemeClr val="hlink"/>
                </a:solidFill>
                <a:effectLst>
                  <a:outerShdw blurRad="38100" dist="38100" dir="2700000" algn="tl">
                    <a:srgbClr val="000000"/>
                  </a:outerShdw>
                </a:effectLst>
              </a:rPr>
              <a:t>Recurrence relating elements </a:t>
            </a:r>
            <a:r>
              <a:rPr lang="en-US" altLang="en-US" b="1" i="1">
                <a:solidFill>
                  <a:schemeClr val="hlink"/>
                </a:solidFill>
                <a:effectLst>
                  <a:outerShdw blurRad="38100" dist="38100" dir="2700000" algn="tl">
                    <a:srgbClr val="000000"/>
                  </a:outerShdw>
                </a:effectLst>
              </a:rPr>
              <a:t>R</a:t>
            </a:r>
            <a:r>
              <a:rPr lang="en-US" altLang="en-US" b="1" baseline="30000">
                <a:solidFill>
                  <a:schemeClr val="hlink"/>
                </a:solidFill>
                <a:effectLst>
                  <a:outerShdw blurRad="38100" dist="38100" dir="2700000" algn="tl">
                    <a:srgbClr val="000000"/>
                  </a:outerShdw>
                </a:effectLst>
              </a:rPr>
              <a:t>(</a:t>
            </a:r>
            <a:r>
              <a:rPr lang="en-US" altLang="en-US" b="1" i="1" baseline="30000">
                <a:solidFill>
                  <a:schemeClr val="hlink"/>
                </a:solidFill>
                <a:effectLst>
                  <a:outerShdw blurRad="38100" dist="38100" dir="2700000" algn="tl">
                    <a:srgbClr val="000000"/>
                  </a:outerShdw>
                </a:effectLst>
              </a:rPr>
              <a:t>k</a:t>
            </a:r>
            <a:r>
              <a:rPr lang="en-US" altLang="en-US" b="1" baseline="30000">
                <a:solidFill>
                  <a:schemeClr val="hlink"/>
                </a:solidFill>
                <a:effectLst>
                  <a:outerShdw blurRad="38100" dist="38100" dir="2700000" algn="tl">
                    <a:srgbClr val="000000"/>
                  </a:outerShdw>
                </a:effectLst>
              </a:rPr>
              <a:t>)</a:t>
            </a:r>
            <a:r>
              <a:rPr lang="en-US" altLang="en-US" b="1">
                <a:solidFill>
                  <a:schemeClr val="hlink"/>
                </a:solidFill>
                <a:effectLst>
                  <a:outerShdw blurRad="38100" dist="38100" dir="2700000" algn="tl">
                    <a:srgbClr val="000000"/>
                  </a:outerShdw>
                </a:effectLst>
              </a:rPr>
              <a:t> to elements of </a:t>
            </a:r>
            <a:r>
              <a:rPr lang="en-US" altLang="en-US" b="1" i="1">
                <a:solidFill>
                  <a:schemeClr val="hlink"/>
                </a:solidFill>
                <a:effectLst>
                  <a:outerShdw blurRad="38100" dist="38100" dir="2700000" algn="tl">
                    <a:srgbClr val="000000"/>
                  </a:outerShdw>
                </a:effectLst>
              </a:rPr>
              <a:t>R</a:t>
            </a:r>
            <a:r>
              <a:rPr lang="en-US" altLang="en-US" b="1" baseline="30000">
                <a:solidFill>
                  <a:schemeClr val="hlink"/>
                </a:solidFill>
                <a:effectLst>
                  <a:outerShdw blurRad="38100" dist="38100" dir="2700000" algn="tl">
                    <a:srgbClr val="000000"/>
                  </a:outerShdw>
                </a:effectLst>
              </a:rPr>
              <a:t>(</a:t>
            </a:r>
            <a:r>
              <a:rPr lang="en-US" altLang="en-US" b="1" i="1" baseline="30000">
                <a:solidFill>
                  <a:schemeClr val="hlink"/>
                </a:solidFill>
                <a:effectLst>
                  <a:outerShdw blurRad="38100" dist="38100" dir="2700000" algn="tl">
                    <a:srgbClr val="000000"/>
                  </a:outerShdw>
                </a:effectLst>
              </a:rPr>
              <a:t>k</a:t>
            </a:r>
            <a:r>
              <a:rPr lang="en-US" altLang="en-US" b="1" baseline="30000">
                <a:solidFill>
                  <a:schemeClr val="hlink"/>
                </a:solidFill>
                <a:effectLst>
                  <a:outerShdw blurRad="38100" dist="38100" dir="2700000" algn="tl">
                    <a:srgbClr val="000000"/>
                  </a:outerShdw>
                </a:effectLst>
              </a:rPr>
              <a:t>-1)</a:t>
            </a:r>
            <a:r>
              <a:rPr lang="en-US" altLang="en-US"/>
              <a:t> </a:t>
            </a:r>
            <a:r>
              <a:rPr lang="en-US" altLang="en-US" b="1">
                <a:solidFill>
                  <a:schemeClr val="hlink"/>
                </a:solidFill>
                <a:effectLst>
                  <a:outerShdw blurRad="38100" dist="38100" dir="2700000" algn="tl">
                    <a:srgbClr val="000000"/>
                  </a:outerShdw>
                </a:effectLst>
              </a:rPr>
              <a:t>is: </a:t>
            </a:r>
          </a:p>
          <a:p>
            <a:pPr algn="l">
              <a:defRPr/>
            </a:pPr>
            <a:r>
              <a:rPr lang="en-US" altLang="en-US" b="1">
                <a:solidFill>
                  <a:schemeClr val="hlink"/>
                </a:solidFill>
                <a:effectLst>
                  <a:outerShdw blurRad="38100" dist="38100" dir="2700000" algn="tl">
                    <a:srgbClr val="000000"/>
                  </a:outerShdw>
                </a:effectLst>
              </a:rPr>
              <a:t>    </a:t>
            </a:r>
          </a:p>
          <a:p>
            <a:pPr lvl="3" algn="l">
              <a:defRPr/>
            </a:pPr>
            <a:r>
              <a:rPr lang="en-US" altLang="en-US" b="1" i="1">
                <a:solidFill>
                  <a:srgbClr val="FF9933"/>
                </a:solidFill>
                <a:effectLst>
                  <a:outerShdw blurRad="38100" dist="38100" dir="2700000" algn="tl">
                    <a:srgbClr val="000000"/>
                  </a:outerShdw>
                </a:effectLst>
              </a:rPr>
              <a:t>R</a:t>
            </a:r>
            <a:r>
              <a:rPr lang="en-US" altLang="en-US" b="1" baseline="30000">
                <a:solidFill>
                  <a:srgbClr val="FF9933"/>
                </a:solidFill>
                <a:effectLst>
                  <a:outerShdw blurRad="38100" dist="38100" dir="2700000" algn="tl">
                    <a:srgbClr val="000000"/>
                  </a:outerShdw>
                </a:effectLst>
              </a:rPr>
              <a:t>(</a:t>
            </a:r>
            <a:r>
              <a:rPr lang="en-US" altLang="en-US" b="1" i="1" baseline="30000">
                <a:solidFill>
                  <a:srgbClr val="FF9933"/>
                </a:solidFill>
                <a:effectLst>
                  <a:outerShdw blurRad="38100" dist="38100" dir="2700000" algn="tl">
                    <a:srgbClr val="000000"/>
                  </a:outerShdw>
                </a:effectLst>
              </a:rPr>
              <a:t>k</a:t>
            </a:r>
            <a:r>
              <a:rPr lang="en-US" altLang="en-US" b="1" baseline="30000">
                <a:solidFill>
                  <a:srgbClr val="FF9933"/>
                </a:solidFill>
                <a:effectLst>
                  <a:outerShdw blurRad="38100" dist="38100" dir="2700000" algn="tl">
                    <a:srgbClr val="000000"/>
                  </a:outerShdw>
                </a:effectLst>
              </a:rPr>
              <a:t>)</a:t>
            </a:r>
            <a:r>
              <a:rPr lang="en-US" altLang="en-US" b="1">
                <a:solidFill>
                  <a:srgbClr val="FF9933"/>
                </a:solidFill>
                <a:effectLst>
                  <a:outerShdw blurRad="38100" dist="38100" dir="2700000" algn="tl">
                    <a:srgbClr val="000000"/>
                  </a:outerShdw>
                </a:effectLst>
              </a:rPr>
              <a:t>[</a:t>
            </a:r>
            <a:r>
              <a:rPr lang="en-US" altLang="en-US" b="1" i="1">
                <a:solidFill>
                  <a:srgbClr val="FF9933"/>
                </a:solidFill>
                <a:effectLst>
                  <a:outerShdw blurRad="38100" dist="38100" dir="2700000" algn="tl">
                    <a:srgbClr val="000000"/>
                  </a:outerShdw>
                </a:effectLst>
              </a:rPr>
              <a:t>i,j</a:t>
            </a:r>
            <a:r>
              <a:rPr lang="en-US" altLang="en-US" b="1">
                <a:solidFill>
                  <a:srgbClr val="FF9933"/>
                </a:solidFill>
                <a:effectLst>
                  <a:outerShdw blurRad="38100" dist="38100" dir="2700000" algn="tl">
                    <a:srgbClr val="000000"/>
                  </a:outerShdw>
                </a:effectLst>
              </a:rPr>
              <a:t>] = </a:t>
            </a:r>
            <a:r>
              <a:rPr lang="en-US" altLang="en-US" b="1" i="1">
                <a:solidFill>
                  <a:srgbClr val="FF9933"/>
                </a:solidFill>
                <a:effectLst>
                  <a:outerShdw blurRad="38100" dist="38100" dir="2700000" algn="tl">
                    <a:srgbClr val="000000"/>
                  </a:outerShdw>
                </a:effectLst>
              </a:rPr>
              <a:t>R</a:t>
            </a:r>
            <a:r>
              <a:rPr lang="en-US" altLang="en-US" b="1" baseline="30000">
                <a:solidFill>
                  <a:srgbClr val="FF9933"/>
                </a:solidFill>
                <a:effectLst>
                  <a:outerShdw blurRad="38100" dist="38100" dir="2700000" algn="tl">
                    <a:srgbClr val="000000"/>
                  </a:outerShdw>
                </a:effectLst>
              </a:rPr>
              <a:t>(</a:t>
            </a:r>
            <a:r>
              <a:rPr lang="en-US" altLang="en-US" b="1" i="1" baseline="30000">
                <a:solidFill>
                  <a:srgbClr val="FF9933"/>
                </a:solidFill>
                <a:effectLst>
                  <a:outerShdw blurRad="38100" dist="38100" dir="2700000" algn="tl">
                    <a:srgbClr val="000000"/>
                  </a:outerShdw>
                </a:effectLst>
              </a:rPr>
              <a:t>k</a:t>
            </a:r>
            <a:r>
              <a:rPr lang="en-US" altLang="en-US" b="1" baseline="30000">
                <a:solidFill>
                  <a:srgbClr val="FF9933"/>
                </a:solidFill>
                <a:effectLst>
                  <a:outerShdw blurRad="38100" dist="38100" dir="2700000" algn="tl">
                    <a:srgbClr val="000000"/>
                  </a:outerShdw>
                </a:effectLst>
              </a:rPr>
              <a:t>-1)</a:t>
            </a:r>
            <a:r>
              <a:rPr lang="en-US" altLang="en-US" b="1">
                <a:solidFill>
                  <a:srgbClr val="FF9933"/>
                </a:solidFill>
                <a:effectLst>
                  <a:outerShdw blurRad="38100" dist="38100" dir="2700000" algn="tl">
                    <a:srgbClr val="000000"/>
                  </a:outerShdw>
                </a:effectLst>
              </a:rPr>
              <a:t>[</a:t>
            </a:r>
            <a:r>
              <a:rPr lang="en-US" altLang="en-US" b="1" i="1">
                <a:solidFill>
                  <a:srgbClr val="FF9933"/>
                </a:solidFill>
                <a:effectLst>
                  <a:outerShdw blurRad="38100" dist="38100" dir="2700000" algn="tl">
                    <a:srgbClr val="000000"/>
                  </a:outerShdw>
                </a:effectLst>
              </a:rPr>
              <a:t>i,j</a:t>
            </a:r>
            <a:r>
              <a:rPr lang="en-US" altLang="en-US" b="1">
                <a:solidFill>
                  <a:srgbClr val="FF9933"/>
                </a:solidFill>
                <a:effectLst>
                  <a:outerShdw blurRad="38100" dist="38100" dir="2700000" algn="tl">
                    <a:srgbClr val="000000"/>
                  </a:outerShdw>
                </a:effectLst>
              </a:rPr>
              <a:t>] or</a:t>
            </a:r>
            <a:r>
              <a:rPr lang="en-US" altLang="en-US" b="1" i="1">
                <a:solidFill>
                  <a:srgbClr val="FF9933"/>
                </a:solidFill>
                <a:effectLst>
                  <a:outerShdw blurRad="38100" dist="38100" dir="2700000" algn="tl">
                    <a:srgbClr val="000000"/>
                  </a:outerShdw>
                </a:effectLst>
              </a:rPr>
              <a:t> </a:t>
            </a:r>
            <a:r>
              <a:rPr lang="en-US" altLang="en-US" b="1">
                <a:solidFill>
                  <a:srgbClr val="FF9933"/>
                </a:solidFill>
                <a:effectLst>
                  <a:outerShdw blurRad="38100" dist="38100" dir="2700000" algn="tl">
                    <a:srgbClr val="000000"/>
                  </a:outerShdw>
                </a:effectLst>
              </a:rPr>
              <a:t>(</a:t>
            </a:r>
            <a:r>
              <a:rPr lang="en-US" altLang="en-US" b="1" i="1">
                <a:solidFill>
                  <a:srgbClr val="FF9933"/>
                </a:solidFill>
                <a:effectLst>
                  <a:outerShdw blurRad="38100" dist="38100" dir="2700000" algn="tl">
                    <a:srgbClr val="000000"/>
                  </a:outerShdw>
                </a:effectLst>
              </a:rPr>
              <a:t>R</a:t>
            </a:r>
            <a:r>
              <a:rPr lang="en-US" altLang="en-US" b="1" baseline="30000">
                <a:solidFill>
                  <a:srgbClr val="FF9933"/>
                </a:solidFill>
                <a:effectLst>
                  <a:outerShdw blurRad="38100" dist="38100" dir="2700000" algn="tl">
                    <a:srgbClr val="000000"/>
                  </a:outerShdw>
                </a:effectLst>
              </a:rPr>
              <a:t>(</a:t>
            </a:r>
            <a:r>
              <a:rPr lang="en-US" altLang="en-US" b="1" i="1" baseline="30000">
                <a:solidFill>
                  <a:srgbClr val="FF9933"/>
                </a:solidFill>
                <a:effectLst>
                  <a:outerShdw blurRad="38100" dist="38100" dir="2700000" algn="tl">
                    <a:srgbClr val="000000"/>
                  </a:outerShdw>
                </a:effectLst>
              </a:rPr>
              <a:t>k</a:t>
            </a:r>
            <a:r>
              <a:rPr lang="en-US" altLang="en-US" b="1" baseline="30000">
                <a:solidFill>
                  <a:srgbClr val="FF9933"/>
                </a:solidFill>
                <a:effectLst>
                  <a:outerShdw blurRad="38100" dist="38100" dir="2700000" algn="tl">
                    <a:srgbClr val="000000"/>
                  </a:outerShdw>
                </a:effectLst>
              </a:rPr>
              <a:t>-1)</a:t>
            </a:r>
            <a:r>
              <a:rPr lang="en-US" altLang="en-US" b="1">
                <a:solidFill>
                  <a:srgbClr val="FF9933"/>
                </a:solidFill>
                <a:effectLst>
                  <a:outerShdw blurRad="38100" dist="38100" dir="2700000" algn="tl">
                    <a:srgbClr val="000000"/>
                  </a:outerShdw>
                </a:effectLst>
              </a:rPr>
              <a:t>[</a:t>
            </a:r>
            <a:r>
              <a:rPr lang="en-US" altLang="en-US" b="1" i="1">
                <a:solidFill>
                  <a:srgbClr val="FF9933"/>
                </a:solidFill>
                <a:effectLst>
                  <a:outerShdw blurRad="38100" dist="38100" dir="2700000" algn="tl">
                    <a:srgbClr val="000000"/>
                  </a:outerShdw>
                </a:effectLst>
              </a:rPr>
              <a:t>i,k</a:t>
            </a:r>
            <a:r>
              <a:rPr lang="en-US" altLang="en-US" b="1">
                <a:solidFill>
                  <a:srgbClr val="FF9933"/>
                </a:solidFill>
                <a:effectLst>
                  <a:outerShdw blurRad="38100" dist="38100" dir="2700000" algn="tl">
                    <a:srgbClr val="000000"/>
                  </a:outerShdw>
                </a:effectLst>
              </a:rPr>
              <a:t>] and </a:t>
            </a:r>
            <a:r>
              <a:rPr lang="en-US" altLang="en-US" b="1" i="1">
                <a:solidFill>
                  <a:srgbClr val="FF9933"/>
                </a:solidFill>
                <a:effectLst>
                  <a:outerShdw blurRad="38100" dist="38100" dir="2700000" algn="tl">
                    <a:srgbClr val="000000"/>
                  </a:outerShdw>
                </a:effectLst>
              </a:rPr>
              <a:t>R</a:t>
            </a:r>
            <a:r>
              <a:rPr lang="en-US" altLang="en-US" b="1" baseline="30000">
                <a:solidFill>
                  <a:srgbClr val="FF9933"/>
                </a:solidFill>
                <a:effectLst>
                  <a:outerShdw blurRad="38100" dist="38100" dir="2700000" algn="tl">
                    <a:srgbClr val="000000"/>
                  </a:outerShdw>
                </a:effectLst>
              </a:rPr>
              <a:t>(</a:t>
            </a:r>
            <a:r>
              <a:rPr lang="en-US" altLang="en-US" b="1" i="1" baseline="30000">
                <a:solidFill>
                  <a:srgbClr val="FF9933"/>
                </a:solidFill>
                <a:effectLst>
                  <a:outerShdw blurRad="38100" dist="38100" dir="2700000" algn="tl">
                    <a:srgbClr val="000000"/>
                  </a:outerShdw>
                </a:effectLst>
              </a:rPr>
              <a:t>k</a:t>
            </a:r>
            <a:r>
              <a:rPr lang="en-US" altLang="en-US" b="1" baseline="30000">
                <a:solidFill>
                  <a:srgbClr val="FF9933"/>
                </a:solidFill>
                <a:effectLst>
                  <a:outerShdw blurRad="38100" dist="38100" dir="2700000" algn="tl">
                    <a:srgbClr val="000000"/>
                  </a:outerShdw>
                </a:effectLst>
              </a:rPr>
              <a:t>-1)</a:t>
            </a:r>
            <a:r>
              <a:rPr lang="en-US" altLang="en-US" b="1">
                <a:solidFill>
                  <a:srgbClr val="FF9933"/>
                </a:solidFill>
                <a:effectLst>
                  <a:outerShdw blurRad="38100" dist="38100" dir="2700000" algn="tl">
                    <a:srgbClr val="000000"/>
                  </a:outerShdw>
                </a:effectLst>
              </a:rPr>
              <a:t>[</a:t>
            </a:r>
            <a:r>
              <a:rPr lang="en-US" altLang="en-US" b="1" i="1">
                <a:solidFill>
                  <a:srgbClr val="FF9933"/>
                </a:solidFill>
                <a:effectLst>
                  <a:outerShdw blurRad="38100" dist="38100" dir="2700000" algn="tl">
                    <a:srgbClr val="000000"/>
                  </a:outerShdw>
                </a:effectLst>
              </a:rPr>
              <a:t>k,j</a:t>
            </a:r>
            <a:r>
              <a:rPr lang="en-US" altLang="en-US" b="1">
                <a:solidFill>
                  <a:srgbClr val="FF9933"/>
                </a:solidFill>
                <a:effectLst>
                  <a:outerShdw blurRad="38100" dist="38100" dir="2700000" algn="tl">
                    <a:srgbClr val="000000"/>
                  </a:outerShdw>
                </a:effectLst>
              </a:rPr>
              <a:t>])</a:t>
            </a:r>
            <a:endParaRPr lang="en-US" altLang="en-US" i="1">
              <a:solidFill>
                <a:srgbClr val="FF9933"/>
              </a:solidFill>
            </a:endParaRPr>
          </a:p>
        </p:txBody>
      </p:sp>
      <p:sp>
        <p:nvSpPr>
          <p:cNvPr id="424972" name="Text Box 1036"/>
          <p:cNvSpPr txBox="1">
            <a:spLocks noChangeArrowheads="1"/>
          </p:cNvSpPr>
          <p:nvPr/>
        </p:nvSpPr>
        <p:spPr bwMode="auto">
          <a:xfrm>
            <a:off x="711200" y="2743204"/>
            <a:ext cx="114808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en-US" altLang="en-US" b="1">
                <a:solidFill>
                  <a:srgbClr val="FFFF99"/>
                </a:solidFill>
                <a:effectLst>
                  <a:outerShdw blurRad="38100" dist="38100" dir="2700000" algn="tl">
                    <a:srgbClr val="000000"/>
                  </a:outerShdw>
                </a:effectLst>
              </a:rPr>
              <a:t>It implies the following rules for generating </a:t>
            </a:r>
            <a:r>
              <a:rPr lang="en-US" altLang="en-US" b="1" i="1">
                <a:solidFill>
                  <a:srgbClr val="FFFF99"/>
                </a:solidFill>
                <a:effectLst>
                  <a:outerShdw blurRad="38100" dist="38100" dir="2700000" algn="tl">
                    <a:srgbClr val="000000"/>
                  </a:outerShdw>
                </a:effectLst>
              </a:rPr>
              <a:t>R</a:t>
            </a:r>
            <a:r>
              <a:rPr lang="en-US" altLang="en-US" b="1" baseline="30000">
                <a:solidFill>
                  <a:srgbClr val="FFFF99"/>
                </a:solidFill>
                <a:effectLst>
                  <a:outerShdw blurRad="38100" dist="38100" dir="2700000" algn="tl">
                    <a:srgbClr val="000000"/>
                  </a:outerShdw>
                </a:effectLst>
              </a:rPr>
              <a:t>(</a:t>
            </a:r>
            <a:r>
              <a:rPr lang="en-US" altLang="en-US" b="1" i="1" baseline="30000">
                <a:solidFill>
                  <a:srgbClr val="FFFF99"/>
                </a:solidFill>
                <a:effectLst>
                  <a:outerShdw blurRad="38100" dist="38100" dir="2700000" algn="tl">
                    <a:srgbClr val="000000"/>
                  </a:outerShdw>
                </a:effectLst>
              </a:rPr>
              <a:t>k</a:t>
            </a:r>
            <a:r>
              <a:rPr lang="en-US" altLang="en-US" b="1" baseline="30000">
                <a:solidFill>
                  <a:srgbClr val="FFFF99"/>
                </a:solidFill>
                <a:effectLst>
                  <a:outerShdw blurRad="38100" dist="38100" dir="2700000" algn="tl">
                    <a:srgbClr val="000000"/>
                  </a:outerShdw>
                </a:effectLst>
              </a:rPr>
              <a:t>)</a:t>
            </a:r>
            <a:r>
              <a:rPr lang="en-US" altLang="en-US" b="1">
                <a:solidFill>
                  <a:srgbClr val="FFFF99"/>
                </a:solidFill>
                <a:effectLst>
                  <a:outerShdw blurRad="38100" dist="38100" dir="2700000" algn="tl">
                    <a:srgbClr val="000000"/>
                  </a:outerShdw>
                </a:effectLst>
              </a:rPr>
              <a:t> from </a:t>
            </a:r>
            <a:r>
              <a:rPr lang="en-US" altLang="en-US" b="1" i="1">
                <a:solidFill>
                  <a:srgbClr val="FFFF99"/>
                </a:solidFill>
                <a:effectLst>
                  <a:outerShdw blurRad="38100" dist="38100" dir="2700000" algn="tl">
                    <a:srgbClr val="000000"/>
                  </a:outerShdw>
                </a:effectLst>
              </a:rPr>
              <a:t>R</a:t>
            </a:r>
            <a:r>
              <a:rPr lang="en-US" altLang="en-US" b="1" baseline="30000">
                <a:solidFill>
                  <a:srgbClr val="FFFF99"/>
                </a:solidFill>
                <a:effectLst>
                  <a:outerShdw blurRad="38100" dist="38100" dir="2700000" algn="tl">
                    <a:srgbClr val="000000"/>
                  </a:outerShdw>
                </a:effectLst>
              </a:rPr>
              <a:t>(</a:t>
            </a:r>
            <a:r>
              <a:rPr lang="en-US" altLang="en-US" b="1" i="1" baseline="30000">
                <a:solidFill>
                  <a:srgbClr val="FFFF99"/>
                </a:solidFill>
                <a:effectLst>
                  <a:outerShdw blurRad="38100" dist="38100" dir="2700000" algn="tl">
                    <a:srgbClr val="000000"/>
                  </a:outerShdw>
                </a:effectLst>
              </a:rPr>
              <a:t>k</a:t>
            </a:r>
            <a:r>
              <a:rPr lang="en-US" altLang="en-US" b="1" baseline="30000">
                <a:solidFill>
                  <a:srgbClr val="FFFF99"/>
                </a:solidFill>
                <a:effectLst>
                  <a:outerShdw blurRad="38100" dist="38100" dir="2700000" algn="tl">
                    <a:srgbClr val="000000"/>
                  </a:outerShdw>
                </a:effectLst>
              </a:rPr>
              <a:t>-1)</a:t>
            </a:r>
            <a:r>
              <a:rPr lang="en-US" altLang="en-US" b="1">
                <a:solidFill>
                  <a:srgbClr val="FFFF99"/>
                </a:solidFill>
                <a:effectLst>
                  <a:outerShdw blurRad="38100" dist="38100" dir="2700000" algn="tl">
                    <a:srgbClr val="000000"/>
                  </a:outerShdw>
                </a:effectLst>
              </a:rPr>
              <a:t>:</a:t>
            </a:r>
            <a:br>
              <a:rPr lang="en-US" altLang="en-US" b="1">
                <a:solidFill>
                  <a:srgbClr val="FFFF99"/>
                </a:solidFill>
                <a:effectLst>
                  <a:outerShdw blurRad="38100" dist="38100" dir="2700000" algn="tl">
                    <a:srgbClr val="000000"/>
                  </a:outerShdw>
                </a:effectLst>
              </a:rPr>
            </a:br>
            <a:endParaRPr lang="en-US" altLang="en-US" b="1">
              <a:solidFill>
                <a:srgbClr val="FFFF99"/>
              </a:solidFill>
              <a:effectLst>
                <a:outerShdw blurRad="38100" dist="38100" dir="2700000" algn="tl">
                  <a:srgbClr val="000000"/>
                </a:outerShdw>
              </a:effectLst>
            </a:endParaRPr>
          </a:p>
          <a:p>
            <a:pPr algn="l">
              <a:defRPr/>
            </a:pPr>
            <a:r>
              <a:rPr lang="en-US" altLang="en-US" b="1">
                <a:solidFill>
                  <a:srgbClr val="FFFF99"/>
                </a:solidFill>
                <a:effectLst>
                  <a:outerShdw blurRad="38100" dist="38100" dir="2700000" algn="tl">
                    <a:srgbClr val="000000"/>
                  </a:outerShdw>
                </a:effectLst>
              </a:rPr>
              <a:t>Rule 1</a:t>
            </a:r>
            <a:r>
              <a:rPr kumimoji="1" lang="en-US" altLang="ko-KR">
                <a:ea typeface="굴림" pitchFamily="34" charset="-127"/>
              </a:rPr>
              <a:t>  </a:t>
            </a:r>
            <a:r>
              <a:rPr kumimoji="1" lang="en-US" altLang="ko-KR" b="1">
                <a:solidFill>
                  <a:srgbClr val="FFFF99"/>
                </a:solidFill>
                <a:effectLst>
                  <a:outerShdw blurRad="38100" dist="38100" dir="2700000" algn="tl">
                    <a:srgbClr val="000000"/>
                  </a:outerShdw>
                </a:effectLst>
                <a:ea typeface="굴림" pitchFamily="34" charset="-127"/>
              </a:rPr>
              <a:t>If an element in row </a:t>
            </a:r>
            <a:r>
              <a:rPr kumimoji="1" lang="en-US" altLang="ko-KR" b="1" i="1">
                <a:solidFill>
                  <a:srgbClr val="FFFF99"/>
                </a:solidFill>
                <a:effectLst>
                  <a:outerShdw blurRad="38100" dist="38100" dir="2700000" algn="tl">
                    <a:srgbClr val="000000"/>
                  </a:outerShdw>
                </a:effectLst>
                <a:ea typeface="굴림" pitchFamily="34" charset="-127"/>
              </a:rPr>
              <a:t>i </a:t>
            </a:r>
            <a:r>
              <a:rPr kumimoji="1" lang="en-US" altLang="ko-KR" b="1">
                <a:solidFill>
                  <a:srgbClr val="FFFF99"/>
                </a:solidFill>
                <a:effectLst>
                  <a:outerShdw blurRad="38100" dist="38100" dir="2700000" algn="tl">
                    <a:srgbClr val="000000"/>
                  </a:outerShdw>
                </a:effectLst>
                <a:ea typeface="굴림" pitchFamily="34" charset="-127"/>
              </a:rPr>
              <a:t>and column </a:t>
            </a:r>
            <a:r>
              <a:rPr kumimoji="1" lang="en-US" altLang="ko-KR" b="1" i="1">
                <a:solidFill>
                  <a:srgbClr val="FFFF99"/>
                </a:solidFill>
                <a:effectLst>
                  <a:outerShdw blurRad="38100" dist="38100" dir="2700000" algn="tl">
                    <a:srgbClr val="000000"/>
                  </a:outerShdw>
                </a:effectLst>
                <a:ea typeface="굴림" pitchFamily="34" charset="-127"/>
              </a:rPr>
              <a:t>j</a:t>
            </a:r>
            <a:r>
              <a:rPr kumimoji="1" lang="en-US" altLang="ko-KR" b="1">
                <a:solidFill>
                  <a:srgbClr val="FFFF99"/>
                </a:solidFill>
                <a:effectLst>
                  <a:outerShdw blurRad="38100" dist="38100" dir="2700000" algn="tl">
                    <a:srgbClr val="000000"/>
                  </a:outerShdw>
                </a:effectLst>
                <a:ea typeface="굴림" pitchFamily="34" charset="-127"/>
              </a:rPr>
              <a:t> is 1 in </a:t>
            </a:r>
            <a:r>
              <a:rPr kumimoji="1" lang="en-US" altLang="ko-KR" b="1" i="1">
                <a:solidFill>
                  <a:srgbClr val="FFFF99"/>
                </a:solidFill>
                <a:effectLst>
                  <a:outerShdw blurRad="38100" dist="38100" dir="2700000" algn="tl">
                    <a:srgbClr val="000000"/>
                  </a:outerShdw>
                </a:effectLst>
                <a:ea typeface="굴림" pitchFamily="34" charset="-127"/>
              </a:rPr>
              <a:t>R</a:t>
            </a:r>
            <a:r>
              <a:rPr kumimoji="1" lang="en-US" altLang="ko-KR" b="1" baseline="30000">
                <a:solidFill>
                  <a:srgbClr val="FFFF99"/>
                </a:solidFill>
                <a:effectLst>
                  <a:outerShdw blurRad="38100" dist="38100" dir="2700000" algn="tl">
                    <a:srgbClr val="000000"/>
                  </a:outerShdw>
                </a:effectLst>
                <a:ea typeface="굴림" pitchFamily="34" charset="-127"/>
              </a:rPr>
              <a:t>(</a:t>
            </a:r>
            <a:r>
              <a:rPr kumimoji="1" lang="en-US" altLang="ko-KR" b="1" i="1" baseline="30000">
                <a:solidFill>
                  <a:srgbClr val="FFFF99"/>
                </a:solidFill>
                <a:effectLst>
                  <a:outerShdw blurRad="38100" dist="38100" dir="2700000" algn="tl">
                    <a:srgbClr val="000000"/>
                  </a:outerShdw>
                </a:effectLst>
                <a:ea typeface="굴림" pitchFamily="34" charset="-127"/>
              </a:rPr>
              <a:t>k-</a:t>
            </a:r>
            <a:r>
              <a:rPr kumimoji="1" lang="en-US" altLang="ko-KR" b="1" baseline="30000">
                <a:solidFill>
                  <a:srgbClr val="FFFF99"/>
                </a:solidFill>
                <a:effectLst>
                  <a:outerShdw blurRad="38100" dist="38100" dir="2700000" algn="tl">
                    <a:srgbClr val="000000"/>
                  </a:outerShdw>
                </a:effectLst>
                <a:ea typeface="굴림" pitchFamily="34" charset="-127"/>
              </a:rPr>
              <a:t>1)</a:t>
            </a:r>
            <a:r>
              <a:rPr kumimoji="1" lang="en-US" altLang="ko-KR" b="1">
                <a:solidFill>
                  <a:srgbClr val="FFFF99"/>
                </a:solidFill>
                <a:effectLst>
                  <a:outerShdw blurRad="38100" dist="38100" dir="2700000" algn="tl">
                    <a:srgbClr val="000000"/>
                  </a:outerShdw>
                </a:effectLst>
                <a:ea typeface="굴림" pitchFamily="34" charset="-127"/>
              </a:rPr>
              <a:t>, </a:t>
            </a:r>
            <a:br>
              <a:rPr kumimoji="1" lang="en-US" altLang="ko-KR" b="1">
                <a:solidFill>
                  <a:srgbClr val="FFFF99"/>
                </a:solidFill>
                <a:effectLst>
                  <a:outerShdw blurRad="38100" dist="38100" dir="2700000" algn="tl">
                    <a:srgbClr val="000000"/>
                  </a:outerShdw>
                </a:effectLst>
                <a:ea typeface="굴림" pitchFamily="34" charset="-127"/>
              </a:rPr>
            </a:br>
            <a:r>
              <a:rPr kumimoji="1" lang="en-US" altLang="ko-KR" b="1">
                <a:solidFill>
                  <a:srgbClr val="FFFF99"/>
                </a:solidFill>
                <a:effectLst>
                  <a:outerShdw blurRad="38100" dist="38100" dir="2700000" algn="tl">
                    <a:srgbClr val="000000"/>
                  </a:outerShdw>
                </a:effectLst>
                <a:ea typeface="굴림" pitchFamily="34" charset="-127"/>
              </a:rPr>
              <a:t>             it remains 1 in </a:t>
            </a:r>
            <a:r>
              <a:rPr kumimoji="1" lang="en-US" altLang="ko-KR" b="1" i="1">
                <a:solidFill>
                  <a:srgbClr val="FFFF99"/>
                </a:solidFill>
                <a:effectLst>
                  <a:outerShdw blurRad="38100" dist="38100" dir="2700000" algn="tl">
                    <a:srgbClr val="000000"/>
                  </a:outerShdw>
                </a:effectLst>
                <a:ea typeface="굴림" pitchFamily="34" charset="-127"/>
              </a:rPr>
              <a:t>R</a:t>
            </a:r>
            <a:r>
              <a:rPr kumimoji="1" lang="en-US" altLang="ko-KR" b="1" baseline="30000">
                <a:solidFill>
                  <a:srgbClr val="FFFF99"/>
                </a:solidFill>
                <a:effectLst>
                  <a:outerShdw blurRad="38100" dist="38100" dir="2700000" algn="tl">
                    <a:srgbClr val="000000"/>
                  </a:outerShdw>
                </a:effectLst>
                <a:ea typeface="굴림" pitchFamily="34" charset="-127"/>
              </a:rPr>
              <a:t>(</a:t>
            </a:r>
            <a:r>
              <a:rPr kumimoji="1" lang="en-US" altLang="ko-KR" b="1" i="1" baseline="30000">
                <a:solidFill>
                  <a:srgbClr val="FFFF99"/>
                </a:solidFill>
                <a:effectLst>
                  <a:outerShdw blurRad="38100" dist="38100" dir="2700000" algn="tl">
                    <a:srgbClr val="000000"/>
                  </a:outerShdw>
                </a:effectLst>
                <a:ea typeface="굴림" pitchFamily="34" charset="-127"/>
              </a:rPr>
              <a:t>k</a:t>
            </a:r>
            <a:r>
              <a:rPr kumimoji="1" lang="en-US" altLang="ko-KR" b="1" baseline="30000">
                <a:solidFill>
                  <a:srgbClr val="FFFF99"/>
                </a:solidFill>
                <a:effectLst>
                  <a:outerShdw blurRad="38100" dist="38100" dir="2700000" algn="tl">
                    <a:srgbClr val="000000"/>
                  </a:outerShdw>
                </a:effectLst>
                <a:ea typeface="굴림" pitchFamily="34" charset="-127"/>
              </a:rPr>
              <a:t>)</a:t>
            </a:r>
          </a:p>
          <a:p>
            <a:pPr algn="l">
              <a:defRPr/>
            </a:pPr>
            <a:endParaRPr kumimoji="1" lang="en-US" altLang="ko-KR" b="1">
              <a:solidFill>
                <a:srgbClr val="FFFF99"/>
              </a:solidFill>
              <a:effectLst>
                <a:outerShdw blurRad="38100" dist="38100" dir="2700000" algn="tl">
                  <a:srgbClr val="000000"/>
                </a:outerShdw>
              </a:effectLst>
              <a:ea typeface="굴림" pitchFamily="34" charset="-127"/>
            </a:endParaRPr>
          </a:p>
          <a:p>
            <a:pPr algn="l">
              <a:defRPr/>
            </a:pPr>
            <a:r>
              <a:rPr lang="en-US" altLang="en-US" b="1">
                <a:solidFill>
                  <a:srgbClr val="FFFF99"/>
                </a:solidFill>
                <a:effectLst>
                  <a:outerShdw blurRad="38100" dist="38100" dir="2700000" algn="tl">
                    <a:srgbClr val="000000"/>
                  </a:outerShdw>
                </a:effectLst>
              </a:rPr>
              <a:t>Rule 2  </a:t>
            </a:r>
            <a:r>
              <a:rPr kumimoji="1" lang="en-US" altLang="ko-KR" b="1">
                <a:solidFill>
                  <a:srgbClr val="FFFF99"/>
                </a:solidFill>
                <a:effectLst>
                  <a:outerShdw blurRad="38100" dist="38100" dir="2700000" algn="tl">
                    <a:srgbClr val="000000"/>
                  </a:outerShdw>
                </a:effectLst>
                <a:ea typeface="굴림" pitchFamily="34" charset="-127"/>
              </a:rPr>
              <a:t>If an element in row </a:t>
            </a:r>
            <a:r>
              <a:rPr kumimoji="1" lang="en-US" altLang="ko-KR" b="1" i="1">
                <a:solidFill>
                  <a:srgbClr val="FFFF99"/>
                </a:solidFill>
                <a:effectLst>
                  <a:outerShdw blurRad="38100" dist="38100" dir="2700000" algn="tl">
                    <a:srgbClr val="000000"/>
                  </a:outerShdw>
                </a:effectLst>
                <a:ea typeface="굴림" pitchFamily="34" charset="-127"/>
              </a:rPr>
              <a:t>i </a:t>
            </a:r>
            <a:r>
              <a:rPr kumimoji="1" lang="en-US" altLang="ko-KR" b="1">
                <a:solidFill>
                  <a:srgbClr val="FFFF99"/>
                </a:solidFill>
                <a:effectLst>
                  <a:outerShdw blurRad="38100" dist="38100" dir="2700000" algn="tl">
                    <a:srgbClr val="000000"/>
                  </a:outerShdw>
                </a:effectLst>
                <a:ea typeface="굴림" pitchFamily="34" charset="-127"/>
              </a:rPr>
              <a:t>and column </a:t>
            </a:r>
            <a:r>
              <a:rPr kumimoji="1" lang="en-US" altLang="ko-KR" b="1" i="1">
                <a:solidFill>
                  <a:srgbClr val="FFFF99"/>
                </a:solidFill>
                <a:effectLst>
                  <a:outerShdw blurRad="38100" dist="38100" dir="2700000" algn="tl">
                    <a:srgbClr val="000000"/>
                  </a:outerShdw>
                </a:effectLst>
                <a:ea typeface="굴림" pitchFamily="34" charset="-127"/>
              </a:rPr>
              <a:t>j</a:t>
            </a:r>
            <a:r>
              <a:rPr kumimoji="1" lang="en-US" altLang="ko-KR" b="1">
                <a:solidFill>
                  <a:srgbClr val="FFFF99"/>
                </a:solidFill>
                <a:effectLst>
                  <a:outerShdw blurRad="38100" dist="38100" dir="2700000" algn="tl">
                    <a:srgbClr val="000000"/>
                  </a:outerShdw>
                </a:effectLst>
                <a:ea typeface="굴림" pitchFamily="34" charset="-127"/>
              </a:rPr>
              <a:t> is 0 in </a:t>
            </a:r>
            <a:r>
              <a:rPr kumimoji="1" lang="en-US" altLang="ko-KR" b="1" i="1">
                <a:solidFill>
                  <a:srgbClr val="FFFF99"/>
                </a:solidFill>
                <a:effectLst>
                  <a:outerShdw blurRad="38100" dist="38100" dir="2700000" algn="tl">
                    <a:srgbClr val="000000"/>
                  </a:outerShdw>
                </a:effectLst>
                <a:ea typeface="굴림" pitchFamily="34" charset="-127"/>
              </a:rPr>
              <a:t>R</a:t>
            </a:r>
            <a:r>
              <a:rPr kumimoji="1" lang="en-US" altLang="ko-KR" b="1" baseline="30000">
                <a:solidFill>
                  <a:srgbClr val="FFFF99"/>
                </a:solidFill>
                <a:effectLst>
                  <a:outerShdw blurRad="38100" dist="38100" dir="2700000" algn="tl">
                    <a:srgbClr val="000000"/>
                  </a:outerShdw>
                </a:effectLst>
                <a:ea typeface="굴림" pitchFamily="34" charset="-127"/>
              </a:rPr>
              <a:t>(</a:t>
            </a:r>
            <a:r>
              <a:rPr kumimoji="1" lang="en-US" altLang="ko-KR" b="1" i="1" baseline="30000">
                <a:solidFill>
                  <a:srgbClr val="FFFF99"/>
                </a:solidFill>
                <a:effectLst>
                  <a:outerShdw blurRad="38100" dist="38100" dir="2700000" algn="tl">
                    <a:srgbClr val="000000"/>
                  </a:outerShdw>
                </a:effectLst>
                <a:ea typeface="굴림" pitchFamily="34" charset="-127"/>
              </a:rPr>
              <a:t>k-</a:t>
            </a:r>
            <a:r>
              <a:rPr kumimoji="1" lang="en-US" altLang="ko-KR" b="1" baseline="30000">
                <a:solidFill>
                  <a:srgbClr val="FFFF99"/>
                </a:solidFill>
                <a:effectLst>
                  <a:outerShdw blurRad="38100" dist="38100" dir="2700000" algn="tl">
                    <a:srgbClr val="000000"/>
                  </a:outerShdw>
                </a:effectLst>
                <a:ea typeface="굴림" pitchFamily="34" charset="-127"/>
              </a:rPr>
              <a:t>1)</a:t>
            </a:r>
            <a:r>
              <a:rPr kumimoji="1" lang="en-US" altLang="ko-KR" b="1">
                <a:solidFill>
                  <a:srgbClr val="FFFF99"/>
                </a:solidFill>
                <a:effectLst>
                  <a:outerShdw blurRad="38100" dist="38100" dir="2700000" algn="tl">
                    <a:srgbClr val="000000"/>
                  </a:outerShdw>
                </a:effectLst>
                <a:ea typeface="굴림" pitchFamily="34" charset="-127"/>
              </a:rPr>
              <a:t>,</a:t>
            </a:r>
            <a:r>
              <a:rPr kumimoji="1" lang="en-US" altLang="ko-KR">
                <a:ea typeface="굴림" pitchFamily="34" charset="-127"/>
              </a:rPr>
              <a:t> </a:t>
            </a:r>
            <a:br>
              <a:rPr kumimoji="1" lang="en-US" altLang="ko-KR">
                <a:ea typeface="굴림" pitchFamily="34" charset="-127"/>
              </a:rPr>
            </a:br>
            <a:r>
              <a:rPr kumimoji="1" lang="en-US" altLang="ko-KR">
                <a:ea typeface="굴림" pitchFamily="34" charset="-127"/>
              </a:rPr>
              <a:t>             </a:t>
            </a:r>
            <a:r>
              <a:rPr kumimoji="1" lang="en-US" altLang="ko-KR" b="1">
                <a:solidFill>
                  <a:srgbClr val="FFFF99"/>
                </a:solidFill>
                <a:effectLst>
                  <a:outerShdw blurRad="38100" dist="38100" dir="2700000" algn="tl">
                    <a:srgbClr val="000000"/>
                  </a:outerShdw>
                </a:effectLst>
                <a:ea typeface="굴림" pitchFamily="34" charset="-127"/>
              </a:rPr>
              <a:t>it has to be changed to 1 in </a:t>
            </a:r>
            <a:r>
              <a:rPr kumimoji="1" lang="en-US" altLang="ko-KR" b="1" i="1">
                <a:solidFill>
                  <a:srgbClr val="FFFF99"/>
                </a:solidFill>
                <a:effectLst>
                  <a:outerShdw blurRad="38100" dist="38100" dir="2700000" algn="tl">
                    <a:srgbClr val="000000"/>
                  </a:outerShdw>
                </a:effectLst>
                <a:ea typeface="굴림" pitchFamily="34" charset="-127"/>
              </a:rPr>
              <a:t>R</a:t>
            </a:r>
            <a:r>
              <a:rPr kumimoji="1" lang="en-US" altLang="ko-KR" b="1" baseline="30000">
                <a:solidFill>
                  <a:srgbClr val="FFFF99"/>
                </a:solidFill>
                <a:effectLst>
                  <a:outerShdw blurRad="38100" dist="38100" dir="2700000" algn="tl">
                    <a:srgbClr val="000000"/>
                  </a:outerShdw>
                </a:effectLst>
                <a:ea typeface="굴림" pitchFamily="34" charset="-127"/>
              </a:rPr>
              <a:t>(</a:t>
            </a:r>
            <a:r>
              <a:rPr kumimoji="1" lang="en-US" altLang="ko-KR" b="1" i="1" baseline="30000">
                <a:solidFill>
                  <a:srgbClr val="FFFF99"/>
                </a:solidFill>
                <a:effectLst>
                  <a:outerShdw blurRad="38100" dist="38100" dir="2700000" algn="tl">
                    <a:srgbClr val="000000"/>
                  </a:outerShdw>
                </a:effectLst>
                <a:ea typeface="굴림" pitchFamily="34" charset="-127"/>
              </a:rPr>
              <a:t>k</a:t>
            </a:r>
            <a:r>
              <a:rPr kumimoji="1" lang="en-US" altLang="ko-KR" b="1" baseline="30000">
                <a:solidFill>
                  <a:srgbClr val="FFFF99"/>
                </a:solidFill>
                <a:effectLst>
                  <a:outerShdw blurRad="38100" dist="38100" dir="2700000" algn="tl">
                    <a:srgbClr val="000000"/>
                  </a:outerShdw>
                </a:effectLst>
                <a:ea typeface="굴림" pitchFamily="34" charset="-127"/>
              </a:rPr>
              <a:t>)</a:t>
            </a:r>
            <a:r>
              <a:rPr kumimoji="1" lang="en-US" altLang="ko-KR" b="1">
                <a:solidFill>
                  <a:srgbClr val="FFFF99"/>
                </a:solidFill>
                <a:effectLst>
                  <a:outerShdw blurRad="38100" dist="38100" dir="2700000" algn="tl">
                    <a:srgbClr val="000000"/>
                  </a:outerShdw>
                </a:effectLst>
                <a:ea typeface="굴림" pitchFamily="34" charset="-127"/>
              </a:rPr>
              <a:t> if and only if </a:t>
            </a:r>
            <a:br>
              <a:rPr kumimoji="1" lang="en-US" altLang="ko-KR" b="1">
                <a:solidFill>
                  <a:srgbClr val="FFFF99"/>
                </a:solidFill>
                <a:effectLst>
                  <a:outerShdw blurRad="38100" dist="38100" dir="2700000" algn="tl">
                    <a:srgbClr val="000000"/>
                  </a:outerShdw>
                </a:effectLst>
                <a:ea typeface="굴림" pitchFamily="34" charset="-127"/>
              </a:rPr>
            </a:br>
            <a:r>
              <a:rPr kumimoji="1" lang="en-US" altLang="ko-KR" b="1">
                <a:solidFill>
                  <a:srgbClr val="FFFF99"/>
                </a:solidFill>
                <a:effectLst>
                  <a:outerShdw blurRad="38100" dist="38100" dir="2700000" algn="tl">
                    <a:srgbClr val="000000"/>
                  </a:outerShdw>
                </a:effectLst>
                <a:ea typeface="굴림" pitchFamily="34" charset="-127"/>
              </a:rPr>
              <a:t>             the element in its row </a:t>
            </a:r>
            <a:r>
              <a:rPr kumimoji="1" lang="en-US" altLang="ko-KR" b="1" i="1">
                <a:solidFill>
                  <a:srgbClr val="FFFF99"/>
                </a:solidFill>
                <a:effectLst>
                  <a:outerShdw blurRad="38100" dist="38100" dir="2700000" algn="tl">
                    <a:srgbClr val="000000"/>
                  </a:outerShdw>
                </a:effectLst>
                <a:ea typeface="굴림" pitchFamily="34" charset="-127"/>
              </a:rPr>
              <a:t>i</a:t>
            </a:r>
            <a:r>
              <a:rPr kumimoji="1" lang="en-US" altLang="ko-KR" b="1">
                <a:solidFill>
                  <a:srgbClr val="FFFF99"/>
                </a:solidFill>
                <a:effectLst>
                  <a:outerShdw blurRad="38100" dist="38100" dir="2700000" algn="tl">
                    <a:srgbClr val="000000"/>
                  </a:outerShdw>
                </a:effectLst>
                <a:ea typeface="굴림" pitchFamily="34" charset="-127"/>
              </a:rPr>
              <a:t> and column </a:t>
            </a:r>
            <a:r>
              <a:rPr kumimoji="1" lang="en-US" altLang="ko-KR" b="1" i="1">
                <a:solidFill>
                  <a:srgbClr val="FFFF99"/>
                </a:solidFill>
                <a:effectLst>
                  <a:outerShdw blurRad="38100" dist="38100" dir="2700000" algn="tl">
                    <a:srgbClr val="000000"/>
                  </a:outerShdw>
                </a:effectLst>
                <a:ea typeface="굴림" pitchFamily="34" charset="-127"/>
              </a:rPr>
              <a:t>k</a:t>
            </a:r>
            <a:r>
              <a:rPr kumimoji="1" lang="en-US" altLang="ko-KR" b="1">
                <a:solidFill>
                  <a:srgbClr val="FFFF99"/>
                </a:solidFill>
                <a:effectLst>
                  <a:outerShdw blurRad="38100" dist="38100" dir="2700000" algn="tl">
                    <a:srgbClr val="000000"/>
                  </a:outerShdw>
                </a:effectLst>
                <a:ea typeface="굴림" pitchFamily="34" charset="-127"/>
              </a:rPr>
              <a:t> and the element</a:t>
            </a:r>
          </a:p>
          <a:p>
            <a:pPr algn="l">
              <a:defRPr/>
            </a:pPr>
            <a:r>
              <a:rPr kumimoji="1" lang="en-US" altLang="ko-KR" b="1">
                <a:solidFill>
                  <a:srgbClr val="FFFF99"/>
                </a:solidFill>
                <a:effectLst>
                  <a:outerShdw blurRad="38100" dist="38100" dir="2700000" algn="tl">
                    <a:srgbClr val="000000"/>
                  </a:outerShdw>
                </a:effectLst>
                <a:ea typeface="굴림" pitchFamily="34" charset="-127"/>
              </a:rPr>
              <a:t>             in its column </a:t>
            </a:r>
            <a:r>
              <a:rPr kumimoji="1" lang="en-US" altLang="ko-KR" b="1" i="1">
                <a:solidFill>
                  <a:srgbClr val="FFFF99"/>
                </a:solidFill>
                <a:effectLst>
                  <a:outerShdw blurRad="38100" dist="38100" dir="2700000" algn="tl">
                    <a:srgbClr val="000000"/>
                  </a:outerShdw>
                </a:effectLst>
                <a:ea typeface="굴림" pitchFamily="34" charset="-127"/>
              </a:rPr>
              <a:t>j</a:t>
            </a:r>
            <a:r>
              <a:rPr kumimoji="1" lang="en-US" altLang="ko-KR" b="1">
                <a:solidFill>
                  <a:srgbClr val="FFFF99"/>
                </a:solidFill>
                <a:effectLst>
                  <a:outerShdw blurRad="38100" dist="38100" dir="2700000" algn="tl">
                    <a:srgbClr val="000000"/>
                  </a:outerShdw>
                </a:effectLst>
                <a:ea typeface="굴림" pitchFamily="34" charset="-127"/>
              </a:rPr>
              <a:t> and row </a:t>
            </a:r>
            <a:r>
              <a:rPr kumimoji="1" lang="en-US" altLang="ko-KR" b="1" i="1">
                <a:solidFill>
                  <a:srgbClr val="FFFF99"/>
                </a:solidFill>
                <a:effectLst>
                  <a:outerShdw blurRad="38100" dist="38100" dir="2700000" algn="tl">
                    <a:srgbClr val="000000"/>
                  </a:outerShdw>
                </a:effectLst>
                <a:ea typeface="굴림" pitchFamily="34" charset="-127"/>
              </a:rPr>
              <a:t>k</a:t>
            </a:r>
            <a:r>
              <a:rPr kumimoji="1" lang="en-US" altLang="ko-KR" b="1">
                <a:solidFill>
                  <a:srgbClr val="FFFF99"/>
                </a:solidFill>
                <a:effectLst>
                  <a:outerShdw blurRad="38100" dist="38100" dir="2700000" algn="tl">
                    <a:srgbClr val="000000"/>
                  </a:outerShdw>
                </a:effectLst>
                <a:ea typeface="굴림" pitchFamily="34" charset="-127"/>
              </a:rPr>
              <a:t> are both 1’s in </a:t>
            </a:r>
            <a:r>
              <a:rPr kumimoji="1" lang="en-US" altLang="ko-KR" b="1" i="1">
                <a:solidFill>
                  <a:srgbClr val="FFFF99"/>
                </a:solidFill>
                <a:effectLst>
                  <a:outerShdw blurRad="38100" dist="38100" dir="2700000" algn="tl">
                    <a:srgbClr val="000000"/>
                  </a:outerShdw>
                </a:effectLst>
                <a:ea typeface="굴림" pitchFamily="34" charset="-127"/>
              </a:rPr>
              <a:t>R</a:t>
            </a:r>
            <a:r>
              <a:rPr kumimoji="1" lang="en-US" altLang="ko-KR" b="1" baseline="30000">
                <a:solidFill>
                  <a:srgbClr val="FFFF99"/>
                </a:solidFill>
                <a:effectLst>
                  <a:outerShdw blurRad="38100" dist="38100" dir="2700000" algn="tl">
                    <a:srgbClr val="000000"/>
                  </a:outerShdw>
                </a:effectLst>
                <a:ea typeface="굴림" pitchFamily="34" charset="-127"/>
              </a:rPr>
              <a:t>(</a:t>
            </a:r>
            <a:r>
              <a:rPr kumimoji="1" lang="en-US" altLang="ko-KR" b="1" i="1" baseline="30000">
                <a:solidFill>
                  <a:srgbClr val="FFFF99"/>
                </a:solidFill>
                <a:effectLst>
                  <a:outerShdw blurRad="38100" dist="38100" dir="2700000" algn="tl">
                    <a:srgbClr val="000000"/>
                  </a:outerShdw>
                </a:effectLst>
                <a:ea typeface="굴림" pitchFamily="34" charset="-127"/>
              </a:rPr>
              <a:t>k-</a:t>
            </a:r>
            <a:r>
              <a:rPr kumimoji="1" lang="en-US" altLang="ko-KR" b="1" baseline="30000">
                <a:solidFill>
                  <a:srgbClr val="FFFF99"/>
                </a:solidFill>
                <a:effectLst>
                  <a:outerShdw blurRad="38100" dist="38100" dir="2700000" algn="tl">
                    <a:srgbClr val="000000"/>
                  </a:outerShdw>
                </a:effectLst>
                <a:ea typeface="굴림" pitchFamily="34" charset="-127"/>
              </a:rPr>
              <a:t>1)</a:t>
            </a:r>
            <a:r>
              <a:rPr lang="en-US" altLang="en-US">
                <a:solidFill>
                  <a:srgbClr val="FFFF99"/>
                </a:solidFill>
              </a:rPr>
              <a:t> </a:t>
            </a:r>
          </a:p>
        </p:txBody>
      </p:sp>
      <p:sp>
        <p:nvSpPr>
          <p:cNvPr id="2" name="Footer Placeholder 1"/>
          <p:cNvSpPr>
            <a:spLocks noGrp="1"/>
          </p:cNvSpPr>
          <p:nvPr>
            <p:ph type="ftr" sz="quarter" idx="11"/>
          </p:nvPr>
        </p:nvSpPr>
        <p:spPr/>
        <p:txBody>
          <a:bodyPr/>
          <a:lstStyle/>
          <a:p>
            <a:r>
              <a:rPr lang="en-IN"/>
              <a:t>Department of Computer science and Engineering         CSB4201 - DESIGN AND ANALYSIS AND ALGORITHMS                   </a:t>
            </a:r>
          </a:p>
        </p:txBody>
      </p:sp>
      <p:sp>
        <p:nvSpPr>
          <p:cNvPr id="3" name="Slide Number Placeholder 2"/>
          <p:cNvSpPr>
            <a:spLocks noGrp="1"/>
          </p:cNvSpPr>
          <p:nvPr>
            <p:ph type="sldNum" sz="quarter" idx="12"/>
          </p:nvPr>
        </p:nvSpPr>
        <p:spPr/>
        <p:txBody>
          <a:bodyPr/>
          <a:lstStyle/>
          <a:p>
            <a:fld id="{8BA4E876-1E2A-41C4-BFA0-7D60E841BEBF}" type="slidenum">
              <a:rPr lang="en-IN" smtClean="0"/>
              <a:t>48</a:t>
            </a:fld>
            <a:endParaRPr lang="en-IN"/>
          </a:p>
        </p:txBody>
      </p:sp>
    </p:spTree>
    <p:extLst>
      <p:ext uri="{BB962C8B-B14F-4D97-AF65-F5344CB8AC3E}">
        <p14:creationId xmlns:p14="http://schemas.microsoft.com/office/powerpoint/2010/main" val="3273573284"/>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914400" y="0"/>
            <a:ext cx="11277600" cy="838200"/>
          </a:xfrm>
        </p:spPr>
        <p:txBody>
          <a:bodyPr/>
          <a:lstStyle/>
          <a:p>
            <a:pPr>
              <a:defRPr/>
            </a:pPr>
            <a:r>
              <a:rPr lang="en-US" altLang="en-US"/>
              <a:t>Warshall’s Algorithm (example)</a:t>
            </a:r>
          </a:p>
        </p:txBody>
      </p:sp>
      <p:grpSp>
        <p:nvGrpSpPr>
          <p:cNvPr id="11267" name="Group 63"/>
          <p:cNvGrpSpPr>
            <a:grpSpLocks/>
          </p:cNvGrpSpPr>
          <p:nvPr/>
        </p:nvGrpSpPr>
        <p:grpSpPr bwMode="auto">
          <a:xfrm>
            <a:off x="914400" y="1447800"/>
            <a:ext cx="1930400" cy="1295400"/>
            <a:chOff x="432" y="912"/>
            <a:chExt cx="912" cy="816"/>
          </a:xfrm>
        </p:grpSpPr>
        <p:sp>
          <p:nvSpPr>
            <p:cNvPr id="11286" name="Oval 23"/>
            <p:cNvSpPr>
              <a:spLocks noChangeArrowheads="1"/>
            </p:cNvSpPr>
            <p:nvPr/>
          </p:nvSpPr>
          <p:spPr bwMode="auto">
            <a:xfrm>
              <a:off x="967" y="912"/>
              <a:ext cx="125" cy="121"/>
            </a:xfrm>
            <a:prstGeom prst="ellipse">
              <a:avLst/>
            </a:prstGeom>
            <a:solidFill>
              <a:schemeClr val="accent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2"/>
                  </a:solidFill>
                </a:rPr>
                <a:t>3</a:t>
              </a:r>
            </a:p>
          </p:txBody>
        </p:sp>
        <p:sp>
          <p:nvSpPr>
            <p:cNvPr id="11287" name="Oval 24"/>
            <p:cNvSpPr>
              <a:spLocks noChangeArrowheads="1"/>
            </p:cNvSpPr>
            <p:nvPr/>
          </p:nvSpPr>
          <p:spPr bwMode="auto">
            <a:xfrm>
              <a:off x="1218" y="1547"/>
              <a:ext cx="126" cy="121"/>
            </a:xfrm>
            <a:prstGeom prst="ellipse">
              <a:avLst/>
            </a:prstGeom>
            <a:solidFill>
              <a:schemeClr val="accent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2"/>
                  </a:solidFill>
                </a:rPr>
                <a:t>4</a:t>
              </a:r>
            </a:p>
          </p:txBody>
        </p:sp>
        <p:sp>
          <p:nvSpPr>
            <p:cNvPr id="11288" name="Oval 25"/>
            <p:cNvSpPr>
              <a:spLocks noChangeArrowheads="1"/>
            </p:cNvSpPr>
            <p:nvPr/>
          </p:nvSpPr>
          <p:spPr bwMode="auto">
            <a:xfrm>
              <a:off x="526" y="1607"/>
              <a:ext cx="126" cy="121"/>
            </a:xfrm>
            <a:prstGeom prst="ellipse">
              <a:avLst/>
            </a:prstGeom>
            <a:solidFill>
              <a:schemeClr val="accent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2"/>
                  </a:solidFill>
                </a:rPr>
                <a:t>2</a:t>
              </a:r>
            </a:p>
          </p:txBody>
        </p:sp>
        <p:sp>
          <p:nvSpPr>
            <p:cNvPr id="11289" name="Oval 26"/>
            <p:cNvSpPr>
              <a:spLocks noChangeArrowheads="1"/>
            </p:cNvSpPr>
            <p:nvPr/>
          </p:nvSpPr>
          <p:spPr bwMode="auto">
            <a:xfrm>
              <a:off x="432" y="1063"/>
              <a:ext cx="126" cy="121"/>
            </a:xfrm>
            <a:prstGeom prst="ellipse">
              <a:avLst/>
            </a:prstGeom>
            <a:solidFill>
              <a:schemeClr val="accent1"/>
            </a:solidFill>
            <a:ln w="63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a:solidFill>
                    <a:schemeClr val="bg2"/>
                  </a:solidFill>
                </a:rPr>
                <a:t>1</a:t>
              </a:r>
            </a:p>
          </p:txBody>
        </p:sp>
        <p:sp>
          <p:nvSpPr>
            <p:cNvPr id="11290" name="Line 27"/>
            <p:cNvSpPr>
              <a:spLocks noChangeShapeType="1"/>
            </p:cNvSpPr>
            <p:nvPr/>
          </p:nvSpPr>
          <p:spPr bwMode="auto">
            <a:xfrm flipV="1">
              <a:off x="558" y="1003"/>
              <a:ext cx="409" cy="9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cxnSp>
          <p:nvCxnSpPr>
            <p:cNvPr id="11291" name="AutoShape 28"/>
            <p:cNvCxnSpPr>
              <a:cxnSpLocks noChangeShapeType="1"/>
            </p:cNvCxnSpPr>
            <p:nvPr/>
          </p:nvCxnSpPr>
          <p:spPr bwMode="auto">
            <a:xfrm flipV="1">
              <a:off x="652" y="1637"/>
              <a:ext cx="585" cy="18"/>
            </a:xfrm>
            <a:prstGeom prst="curvedConnector4">
              <a:avLst>
                <a:gd name="adj1" fmla="val -338"/>
                <a:gd name="adj2" fmla="val -514287"/>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92" name="AutoShape 29"/>
            <p:cNvCxnSpPr>
              <a:cxnSpLocks noChangeShapeType="1"/>
              <a:stCxn id="11287" idx="1"/>
              <a:endCxn id="11288" idx="7"/>
            </p:cNvCxnSpPr>
            <p:nvPr/>
          </p:nvCxnSpPr>
          <p:spPr bwMode="auto">
            <a:xfrm rot="-5400000" flipH="1" flipV="1">
              <a:off x="905" y="1293"/>
              <a:ext cx="61" cy="603"/>
            </a:xfrm>
            <a:prstGeom prst="curvedConnector3">
              <a:avLst>
                <a:gd name="adj1" fmla="val -179167"/>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93" name="Line 30"/>
            <p:cNvSpPr>
              <a:spLocks noChangeShapeType="1"/>
            </p:cNvSpPr>
            <p:nvPr/>
          </p:nvSpPr>
          <p:spPr bwMode="auto">
            <a:xfrm flipH="1" flipV="1">
              <a:off x="495" y="1184"/>
              <a:ext cx="63" cy="423"/>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1268" name="Text Box 40"/>
          <p:cNvSpPr txBox="1">
            <a:spLocks noChangeArrowheads="1"/>
          </p:cNvSpPr>
          <p:nvPr/>
        </p:nvSpPr>
        <p:spPr bwMode="auto">
          <a:xfrm>
            <a:off x="4775200" y="1447801"/>
            <a:ext cx="1727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a:solidFill>
                  <a:schemeClr val="bg2"/>
                </a:solidFill>
              </a:rPr>
              <a:t>0  0  1  0</a:t>
            </a:r>
          </a:p>
          <a:p>
            <a:pPr algn="l"/>
            <a:r>
              <a:rPr lang="en-US" altLang="en-US">
                <a:solidFill>
                  <a:schemeClr val="bg2"/>
                </a:solidFill>
              </a:rPr>
              <a:t>1  0  0  1</a:t>
            </a:r>
          </a:p>
          <a:p>
            <a:pPr algn="l"/>
            <a:r>
              <a:rPr lang="en-US" altLang="en-US">
                <a:solidFill>
                  <a:schemeClr val="bg2"/>
                </a:solidFill>
              </a:rPr>
              <a:t>0  0  0  0</a:t>
            </a:r>
          </a:p>
          <a:p>
            <a:pPr algn="l"/>
            <a:r>
              <a:rPr lang="en-US" altLang="en-US">
                <a:solidFill>
                  <a:schemeClr val="bg2"/>
                </a:solidFill>
              </a:rPr>
              <a:t>0  1  0  0</a:t>
            </a:r>
          </a:p>
        </p:txBody>
      </p:sp>
      <p:sp>
        <p:nvSpPr>
          <p:cNvPr id="11269" name="Text Box 41"/>
          <p:cNvSpPr txBox="1">
            <a:spLocks noChangeArrowheads="1"/>
          </p:cNvSpPr>
          <p:nvPr/>
        </p:nvSpPr>
        <p:spPr bwMode="auto">
          <a:xfrm>
            <a:off x="3556000" y="2057400"/>
            <a:ext cx="111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i="1">
                <a:solidFill>
                  <a:schemeClr val="bg2"/>
                </a:solidFill>
              </a:rPr>
              <a:t>R</a:t>
            </a:r>
            <a:r>
              <a:rPr lang="en-US" altLang="en-US" baseline="30000">
                <a:solidFill>
                  <a:schemeClr val="bg2"/>
                </a:solidFill>
              </a:rPr>
              <a:t>(0)  =</a:t>
            </a:r>
            <a:endParaRPr lang="en-US" altLang="en-US"/>
          </a:p>
        </p:txBody>
      </p:sp>
      <p:sp>
        <p:nvSpPr>
          <p:cNvPr id="11270" name="Rectangle 42"/>
          <p:cNvSpPr>
            <a:spLocks noChangeArrowheads="1"/>
          </p:cNvSpPr>
          <p:nvPr/>
        </p:nvSpPr>
        <p:spPr bwMode="auto">
          <a:xfrm>
            <a:off x="4775200" y="1447800"/>
            <a:ext cx="1727200" cy="3810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1" name="Rectangle 43"/>
          <p:cNvSpPr>
            <a:spLocks noChangeArrowheads="1"/>
          </p:cNvSpPr>
          <p:nvPr/>
        </p:nvSpPr>
        <p:spPr bwMode="auto">
          <a:xfrm>
            <a:off x="4775200" y="1447800"/>
            <a:ext cx="406400" cy="15240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2" name="Text Box 44"/>
          <p:cNvSpPr txBox="1">
            <a:spLocks noChangeArrowheads="1"/>
          </p:cNvSpPr>
          <p:nvPr/>
        </p:nvSpPr>
        <p:spPr bwMode="auto">
          <a:xfrm>
            <a:off x="8737600" y="1447801"/>
            <a:ext cx="1727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a:solidFill>
                  <a:schemeClr val="bg2"/>
                </a:solidFill>
              </a:rPr>
              <a:t>0  0  1  0</a:t>
            </a:r>
          </a:p>
          <a:p>
            <a:pPr algn="l"/>
            <a:r>
              <a:rPr lang="en-US" altLang="en-US">
                <a:solidFill>
                  <a:schemeClr val="bg2"/>
                </a:solidFill>
              </a:rPr>
              <a:t>1  0  </a:t>
            </a:r>
            <a:r>
              <a:rPr lang="en-US" altLang="en-US" b="1">
                <a:solidFill>
                  <a:schemeClr val="bg2"/>
                </a:solidFill>
              </a:rPr>
              <a:t>1</a:t>
            </a:r>
            <a:r>
              <a:rPr lang="en-US" altLang="en-US">
                <a:solidFill>
                  <a:schemeClr val="bg2"/>
                </a:solidFill>
              </a:rPr>
              <a:t>  1</a:t>
            </a:r>
          </a:p>
          <a:p>
            <a:pPr algn="l"/>
            <a:r>
              <a:rPr lang="en-US" altLang="en-US">
                <a:solidFill>
                  <a:schemeClr val="bg2"/>
                </a:solidFill>
              </a:rPr>
              <a:t>0  0  0  0</a:t>
            </a:r>
          </a:p>
          <a:p>
            <a:pPr algn="l"/>
            <a:r>
              <a:rPr lang="en-US" altLang="en-US">
                <a:solidFill>
                  <a:schemeClr val="bg2"/>
                </a:solidFill>
              </a:rPr>
              <a:t>0  1  0  0</a:t>
            </a:r>
          </a:p>
        </p:txBody>
      </p:sp>
      <p:sp>
        <p:nvSpPr>
          <p:cNvPr id="11273" name="Text Box 45"/>
          <p:cNvSpPr txBox="1">
            <a:spLocks noChangeArrowheads="1"/>
          </p:cNvSpPr>
          <p:nvPr/>
        </p:nvSpPr>
        <p:spPr bwMode="auto">
          <a:xfrm>
            <a:off x="7518400" y="2057400"/>
            <a:ext cx="111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i="1">
                <a:solidFill>
                  <a:schemeClr val="bg2"/>
                </a:solidFill>
              </a:rPr>
              <a:t>R</a:t>
            </a:r>
            <a:r>
              <a:rPr lang="en-US" altLang="en-US" baseline="30000">
                <a:solidFill>
                  <a:schemeClr val="bg2"/>
                </a:solidFill>
              </a:rPr>
              <a:t>(1)  =</a:t>
            </a:r>
            <a:endParaRPr lang="en-US" altLang="en-US"/>
          </a:p>
        </p:txBody>
      </p:sp>
      <p:sp>
        <p:nvSpPr>
          <p:cNvPr id="11274" name="Rectangle 46"/>
          <p:cNvSpPr>
            <a:spLocks noChangeArrowheads="1"/>
          </p:cNvSpPr>
          <p:nvPr/>
        </p:nvSpPr>
        <p:spPr bwMode="auto">
          <a:xfrm>
            <a:off x="8737600" y="1828800"/>
            <a:ext cx="1727200" cy="3810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5" name="Rectangle 47"/>
          <p:cNvSpPr>
            <a:spLocks noChangeArrowheads="1"/>
          </p:cNvSpPr>
          <p:nvPr/>
        </p:nvSpPr>
        <p:spPr bwMode="auto">
          <a:xfrm>
            <a:off x="9144000" y="1447800"/>
            <a:ext cx="406400" cy="15240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6" name="Text Box 48"/>
          <p:cNvSpPr txBox="1">
            <a:spLocks noChangeArrowheads="1"/>
          </p:cNvSpPr>
          <p:nvPr/>
        </p:nvSpPr>
        <p:spPr bwMode="auto">
          <a:xfrm>
            <a:off x="2235200" y="3733801"/>
            <a:ext cx="1727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a:solidFill>
                  <a:schemeClr val="bg2"/>
                </a:solidFill>
              </a:rPr>
              <a:t>0  0  1  0</a:t>
            </a:r>
          </a:p>
          <a:p>
            <a:pPr algn="l"/>
            <a:r>
              <a:rPr lang="en-US" altLang="en-US">
                <a:solidFill>
                  <a:schemeClr val="bg2"/>
                </a:solidFill>
              </a:rPr>
              <a:t>1  0  1  1</a:t>
            </a:r>
          </a:p>
          <a:p>
            <a:pPr algn="l"/>
            <a:r>
              <a:rPr lang="en-US" altLang="en-US">
                <a:solidFill>
                  <a:schemeClr val="bg2"/>
                </a:solidFill>
              </a:rPr>
              <a:t>0  0  0  0</a:t>
            </a:r>
          </a:p>
          <a:p>
            <a:pPr algn="l"/>
            <a:r>
              <a:rPr lang="en-US" altLang="en-US" b="1">
                <a:solidFill>
                  <a:schemeClr val="bg2"/>
                </a:solidFill>
              </a:rPr>
              <a:t>1</a:t>
            </a:r>
            <a:r>
              <a:rPr lang="en-US" altLang="en-US">
                <a:solidFill>
                  <a:schemeClr val="bg2"/>
                </a:solidFill>
              </a:rPr>
              <a:t>  1  </a:t>
            </a:r>
            <a:r>
              <a:rPr lang="en-US" altLang="en-US" b="1">
                <a:solidFill>
                  <a:schemeClr val="bg2"/>
                </a:solidFill>
              </a:rPr>
              <a:t>1</a:t>
            </a:r>
            <a:r>
              <a:rPr lang="en-US" altLang="en-US">
                <a:solidFill>
                  <a:schemeClr val="bg2"/>
                </a:solidFill>
              </a:rPr>
              <a:t>  </a:t>
            </a:r>
            <a:r>
              <a:rPr lang="en-US" altLang="en-US" b="1">
                <a:solidFill>
                  <a:schemeClr val="bg2"/>
                </a:solidFill>
              </a:rPr>
              <a:t>1</a:t>
            </a:r>
          </a:p>
        </p:txBody>
      </p:sp>
      <p:sp>
        <p:nvSpPr>
          <p:cNvPr id="11277" name="Text Box 49"/>
          <p:cNvSpPr txBox="1">
            <a:spLocks noChangeArrowheads="1"/>
          </p:cNvSpPr>
          <p:nvPr/>
        </p:nvSpPr>
        <p:spPr bwMode="auto">
          <a:xfrm>
            <a:off x="1016000" y="4343400"/>
            <a:ext cx="111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i="1">
                <a:solidFill>
                  <a:schemeClr val="bg2"/>
                </a:solidFill>
              </a:rPr>
              <a:t>R</a:t>
            </a:r>
            <a:r>
              <a:rPr lang="en-US" altLang="en-US" baseline="30000">
                <a:solidFill>
                  <a:schemeClr val="bg2"/>
                </a:solidFill>
              </a:rPr>
              <a:t>(2)  =</a:t>
            </a:r>
            <a:endParaRPr lang="en-US" altLang="en-US"/>
          </a:p>
        </p:txBody>
      </p:sp>
      <p:sp>
        <p:nvSpPr>
          <p:cNvPr id="11278" name="Rectangle 50"/>
          <p:cNvSpPr>
            <a:spLocks noChangeArrowheads="1"/>
          </p:cNvSpPr>
          <p:nvPr/>
        </p:nvSpPr>
        <p:spPr bwMode="auto">
          <a:xfrm>
            <a:off x="2235200" y="4495800"/>
            <a:ext cx="1727200" cy="3810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9" name="Rectangle 51"/>
          <p:cNvSpPr>
            <a:spLocks noChangeArrowheads="1"/>
          </p:cNvSpPr>
          <p:nvPr/>
        </p:nvSpPr>
        <p:spPr bwMode="auto">
          <a:xfrm>
            <a:off x="3048000" y="3733800"/>
            <a:ext cx="406400" cy="15240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0" name="Text Box 55"/>
          <p:cNvSpPr txBox="1">
            <a:spLocks noChangeArrowheads="1"/>
          </p:cNvSpPr>
          <p:nvPr/>
        </p:nvSpPr>
        <p:spPr bwMode="auto">
          <a:xfrm>
            <a:off x="6096000" y="3733801"/>
            <a:ext cx="1727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a:solidFill>
                  <a:schemeClr val="bg2"/>
                </a:solidFill>
              </a:rPr>
              <a:t>0  0  1  0</a:t>
            </a:r>
          </a:p>
          <a:p>
            <a:pPr algn="l"/>
            <a:r>
              <a:rPr lang="en-US" altLang="en-US">
                <a:solidFill>
                  <a:schemeClr val="bg2"/>
                </a:solidFill>
              </a:rPr>
              <a:t>1  0  1  1</a:t>
            </a:r>
          </a:p>
          <a:p>
            <a:pPr algn="l"/>
            <a:r>
              <a:rPr lang="en-US" altLang="en-US">
                <a:solidFill>
                  <a:schemeClr val="bg2"/>
                </a:solidFill>
              </a:rPr>
              <a:t>0  0  0  0</a:t>
            </a:r>
          </a:p>
          <a:p>
            <a:pPr algn="l"/>
            <a:r>
              <a:rPr lang="en-US" altLang="en-US">
                <a:solidFill>
                  <a:schemeClr val="bg2"/>
                </a:solidFill>
              </a:rPr>
              <a:t>1  1  1  1</a:t>
            </a:r>
          </a:p>
        </p:txBody>
      </p:sp>
      <p:sp>
        <p:nvSpPr>
          <p:cNvPr id="11281" name="Text Box 56"/>
          <p:cNvSpPr txBox="1">
            <a:spLocks noChangeArrowheads="1"/>
          </p:cNvSpPr>
          <p:nvPr/>
        </p:nvSpPr>
        <p:spPr bwMode="auto">
          <a:xfrm>
            <a:off x="4876800" y="4343400"/>
            <a:ext cx="111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i="1">
                <a:solidFill>
                  <a:schemeClr val="bg2"/>
                </a:solidFill>
              </a:rPr>
              <a:t>R</a:t>
            </a:r>
            <a:r>
              <a:rPr lang="en-US" altLang="en-US" baseline="30000">
                <a:solidFill>
                  <a:schemeClr val="bg2"/>
                </a:solidFill>
              </a:rPr>
              <a:t>(3)  =</a:t>
            </a:r>
            <a:endParaRPr lang="en-US" altLang="en-US"/>
          </a:p>
        </p:txBody>
      </p:sp>
      <p:sp>
        <p:nvSpPr>
          <p:cNvPr id="11282" name="Rectangle 57"/>
          <p:cNvSpPr>
            <a:spLocks noChangeArrowheads="1"/>
          </p:cNvSpPr>
          <p:nvPr/>
        </p:nvSpPr>
        <p:spPr bwMode="auto">
          <a:xfrm>
            <a:off x="6096000" y="4876800"/>
            <a:ext cx="1727200" cy="3810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3" name="Rectangle 58"/>
          <p:cNvSpPr>
            <a:spLocks noChangeArrowheads="1"/>
          </p:cNvSpPr>
          <p:nvPr/>
        </p:nvSpPr>
        <p:spPr bwMode="auto">
          <a:xfrm>
            <a:off x="7315200" y="3733800"/>
            <a:ext cx="406400" cy="1524000"/>
          </a:xfrm>
          <a:prstGeom prst="rect">
            <a:avLst/>
          </a:prstGeom>
          <a:noFill/>
          <a:ln w="12700">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84" name="Text Box 59"/>
          <p:cNvSpPr txBox="1">
            <a:spLocks noChangeArrowheads="1"/>
          </p:cNvSpPr>
          <p:nvPr/>
        </p:nvSpPr>
        <p:spPr bwMode="auto">
          <a:xfrm>
            <a:off x="9956800" y="3733801"/>
            <a:ext cx="1727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a:solidFill>
                  <a:schemeClr val="bg2"/>
                </a:solidFill>
              </a:rPr>
              <a:t>0  0  1  0</a:t>
            </a:r>
          </a:p>
          <a:p>
            <a:pPr algn="l"/>
            <a:r>
              <a:rPr lang="en-US" altLang="en-US">
                <a:solidFill>
                  <a:schemeClr val="bg2"/>
                </a:solidFill>
              </a:rPr>
              <a:t>1  </a:t>
            </a:r>
            <a:r>
              <a:rPr lang="en-US" altLang="en-US" b="1">
                <a:solidFill>
                  <a:schemeClr val="bg2"/>
                </a:solidFill>
              </a:rPr>
              <a:t>1</a:t>
            </a:r>
            <a:r>
              <a:rPr lang="en-US" altLang="en-US">
                <a:solidFill>
                  <a:schemeClr val="bg2"/>
                </a:solidFill>
              </a:rPr>
              <a:t>  1  1</a:t>
            </a:r>
          </a:p>
          <a:p>
            <a:pPr algn="l"/>
            <a:r>
              <a:rPr lang="en-US" altLang="en-US">
                <a:solidFill>
                  <a:schemeClr val="bg2"/>
                </a:solidFill>
              </a:rPr>
              <a:t>0  0  0  0</a:t>
            </a:r>
          </a:p>
          <a:p>
            <a:pPr algn="l"/>
            <a:r>
              <a:rPr lang="en-US" altLang="en-US">
                <a:solidFill>
                  <a:schemeClr val="bg2"/>
                </a:solidFill>
              </a:rPr>
              <a:t>1  1  1  1</a:t>
            </a:r>
          </a:p>
        </p:txBody>
      </p:sp>
      <p:sp>
        <p:nvSpPr>
          <p:cNvPr id="11285" name="Text Box 60"/>
          <p:cNvSpPr txBox="1">
            <a:spLocks noChangeArrowheads="1"/>
          </p:cNvSpPr>
          <p:nvPr/>
        </p:nvSpPr>
        <p:spPr bwMode="auto">
          <a:xfrm>
            <a:off x="8839200" y="4343400"/>
            <a:ext cx="111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i="1">
                <a:solidFill>
                  <a:schemeClr val="bg2"/>
                </a:solidFill>
              </a:rPr>
              <a:t>R</a:t>
            </a:r>
            <a:r>
              <a:rPr lang="en-US" altLang="en-US" baseline="30000">
                <a:solidFill>
                  <a:schemeClr val="bg2"/>
                </a:solidFill>
              </a:rPr>
              <a:t>(4)  =</a:t>
            </a:r>
            <a:endParaRPr lang="en-US" altLang="en-US"/>
          </a:p>
        </p:txBody>
      </p:sp>
      <p:sp>
        <p:nvSpPr>
          <p:cNvPr id="2" name="Footer Placeholder 1"/>
          <p:cNvSpPr>
            <a:spLocks noGrp="1"/>
          </p:cNvSpPr>
          <p:nvPr>
            <p:ph type="ftr" sz="quarter" idx="11"/>
          </p:nvPr>
        </p:nvSpPr>
        <p:spPr/>
        <p:txBody>
          <a:bodyPr/>
          <a:lstStyle/>
          <a:p>
            <a:r>
              <a:rPr lang="en-IN"/>
              <a:t>Department of Computer science and Engineering         CSB4201 - DESIGN AND ANALYSIS AND ALGORITHMS                   </a:t>
            </a:r>
          </a:p>
        </p:txBody>
      </p:sp>
      <p:sp>
        <p:nvSpPr>
          <p:cNvPr id="3" name="Slide Number Placeholder 2"/>
          <p:cNvSpPr>
            <a:spLocks noGrp="1"/>
          </p:cNvSpPr>
          <p:nvPr>
            <p:ph type="sldNum" sz="quarter" idx="12"/>
          </p:nvPr>
        </p:nvSpPr>
        <p:spPr/>
        <p:txBody>
          <a:bodyPr/>
          <a:lstStyle/>
          <a:p>
            <a:fld id="{8BA4E876-1E2A-41C4-BFA0-7D60E841BEBF}" type="slidenum">
              <a:rPr lang="en-IN" smtClean="0"/>
              <a:t>49</a:t>
            </a:fld>
            <a:endParaRPr lang="en-IN"/>
          </a:p>
        </p:txBody>
      </p:sp>
    </p:spTree>
    <p:extLst>
      <p:ext uri="{BB962C8B-B14F-4D97-AF65-F5344CB8AC3E}">
        <p14:creationId xmlns:p14="http://schemas.microsoft.com/office/powerpoint/2010/main" val="225589443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3A997-E08B-418C-BEDF-2A58F947F3C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2462DA2-B284-450F-9ED3-CE8A5C1E3604}"/>
              </a:ext>
            </a:extLst>
          </p:cNvPr>
          <p:cNvSpPr>
            <a:spLocks noGrp="1"/>
          </p:cNvSpPr>
          <p:nvPr>
            <p:ph idx="1"/>
          </p:nvPr>
        </p:nvSpPr>
        <p:spPr/>
        <p:txBody>
          <a:bodyPr/>
          <a:lstStyle/>
          <a:p>
            <a:endParaRPr lang="en-IN" dirty="0"/>
          </a:p>
        </p:txBody>
      </p:sp>
      <p:sp>
        <p:nvSpPr>
          <p:cNvPr id="4" name="Footer Placeholder 3">
            <a:extLst>
              <a:ext uri="{FF2B5EF4-FFF2-40B4-BE49-F238E27FC236}">
                <a16:creationId xmlns:a16="http://schemas.microsoft.com/office/drawing/2014/main" id="{1C27BBA2-F02E-4B8B-8E79-04B5625F7E66}"/>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5" name="Slide Number Placeholder 4">
            <a:extLst>
              <a:ext uri="{FF2B5EF4-FFF2-40B4-BE49-F238E27FC236}">
                <a16:creationId xmlns:a16="http://schemas.microsoft.com/office/drawing/2014/main" id="{BA6A5D69-2B5C-4AF5-87F1-3699E327C9AA}"/>
              </a:ext>
            </a:extLst>
          </p:cNvPr>
          <p:cNvSpPr>
            <a:spLocks noGrp="1"/>
          </p:cNvSpPr>
          <p:nvPr>
            <p:ph type="sldNum" sz="quarter" idx="12"/>
          </p:nvPr>
        </p:nvSpPr>
        <p:spPr/>
        <p:txBody>
          <a:bodyPr/>
          <a:lstStyle/>
          <a:p>
            <a:fld id="{8BA4E876-1E2A-41C4-BFA0-7D60E841BEBF}" type="slidenum">
              <a:rPr lang="en-IN" smtClean="0"/>
              <a:t>5</a:t>
            </a:fld>
            <a:endParaRPr lang="en-IN"/>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EF610A43-AF6D-4C42-AB51-52ED77BD6326}"/>
                  </a:ext>
                </a:extLst>
              </p14:cNvPr>
              <p14:cNvContentPartPr/>
              <p14:nvPr/>
            </p14:nvContentPartPr>
            <p14:xfrm>
              <a:off x="2170080" y="1428840"/>
              <a:ext cx="7894080" cy="5152680"/>
            </p14:xfrm>
          </p:contentPart>
        </mc:Choice>
        <mc:Fallback xmlns="">
          <p:pic>
            <p:nvPicPr>
              <p:cNvPr id="6" name="Ink 5">
                <a:extLst>
                  <a:ext uri="{FF2B5EF4-FFF2-40B4-BE49-F238E27FC236}">
                    <a16:creationId xmlns:a16="http://schemas.microsoft.com/office/drawing/2014/main" id="{EF610A43-AF6D-4C42-AB51-52ED77BD6326}"/>
                  </a:ext>
                </a:extLst>
              </p:cNvPr>
              <p:cNvPicPr/>
              <p:nvPr/>
            </p:nvPicPr>
            <p:blipFill>
              <a:blip r:embed="rId3"/>
              <a:stretch>
                <a:fillRect/>
              </a:stretch>
            </p:blipFill>
            <p:spPr>
              <a:xfrm>
                <a:off x="2160720" y="1419480"/>
                <a:ext cx="7912800" cy="5171400"/>
              </a:xfrm>
              <a:prstGeom prst="rect">
                <a:avLst/>
              </a:prstGeom>
            </p:spPr>
          </p:pic>
        </mc:Fallback>
      </mc:AlternateContent>
    </p:spTree>
    <p:extLst>
      <p:ext uri="{BB962C8B-B14F-4D97-AF65-F5344CB8AC3E}">
        <p14:creationId xmlns:p14="http://schemas.microsoft.com/office/powerpoint/2010/main" val="4783954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p:cNvSpPr>
            <a:spLocks noGrp="1" noChangeArrowheads="1"/>
          </p:cNvSpPr>
          <p:nvPr>
            <p:ph type="title"/>
          </p:nvPr>
        </p:nvSpPr>
        <p:spPr>
          <a:xfrm>
            <a:off x="508000" y="0"/>
            <a:ext cx="11887200" cy="685800"/>
          </a:xfrm>
        </p:spPr>
        <p:txBody>
          <a:bodyPr/>
          <a:lstStyle/>
          <a:p>
            <a:pPr>
              <a:defRPr/>
            </a:pPr>
            <a:r>
              <a:rPr lang="en-US" altLang="en-US" sz="3200"/>
              <a:t>Warshall’s Algorithm (pseudocode and analysis)</a:t>
            </a:r>
          </a:p>
        </p:txBody>
      </p:sp>
      <p:pic>
        <p:nvPicPr>
          <p:cNvPr id="12291" name="Picture 3" descr="8_2a"/>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08000" y="1281118"/>
            <a:ext cx="11582400" cy="3595687"/>
          </a:xfrm>
          <a:solidFill>
            <a:schemeClr val="tx1"/>
          </a:solidFill>
          <a:extLst>
            <a:ext uri="{91240B29-F687-4F45-9708-019B960494DF}">
              <a14:hiddenLine xmlns:a14="http://schemas.microsoft.com/office/drawing/2010/main" w="9525">
                <a:solidFill>
                  <a:srgbClr val="000000"/>
                </a:solidFill>
                <a:miter lim="800000"/>
                <a:headEnd/>
                <a:tailEnd/>
              </a14:hiddenLine>
            </a:ext>
          </a:extLst>
        </p:spPr>
      </p:pic>
      <p:sp>
        <p:nvSpPr>
          <p:cNvPr id="12292" name="Text Box 4"/>
          <p:cNvSpPr txBox="1">
            <a:spLocks noChangeArrowheads="1"/>
          </p:cNvSpPr>
          <p:nvPr/>
        </p:nvSpPr>
        <p:spPr bwMode="auto">
          <a:xfrm>
            <a:off x="609600" y="5105405"/>
            <a:ext cx="7823200" cy="47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spcBef>
                <a:spcPct val="50000"/>
              </a:spcBef>
            </a:pPr>
            <a:endParaRPr lang="en-US" altLang="en-US"/>
          </a:p>
        </p:txBody>
      </p:sp>
      <p:sp>
        <p:nvSpPr>
          <p:cNvPr id="419845" name="Text Box 5"/>
          <p:cNvSpPr txBox="1">
            <a:spLocks noChangeArrowheads="1"/>
          </p:cNvSpPr>
          <p:nvPr/>
        </p:nvSpPr>
        <p:spPr bwMode="auto">
          <a:xfrm>
            <a:off x="609600" y="5105405"/>
            <a:ext cx="11582400"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defRPr/>
            </a:pPr>
            <a:r>
              <a:rPr lang="en-US" altLang="en-US" b="1">
                <a:solidFill>
                  <a:srgbClr val="FFFF99"/>
                </a:solidFill>
                <a:effectLst>
                  <a:outerShdw blurRad="38100" dist="38100" dir="2700000" algn="tl">
                    <a:srgbClr val="000000"/>
                  </a:outerShdw>
                </a:effectLst>
              </a:rPr>
              <a:t>Time efficiency: </a:t>
            </a:r>
            <a:r>
              <a:rPr lang="el-GR" altLang="en-US" b="1">
                <a:solidFill>
                  <a:srgbClr val="FFFF99"/>
                </a:solidFill>
                <a:effectLst>
                  <a:outerShdw blurRad="38100" dist="38100" dir="2700000" algn="tl">
                    <a:srgbClr val="000000"/>
                  </a:outerShdw>
                </a:effectLst>
                <a:latin typeface="Lucida Grande" pitchFamily="84" charset="0"/>
              </a:rPr>
              <a:t>Θ</a:t>
            </a:r>
            <a:r>
              <a:rPr lang="en-US" altLang="en-US" b="1">
                <a:solidFill>
                  <a:srgbClr val="FFFF99"/>
                </a:solidFill>
                <a:effectLst>
                  <a:outerShdw blurRad="38100" dist="38100" dir="2700000" algn="tl">
                    <a:srgbClr val="000000"/>
                  </a:outerShdw>
                </a:effectLst>
              </a:rPr>
              <a:t>(</a:t>
            </a:r>
            <a:r>
              <a:rPr lang="en-US" altLang="en-US" b="1" i="1">
                <a:solidFill>
                  <a:srgbClr val="FFFF99"/>
                </a:solidFill>
                <a:effectLst>
                  <a:outerShdw blurRad="38100" dist="38100" dir="2700000" algn="tl">
                    <a:srgbClr val="000000"/>
                  </a:outerShdw>
                </a:effectLst>
              </a:rPr>
              <a:t>n</a:t>
            </a:r>
            <a:r>
              <a:rPr lang="en-US" altLang="en-US" b="1" baseline="30000">
                <a:solidFill>
                  <a:srgbClr val="FFFF99"/>
                </a:solidFill>
                <a:effectLst>
                  <a:outerShdw blurRad="38100" dist="38100" dir="2700000" algn="tl">
                    <a:srgbClr val="000000"/>
                  </a:outerShdw>
                </a:effectLst>
              </a:rPr>
              <a:t>3</a:t>
            </a:r>
            <a:r>
              <a:rPr lang="en-US" altLang="en-US" b="1">
                <a:solidFill>
                  <a:srgbClr val="FFFF99"/>
                </a:solidFill>
                <a:effectLst>
                  <a:outerShdw blurRad="38100" dist="38100" dir="2700000" algn="tl">
                    <a:srgbClr val="000000"/>
                  </a:outerShdw>
                </a:effectLst>
              </a:rPr>
              <a:t>)</a:t>
            </a:r>
          </a:p>
          <a:p>
            <a:pPr algn="l">
              <a:lnSpc>
                <a:spcPct val="60000"/>
              </a:lnSpc>
              <a:spcBef>
                <a:spcPct val="50000"/>
              </a:spcBef>
              <a:defRPr/>
            </a:pPr>
            <a:r>
              <a:rPr lang="en-US" altLang="en-US" b="1">
                <a:solidFill>
                  <a:srgbClr val="FFFF99"/>
                </a:solidFill>
                <a:effectLst>
                  <a:outerShdw blurRad="38100" dist="38100" dir="2700000" algn="tl">
                    <a:srgbClr val="000000"/>
                  </a:outerShdw>
                </a:effectLst>
              </a:rPr>
              <a:t>Space efficiency: Matrices can be written over their predecessors</a:t>
            </a:r>
          </a:p>
          <a:p>
            <a:pPr algn="l">
              <a:lnSpc>
                <a:spcPct val="60000"/>
              </a:lnSpc>
              <a:spcBef>
                <a:spcPct val="50000"/>
              </a:spcBef>
              <a:defRPr/>
            </a:pPr>
            <a:r>
              <a:rPr lang="en-US" altLang="en-US" b="1">
                <a:solidFill>
                  <a:srgbClr val="FFFF99"/>
                </a:solidFill>
                <a:effectLst>
                  <a:outerShdw blurRad="38100" dist="38100" dir="2700000" algn="tl">
                    <a:srgbClr val="000000"/>
                  </a:outerShdw>
                </a:effectLst>
              </a:rPr>
              <a:t>                              (with some care), so it’s </a:t>
            </a:r>
            <a:r>
              <a:rPr lang="el-GR" altLang="en-US" b="1">
                <a:solidFill>
                  <a:srgbClr val="FFFF99"/>
                </a:solidFill>
                <a:effectLst>
                  <a:outerShdw blurRad="38100" dist="38100" dir="2700000" algn="tl">
                    <a:srgbClr val="000000"/>
                  </a:outerShdw>
                </a:effectLst>
              </a:rPr>
              <a:t>Θ</a:t>
            </a:r>
            <a:r>
              <a:rPr lang="en-US" altLang="en-US" b="1">
                <a:solidFill>
                  <a:srgbClr val="FFFF99"/>
                </a:solidFill>
                <a:effectLst>
                  <a:outerShdw blurRad="38100" dist="38100" dir="2700000" algn="tl">
                    <a:srgbClr val="000000"/>
                  </a:outerShdw>
                </a:effectLst>
              </a:rPr>
              <a:t>(</a:t>
            </a:r>
            <a:r>
              <a:rPr lang="en-US" altLang="en-US" b="1" i="1">
                <a:solidFill>
                  <a:srgbClr val="FFFF99"/>
                </a:solidFill>
                <a:effectLst>
                  <a:outerShdw blurRad="38100" dist="38100" dir="2700000" algn="tl">
                    <a:srgbClr val="000000"/>
                  </a:outerShdw>
                </a:effectLst>
              </a:rPr>
              <a:t>n</a:t>
            </a:r>
            <a:r>
              <a:rPr lang="en-US" altLang="en-US" b="1">
                <a:solidFill>
                  <a:srgbClr val="FFFF99"/>
                </a:solidFill>
                <a:effectLst>
                  <a:outerShdw blurRad="38100" dist="38100" dir="2700000" algn="tl">
                    <a:srgbClr val="000000"/>
                  </a:outerShdw>
                </a:effectLst>
              </a:rPr>
              <a:t>^2).</a:t>
            </a:r>
            <a:endParaRPr lang="el-GR" altLang="en-US" b="1">
              <a:solidFill>
                <a:srgbClr val="FFFF99"/>
              </a:solidFill>
              <a:effectLst>
                <a:outerShdw blurRad="38100" dist="38100" dir="2700000" algn="tl">
                  <a:srgbClr val="000000"/>
                </a:outerShdw>
              </a:effectLst>
            </a:endParaRPr>
          </a:p>
        </p:txBody>
      </p:sp>
      <p:sp>
        <p:nvSpPr>
          <p:cNvPr id="2" name="Footer Placeholder 1"/>
          <p:cNvSpPr>
            <a:spLocks noGrp="1"/>
          </p:cNvSpPr>
          <p:nvPr>
            <p:ph type="ftr" sz="quarter" idx="11"/>
          </p:nvPr>
        </p:nvSpPr>
        <p:spPr/>
        <p:txBody>
          <a:bodyPr/>
          <a:lstStyle/>
          <a:p>
            <a:r>
              <a:rPr lang="en-IN"/>
              <a:t>Department of Computer science and Engineering         CSB4201 - DESIGN AND ANALYSIS AND ALGORITHMS                   </a:t>
            </a:r>
          </a:p>
        </p:txBody>
      </p:sp>
      <p:sp>
        <p:nvSpPr>
          <p:cNvPr id="3" name="Slide Number Placeholder 2"/>
          <p:cNvSpPr>
            <a:spLocks noGrp="1"/>
          </p:cNvSpPr>
          <p:nvPr>
            <p:ph type="sldNum" sz="quarter" idx="12"/>
          </p:nvPr>
        </p:nvSpPr>
        <p:spPr/>
        <p:txBody>
          <a:bodyPr/>
          <a:lstStyle/>
          <a:p>
            <a:fld id="{8BA4E876-1E2A-41C4-BFA0-7D60E841BEBF}" type="slidenum">
              <a:rPr lang="en-IN" smtClean="0"/>
              <a:t>50</a:t>
            </a:fld>
            <a:endParaRPr lang="en-IN"/>
          </a:p>
        </p:txBody>
      </p:sp>
    </p:spTree>
    <p:extLst>
      <p:ext uri="{BB962C8B-B14F-4D97-AF65-F5344CB8AC3E}">
        <p14:creationId xmlns:p14="http://schemas.microsoft.com/office/powerpoint/2010/main" val="4124885019"/>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CB058-ED71-488E-A3F4-5F74D6406C1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269F430-4F5A-482C-A4E1-CF7670E237BE}"/>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4D09A895-427E-411D-837C-49627842E96D}"/>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5" name="Slide Number Placeholder 4">
            <a:extLst>
              <a:ext uri="{FF2B5EF4-FFF2-40B4-BE49-F238E27FC236}">
                <a16:creationId xmlns:a16="http://schemas.microsoft.com/office/drawing/2014/main" id="{0C98AC13-B3C9-43D6-8160-184EAE1AFBAA}"/>
              </a:ext>
            </a:extLst>
          </p:cNvPr>
          <p:cNvSpPr>
            <a:spLocks noGrp="1"/>
          </p:cNvSpPr>
          <p:nvPr>
            <p:ph type="sldNum" sz="quarter" idx="12"/>
          </p:nvPr>
        </p:nvSpPr>
        <p:spPr/>
        <p:txBody>
          <a:bodyPr/>
          <a:lstStyle/>
          <a:p>
            <a:fld id="{8BA4E876-1E2A-41C4-BFA0-7D60E841BEBF}" type="slidenum">
              <a:rPr lang="en-IN" smtClean="0"/>
              <a:t>51</a:t>
            </a:fld>
            <a:endParaRPr lang="en-IN"/>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1A4975E7-2B59-457F-86BE-9291AB4E438F}"/>
                  </a:ext>
                </a:extLst>
              </p14:cNvPr>
              <p14:cNvContentPartPr/>
              <p14:nvPr/>
            </p14:nvContentPartPr>
            <p14:xfrm>
              <a:off x="473400" y="348120"/>
              <a:ext cx="3161520" cy="2599200"/>
            </p14:xfrm>
          </p:contentPart>
        </mc:Choice>
        <mc:Fallback xmlns="">
          <p:pic>
            <p:nvPicPr>
              <p:cNvPr id="6" name="Ink 5">
                <a:extLst>
                  <a:ext uri="{FF2B5EF4-FFF2-40B4-BE49-F238E27FC236}">
                    <a16:creationId xmlns:a16="http://schemas.microsoft.com/office/drawing/2014/main" id="{1A4975E7-2B59-457F-86BE-9291AB4E438F}"/>
                  </a:ext>
                </a:extLst>
              </p:cNvPr>
              <p:cNvPicPr/>
              <p:nvPr/>
            </p:nvPicPr>
            <p:blipFill>
              <a:blip r:embed="rId3"/>
              <a:stretch>
                <a:fillRect/>
              </a:stretch>
            </p:blipFill>
            <p:spPr>
              <a:xfrm>
                <a:off x="464040" y="338760"/>
                <a:ext cx="3180240" cy="2617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9C4D8A0A-C635-4F81-B5B5-93F75B888EFB}"/>
                  </a:ext>
                </a:extLst>
              </p14:cNvPr>
              <p14:cNvContentPartPr/>
              <p14:nvPr/>
            </p14:nvContentPartPr>
            <p14:xfrm>
              <a:off x="115920" y="0"/>
              <a:ext cx="12073320" cy="6099480"/>
            </p14:xfrm>
          </p:contentPart>
        </mc:Choice>
        <mc:Fallback xmlns="">
          <p:pic>
            <p:nvPicPr>
              <p:cNvPr id="7" name="Ink 6">
                <a:extLst>
                  <a:ext uri="{FF2B5EF4-FFF2-40B4-BE49-F238E27FC236}">
                    <a16:creationId xmlns:a16="http://schemas.microsoft.com/office/drawing/2014/main" id="{9C4D8A0A-C635-4F81-B5B5-93F75B888EFB}"/>
                  </a:ext>
                </a:extLst>
              </p:cNvPr>
              <p:cNvPicPr/>
              <p:nvPr/>
            </p:nvPicPr>
            <p:blipFill>
              <a:blip r:embed="rId5"/>
              <a:stretch>
                <a:fillRect/>
              </a:stretch>
            </p:blipFill>
            <p:spPr>
              <a:xfrm>
                <a:off x="106560" y="-9360"/>
                <a:ext cx="12092040" cy="6118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A3B4659D-5156-40FC-9A2D-0327AED9EA01}"/>
                  </a:ext>
                </a:extLst>
              </p14:cNvPr>
              <p14:cNvContentPartPr/>
              <p14:nvPr/>
            </p14:nvContentPartPr>
            <p14:xfrm>
              <a:off x="3366360" y="232200"/>
              <a:ext cx="4902840" cy="5518800"/>
            </p14:xfrm>
          </p:contentPart>
        </mc:Choice>
        <mc:Fallback xmlns="">
          <p:pic>
            <p:nvPicPr>
              <p:cNvPr id="8" name="Ink 7">
                <a:extLst>
                  <a:ext uri="{FF2B5EF4-FFF2-40B4-BE49-F238E27FC236}">
                    <a16:creationId xmlns:a16="http://schemas.microsoft.com/office/drawing/2014/main" id="{A3B4659D-5156-40FC-9A2D-0327AED9EA01}"/>
                  </a:ext>
                </a:extLst>
              </p:cNvPr>
              <p:cNvPicPr/>
              <p:nvPr/>
            </p:nvPicPr>
            <p:blipFill>
              <a:blip r:embed="rId7"/>
              <a:stretch>
                <a:fillRect/>
              </a:stretch>
            </p:blipFill>
            <p:spPr>
              <a:xfrm>
                <a:off x="3357000" y="222840"/>
                <a:ext cx="4921560" cy="5537520"/>
              </a:xfrm>
              <a:prstGeom prst="rect">
                <a:avLst/>
              </a:prstGeom>
            </p:spPr>
          </p:pic>
        </mc:Fallback>
      </mc:AlternateContent>
    </p:spTree>
    <p:extLst>
      <p:ext uri="{BB962C8B-B14F-4D97-AF65-F5344CB8AC3E}">
        <p14:creationId xmlns:p14="http://schemas.microsoft.com/office/powerpoint/2010/main" val="27854271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D8C6C-682F-46DE-A7AD-88CA6C3BBBF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3A25CE7-1B3C-42F7-8EDA-6FCAD8082D49}"/>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B50AC3CB-0762-4F06-90B2-B1C47AF786B8}"/>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5" name="Slide Number Placeholder 4">
            <a:extLst>
              <a:ext uri="{FF2B5EF4-FFF2-40B4-BE49-F238E27FC236}">
                <a16:creationId xmlns:a16="http://schemas.microsoft.com/office/drawing/2014/main" id="{64D3D37F-99C5-4BC8-8557-8479D59AF4A0}"/>
              </a:ext>
            </a:extLst>
          </p:cNvPr>
          <p:cNvSpPr>
            <a:spLocks noGrp="1"/>
          </p:cNvSpPr>
          <p:nvPr>
            <p:ph type="sldNum" sz="quarter" idx="12"/>
          </p:nvPr>
        </p:nvSpPr>
        <p:spPr/>
        <p:txBody>
          <a:bodyPr/>
          <a:lstStyle/>
          <a:p>
            <a:fld id="{8BA4E876-1E2A-41C4-BFA0-7D60E841BEBF}" type="slidenum">
              <a:rPr lang="en-IN" smtClean="0"/>
              <a:t>52</a:t>
            </a:fld>
            <a:endParaRPr lang="en-IN"/>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C5E0D873-840D-47DD-8F9E-AE6C6FAA4192}"/>
                  </a:ext>
                </a:extLst>
              </p14:cNvPr>
              <p14:cNvContentPartPr/>
              <p14:nvPr/>
            </p14:nvContentPartPr>
            <p14:xfrm>
              <a:off x="115920" y="44640"/>
              <a:ext cx="11287800" cy="6161760"/>
            </p14:xfrm>
          </p:contentPart>
        </mc:Choice>
        <mc:Fallback xmlns="">
          <p:pic>
            <p:nvPicPr>
              <p:cNvPr id="6" name="Ink 5">
                <a:extLst>
                  <a:ext uri="{FF2B5EF4-FFF2-40B4-BE49-F238E27FC236}">
                    <a16:creationId xmlns:a16="http://schemas.microsoft.com/office/drawing/2014/main" id="{C5E0D873-840D-47DD-8F9E-AE6C6FAA4192}"/>
                  </a:ext>
                </a:extLst>
              </p:cNvPr>
              <p:cNvPicPr/>
              <p:nvPr/>
            </p:nvPicPr>
            <p:blipFill>
              <a:blip r:embed="rId3"/>
              <a:stretch>
                <a:fillRect/>
              </a:stretch>
            </p:blipFill>
            <p:spPr>
              <a:xfrm>
                <a:off x="106560" y="35280"/>
                <a:ext cx="11306520" cy="6180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F82AB4FA-7B9A-43C7-9853-D56692902180}"/>
                  </a:ext>
                </a:extLst>
              </p14:cNvPr>
              <p14:cNvContentPartPr/>
              <p14:nvPr/>
            </p14:nvContentPartPr>
            <p14:xfrm>
              <a:off x="0" y="0"/>
              <a:ext cx="9831960" cy="5384880"/>
            </p14:xfrm>
          </p:contentPart>
        </mc:Choice>
        <mc:Fallback xmlns="">
          <p:pic>
            <p:nvPicPr>
              <p:cNvPr id="7" name="Ink 6">
                <a:extLst>
                  <a:ext uri="{FF2B5EF4-FFF2-40B4-BE49-F238E27FC236}">
                    <a16:creationId xmlns:a16="http://schemas.microsoft.com/office/drawing/2014/main" id="{F82AB4FA-7B9A-43C7-9853-D56692902180}"/>
                  </a:ext>
                </a:extLst>
              </p:cNvPr>
              <p:cNvPicPr/>
              <p:nvPr/>
            </p:nvPicPr>
            <p:blipFill>
              <a:blip r:embed="rId5"/>
              <a:stretch>
                <a:fillRect/>
              </a:stretch>
            </p:blipFill>
            <p:spPr>
              <a:xfrm>
                <a:off x="-9360" y="-9360"/>
                <a:ext cx="9850680" cy="5403600"/>
              </a:xfrm>
              <a:prstGeom prst="rect">
                <a:avLst/>
              </a:prstGeom>
            </p:spPr>
          </p:pic>
        </mc:Fallback>
      </mc:AlternateContent>
    </p:spTree>
    <p:extLst>
      <p:ext uri="{BB962C8B-B14F-4D97-AF65-F5344CB8AC3E}">
        <p14:creationId xmlns:p14="http://schemas.microsoft.com/office/powerpoint/2010/main" val="31009226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ABF31-FEFA-4AE2-BC1A-D66A73EA111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861AD60-5154-4556-9E65-670508C41F21}"/>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23131D03-367A-4DEC-902A-93FC592D498D}"/>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5" name="Slide Number Placeholder 4">
            <a:extLst>
              <a:ext uri="{FF2B5EF4-FFF2-40B4-BE49-F238E27FC236}">
                <a16:creationId xmlns:a16="http://schemas.microsoft.com/office/drawing/2014/main" id="{F201ECA8-5343-4059-9503-0173D04F38C6}"/>
              </a:ext>
            </a:extLst>
          </p:cNvPr>
          <p:cNvSpPr>
            <a:spLocks noGrp="1"/>
          </p:cNvSpPr>
          <p:nvPr>
            <p:ph type="sldNum" sz="quarter" idx="12"/>
          </p:nvPr>
        </p:nvSpPr>
        <p:spPr/>
        <p:txBody>
          <a:bodyPr/>
          <a:lstStyle/>
          <a:p>
            <a:fld id="{8BA4E876-1E2A-41C4-BFA0-7D60E841BEBF}" type="slidenum">
              <a:rPr lang="en-IN" smtClean="0"/>
              <a:t>53</a:t>
            </a:fld>
            <a:endParaRPr lang="en-IN"/>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8B0B3572-D9FC-4E17-AD21-ACA1E376EC08}"/>
                  </a:ext>
                </a:extLst>
              </p14:cNvPr>
              <p14:cNvContentPartPr/>
              <p14:nvPr/>
            </p14:nvContentPartPr>
            <p14:xfrm>
              <a:off x="2098440" y="419760"/>
              <a:ext cx="8930160" cy="1902240"/>
            </p14:xfrm>
          </p:contentPart>
        </mc:Choice>
        <mc:Fallback xmlns="">
          <p:pic>
            <p:nvPicPr>
              <p:cNvPr id="6" name="Ink 5">
                <a:extLst>
                  <a:ext uri="{FF2B5EF4-FFF2-40B4-BE49-F238E27FC236}">
                    <a16:creationId xmlns:a16="http://schemas.microsoft.com/office/drawing/2014/main" id="{8B0B3572-D9FC-4E17-AD21-ACA1E376EC08}"/>
                  </a:ext>
                </a:extLst>
              </p:cNvPr>
              <p:cNvPicPr/>
              <p:nvPr/>
            </p:nvPicPr>
            <p:blipFill>
              <a:blip r:embed="rId3"/>
              <a:stretch>
                <a:fillRect/>
              </a:stretch>
            </p:blipFill>
            <p:spPr>
              <a:xfrm>
                <a:off x="2089080" y="410400"/>
                <a:ext cx="8948880" cy="1920960"/>
              </a:xfrm>
              <a:prstGeom prst="rect">
                <a:avLst/>
              </a:prstGeom>
            </p:spPr>
          </p:pic>
        </mc:Fallback>
      </mc:AlternateContent>
    </p:spTree>
    <p:extLst>
      <p:ext uri="{BB962C8B-B14F-4D97-AF65-F5344CB8AC3E}">
        <p14:creationId xmlns:p14="http://schemas.microsoft.com/office/powerpoint/2010/main" val="27413605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89E6C-5E77-4B0E-A03B-2D5698555ED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96D8492-C73E-4FBE-BCEF-C1D588500D69}"/>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1B2C90A4-4FA3-4EE0-B21D-C5E167D26024}"/>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5" name="Slide Number Placeholder 4">
            <a:extLst>
              <a:ext uri="{FF2B5EF4-FFF2-40B4-BE49-F238E27FC236}">
                <a16:creationId xmlns:a16="http://schemas.microsoft.com/office/drawing/2014/main" id="{448E7D9F-FA0A-4D13-BBB5-9D3D18DA8D8D}"/>
              </a:ext>
            </a:extLst>
          </p:cNvPr>
          <p:cNvSpPr>
            <a:spLocks noGrp="1"/>
          </p:cNvSpPr>
          <p:nvPr>
            <p:ph type="sldNum" sz="quarter" idx="12"/>
          </p:nvPr>
        </p:nvSpPr>
        <p:spPr/>
        <p:txBody>
          <a:bodyPr/>
          <a:lstStyle/>
          <a:p>
            <a:fld id="{8BA4E876-1E2A-41C4-BFA0-7D60E841BEBF}" type="slidenum">
              <a:rPr lang="en-IN" smtClean="0"/>
              <a:t>54</a:t>
            </a:fld>
            <a:endParaRPr lang="en-IN"/>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881CB273-0DD3-4237-A0B5-C64AEA4E309B}"/>
                  </a:ext>
                </a:extLst>
              </p14:cNvPr>
              <p14:cNvContentPartPr/>
              <p14:nvPr/>
            </p14:nvContentPartPr>
            <p14:xfrm>
              <a:off x="187560" y="115920"/>
              <a:ext cx="4509720" cy="5215320"/>
            </p14:xfrm>
          </p:contentPart>
        </mc:Choice>
        <mc:Fallback>
          <p:pic>
            <p:nvPicPr>
              <p:cNvPr id="6" name="Ink 5">
                <a:extLst>
                  <a:ext uri="{FF2B5EF4-FFF2-40B4-BE49-F238E27FC236}">
                    <a16:creationId xmlns:a16="http://schemas.microsoft.com/office/drawing/2014/main" id="{881CB273-0DD3-4237-A0B5-C64AEA4E309B}"/>
                  </a:ext>
                </a:extLst>
              </p:cNvPr>
              <p:cNvPicPr/>
              <p:nvPr/>
            </p:nvPicPr>
            <p:blipFill>
              <a:blip r:embed="rId3"/>
              <a:stretch>
                <a:fillRect/>
              </a:stretch>
            </p:blipFill>
            <p:spPr>
              <a:xfrm>
                <a:off x="178200" y="106560"/>
                <a:ext cx="4528440" cy="5234040"/>
              </a:xfrm>
              <a:prstGeom prst="rect">
                <a:avLst/>
              </a:prstGeom>
            </p:spPr>
          </p:pic>
        </mc:Fallback>
      </mc:AlternateContent>
    </p:spTree>
    <p:extLst>
      <p:ext uri="{BB962C8B-B14F-4D97-AF65-F5344CB8AC3E}">
        <p14:creationId xmlns:p14="http://schemas.microsoft.com/office/powerpoint/2010/main" val="39267722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E5846-6721-4F95-93D2-28D4E131E3F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7C4CA31-024E-49B2-A302-C1A7BA15FF05}"/>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5FC64614-FF7A-4BC1-8B0E-16C671B72736}"/>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5" name="Slide Number Placeholder 4">
            <a:extLst>
              <a:ext uri="{FF2B5EF4-FFF2-40B4-BE49-F238E27FC236}">
                <a16:creationId xmlns:a16="http://schemas.microsoft.com/office/drawing/2014/main" id="{E29CF247-DF53-4108-A812-C6D2267500AF}"/>
              </a:ext>
            </a:extLst>
          </p:cNvPr>
          <p:cNvSpPr>
            <a:spLocks noGrp="1"/>
          </p:cNvSpPr>
          <p:nvPr>
            <p:ph type="sldNum" sz="quarter" idx="12"/>
          </p:nvPr>
        </p:nvSpPr>
        <p:spPr/>
        <p:txBody>
          <a:bodyPr/>
          <a:lstStyle/>
          <a:p>
            <a:fld id="{8BA4E876-1E2A-41C4-BFA0-7D60E841BEBF}" type="slidenum">
              <a:rPr lang="en-IN" smtClean="0"/>
              <a:t>55</a:t>
            </a:fld>
            <a:endParaRPr lang="en-IN"/>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6113747E-40D0-49AC-BF96-C3F8894E4A0A}"/>
                  </a:ext>
                </a:extLst>
              </p14:cNvPr>
              <p14:cNvContentPartPr/>
              <p14:nvPr/>
            </p14:nvContentPartPr>
            <p14:xfrm>
              <a:off x="384120" y="44640"/>
              <a:ext cx="11466000" cy="5786640"/>
            </p14:xfrm>
          </p:contentPart>
        </mc:Choice>
        <mc:Fallback>
          <p:pic>
            <p:nvPicPr>
              <p:cNvPr id="6" name="Ink 5">
                <a:extLst>
                  <a:ext uri="{FF2B5EF4-FFF2-40B4-BE49-F238E27FC236}">
                    <a16:creationId xmlns:a16="http://schemas.microsoft.com/office/drawing/2014/main" id="{6113747E-40D0-49AC-BF96-C3F8894E4A0A}"/>
                  </a:ext>
                </a:extLst>
              </p:cNvPr>
              <p:cNvPicPr/>
              <p:nvPr/>
            </p:nvPicPr>
            <p:blipFill>
              <a:blip r:embed="rId3"/>
              <a:stretch>
                <a:fillRect/>
              </a:stretch>
            </p:blipFill>
            <p:spPr>
              <a:xfrm>
                <a:off x="374760" y="35280"/>
                <a:ext cx="11484720" cy="5805360"/>
              </a:xfrm>
              <a:prstGeom prst="rect">
                <a:avLst/>
              </a:prstGeom>
            </p:spPr>
          </p:pic>
        </mc:Fallback>
      </mc:AlternateContent>
    </p:spTree>
    <p:extLst>
      <p:ext uri="{BB962C8B-B14F-4D97-AF65-F5344CB8AC3E}">
        <p14:creationId xmlns:p14="http://schemas.microsoft.com/office/powerpoint/2010/main" val="41770564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C396A-46F6-427A-B432-26980A3170D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FD3C6A3-6383-4301-8C7F-F98DEA8CDC4F}"/>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903F58F8-1075-4E59-8108-4B61354AE4EA}"/>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5" name="Slide Number Placeholder 4">
            <a:extLst>
              <a:ext uri="{FF2B5EF4-FFF2-40B4-BE49-F238E27FC236}">
                <a16:creationId xmlns:a16="http://schemas.microsoft.com/office/drawing/2014/main" id="{A04DA86B-CEA0-4640-82B5-7CA2D1E9E067}"/>
              </a:ext>
            </a:extLst>
          </p:cNvPr>
          <p:cNvSpPr>
            <a:spLocks noGrp="1"/>
          </p:cNvSpPr>
          <p:nvPr>
            <p:ph type="sldNum" sz="quarter" idx="12"/>
          </p:nvPr>
        </p:nvSpPr>
        <p:spPr/>
        <p:txBody>
          <a:bodyPr/>
          <a:lstStyle/>
          <a:p>
            <a:fld id="{8BA4E876-1E2A-41C4-BFA0-7D60E841BEBF}" type="slidenum">
              <a:rPr lang="en-IN" smtClean="0"/>
              <a:t>56</a:t>
            </a:fld>
            <a:endParaRPr lang="en-IN"/>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9BF19AD1-07BC-46EC-A7C5-913F7880567A}"/>
                  </a:ext>
                </a:extLst>
              </p14:cNvPr>
              <p14:cNvContentPartPr/>
              <p14:nvPr/>
            </p14:nvContentPartPr>
            <p14:xfrm>
              <a:off x="2018160" y="553680"/>
              <a:ext cx="8831880" cy="4152600"/>
            </p14:xfrm>
          </p:contentPart>
        </mc:Choice>
        <mc:Fallback>
          <p:pic>
            <p:nvPicPr>
              <p:cNvPr id="6" name="Ink 5">
                <a:extLst>
                  <a:ext uri="{FF2B5EF4-FFF2-40B4-BE49-F238E27FC236}">
                    <a16:creationId xmlns:a16="http://schemas.microsoft.com/office/drawing/2014/main" id="{9BF19AD1-07BC-46EC-A7C5-913F7880567A}"/>
                  </a:ext>
                </a:extLst>
              </p:cNvPr>
              <p:cNvPicPr/>
              <p:nvPr/>
            </p:nvPicPr>
            <p:blipFill>
              <a:blip r:embed="rId3"/>
              <a:stretch>
                <a:fillRect/>
              </a:stretch>
            </p:blipFill>
            <p:spPr>
              <a:xfrm>
                <a:off x="2008800" y="544320"/>
                <a:ext cx="8850600" cy="4171320"/>
              </a:xfrm>
              <a:prstGeom prst="rect">
                <a:avLst/>
              </a:prstGeom>
            </p:spPr>
          </p:pic>
        </mc:Fallback>
      </mc:AlternateContent>
    </p:spTree>
    <p:extLst>
      <p:ext uri="{BB962C8B-B14F-4D97-AF65-F5344CB8AC3E}">
        <p14:creationId xmlns:p14="http://schemas.microsoft.com/office/powerpoint/2010/main" val="20577531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0F329-D083-4640-ACF2-F73EA831DC5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0F73A75-240D-42B6-832F-16FC650991A9}"/>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E808C1DC-611C-4EBD-9463-010DA6DC2836}"/>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5" name="Slide Number Placeholder 4">
            <a:extLst>
              <a:ext uri="{FF2B5EF4-FFF2-40B4-BE49-F238E27FC236}">
                <a16:creationId xmlns:a16="http://schemas.microsoft.com/office/drawing/2014/main" id="{5F6FF7EE-04B0-4040-9998-95BB3D854F79}"/>
              </a:ext>
            </a:extLst>
          </p:cNvPr>
          <p:cNvSpPr>
            <a:spLocks noGrp="1"/>
          </p:cNvSpPr>
          <p:nvPr>
            <p:ph type="sldNum" sz="quarter" idx="12"/>
          </p:nvPr>
        </p:nvSpPr>
        <p:spPr/>
        <p:txBody>
          <a:bodyPr/>
          <a:lstStyle/>
          <a:p>
            <a:fld id="{8BA4E876-1E2A-41C4-BFA0-7D60E841BEBF}" type="slidenum">
              <a:rPr lang="en-IN" smtClean="0"/>
              <a:t>57</a:t>
            </a:fld>
            <a:endParaRPr lang="en-IN"/>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935535EF-A8C7-4777-B2DB-2CDF93CD7F11}"/>
                  </a:ext>
                </a:extLst>
              </p14:cNvPr>
              <p14:cNvContentPartPr/>
              <p14:nvPr/>
            </p14:nvContentPartPr>
            <p14:xfrm>
              <a:off x="276840" y="98280"/>
              <a:ext cx="11475000" cy="5858280"/>
            </p14:xfrm>
          </p:contentPart>
        </mc:Choice>
        <mc:Fallback>
          <p:pic>
            <p:nvPicPr>
              <p:cNvPr id="6" name="Ink 5">
                <a:extLst>
                  <a:ext uri="{FF2B5EF4-FFF2-40B4-BE49-F238E27FC236}">
                    <a16:creationId xmlns:a16="http://schemas.microsoft.com/office/drawing/2014/main" id="{935535EF-A8C7-4777-B2DB-2CDF93CD7F11}"/>
                  </a:ext>
                </a:extLst>
              </p:cNvPr>
              <p:cNvPicPr/>
              <p:nvPr/>
            </p:nvPicPr>
            <p:blipFill>
              <a:blip r:embed="rId3"/>
              <a:stretch>
                <a:fillRect/>
              </a:stretch>
            </p:blipFill>
            <p:spPr>
              <a:xfrm>
                <a:off x="267480" y="88920"/>
                <a:ext cx="11493720" cy="5877000"/>
              </a:xfrm>
              <a:prstGeom prst="rect">
                <a:avLst/>
              </a:prstGeom>
            </p:spPr>
          </p:pic>
        </mc:Fallback>
      </mc:AlternateContent>
    </p:spTree>
    <p:extLst>
      <p:ext uri="{BB962C8B-B14F-4D97-AF65-F5344CB8AC3E}">
        <p14:creationId xmlns:p14="http://schemas.microsoft.com/office/powerpoint/2010/main" val="23585994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EC4B2-22C2-4D26-930F-477567BDC2F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618A127-71D4-426E-AB49-5A8FC7794E26}"/>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07B2905C-E12D-4372-879D-99EC296E8F81}"/>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5" name="Slide Number Placeholder 4">
            <a:extLst>
              <a:ext uri="{FF2B5EF4-FFF2-40B4-BE49-F238E27FC236}">
                <a16:creationId xmlns:a16="http://schemas.microsoft.com/office/drawing/2014/main" id="{3FAC3A28-6188-41ED-ADA3-938F156A24CB}"/>
              </a:ext>
            </a:extLst>
          </p:cNvPr>
          <p:cNvSpPr>
            <a:spLocks noGrp="1"/>
          </p:cNvSpPr>
          <p:nvPr>
            <p:ph type="sldNum" sz="quarter" idx="12"/>
          </p:nvPr>
        </p:nvSpPr>
        <p:spPr/>
        <p:txBody>
          <a:bodyPr/>
          <a:lstStyle/>
          <a:p>
            <a:fld id="{8BA4E876-1E2A-41C4-BFA0-7D60E841BEBF}" type="slidenum">
              <a:rPr lang="en-IN" smtClean="0"/>
              <a:t>58</a:t>
            </a:fld>
            <a:endParaRPr lang="en-IN"/>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E6F4C418-1F4B-4476-B839-C31F81E1D32E}"/>
                  </a:ext>
                </a:extLst>
              </p14:cNvPr>
              <p14:cNvContentPartPr/>
              <p14:nvPr/>
            </p14:nvContentPartPr>
            <p14:xfrm>
              <a:off x="285840" y="866160"/>
              <a:ext cx="4536720" cy="2563200"/>
            </p14:xfrm>
          </p:contentPart>
        </mc:Choice>
        <mc:Fallback>
          <p:pic>
            <p:nvPicPr>
              <p:cNvPr id="6" name="Ink 5">
                <a:extLst>
                  <a:ext uri="{FF2B5EF4-FFF2-40B4-BE49-F238E27FC236}">
                    <a16:creationId xmlns:a16="http://schemas.microsoft.com/office/drawing/2014/main" id="{E6F4C418-1F4B-4476-B839-C31F81E1D32E}"/>
                  </a:ext>
                </a:extLst>
              </p:cNvPr>
              <p:cNvPicPr/>
              <p:nvPr/>
            </p:nvPicPr>
            <p:blipFill>
              <a:blip r:embed="rId3"/>
              <a:stretch>
                <a:fillRect/>
              </a:stretch>
            </p:blipFill>
            <p:spPr>
              <a:xfrm>
                <a:off x="276480" y="856800"/>
                <a:ext cx="4555440" cy="25819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616639B2-57E0-4518-85AA-CBC9AE74902C}"/>
                  </a:ext>
                </a:extLst>
              </p14:cNvPr>
              <p14:cNvContentPartPr/>
              <p14:nvPr/>
            </p14:nvContentPartPr>
            <p14:xfrm>
              <a:off x="0" y="0"/>
              <a:ext cx="12189240" cy="6849360"/>
            </p14:xfrm>
          </p:contentPart>
        </mc:Choice>
        <mc:Fallback>
          <p:pic>
            <p:nvPicPr>
              <p:cNvPr id="7" name="Ink 6">
                <a:extLst>
                  <a:ext uri="{FF2B5EF4-FFF2-40B4-BE49-F238E27FC236}">
                    <a16:creationId xmlns:a16="http://schemas.microsoft.com/office/drawing/2014/main" id="{616639B2-57E0-4518-85AA-CBC9AE74902C}"/>
                  </a:ext>
                </a:extLst>
              </p:cNvPr>
              <p:cNvPicPr/>
              <p:nvPr/>
            </p:nvPicPr>
            <p:blipFill>
              <a:blip r:embed="rId5"/>
              <a:stretch>
                <a:fillRect/>
              </a:stretch>
            </p:blipFill>
            <p:spPr>
              <a:xfrm>
                <a:off x="-9360" y="-9360"/>
                <a:ext cx="12207960" cy="6868080"/>
              </a:xfrm>
              <a:prstGeom prst="rect">
                <a:avLst/>
              </a:prstGeom>
            </p:spPr>
          </p:pic>
        </mc:Fallback>
      </mc:AlternateContent>
    </p:spTree>
    <p:extLst>
      <p:ext uri="{BB962C8B-B14F-4D97-AF65-F5344CB8AC3E}">
        <p14:creationId xmlns:p14="http://schemas.microsoft.com/office/powerpoint/2010/main" val="9393144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BFCB33-A58C-4581-AE43-9F14617571EE}"/>
              </a:ext>
            </a:extLst>
          </p:cNvPr>
          <p:cNvSpPr>
            <a:spLocks noGrp="1"/>
          </p:cNvSpPr>
          <p:nvPr>
            <p:ph type="ctrTitle"/>
          </p:nvPr>
        </p:nvSpPr>
        <p:spPr/>
        <p:txBody>
          <a:bodyPr vert="horz" lIns="91440" tIns="45720" rIns="91440" bIns="45720" rtlCol="0" anchor="ctr">
            <a:normAutofit/>
          </a:bodyPr>
          <a:lstStyle/>
          <a:p>
            <a:r>
              <a:rPr lang="en-US" sz="2500" b="1" kern="1200" dirty="0">
                <a:solidFill>
                  <a:schemeClr val="tx1"/>
                </a:solidFill>
                <a:latin typeface="+mj-lt"/>
                <a:ea typeface="+mj-ea"/>
                <a:cs typeface="+mj-cs"/>
              </a:rPr>
              <a:t>Lecture 41</a:t>
            </a:r>
            <a:br>
              <a:rPr lang="en-US" sz="2500" b="1" kern="1200" dirty="0">
                <a:solidFill>
                  <a:schemeClr val="tx1"/>
                </a:solidFill>
                <a:latin typeface="+mj-lt"/>
                <a:ea typeface="+mj-ea"/>
                <a:cs typeface="+mj-cs"/>
              </a:rPr>
            </a:br>
            <a:r>
              <a:rPr lang="en-US" sz="4000" b="1" kern="1200" dirty="0">
                <a:solidFill>
                  <a:schemeClr val="tx1"/>
                </a:solidFill>
                <a:latin typeface="+mj-lt"/>
                <a:ea typeface="+mj-ea"/>
                <a:cs typeface="+mj-cs"/>
              </a:rPr>
              <a:t> </a:t>
            </a:r>
            <a:br>
              <a:rPr lang="en-US" sz="4000" b="1" kern="1200" dirty="0">
                <a:solidFill>
                  <a:schemeClr val="tx1"/>
                </a:solidFill>
                <a:latin typeface="+mj-lt"/>
                <a:ea typeface="+mj-ea"/>
                <a:cs typeface="+mj-cs"/>
              </a:rPr>
            </a:br>
            <a:r>
              <a:rPr lang="en-US" sz="4000" b="1" dirty="0"/>
              <a:t>Topic : </a:t>
            </a:r>
            <a:r>
              <a:rPr lang="en-US" sz="4000" b="1" kern="1200" dirty="0">
                <a:solidFill>
                  <a:schemeClr val="tx1"/>
                </a:solidFill>
                <a:latin typeface="+mj-lt"/>
                <a:ea typeface="+mj-ea"/>
                <a:cs typeface="+mj-cs"/>
              </a:rPr>
              <a:t>Minimum Cost Spanning Tree</a:t>
            </a:r>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1" y="5103261"/>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11"/>
            <a:ext cx="485578" cy="485579"/>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872441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5E8E0-4E9E-4028-9B0E-82468DEDA24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A2EFF31-3038-431F-9E7D-04EBD54C359A}"/>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AC8A009D-F51D-4B5C-8D18-05B7F058F50E}"/>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5" name="Slide Number Placeholder 4">
            <a:extLst>
              <a:ext uri="{FF2B5EF4-FFF2-40B4-BE49-F238E27FC236}">
                <a16:creationId xmlns:a16="http://schemas.microsoft.com/office/drawing/2014/main" id="{8227965F-B141-4E6C-9B66-136525906A70}"/>
              </a:ext>
            </a:extLst>
          </p:cNvPr>
          <p:cNvSpPr>
            <a:spLocks noGrp="1"/>
          </p:cNvSpPr>
          <p:nvPr>
            <p:ph type="sldNum" sz="quarter" idx="12"/>
          </p:nvPr>
        </p:nvSpPr>
        <p:spPr/>
        <p:txBody>
          <a:bodyPr/>
          <a:lstStyle/>
          <a:p>
            <a:fld id="{8BA4E876-1E2A-41C4-BFA0-7D60E841BEBF}" type="slidenum">
              <a:rPr lang="en-IN" smtClean="0"/>
              <a:t>6</a:t>
            </a:fld>
            <a:endParaRPr lang="en-IN"/>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1A5D6A63-EB9C-42EC-B836-C9A2C45A862D}"/>
                  </a:ext>
                </a:extLst>
              </p14:cNvPr>
              <p14:cNvContentPartPr/>
              <p14:nvPr/>
            </p14:nvContentPartPr>
            <p14:xfrm>
              <a:off x="687600" y="285840"/>
              <a:ext cx="11484000" cy="6170760"/>
            </p14:xfrm>
          </p:contentPart>
        </mc:Choice>
        <mc:Fallback xmlns="">
          <p:pic>
            <p:nvPicPr>
              <p:cNvPr id="6" name="Ink 5">
                <a:extLst>
                  <a:ext uri="{FF2B5EF4-FFF2-40B4-BE49-F238E27FC236}">
                    <a16:creationId xmlns:a16="http://schemas.microsoft.com/office/drawing/2014/main" id="{1A5D6A63-EB9C-42EC-B836-C9A2C45A862D}"/>
                  </a:ext>
                </a:extLst>
              </p:cNvPr>
              <p:cNvPicPr/>
              <p:nvPr/>
            </p:nvPicPr>
            <p:blipFill>
              <a:blip r:embed="rId3"/>
              <a:stretch>
                <a:fillRect/>
              </a:stretch>
            </p:blipFill>
            <p:spPr>
              <a:xfrm>
                <a:off x="678240" y="276480"/>
                <a:ext cx="11502720" cy="6189480"/>
              </a:xfrm>
              <a:prstGeom prst="rect">
                <a:avLst/>
              </a:prstGeom>
            </p:spPr>
          </p:pic>
        </mc:Fallback>
      </mc:AlternateContent>
    </p:spTree>
    <p:extLst>
      <p:ext uri="{BB962C8B-B14F-4D97-AF65-F5344CB8AC3E}">
        <p14:creationId xmlns:p14="http://schemas.microsoft.com/office/powerpoint/2010/main" val="35980811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p:txBody>
          <a:bodyPr/>
          <a:lstStyle/>
          <a:p>
            <a:pPr>
              <a:defRPr/>
            </a:pPr>
            <a:r>
              <a:rPr lang="en-US" altLang="en-US"/>
              <a:t>Minimum Spanning Tree (MST)</a:t>
            </a:r>
          </a:p>
        </p:txBody>
      </p:sp>
      <p:sp>
        <p:nvSpPr>
          <p:cNvPr id="422915" name="Rectangle 3"/>
          <p:cNvSpPr>
            <a:spLocks noGrp="1" noChangeArrowheads="1"/>
          </p:cNvSpPr>
          <p:nvPr>
            <p:ph type="body" idx="1"/>
          </p:nvPr>
        </p:nvSpPr>
        <p:spPr/>
        <p:txBody>
          <a:bodyPr/>
          <a:lstStyle/>
          <a:p>
            <a:pPr>
              <a:defRPr/>
            </a:pPr>
            <a:r>
              <a:rPr lang="en-US" altLang="en-US" i="1" u="sng"/>
              <a:t>Spanning tree</a:t>
            </a:r>
            <a:r>
              <a:rPr lang="en-US" altLang="en-US"/>
              <a:t> of a connected graph </a:t>
            </a:r>
            <a:r>
              <a:rPr lang="en-US" altLang="en-US" i="1"/>
              <a:t>G</a:t>
            </a:r>
            <a:r>
              <a:rPr lang="en-US" altLang="en-US"/>
              <a:t>: a connected acyclic subgraph of </a:t>
            </a:r>
            <a:r>
              <a:rPr lang="en-US" altLang="en-US" i="1"/>
              <a:t>G </a:t>
            </a:r>
            <a:r>
              <a:rPr lang="en-US" altLang="en-US"/>
              <a:t>that includes all of </a:t>
            </a:r>
            <a:r>
              <a:rPr lang="en-US" altLang="en-US" i="1"/>
              <a:t>G</a:t>
            </a:r>
            <a:r>
              <a:rPr lang="en-US" altLang="en-US"/>
              <a:t>’s vertices</a:t>
            </a:r>
          </a:p>
          <a:p>
            <a:pPr>
              <a:defRPr/>
            </a:pPr>
            <a:endParaRPr lang="en-US" altLang="en-US"/>
          </a:p>
          <a:p>
            <a:pPr>
              <a:defRPr/>
            </a:pPr>
            <a:r>
              <a:rPr lang="en-US" altLang="en-US" i="1" u="sng"/>
              <a:t>Minimum spanning tree</a:t>
            </a:r>
            <a:r>
              <a:rPr lang="en-US" altLang="en-US"/>
              <a:t> of a weighted, connected graph </a:t>
            </a:r>
            <a:r>
              <a:rPr lang="en-US" altLang="en-US" i="1"/>
              <a:t>G</a:t>
            </a:r>
            <a:r>
              <a:rPr lang="en-US" altLang="en-US"/>
              <a:t>: a spanning tree of </a:t>
            </a:r>
            <a:r>
              <a:rPr lang="en-US" altLang="en-US" i="1"/>
              <a:t>G</a:t>
            </a:r>
            <a:r>
              <a:rPr lang="en-US" altLang="en-US"/>
              <a:t> of the minimum total weight</a:t>
            </a:r>
          </a:p>
          <a:p>
            <a:pPr>
              <a:defRPr/>
            </a:pPr>
            <a:endParaRPr lang="en-US" altLang="en-US" u="sng"/>
          </a:p>
          <a:p>
            <a:pPr>
              <a:buFont typeface="Monotype Sorts" pitchFamily="2" charset="2"/>
              <a:buNone/>
              <a:defRPr/>
            </a:pPr>
            <a:r>
              <a:rPr lang="en-US" altLang="en-US"/>
              <a:t>Example:</a:t>
            </a:r>
            <a:endParaRPr lang="en-US" altLang="en-US" u="sng"/>
          </a:p>
        </p:txBody>
      </p:sp>
      <p:grpSp>
        <p:nvGrpSpPr>
          <p:cNvPr id="7172" name="Group 19"/>
          <p:cNvGrpSpPr>
            <a:grpSpLocks/>
          </p:cNvGrpSpPr>
          <p:nvPr/>
        </p:nvGrpSpPr>
        <p:grpSpPr bwMode="auto">
          <a:xfrm>
            <a:off x="1320800" y="4281489"/>
            <a:ext cx="3048000" cy="2211387"/>
            <a:chOff x="624" y="2697"/>
            <a:chExt cx="1440" cy="1393"/>
          </a:xfrm>
        </p:grpSpPr>
        <p:sp>
          <p:nvSpPr>
            <p:cNvPr id="7197" name="Oval 4"/>
            <p:cNvSpPr>
              <a:spLocks noChangeArrowheads="1"/>
            </p:cNvSpPr>
            <p:nvPr/>
          </p:nvSpPr>
          <p:spPr bwMode="auto">
            <a:xfrm>
              <a:off x="1488" y="273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c</a:t>
              </a:r>
            </a:p>
          </p:txBody>
        </p:sp>
        <p:sp>
          <p:nvSpPr>
            <p:cNvPr id="7198" name="Oval 5"/>
            <p:cNvSpPr>
              <a:spLocks noChangeArrowheads="1"/>
            </p:cNvSpPr>
            <p:nvPr/>
          </p:nvSpPr>
          <p:spPr bwMode="auto">
            <a:xfrm>
              <a:off x="1872" y="374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d</a:t>
              </a:r>
            </a:p>
          </p:txBody>
        </p:sp>
        <p:sp>
          <p:nvSpPr>
            <p:cNvPr id="7199" name="Oval 6"/>
            <p:cNvSpPr>
              <a:spLocks noChangeArrowheads="1"/>
            </p:cNvSpPr>
            <p:nvPr/>
          </p:nvSpPr>
          <p:spPr bwMode="auto">
            <a:xfrm>
              <a:off x="816" y="3840"/>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b</a:t>
              </a:r>
            </a:p>
          </p:txBody>
        </p:sp>
        <p:sp>
          <p:nvSpPr>
            <p:cNvPr id="7200" name="Oval 7"/>
            <p:cNvSpPr>
              <a:spLocks noChangeArrowheads="1"/>
            </p:cNvSpPr>
            <p:nvPr/>
          </p:nvSpPr>
          <p:spPr bwMode="auto">
            <a:xfrm>
              <a:off x="672" y="297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a</a:t>
              </a:r>
            </a:p>
          </p:txBody>
        </p:sp>
        <p:sp>
          <p:nvSpPr>
            <p:cNvPr id="7201" name="Line 8"/>
            <p:cNvSpPr>
              <a:spLocks noChangeShapeType="1"/>
            </p:cNvSpPr>
            <p:nvPr/>
          </p:nvSpPr>
          <p:spPr bwMode="auto">
            <a:xfrm flipV="1">
              <a:off x="864" y="2880"/>
              <a:ext cx="62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02" name="Line 9"/>
            <p:cNvSpPr>
              <a:spLocks noChangeShapeType="1"/>
            </p:cNvSpPr>
            <p:nvPr/>
          </p:nvSpPr>
          <p:spPr bwMode="auto">
            <a:xfrm flipH="1" flipV="1">
              <a:off x="768" y="3168"/>
              <a:ext cx="96"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03" name="Line 10"/>
            <p:cNvSpPr>
              <a:spLocks noChangeShapeType="1"/>
            </p:cNvSpPr>
            <p:nvPr/>
          </p:nvSpPr>
          <p:spPr bwMode="auto">
            <a:xfrm flipV="1">
              <a:off x="912" y="2928"/>
              <a:ext cx="624"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04" name="Text Box 11"/>
            <p:cNvSpPr txBox="1">
              <a:spLocks noChangeArrowheads="1"/>
            </p:cNvSpPr>
            <p:nvPr/>
          </p:nvSpPr>
          <p:spPr bwMode="auto">
            <a:xfrm>
              <a:off x="1046" y="2697"/>
              <a:ext cx="1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6</a:t>
              </a:r>
            </a:p>
          </p:txBody>
        </p:sp>
        <p:sp>
          <p:nvSpPr>
            <p:cNvPr id="7205" name="Text Box 12"/>
            <p:cNvSpPr txBox="1">
              <a:spLocks noChangeArrowheads="1"/>
            </p:cNvSpPr>
            <p:nvPr/>
          </p:nvSpPr>
          <p:spPr bwMode="auto">
            <a:xfrm>
              <a:off x="624" y="3393"/>
              <a:ext cx="1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2</a:t>
              </a:r>
            </a:p>
          </p:txBody>
        </p:sp>
        <p:sp>
          <p:nvSpPr>
            <p:cNvPr id="7206" name="Text Box 13"/>
            <p:cNvSpPr txBox="1">
              <a:spLocks noChangeArrowheads="1"/>
            </p:cNvSpPr>
            <p:nvPr/>
          </p:nvSpPr>
          <p:spPr bwMode="auto">
            <a:xfrm>
              <a:off x="1104" y="3153"/>
              <a:ext cx="1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4</a:t>
              </a:r>
            </a:p>
          </p:txBody>
        </p:sp>
        <p:sp>
          <p:nvSpPr>
            <p:cNvPr id="7207" name="Text Box 14"/>
            <p:cNvSpPr txBox="1">
              <a:spLocks noChangeArrowheads="1"/>
            </p:cNvSpPr>
            <p:nvPr/>
          </p:nvSpPr>
          <p:spPr bwMode="auto">
            <a:xfrm>
              <a:off x="1344" y="3408"/>
              <a:ext cx="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endParaRPr lang="en-US" altLang="en-US" sz="1800">
                <a:solidFill>
                  <a:schemeClr val="bg2"/>
                </a:solidFill>
              </a:endParaRPr>
            </a:p>
          </p:txBody>
        </p:sp>
        <p:sp>
          <p:nvSpPr>
            <p:cNvPr id="7208" name="Text Box 15"/>
            <p:cNvSpPr txBox="1">
              <a:spLocks noChangeArrowheads="1"/>
            </p:cNvSpPr>
            <p:nvPr/>
          </p:nvSpPr>
          <p:spPr bwMode="auto">
            <a:xfrm>
              <a:off x="1344" y="3840"/>
              <a:ext cx="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3</a:t>
              </a:r>
            </a:p>
          </p:txBody>
        </p:sp>
        <p:sp>
          <p:nvSpPr>
            <p:cNvPr id="7209" name="Line 16"/>
            <p:cNvSpPr>
              <a:spLocks noChangeShapeType="1"/>
            </p:cNvSpPr>
            <p:nvPr/>
          </p:nvSpPr>
          <p:spPr bwMode="auto">
            <a:xfrm flipV="1">
              <a:off x="1008" y="3864"/>
              <a:ext cx="864" cy="4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10" name="Line 17"/>
            <p:cNvSpPr>
              <a:spLocks noChangeShapeType="1"/>
            </p:cNvSpPr>
            <p:nvPr/>
          </p:nvSpPr>
          <p:spPr bwMode="auto">
            <a:xfrm flipH="1" flipV="1">
              <a:off x="1632" y="2928"/>
              <a:ext cx="336"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211" name="Text Box 18"/>
            <p:cNvSpPr txBox="1">
              <a:spLocks noChangeArrowheads="1"/>
            </p:cNvSpPr>
            <p:nvPr/>
          </p:nvSpPr>
          <p:spPr bwMode="auto">
            <a:xfrm>
              <a:off x="1776" y="3105"/>
              <a:ext cx="1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1</a:t>
              </a:r>
            </a:p>
          </p:txBody>
        </p:sp>
      </p:grpSp>
      <p:grpSp>
        <p:nvGrpSpPr>
          <p:cNvPr id="423147" name="Group 235"/>
          <p:cNvGrpSpPr>
            <a:grpSpLocks/>
          </p:cNvGrpSpPr>
          <p:nvPr/>
        </p:nvGrpSpPr>
        <p:grpSpPr bwMode="auto">
          <a:xfrm>
            <a:off x="8331200" y="4329114"/>
            <a:ext cx="3048000" cy="2149475"/>
            <a:chOff x="3936" y="2727"/>
            <a:chExt cx="1440" cy="1354"/>
          </a:xfrm>
        </p:grpSpPr>
        <p:sp>
          <p:nvSpPr>
            <p:cNvPr id="7186" name="Oval 218"/>
            <p:cNvSpPr>
              <a:spLocks noChangeArrowheads="1"/>
            </p:cNvSpPr>
            <p:nvPr/>
          </p:nvSpPr>
          <p:spPr bwMode="auto">
            <a:xfrm>
              <a:off x="4800" y="2727"/>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c</a:t>
              </a:r>
            </a:p>
          </p:txBody>
        </p:sp>
        <p:sp>
          <p:nvSpPr>
            <p:cNvPr id="7187" name="Oval 219"/>
            <p:cNvSpPr>
              <a:spLocks noChangeArrowheads="1"/>
            </p:cNvSpPr>
            <p:nvPr/>
          </p:nvSpPr>
          <p:spPr bwMode="auto">
            <a:xfrm>
              <a:off x="5184" y="3735"/>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d</a:t>
              </a:r>
            </a:p>
          </p:txBody>
        </p:sp>
        <p:sp>
          <p:nvSpPr>
            <p:cNvPr id="7188" name="Oval 220"/>
            <p:cNvSpPr>
              <a:spLocks noChangeArrowheads="1"/>
            </p:cNvSpPr>
            <p:nvPr/>
          </p:nvSpPr>
          <p:spPr bwMode="auto">
            <a:xfrm>
              <a:off x="4128" y="3831"/>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b</a:t>
              </a:r>
            </a:p>
          </p:txBody>
        </p:sp>
        <p:sp>
          <p:nvSpPr>
            <p:cNvPr id="7189" name="Oval 221"/>
            <p:cNvSpPr>
              <a:spLocks noChangeArrowheads="1"/>
            </p:cNvSpPr>
            <p:nvPr/>
          </p:nvSpPr>
          <p:spPr bwMode="auto">
            <a:xfrm>
              <a:off x="3984" y="2967"/>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a</a:t>
              </a:r>
            </a:p>
          </p:txBody>
        </p:sp>
        <p:sp>
          <p:nvSpPr>
            <p:cNvPr id="7190" name="Line 223"/>
            <p:cNvSpPr>
              <a:spLocks noChangeShapeType="1"/>
            </p:cNvSpPr>
            <p:nvPr/>
          </p:nvSpPr>
          <p:spPr bwMode="auto">
            <a:xfrm flipH="1" flipV="1">
              <a:off x="4080" y="3159"/>
              <a:ext cx="96"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91" name="Text Box 226"/>
            <p:cNvSpPr txBox="1">
              <a:spLocks noChangeArrowheads="1"/>
            </p:cNvSpPr>
            <p:nvPr/>
          </p:nvSpPr>
          <p:spPr bwMode="auto">
            <a:xfrm>
              <a:off x="3936" y="3384"/>
              <a:ext cx="1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2</a:t>
              </a:r>
            </a:p>
          </p:txBody>
        </p:sp>
        <p:sp>
          <p:nvSpPr>
            <p:cNvPr id="7192" name="Text Box 228"/>
            <p:cNvSpPr txBox="1">
              <a:spLocks noChangeArrowheads="1"/>
            </p:cNvSpPr>
            <p:nvPr/>
          </p:nvSpPr>
          <p:spPr bwMode="auto">
            <a:xfrm>
              <a:off x="4656" y="3399"/>
              <a:ext cx="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endParaRPr lang="en-US" altLang="en-US" sz="1800">
                <a:solidFill>
                  <a:schemeClr val="bg2"/>
                </a:solidFill>
              </a:endParaRPr>
            </a:p>
          </p:txBody>
        </p:sp>
        <p:sp>
          <p:nvSpPr>
            <p:cNvPr id="7193" name="Text Box 229"/>
            <p:cNvSpPr txBox="1">
              <a:spLocks noChangeArrowheads="1"/>
            </p:cNvSpPr>
            <p:nvPr/>
          </p:nvSpPr>
          <p:spPr bwMode="auto">
            <a:xfrm>
              <a:off x="4656" y="3831"/>
              <a:ext cx="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3</a:t>
              </a:r>
            </a:p>
          </p:txBody>
        </p:sp>
        <p:sp>
          <p:nvSpPr>
            <p:cNvPr id="7194" name="Line 230"/>
            <p:cNvSpPr>
              <a:spLocks noChangeShapeType="1"/>
            </p:cNvSpPr>
            <p:nvPr/>
          </p:nvSpPr>
          <p:spPr bwMode="auto">
            <a:xfrm flipV="1">
              <a:off x="4320" y="3855"/>
              <a:ext cx="864" cy="4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95" name="Line 231"/>
            <p:cNvSpPr>
              <a:spLocks noChangeShapeType="1"/>
            </p:cNvSpPr>
            <p:nvPr/>
          </p:nvSpPr>
          <p:spPr bwMode="auto">
            <a:xfrm flipH="1" flipV="1">
              <a:off x="4944" y="2919"/>
              <a:ext cx="336"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96" name="Text Box 232"/>
            <p:cNvSpPr txBox="1">
              <a:spLocks noChangeArrowheads="1"/>
            </p:cNvSpPr>
            <p:nvPr/>
          </p:nvSpPr>
          <p:spPr bwMode="auto">
            <a:xfrm>
              <a:off x="5088" y="3096"/>
              <a:ext cx="1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1</a:t>
              </a:r>
            </a:p>
          </p:txBody>
        </p:sp>
      </p:grpSp>
      <p:grpSp>
        <p:nvGrpSpPr>
          <p:cNvPr id="423150" name="Group 238"/>
          <p:cNvGrpSpPr>
            <a:grpSpLocks/>
          </p:cNvGrpSpPr>
          <p:nvPr/>
        </p:nvGrpSpPr>
        <p:grpSpPr bwMode="auto">
          <a:xfrm>
            <a:off x="4775200" y="4267201"/>
            <a:ext cx="2946400" cy="2119313"/>
            <a:chOff x="2256" y="2688"/>
            <a:chExt cx="1392" cy="1335"/>
          </a:xfrm>
        </p:grpSpPr>
        <p:sp>
          <p:nvSpPr>
            <p:cNvPr id="7175" name="Oval 202"/>
            <p:cNvSpPr>
              <a:spLocks noChangeArrowheads="1"/>
            </p:cNvSpPr>
            <p:nvPr/>
          </p:nvSpPr>
          <p:spPr bwMode="auto">
            <a:xfrm>
              <a:off x="3072" y="2727"/>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c</a:t>
              </a:r>
            </a:p>
          </p:txBody>
        </p:sp>
        <p:sp>
          <p:nvSpPr>
            <p:cNvPr id="7176" name="Oval 203"/>
            <p:cNvSpPr>
              <a:spLocks noChangeArrowheads="1"/>
            </p:cNvSpPr>
            <p:nvPr/>
          </p:nvSpPr>
          <p:spPr bwMode="auto">
            <a:xfrm>
              <a:off x="3456" y="3735"/>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d</a:t>
              </a:r>
            </a:p>
          </p:txBody>
        </p:sp>
        <p:sp>
          <p:nvSpPr>
            <p:cNvPr id="7177" name="Oval 204"/>
            <p:cNvSpPr>
              <a:spLocks noChangeArrowheads="1"/>
            </p:cNvSpPr>
            <p:nvPr/>
          </p:nvSpPr>
          <p:spPr bwMode="auto">
            <a:xfrm>
              <a:off x="2400" y="3831"/>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b</a:t>
              </a:r>
            </a:p>
          </p:txBody>
        </p:sp>
        <p:sp>
          <p:nvSpPr>
            <p:cNvPr id="7178" name="Oval 205"/>
            <p:cNvSpPr>
              <a:spLocks noChangeArrowheads="1"/>
            </p:cNvSpPr>
            <p:nvPr/>
          </p:nvSpPr>
          <p:spPr bwMode="auto">
            <a:xfrm>
              <a:off x="2256" y="2967"/>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a</a:t>
              </a:r>
            </a:p>
          </p:txBody>
        </p:sp>
        <p:sp>
          <p:nvSpPr>
            <p:cNvPr id="7179" name="Line 206"/>
            <p:cNvSpPr>
              <a:spLocks noChangeShapeType="1"/>
            </p:cNvSpPr>
            <p:nvPr/>
          </p:nvSpPr>
          <p:spPr bwMode="auto">
            <a:xfrm flipV="1">
              <a:off x="2448" y="2871"/>
              <a:ext cx="62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80" name="Text Box 209"/>
            <p:cNvSpPr txBox="1">
              <a:spLocks noChangeArrowheads="1"/>
            </p:cNvSpPr>
            <p:nvPr/>
          </p:nvSpPr>
          <p:spPr bwMode="auto">
            <a:xfrm>
              <a:off x="2630" y="2688"/>
              <a:ext cx="1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6</a:t>
              </a:r>
            </a:p>
          </p:txBody>
        </p:sp>
        <p:sp>
          <p:nvSpPr>
            <p:cNvPr id="7181" name="Text Box 210"/>
            <p:cNvSpPr txBox="1">
              <a:spLocks noChangeArrowheads="1"/>
            </p:cNvSpPr>
            <p:nvPr/>
          </p:nvSpPr>
          <p:spPr bwMode="auto">
            <a:xfrm>
              <a:off x="2684" y="3158"/>
              <a:ext cx="1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4</a:t>
              </a:r>
            </a:p>
          </p:txBody>
        </p:sp>
        <p:sp>
          <p:nvSpPr>
            <p:cNvPr id="7182" name="Text Box 212"/>
            <p:cNvSpPr txBox="1">
              <a:spLocks noChangeArrowheads="1"/>
            </p:cNvSpPr>
            <p:nvPr/>
          </p:nvSpPr>
          <p:spPr bwMode="auto">
            <a:xfrm>
              <a:off x="2928" y="3399"/>
              <a:ext cx="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endParaRPr lang="en-US" altLang="en-US" sz="1800">
                <a:solidFill>
                  <a:schemeClr val="bg2"/>
                </a:solidFill>
              </a:endParaRPr>
            </a:p>
          </p:txBody>
        </p:sp>
        <p:sp>
          <p:nvSpPr>
            <p:cNvPr id="7183" name="Line 215"/>
            <p:cNvSpPr>
              <a:spLocks noChangeShapeType="1"/>
            </p:cNvSpPr>
            <p:nvPr/>
          </p:nvSpPr>
          <p:spPr bwMode="auto">
            <a:xfrm flipH="1" flipV="1">
              <a:off x="3216" y="2919"/>
              <a:ext cx="336"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184" name="Text Box 216"/>
            <p:cNvSpPr txBox="1">
              <a:spLocks noChangeArrowheads="1"/>
            </p:cNvSpPr>
            <p:nvPr/>
          </p:nvSpPr>
          <p:spPr bwMode="auto">
            <a:xfrm>
              <a:off x="3360" y="3096"/>
              <a:ext cx="1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1</a:t>
              </a:r>
            </a:p>
          </p:txBody>
        </p:sp>
        <p:cxnSp>
          <p:nvCxnSpPr>
            <p:cNvPr id="7185" name="AutoShape 236"/>
            <p:cNvCxnSpPr>
              <a:cxnSpLocks noChangeShapeType="1"/>
              <a:stCxn id="7175" idx="3"/>
              <a:endCxn id="7177" idx="7"/>
            </p:cNvCxnSpPr>
            <p:nvPr/>
          </p:nvCxnSpPr>
          <p:spPr bwMode="auto">
            <a:xfrm flipH="1">
              <a:off x="2564" y="2891"/>
              <a:ext cx="536" cy="968"/>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0A83EED8-CEFF-4530-AA9E-7D98B251626E}"/>
                  </a:ext>
                </a:extLst>
              </p14:cNvPr>
              <p14:cNvContentPartPr/>
              <p14:nvPr/>
            </p14:nvContentPartPr>
            <p14:xfrm>
              <a:off x="4268520" y="1455480"/>
              <a:ext cx="5483160" cy="1215000"/>
            </p14:xfrm>
          </p:contentPart>
        </mc:Choice>
        <mc:Fallback>
          <p:pic>
            <p:nvPicPr>
              <p:cNvPr id="2" name="Ink 1">
                <a:extLst>
                  <a:ext uri="{FF2B5EF4-FFF2-40B4-BE49-F238E27FC236}">
                    <a16:creationId xmlns:a16="http://schemas.microsoft.com/office/drawing/2014/main" id="{0A83EED8-CEFF-4530-AA9E-7D98B251626E}"/>
                  </a:ext>
                </a:extLst>
              </p:cNvPr>
              <p:cNvPicPr/>
              <p:nvPr/>
            </p:nvPicPr>
            <p:blipFill>
              <a:blip r:embed="rId4"/>
              <a:stretch>
                <a:fillRect/>
              </a:stretch>
            </p:blipFill>
            <p:spPr>
              <a:xfrm>
                <a:off x="4259160" y="1446120"/>
                <a:ext cx="5501880" cy="1233720"/>
              </a:xfrm>
              <a:prstGeom prst="rect">
                <a:avLst/>
              </a:prstGeom>
            </p:spPr>
          </p:pic>
        </mc:Fallback>
      </mc:AlternateContent>
    </p:spTree>
    <p:extLst>
      <p:ext uri="{BB962C8B-B14F-4D97-AF65-F5344CB8AC3E}">
        <p14:creationId xmlns:p14="http://schemas.microsoft.com/office/powerpoint/2010/main" val="36393300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23150"/>
                                        </p:tgtEl>
                                        <p:attrNameLst>
                                          <p:attrName>style.visibility</p:attrName>
                                        </p:attrNameLst>
                                      </p:cBhvr>
                                      <p:to>
                                        <p:strVal val="visible"/>
                                      </p:to>
                                    </p:set>
                                    <p:anim calcmode="lin" valueType="num">
                                      <p:cBhvr additive="base">
                                        <p:cTn id="7" dur="500" fill="hold"/>
                                        <p:tgtEl>
                                          <p:spTgt spid="423150"/>
                                        </p:tgtEl>
                                        <p:attrNameLst>
                                          <p:attrName>ppt_x</p:attrName>
                                        </p:attrNameLst>
                                      </p:cBhvr>
                                      <p:tavLst>
                                        <p:tav tm="0">
                                          <p:val>
                                            <p:strVal val="#ppt_x"/>
                                          </p:val>
                                        </p:tav>
                                        <p:tav tm="100000">
                                          <p:val>
                                            <p:strVal val="#ppt_x"/>
                                          </p:val>
                                        </p:tav>
                                      </p:tavLst>
                                    </p:anim>
                                    <p:anim calcmode="lin" valueType="num">
                                      <p:cBhvr additive="base">
                                        <p:cTn id="8" dur="500" fill="hold"/>
                                        <p:tgtEl>
                                          <p:spTgt spid="423150"/>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23147"/>
                                        </p:tgtEl>
                                        <p:attrNameLst>
                                          <p:attrName>style.visibility</p:attrName>
                                        </p:attrNameLst>
                                      </p:cBhvr>
                                      <p:to>
                                        <p:strVal val="visible"/>
                                      </p:to>
                                    </p:set>
                                    <p:anim calcmode="lin" valueType="num">
                                      <p:cBhvr additive="base">
                                        <p:cTn id="13" dur="500" fill="hold"/>
                                        <p:tgtEl>
                                          <p:spTgt spid="423147"/>
                                        </p:tgtEl>
                                        <p:attrNameLst>
                                          <p:attrName>ppt_x</p:attrName>
                                        </p:attrNameLst>
                                      </p:cBhvr>
                                      <p:tavLst>
                                        <p:tav tm="0">
                                          <p:val>
                                            <p:strVal val="#ppt_x"/>
                                          </p:val>
                                        </p:tav>
                                        <p:tav tm="100000">
                                          <p:val>
                                            <p:strVal val="#ppt_x"/>
                                          </p:val>
                                        </p:tav>
                                      </p:tavLst>
                                    </p:anim>
                                    <p:anim calcmode="lin" valueType="num">
                                      <p:cBhvr additive="base">
                                        <p:cTn id="14" dur="500" fill="hold"/>
                                        <p:tgtEl>
                                          <p:spTgt spid="4231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Grp="1" noChangeArrowheads="1"/>
          </p:cNvSpPr>
          <p:nvPr>
            <p:ph type="title"/>
          </p:nvPr>
        </p:nvSpPr>
        <p:spPr/>
        <p:txBody>
          <a:bodyPr/>
          <a:lstStyle/>
          <a:p>
            <a:pPr>
              <a:defRPr/>
            </a:pPr>
            <a:r>
              <a:rPr lang="en-US" altLang="en-US"/>
              <a:t>Prim’s MST algorithm</a:t>
            </a:r>
          </a:p>
        </p:txBody>
      </p:sp>
      <p:sp>
        <p:nvSpPr>
          <p:cNvPr id="423939" name="Rectangle 3"/>
          <p:cNvSpPr>
            <a:spLocks noGrp="1" noChangeArrowheads="1"/>
          </p:cNvSpPr>
          <p:nvPr>
            <p:ph type="body" idx="1"/>
          </p:nvPr>
        </p:nvSpPr>
        <p:spPr>
          <a:xfrm>
            <a:off x="812800" y="1266825"/>
            <a:ext cx="11176000" cy="4905375"/>
          </a:xfrm>
        </p:spPr>
        <p:txBody>
          <a:bodyPr/>
          <a:lstStyle/>
          <a:p>
            <a:pPr>
              <a:defRPr/>
            </a:pPr>
            <a:r>
              <a:rPr lang="en-US" altLang="en-US"/>
              <a:t>Start with tree </a:t>
            </a:r>
            <a:r>
              <a:rPr kumimoji="0" lang="en-US" altLang="en-US">
                <a:solidFill>
                  <a:schemeClr val="hlink"/>
                </a:solidFill>
              </a:rPr>
              <a:t>T</a:t>
            </a:r>
            <a:r>
              <a:rPr kumimoji="0" lang="en-US" altLang="en-US" baseline="-25000">
                <a:solidFill>
                  <a:schemeClr val="hlink"/>
                </a:solidFill>
              </a:rPr>
              <a:t>1</a:t>
            </a:r>
            <a:r>
              <a:rPr lang="en-US" altLang="en-US"/>
              <a:t> consisting of one (any) vertex and “grow” tree one vertex at a time to produce MST through </a:t>
            </a:r>
            <a:r>
              <a:rPr kumimoji="0" lang="en-US" altLang="en-US">
                <a:solidFill>
                  <a:schemeClr val="hlink"/>
                </a:solidFill>
              </a:rPr>
              <a:t>a series of expanding subtrees T</a:t>
            </a:r>
            <a:r>
              <a:rPr kumimoji="0" lang="en-US" altLang="en-US" baseline="-25000">
                <a:solidFill>
                  <a:schemeClr val="hlink"/>
                </a:solidFill>
              </a:rPr>
              <a:t>1</a:t>
            </a:r>
            <a:r>
              <a:rPr kumimoji="0" lang="en-US" altLang="en-US">
                <a:solidFill>
                  <a:schemeClr val="hlink"/>
                </a:solidFill>
              </a:rPr>
              <a:t>, T</a:t>
            </a:r>
            <a:r>
              <a:rPr kumimoji="0" lang="en-US" altLang="en-US" baseline="-25000">
                <a:solidFill>
                  <a:schemeClr val="hlink"/>
                </a:solidFill>
              </a:rPr>
              <a:t>2</a:t>
            </a:r>
            <a:r>
              <a:rPr kumimoji="0" lang="en-US" altLang="en-US">
                <a:solidFill>
                  <a:schemeClr val="hlink"/>
                </a:solidFill>
              </a:rPr>
              <a:t>, …, T</a:t>
            </a:r>
            <a:r>
              <a:rPr kumimoji="0" lang="en-US" altLang="en-US" i="1" baseline="-25000">
                <a:solidFill>
                  <a:schemeClr val="hlink"/>
                </a:solidFill>
              </a:rPr>
              <a:t>n</a:t>
            </a:r>
            <a:endParaRPr lang="en-US" altLang="en-US">
              <a:solidFill>
                <a:schemeClr val="hlink"/>
              </a:solidFill>
            </a:endParaRPr>
          </a:p>
          <a:p>
            <a:pPr>
              <a:defRPr/>
            </a:pPr>
            <a:endParaRPr lang="en-US" altLang="en-US">
              <a:solidFill>
                <a:schemeClr val="hlink"/>
              </a:solidFill>
            </a:endParaRPr>
          </a:p>
          <a:p>
            <a:pPr>
              <a:defRPr/>
            </a:pPr>
            <a:r>
              <a:rPr lang="en-US" altLang="en-US"/>
              <a:t>On each iteration, </a:t>
            </a:r>
            <a:r>
              <a:rPr kumimoji="0" lang="en-US" altLang="en-US">
                <a:solidFill>
                  <a:schemeClr val="hlink"/>
                </a:solidFill>
              </a:rPr>
              <a:t>construct T</a:t>
            </a:r>
            <a:r>
              <a:rPr kumimoji="0" lang="en-US" altLang="en-US" i="1" baseline="-25000">
                <a:solidFill>
                  <a:schemeClr val="hlink"/>
                </a:solidFill>
              </a:rPr>
              <a:t>i</a:t>
            </a:r>
            <a:r>
              <a:rPr kumimoji="0" lang="en-US" altLang="en-US" baseline="-25000">
                <a:solidFill>
                  <a:schemeClr val="hlink"/>
                </a:solidFill>
              </a:rPr>
              <a:t>+1</a:t>
            </a:r>
            <a:r>
              <a:rPr kumimoji="0" lang="en-US" altLang="en-US">
                <a:solidFill>
                  <a:schemeClr val="hlink"/>
                </a:solidFill>
              </a:rPr>
              <a:t> from T</a:t>
            </a:r>
            <a:r>
              <a:rPr kumimoji="0" lang="en-US" altLang="en-US" i="1" baseline="-25000">
                <a:solidFill>
                  <a:schemeClr val="hlink"/>
                </a:solidFill>
              </a:rPr>
              <a:t>i </a:t>
            </a:r>
            <a:r>
              <a:rPr lang="en-US" altLang="en-US"/>
              <a:t> by adding vertex not in </a:t>
            </a:r>
            <a:r>
              <a:rPr kumimoji="0" lang="en-US" altLang="en-US">
                <a:solidFill>
                  <a:schemeClr val="hlink"/>
                </a:solidFill>
              </a:rPr>
              <a:t>T</a:t>
            </a:r>
            <a:r>
              <a:rPr kumimoji="0" lang="en-US" altLang="en-US" i="1" baseline="-25000">
                <a:solidFill>
                  <a:schemeClr val="hlink"/>
                </a:solidFill>
              </a:rPr>
              <a:t>i </a:t>
            </a:r>
            <a:r>
              <a:rPr kumimoji="0" lang="en-US" altLang="en-US" b="0">
                <a:solidFill>
                  <a:schemeClr val="hlink"/>
                </a:solidFill>
                <a:effectLst/>
              </a:rPr>
              <a:t> </a:t>
            </a:r>
            <a:r>
              <a:rPr kumimoji="0" lang="en-US" altLang="en-US">
                <a:solidFill>
                  <a:schemeClr val="hlink"/>
                </a:solidFill>
              </a:rPr>
              <a:t>that is </a:t>
            </a:r>
            <a:r>
              <a:rPr lang="en-US" altLang="en-US"/>
              <a:t>closest to those already in </a:t>
            </a:r>
            <a:r>
              <a:rPr kumimoji="0" lang="en-US" altLang="en-US">
                <a:solidFill>
                  <a:schemeClr val="hlink"/>
                </a:solidFill>
              </a:rPr>
              <a:t>T</a:t>
            </a:r>
            <a:r>
              <a:rPr kumimoji="0" lang="en-US" altLang="en-US" i="1" baseline="-25000">
                <a:solidFill>
                  <a:schemeClr val="hlink"/>
                </a:solidFill>
              </a:rPr>
              <a:t>i</a:t>
            </a:r>
            <a:r>
              <a:rPr lang="en-US" altLang="en-US"/>
              <a:t> (this is a “greedy” step!)</a:t>
            </a:r>
          </a:p>
          <a:p>
            <a:pPr>
              <a:defRPr/>
            </a:pPr>
            <a:endParaRPr lang="en-US" altLang="en-US"/>
          </a:p>
          <a:p>
            <a:pPr>
              <a:defRPr/>
            </a:pPr>
            <a:r>
              <a:rPr lang="en-US" altLang="en-US"/>
              <a:t>Stop when all vertices are included</a:t>
            </a:r>
          </a:p>
        </p:txBody>
      </p:sp>
    </p:spTree>
    <p:extLst>
      <p:ext uri="{BB962C8B-B14F-4D97-AF65-F5344CB8AC3E}">
        <p14:creationId xmlns:p14="http://schemas.microsoft.com/office/powerpoint/2010/main" val="11005759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p:txBody>
          <a:bodyPr/>
          <a:lstStyle/>
          <a:p>
            <a:pPr>
              <a:defRPr/>
            </a:pPr>
            <a:r>
              <a:rPr lang="en-US" altLang="en-US"/>
              <a:t>Example</a:t>
            </a:r>
          </a:p>
        </p:txBody>
      </p:sp>
      <p:sp>
        <p:nvSpPr>
          <p:cNvPr id="424963" name="Rectangle 3"/>
          <p:cNvSpPr>
            <a:spLocks noGrp="1" noChangeArrowheads="1"/>
          </p:cNvSpPr>
          <p:nvPr>
            <p:ph type="body" idx="1"/>
          </p:nvPr>
        </p:nvSpPr>
        <p:spPr/>
        <p:txBody>
          <a:bodyPr/>
          <a:lstStyle/>
          <a:p>
            <a:pPr>
              <a:buFont typeface="Monotype Sorts" pitchFamily="2" charset="2"/>
              <a:buNone/>
              <a:defRPr/>
            </a:pPr>
            <a:r>
              <a:rPr lang="en-US" altLang="en-US"/>
              <a:t> </a:t>
            </a:r>
          </a:p>
        </p:txBody>
      </p:sp>
      <p:grpSp>
        <p:nvGrpSpPr>
          <p:cNvPr id="9220" name="Group 4"/>
          <p:cNvGrpSpPr>
            <a:grpSpLocks/>
          </p:cNvGrpSpPr>
          <p:nvPr/>
        </p:nvGrpSpPr>
        <p:grpSpPr bwMode="auto">
          <a:xfrm>
            <a:off x="1016000" y="1524000"/>
            <a:ext cx="3048000" cy="2211388"/>
            <a:chOff x="1440" y="2337"/>
            <a:chExt cx="1440" cy="1393"/>
          </a:xfrm>
        </p:grpSpPr>
        <p:sp>
          <p:nvSpPr>
            <p:cNvPr id="9285" name="Oval 5"/>
            <p:cNvSpPr>
              <a:spLocks noChangeArrowheads="1"/>
            </p:cNvSpPr>
            <p:nvPr/>
          </p:nvSpPr>
          <p:spPr bwMode="auto">
            <a:xfrm>
              <a:off x="2304" y="237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c</a:t>
              </a:r>
            </a:p>
          </p:txBody>
        </p:sp>
        <p:sp>
          <p:nvSpPr>
            <p:cNvPr id="9286" name="Oval 6"/>
            <p:cNvSpPr>
              <a:spLocks noChangeArrowheads="1"/>
            </p:cNvSpPr>
            <p:nvPr/>
          </p:nvSpPr>
          <p:spPr bwMode="auto">
            <a:xfrm>
              <a:off x="2688" y="338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d</a:t>
              </a:r>
            </a:p>
          </p:txBody>
        </p:sp>
        <p:sp>
          <p:nvSpPr>
            <p:cNvPr id="9287" name="Oval 7"/>
            <p:cNvSpPr>
              <a:spLocks noChangeArrowheads="1"/>
            </p:cNvSpPr>
            <p:nvPr/>
          </p:nvSpPr>
          <p:spPr bwMode="auto">
            <a:xfrm>
              <a:off x="1632" y="3480"/>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b</a:t>
              </a:r>
            </a:p>
          </p:txBody>
        </p:sp>
        <p:sp>
          <p:nvSpPr>
            <p:cNvPr id="9288" name="Oval 8"/>
            <p:cNvSpPr>
              <a:spLocks noChangeArrowheads="1"/>
            </p:cNvSpPr>
            <p:nvPr/>
          </p:nvSpPr>
          <p:spPr bwMode="auto">
            <a:xfrm>
              <a:off x="1488" y="261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a</a:t>
              </a:r>
            </a:p>
          </p:txBody>
        </p:sp>
        <p:sp>
          <p:nvSpPr>
            <p:cNvPr id="9289" name="Line 9"/>
            <p:cNvSpPr>
              <a:spLocks noChangeShapeType="1"/>
            </p:cNvSpPr>
            <p:nvPr/>
          </p:nvSpPr>
          <p:spPr bwMode="auto">
            <a:xfrm flipV="1">
              <a:off x="1680" y="2520"/>
              <a:ext cx="62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90" name="Line 10"/>
            <p:cNvSpPr>
              <a:spLocks noChangeShapeType="1"/>
            </p:cNvSpPr>
            <p:nvPr/>
          </p:nvSpPr>
          <p:spPr bwMode="auto">
            <a:xfrm flipH="1" flipV="1">
              <a:off x="1584" y="2808"/>
              <a:ext cx="96"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91" name="Line 11"/>
            <p:cNvSpPr>
              <a:spLocks noChangeShapeType="1"/>
            </p:cNvSpPr>
            <p:nvPr/>
          </p:nvSpPr>
          <p:spPr bwMode="auto">
            <a:xfrm flipV="1">
              <a:off x="1728" y="2568"/>
              <a:ext cx="624"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92" name="Line 12"/>
            <p:cNvSpPr>
              <a:spLocks noChangeShapeType="1"/>
            </p:cNvSpPr>
            <p:nvPr/>
          </p:nvSpPr>
          <p:spPr bwMode="auto">
            <a:xfrm flipH="1" flipV="1">
              <a:off x="2400" y="2568"/>
              <a:ext cx="384"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93" name="Text Box 13"/>
            <p:cNvSpPr txBox="1">
              <a:spLocks noChangeArrowheads="1"/>
            </p:cNvSpPr>
            <p:nvPr/>
          </p:nvSpPr>
          <p:spPr bwMode="auto">
            <a:xfrm>
              <a:off x="1862" y="2337"/>
              <a:ext cx="1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4</a:t>
              </a:r>
            </a:p>
          </p:txBody>
        </p:sp>
        <p:sp>
          <p:nvSpPr>
            <p:cNvPr id="9294" name="Text Box 14"/>
            <p:cNvSpPr txBox="1">
              <a:spLocks noChangeArrowheads="1"/>
            </p:cNvSpPr>
            <p:nvPr/>
          </p:nvSpPr>
          <p:spPr bwMode="auto">
            <a:xfrm>
              <a:off x="1440" y="3033"/>
              <a:ext cx="1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2</a:t>
              </a:r>
            </a:p>
          </p:txBody>
        </p:sp>
        <p:sp>
          <p:nvSpPr>
            <p:cNvPr id="9295" name="Text Box 15"/>
            <p:cNvSpPr txBox="1">
              <a:spLocks noChangeArrowheads="1"/>
            </p:cNvSpPr>
            <p:nvPr/>
          </p:nvSpPr>
          <p:spPr bwMode="auto">
            <a:xfrm>
              <a:off x="1920" y="2841"/>
              <a:ext cx="1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6</a:t>
              </a:r>
            </a:p>
          </p:txBody>
        </p:sp>
        <p:sp>
          <p:nvSpPr>
            <p:cNvPr id="9296" name="Text Box 16"/>
            <p:cNvSpPr txBox="1">
              <a:spLocks noChangeArrowheads="1"/>
            </p:cNvSpPr>
            <p:nvPr/>
          </p:nvSpPr>
          <p:spPr bwMode="auto">
            <a:xfrm>
              <a:off x="2544" y="2745"/>
              <a:ext cx="1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1</a:t>
              </a:r>
            </a:p>
          </p:txBody>
        </p:sp>
        <p:sp>
          <p:nvSpPr>
            <p:cNvPr id="9297" name="Text Box 17"/>
            <p:cNvSpPr txBox="1">
              <a:spLocks noChangeArrowheads="1"/>
            </p:cNvSpPr>
            <p:nvPr/>
          </p:nvSpPr>
          <p:spPr bwMode="auto">
            <a:xfrm>
              <a:off x="2160" y="3048"/>
              <a:ext cx="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endParaRPr lang="en-US" altLang="en-US" sz="1800">
                <a:solidFill>
                  <a:schemeClr val="bg2"/>
                </a:solidFill>
              </a:endParaRPr>
            </a:p>
          </p:txBody>
        </p:sp>
        <p:sp>
          <p:nvSpPr>
            <p:cNvPr id="9298" name="Text Box 18"/>
            <p:cNvSpPr txBox="1">
              <a:spLocks noChangeArrowheads="1"/>
            </p:cNvSpPr>
            <p:nvPr/>
          </p:nvSpPr>
          <p:spPr bwMode="auto">
            <a:xfrm>
              <a:off x="2160" y="3480"/>
              <a:ext cx="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3</a:t>
              </a:r>
            </a:p>
          </p:txBody>
        </p:sp>
        <p:sp>
          <p:nvSpPr>
            <p:cNvPr id="9299" name="Line 19"/>
            <p:cNvSpPr>
              <a:spLocks noChangeShapeType="1"/>
            </p:cNvSpPr>
            <p:nvPr/>
          </p:nvSpPr>
          <p:spPr bwMode="auto">
            <a:xfrm flipV="1">
              <a:off x="1824" y="3504"/>
              <a:ext cx="864" cy="4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424980" name="Group 20"/>
          <p:cNvGrpSpPr>
            <a:grpSpLocks/>
          </p:cNvGrpSpPr>
          <p:nvPr/>
        </p:nvGrpSpPr>
        <p:grpSpPr bwMode="auto">
          <a:xfrm>
            <a:off x="1016000" y="4191000"/>
            <a:ext cx="3048000" cy="2211388"/>
            <a:chOff x="1440" y="2337"/>
            <a:chExt cx="1440" cy="1393"/>
          </a:xfrm>
        </p:grpSpPr>
        <p:sp>
          <p:nvSpPr>
            <p:cNvPr id="9270" name="Oval 21"/>
            <p:cNvSpPr>
              <a:spLocks noChangeArrowheads="1"/>
            </p:cNvSpPr>
            <p:nvPr/>
          </p:nvSpPr>
          <p:spPr bwMode="auto">
            <a:xfrm>
              <a:off x="2304" y="237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c</a:t>
              </a:r>
            </a:p>
          </p:txBody>
        </p:sp>
        <p:sp>
          <p:nvSpPr>
            <p:cNvPr id="9271" name="Oval 22"/>
            <p:cNvSpPr>
              <a:spLocks noChangeArrowheads="1"/>
            </p:cNvSpPr>
            <p:nvPr/>
          </p:nvSpPr>
          <p:spPr bwMode="auto">
            <a:xfrm>
              <a:off x="2688" y="3384"/>
              <a:ext cx="192" cy="192"/>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d</a:t>
              </a:r>
            </a:p>
          </p:txBody>
        </p:sp>
        <p:sp>
          <p:nvSpPr>
            <p:cNvPr id="9272" name="Oval 23"/>
            <p:cNvSpPr>
              <a:spLocks noChangeArrowheads="1"/>
            </p:cNvSpPr>
            <p:nvPr/>
          </p:nvSpPr>
          <p:spPr bwMode="auto">
            <a:xfrm>
              <a:off x="1632" y="3480"/>
              <a:ext cx="192" cy="192"/>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b</a:t>
              </a:r>
            </a:p>
          </p:txBody>
        </p:sp>
        <p:sp>
          <p:nvSpPr>
            <p:cNvPr id="9273" name="Oval 24"/>
            <p:cNvSpPr>
              <a:spLocks noChangeArrowheads="1"/>
            </p:cNvSpPr>
            <p:nvPr/>
          </p:nvSpPr>
          <p:spPr bwMode="auto">
            <a:xfrm>
              <a:off x="1488" y="2616"/>
              <a:ext cx="192" cy="192"/>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a</a:t>
              </a:r>
            </a:p>
          </p:txBody>
        </p:sp>
        <p:sp>
          <p:nvSpPr>
            <p:cNvPr id="9274" name="Line 25"/>
            <p:cNvSpPr>
              <a:spLocks noChangeShapeType="1"/>
            </p:cNvSpPr>
            <p:nvPr/>
          </p:nvSpPr>
          <p:spPr bwMode="auto">
            <a:xfrm flipV="1">
              <a:off x="1680" y="2520"/>
              <a:ext cx="62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75" name="Line 26"/>
            <p:cNvSpPr>
              <a:spLocks noChangeShapeType="1"/>
            </p:cNvSpPr>
            <p:nvPr/>
          </p:nvSpPr>
          <p:spPr bwMode="auto">
            <a:xfrm flipH="1" flipV="1">
              <a:off x="1584" y="2808"/>
              <a:ext cx="96" cy="672"/>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76" name="Line 27"/>
            <p:cNvSpPr>
              <a:spLocks noChangeShapeType="1"/>
            </p:cNvSpPr>
            <p:nvPr/>
          </p:nvSpPr>
          <p:spPr bwMode="auto">
            <a:xfrm flipV="1">
              <a:off x="1728" y="2568"/>
              <a:ext cx="624"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77" name="Line 28"/>
            <p:cNvSpPr>
              <a:spLocks noChangeShapeType="1"/>
            </p:cNvSpPr>
            <p:nvPr/>
          </p:nvSpPr>
          <p:spPr bwMode="auto">
            <a:xfrm flipH="1" flipV="1">
              <a:off x="2400" y="2568"/>
              <a:ext cx="384"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78" name="Text Box 29"/>
            <p:cNvSpPr txBox="1">
              <a:spLocks noChangeArrowheads="1"/>
            </p:cNvSpPr>
            <p:nvPr/>
          </p:nvSpPr>
          <p:spPr bwMode="auto">
            <a:xfrm>
              <a:off x="1862" y="2337"/>
              <a:ext cx="1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4</a:t>
              </a:r>
            </a:p>
          </p:txBody>
        </p:sp>
        <p:sp>
          <p:nvSpPr>
            <p:cNvPr id="9279" name="Text Box 30"/>
            <p:cNvSpPr txBox="1">
              <a:spLocks noChangeArrowheads="1"/>
            </p:cNvSpPr>
            <p:nvPr/>
          </p:nvSpPr>
          <p:spPr bwMode="auto">
            <a:xfrm>
              <a:off x="1440" y="3033"/>
              <a:ext cx="1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2</a:t>
              </a:r>
            </a:p>
          </p:txBody>
        </p:sp>
        <p:sp>
          <p:nvSpPr>
            <p:cNvPr id="9280" name="Text Box 31"/>
            <p:cNvSpPr txBox="1">
              <a:spLocks noChangeArrowheads="1"/>
            </p:cNvSpPr>
            <p:nvPr/>
          </p:nvSpPr>
          <p:spPr bwMode="auto">
            <a:xfrm>
              <a:off x="1920" y="2841"/>
              <a:ext cx="1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6</a:t>
              </a:r>
            </a:p>
          </p:txBody>
        </p:sp>
        <p:sp>
          <p:nvSpPr>
            <p:cNvPr id="9281" name="Text Box 32"/>
            <p:cNvSpPr txBox="1">
              <a:spLocks noChangeArrowheads="1"/>
            </p:cNvSpPr>
            <p:nvPr/>
          </p:nvSpPr>
          <p:spPr bwMode="auto">
            <a:xfrm>
              <a:off x="2544" y="2745"/>
              <a:ext cx="1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1</a:t>
              </a:r>
            </a:p>
          </p:txBody>
        </p:sp>
        <p:sp>
          <p:nvSpPr>
            <p:cNvPr id="9282" name="Text Box 33"/>
            <p:cNvSpPr txBox="1">
              <a:spLocks noChangeArrowheads="1"/>
            </p:cNvSpPr>
            <p:nvPr/>
          </p:nvSpPr>
          <p:spPr bwMode="auto">
            <a:xfrm>
              <a:off x="2160" y="3048"/>
              <a:ext cx="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endParaRPr lang="en-US" altLang="en-US" sz="1800">
                <a:solidFill>
                  <a:schemeClr val="bg2"/>
                </a:solidFill>
              </a:endParaRPr>
            </a:p>
          </p:txBody>
        </p:sp>
        <p:sp>
          <p:nvSpPr>
            <p:cNvPr id="9283" name="Text Box 34"/>
            <p:cNvSpPr txBox="1">
              <a:spLocks noChangeArrowheads="1"/>
            </p:cNvSpPr>
            <p:nvPr/>
          </p:nvSpPr>
          <p:spPr bwMode="auto">
            <a:xfrm>
              <a:off x="2160" y="3480"/>
              <a:ext cx="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3</a:t>
              </a:r>
            </a:p>
          </p:txBody>
        </p:sp>
        <p:sp>
          <p:nvSpPr>
            <p:cNvPr id="9284" name="Line 35"/>
            <p:cNvSpPr>
              <a:spLocks noChangeShapeType="1"/>
            </p:cNvSpPr>
            <p:nvPr/>
          </p:nvSpPr>
          <p:spPr bwMode="auto">
            <a:xfrm flipV="1">
              <a:off x="1824" y="3504"/>
              <a:ext cx="864" cy="48"/>
            </a:xfrm>
            <a:prstGeom prst="line">
              <a:avLst/>
            </a:prstGeom>
            <a:noFill/>
            <a:ln w="1270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424996" name="Group 36"/>
          <p:cNvGrpSpPr>
            <a:grpSpLocks/>
          </p:cNvGrpSpPr>
          <p:nvPr/>
        </p:nvGrpSpPr>
        <p:grpSpPr bwMode="auto">
          <a:xfrm>
            <a:off x="6096000" y="4038600"/>
            <a:ext cx="3048000" cy="2211388"/>
            <a:chOff x="1440" y="2337"/>
            <a:chExt cx="1440" cy="1393"/>
          </a:xfrm>
        </p:grpSpPr>
        <p:sp>
          <p:nvSpPr>
            <p:cNvPr id="9255" name="Oval 37"/>
            <p:cNvSpPr>
              <a:spLocks noChangeArrowheads="1"/>
            </p:cNvSpPr>
            <p:nvPr/>
          </p:nvSpPr>
          <p:spPr bwMode="auto">
            <a:xfrm>
              <a:off x="2304" y="2376"/>
              <a:ext cx="192" cy="192"/>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c</a:t>
              </a:r>
            </a:p>
          </p:txBody>
        </p:sp>
        <p:sp>
          <p:nvSpPr>
            <p:cNvPr id="9256" name="Oval 38"/>
            <p:cNvSpPr>
              <a:spLocks noChangeArrowheads="1"/>
            </p:cNvSpPr>
            <p:nvPr/>
          </p:nvSpPr>
          <p:spPr bwMode="auto">
            <a:xfrm>
              <a:off x="2688" y="3384"/>
              <a:ext cx="192" cy="192"/>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d</a:t>
              </a:r>
            </a:p>
          </p:txBody>
        </p:sp>
        <p:sp>
          <p:nvSpPr>
            <p:cNvPr id="9257" name="Oval 39"/>
            <p:cNvSpPr>
              <a:spLocks noChangeArrowheads="1"/>
            </p:cNvSpPr>
            <p:nvPr/>
          </p:nvSpPr>
          <p:spPr bwMode="auto">
            <a:xfrm>
              <a:off x="1632" y="3480"/>
              <a:ext cx="192" cy="192"/>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b</a:t>
              </a:r>
            </a:p>
          </p:txBody>
        </p:sp>
        <p:sp>
          <p:nvSpPr>
            <p:cNvPr id="9258" name="Oval 40"/>
            <p:cNvSpPr>
              <a:spLocks noChangeArrowheads="1"/>
            </p:cNvSpPr>
            <p:nvPr/>
          </p:nvSpPr>
          <p:spPr bwMode="auto">
            <a:xfrm>
              <a:off x="1488" y="2616"/>
              <a:ext cx="192" cy="192"/>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a</a:t>
              </a:r>
            </a:p>
          </p:txBody>
        </p:sp>
        <p:sp>
          <p:nvSpPr>
            <p:cNvPr id="9259" name="Line 41"/>
            <p:cNvSpPr>
              <a:spLocks noChangeShapeType="1"/>
            </p:cNvSpPr>
            <p:nvPr/>
          </p:nvSpPr>
          <p:spPr bwMode="auto">
            <a:xfrm flipV="1">
              <a:off x="1680" y="2520"/>
              <a:ext cx="62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60" name="Line 42"/>
            <p:cNvSpPr>
              <a:spLocks noChangeShapeType="1"/>
            </p:cNvSpPr>
            <p:nvPr/>
          </p:nvSpPr>
          <p:spPr bwMode="auto">
            <a:xfrm flipH="1" flipV="1">
              <a:off x="1584" y="2808"/>
              <a:ext cx="96" cy="672"/>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61" name="Line 43"/>
            <p:cNvSpPr>
              <a:spLocks noChangeShapeType="1"/>
            </p:cNvSpPr>
            <p:nvPr/>
          </p:nvSpPr>
          <p:spPr bwMode="auto">
            <a:xfrm flipV="1">
              <a:off x="1728" y="2568"/>
              <a:ext cx="624"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62" name="Line 44"/>
            <p:cNvSpPr>
              <a:spLocks noChangeShapeType="1"/>
            </p:cNvSpPr>
            <p:nvPr/>
          </p:nvSpPr>
          <p:spPr bwMode="auto">
            <a:xfrm flipH="1" flipV="1">
              <a:off x="2400" y="2568"/>
              <a:ext cx="384" cy="816"/>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63" name="Text Box 45"/>
            <p:cNvSpPr txBox="1">
              <a:spLocks noChangeArrowheads="1"/>
            </p:cNvSpPr>
            <p:nvPr/>
          </p:nvSpPr>
          <p:spPr bwMode="auto">
            <a:xfrm>
              <a:off x="1862" y="2337"/>
              <a:ext cx="1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4</a:t>
              </a:r>
            </a:p>
          </p:txBody>
        </p:sp>
        <p:sp>
          <p:nvSpPr>
            <p:cNvPr id="9264" name="Text Box 46"/>
            <p:cNvSpPr txBox="1">
              <a:spLocks noChangeArrowheads="1"/>
            </p:cNvSpPr>
            <p:nvPr/>
          </p:nvSpPr>
          <p:spPr bwMode="auto">
            <a:xfrm>
              <a:off x="1440" y="3033"/>
              <a:ext cx="1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2</a:t>
              </a:r>
            </a:p>
          </p:txBody>
        </p:sp>
        <p:sp>
          <p:nvSpPr>
            <p:cNvPr id="9265" name="Text Box 47"/>
            <p:cNvSpPr txBox="1">
              <a:spLocks noChangeArrowheads="1"/>
            </p:cNvSpPr>
            <p:nvPr/>
          </p:nvSpPr>
          <p:spPr bwMode="auto">
            <a:xfrm>
              <a:off x="1920" y="2841"/>
              <a:ext cx="1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6</a:t>
              </a:r>
            </a:p>
          </p:txBody>
        </p:sp>
        <p:sp>
          <p:nvSpPr>
            <p:cNvPr id="9266" name="Text Box 48"/>
            <p:cNvSpPr txBox="1">
              <a:spLocks noChangeArrowheads="1"/>
            </p:cNvSpPr>
            <p:nvPr/>
          </p:nvSpPr>
          <p:spPr bwMode="auto">
            <a:xfrm>
              <a:off x="2544" y="2745"/>
              <a:ext cx="148" cy="252"/>
            </a:xfrm>
            <a:prstGeom prst="rect">
              <a:avLst/>
            </a:prstGeom>
            <a:noFill/>
            <a:ln>
              <a:noFill/>
            </a:ln>
            <a:effectLst/>
            <a:extLst>
              <a:ext uri="{909E8E84-426E-40DD-AFC4-6F175D3DCCD1}">
                <a14:hiddenFill xmlns:a14="http://schemas.microsoft.com/office/drawing/2010/main">
                  <a:solidFill>
                    <a:srgbClr val="FF66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1</a:t>
              </a:r>
            </a:p>
          </p:txBody>
        </p:sp>
        <p:sp>
          <p:nvSpPr>
            <p:cNvPr id="9267" name="Text Box 49"/>
            <p:cNvSpPr txBox="1">
              <a:spLocks noChangeArrowheads="1"/>
            </p:cNvSpPr>
            <p:nvPr/>
          </p:nvSpPr>
          <p:spPr bwMode="auto">
            <a:xfrm>
              <a:off x="2160" y="3048"/>
              <a:ext cx="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endParaRPr lang="en-US" altLang="en-US" sz="1800">
                <a:solidFill>
                  <a:schemeClr val="bg2"/>
                </a:solidFill>
              </a:endParaRPr>
            </a:p>
          </p:txBody>
        </p:sp>
        <p:sp>
          <p:nvSpPr>
            <p:cNvPr id="9268" name="Text Box 50"/>
            <p:cNvSpPr txBox="1">
              <a:spLocks noChangeArrowheads="1"/>
            </p:cNvSpPr>
            <p:nvPr/>
          </p:nvSpPr>
          <p:spPr bwMode="auto">
            <a:xfrm>
              <a:off x="2160" y="3480"/>
              <a:ext cx="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3</a:t>
              </a:r>
            </a:p>
          </p:txBody>
        </p:sp>
        <p:sp>
          <p:nvSpPr>
            <p:cNvPr id="9269" name="Line 51"/>
            <p:cNvSpPr>
              <a:spLocks noChangeShapeType="1"/>
            </p:cNvSpPr>
            <p:nvPr/>
          </p:nvSpPr>
          <p:spPr bwMode="auto">
            <a:xfrm flipV="1">
              <a:off x="1824" y="3504"/>
              <a:ext cx="864" cy="48"/>
            </a:xfrm>
            <a:prstGeom prst="line">
              <a:avLst/>
            </a:prstGeom>
            <a:noFill/>
            <a:ln w="1270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425012" name="Group 52"/>
          <p:cNvGrpSpPr>
            <a:grpSpLocks/>
          </p:cNvGrpSpPr>
          <p:nvPr/>
        </p:nvGrpSpPr>
        <p:grpSpPr bwMode="auto">
          <a:xfrm>
            <a:off x="4978400" y="1522414"/>
            <a:ext cx="3048000" cy="2211387"/>
            <a:chOff x="1440" y="2337"/>
            <a:chExt cx="1440" cy="1393"/>
          </a:xfrm>
        </p:grpSpPr>
        <p:sp>
          <p:nvSpPr>
            <p:cNvPr id="9240" name="Oval 53"/>
            <p:cNvSpPr>
              <a:spLocks noChangeArrowheads="1"/>
            </p:cNvSpPr>
            <p:nvPr/>
          </p:nvSpPr>
          <p:spPr bwMode="auto">
            <a:xfrm>
              <a:off x="2304" y="237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c</a:t>
              </a:r>
            </a:p>
          </p:txBody>
        </p:sp>
        <p:sp>
          <p:nvSpPr>
            <p:cNvPr id="9241" name="Oval 54"/>
            <p:cNvSpPr>
              <a:spLocks noChangeArrowheads="1"/>
            </p:cNvSpPr>
            <p:nvPr/>
          </p:nvSpPr>
          <p:spPr bwMode="auto">
            <a:xfrm>
              <a:off x="2688" y="338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d</a:t>
              </a:r>
            </a:p>
          </p:txBody>
        </p:sp>
        <p:sp>
          <p:nvSpPr>
            <p:cNvPr id="9242" name="Oval 55"/>
            <p:cNvSpPr>
              <a:spLocks noChangeArrowheads="1"/>
            </p:cNvSpPr>
            <p:nvPr/>
          </p:nvSpPr>
          <p:spPr bwMode="auto">
            <a:xfrm>
              <a:off x="1632" y="3480"/>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b</a:t>
              </a:r>
            </a:p>
          </p:txBody>
        </p:sp>
        <p:sp>
          <p:nvSpPr>
            <p:cNvPr id="9243" name="Oval 56"/>
            <p:cNvSpPr>
              <a:spLocks noChangeArrowheads="1"/>
            </p:cNvSpPr>
            <p:nvPr/>
          </p:nvSpPr>
          <p:spPr bwMode="auto">
            <a:xfrm>
              <a:off x="1488" y="2616"/>
              <a:ext cx="192" cy="192"/>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a</a:t>
              </a:r>
            </a:p>
          </p:txBody>
        </p:sp>
        <p:sp>
          <p:nvSpPr>
            <p:cNvPr id="9244" name="Line 57"/>
            <p:cNvSpPr>
              <a:spLocks noChangeShapeType="1"/>
            </p:cNvSpPr>
            <p:nvPr/>
          </p:nvSpPr>
          <p:spPr bwMode="auto">
            <a:xfrm flipV="1">
              <a:off x="1680" y="2520"/>
              <a:ext cx="62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45" name="Line 58"/>
            <p:cNvSpPr>
              <a:spLocks noChangeShapeType="1"/>
            </p:cNvSpPr>
            <p:nvPr/>
          </p:nvSpPr>
          <p:spPr bwMode="auto">
            <a:xfrm flipH="1" flipV="1">
              <a:off x="1584" y="2808"/>
              <a:ext cx="96"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46" name="Line 59"/>
            <p:cNvSpPr>
              <a:spLocks noChangeShapeType="1"/>
            </p:cNvSpPr>
            <p:nvPr/>
          </p:nvSpPr>
          <p:spPr bwMode="auto">
            <a:xfrm flipV="1">
              <a:off x="1728" y="2568"/>
              <a:ext cx="624"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47" name="Line 60"/>
            <p:cNvSpPr>
              <a:spLocks noChangeShapeType="1"/>
            </p:cNvSpPr>
            <p:nvPr/>
          </p:nvSpPr>
          <p:spPr bwMode="auto">
            <a:xfrm flipH="1" flipV="1">
              <a:off x="2400" y="2568"/>
              <a:ext cx="384"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48" name="Text Box 61"/>
            <p:cNvSpPr txBox="1">
              <a:spLocks noChangeArrowheads="1"/>
            </p:cNvSpPr>
            <p:nvPr/>
          </p:nvSpPr>
          <p:spPr bwMode="auto">
            <a:xfrm>
              <a:off x="1862" y="2337"/>
              <a:ext cx="1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4</a:t>
              </a:r>
            </a:p>
          </p:txBody>
        </p:sp>
        <p:sp>
          <p:nvSpPr>
            <p:cNvPr id="9249" name="Text Box 62"/>
            <p:cNvSpPr txBox="1">
              <a:spLocks noChangeArrowheads="1"/>
            </p:cNvSpPr>
            <p:nvPr/>
          </p:nvSpPr>
          <p:spPr bwMode="auto">
            <a:xfrm>
              <a:off x="1440" y="3033"/>
              <a:ext cx="1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2</a:t>
              </a:r>
            </a:p>
          </p:txBody>
        </p:sp>
        <p:sp>
          <p:nvSpPr>
            <p:cNvPr id="9250" name="Text Box 63"/>
            <p:cNvSpPr txBox="1">
              <a:spLocks noChangeArrowheads="1"/>
            </p:cNvSpPr>
            <p:nvPr/>
          </p:nvSpPr>
          <p:spPr bwMode="auto">
            <a:xfrm>
              <a:off x="1920" y="2841"/>
              <a:ext cx="1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6</a:t>
              </a:r>
            </a:p>
          </p:txBody>
        </p:sp>
        <p:sp>
          <p:nvSpPr>
            <p:cNvPr id="9251" name="Text Box 64"/>
            <p:cNvSpPr txBox="1">
              <a:spLocks noChangeArrowheads="1"/>
            </p:cNvSpPr>
            <p:nvPr/>
          </p:nvSpPr>
          <p:spPr bwMode="auto">
            <a:xfrm>
              <a:off x="2544" y="2745"/>
              <a:ext cx="1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1</a:t>
              </a:r>
            </a:p>
          </p:txBody>
        </p:sp>
        <p:sp>
          <p:nvSpPr>
            <p:cNvPr id="9252" name="Text Box 65"/>
            <p:cNvSpPr txBox="1">
              <a:spLocks noChangeArrowheads="1"/>
            </p:cNvSpPr>
            <p:nvPr/>
          </p:nvSpPr>
          <p:spPr bwMode="auto">
            <a:xfrm>
              <a:off x="2160" y="3048"/>
              <a:ext cx="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endParaRPr lang="en-US" altLang="en-US" sz="1800">
                <a:solidFill>
                  <a:schemeClr val="bg2"/>
                </a:solidFill>
              </a:endParaRPr>
            </a:p>
          </p:txBody>
        </p:sp>
        <p:sp>
          <p:nvSpPr>
            <p:cNvPr id="9253" name="Text Box 66"/>
            <p:cNvSpPr txBox="1">
              <a:spLocks noChangeArrowheads="1"/>
            </p:cNvSpPr>
            <p:nvPr/>
          </p:nvSpPr>
          <p:spPr bwMode="auto">
            <a:xfrm>
              <a:off x="2160" y="3480"/>
              <a:ext cx="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3</a:t>
              </a:r>
            </a:p>
          </p:txBody>
        </p:sp>
        <p:sp>
          <p:nvSpPr>
            <p:cNvPr id="9254" name="Line 67"/>
            <p:cNvSpPr>
              <a:spLocks noChangeShapeType="1"/>
            </p:cNvSpPr>
            <p:nvPr/>
          </p:nvSpPr>
          <p:spPr bwMode="auto">
            <a:xfrm flipV="1">
              <a:off x="1824" y="3504"/>
              <a:ext cx="864" cy="4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425028" name="Group 68"/>
          <p:cNvGrpSpPr>
            <a:grpSpLocks/>
          </p:cNvGrpSpPr>
          <p:nvPr/>
        </p:nvGrpSpPr>
        <p:grpSpPr bwMode="auto">
          <a:xfrm>
            <a:off x="8839200" y="1524000"/>
            <a:ext cx="3048000" cy="2211388"/>
            <a:chOff x="1440" y="2337"/>
            <a:chExt cx="1440" cy="1393"/>
          </a:xfrm>
        </p:grpSpPr>
        <p:sp>
          <p:nvSpPr>
            <p:cNvPr id="9225" name="Oval 69"/>
            <p:cNvSpPr>
              <a:spLocks noChangeArrowheads="1"/>
            </p:cNvSpPr>
            <p:nvPr/>
          </p:nvSpPr>
          <p:spPr bwMode="auto">
            <a:xfrm>
              <a:off x="2304" y="237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c</a:t>
              </a:r>
            </a:p>
          </p:txBody>
        </p:sp>
        <p:sp>
          <p:nvSpPr>
            <p:cNvPr id="9226" name="Oval 70"/>
            <p:cNvSpPr>
              <a:spLocks noChangeArrowheads="1"/>
            </p:cNvSpPr>
            <p:nvPr/>
          </p:nvSpPr>
          <p:spPr bwMode="auto">
            <a:xfrm>
              <a:off x="2688" y="338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d</a:t>
              </a:r>
            </a:p>
          </p:txBody>
        </p:sp>
        <p:sp>
          <p:nvSpPr>
            <p:cNvPr id="9227" name="Oval 71"/>
            <p:cNvSpPr>
              <a:spLocks noChangeArrowheads="1"/>
            </p:cNvSpPr>
            <p:nvPr/>
          </p:nvSpPr>
          <p:spPr bwMode="auto">
            <a:xfrm>
              <a:off x="1632" y="3480"/>
              <a:ext cx="192" cy="192"/>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b</a:t>
              </a:r>
            </a:p>
          </p:txBody>
        </p:sp>
        <p:sp>
          <p:nvSpPr>
            <p:cNvPr id="9228" name="Oval 72"/>
            <p:cNvSpPr>
              <a:spLocks noChangeArrowheads="1"/>
            </p:cNvSpPr>
            <p:nvPr/>
          </p:nvSpPr>
          <p:spPr bwMode="auto">
            <a:xfrm>
              <a:off x="1488" y="2616"/>
              <a:ext cx="192" cy="192"/>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a</a:t>
              </a:r>
            </a:p>
          </p:txBody>
        </p:sp>
        <p:sp>
          <p:nvSpPr>
            <p:cNvPr id="9229" name="Line 73"/>
            <p:cNvSpPr>
              <a:spLocks noChangeShapeType="1"/>
            </p:cNvSpPr>
            <p:nvPr/>
          </p:nvSpPr>
          <p:spPr bwMode="auto">
            <a:xfrm flipV="1">
              <a:off x="1680" y="2520"/>
              <a:ext cx="62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30" name="Line 74"/>
            <p:cNvSpPr>
              <a:spLocks noChangeShapeType="1"/>
            </p:cNvSpPr>
            <p:nvPr/>
          </p:nvSpPr>
          <p:spPr bwMode="auto">
            <a:xfrm flipH="1" flipV="1">
              <a:off x="1584" y="2808"/>
              <a:ext cx="96" cy="672"/>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31" name="Line 75"/>
            <p:cNvSpPr>
              <a:spLocks noChangeShapeType="1"/>
            </p:cNvSpPr>
            <p:nvPr/>
          </p:nvSpPr>
          <p:spPr bwMode="auto">
            <a:xfrm flipV="1">
              <a:off x="1728" y="2568"/>
              <a:ext cx="624"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32" name="Line 76"/>
            <p:cNvSpPr>
              <a:spLocks noChangeShapeType="1"/>
            </p:cNvSpPr>
            <p:nvPr/>
          </p:nvSpPr>
          <p:spPr bwMode="auto">
            <a:xfrm flipH="1" flipV="1">
              <a:off x="2400" y="2568"/>
              <a:ext cx="384"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9233" name="Text Box 77"/>
            <p:cNvSpPr txBox="1">
              <a:spLocks noChangeArrowheads="1"/>
            </p:cNvSpPr>
            <p:nvPr/>
          </p:nvSpPr>
          <p:spPr bwMode="auto">
            <a:xfrm>
              <a:off x="1862" y="2337"/>
              <a:ext cx="1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4</a:t>
              </a:r>
            </a:p>
          </p:txBody>
        </p:sp>
        <p:sp>
          <p:nvSpPr>
            <p:cNvPr id="9234" name="Text Box 78"/>
            <p:cNvSpPr txBox="1">
              <a:spLocks noChangeArrowheads="1"/>
            </p:cNvSpPr>
            <p:nvPr/>
          </p:nvSpPr>
          <p:spPr bwMode="auto">
            <a:xfrm>
              <a:off x="1440" y="3033"/>
              <a:ext cx="1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2</a:t>
              </a:r>
            </a:p>
          </p:txBody>
        </p:sp>
        <p:sp>
          <p:nvSpPr>
            <p:cNvPr id="9235" name="Text Box 79"/>
            <p:cNvSpPr txBox="1">
              <a:spLocks noChangeArrowheads="1"/>
            </p:cNvSpPr>
            <p:nvPr/>
          </p:nvSpPr>
          <p:spPr bwMode="auto">
            <a:xfrm>
              <a:off x="1920" y="2841"/>
              <a:ext cx="1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6</a:t>
              </a:r>
            </a:p>
          </p:txBody>
        </p:sp>
        <p:sp>
          <p:nvSpPr>
            <p:cNvPr id="9236" name="Text Box 80"/>
            <p:cNvSpPr txBox="1">
              <a:spLocks noChangeArrowheads="1"/>
            </p:cNvSpPr>
            <p:nvPr/>
          </p:nvSpPr>
          <p:spPr bwMode="auto">
            <a:xfrm>
              <a:off x="2544" y="2745"/>
              <a:ext cx="1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1</a:t>
              </a:r>
            </a:p>
          </p:txBody>
        </p:sp>
        <p:sp>
          <p:nvSpPr>
            <p:cNvPr id="9237" name="Text Box 81"/>
            <p:cNvSpPr txBox="1">
              <a:spLocks noChangeArrowheads="1"/>
            </p:cNvSpPr>
            <p:nvPr/>
          </p:nvSpPr>
          <p:spPr bwMode="auto">
            <a:xfrm>
              <a:off x="2160" y="3048"/>
              <a:ext cx="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endParaRPr lang="en-US" altLang="en-US" sz="1800">
                <a:solidFill>
                  <a:schemeClr val="bg2"/>
                </a:solidFill>
              </a:endParaRPr>
            </a:p>
          </p:txBody>
        </p:sp>
        <p:sp>
          <p:nvSpPr>
            <p:cNvPr id="9238" name="Text Box 82"/>
            <p:cNvSpPr txBox="1">
              <a:spLocks noChangeArrowheads="1"/>
            </p:cNvSpPr>
            <p:nvPr/>
          </p:nvSpPr>
          <p:spPr bwMode="auto">
            <a:xfrm>
              <a:off x="2160" y="3480"/>
              <a:ext cx="1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3</a:t>
              </a:r>
            </a:p>
          </p:txBody>
        </p:sp>
        <p:sp>
          <p:nvSpPr>
            <p:cNvPr id="9239" name="Line 83"/>
            <p:cNvSpPr>
              <a:spLocks noChangeShapeType="1"/>
            </p:cNvSpPr>
            <p:nvPr/>
          </p:nvSpPr>
          <p:spPr bwMode="auto">
            <a:xfrm flipV="1">
              <a:off x="1824" y="3504"/>
              <a:ext cx="864" cy="4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D360880-0F9F-4EAC-B5D6-5A47E57D277B}"/>
                  </a:ext>
                </a:extLst>
              </p14:cNvPr>
              <p14:cNvContentPartPr/>
              <p14:nvPr/>
            </p14:nvContentPartPr>
            <p14:xfrm>
              <a:off x="1134000" y="258840"/>
              <a:ext cx="9278280" cy="3670560"/>
            </p14:xfrm>
          </p:contentPart>
        </mc:Choice>
        <mc:Fallback>
          <p:pic>
            <p:nvPicPr>
              <p:cNvPr id="2" name="Ink 1">
                <a:extLst>
                  <a:ext uri="{FF2B5EF4-FFF2-40B4-BE49-F238E27FC236}">
                    <a16:creationId xmlns:a16="http://schemas.microsoft.com/office/drawing/2014/main" id="{3D360880-0F9F-4EAC-B5D6-5A47E57D277B}"/>
                  </a:ext>
                </a:extLst>
              </p:cNvPr>
              <p:cNvPicPr/>
              <p:nvPr/>
            </p:nvPicPr>
            <p:blipFill>
              <a:blip r:embed="rId4"/>
              <a:stretch>
                <a:fillRect/>
              </a:stretch>
            </p:blipFill>
            <p:spPr>
              <a:xfrm>
                <a:off x="1124640" y="249480"/>
                <a:ext cx="9297000" cy="3689280"/>
              </a:xfrm>
              <a:prstGeom prst="rect">
                <a:avLst/>
              </a:prstGeom>
            </p:spPr>
          </p:pic>
        </mc:Fallback>
      </mc:AlternateContent>
    </p:spTree>
    <p:extLst>
      <p:ext uri="{BB962C8B-B14F-4D97-AF65-F5344CB8AC3E}">
        <p14:creationId xmlns:p14="http://schemas.microsoft.com/office/powerpoint/2010/main" val="2862778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25012"/>
                                        </p:tgtEl>
                                        <p:attrNameLst>
                                          <p:attrName>style.visibility</p:attrName>
                                        </p:attrNameLst>
                                      </p:cBhvr>
                                      <p:to>
                                        <p:strVal val="visible"/>
                                      </p:to>
                                    </p:set>
                                    <p:anim calcmode="lin" valueType="num">
                                      <p:cBhvr additive="base">
                                        <p:cTn id="7" dur="500" fill="hold"/>
                                        <p:tgtEl>
                                          <p:spTgt spid="425012"/>
                                        </p:tgtEl>
                                        <p:attrNameLst>
                                          <p:attrName>ppt_x</p:attrName>
                                        </p:attrNameLst>
                                      </p:cBhvr>
                                      <p:tavLst>
                                        <p:tav tm="0">
                                          <p:val>
                                            <p:strVal val="#ppt_x"/>
                                          </p:val>
                                        </p:tav>
                                        <p:tav tm="100000">
                                          <p:val>
                                            <p:strVal val="#ppt_x"/>
                                          </p:val>
                                        </p:tav>
                                      </p:tavLst>
                                    </p:anim>
                                    <p:anim calcmode="lin" valueType="num">
                                      <p:cBhvr additive="base">
                                        <p:cTn id="8" dur="500" fill="hold"/>
                                        <p:tgtEl>
                                          <p:spTgt spid="42501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25028"/>
                                        </p:tgtEl>
                                        <p:attrNameLst>
                                          <p:attrName>style.visibility</p:attrName>
                                        </p:attrNameLst>
                                      </p:cBhvr>
                                      <p:to>
                                        <p:strVal val="visible"/>
                                      </p:to>
                                    </p:set>
                                    <p:anim calcmode="lin" valueType="num">
                                      <p:cBhvr additive="base">
                                        <p:cTn id="13" dur="500" fill="hold"/>
                                        <p:tgtEl>
                                          <p:spTgt spid="425028"/>
                                        </p:tgtEl>
                                        <p:attrNameLst>
                                          <p:attrName>ppt_x</p:attrName>
                                        </p:attrNameLst>
                                      </p:cBhvr>
                                      <p:tavLst>
                                        <p:tav tm="0">
                                          <p:val>
                                            <p:strVal val="#ppt_x"/>
                                          </p:val>
                                        </p:tav>
                                        <p:tav tm="100000">
                                          <p:val>
                                            <p:strVal val="#ppt_x"/>
                                          </p:val>
                                        </p:tav>
                                      </p:tavLst>
                                    </p:anim>
                                    <p:anim calcmode="lin" valueType="num">
                                      <p:cBhvr additive="base">
                                        <p:cTn id="14" dur="500" fill="hold"/>
                                        <p:tgtEl>
                                          <p:spTgt spid="425028"/>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24980"/>
                                        </p:tgtEl>
                                        <p:attrNameLst>
                                          <p:attrName>style.visibility</p:attrName>
                                        </p:attrNameLst>
                                      </p:cBhvr>
                                      <p:to>
                                        <p:strVal val="visible"/>
                                      </p:to>
                                    </p:set>
                                    <p:anim calcmode="lin" valueType="num">
                                      <p:cBhvr additive="base">
                                        <p:cTn id="19" dur="500" fill="hold"/>
                                        <p:tgtEl>
                                          <p:spTgt spid="424980"/>
                                        </p:tgtEl>
                                        <p:attrNameLst>
                                          <p:attrName>ppt_x</p:attrName>
                                        </p:attrNameLst>
                                      </p:cBhvr>
                                      <p:tavLst>
                                        <p:tav tm="0">
                                          <p:val>
                                            <p:strVal val="#ppt_x"/>
                                          </p:val>
                                        </p:tav>
                                        <p:tav tm="100000">
                                          <p:val>
                                            <p:strVal val="#ppt_x"/>
                                          </p:val>
                                        </p:tav>
                                      </p:tavLst>
                                    </p:anim>
                                    <p:anim calcmode="lin" valueType="num">
                                      <p:cBhvr additive="base">
                                        <p:cTn id="20" dur="500" fill="hold"/>
                                        <p:tgtEl>
                                          <p:spTgt spid="42498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24996"/>
                                        </p:tgtEl>
                                        <p:attrNameLst>
                                          <p:attrName>style.visibility</p:attrName>
                                        </p:attrNameLst>
                                      </p:cBhvr>
                                      <p:to>
                                        <p:strVal val="visible"/>
                                      </p:to>
                                    </p:set>
                                    <p:anim calcmode="lin" valueType="num">
                                      <p:cBhvr additive="base">
                                        <p:cTn id="25" dur="500" fill="hold"/>
                                        <p:tgtEl>
                                          <p:spTgt spid="424996"/>
                                        </p:tgtEl>
                                        <p:attrNameLst>
                                          <p:attrName>ppt_x</p:attrName>
                                        </p:attrNameLst>
                                      </p:cBhvr>
                                      <p:tavLst>
                                        <p:tav tm="0">
                                          <p:val>
                                            <p:strVal val="#ppt_x"/>
                                          </p:val>
                                        </p:tav>
                                        <p:tav tm="100000">
                                          <p:val>
                                            <p:strVal val="#ppt_x"/>
                                          </p:val>
                                        </p:tav>
                                      </p:tavLst>
                                    </p:anim>
                                    <p:anim calcmode="lin" valueType="num">
                                      <p:cBhvr additive="base">
                                        <p:cTn id="26" dur="500" fill="hold"/>
                                        <p:tgtEl>
                                          <p:spTgt spid="4249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title"/>
          </p:nvPr>
        </p:nvSpPr>
        <p:spPr/>
        <p:txBody>
          <a:bodyPr/>
          <a:lstStyle/>
          <a:p>
            <a:pPr>
              <a:defRPr/>
            </a:pPr>
            <a:r>
              <a:rPr lang="en-US" altLang="en-US"/>
              <a:t>Notes about Prim’s algorithm</a:t>
            </a:r>
          </a:p>
        </p:txBody>
      </p:sp>
      <p:sp>
        <p:nvSpPr>
          <p:cNvPr id="425987" name="Rectangle 3"/>
          <p:cNvSpPr>
            <a:spLocks noGrp="1" noChangeArrowheads="1"/>
          </p:cNvSpPr>
          <p:nvPr>
            <p:ph type="body" idx="1"/>
          </p:nvPr>
        </p:nvSpPr>
        <p:spPr>
          <a:xfrm>
            <a:off x="609600" y="1266826"/>
            <a:ext cx="11582400" cy="5210175"/>
          </a:xfrm>
        </p:spPr>
        <p:txBody>
          <a:bodyPr/>
          <a:lstStyle/>
          <a:p>
            <a:pPr>
              <a:lnSpc>
                <a:spcPct val="90000"/>
              </a:lnSpc>
              <a:defRPr/>
            </a:pPr>
            <a:r>
              <a:rPr lang="en-US" altLang="en-US"/>
              <a:t>Proof by induction that this construction actually yields an MST (</a:t>
            </a:r>
            <a:r>
              <a:rPr lang="en-US" altLang="en-US">
                <a:solidFill>
                  <a:schemeClr val="tx1"/>
                </a:solidFill>
              </a:rPr>
              <a:t>CLRS, Ch. 23.1</a:t>
            </a:r>
            <a:r>
              <a:rPr lang="en-US" altLang="en-US"/>
              <a:t>). Main property is given in the next page.</a:t>
            </a:r>
          </a:p>
          <a:p>
            <a:pPr>
              <a:lnSpc>
                <a:spcPct val="90000"/>
              </a:lnSpc>
              <a:defRPr/>
            </a:pPr>
            <a:endParaRPr lang="en-US" altLang="en-US"/>
          </a:p>
          <a:p>
            <a:pPr>
              <a:lnSpc>
                <a:spcPct val="90000"/>
              </a:lnSpc>
              <a:defRPr/>
            </a:pPr>
            <a:r>
              <a:rPr lang="en-US" altLang="en-US"/>
              <a:t>Needs priority queue for locating closest fringe vertex. The Detailed algorithm can be found in Levitin, P. 310.</a:t>
            </a:r>
          </a:p>
          <a:p>
            <a:pPr>
              <a:lnSpc>
                <a:spcPct val="90000"/>
              </a:lnSpc>
              <a:buFont typeface="Monotype Sorts" pitchFamily="2" charset="2"/>
              <a:buNone/>
              <a:defRPr/>
            </a:pPr>
            <a:endParaRPr lang="en-US" altLang="en-US" i="1"/>
          </a:p>
          <a:p>
            <a:pPr>
              <a:lnSpc>
                <a:spcPct val="90000"/>
              </a:lnSpc>
              <a:defRPr/>
            </a:pPr>
            <a:r>
              <a:rPr lang="en-US" altLang="en-US"/>
              <a:t>Efficiency</a:t>
            </a:r>
          </a:p>
          <a:p>
            <a:pPr lvl="1">
              <a:lnSpc>
                <a:spcPct val="90000"/>
              </a:lnSpc>
              <a:defRPr/>
            </a:pPr>
            <a:r>
              <a:rPr lang="en-US" altLang="en-US" sz="2400"/>
              <a:t>O(</a:t>
            </a:r>
            <a:r>
              <a:rPr lang="en-US" altLang="en-US" sz="2400" i="1"/>
              <a:t>n</a:t>
            </a:r>
            <a:r>
              <a:rPr lang="en-US" altLang="en-US" sz="2400" baseline="30000"/>
              <a:t>2</a:t>
            </a:r>
            <a:r>
              <a:rPr lang="en-US" altLang="en-US" sz="2400"/>
              <a:t>)</a:t>
            </a:r>
            <a:r>
              <a:rPr lang="en-US" altLang="en-US" sz="2400" i="1"/>
              <a:t> </a:t>
            </a:r>
            <a:r>
              <a:rPr lang="en-US" altLang="en-US" sz="2400"/>
              <a:t>for weight matrix representation of graph and array implementation of priority queue </a:t>
            </a:r>
          </a:p>
          <a:p>
            <a:pPr lvl="1">
              <a:lnSpc>
                <a:spcPct val="90000"/>
              </a:lnSpc>
              <a:defRPr/>
            </a:pPr>
            <a:r>
              <a:rPr lang="en-US" altLang="en-US" sz="2400"/>
              <a:t>O</a:t>
            </a:r>
            <a:r>
              <a:rPr lang="en-US" altLang="en-US" sz="2400">
                <a:cs typeface="Times New Roman" pitchFamily="18" charset="0"/>
              </a:rPr>
              <a:t>(</a:t>
            </a:r>
            <a:r>
              <a:rPr lang="en-US" altLang="en-US" sz="2400" i="1"/>
              <a:t>m</a:t>
            </a:r>
            <a:r>
              <a:rPr lang="en-US" altLang="en-US" sz="2400"/>
              <a:t> log </a:t>
            </a:r>
            <a:r>
              <a:rPr lang="en-US" altLang="en-US" sz="2400" i="1"/>
              <a:t>n</a:t>
            </a:r>
            <a:r>
              <a:rPr lang="en-US" altLang="en-US" sz="2400"/>
              <a:t>) for adjacency lists representation of graph with </a:t>
            </a:r>
            <a:r>
              <a:rPr lang="en-US" altLang="en-US" sz="2400" i="1"/>
              <a:t>n </a:t>
            </a:r>
            <a:r>
              <a:rPr lang="en-US" altLang="en-US" sz="2400"/>
              <a:t>vertices and </a:t>
            </a:r>
            <a:r>
              <a:rPr lang="en-US" altLang="en-US" sz="2400" i="1"/>
              <a:t>m </a:t>
            </a:r>
            <a:r>
              <a:rPr lang="en-US" altLang="en-US" sz="2400"/>
              <a:t>edges and min-heap implementation of the priority queue</a:t>
            </a:r>
            <a:endParaRPr lang="en-US" altLang="en-US" sz="2400" i="1"/>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08A97D6E-9CB7-48D5-9532-7063FE0E1932}"/>
                  </a:ext>
                </a:extLst>
              </p14:cNvPr>
              <p14:cNvContentPartPr/>
              <p14:nvPr/>
            </p14:nvContentPartPr>
            <p14:xfrm>
              <a:off x="1312560" y="4393440"/>
              <a:ext cx="6644160" cy="1197000"/>
            </p14:xfrm>
          </p:contentPart>
        </mc:Choice>
        <mc:Fallback>
          <p:pic>
            <p:nvPicPr>
              <p:cNvPr id="2" name="Ink 1">
                <a:extLst>
                  <a:ext uri="{FF2B5EF4-FFF2-40B4-BE49-F238E27FC236}">
                    <a16:creationId xmlns:a16="http://schemas.microsoft.com/office/drawing/2014/main" id="{08A97D6E-9CB7-48D5-9532-7063FE0E1932}"/>
                  </a:ext>
                </a:extLst>
              </p:cNvPr>
              <p:cNvPicPr/>
              <p:nvPr/>
            </p:nvPicPr>
            <p:blipFill>
              <a:blip r:embed="rId4"/>
              <a:stretch>
                <a:fillRect/>
              </a:stretch>
            </p:blipFill>
            <p:spPr>
              <a:xfrm>
                <a:off x="1303200" y="4384080"/>
                <a:ext cx="6662880" cy="1215720"/>
              </a:xfrm>
              <a:prstGeom prst="rect">
                <a:avLst/>
              </a:prstGeom>
            </p:spPr>
          </p:pic>
        </mc:Fallback>
      </mc:AlternateContent>
    </p:spTree>
    <p:extLst>
      <p:ext uri="{BB962C8B-B14F-4D97-AF65-F5344CB8AC3E}">
        <p14:creationId xmlns:p14="http://schemas.microsoft.com/office/powerpoint/2010/main" val="22969352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pPr>
              <a:defRPr/>
            </a:pPr>
            <a:r>
              <a:rPr lang="en-US" altLang="en-US" sz="2800"/>
              <a:t>The Crucial Property behind Prim’s Algorithm</a:t>
            </a:r>
          </a:p>
        </p:txBody>
      </p:sp>
      <p:sp>
        <p:nvSpPr>
          <p:cNvPr id="468995" name="Rectangle 3"/>
          <p:cNvSpPr>
            <a:spLocks noGrp="1" noChangeArrowheads="1"/>
          </p:cNvSpPr>
          <p:nvPr>
            <p:ph type="body" idx="1"/>
          </p:nvPr>
        </p:nvSpPr>
        <p:spPr>
          <a:xfrm>
            <a:off x="812800" y="1295401"/>
            <a:ext cx="10972800" cy="5210175"/>
          </a:xfrm>
        </p:spPr>
        <p:txBody>
          <a:bodyPr/>
          <a:lstStyle/>
          <a:p>
            <a:pPr marL="457200" indent="-457200">
              <a:buFont typeface="Monotype Sorts" pitchFamily="2" charset="2"/>
              <a:buNone/>
              <a:defRPr/>
            </a:pPr>
            <a:r>
              <a:rPr lang="en-US" altLang="en-US">
                <a:solidFill>
                  <a:srgbClr val="FF6600"/>
                </a:solidFill>
              </a:rPr>
              <a:t>Claim</a:t>
            </a:r>
            <a:r>
              <a:rPr lang="en-US" altLang="en-US"/>
              <a:t>: Let </a:t>
            </a:r>
            <a:r>
              <a:rPr lang="en-US" altLang="en-US" i="1"/>
              <a:t>G = (V,E)</a:t>
            </a:r>
            <a:r>
              <a:rPr lang="en-US" altLang="en-US"/>
              <a:t> be a weighted graph and </a:t>
            </a:r>
            <a:r>
              <a:rPr lang="en-US" altLang="en-US" i="1"/>
              <a:t>(X,Y)</a:t>
            </a:r>
            <a:r>
              <a:rPr lang="en-US" altLang="en-US"/>
              <a:t> be a partition of V (called a </a:t>
            </a:r>
            <a:r>
              <a:rPr lang="en-US" altLang="en-US" i="1">
                <a:solidFill>
                  <a:srgbClr val="FF6600"/>
                </a:solidFill>
              </a:rPr>
              <a:t>cut</a:t>
            </a:r>
            <a:r>
              <a:rPr lang="en-US" altLang="en-US"/>
              <a:t>). Suppose </a:t>
            </a:r>
            <a:r>
              <a:rPr lang="en-US" altLang="en-US" i="1"/>
              <a:t>e =  (x,y)</a:t>
            </a:r>
            <a:r>
              <a:rPr lang="en-US" altLang="en-US"/>
              <a:t> is an edge of </a:t>
            </a:r>
            <a:r>
              <a:rPr lang="en-US" altLang="en-US" i="1"/>
              <a:t>E</a:t>
            </a:r>
            <a:r>
              <a:rPr lang="en-US" altLang="en-US"/>
              <a:t> across the cut, where </a:t>
            </a:r>
            <a:r>
              <a:rPr lang="en-US" altLang="en-US" i="1"/>
              <a:t>x</a:t>
            </a:r>
            <a:r>
              <a:rPr lang="en-US" altLang="en-US"/>
              <a:t> is in </a:t>
            </a:r>
            <a:r>
              <a:rPr lang="en-US" altLang="en-US" i="1"/>
              <a:t>X</a:t>
            </a:r>
            <a:r>
              <a:rPr lang="en-US" altLang="en-US"/>
              <a:t> and </a:t>
            </a:r>
            <a:r>
              <a:rPr lang="en-US" altLang="en-US" i="1"/>
              <a:t>y</a:t>
            </a:r>
            <a:r>
              <a:rPr lang="en-US" altLang="en-US"/>
              <a:t> is in </a:t>
            </a:r>
            <a:r>
              <a:rPr lang="en-US" altLang="en-US" i="1"/>
              <a:t>Y</a:t>
            </a:r>
            <a:r>
              <a:rPr lang="en-US" altLang="en-US"/>
              <a:t>, and </a:t>
            </a:r>
            <a:r>
              <a:rPr lang="en-US" altLang="en-US" i="1"/>
              <a:t>e</a:t>
            </a:r>
            <a:r>
              <a:rPr lang="en-US" altLang="en-US"/>
              <a:t> has the minimum weight among all such crossing edges (called a </a:t>
            </a:r>
            <a:r>
              <a:rPr lang="en-US" altLang="en-US">
                <a:solidFill>
                  <a:srgbClr val="FF6600"/>
                </a:solidFill>
              </a:rPr>
              <a:t>light</a:t>
            </a:r>
            <a:r>
              <a:rPr lang="en-US" altLang="en-US"/>
              <a:t> edge). Then there is an MST containing </a:t>
            </a:r>
            <a:r>
              <a:rPr lang="en-US" altLang="en-US" i="1"/>
              <a:t>e</a:t>
            </a:r>
            <a:r>
              <a:rPr lang="en-US" altLang="en-US"/>
              <a:t>.</a:t>
            </a:r>
          </a:p>
          <a:p>
            <a:pPr marL="457200" indent="-457200">
              <a:buFont typeface="Monotype Sorts" pitchFamily="2" charset="2"/>
              <a:buNone/>
              <a:defRPr/>
            </a:pPr>
            <a:endParaRPr lang="en-US" altLang="en-US"/>
          </a:p>
          <a:p>
            <a:pPr marL="457200" indent="-457200">
              <a:defRPr/>
            </a:pPr>
            <a:endParaRPr lang="en-US" altLang="en-US"/>
          </a:p>
          <a:p>
            <a:pPr marL="457200" indent="-457200">
              <a:buFont typeface="Monotype Sorts" pitchFamily="2" charset="2"/>
              <a:buNone/>
              <a:defRPr/>
            </a:pPr>
            <a:endParaRPr lang="en-US" altLang="en-US"/>
          </a:p>
          <a:p>
            <a:pPr marL="457200" indent="-457200">
              <a:buFont typeface="Monotype Sorts" pitchFamily="2" charset="2"/>
              <a:buNone/>
              <a:defRPr/>
            </a:pPr>
            <a:endParaRPr lang="en-US" altLang="en-US"/>
          </a:p>
          <a:p>
            <a:pPr marL="457200" indent="-457200">
              <a:buFont typeface="Monotype Sorts" pitchFamily="2" charset="2"/>
              <a:buNone/>
              <a:defRPr/>
            </a:pPr>
            <a:endParaRPr lang="en-US" altLang="en-US"/>
          </a:p>
          <a:p>
            <a:pPr marL="457200" indent="-457200">
              <a:buFont typeface="Monotype Sorts" pitchFamily="2" charset="2"/>
              <a:buNone/>
              <a:defRPr/>
            </a:pPr>
            <a:endParaRPr lang="en-US" altLang="en-US"/>
          </a:p>
          <a:p>
            <a:pPr marL="457200" indent="-457200">
              <a:defRPr/>
            </a:pPr>
            <a:endParaRPr lang="en-US" altLang="en-US"/>
          </a:p>
        </p:txBody>
      </p:sp>
      <p:sp>
        <p:nvSpPr>
          <p:cNvPr id="11268" name="Oval 4"/>
          <p:cNvSpPr>
            <a:spLocks noChangeArrowheads="1"/>
          </p:cNvSpPr>
          <p:nvPr/>
        </p:nvSpPr>
        <p:spPr bwMode="auto">
          <a:xfrm>
            <a:off x="4368800" y="4419600"/>
            <a:ext cx="4064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solidFill>
                <a:schemeClr val="bg2"/>
              </a:solidFill>
            </a:endParaRPr>
          </a:p>
        </p:txBody>
      </p:sp>
      <p:sp>
        <p:nvSpPr>
          <p:cNvPr id="11269" name="Oval 5"/>
          <p:cNvSpPr>
            <a:spLocks noChangeArrowheads="1"/>
          </p:cNvSpPr>
          <p:nvPr/>
        </p:nvSpPr>
        <p:spPr bwMode="auto">
          <a:xfrm>
            <a:off x="6908800" y="5562600"/>
            <a:ext cx="4064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solidFill>
                <a:schemeClr val="bg2"/>
              </a:solidFill>
            </a:endParaRPr>
          </a:p>
        </p:txBody>
      </p:sp>
      <p:sp>
        <p:nvSpPr>
          <p:cNvPr id="11270" name="Oval 6"/>
          <p:cNvSpPr>
            <a:spLocks noChangeArrowheads="1"/>
          </p:cNvSpPr>
          <p:nvPr/>
        </p:nvSpPr>
        <p:spPr bwMode="auto">
          <a:xfrm>
            <a:off x="2946400" y="5334000"/>
            <a:ext cx="4064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solidFill>
                <a:schemeClr val="bg2"/>
              </a:solidFill>
            </a:endParaRPr>
          </a:p>
        </p:txBody>
      </p:sp>
      <p:sp>
        <p:nvSpPr>
          <p:cNvPr id="11271" name="Oval 7"/>
          <p:cNvSpPr>
            <a:spLocks noChangeArrowheads="1"/>
          </p:cNvSpPr>
          <p:nvPr/>
        </p:nvSpPr>
        <p:spPr bwMode="auto">
          <a:xfrm>
            <a:off x="2844800" y="4114800"/>
            <a:ext cx="4064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solidFill>
                <a:schemeClr val="bg2"/>
              </a:solidFill>
            </a:endParaRPr>
          </a:p>
        </p:txBody>
      </p:sp>
      <p:sp>
        <p:nvSpPr>
          <p:cNvPr id="11272" name="Text Box 8"/>
          <p:cNvSpPr txBox="1">
            <a:spLocks noChangeArrowheads="1"/>
          </p:cNvSpPr>
          <p:nvPr/>
        </p:nvSpPr>
        <p:spPr bwMode="auto">
          <a:xfrm>
            <a:off x="4876800" y="318611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endParaRPr lang="en-US" altLang="en-US" sz="1800">
              <a:solidFill>
                <a:schemeClr val="bg2"/>
              </a:solidFill>
            </a:endParaRPr>
          </a:p>
        </p:txBody>
      </p:sp>
      <p:sp>
        <p:nvSpPr>
          <p:cNvPr id="11273" name="Oval 9"/>
          <p:cNvSpPr>
            <a:spLocks noChangeArrowheads="1"/>
          </p:cNvSpPr>
          <p:nvPr/>
        </p:nvSpPr>
        <p:spPr bwMode="auto">
          <a:xfrm>
            <a:off x="7620000" y="4191000"/>
            <a:ext cx="4064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y</a:t>
            </a:r>
          </a:p>
        </p:txBody>
      </p:sp>
      <p:sp>
        <p:nvSpPr>
          <p:cNvPr id="11274" name="Oval 10"/>
          <p:cNvSpPr>
            <a:spLocks noChangeArrowheads="1"/>
          </p:cNvSpPr>
          <p:nvPr/>
        </p:nvSpPr>
        <p:spPr bwMode="auto">
          <a:xfrm>
            <a:off x="4978400" y="5715000"/>
            <a:ext cx="4064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solidFill>
                <a:schemeClr val="bg2"/>
              </a:solidFill>
            </a:endParaRPr>
          </a:p>
        </p:txBody>
      </p:sp>
      <p:sp>
        <p:nvSpPr>
          <p:cNvPr id="11275" name="Oval 11"/>
          <p:cNvSpPr>
            <a:spLocks noChangeArrowheads="1"/>
          </p:cNvSpPr>
          <p:nvPr/>
        </p:nvSpPr>
        <p:spPr bwMode="auto">
          <a:xfrm>
            <a:off x="6096000" y="4724400"/>
            <a:ext cx="4064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x</a:t>
            </a:r>
          </a:p>
        </p:txBody>
      </p:sp>
      <p:sp>
        <p:nvSpPr>
          <p:cNvPr id="11276" name="Oval 12"/>
          <p:cNvSpPr>
            <a:spLocks noChangeArrowheads="1"/>
          </p:cNvSpPr>
          <p:nvPr/>
        </p:nvSpPr>
        <p:spPr bwMode="auto">
          <a:xfrm>
            <a:off x="5283200" y="3429000"/>
            <a:ext cx="4064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solidFill>
                <a:schemeClr val="bg2"/>
              </a:solidFill>
            </a:endParaRPr>
          </a:p>
        </p:txBody>
      </p:sp>
      <p:sp>
        <p:nvSpPr>
          <p:cNvPr id="11277" name="Oval 13"/>
          <p:cNvSpPr>
            <a:spLocks noChangeArrowheads="1"/>
          </p:cNvSpPr>
          <p:nvPr/>
        </p:nvSpPr>
        <p:spPr bwMode="auto">
          <a:xfrm>
            <a:off x="7010400" y="3352800"/>
            <a:ext cx="4064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solidFill>
                <a:schemeClr val="bg2"/>
              </a:solidFill>
            </a:endParaRPr>
          </a:p>
        </p:txBody>
      </p:sp>
      <p:sp>
        <p:nvSpPr>
          <p:cNvPr id="11278" name="Oval 14"/>
          <p:cNvSpPr>
            <a:spLocks noChangeArrowheads="1"/>
          </p:cNvSpPr>
          <p:nvPr/>
        </p:nvSpPr>
        <p:spPr bwMode="auto">
          <a:xfrm>
            <a:off x="8534400" y="5105400"/>
            <a:ext cx="406400" cy="3048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tLang="en-US">
              <a:solidFill>
                <a:schemeClr val="bg2"/>
              </a:solidFill>
            </a:endParaRPr>
          </a:p>
        </p:txBody>
      </p:sp>
      <p:sp>
        <p:nvSpPr>
          <p:cNvPr id="11279" name="Freeform 18"/>
          <p:cNvSpPr>
            <a:spLocks/>
          </p:cNvSpPr>
          <p:nvPr/>
        </p:nvSpPr>
        <p:spPr bwMode="auto">
          <a:xfrm>
            <a:off x="3454400" y="3276600"/>
            <a:ext cx="6011333" cy="2819400"/>
          </a:xfrm>
          <a:custGeom>
            <a:avLst/>
            <a:gdLst>
              <a:gd name="T0" fmla="*/ 0 w 2840"/>
              <a:gd name="T1" fmla="*/ 0 h 1776"/>
              <a:gd name="T2" fmla="*/ 1295400 w 2840"/>
              <a:gd name="T3" fmla="*/ 838200 h 1776"/>
              <a:gd name="T4" fmla="*/ 2362200 w 2840"/>
              <a:gd name="T5" fmla="*/ 838200 h 1776"/>
              <a:gd name="T6" fmla="*/ 2895600 w 2840"/>
              <a:gd name="T7" fmla="*/ 1295400 h 1776"/>
              <a:gd name="T8" fmla="*/ 3200400 w 2840"/>
              <a:gd name="T9" fmla="*/ 1828800 h 1776"/>
              <a:gd name="T10" fmla="*/ 3429000 w 2840"/>
              <a:gd name="T11" fmla="*/ 2438400 h 1776"/>
              <a:gd name="T12" fmla="*/ 4343400 w 2840"/>
              <a:gd name="T13" fmla="*/ 2743200 h 1776"/>
              <a:gd name="T14" fmla="*/ 4419600 w 2840"/>
              <a:gd name="T15" fmla="*/ 2819400 h 177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840" h="1776">
                <a:moveTo>
                  <a:pt x="0" y="0"/>
                </a:moveTo>
                <a:cubicBezTo>
                  <a:pt x="284" y="220"/>
                  <a:pt x="568" y="440"/>
                  <a:pt x="816" y="528"/>
                </a:cubicBezTo>
                <a:cubicBezTo>
                  <a:pt x="1064" y="616"/>
                  <a:pt x="1320" y="480"/>
                  <a:pt x="1488" y="528"/>
                </a:cubicBezTo>
                <a:cubicBezTo>
                  <a:pt x="1656" y="576"/>
                  <a:pt x="1736" y="712"/>
                  <a:pt x="1824" y="816"/>
                </a:cubicBezTo>
                <a:cubicBezTo>
                  <a:pt x="1912" y="920"/>
                  <a:pt x="1960" y="1032"/>
                  <a:pt x="2016" y="1152"/>
                </a:cubicBezTo>
                <a:cubicBezTo>
                  <a:pt x="2072" y="1272"/>
                  <a:pt x="2040" y="1440"/>
                  <a:pt x="2160" y="1536"/>
                </a:cubicBezTo>
                <a:cubicBezTo>
                  <a:pt x="2280" y="1632"/>
                  <a:pt x="2632" y="1688"/>
                  <a:pt x="2736" y="1728"/>
                </a:cubicBezTo>
                <a:cubicBezTo>
                  <a:pt x="2840" y="1768"/>
                  <a:pt x="2776" y="1768"/>
                  <a:pt x="2784" y="1776"/>
                </a:cubicBezTo>
              </a:path>
            </a:pathLst>
          </a:custGeom>
          <a:noFill/>
          <a:ln w="12700" cap="flat" cmpd="sng">
            <a:solidFill>
              <a:srgbClr val="FF0000"/>
            </a:solidFill>
            <a:prstDash val="solid"/>
            <a:round/>
            <a:headEnd type="none" w="sm" len="sm"/>
            <a:tailEnd type="triangl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cxnSp>
        <p:nvCxnSpPr>
          <p:cNvPr id="11280" name="AutoShape 19"/>
          <p:cNvCxnSpPr>
            <a:cxnSpLocks noChangeShapeType="1"/>
            <a:stCxn id="11279" idx="1"/>
            <a:endCxn id="11279" idx="1"/>
          </p:cNvCxnSpPr>
          <p:nvPr/>
        </p:nvCxnSpPr>
        <p:spPr bwMode="auto">
          <a:xfrm>
            <a:off x="5181600" y="4114800"/>
            <a:ext cx="0" cy="0"/>
          </a:xfrm>
          <a:prstGeom prst="straightConnector1">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1" name="AutoShape 22"/>
          <p:cNvCxnSpPr>
            <a:cxnSpLocks noChangeShapeType="1"/>
            <a:stCxn id="11279" idx="1"/>
            <a:endCxn id="11279" idx="1"/>
          </p:cNvCxnSpPr>
          <p:nvPr/>
        </p:nvCxnSpPr>
        <p:spPr bwMode="auto">
          <a:xfrm>
            <a:off x="5181600" y="4114800"/>
            <a:ext cx="0" cy="0"/>
          </a:xfrm>
          <a:prstGeom prst="straightConnector1">
            <a:avLst/>
          </a:prstGeom>
          <a:noFill/>
          <a:ln w="12700">
            <a:solidFill>
              <a:srgbClr val="FF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2" name="AutoShape 27"/>
          <p:cNvCxnSpPr>
            <a:cxnSpLocks noChangeShapeType="1"/>
            <a:stCxn id="11276" idx="3"/>
            <a:endCxn id="11268" idx="7"/>
          </p:cNvCxnSpPr>
          <p:nvPr/>
        </p:nvCxnSpPr>
        <p:spPr bwMode="auto">
          <a:xfrm flipH="1">
            <a:off x="4715934" y="3689350"/>
            <a:ext cx="626533" cy="774700"/>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3" name="AutoShape 28"/>
          <p:cNvCxnSpPr>
            <a:cxnSpLocks noChangeShapeType="1"/>
            <a:stCxn id="11276" idx="4"/>
            <a:endCxn id="11275" idx="1"/>
          </p:cNvCxnSpPr>
          <p:nvPr/>
        </p:nvCxnSpPr>
        <p:spPr bwMode="auto">
          <a:xfrm>
            <a:off x="5486400" y="3733800"/>
            <a:ext cx="668867" cy="1035050"/>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4" name="AutoShape 29"/>
          <p:cNvCxnSpPr>
            <a:cxnSpLocks noChangeShapeType="1"/>
            <a:stCxn id="11277" idx="3"/>
            <a:endCxn id="11275" idx="0"/>
          </p:cNvCxnSpPr>
          <p:nvPr/>
        </p:nvCxnSpPr>
        <p:spPr bwMode="auto">
          <a:xfrm flipH="1">
            <a:off x="6299200" y="3613150"/>
            <a:ext cx="770467" cy="1111250"/>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5" name="AutoShape 30"/>
          <p:cNvCxnSpPr>
            <a:cxnSpLocks noChangeShapeType="1"/>
            <a:stCxn id="11273" idx="3"/>
            <a:endCxn id="11275" idx="6"/>
          </p:cNvCxnSpPr>
          <p:nvPr/>
        </p:nvCxnSpPr>
        <p:spPr bwMode="auto">
          <a:xfrm flipH="1">
            <a:off x="6502400" y="4451350"/>
            <a:ext cx="1176867" cy="425450"/>
          </a:xfrm>
          <a:prstGeom prst="straightConnector1">
            <a:avLst/>
          </a:prstGeom>
          <a:noFill/>
          <a:ln w="12700">
            <a:solidFill>
              <a:srgbClr val="00CC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6" name="AutoShape 31"/>
          <p:cNvCxnSpPr>
            <a:cxnSpLocks noChangeShapeType="1"/>
            <a:stCxn id="11273" idx="4"/>
            <a:endCxn id="11269" idx="7"/>
          </p:cNvCxnSpPr>
          <p:nvPr/>
        </p:nvCxnSpPr>
        <p:spPr bwMode="auto">
          <a:xfrm flipH="1">
            <a:off x="7255933" y="4495800"/>
            <a:ext cx="567267" cy="1111250"/>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7" name="AutoShape 32"/>
          <p:cNvCxnSpPr>
            <a:cxnSpLocks noChangeShapeType="1"/>
            <a:stCxn id="11278" idx="3"/>
            <a:endCxn id="11269" idx="7"/>
          </p:cNvCxnSpPr>
          <p:nvPr/>
        </p:nvCxnSpPr>
        <p:spPr bwMode="auto">
          <a:xfrm flipH="1">
            <a:off x="7255934" y="5365750"/>
            <a:ext cx="1337733" cy="241300"/>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8" name="AutoShape 33"/>
          <p:cNvCxnSpPr>
            <a:cxnSpLocks noChangeShapeType="1"/>
            <a:stCxn id="11271" idx="7"/>
            <a:endCxn id="11276" idx="2"/>
          </p:cNvCxnSpPr>
          <p:nvPr/>
        </p:nvCxnSpPr>
        <p:spPr bwMode="auto">
          <a:xfrm flipV="1">
            <a:off x="3191933" y="3581400"/>
            <a:ext cx="2091267" cy="577850"/>
          </a:xfrm>
          <a:prstGeom prst="straightConnector1">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89" name="AutoShape 34"/>
          <p:cNvCxnSpPr>
            <a:cxnSpLocks noChangeShapeType="1"/>
            <a:stCxn id="11268" idx="3"/>
            <a:endCxn id="11270" idx="7"/>
          </p:cNvCxnSpPr>
          <p:nvPr/>
        </p:nvCxnSpPr>
        <p:spPr bwMode="auto">
          <a:xfrm flipH="1">
            <a:off x="3293534" y="4679950"/>
            <a:ext cx="1134533" cy="698500"/>
          </a:xfrm>
          <a:prstGeom prst="straightConnector1">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90" name="AutoShape 35"/>
          <p:cNvCxnSpPr>
            <a:cxnSpLocks noChangeShapeType="1"/>
            <a:stCxn id="11268" idx="4"/>
            <a:endCxn id="11274" idx="1"/>
          </p:cNvCxnSpPr>
          <p:nvPr/>
        </p:nvCxnSpPr>
        <p:spPr bwMode="auto">
          <a:xfrm>
            <a:off x="4572000" y="4724400"/>
            <a:ext cx="465667" cy="1035050"/>
          </a:xfrm>
          <a:prstGeom prst="straightConnector1">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91" name="AutoShape 36"/>
          <p:cNvCxnSpPr>
            <a:cxnSpLocks noChangeShapeType="1"/>
            <a:stCxn id="11277" idx="5"/>
            <a:endCxn id="11273" idx="0"/>
          </p:cNvCxnSpPr>
          <p:nvPr/>
        </p:nvCxnSpPr>
        <p:spPr bwMode="auto">
          <a:xfrm>
            <a:off x="7357533" y="3613150"/>
            <a:ext cx="465667" cy="577850"/>
          </a:xfrm>
          <a:prstGeom prst="straightConnector1">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292" name="AutoShape 37"/>
          <p:cNvCxnSpPr>
            <a:cxnSpLocks noChangeShapeType="1"/>
            <a:stCxn id="11275" idx="3"/>
            <a:endCxn id="11274" idx="7"/>
          </p:cNvCxnSpPr>
          <p:nvPr/>
        </p:nvCxnSpPr>
        <p:spPr bwMode="auto">
          <a:xfrm flipH="1">
            <a:off x="5325534" y="4984750"/>
            <a:ext cx="829733" cy="774700"/>
          </a:xfrm>
          <a:prstGeom prst="straightConnector1">
            <a:avLst/>
          </a:prstGeom>
          <a:noFill/>
          <a:ln w="12700">
            <a:solidFill>
              <a:schemeClr val="bg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93" name="Text Box 39"/>
          <p:cNvSpPr txBox="1">
            <a:spLocks noChangeArrowheads="1"/>
          </p:cNvSpPr>
          <p:nvPr/>
        </p:nvSpPr>
        <p:spPr bwMode="auto">
          <a:xfrm>
            <a:off x="1320800" y="5029200"/>
            <a:ext cx="1117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3200" i="1">
                <a:solidFill>
                  <a:srgbClr val="FF6600"/>
                </a:solidFill>
              </a:rPr>
              <a:t>X</a:t>
            </a:r>
          </a:p>
        </p:txBody>
      </p:sp>
      <p:sp>
        <p:nvSpPr>
          <p:cNvPr id="11294" name="Text Box 40"/>
          <p:cNvSpPr txBox="1">
            <a:spLocks noChangeArrowheads="1"/>
          </p:cNvSpPr>
          <p:nvPr/>
        </p:nvSpPr>
        <p:spPr bwMode="auto">
          <a:xfrm>
            <a:off x="8128000" y="3505200"/>
            <a:ext cx="1422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3200" i="1">
                <a:solidFill>
                  <a:srgbClr val="FF6600"/>
                </a:solidFill>
              </a:rPr>
              <a:t>Y</a:t>
            </a:r>
          </a:p>
        </p:txBody>
      </p:sp>
    </p:spTree>
    <p:extLst>
      <p:ext uri="{BB962C8B-B14F-4D97-AF65-F5344CB8AC3E}">
        <p14:creationId xmlns:p14="http://schemas.microsoft.com/office/powerpoint/2010/main" val="14374892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BFCB33-A58C-4581-AE43-9F14617571EE}"/>
              </a:ext>
            </a:extLst>
          </p:cNvPr>
          <p:cNvSpPr>
            <a:spLocks noGrp="1"/>
          </p:cNvSpPr>
          <p:nvPr>
            <p:ph type="ctrTitle"/>
          </p:nvPr>
        </p:nvSpPr>
        <p:spPr/>
        <p:txBody>
          <a:bodyPr vert="horz" lIns="91440" tIns="45720" rIns="91440" bIns="45720" rtlCol="0" anchor="ctr">
            <a:normAutofit/>
          </a:bodyPr>
          <a:lstStyle/>
          <a:p>
            <a:r>
              <a:rPr lang="en-US" sz="2500" b="1" kern="1200" dirty="0">
                <a:solidFill>
                  <a:schemeClr val="tx1"/>
                </a:solidFill>
                <a:latin typeface="+mj-lt"/>
                <a:ea typeface="+mj-ea"/>
                <a:cs typeface="+mj-cs"/>
              </a:rPr>
              <a:t>Activity</a:t>
            </a:r>
            <a:br>
              <a:rPr lang="en-US" sz="2500" b="1" kern="1200" dirty="0">
                <a:solidFill>
                  <a:schemeClr val="tx1"/>
                </a:solidFill>
                <a:latin typeface="+mj-lt"/>
                <a:ea typeface="+mj-ea"/>
                <a:cs typeface="+mj-cs"/>
              </a:rPr>
            </a:br>
            <a:r>
              <a:rPr lang="en-US" sz="4000" b="1" kern="1200" dirty="0">
                <a:solidFill>
                  <a:schemeClr val="tx1"/>
                </a:solidFill>
                <a:latin typeface="+mj-lt"/>
                <a:ea typeface="+mj-ea"/>
                <a:cs typeface="+mj-cs"/>
              </a:rPr>
              <a:t> </a:t>
            </a:r>
            <a:br>
              <a:rPr lang="en-US" sz="4000" b="1" kern="1200" dirty="0">
                <a:solidFill>
                  <a:schemeClr val="tx1"/>
                </a:solidFill>
                <a:latin typeface="+mj-lt"/>
                <a:ea typeface="+mj-ea"/>
                <a:cs typeface="+mj-cs"/>
              </a:rPr>
            </a:br>
            <a:r>
              <a:rPr lang="en-US" sz="4000" b="1" dirty="0"/>
              <a:t>https://visualgo.net/en</a:t>
            </a:r>
            <a:endParaRPr lang="en-US" sz="4000" b="1" kern="1200" dirty="0">
              <a:solidFill>
                <a:schemeClr val="tx1"/>
              </a:solidFill>
              <a:latin typeface="+mj-lt"/>
              <a:ea typeface="+mj-ea"/>
              <a:cs typeface="+mj-cs"/>
            </a:endParaRPr>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1" y="5103261"/>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11"/>
            <a:ext cx="485578" cy="485579"/>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465580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BFCB33-A58C-4581-AE43-9F14617571EE}"/>
              </a:ext>
            </a:extLst>
          </p:cNvPr>
          <p:cNvSpPr>
            <a:spLocks noGrp="1"/>
          </p:cNvSpPr>
          <p:nvPr>
            <p:ph type="ctrTitle"/>
          </p:nvPr>
        </p:nvSpPr>
        <p:spPr/>
        <p:txBody>
          <a:bodyPr vert="horz" lIns="91440" tIns="45720" rIns="91440" bIns="45720" rtlCol="0" anchor="ctr">
            <a:normAutofit/>
          </a:bodyPr>
          <a:lstStyle/>
          <a:p>
            <a:r>
              <a:rPr lang="en-US" sz="2500" b="1" kern="1200" dirty="0">
                <a:solidFill>
                  <a:schemeClr val="tx1"/>
                </a:solidFill>
                <a:latin typeface="+mj-lt"/>
                <a:ea typeface="+mj-ea"/>
                <a:cs typeface="+mj-cs"/>
              </a:rPr>
              <a:t>Lecture 42</a:t>
            </a:r>
            <a:br>
              <a:rPr lang="en-US" sz="2500" b="1" kern="1200" dirty="0">
                <a:solidFill>
                  <a:schemeClr val="tx1"/>
                </a:solidFill>
                <a:latin typeface="+mj-lt"/>
                <a:ea typeface="+mj-ea"/>
                <a:cs typeface="+mj-cs"/>
              </a:rPr>
            </a:br>
            <a:r>
              <a:rPr lang="en-US" sz="4000" b="1" kern="1200" dirty="0">
                <a:solidFill>
                  <a:schemeClr val="tx1"/>
                </a:solidFill>
                <a:latin typeface="+mj-lt"/>
                <a:ea typeface="+mj-ea"/>
                <a:cs typeface="+mj-cs"/>
              </a:rPr>
              <a:t> </a:t>
            </a:r>
            <a:br>
              <a:rPr lang="en-US" sz="4000" b="1" kern="1200" dirty="0">
                <a:solidFill>
                  <a:schemeClr val="tx1"/>
                </a:solidFill>
                <a:latin typeface="+mj-lt"/>
                <a:ea typeface="+mj-ea"/>
                <a:cs typeface="+mj-cs"/>
              </a:rPr>
            </a:br>
            <a:r>
              <a:rPr lang="en-US" sz="4000" b="1" dirty="0"/>
              <a:t>Topic : </a:t>
            </a:r>
            <a:r>
              <a:rPr lang="en-US" sz="4000" b="1" kern="1200" dirty="0" err="1">
                <a:solidFill>
                  <a:schemeClr val="tx1"/>
                </a:solidFill>
                <a:latin typeface="+mj-lt"/>
                <a:ea typeface="+mj-ea"/>
                <a:cs typeface="+mj-cs"/>
              </a:rPr>
              <a:t>Kruskal’s</a:t>
            </a:r>
            <a:r>
              <a:rPr lang="en-US" sz="4000" b="1" kern="1200" dirty="0">
                <a:solidFill>
                  <a:schemeClr val="tx1"/>
                </a:solidFill>
                <a:latin typeface="+mj-lt"/>
                <a:ea typeface="+mj-ea"/>
                <a:cs typeface="+mj-cs"/>
              </a:rPr>
              <a:t> Algorithm</a:t>
            </a:r>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1" y="5103261"/>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11"/>
            <a:ext cx="485578" cy="485579"/>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405575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a:xfrm>
            <a:off x="609600" y="152400"/>
            <a:ext cx="11379200" cy="685800"/>
          </a:xfrm>
        </p:spPr>
        <p:txBody>
          <a:bodyPr/>
          <a:lstStyle/>
          <a:p>
            <a:pPr>
              <a:defRPr/>
            </a:pPr>
            <a:r>
              <a:rPr lang="en-US" altLang="en-US" sz="3200"/>
              <a:t>Another greedy algorithm for MST: Kruskal’s</a:t>
            </a:r>
          </a:p>
        </p:txBody>
      </p:sp>
      <p:sp>
        <p:nvSpPr>
          <p:cNvPr id="427011" name="Rectangle 3"/>
          <p:cNvSpPr>
            <a:spLocks noGrp="1" noChangeArrowheads="1"/>
          </p:cNvSpPr>
          <p:nvPr>
            <p:ph type="body" idx="1"/>
          </p:nvPr>
        </p:nvSpPr>
        <p:spPr/>
        <p:txBody>
          <a:bodyPr/>
          <a:lstStyle/>
          <a:p>
            <a:pPr>
              <a:defRPr/>
            </a:pPr>
            <a:r>
              <a:rPr lang="en-US" altLang="en-US"/>
              <a:t>Sort the edges in nondecreasing order of lengths</a:t>
            </a:r>
            <a:br>
              <a:rPr lang="en-US" altLang="en-US"/>
            </a:br>
            <a:endParaRPr lang="en-US" altLang="en-US"/>
          </a:p>
          <a:p>
            <a:pPr>
              <a:defRPr/>
            </a:pPr>
            <a:r>
              <a:rPr lang="en-US" altLang="en-US"/>
              <a:t>“Grow” tree one edge at a time to produce MST through </a:t>
            </a:r>
            <a:r>
              <a:rPr kumimoji="0" lang="en-US" altLang="en-US">
                <a:solidFill>
                  <a:schemeClr val="hlink"/>
                </a:solidFill>
              </a:rPr>
              <a:t>a series of expanding forests F</a:t>
            </a:r>
            <a:r>
              <a:rPr kumimoji="0" lang="en-US" altLang="en-US" baseline="-25000">
                <a:solidFill>
                  <a:schemeClr val="hlink"/>
                </a:solidFill>
              </a:rPr>
              <a:t>1</a:t>
            </a:r>
            <a:r>
              <a:rPr kumimoji="0" lang="en-US" altLang="en-US">
                <a:solidFill>
                  <a:schemeClr val="hlink"/>
                </a:solidFill>
              </a:rPr>
              <a:t>, F</a:t>
            </a:r>
            <a:r>
              <a:rPr kumimoji="0" lang="en-US" altLang="en-US" baseline="-25000">
                <a:solidFill>
                  <a:schemeClr val="hlink"/>
                </a:solidFill>
              </a:rPr>
              <a:t>2</a:t>
            </a:r>
            <a:r>
              <a:rPr kumimoji="0" lang="en-US" altLang="en-US">
                <a:solidFill>
                  <a:schemeClr val="hlink"/>
                </a:solidFill>
              </a:rPr>
              <a:t>, …, F</a:t>
            </a:r>
            <a:r>
              <a:rPr kumimoji="0" lang="en-US" altLang="en-US" i="1" baseline="-25000">
                <a:solidFill>
                  <a:schemeClr val="hlink"/>
                </a:solidFill>
              </a:rPr>
              <a:t>n-</a:t>
            </a:r>
            <a:r>
              <a:rPr kumimoji="0" lang="en-US" altLang="en-US" baseline="-25000">
                <a:solidFill>
                  <a:schemeClr val="hlink"/>
                </a:solidFill>
              </a:rPr>
              <a:t>1</a:t>
            </a:r>
            <a:br>
              <a:rPr kumimoji="0" lang="en-US" altLang="en-US" baseline="-25000">
                <a:solidFill>
                  <a:schemeClr val="hlink"/>
                </a:solidFill>
              </a:rPr>
            </a:br>
            <a:endParaRPr lang="en-US" altLang="en-US">
              <a:solidFill>
                <a:schemeClr val="hlink"/>
              </a:solidFill>
            </a:endParaRPr>
          </a:p>
          <a:p>
            <a:pPr>
              <a:defRPr/>
            </a:pPr>
            <a:r>
              <a:rPr lang="en-US" altLang="en-US"/>
              <a:t>On each iteration, add the next edge on the sorted list unless this would create a cycle.  (If it would, skip the edge.)</a:t>
            </a:r>
          </a:p>
          <a:p>
            <a:pPr>
              <a:defRPr/>
            </a:pPr>
            <a:endParaRPr lang="en-US" altLang="en-US"/>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9FC51EF0-2C9A-4924-9CDD-BC7EB06C0A04}"/>
                  </a:ext>
                </a:extLst>
              </p14:cNvPr>
              <p14:cNvContentPartPr/>
              <p14:nvPr/>
            </p14:nvContentPartPr>
            <p14:xfrm>
              <a:off x="1080360" y="696600"/>
              <a:ext cx="7921080" cy="4304520"/>
            </p14:xfrm>
          </p:contentPart>
        </mc:Choice>
        <mc:Fallback>
          <p:pic>
            <p:nvPicPr>
              <p:cNvPr id="2" name="Ink 1">
                <a:extLst>
                  <a:ext uri="{FF2B5EF4-FFF2-40B4-BE49-F238E27FC236}">
                    <a16:creationId xmlns:a16="http://schemas.microsoft.com/office/drawing/2014/main" id="{9FC51EF0-2C9A-4924-9CDD-BC7EB06C0A04}"/>
                  </a:ext>
                </a:extLst>
              </p:cNvPr>
              <p:cNvPicPr/>
              <p:nvPr/>
            </p:nvPicPr>
            <p:blipFill>
              <a:blip r:embed="rId4"/>
              <a:stretch>
                <a:fillRect/>
              </a:stretch>
            </p:blipFill>
            <p:spPr>
              <a:xfrm>
                <a:off x="1071000" y="687240"/>
                <a:ext cx="7939800" cy="4323240"/>
              </a:xfrm>
              <a:prstGeom prst="rect">
                <a:avLst/>
              </a:prstGeom>
            </p:spPr>
          </p:pic>
        </mc:Fallback>
      </mc:AlternateContent>
    </p:spTree>
    <p:extLst>
      <p:ext uri="{BB962C8B-B14F-4D97-AF65-F5344CB8AC3E}">
        <p14:creationId xmlns:p14="http://schemas.microsoft.com/office/powerpoint/2010/main" val="32794091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p:txBody>
          <a:bodyPr/>
          <a:lstStyle/>
          <a:p>
            <a:pPr>
              <a:defRPr/>
            </a:pPr>
            <a:r>
              <a:rPr lang="en-US" altLang="en-US"/>
              <a:t>Example</a:t>
            </a:r>
          </a:p>
        </p:txBody>
      </p:sp>
      <p:sp>
        <p:nvSpPr>
          <p:cNvPr id="428035" name="Rectangle 3"/>
          <p:cNvSpPr>
            <a:spLocks noGrp="1" noChangeArrowheads="1"/>
          </p:cNvSpPr>
          <p:nvPr>
            <p:ph type="body" idx="1"/>
          </p:nvPr>
        </p:nvSpPr>
        <p:spPr/>
        <p:txBody>
          <a:bodyPr/>
          <a:lstStyle/>
          <a:p>
            <a:pPr>
              <a:buFont typeface="Monotype Sorts" pitchFamily="2" charset="2"/>
              <a:buNone/>
              <a:defRPr/>
            </a:pPr>
            <a:r>
              <a:rPr lang="en-US" altLang="en-US"/>
              <a:t> </a:t>
            </a:r>
          </a:p>
        </p:txBody>
      </p:sp>
      <p:grpSp>
        <p:nvGrpSpPr>
          <p:cNvPr id="13316" name="Group 4"/>
          <p:cNvGrpSpPr>
            <a:grpSpLocks/>
          </p:cNvGrpSpPr>
          <p:nvPr/>
        </p:nvGrpSpPr>
        <p:grpSpPr bwMode="auto">
          <a:xfrm>
            <a:off x="914400" y="1501776"/>
            <a:ext cx="3657600" cy="2276641"/>
            <a:chOff x="1440" y="2338"/>
            <a:chExt cx="1440" cy="1386"/>
          </a:xfrm>
        </p:grpSpPr>
        <p:sp>
          <p:nvSpPr>
            <p:cNvPr id="13391" name="Oval 5"/>
            <p:cNvSpPr>
              <a:spLocks noChangeArrowheads="1"/>
            </p:cNvSpPr>
            <p:nvPr/>
          </p:nvSpPr>
          <p:spPr bwMode="auto">
            <a:xfrm>
              <a:off x="2304" y="237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c</a:t>
              </a:r>
            </a:p>
          </p:txBody>
        </p:sp>
        <p:sp>
          <p:nvSpPr>
            <p:cNvPr id="13392" name="Oval 6"/>
            <p:cNvSpPr>
              <a:spLocks noChangeArrowheads="1"/>
            </p:cNvSpPr>
            <p:nvPr/>
          </p:nvSpPr>
          <p:spPr bwMode="auto">
            <a:xfrm>
              <a:off x="2688" y="3384"/>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d</a:t>
              </a:r>
            </a:p>
          </p:txBody>
        </p:sp>
        <p:sp>
          <p:nvSpPr>
            <p:cNvPr id="13393" name="Oval 7"/>
            <p:cNvSpPr>
              <a:spLocks noChangeArrowheads="1"/>
            </p:cNvSpPr>
            <p:nvPr/>
          </p:nvSpPr>
          <p:spPr bwMode="auto">
            <a:xfrm>
              <a:off x="1632" y="3480"/>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b</a:t>
              </a:r>
            </a:p>
          </p:txBody>
        </p:sp>
        <p:sp>
          <p:nvSpPr>
            <p:cNvPr id="13394" name="Oval 8"/>
            <p:cNvSpPr>
              <a:spLocks noChangeArrowheads="1"/>
            </p:cNvSpPr>
            <p:nvPr/>
          </p:nvSpPr>
          <p:spPr bwMode="auto">
            <a:xfrm>
              <a:off x="1488" y="261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a</a:t>
              </a:r>
            </a:p>
          </p:txBody>
        </p:sp>
        <p:sp>
          <p:nvSpPr>
            <p:cNvPr id="13395" name="Line 9"/>
            <p:cNvSpPr>
              <a:spLocks noChangeShapeType="1"/>
            </p:cNvSpPr>
            <p:nvPr/>
          </p:nvSpPr>
          <p:spPr bwMode="auto">
            <a:xfrm flipV="1">
              <a:off x="1680" y="2520"/>
              <a:ext cx="62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96" name="Line 10"/>
            <p:cNvSpPr>
              <a:spLocks noChangeShapeType="1"/>
            </p:cNvSpPr>
            <p:nvPr/>
          </p:nvSpPr>
          <p:spPr bwMode="auto">
            <a:xfrm flipH="1" flipV="1">
              <a:off x="1584" y="2808"/>
              <a:ext cx="96"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97" name="Line 11"/>
            <p:cNvSpPr>
              <a:spLocks noChangeShapeType="1"/>
            </p:cNvSpPr>
            <p:nvPr/>
          </p:nvSpPr>
          <p:spPr bwMode="auto">
            <a:xfrm flipV="1">
              <a:off x="1728" y="2568"/>
              <a:ext cx="624"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98" name="Line 12"/>
            <p:cNvSpPr>
              <a:spLocks noChangeShapeType="1"/>
            </p:cNvSpPr>
            <p:nvPr/>
          </p:nvSpPr>
          <p:spPr bwMode="auto">
            <a:xfrm flipH="1" flipV="1">
              <a:off x="2400" y="2568"/>
              <a:ext cx="384"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99" name="Text Box 13"/>
            <p:cNvSpPr txBox="1">
              <a:spLocks noChangeArrowheads="1"/>
            </p:cNvSpPr>
            <p:nvPr/>
          </p:nvSpPr>
          <p:spPr bwMode="auto">
            <a:xfrm>
              <a:off x="1862" y="2338"/>
              <a:ext cx="123"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4</a:t>
              </a:r>
            </a:p>
          </p:txBody>
        </p:sp>
        <p:sp>
          <p:nvSpPr>
            <p:cNvPr id="13400" name="Text Box 14"/>
            <p:cNvSpPr txBox="1">
              <a:spLocks noChangeArrowheads="1"/>
            </p:cNvSpPr>
            <p:nvPr/>
          </p:nvSpPr>
          <p:spPr bwMode="auto">
            <a:xfrm>
              <a:off x="1440" y="3033"/>
              <a:ext cx="123"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2</a:t>
              </a:r>
            </a:p>
          </p:txBody>
        </p:sp>
        <p:sp>
          <p:nvSpPr>
            <p:cNvPr id="13401" name="Text Box 15"/>
            <p:cNvSpPr txBox="1">
              <a:spLocks noChangeArrowheads="1"/>
            </p:cNvSpPr>
            <p:nvPr/>
          </p:nvSpPr>
          <p:spPr bwMode="auto">
            <a:xfrm>
              <a:off x="1920" y="2842"/>
              <a:ext cx="123"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6</a:t>
              </a:r>
            </a:p>
          </p:txBody>
        </p:sp>
        <p:sp>
          <p:nvSpPr>
            <p:cNvPr id="13402" name="Text Box 16"/>
            <p:cNvSpPr txBox="1">
              <a:spLocks noChangeArrowheads="1"/>
            </p:cNvSpPr>
            <p:nvPr/>
          </p:nvSpPr>
          <p:spPr bwMode="auto">
            <a:xfrm>
              <a:off x="2544" y="2745"/>
              <a:ext cx="123"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1</a:t>
              </a:r>
            </a:p>
          </p:txBody>
        </p:sp>
        <p:sp>
          <p:nvSpPr>
            <p:cNvPr id="13403" name="Text Box 17"/>
            <p:cNvSpPr txBox="1">
              <a:spLocks noChangeArrowheads="1"/>
            </p:cNvSpPr>
            <p:nvPr/>
          </p:nvSpPr>
          <p:spPr bwMode="auto">
            <a:xfrm>
              <a:off x="2160" y="3048"/>
              <a:ext cx="73"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endParaRPr lang="en-US" altLang="en-US" sz="1800">
                <a:solidFill>
                  <a:schemeClr val="bg2"/>
                </a:solidFill>
              </a:endParaRPr>
            </a:p>
          </p:txBody>
        </p:sp>
        <p:sp>
          <p:nvSpPr>
            <p:cNvPr id="13404" name="Text Box 18"/>
            <p:cNvSpPr txBox="1">
              <a:spLocks noChangeArrowheads="1"/>
            </p:cNvSpPr>
            <p:nvPr/>
          </p:nvSpPr>
          <p:spPr bwMode="auto">
            <a:xfrm>
              <a:off x="2160" y="3480"/>
              <a:ext cx="188"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3</a:t>
              </a:r>
            </a:p>
          </p:txBody>
        </p:sp>
        <p:sp>
          <p:nvSpPr>
            <p:cNvPr id="13405" name="Line 19"/>
            <p:cNvSpPr>
              <a:spLocks noChangeShapeType="1"/>
            </p:cNvSpPr>
            <p:nvPr/>
          </p:nvSpPr>
          <p:spPr bwMode="auto">
            <a:xfrm flipV="1">
              <a:off x="1824" y="3504"/>
              <a:ext cx="864" cy="4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428132" name="Group 100"/>
          <p:cNvGrpSpPr>
            <a:grpSpLocks/>
          </p:cNvGrpSpPr>
          <p:nvPr/>
        </p:nvGrpSpPr>
        <p:grpSpPr bwMode="auto">
          <a:xfrm>
            <a:off x="4876800" y="4191001"/>
            <a:ext cx="3657600" cy="2214563"/>
            <a:chOff x="2304" y="2640"/>
            <a:chExt cx="1728" cy="1395"/>
          </a:xfrm>
        </p:grpSpPr>
        <p:sp>
          <p:nvSpPr>
            <p:cNvPr id="13378" name="Oval 21"/>
            <p:cNvSpPr>
              <a:spLocks noChangeArrowheads="1"/>
            </p:cNvSpPr>
            <p:nvPr/>
          </p:nvSpPr>
          <p:spPr bwMode="auto">
            <a:xfrm>
              <a:off x="3341" y="2640"/>
              <a:ext cx="230" cy="199"/>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c</a:t>
              </a:r>
            </a:p>
          </p:txBody>
        </p:sp>
        <p:sp>
          <p:nvSpPr>
            <p:cNvPr id="13379" name="Oval 22"/>
            <p:cNvSpPr>
              <a:spLocks noChangeArrowheads="1"/>
            </p:cNvSpPr>
            <p:nvPr/>
          </p:nvSpPr>
          <p:spPr bwMode="auto">
            <a:xfrm>
              <a:off x="3802" y="3683"/>
              <a:ext cx="230" cy="199"/>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d</a:t>
              </a:r>
            </a:p>
          </p:txBody>
        </p:sp>
        <p:sp>
          <p:nvSpPr>
            <p:cNvPr id="13380" name="Oval 23"/>
            <p:cNvSpPr>
              <a:spLocks noChangeArrowheads="1"/>
            </p:cNvSpPr>
            <p:nvPr/>
          </p:nvSpPr>
          <p:spPr bwMode="auto">
            <a:xfrm>
              <a:off x="2534" y="3783"/>
              <a:ext cx="231" cy="198"/>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b</a:t>
              </a:r>
            </a:p>
          </p:txBody>
        </p:sp>
        <p:sp>
          <p:nvSpPr>
            <p:cNvPr id="13381" name="Oval 24"/>
            <p:cNvSpPr>
              <a:spLocks noChangeArrowheads="1"/>
            </p:cNvSpPr>
            <p:nvPr/>
          </p:nvSpPr>
          <p:spPr bwMode="auto">
            <a:xfrm>
              <a:off x="2362" y="2889"/>
              <a:ext cx="230" cy="198"/>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a</a:t>
              </a:r>
            </a:p>
          </p:txBody>
        </p:sp>
        <p:sp>
          <p:nvSpPr>
            <p:cNvPr id="13382" name="Line 26"/>
            <p:cNvSpPr>
              <a:spLocks noChangeShapeType="1"/>
            </p:cNvSpPr>
            <p:nvPr/>
          </p:nvSpPr>
          <p:spPr bwMode="auto">
            <a:xfrm flipH="1" flipV="1">
              <a:off x="2477" y="3087"/>
              <a:ext cx="115" cy="696"/>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83" name="Line 27"/>
            <p:cNvSpPr>
              <a:spLocks noChangeShapeType="1"/>
            </p:cNvSpPr>
            <p:nvPr/>
          </p:nvSpPr>
          <p:spPr bwMode="auto">
            <a:xfrm flipV="1">
              <a:off x="2650" y="2839"/>
              <a:ext cx="748" cy="9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84" name="Line 28"/>
            <p:cNvSpPr>
              <a:spLocks noChangeShapeType="1"/>
            </p:cNvSpPr>
            <p:nvPr/>
          </p:nvSpPr>
          <p:spPr bwMode="auto">
            <a:xfrm flipH="1" flipV="1">
              <a:off x="3456" y="2839"/>
              <a:ext cx="461" cy="84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85" name="Text Box 30"/>
            <p:cNvSpPr txBox="1">
              <a:spLocks noChangeArrowheads="1"/>
            </p:cNvSpPr>
            <p:nvPr/>
          </p:nvSpPr>
          <p:spPr bwMode="auto">
            <a:xfrm>
              <a:off x="2304" y="3320"/>
              <a:ext cx="1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2</a:t>
              </a:r>
            </a:p>
          </p:txBody>
        </p:sp>
        <p:sp>
          <p:nvSpPr>
            <p:cNvPr id="13386" name="Text Box 31"/>
            <p:cNvSpPr txBox="1">
              <a:spLocks noChangeArrowheads="1"/>
            </p:cNvSpPr>
            <p:nvPr/>
          </p:nvSpPr>
          <p:spPr bwMode="auto">
            <a:xfrm>
              <a:off x="2880" y="3122"/>
              <a:ext cx="1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6</a:t>
              </a:r>
            </a:p>
          </p:txBody>
        </p:sp>
        <p:sp>
          <p:nvSpPr>
            <p:cNvPr id="13387" name="Text Box 32"/>
            <p:cNvSpPr txBox="1">
              <a:spLocks noChangeArrowheads="1"/>
            </p:cNvSpPr>
            <p:nvPr/>
          </p:nvSpPr>
          <p:spPr bwMode="auto">
            <a:xfrm>
              <a:off x="3629" y="3022"/>
              <a:ext cx="1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1</a:t>
              </a:r>
            </a:p>
          </p:txBody>
        </p:sp>
        <p:sp>
          <p:nvSpPr>
            <p:cNvPr id="13388" name="Text Box 33"/>
            <p:cNvSpPr txBox="1">
              <a:spLocks noChangeArrowheads="1"/>
            </p:cNvSpPr>
            <p:nvPr/>
          </p:nvSpPr>
          <p:spPr bwMode="auto">
            <a:xfrm>
              <a:off x="3168" y="3336"/>
              <a:ext cx="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endParaRPr lang="en-US" altLang="en-US" sz="1800">
                <a:solidFill>
                  <a:schemeClr val="bg2"/>
                </a:solidFill>
              </a:endParaRPr>
            </a:p>
          </p:txBody>
        </p:sp>
        <p:sp>
          <p:nvSpPr>
            <p:cNvPr id="13389" name="Text Box 34"/>
            <p:cNvSpPr txBox="1">
              <a:spLocks noChangeArrowheads="1"/>
            </p:cNvSpPr>
            <p:nvPr/>
          </p:nvSpPr>
          <p:spPr bwMode="auto">
            <a:xfrm>
              <a:off x="3168" y="3783"/>
              <a:ext cx="22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3</a:t>
              </a:r>
            </a:p>
          </p:txBody>
        </p:sp>
        <p:sp>
          <p:nvSpPr>
            <p:cNvPr id="13390" name="Line 35"/>
            <p:cNvSpPr>
              <a:spLocks noChangeShapeType="1"/>
            </p:cNvSpPr>
            <p:nvPr/>
          </p:nvSpPr>
          <p:spPr bwMode="auto">
            <a:xfrm flipV="1">
              <a:off x="2765" y="3807"/>
              <a:ext cx="1037" cy="50"/>
            </a:xfrm>
            <a:prstGeom prst="line">
              <a:avLst/>
            </a:prstGeom>
            <a:noFill/>
            <a:ln w="1270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428068" name="Group 36"/>
          <p:cNvGrpSpPr>
            <a:grpSpLocks/>
          </p:cNvGrpSpPr>
          <p:nvPr/>
        </p:nvGrpSpPr>
        <p:grpSpPr bwMode="auto">
          <a:xfrm>
            <a:off x="1016000" y="4114801"/>
            <a:ext cx="3657600" cy="2276641"/>
            <a:chOff x="1440" y="2338"/>
            <a:chExt cx="1440" cy="1386"/>
          </a:xfrm>
        </p:grpSpPr>
        <p:sp>
          <p:nvSpPr>
            <p:cNvPr id="13363" name="Oval 37"/>
            <p:cNvSpPr>
              <a:spLocks noChangeArrowheads="1"/>
            </p:cNvSpPr>
            <p:nvPr/>
          </p:nvSpPr>
          <p:spPr bwMode="auto">
            <a:xfrm>
              <a:off x="2304" y="2376"/>
              <a:ext cx="192" cy="192"/>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c</a:t>
              </a:r>
            </a:p>
          </p:txBody>
        </p:sp>
        <p:sp>
          <p:nvSpPr>
            <p:cNvPr id="13364" name="Oval 38"/>
            <p:cNvSpPr>
              <a:spLocks noChangeArrowheads="1"/>
            </p:cNvSpPr>
            <p:nvPr/>
          </p:nvSpPr>
          <p:spPr bwMode="auto">
            <a:xfrm>
              <a:off x="2688" y="3384"/>
              <a:ext cx="192" cy="192"/>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d</a:t>
              </a:r>
            </a:p>
          </p:txBody>
        </p:sp>
        <p:sp>
          <p:nvSpPr>
            <p:cNvPr id="13365" name="Oval 39"/>
            <p:cNvSpPr>
              <a:spLocks noChangeArrowheads="1"/>
            </p:cNvSpPr>
            <p:nvPr/>
          </p:nvSpPr>
          <p:spPr bwMode="auto">
            <a:xfrm>
              <a:off x="1632" y="3480"/>
              <a:ext cx="192" cy="192"/>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b</a:t>
              </a:r>
            </a:p>
          </p:txBody>
        </p:sp>
        <p:sp>
          <p:nvSpPr>
            <p:cNvPr id="13366" name="Oval 40"/>
            <p:cNvSpPr>
              <a:spLocks noChangeArrowheads="1"/>
            </p:cNvSpPr>
            <p:nvPr/>
          </p:nvSpPr>
          <p:spPr bwMode="auto">
            <a:xfrm>
              <a:off x="1488" y="2616"/>
              <a:ext cx="192" cy="192"/>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a</a:t>
              </a:r>
            </a:p>
          </p:txBody>
        </p:sp>
        <p:sp>
          <p:nvSpPr>
            <p:cNvPr id="13367" name="Line 41"/>
            <p:cNvSpPr>
              <a:spLocks noChangeShapeType="1"/>
            </p:cNvSpPr>
            <p:nvPr/>
          </p:nvSpPr>
          <p:spPr bwMode="auto">
            <a:xfrm flipV="1">
              <a:off x="1680" y="2520"/>
              <a:ext cx="62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68" name="Line 42"/>
            <p:cNvSpPr>
              <a:spLocks noChangeShapeType="1"/>
            </p:cNvSpPr>
            <p:nvPr/>
          </p:nvSpPr>
          <p:spPr bwMode="auto">
            <a:xfrm flipH="1" flipV="1">
              <a:off x="1584" y="2808"/>
              <a:ext cx="96" cy="672"/>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69" name="Line 43"/>
            <p:cNvSpPr>
              <a:spLocks noChangeShapeType="1"/>
            </p:cNvSpPr>
            <p:nvPr/>
          </p:nvSpPr>
          <p:spPr bwMode="auto">
            <a:xfrm flipV="1">
              <a:off x="1728" y="2568"/>
              <a:ext cx="624"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70" name="Line 44"/>
            <p:cNvSpPr>
              <a:spLocks noChangeShapeType="1"/>
            </p:cNvSpPr>
            <p:nvPr/>
          </p:nvSpPr>
          <p:spPr bwMode="auto">
            <a:xfrm flipH="1" flipV="1">
              <a:off x="2400" y="2568"/>
              <a:ext cx="384" cy="816"/>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71" name="Text Box 45"/>
            <p:cNvSpPr txBox="1">
              <a:spLocks noChangeArrowheads="1"/>
            </p:cNvSpPr>
            <p:nvPr/>
          </p:nvSpPr>
          <p:spPr bwMode="auto">
            <a:xfrm>
              <a:off x="1862" y="2338"/>
              <a:ext cx="123"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4</a:t>
              </a:r>
            </a:p>
          </p:txBody>
        </p:sp>
        <p:sp>
          <p:nvSpPr>
            <p:cNvPr id="13372" name="Text Box 46"/>
            <p:cNvSpPr txBox="1">
              <a:spLocks noChangeArrowheads="1"/>
            </p:cNvSpPr>
            <p:nvPr/>
          </p:nvSpPr>
          <p:spPr bwMode="auto">
            <a:xfrm>
              <a:off x="1440" y="3033"/>
              <a:ext cx="123"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2</a:t>
              </a:r>
            </a:p>
          </p:txBody>
        </p:sp>
        <p:sp>
          <p:nvSpPr>
            <p:cNvPr id="13373" name="Text Box 47"/>
            <p:cNvSpPr txBox="1">
              <a:spLocks noChangeArrowheads="1"/>
            </p:cNvSpPr>
            <p:nvPr/>
          </p:nvSpPr>
          <p:spPr bwMode="auto">
            <a:xfrm>
              <a:off x="1920" y="2842"/>
              <a:ext cx="123"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6</a:t>
              </a:r>
            </a:p>
          </p:txBody>
        </p:sp>
        <p:sp>
          <p:nvSpPr>
            <p:cNvPr id="13374" name="Text Box 48"/>
            <p:cNvSpPr txBox="1">
              <a:spLocks noChangeArrowheads="1"/>
            </p:cNvSpPr>
            <p:nvPr/>
          </p:nvSpPr>
          <p:spPr bwMode="auto">
            <a:xfrm>
              <a:off x="2544" y="2745"/>
              <a:ext cx="123"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1</a:t>
              </a:r>
            </a:p>
          </p:txBody>
        </p:sp>
        <p:sp>
          <p:nvSpPr>
            <p:cNvPr id="13375" name="Text Box 49"/>
            <p:cNvSpPr txBox="1">
              <a:spLocks noChangeArrowheads="1"/>
            </p:cNvSpPr>
            <p:nvPr/>
          </p:nvSpPr>
          <p:spPr bwMode="auto">
            <a:xfrm>
              <a:off x="2160" y="3048"/>
              <a:ext cx="73"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endParaRPr lang="en-US" altLang="en-US" sz="1800">
                <a:solidFill>
                  <a:schemeClr val="bg2"/>
                </a:solidFill>
              </a:endParaRPr>
            </a:p>
          </p:txBody>
        </p:sp>
        <p:sp>
          <p:nvSpPr>
            <p:cNvPr id="13376" name="Text Box 50"/>
            <p:cNvSpPr txBox="1">
              <a:spLocks noChangeArrowheads="1"/>
            </p:cNvSpPr>
            <p:nvPr/>
          </p:nvSpPr>
          <p:spPr bwMode="auto">
            <a:xfrm>
              <a:off x="2160" y="3480"/>
              <a:ext cx="188"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3</a:t>
              </a:r>
            </a:p>
          </p:txBody>
        </p:sp>
        <p:sp>
          <p:nvSpPr>
            <p:cNvPr id="13377" name="Line 51"/>
            <p:cNvSpPr>
              <a:spLocks noChangeShapeType="1"/>
            </p:cNvSpPr>
            <p:nvPr/>
          </p:nvSpPr>
          <p:spPr bwMode="auto">
            <a:xfrm flipV="1">
              <a:off x="1824" y="3504"/>
              <a:ext cx="864" cy="48"/>
            </a:xfrm>
            <a:prstGeom prst="line">
              <a:avLst/>
            </a:prstGeom>
            <a:noFill/>
            <a:ln w="1270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428084" name="Group 52"/>
          <p:cNvGrpSpPr>
            <a:grpSpLocks/>
          </p:cNvGrpSpPr>
          <p:nvPr/>
        </p:nvGrpSpPr>
        <p:grpSpPr bwMode="auto">
          <a:xfrm>
            <a:off x="4775200" y="1524001"/>
            <a:ext cx="3657600" cy="2276641"/>
            <a:chOff x="1440" y="2338"/>
            <a:chExt cx="1440" cy="1386"/>
          </a:xfrm>
        </p:grpSpPr>
        <p:sp>
          <p:nvSpPr>
            <p:cNvPr id="13348" name="Oval 53"/>
            <p:cNvSpPr>
              <a:spLocks noChangeArrowheads="1"/>
            </p:cNvSpPr>
            <p:nvPr/>
          </p:nvSpPr>
          <p:spPr bwMode="auto">
            <a:xfrm>
              <a:off x="2304" y="2376"/>
              <a:ext cx="192" cy="192"/>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c</a:t>
              </a:r>
            </a:p>
          </p:txBody>
        </p:sp>
        <p:sp>
          <p:nvSpPr>
            <p:cNvPr id="13349" name="Oval 54"/>
            <p:cNvSpPr>
              <a:spLocks noChangeArrowheads="1"/>
            </p:cNvSpPr>
            <p:nvPr/>
          </p:nvSpPr>
          <p:spPr bwMode="auto">
            <a:xfrm>
              <a:off x="2688" y="3384"/>
              <a:ext cx="192" cy="192"/>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d</a:t>
              </a:r>
            </a:p>
          </p:txBody>
        </p:sp>
        <p:sp>
          <p:nvSpPr>
            <p:cNvPr id="13350" name="Oval 55"/>
            <p:cNvSpPr>
              <a:spLocks noChangeArrowheads="1"/>
            </p:cNvSpPr>
            <p:nvPr/>
          </p:nvSpPr>
          <p:spPr bwMode="auto">
            <a:xfrm>
              <a:off x="1632" y="3480"/>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b</a:t>
              </a:r>
            </a:p>
          </p:txBody>
        </p:sp>
        <p:sp>
          <p:nvSpPr>
            <p:cNvPr id="13351" name="Oval 56"/>
            <p:cNvSpPr>
              <a:spLocks noChangeArrowheads="1"/>
            </p:cNvSpPr>
            <p:nvPr/>
          </p:nvSpPr>
          <p:spPr bwMode="auto">
            <a:xfrm>
              <a:off x="1488" y="2616"/>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a</a:t>
              </a:r>
            </a:p>
          </p:txBody>
        </p:sp>
        <p:sp>
          <p:nvSpPr>
            <p:cNvPr id="13352" name="Line 57"/>
            <p:cNvSpPr>
              <a:spLocks noChangeShapeType="1"/>
            </p:cNvSpPr>
            <p:nvPr/>
          </p:nvSpPr>
          <p:spPr bwMode="auto">
            <a:xfrm flipV="1">
              <a:off x="1680" y="2520"/>
              <a:ext cx="62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53" name="Line 58"/>
            <p:cNvSpPr>
              <a:spLocks noChangeShapeType="1"/>
            </p:cNvSpPr>
            <p:nvPr/>
          </p:nvSpPr>
          <p:spPr bwMode="auto">
            <a:xfrm flipH="1" flipV="1">
              <a:off x="1584" y="2808"/>
              <a:ext cx="96"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54" name="Line 59"/>
            <p:cNvSpPr>
              <a:spLocks noChangeShapeType="1"/>
            </p:cNvSpPr>
            <p:nvPr/>
          </p:nvSpPr>
          <p:spPr bwMode="auto">
            <a:xfrm flipV="1">
              <a:off x="1728" y="2568"/>
              <a:ext cx="624"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55" name="Line 60"/>
            <p:cNvSpPr>
              <a:spLocks noChangeShapeType="1"/>
            </p:cNvSpPr>
            <p:nvPr/>
          </p:nvSpPr>
          <p:spPr bwMode="auto">
            <a:xfrm flipH="1" flipV="1">
              <a:off x="2400" y="2568"/>
              <a:ext cx="384" cy="816"/>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56" name="Text Box 61"/>
            <p:cNvSpPr txBox="1">
              <a:spLocks noChangeArrowheads="1"/>
            </p:cNvSpPr>
            <p:nvPr/>
          </p:nvSpPr>
          <p:spPr bwMode="auto">
            <a:xfrm>
              <a:off x="1862" y="2338"/>
              <a:ext cx="123"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4</a:t>
              </a:r>
            </a:p>
          </p:txBody>
        </p:sp>
        <p:sp>
          <p:nvSpPr>
            <p:cNvPr id="13357" name="Text Box 62"/>
            <p:cNvSpPr txBox="1">
              <a:spLocks noChangeArrowheads="1"/>
            </p:cNvSpPr>
            <p:nvPr/>
          </p:nvSpPr>
          <p:spPr bwMode="auto">
            <a:xfrm>
              <a:off x="1440" y="3033"/>
              <a:ext cx="123"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2</a:t>
              </a:r>
            </a:p>
          </p:txBody>
        </p:sp>
        <p:sp>
          <p:nvSpPr>
            <p:cNvPr id="13358" name="Text Box 63"/>
            <p:cNvSpPr txBox="1">
              <a:spLocks noChangeArrowheads="1"/>
            </p:cNvSpPr>
            <p:nvPr/>
          </p:nvSpPr>
          <p:spPr bwMode="auto">
            <a:xfrm>
              <a:off x="1920" y="2842"/>
              <a:ext cx="123"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6</a:t>
              </a:r>
            </a:p>
          </p:txBody>
        </p:sp>
        <p:sp>
          <p:nvSpPr>
            <p:cNvPr id="13359" name="Text Box 64"/>
            <p:cNvSpPr txBox="1">
              <a:spLocks noChangeArrowheads="1"/>
            </p:cNvSpPr>
            <p:nvPr/>
          </p:nvSpPr>
          <p:spPr bwMode="auto">
            <a:xfrm>
              <a:off x="2544" y="2745"/>
              <a:ext cx="123"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1</a:t>
              </a:r>
            </a:p>
          </p:txBody>
        </p:sp>
        <p:sp>
          <p:nvSpPr>
            <p:cNvPr id="13360" name="Text Box 65"/>
            <p:cNvSpPr txBox="1">
              <a:spLocks noChangeArrowheads="1"/>
            </p:cNvSpPr>
            <p:nvPr/>
          </p:nvSpPr>
          <p:spPr bwMode="auto">
            <a:xfrm>
              <a:off x="2160" y="3048"/>
              <a:ext cx="73"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endParaRPr lang="en-US" altLang="en-US" sz="1800">
                <a:solidFill>
                  <a:schemeClr val="bg2"/>
                </a:solidFill>
              </a:endParaRPr>
            </a:p>
          </p:txBody>
        </p:sp>
        <p:sp>
          <p:nvSpPr>
            <p:cNvPr id="13361" name="Text Box 66"/>
            <p:cNvSpPr txBox="1">
              <a:spLocks noChangeArrowheads="1"/>
            </p:cNvSpPr>
            <p:nvPr/>
          </p:nvSpPr>
          <p:spPr bwMode="auto">
            <a:xfrm>
              <a:off x="2160" y="3480"/>
              <a:ext cx="188"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3</a:t>
              </a:r>
            </a:p>
          </p:txBody>
        </p:sp>
        <p:sp>
          <p:nvSpPr>
            <p:cNvPr id="13362" name="Line 67"/>
            <p:cNvSpPr>
              <a:spLocks noChangeShapeType="1"/>
            </p:cNvSpPr>
            <p:nvPr/>
          </p:nvSpPr>
          <p:spPr bwMode="auto">
            <a:xfrm flipV="1">
              <a:off x="1824" y="3504"/>
              <a:ext cx="864" cy="4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428100" name="Group 68"/>
          <p:cNvGrpSpPr>
            <a:grpSpLocks/>
          </p:cNvGrpSpPr>
          <p:nvPr/>
        </p:nvGrpSpPr>
        <p:grpSpPr bwMode="auto">
          <a:xfrm>
            <a:off x="8534400" y="1600201"/>
            <a:ext cx="3657600" cy="2276641"/>
            <a:chOff x="1440" y="2338"/>
            <a:chExt cx="1440" cy="1386"/>
          </a:xfrm>
        </p:grpSpPr>
        <p:sp>
          <p:nvSpPr>
            <p:cNvPr id="13333" name="Oval 69"/>
            <p:cNvSpPr>
              <a:spLocks noChangeArrowheads="1"/>
            </p:cNvSpPr>
            <p:nvPr/>
          </p:nvSpPr>
          <p:spPr bwMode="auto">
            <a:xfrm>
              <a:off x="2304" y="2376"/>
              <a:ext cx="192" cy="192"/>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c</a:t>
              </a:r>
            </a:p>
          </p:txBody>
        </p:sp>
        <p:sp>
          <p:nvSpPr>
            <p:cNvPr id="13334" name="Oval 70"/>
            <p:cNvSpPr>
              <a:spLocks noChangeArrowheads="1"/>
            </p:cNvSpPr>
            <p:nvPr/>
          </p:nvSpPr>
          <p:spPr bwMode="auto">
            <a:xfrm>
              <a:off x="2688" y="3384"/>
              <a:ext cx="192" cy="192"/>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d</a:t>
              </a:r>
            </a:p>
          </p:txBody>
        </p:sp>
        <p:sp>
          <p:nvSpPr>
            <p:cNvPr id="13335" name="Oval 71"/>
            <p:cNvSpPr>
              <a:spLocks noChangeArrowheads="1"/>
            </p:cNvSpPr>
            <p:nvPr/>
          </p:nvSpPr>
          <p:spPr bwMode="auto">
            <a:xfrm>
              <a:off x="1632" y="3480"/>
              <a:ext cx="192" cy="192"/>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b</a:t>
              </a:r>
            </a:p>
          </p:txBody>
        </p:sp>
        <p:sp>
          <p:nvSpPr>
            <p:cNvPr id="13336" name="Oval 72"/>
            <p:cNvSpPr>
              <a:spLocks noChangeArrowheads="1"/>
            </p:cNvSpPr>
            <p:nvPr/>
          </p:nvSpPr>
          <p:spPr bwMode="auto">
            <a:xfrm>
              <a:off x="1488" y="2616"/>
              <a:ext cx="192" cy="192"/>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a</a:t>
              </a:r>
            </a:p>
          </p:txBody>
        </p:sp>
        <p:sp>
          <p:nvSpPr>
            <p:cNvPr id="13337" name="Line 73"/>
            <p:cNvSpPr>
              <a:spLocks noChangeShapeType="1"/>
            </p:cNvSpPr>
            <p:nvPr/>
          </p:nvSpPr>
          <p:spPr bwMode="auto">
            <a:xfrm flipV="1">
              <a:off x="1680" y="2520"/>
              <a:ext cx="62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38" name="Line 74"/>
            <p:cNvSpPr>
              <a:spLocks noChangeShapeType="1"/>
            </p:cNvSpPr>
            <p:nvPr/>
          </p:nvSpPr>
          <p:spPr bwMode="auto">
            <a:xfrm flipH="1" flipV="1">
              <a:off x="1584" y="2808"/>
              <a:ext cx="96" cy="672"/>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39" name="Line 75"/>
            <p:cNvSpPr>
              <a:spLocks noChangeShapeType="1"/>
            </p:cNvSpPr>
            <p:nvPr/>
          </p:nvSpPr>
          <p:spPr bwMode="auto">
            <a:xfrm flipV="1">
              <a:off x="1728" y="2568"/>
              <a:ext cx="624" cy="9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40" name="Line 76"/>
            <p:cNvSpPr>
              <a:spLocks noChangeShapeType="1"/>
            </p:cNvSpPr>
            <p:nvPr/>
          </p:nvSpPr>
          <p:spPr bwMode="auto">
            <a:xfrm flipH="1" flipV="1">
              <a:off x="2400" y="2568"/>
              <a:ext cx="384" cy="816"/>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41" name="Text Box 77"/>
            <p:cNvSpPr txBox="1">
              <a:spLocks noChangeArrowheads="1"/>
            </p:cNvSpPr>
            <p:nvPr/>
          </p:nvSpPr>
          <p:spPr bwMode="auto">
            <a:xfrm>
              <a:off x="1862" y="2338"/>
              <a:ext cx="123"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4</a:t>
              </a:r>
            </a:p>
          </p:txBody>
        </p:sp>
        <p:sp>
          <p:nvSpPr>
            <p:cNvPr id="13342" name="Text Box 78"/>
            <p:cNvSpPr txBox="1">
              <a:spLocks noChangeArrowheads="1"/>
            </p:cNvSpPr>
            <p:nvPr/>
          </p:nvSpPr>
          <p:spPr bwMode="auto">
            <a:xfrm>
              <a:off x="1440" y="3033"/>
              <a:ext cx="123"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2</a:t>
              </a:r>
            </a:p>
          </p:txBody>
        </p:sp>
        <p:sp>
          <p:nvSpPr>
            <p:cNvPr id="13343" name="Text Box 79"/>
            <p:cNvSpPr txBox="1">
              <a:spLocks noChangeArrowheads="1"/>
            </p:cNvSpPr>
            <p:nvPr/>
          </p:nvSpPr>
          <p:spPr bwMode="auto">
            <a:xfrm>
              <a:off x="1920" y="2842"/>
              <a:ext cx="123"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6</a:t>
              </a:r>
            </a:p>
          </p:txBody>
        </p:sp>
        <p:sp>
          <p:nvSpPr>
            <p:cNvPr id="13344" name="Text Box 80"/>
            <p:cNvSpPr txBox="1">
              <a:spLocks noChangeArrowheads="1"/>
            </p:cNvSpPr>
            <p:nvPr/>
          </p:nvSpPr>
          <p:spPr bwMode="auto">
            <a:xfrm>
              <a:off x="2544" y="2745"/>
              <a:ext cx="123"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1</a:t>
              </a:r>
            </a:p>
          </p:txBody>
        </p:sp>
        <p:sp>
          <p:nvSpPr>
            <p:cNvPr id="13345" name="Text Box 81"/>
            <p:cNvSpPr txBox="1">
              <a:spLocks noChangeArrowheads="1"/>
            </p:cNvSpPr>
            <p:nvPr/>
          </p:nvSpPr>
          <p:spPr bwMode="auto">
            <a:xfrm>
              <a:off x="2160" y="3048"/>
              <a:ext cx="73" cy="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endParaRPr lang="en-US" altLang="en-US" sz="1800">
                <a:solidFill>
                  <a:schemeClr val="bg2"/>
                </a:solidFill>
              </a:endParaRPr>
            </a:p>
          </p:txBody>
        </p:sp>
        <p:sp>
          <p:nvSpPr>
            <p:cNvPr id="13346" name="Text Box 82"/>
            <p:cNvSpPr txBox="1">
              <a:spLocks noChangeArrowheads="1"/>
            </p:cNvSpPr>
            <p:nvPr/>
          </p:nvSpPr>
          <p:spPr bwMode="auto">
            <a:xfrm>
              <a:off x="2160" y="3480"/>
              <a:ext cx="188" cy="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3</a:t>
              </a:r>
            </a:p>
          </p:txBody>
        </p:sp>
        <p:sp>
          <p:nvSpPr>
            <p:cNvPr id="13347" name="Line 83"/>
            <p:cNvSpPr>
              <a:spLocks noChangeShapeType="1"/>
            </p:cNvSpPr>
            <p:nvPr/>
          </p:nvSpPr>
          <p:spPr bwMode="auto">
            <a:xfrm flipV="1">
              <a:off x="1824" y="3504"/>
              <a:ext cx="864" cy="4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428133" name="Group 101"/>
          <p:cNvGrpSpPr>
            <a:grpSpLocks/>
          </p:cNvGrpSpPr>
          <p:nvPr/>
        </p:nvGrpSpPr>
        <p:grpSpPr bwMode="auto">
          <a:xfrm>
            <a:off x="8534400" y="4252914"/>
            <a:ext cx="3657600" cy="2214563"/>
            <a:chOff x="4032" y="2679"/>
            <a:chExt cx="1728" cy="1395"/>
          </a:xfrm>
        </p:grpSpPr>
        <p:sp>
          <p:nvSpPr>
            <p:cNvPr id="13322" name="Oval 85"/>
            <p:cNvSpPr>
              <a:spLocks noChangeArrowheads="1"/>
            </p:cNvSpPr>
            <p:nvPr/>
          </p:nvSpPr>
          <p:spPr bwMode="auto">
            <a:xfrm>
              <a:off x="5069" y="2679"/>
              <a:ext cx="230" cy="199"/>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c</a:t>
              </a:r>
            </a:p>
          </p:txBody>
        </p:sp>
        <p:sp>
          <p:nvSpPr>
            <p:cNvPr id="13323" name="Oval 86"/>
            <p:cNvSpPr>
              <a:spLocks noChangeArrowheads="1"/>
            </p:cNvSpPr>
            <p:nvPr/>
          </p:nvSpPr>
          <p:spPr bwMode="auto">
            <a:xfrm>
              <a:off x="5530" y="3722"/>
              <a:ext cx="230" cy="199"/>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d</a:t>
              </a:r>
            </a:p>
          </p:txBody>
        </p:sp>
        <p:sp>
          <p:nvSpPr>
            <p:cNvPr id="13324" name="Oval 87"/>
            <p:cNvSpPr>
              <a:spLocks noChangeArrowheads="1"/>
            </p:cNvSpPr>
            <p:nvPr/>
          </p:nvSpPr>
          <p:spPr bwMode="auto">
            <a:xfrm>
              <a:off x="4262" y="3822"/>
              <a:ext cx="231" cy="198"/>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b</a:t>
              </a:r>
            </a:p>
          </p:txBody>
        </p:sp>
        <p:sp>
          <p:nvSpPr>
            <p:cNvPr id="13325" name="Oval 88"/>
            <p:cNvSpPr>
              <a:spLocks noChangeArrowheads="1"/>
            </p:cNvSpPr>
            <p:nvPr/>
          </p:nvSpPr>
          <p:spPr bwMode="auto">
            <a:xfrm>
              <a:off x="4090" y="2928"/>
              <a:ext cx="230" cy="198"/>
            </a:xfrm>
            <a:prstGeom prst="ellipse">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a:solidFill>
                    <a:schemeClr val="bg2"/>
                  </a:solidFill>
                </a:rPr>
                <a:t>a</a:t>
              </a:r>
            </a:p>
          </p:txBody>
        </p:sp>
        <p:sp>
          <p:nvSpPr>
            <p:cNvPr id="13326" name="Line 90"/>
            <p:cNvSpPr>
              <a:spLocks noChangeShapeType="1"/>
            </p:cNvSpPr>
            <p:nvPr/>
          </p:nvSpPr>
          <p:spPr bwMode="auto">
            <a:xfrm flipH="1" flipV="1">
              <a:off x="4205" y="3126"/>
              <a:ext cx="115" cy="696"/>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27" name="Line 92"/>
            <p:cNvSpPr>
              <a:spLocks noChangeShapeType="1"/>
            </p:cNvSpPr>
            <p:nvPr/>
          </p:nvSpPr>
          <p:spPr bwMode="auto">
            <a:xfrm flipH="1" flipV="1">
              <a:off x="5184" y="2878"/>
              <a:ext cx="461" cy="844"/>
            </a:xfrm>
            <a:prstGeom prst="line">
              <a:avLst/>
            </a:prstGeom>
            <a:noFill/>
            <a:ln w="9525">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28" name="Text Box 94"/>
            <p:cNvSpPr txBox="1">
              <a:spLocks noChangeArrowheads="1"/>
            </p:cNvSpPr>
            <p:nvPr/>
          </p:nvSpPr>
          <p:spPr bwMode="auto">
            <a:xfrm>
              <a:off x="4032" y="3359"/>
              <a:ext cx="1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2</a:t>
              </a:r>
            </a:p>
          </p:txBody>
        </p:sp>
        <p:sp>
          <p:nvSpPr>
            <p:cNvPr id="13329" name="Text Box 96"/>
            <p:cNvSpPr txBox="1">
              <a:spLocks noChangeArrowheads="1"/>
            </p:cNvSpPr>
            <p:nvPr/>
          </p:nvSpPr>
          <p:spPr bwMode="auto">
            <a:xfrm>
              <a:off x="5357" y="3061"/>
              <a:ext cx="14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1</a:t>
              </a:r>
            </a:p>
          </p:txBody>
        </p:sp>
        <p:sp>
          <p:nvSpPr>
            <p:cNvPr id="13330" name="Text Box 97"/>
            <p:cNvSpPr txBox="1">
              <a:spLocks noChangeArrowheads="1"/>
            </p:cNvSpPr>
            <p:nvPr/>
          </p:nvSpPr>
          <p:spPr bwMode="auto">
            <a:xfrm>
              <a:off x="4896" y="3375"/>
              <a:ext cx="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endParaRPr lang="en-US" altLang="en-US" sz="1800">
                <a:solidFill>
                  <a:schemeClr val="bg2"/>
                </a:solidFill>
              </a:endParaRPr>
            </a:p>
          </p:txBody>
        </p:sp>
        <p:sp>
          <p:nvSpPr>
            <p:cNvPr id="13331" name="Text Box 98"/>
            <p:cNvSpPr txBox="1">
              <a:spLocks noChangeArrowheads="1"/>
            </p:cNvSpPr>
            <p:nvPr/>
          </p:nvSpPr>
          <p:spPr bwMode="auto">
            <a:xfrm>
              <a:off x="4896" y="3822"/>
              <a:ext cx="22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algn="ctr" eaLnBrk="0" fontAlgn="base" hangingPunct="0">
                <a:spcBef>
                  <a:spcPct val="0"/>
                </a:spcBef>
                <a:spcAft>
                  <a:spcPct val="0"/>
                </a:spcAft>
                <a:defRPr sz="2400">
                  <a:solidFill>
                    <a:schemeClr val="tx1"/>
                  </a:solidFill>
                  <a:latin typeface="Times New Roman" pitchFamily="18" charset="0"/>
                </a:defRPr>
              </a:lvl6pPr>
              <a:lvl7pPr marL="2971800" indent="-228600" algn="ctr" eaLnBrk="0" fontAlgn="base" hangingPunct="0">
                <a:spcBef>
                  <a:spcPct val="0"/>
                </a:spcBef>
                <a:spcAft>
                  <a:spcPct val="0"/>
                </a:spcAft>
                <a:defRPr sz="2400">
                  <a:solidFill>
                    <a:schemeClr val="tx1"/>
                  </a:solidFill>
                  <a:latin typeface="Times New Roman" pitchFamily="18" charset="0"/>
                </a:defRPr>
              </a:lvl7pPr>
              <a:lvl8pPr marL="3429000" indent="-228600" algn="ctr" eaLnBrk="0" fontAlgn="base" hangingPunct="0">
                <a:spcBef>
                  <a:spcPct val="0"/>
                </a:spcBef>
                <a:spcAft>
                  <a:spcPct val="0"/>
                </a:spcAft>
                <a:defRPr sz="2400">
                  <a:solidFill>
                    <a:schemeClr val="tx1"/>
                  </a:solidFill>
                  <a:latin typeface="Times New Roman" pitchFamily="18" charset="0"/>
                </a:defRPr>
              </a:lvl8pPr>
              <a:lvl9pPr marL="3886200" indent="-228600" algn="ctr" eaLnBrk="0" fontAlgn="base" hangingPunct="0">
                <a:spcBef>
                  <a:spcPct val="0"/>
                </a:spcBef>
                <a:spcAft>
                  <a:spcPct val="0"/>
                </a:spcAft>
                <a:defRPr sz="2400">
                  <a:solidFill>
                    <a:schemeClr val="tx1"/>
                  </a:solidFill>
                  <a:latin typeface="Times New Roman" pitchFamily="18" charset="0"/>
                </a:defRPr>
              </a:lvl9pPr>
            </a:lstStyle>
            <a:p>
              <a:pPr algn="l"/>
              <a:r>
                <a:rPr lang="en-US" altLang="en-US" sz="2000">
                  <a:solidFill>
                    <a:schemeClr val="bg2"/>
                  </a:solidFill>
                </a:rPr>
                <a:t>3</a:t>
              </a:r>
            </a:p>
          </p:txBody>
        </p:sp>
        <p:sp>
          <p:nvSpPr>
            <p:cNvPr id="13332" name="Line 99"/>
            <p:cNvSpPr>
              <a:spLocks noChangeShapeType="1"/>
            </p:cNvSpPr>
            <p:nvPr/>
          </p:nvSpPr>
          <p:spPr bwMode="auto">
            <a:xfrm flipV="1">
              <a:off x="4493" y="3846"/>
              <a:ext cx="1037" cy="50"/>
            </a:xfrm>
            <a:prstGeom prst="line">
              <a:avLst/>
            </a:prstGeom>
            <a:noFill/>
            <a:ln w="12700">
              <a:solidFill>
                <a:srgbClr val="FF66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Tree>
    <p:extLst>
      <p:ext uri="{BB962C8B-B14F-4D97-AF65-F5344CB8AC3E}">
        <p14:creationId xmlns:p14="http://schemas.microsoft.com/office/powerpoint/2010/main" val="12165244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28084"/>
                                        </p:tgtEl>
                                        <p:attrNameLst>
                                          <p:attrName>style.visibility</p:attrName>
                                        </p:attrNameLst>
                                      </p:cBhvr>
                                      <p:to>
                                        <p:strVal val="visible"/>
                                      </p:to>
                                    </p:set>
                                    <p:anim calcmode="lin" valueType="num">
                                      <p:cBhvr additive="base">
                                        <p:cTn id="7" dur="500" fill="hold"/>
                                        <p:tgtEl>
                                          <p:spTgt spid="428084"/>
                                        </p:tgtEl>
                                        <p:attrNameLst>
                                          <p:attrName>ppt_x</p:attrName>
                                        </p:attrNameLst>
                                      </p:cBhvr>
                                      <p:tavLst>
                                        <p:tav tm="0">
                                          <p:val>
                                            <p:strVal val="#ppt_x"/>
                                          </p:val>
                                        </p:tav>
                                        <p:tav tm="100000">
                                          <p:val>
                                            <p:strVal val="#ppt_x"/>
                                          </p:val>
                                        </p:tav>
                                      </p:tavLst>
                                    </p:anim>
                                    <p:anim calcmode="lin" valueType="num">
                                      <p:cBhvr additive="base">
                                        <p:cTn id="8" dur="500" fill="hold"/>
                                        <p:tgtEl>
                                          <p:spTgt spid="42808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28100"/>
                                        </p:tgtEl>
                                        <p:attrNameLst>
                                          <p:attrName>style.visibility</p:attrName>
                                        </p:attrNameLst>
                                      </p:cBhvr>
                                      <p:to>
                                        <p:strVal val="visible"/>
                                      </p:to>
                                    </p:set>
                                    <p:anim calcmode="lin" valueType="num">
                                      <p:cBhvr additive="base">
                                        <p:cTn id="13" dur="500" fill="hold"/>
                                        <p:tgtEl>
                                          <p:spTgt spid="428100"/>
                                        </p:tgtEl>
                                        <p:attrNameLst>
                                          <p:attrName>ppt_x</p:attrName>
                                        </p:attrNameLst>
                                      </p:cBhvr>
                                      <p:tavLst>
                                        <p:tav tm="0">
                                          <p:val>
                                            <p:strVal val="#ppt_x"/>
                                          </p:val>
                                        </p:tav>
                                        <p:tav tm="100000">
                                          <p:val>
                                            <p:strVal val="#ppt_x"/>
                                          </p:val>
                                        </p:tav>
                                      </p:tavLst>
                                    </p:anim>
                                    <p:anim calcmode="lin" valueType="num">
                                      <p:cBhvr additive="base">
                                        <p:cTn id="14" dur="500" fill="hold"/>
                                        <p:tgtEl>
                                          <p:spTgt spid="42810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28068"/>
                                        </p:tgtEl>
                                        <p:attrNameLst>
                                          <p:attrName>style.visibility</p:attrName>
                                        </p:attrNameLst>
                                      </p:cBhvr>
                                      <p:to>
                                        <p:strVal val="visible"/>
                                      </p:to>
                                    </p:set>
                                    <p:anim calcmode="lin" valueType="num">
                                      <p:cBhvr additive="base">
                                        <p:cTn id="19" dur="500" fill="hold"/>
                                        <p:tgtEl>
                                          <p:spTgt spid="428068"/>
                                        </p:tgtEl>
                                        <p:attrNameLst>
                                          <p:attrName>ppt_x</p:attrName>
                                        </p:attrNameLst>
                                      </p:cBhvr>
                                      <p:tavLst>
                                        <p:tav tm="0">
                                          <p:val>
                                            <p:strVal val="#ppt_x"/>
                                          </p:val>
                                        </p:tav>
                                        <p:tav tm="100000">
                                          <p:val>
                                            <p:strVal val="#ppt_x"/>
                                          </p:val>
                                        </p:tav>
                                      </p:tavLst>
                                    </p:anim>
                                    <p:anim calcmode="lin" valueType="num">
                                      <p:cBhvr additive="base">
                                        <p:cTn id="20" dur="500" fill="hold"/>
                                        <p:tgtEl>
                                          <p:spTgt spid="42806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28132"/>
                                        </p:tgtEl>
                                        <p:attrNameLst>
                                          <p:attrName>style.visibility</p:attrName>
                                        </p:attrNameLst>
                                      </p:cBhvr>
                                      <p:to>
                                        <p:strVal val="visible"/>
                                      </p:to>
                                    </p:set>
                                    <p:anim calcmode="lin" valueType="num">
                                      <p:cBhvr additive="base">
                                        <p:cTn id="25" dur="500" fill="hold"/>
                                        <p:tgtEl>
                                          <p:spTgt spid="428132"/>
                                        </p:tgtEl>
                                        <p:attrNameLst>
                                          <p:attrName>ppt_x</p:attrName>
                                        </p:attrNameLst>
                                      </p:cBhvr>
                                      <p:tavLst>
                                        <p:tav tm="0">
                                          <p:val>
                                            <p:strVal val="#ppt_x"/>
                                          </p:val>
                                        </p:tav>
                                        <p:tav tm="100000">
                                          <p:val>
                                            <p:strVal val="#ppt_x"/>
                                          </p:val>
                                        </p:tav>
                                      </p:tavLst>
                                    </p:anim>
                                    <p:anim calcmode="lin" valueType="num">
                                      <p:cBhvr additive="base">
                                        <p:cTn id="26" dur="500" fill="hold"/>
                                        <p:tgtEl>
                                          <p:spTgt spid="42813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28133"/>
                                        </p:tgtEl>
                                        <p:attrNameLst>
                                          <p:attrName>style.visibility</p:attrName>
                                        </p:attrNameLst>
                                      </p:cBhvr>
                                      <p:to>
                                        <p:strVal val="visible"/>
                                      </p:to>
                                    </p:set>
                                    <p:anim calcmode="lin" valueType="num">
                                      <p:cBhvr additive="base">
                                        <p:cTn id="31" dur="500" fill="hold"/>
                                        <p:tgtEl>
                                          <p:spTgt spid="428133"/>
                                        </p:tgtEl>
                                        <p:attrNameLst>
                                          <p:attrName>ppt_x</p:attrName>
                                        </p:attrNameLst>
                                      </p:cBhvr>
                                      <p:tavLst>
                                        <p:tav tm="0">
                                          <p:val>
                                            <p:strVal val="#ppt_x"/>
                                          </p:val>
                                        </p:tav>
                                        <p:tav tm="100000">
                                          <p:val>
                                            <p:strVal val="#ppt_x"/>
                                          </p:val>
                                        </p:tav>
                                      </p:tavLst>
                                    </p:anim>
                                    <p:anim calcmode="lin" valueType="num">
                                      <p:cBhvr additive="base">
                                        <p:cTn id="32" dur="500" fill="hold"/>
                                        <p:tgtEl>
                                          <p:spTgt spid="4281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Grp="1" noChangeArrowheads="1"/>
          </p:cNvSpPr>
          <p:nvPr>
            <p:ph type="title"/>
          </p:nvPr>
        </p:nvSpPr>
        <p:spPr/>
        <p:txBody>
          <a:bodyPr/>
          <a:lstStyle/>
          <a:p>
            <a:pPr>
              <a:defRPr/>
            </a:pPr>
            <a:r>
              <a:rPr lang="en-US" altLang="en-US"/>
              <a:t>Notes about Kruskal’s algorithm</a:t>
            </a:r>
          </a:p>
        </p:txBody>
      </p:sp>
      <p:sp>
        <p:nvSpPr>
          <p:cNvPr id="429059" name="Rectangle 3"/>
          <p:cNvSpPr>
            <a:spLocks noGrp="1" noChangeArrowheads="1"/>
          </p:cNvSpPr>
          <p:nvPr>
            <p:ph type="body" idx="1"/>
          </p:nvPr>
        </p:nvSpPr>
        <p:spPr/>
        <p:txBody>
          <a:bodyPr>
            <a:normAutofit lnSpcReduction="10000"/>
          </a:bodyPr>
          <a:lstStyle/>
          <a:p>
            <a:pPr>
              <a:defRPr/>
            </a:pPr>
            <a:r>
              <a:rPr lang="en-US" altLang="en-US"/>
              <a:t>Algorithm looks easier than Prim’s but is harder to implement (checking for cycles!)</a:t>
            </a:r>
          </a:p>
          <a:p>
            <a:pPr lvl="1">
              <a:defRPr/>
            </a:pPr>
            <a:endParaRPr lang="en-US" altLang="en-US"/>
          </a:p>
          <a:p>
            <a:pPr>
              <a:defRPr/>
            </a:pPr>
            <a:r>
              <a:rPr lang="en-US" altLang="en-US"/>
              <a:t>Cycle checking: a cycle is created iff added edge connects vertices in the same connected component</a:t>
            </a:r>
          </a:p>
          <a:p>
            <a:pPr>
              <a:defRPr/>
            </a:pPr>
            <a:endParaRPr lang="en-US" altLang="en-US"/>
          </a:p>
          <a:p>
            <a:pPr>
              <a:defRPr/>
            </a:pPr>
            <a:r>
              <a:rPr lang="en-US" altLang="en-US" i="1"/>
              <a:t>Union-find </a:t>
            </a:r>
            <a:r>
              <a:rPr lang="en-US" altLang="en-US"/>
              <a:t>algorithms – see section 9.2</a:t>
            </a:r>
          </a:p>
          <a:p>
            <a:pPr>
              <a:buFont typeface="Monotype Sorts" pitchFamily="2" charset="2"/>
              <a:buNone/>
              <a:defRPr/>
            </a:pPr>
            <a:endParaRPr lang="en-US" altLang="en-US"/>
          </a:p>
          <a:p>
            <a:pPr>
              <a:defRPr/>
            </a:pPr>
            <a:r>
              <a:rPr lang="en-US" altLang="en-US"/>
              <a:t>Runs in </a:t>
            </a:r>
            <a:r>
              <a:rPr lang="en-US" altLang="en-US" i="1"/>
              <a:t>O(m log m)</a:t>
            </a:r>
            <a:r>
              <a:rPr lang="en-US" altLang="en-US"/>
              <a:t> time, with </a:t>
            </a:r>
            <a:r>
              <a:rPr lang="en-US" altLang="en-US" i="1"/>
              <a:t>m = |E|. </a:t>
            </a:r>
            <a:r>
              <a:rPr lang="en-US" altLang="en-US"/>
              <a:t>The time is mostly spent on sorting.</a:t>
            </a:r>
          </a:p>
          <a:p>
            <a:pPr lvl="4">
              <a:defRPr/>
            </a:pPr>
            <a:endParaRPr lang="en-US" altLang="en-US"/>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AE8DB5A0-4F4A-444E-9200-3D4ED00F89C7}"/>
                  </a:ext>
                </a:extLst>
              </p14:cNvPr>
              <p14:cNvContentPartPr/>
              <p14:nvPr/>
            </p14:nvContentPartPr>
            <p14:xfrm>
              <a:off x="884160" y="2339640"/>
              <a:ext cx="10126440" cy="3161520"/>
            </p14:xfrm>
          </p:contentPart>
        </mc:Choice>
        <mc:Fallback>
          <p:pic>
            <p:nvPicPr>
              <p:cNvPr id="2" name="Ink 1">
                <a:extLst>
                  <a:ext uri="{FF2B5EF4-FFF2-40B4-BE49-F238E27FC236}">
                    <a16:creationId xmlns:a16="http://schemas.microsoft.com/office/drawing/2014/main" id="{AE8DB5A0-4F4A-444E-9200-3D4ED00F89C7}"/>
                  </a:ext>
                </a:extLst>
              </p:cNvPr>
              <p:cNvPicPr/>
              <p:nvPr/>
            </p:nvPicPr>
            <p:blipFill>
              <a:blip r:embed="rId4"/>
              <a:stretch>
                <a:fillRect/>
              </a:stretch>
            </p:blipFill>
            <p:spPr>
              <a:xfrm>
                <a:off x="874800" y="2330280"/>
                <a:ext cx="10145160" cy="3180240"/>
              </a:xfrm>
              <a:prstGeom prst="rect">
                <a:avLst/>
              </a:prstGeom>
            </p:spPr>
          </p:pic>
        </mc:Fallback>
      </mc:AlternateContent>
    </p:spTree>
    <p:extLst>
      <p:ext uri="{BB962C8B-B14F-4D97-AF65-F5344CB8AC3E}">
        <p14:creationId xmlns:p14="http://schemas.microsoft.com/office/powerpoint/2010/main" val="1816192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4A4CF-8629-4646-949F-A2AB74C583F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67AF1C4-047A-406E-95CD-2AF91FB976CA}"/>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578D4325-3493-451C-88AA-AC4CF7ADFD9E}"/>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5" name="Slide Number Placeholder 4">
            <a:extLst>
              <a:ext uri="{FF2B5EF4-FFF2-40B4-BE49-F238E27FC236}">
                <a16:creationId xmlns:a16="http://schemas.microsoft.com/office/drawing/2014/main" id="{F05DB30D-ECEC-4F6A-ABA6-818E1981DB6E}"/>
              </a:ext>
            </a:extLst>
          </p:cNvPr>
          <p:cNvSpPr>
            <a:spLocks noGrp="1"/>
          </p:cNvSpPr>
          <p:nvPr>
            <p:ph type="sldNum" sz="quarter" idx="12"/>
          </p:nvPr>
        </p:nvSpPr>
        <p:spPr/>
        <p:txBody>
          <a:bodyPr/>
          <a:lstStyle/>
          <a:p>
            <a:fld id="{8BA4E876-1E2A-41C4-BFA0-7D60E841BEBF}" type="slidenum">
              <a:rPr lang="en-IN" smtClean="0"/>
              <a:t>7</a:t>
            </a:fld>
            <a:endParaRPr lang="en-IN"/>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F2B844A0-F46D-4F1E-BE1E-93345DE297F3}"/>
                  </a:ext>
                </a:extLst>
              </p14:cNvPr>
              <p14:cNvContentPartPr/>
              <p14:nvPr/>
            </p14:nvContentPartPr>
            <p14:xfrm>
              <a:off x="392760" y="633960"/>
              <a:ext cx="10921680" cy="5635080"/>
            </p14:xfrm>
          </p:contentPart>
        </mc:Choice>
        <mc:Fallback xmlns="">
          <p:pic>
            <p:nvPicPr>
              <p:cNvPr id="6" name="Ink 5">
                <a:extLst>
                  <a:ext uri="{FF2B5EF4-FFF2-40B4-BE49-F238E27FC236}">
                    <a16:creationId xmlns:a16="http://schemas.microsoft.com/office/drawing/2014/main" id="{F2B844A0-F46D-4F1E-BE1E-93345DE297F3}"/>
                  </a:ext>
                </a:extLst>
              </p:cNvPr>
              <p:cNvPicPr/>
              <p:nvPr/>
            </p:nvPicPr>
            <p:blipFill>
              <a:blip r:embed="rId3"/>
              <a:stretch>
                <a:fillRect/>
              </a:stretch>
            </p:blipFill>
            <p:spPr>
              <a:xfrm>
                <a:off x="383400" y="624600"/>
                <a:ext cx="10940400" cy="5653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26F865E5-3641-455B-9089-52FE334B276B}"/>
                  </a:ext>
                </a:extLst>
              </p14:cNvPr>
              <p14:cNvContentPartPr/>
              <p14:nvPr/>
            </p14:nvContentPartPr>
            <p14:xfrm>
              <a:off x="562680" y="124920"/>
              <a:ext cx="11626560" cy="5929920"/>
            </p14:xfrm>
          </p:contentPart>
        </mc:Choice>
        <mc:Fallback xmlns="">
          <p:pic>
            <p:nvPicPr>
              <p:cNvPr id="7" name="Ink 6">
                <a:extLst>
                  <a:ext uri="{FF2B5EF4-FFF2-40B4-BE49-F238E27FC236}">
                    <a16:creationId xmlns:a16="http://schemas.microsoft.com/office/drawing/2014/main" id="{26F865E5-3641-455B-9089-52FE334B276B}"/>
                  </a:ext>
                </a:extLst>
              </p:cNvPr>
              <p:cNvPicPr/>
              <p:nvPr/>
            </p:nvPicPr>
            <p:blipFill>
              <a:blip r:embed="rId5"/>
              <a:stretch>
                <a:fillRect/>
              </a:stretch>
            </p:blipFill>
            <p:spPr>
              <a:xfrm>
                <a:off x="553320" y="115560"/>
                <a:ext cx="11645280" cy="5948640"/>
              </a:xfrm>
              <a:prstGeom prst="rect">
                <a:avLst/>
              </a:prstGeom>
            </p:spPr>
          </p:pic>
        </mc:Fallback>
      </mc:AlternateContent>
    </p:spTree>
    <p:extLst>
      <p:ext uri="{BB962C8B-B14F-4D97-AF65-F5344CB8AC3E}">
        <p14:creationId xmlns:p14="http://schemas.microsoft.com/office/powerpoint/2010/main" val="16785589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BFCB33-A58C-4581-AE43-9F14617571EE}"/>
              </a:ext>
            </a:extLst>
          </p:cNvPr>
          <p:cNvSpPr>
            <a:spLocks noGrp="1"/>
          </p:cNvSpPr>
          <p:nvPr>
            <p:ph type="ctrTitle"/>
          </p:nvPr>
        </p:nvSpPr>
        <p:spPr/>
        <p:txBody>
          <a:bodyPr vert="horz" lIns="91440" tIns="45720" rIns="91440" bIns="45720" rtlCol="0" anchor="ctr">
            <a:normAutofit/>
          </a:bodyPr>
          <a:lstStyle/>
          <a:p>
            <a:r>
              <a:rPr lang="en-US" sz="2500" b="1" kern="1200" dirty="0">
                <a:solidFill>
                  <a:schemeClr val="tx1"/>
                </a:solidFill>
                <a:latin typeface="+mj-lt"/>
                <a:ea typeface="+mj-ea"/>
                <a:cs typeface="+mj-cs"/>
              </a:rPr>
              <a:t>Activity</a:t>
            </a:r>
            <a:br>
              <a:rPr lang="en-US" sz="2500" b="1" kern="1200" dirty="0">
                <a:solidFill>
                  <a:schemeClr val="tx1"/>
                </a:solidFill>
                <a:latin typeface="+mj-lt"/>
                <a:ea typeface="+mj-ea"/>
                <a:cs typeface="+mj-cs"/>
              </a:rPr>
            </a:br>
            <a:r>
              <a:rPr lang="en-US" sz="4000" b="1" kern="1200" dirty="0">
                <a:solidFill>
                  <a:schemeClr val="tx1"/>
                </a:solidFill>
                <a:latin typeface="+mj-lt"/>
                <a:ea typeface="+mj-ea"/>
                <a:cs typeface="+mj-cs"/>
              </a:rPr>
              <a:t> </a:t>
            </a:r>
            <a:br>
              <a:rPr lang="en-US" sz="4000" b="1" kern="1200" dirty="0">
                <a:solidFill>
                  <a:schemeClr val="tx1"/>
                </a:solidFill>
                <a:latin typeface="+mj-lt"/>
                <a:ea typeface="+mj-ea"/>
                <a:cs typeface="+mj-cs"/>
              </a:rPr>
            </a:br>
            <a:r>
              <a:rPr lang="en-US" sz="4000" b="1" dirty="0"/>
              <a:t>https://visualgo.net/en</a:t>
            </a:r>
            <a:endParaRPr lang="en-US" sz="4000" b="1" kern="1200" dirty="0">
              <a:solidFill>
                <a:schemeClr val="tx1"/>
              </a:solidFill>
              <a:latin typeface="+mj-lt"/>
              <a:ea typeface="+mj-ea"/>
              <a:cs typeface="+mj-cs"/>
            </a:endParaRPr>
          </a:p>
        </p:txBody>
      </p:sp>
      <p:sp>
        <p:nvSpPr>
          <p:cNvPr id="58" name="Rectangle 5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59">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1" y="5103261"/>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Rectangle 6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11"/>
            <a:ext cx="485578" cy="485579"/>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46558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97293-F52E-4D25-BCEA-2BE99BB6E80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C6C9273-D7F1-4794-B2B9-527AEFA17947}"/>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3EFB717B-7317-4A3A-879C-254E16B3428C}"/>
              </a:ext>
            </a:extLst>
          </p:cNvPr>
          <p:cNvSpPr>
            <a:spLocks noGrp="1"/>
          </p:cNvSpPr>
          <p:nvPr>
            <p:ph type="ftr" sz="quarter" idx="11"/>
          </p:nvPr>
        </p:nvSpPr>
        <p:spPr/>
        <p:txBody>
          <a:bodyPr/>
          <a:lstStyle/>
          <a:p>
            <a:r>
              <a:rPr lang="en-IN"/>
              <a:t>Department of Computer science and Engineering         CSB4201 - DESIGN AND ANALYSIS AND ALGORITHMS                   </a:t>
            </a:r>
          </a:p>
        </p:txBody>
      </p:sp>
      <p:sp>
        <p:nvSpPr>
          <p:cNvPr id="5" name="Slide Number Placeholder 4">
            <a:extLst>
              <a:ext uri="{FF2B5EF4-FFF2-40B4-BE49-F238E27FC236}">
                <a16:creationId xmlns:a16="http://schemas.microsoft.com/office/drawing/2014/main" id="{E4019398-C679-4825-9C81-6274F7318EDE}"/>
              </a:ext>
            </a:extLst>
          </p:cNvPr>
          <p:cNvSpPr>
            <a:spLocks noGrp="1"/>
          </p:cNvSpPr>
          <p:nvPr>
            <p:ph type="sldNum" sz="quarter" idx="12"/>
          </p:nvPr>
        </p:nvSpPr>
        <p:spPr/>
        <p:txBody>
          <a:bodyPr/>
          <a:lstStyle/>
          <a:p>
            <a:fld id="{8BA4E876-1E2A-41C4-BFA0-7D60E841BEBF}" type="slidenum">
              <a:rPr lang="en-IN" smtClean="0"/>
              <a:t>8</a:t>
            </a:fld>
            <a:endParaRPr lang="en-IN"/>
          </a:p>
        </p:txBody>
      </p:sp>
    </p:spTree>
    <p:extLst>
      <p:ext uri="{BB962C8B-B14F-4D97-AF65-F5344CB8AC3E}">
        <p14:creationId xmlns:p14="http://schemas.microsoft.com/office/powerpoint/2010/main" val="726741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a:xfrm>
            <a:off x="812800" y="152400"/>
            <a:ext cx="10219267" cy="685800"/>
          </a:xfrm>
        </p:spPr>
        <p:txBody>
          <a:bodyPr>
            <a:normAutofit fontScale="90000"/>
          </a:bodyPr>
          <a:lstStyle/>
          <a:p>
            <a:pPr>
              <a:defRPr/>
            </a:pPr>
            <a:r>
              <a:rPr lang="en-US" altLang="en-US"/>
              <a:t>Pseudocode of DFS</a:t>
            </a:r>
          </a:p>
        </p:txBody>
      </p:sp>
      <p:sp>
        <p:nvSpPr>
          <p:cNvPr id="367619" name="Rectangle 3"/>
          <p:cNvSpPr>
            <a:spLocks noGrp="1" noChangeArrowheads="1"/>
          </p:cNvSpPr>
          <p:nvPr>
            <p:ph type="body" sz="half" idx="1"/>
          </p:nvPr>
        </p:nvSpPr>
        <p:spPr>
          <a:xfrm>
            <a:off x="812800" y="1066801"/>
            <a:ext cx="11379200" cy="5057775"/>
          </a:xfrm>
        </p:spPr>
        <p:txBody>
          <a:bodyPr/>
          <a:lstStyle/>
          <a:p>
            <a:pPr>
              <a:buFont typeface="Monotype Sorts" pitchFamily="2" charset="2"/>
              <a:buNone/>
              <a:defRPr/>
            </a:pPr>
            <a:endParaRPr lang="en-US" altLang="en-US" sz="2000"/>
          </a:p>
          <a:p>
            <a:pPr>
              <a:buFont typeface="Monotype Sorts" pitchFamily="2" charset="2"/>
              <a:buNone/>
              <a:defRPr/>
            </a:pPr>
            <a:endParaRPr lang="en-US" altLang="en-US" sz="2000"/>
          </a:p>
          <a:p>
            <a:pPr>
              <a:buFont typeface="Monotype Sorts" pitchFamily="2" charset="2"/>
              <a:buNone/>
              <a:defRPr/>
            </a:pPr>
            <a:endParaRPr lang="en-US" altLang="en-US" sz="2000"/>
          </a:p>
          <a:p>
            <a:pPr>
              <a:buFont typeface="Monotype Sorts" pitchFamily="2" charset="2"/>
              <a:buNone/>
              <a:defRPr/>
            </a:pPr>
            <a:endParaRPr lang="en-US" altLang="en-US" sz="2000"/>
          </a:p>
          <a:p>
            <a:pPr lvl="1">
              <a:buFontTx/>
              <a:buNone/>
              <a:defRPr/>
            </a:pPr>
            <a:endParaRPr lang="en-US" altLang="en-US" sz="1800">
              <a:ea typeface="Arial Unicode MS" pitchFamily="34" charset="-128"/>
              <a:cs typeface="Arial Unicode MS" pitchFamily="34" charset="-128"/>
            </a:endParaRPr>
          </a:p>
          <a:p>
            <a:pPr lvl="1">
              <a:buFontTx/>
              <a:buNone/>
              <a:defRPr/>
            </a:pPr>
            <a:endParaRPr lang="en-US" altLang="en-US" sz="1800">
              <a:ea typeface="Arial Unicode MS" pitchFamily="34" charset="-128"/>
              <a:cs typeface="Arial Unicode MS" pitchFamily="34" charset="-128"/>
            </a:endParaRPr>
          </a:p>
        </p:txBody>
      </p:sp>
      <p:pic>
        <p:nvPicPr>
          <p:cNvPr id="12292" name="Picture 4" descr="5_2a"/>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914400" y="1143001"/>
            <a:ext cx="9245600" cy="5318125"/>
          </a:xfrm>
          <a:solidFill>
            <a:schemeClr val="tx1"/>
          </a:solidFill>
          <a:extLs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99C2F678-3D6A-436E-9797-180224ED0D5D}"/>
                  </a:ext>
                </a:extLst>
              </p14:cNvPr>
              <p14:cNvContentPartPr/>
              <p14:nvPr/>
            </p14:nvContentPartPr>
            <p14:xfrm>
              <a:off x="1116360" y="500040"/>
              <a:ext cx="10429920" cy="6090480"/>
            </p14:xfrm>
          </p:contentPart>
        </mc:Choice>
        <mc:Fallback xmlns="">
          <p:pic>
            <p:nvPicPr>
              <p:cNvPr id="2" name="Ink 1">
                <a:extLst>
                  <a:ext uri="{FF2B5EF4-FFF2-40B4-BE49-F238E27FC236}">
                    <a16:creationId xmlns:a16="http://schemas.microsoft.com/office/drawing/2014/main" id="{99C2F678-3D6A-436E-9797-180224ED0D5D}"/>
                  </a:ext>
                </a:extLst>
              </p:cNvPr>
              <p:cNvPicPr/>
              <p:nvPr/>
            </p:nvPicPr>
            <p:blipFill>
              <a:blip r:embed="rId5"/>
              <a:stretch>
                <a:fillRect/>
              </a:stretch>
            </p:blipFill>
            <p:spPr>
              <a:xfrm>
                <a:off x="1107000" y="490680"/>
                <a:ext cx="10448640" cy="6109200"/>
              </a:xfrm>
              <a:prstGeom prst="rect">
                <a:avLst/>
              </a:prstGeom>
            </p:spPr>
          </p:pic>
        </mc:Fallback>
      </mc:AlternateContent>
    </p:spTree>
    <p:extLst>
      <p:ext uri="{BB962C8B-B14F-4D97-AF65-F5344CB8AC3E}">
        <p14:creationId xmlns:p14="http://schemas.microsoft.com/office/powerpoint/2010/main" val="2744449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940</TotalTime>
  <Words>3830</Words>
  <Application>Microsoft Office PowerPoint</Application>
  <PresentationFormat>Widescreen</PresentationFormat>
  <Paragraphs>793</Paragraphs>
  <Slides>70</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70</vt:i4>
      </vt:variant>
    </vt:vector>
  </HeadingPairs>
  <TitlesOfParts>
    <vt:vector size="77" baseType="lpstr">
      <vt:lpstr>Arial</vt:lpstr>
      <vt:lpstr>Calibri</vt:lpstr>
      <vt:lpstr>Calibri Light</vt:lpstr>
      <vt:lpstr>Lucida Grande</vt:lpstr>
      <vt:lpstr>Monotype Sorts</vt:lpstr>
      <vt:lpstr>Times New Roman</vt:lpstr>
      <vt:lpstr>Office Theme</vt:lpstr>
      <vt:lpstr>PowerPoint Presentation</vt:lpstr>
      <vt:lpstr>Lecture 37   Topic : Graphs</vt:lpstr>
      <vt:lpstr>Graph Traversal</vt:lpstr>
      <vt:lpstr>Depth-First Search (DFS) </vt:lpstr>
      <vt:lpstr>PowerPoint Presentation</vt:lpstr>
      <vt:lpstr>PowerPoint Presentation</vt:lpstr>
      <vt:lpstr>PowerPoint Presentation</vt:lpstr>
      <vt:lpstr>PowerPoint Presentation</vt:lpstr>
      <vt:lpstr>Pseudocode of DFS</vt:lpstr>
      <vt:lpstr>PowerPoint Presentation</vt:lpstr>
      <vt:lpstr>Example: DFS traversal of undirected graph</vt:lpstr>
      <vt:lpstr>Notes on DFS</vt:lpstr>
      <vt:lpstr>Breadth-first search (BFS)</vt:lpstr>
      <vt:lpstr>Pseudocode of BFS</vt:lpstr>
      <vt:lpstr>PowerPoint Presentation</vt:lpstr>
      <vt:lpstr>Example of BFS traversal of undirected graph</vt:lpstr>
      <vt:lpstr>Notes on BFS</vt:lpstr>
      <vt:lpstr>DAGs and Topological Sorting</vt:lpstr>
      <vt:lpstr>Topological Sorting Example</vt:lpstr>
      <vt:lpstr>DFS-based Algorithm</vt:lpstr>
      <vt:lpstr>Source Removal Algorithm</vt:lpstr>
      <vt:lpstr>Activity   https://visualgo.net/en</vt:lpstr>
      <vt:lpstr>PowerPoint Presentation</vt:lpstr>
      <vt:lpstr>Lecture 38   Topic : Dijkstra’s algorithm</vt:lpstr>
      <vt:lpstr>Shortest paths – Dijkstra’s algorithm</vt:lpstr>
      <vt:lpstr>PowerPoint Presentation</vt:lpstr>
      <vt:lpstr>PowerPoint Presentation</vt:lpstr>
      <vt:lpstr>PowerPoint Presentation</vt:lpstr>
      <vt:lpstr>Example</vt:lpstr>
      <vt:lpstr>Notes on Dijkstra’s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Activity    https://visualgo.net/en</vt:lpstr>
      <vt:lpstr>Lecture 39   Topic : Floyd Algorithm</vt:lpstr>
      <vt:lpstr>Floyd’s Algorithm: All pairs shortest paths</vt:lpstr>
      <vt:lpstr>Floyd’s Algorithm (matrix generation)</vt:lpstr>
      <vt:lpstr>Floyd’s Algorithm (example)</vt:lpstr>
      <vt:lpstr>Floyd’s Algorithm (pseudocode and analysis)</vt:lpstr>
      <vt:lpstr>Lecture 40   Topic : Warshalls Algorithm</vt:lpstr>
      <vt:lpstr>Warshall’s  Algorithm: Transitive Closure</vt:lpstr>
      <vt:lpstr>Warshall’s  Algorithm</vt:lpstr>
      <vt:lpstr>Warshall’s  Algorithm (recurrence)</vt:lpstr>
      <vt:lpstr>Warshall’s  Algorithm (matrix generation)</vt:lpstr>
      <vt:lpstr>Warshall’s Algorithm (example)</vt:lpstr>
      <vt:lpstr>Warshall’s Algorithm (pseudocode and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Lecture 41   Topic : Minimum Cost Spanning Tree</vt:lpstr>
      <vt:lpstr>Minimum Spanning Tree (MST)</vt:lpstr>
      <vt:lpstr>Prim’s MST algorithm</vt:lpstr>
      <vt:lpstr>Example</vt:lpstr>
      <vt:lpstr>Notes about Prim’s algorithm</vt:lpstr>
      <vt:lpstr>The Crucial Property behind Prim’s Algorithm</vt:lpstr>
      <vt:lpstr>Activity   https://visualgo.net/en</vt:lpstr>
      <vt:lpstr>Lecture 42   Topic : Kruskal’s Algorithm</vt:lpstr>
      <vt:lpstr>Another greedy algorithm for MST: Kruskal’s</vt:lpstr>
      <vt:lpstr>Example</vt:lpstr>
      <vt:lpstr>Notes about Kruskal’s algorithm</vt:lpstr>
      <vt:lpstr>Activity   https://visualgo.net/en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THANGAKUMAR J</dc:creator>
  <cp:lastModifiedBy>DR THANGAKUMAR J</cp:lastModifiedBy>
  <cp:revision>40</cp:revision>
  <dcterms:created xsi:type="dcterms:W3CDTF">2020-06-15T12:13:30Z</dcterms:created>
  <dcterms:modified xsi:type="dcterms:W3CDTF">2020-09-25T07:25:50Z</dcterms:modified>
</cp:coreProperties>
</file>