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4" r:id="rId21"/>
    <p:sldId id="296" r:id="rId22"/>
    <p:sldId id="297" r:id="rId23"/>
    <p:sldId id="298" r:id="rId24"/>
    <p:sldId id="299" r:id="rId25"/>
    <p:sldId id="300" r:id="rId26"/>
    <p:sldId id="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995" autoAdjust="0"/>
    <p:restoredTop sz="94664" autoAdjust="0"/>
  </p:normalViewPr>
  <p:slideViewPr>
    <p:cSldViewPr snapToGrid="0">
      <p:cViewPr varScale="1">
        <p:scale>
          <a:sx n="87" d="100"/>
          <a:sy n="87" d="100"/>
        </p:scale>
        <p:origin x="-115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31-07-2020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Ms.VanathiAP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, CSE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2256" y="1468315"/>
            <a:ext cx="6680544" cy="470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61283" y="1782763"/>
            <a:ext cx="746943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65715" y="1782763"/>
            <a:ext cx="726057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574297"/>
            <a:ext cx="8080131" cy="497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700" y="1574297"/>
            <a:ext cx="8080131" cy="497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99" y="1299084"/>
            <a:ext cx="8889023" cy="478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Another Rejection Case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  <a:buNone/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92" y="1338874"/>
            <a:ext cx="7233138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Accepting  / Rejecting  conditions 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GB" sz="2000" dirty="0" smtClean="0">
                <a:latin typeface="Times New Roman"/>
                <a:cs typeface="Times New Roman"/>
              </a:rPr>
              <a:t>Accepting </a:t>
            </a:r>
          </a:p>
          <a:p>
            <a:pPr lvl="1">
              <a:lnSpc>
                <a:spcPct val="150000"/>
              </a:lnSpc>
              <a:spcBef>
                <a:spcPts val="20"/>
              </a:spcBef>
            </a:pPr>
            <a:r>
              <a:rPr lang="en-GB" sz="1600" dirty="0" smtClean="0">
                <a:latin typeface="Times New Roman"/>
                <a:cs typeface="Times New Roman"/>
              </a:rPr>
              <a:t>All input symbols are scanned and the final state is reached.</a:t>
            </a:r>
          </a:p>
          <a:p>
            <a:pPr lvl="1">
              <a:lnSpc>
                <a:spcPct val="150000"/>
              </a:lnSpc>
              <a:spcBef>
                <a:spcPts val="20"/>
              </a:spcBef>
              <a:buNone/>
            </a:pPr>
            <a:endParaRPr lang="en-GB" sz="1600" dirty="0" smtClean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  <a:buNone/>
            </a:pPr>
            <a:endParaRPr lang="en-GB" sz="16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r>
              <a:rPr lang="en-GB" sz="2000" dirty="0" smtClean="0">
                <a:latin typeface="Times New Roman"/>
                <a:cs typeface="Times New Roman"/>
              </a:rPr>
              <a:t>Rejecting </a:t>
            </a:r>
          </a:p>
          <a:p>
            <a:pPr lvl="1">
              <a:lnSpc>
                <a:spcPct val="150000"/>
              </a:lnSpc>
              <a:spcBef>
                <a:spcPts val="20"/>
              </a:spcBef>
            </a:pPr>
            <a:r>
              <a:rPr lang="en-GB" sz="1600" dirty="0" smtClean="0">
                <a:latin typeface="Times New Roman"/>
                <a:cs typeface="Times New Roman"/>
              </a:rPr>
              <a:t>All input symbols are scanned and the last state is not an accepting state.</a:t>
            </a:r>
          </a:p>
          <a:p>
            <a:pPr lvl="1">
              <a:lnSpc>
                <a:spcPct val="150000"/>
              </a:lnSpc>
              <a:spcBef>
                <a:spcPts val="20"/>
              </a:spcBef>
            </a:pPr>
            <a:endParaRPr lang="en-GB" sz="1600" dirty="0" smtClean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</a:pPr>
            <a:endParaRPr lang="en-GB" sz="1600" dirty="0" smtClean="0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  <a:spcBef>
                <a:spcPts val="20"/>
              </a:spcBef>
            </a:pPr>
            <a:endParaRPr lang="en-GB" sz="1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One more sample of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86042" y="1782763"/>
            <a:ext cx="6619916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9994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/>
              <a:t>A Formal Representation of 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DFA</a:t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3600" b="1" dirty="0" smtClean="0"/>
              <a:t>A DFA ‘M’ can be represented using a five </a:t>
            </a:r>
            <a:r>
              <a:rPr lang="en-GB" sz="3600" b="1" dirty="0" err="1" smtClean="0"/>
              <a:t>tuple</a:t>
            </a:r>
            <a:r>
              <a:rPr lang="en-GB" sz="3600" b="1" dirty="0" smtClean="0"/>
              <a:t> 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91509" y="1825625"/>
            <a:ext cx="67872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12700" marR="15875">
              <a:lnSpc>
                <a:spcPct val="150000"/>
              </a:lnSpc>
              <a:spcBef>
                <a:spcPts val="19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This </a:t>
            </a:r>
            <a:r>
              <a:rPr lang="en-GB" sz="2000" spc="-5" dirty="0" smtClean="0">
                <a:latin typeface="Times New Roman"/>
                <a:cs typeface="Times New Roman"/>
              </a:rPr>
              <a:t>a type of Finite Automata </a:t>
            </a:r>
          </a:p>
          <a:p>
            <a:pPr marL="12700" marR="15875">
              <a:lnSpc>
                <a:spcPct val="150000"/>
              </a:lnSpc>
              <a:spcBef>
                <a:spcPts val="195"/>
              </a:spcBef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12700" marR="15875">
              <a:lnSpc>
                <a:spcPct val="150000"/>
              </a:lnSpc>
              <a:spcBef>
                <a:spcPts val="19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Every </a:t>
            </a:r>
            <a:r>
              <a:rPr lang="en-GB" sz="2000" spc="-5" dirty="0" smtClean="0">
                <a:latin typeface="Times New Roman"/>
                <a:cs typeface="Times New Roman"/>
              </a:rPr>
              <a:t>state in the automata will have at least one transition for every symbol given as input </a:t>
            </a:r>
          </a:p>
          <a:p>
            <a:pPr marL="469900" marR="15875" lvl="1">
              <a:lnSpc>
                <a:spcPct val="150000"/>
              </a:lnSpc>
              <a:spcBef>
                <a:spcPts val="195"/>
              </a:spcBef>
            </a:pPr>
            <a:r>
              <a:rPr lang="en-GB" sz="1600" spc="-5" dirty="0" smtClean="0">
                <a:latin typeface="Times New Roman"/>
                <a:cs typeface="Times New Roman"/>
              </a:rPr>
              <a:t>(note here the input to the DFA is the symbols in the alphabet, hence denoted as ‘∑’).</a:t>
            </a:r>
          </a:p>
          <a:p>
            <a:pPr marL="469900" marR="15875" lvl="1">
              <a:lnSpc>
                <a:spcPct val="150000"/>
              </a:lnSpc>
              <a:spcBef>
                <a:spcPts val="195"/>
              </a:spcBef>
              <a:buNone/>
            </a:pPr>
            <a:endParaRPr lang="en-GB" sz="1600" spc="-5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DFA – Set of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74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91366" y="1825625"/>
            <a:ext cx="600926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DFA- Input Symbols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62974" y="1520825"/>
            <a:ext cx="7866051" cy="46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0825" y="1837245"/>
            <a:ext cx="5597037" cy="388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554" y="1240540"/>
            <a:ext cx="7473461" cy="5102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4" y="1529938"/>
            <a:ext cx="9013214" cy="396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Deterministic 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DFA – Transition Table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02371" y="1782763"/>
            <a:ext cx="6787258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Schematic Diagram of a DFA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3647" y="1546179"/>
            <a:ext cx="7420541" cy="486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70" y="14350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25493" y="1609071"/>
            <a:ext cx="5082928" cy="3217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dirty="0" smtClean="0"/>
              <a:t>Every state in the DFA has a transition for every input symbol of the language.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844834"/>
            <a:ext cx="6797040" cy="356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780" y="762000"/>
            <a:ext cx="7919720" cy="496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4646" y="641837"/>
            <a:ext cx="7574909" cy="51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Transition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65791" y="1825625"/>
            <a:ext cx="7060418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Transitions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22510" y="1667363"/>
            <a:ext cx="680610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6DEF9D-B702-49F2-A514-D88A97B38212}"/>
</file>

<file path=customXml/itemProps2.xml><?xml version="1.0" encoding="utf-8"?>
<ds:datastoreItem xmlns:ds="http://schemas.openxmlformats.org/officeDocument/2006/customXml" ds:itemID="{703003AA-0BA3-4CC5-A2CE-4F5BDFC3F8E5}"/>
</file>

<file path=customXml/itemProps3.xml><?xml version="1.0" encoding="utf-8"?>
<ds:datastoreItem xmlns:ds="http://schemas.openxmlformats.org/officeDocument/2006/customXml" ds:itemID="{11312F73-EDA8-4B27-A39E-592C03A815E0}"/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474</Words>
  <Application>Microsoft Office PowerPoint</Application>
  <PresentationFormat>Custom</PresentationFormat>
  <Paragraphs>80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Deterministic Finite Automata - DFA</vt:lpstr>
      <vt:lpstr>Schematic Diagram of a DFA</vt:lpstr>
      <vt:lpstr>Slide 4</vt:lpstr>
      <vt:lpstr>Every state in the DFA has a transition for every input symbol of the language.</vt:lpstr>
      <vt:lpstr>Slide 6</vt:lpstr>
      <vt:lpstr>Slide 7</vt:lpstr>
      <vt:lpstr>DFA Transition</vt:lpstr>
      <vt:lpstr>DFA Transitions</vt:lpstr>
      <vt:lpstr> </vt:lpstr>
      <vt:lpstr>A Rejection Case</vt:lpstr>
      <vt:lpstr>A rejection Case</vt:lpstr>
      <vt:lpstr>A Rejection Case</vt:lpstr>
      <vt:lpstr>A Rejection Case</vt:lpstr>
      <vt:lpstr>A Rejection Case</vt:lpstr>
      <vt:lpstr>Another Rejection Case</vt:lpstr>
      <vt:lpstr>Accepting  / Rejecting  conditions  </vt:lpstr>
      <vt:lpstr>One more sample of DFA</vt:lpstr>
      <vt:lpstr>  A Formal Representation of Deterministic Finite Automata – DFA  A DFA ‘M’ can be represented using a five tuple      </vt:lpstr>
      <vt:lpstr>Deterministic Finite Automata – DFA – Set of States</vt:lpstr>
      <vt:lpstr>Deterministic Finite Automata – DFA- Input Symbols</vt:lpstr>
      <vt:lpstr>Deterministic Finite Automata - DFA</vt:lpstr>
      <vt:lpstr>Deterministic Finite Automata - DFA</vt:lpstr>
      <vt:lpstr>Deterministic Finite Automata - DFA</vt:lpstr>
      <vt:lpstr>Deterministic Finite Automata – DFA – Transition Table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38</cp:revision>
  <dcterms:created xsi:type="dcterms:W3CDTF">2020-06-15T12:13:30Z</dcterms:created>
  <dcterms:modified xsi:type="dcterms:W3CDTF">2020-07-31T06:47:58Z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