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90" r:id="rId13"/>
    <p:sldId id="286" r:id="rId14"/>
    <p:sldId id="289" r:id="rId15"/>
    <p:sldId id="287" r:id="rId16"/>
    <p:sldId id="292" r:id="rId17"/>
    <p:sldId id="293" r:id="rId18"/>
    <p:sldId id="291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AP,CSE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non accepting string ‘w’ will not end up in accepting states of the DFA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904" y="2286536"/>
            <a:ext cx="8183880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Extended Transition Function...</a:t>
            </a:r>
            <a:b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98163" y="1363851"/>
            <a:ext cx="10555637" cy="4813112"/>
          </a:xfrm>
        </p:spPr>
        <p:txBody>
          <a:bodyPr/>
          <a:lstStyle/>
          <a:p>
            <a:r>
              <a:rPr lang="en-GB" dirty="0" smtClean="0"/>
              <a:t>A transition function that describes what happens when we start from any state and follow a sequence of inputs.</a:t>
            </a:r>
          </a:p>
          <a:p>
            <a:endParaRPr lang="en-GB" dirty="0" smtClean="0"/>
          </a:p>
          <a:p>
            <a:r>
              <a:rPr lang="en-GB" dirty="0" smtClean="0"/>
              <a:t>δ-Normal Transition Function.</a:t>
            </a:r>
          </a:p>
          <a:p>
            <a:endParaRPr lang="en-GB" dirty="0" smtClean="0"/>
          </a:p>
          <a:p>
            <a:r>
              <a:rPr lang="en-GB" dirty="0" smtClean="0"/>
              <a:t>δ*-Extended Transition Function.(in book it is.....?????)     </a:t>
            </a:r>
          </a:p>
          <a:p>
            <a:endParaRPr lang="en-GB" dirty="0" smtClean="0"/>
          </a:p>
          <a:p>
            <a:r>
              <a:rPr lang="en-GB" dirty="0" smtClean="0"/>
              <a:t>For a string of length 1 is δ*(q, a) = δ(q, a).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trying to prove </a:t>
            </a:r>
            <a:r>
              <a:rPr lang="en-GB" sz="3600" dirty="0" smtClean="0"/>
              <a:t>δ* using induction on the length of the input string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Basic:</a:t>
            </a:r>
          </a:p>
          <a:p>
            <a:r>
              <a:rPr lang="en-GB" dirty="0" smtClean="0"/>
              <a:t>δ*(q,</a:t>
            </a:r>
            <a:r>
              <a:rPr lang="el-GR" dirty="0" smtClean="0"/>
              <a:t>ε</a:t>
            </a:r>
            <a:r>
              <a:rPr lang="en-GB" dirty="0" smtClean="0"/>
              <a:t>)=q</a:t>
            </a:r>
          </a:p>
          <a:p>
            <a:pPr>
              <a:buNone/>
            </a:pPr>
            <a:r>
              <a:rPr lang="en-GB" b="1" dirty="0" smtClean="0"/>
              <a:t>Induction:</a:t>
            </a:r>
          </a:p>
          <a:p>
            <a:r>
              <a:rPr lang="en-GB" dirty="0" smtClean="0"/>
              <a:t>We consider a string ‘w’ =</a:t>
            </a:r>
            <a:r>
              <a:rPr lang="en-GB" dirty="0" err="1" smtClean="0"/>
              <a:t>x.a</a:t>
            </a:r>
            <a:r>
              <a:rPr lang="en-GB" dirty="0" smtClean="0"/>
              <a:t> </a:t>
            </a:r>
          </a:p>
          <a:p>
            <a:pPr marL="914400" lvl="1" indent="-457200">
              <a:buAutoNum type="arabicParenBoth"/>
            </a:pPr>
            <a:r>
              <a:rPr lang="en-GB" dirty="0" smtClean="0"/>
              <a:t>– x is a string except the last symbol in the string.</a:t>
            </a:r>
          </a:p>
          <a:p>
            <a:pPr marL="914400" lvl="1" indent="-457200">
              <a:buAutoNum type="arabicParenBoth"/>
            </a:pPr>
            <a:r>
              <a:rPr lang="en-GB" dirty="0" smtClean="0"/>
              <a:t>- a is the last symbol in the string.</a:t>
            </a:r>
          </a:p>
          <a:p>
            <a:pPr marL="914400" lvl="1" indent="-457200">
              <a:buNone/>
            </a:pPr>
            <a:r>
              <a:rPr lang="en-GB" dirty="0" smtClean="0"/>
              <a:t>Consider the string “Tamil” as w  </a:t>
            </a:r>
          </a:p>
          <a:p>
            <a:pPr marL="914400" lvl="1" indent="-457200">
              <a:buNone/>
            </a:pPr>
            <a:r>
              <a:rPr lang="en-GB" dirty="0" smtClean="0"/>
              <a:t>Then ‘x’=Tami</a:t>
            </a:r>
          </a:p>
          <a:p>
            <a:pPr marL="914400" lvl="1" indent="-457200">
              <a:buNone/>
            </a:pPr>
            <a:r>
              <a:rPr lang="en-GB" dirty="0" smtClean="0"/>
              <a:t>And ‘a’=l</a:t>
            </a: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 smtClean="0"/>
              <a:t>We are trying to prove δ* using induction on the </a:t>
            </a:r>
            <a:r>
              <a:rPr lang="en-GB" sz="3600" dirty="0" err="1" smtClean="0"/>
              <a:t>lenght</a:t>
            </a:r>
            <a:r>
              <a:rPr lang="en-GB" sz="3600" dirty="0" smtClean="0"/>
              <a:t> of the input string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δ*(</a:t>
            </a:r>
            <a:r>
              <a:rPr lang="en-GB" b="1" dirty="0" err="1" smtClean="0"/>
              <a:t>q,w</a:t>
            </a:r>
            <a:r>
              <a:rPr lang="en-GB" b="1" dirty="0" smtClean="0"/>
              <a:t>)= δ (δ*(</a:t>
            </a:r>
            <a:r>
              <a:rPr lang="en-GB" b="1" dirty="0" err="1" smtClean="0"/>
              <a:t>q,x</a:t>
            </a:r>
            <a:r>
              <a:rPr lang="en-GB" b="1" dirty="0" smtClean="0"/>
              <a:t>),a)</a:t>
            </a:r>
          </a:p>
          <a:p>
            <a:endParaRPr lang="en-GB" dirty="0" smtClean="0"/>
          </a:p>
          <a:p>
            <a:r>
              <a:rPr lang="en-GB" dirty="0" smtClean="0"/>
              <a:t>To compute δ*(</a:t>
            </a:r>
            <a:r>
              <a:rPr lang="en-GB" dirty="0" err="1" smtClean="0"/>
              <a:t>q,w</a:t>
            </a:r>
            <a:r>
              <a:rPr lang="en-GB" dirty="0" smtClean="0"/>
              <a:t>) first compute δ*(</a:t>
            </a:r>
            <a:r>
              <a:rPr lang="en-GB" dirty="0" err="1" smtClean="0"/>
              <a:t>q,x</a:t>
            </a:r>
            <a:r>
              <a:rPr lang="en-GB" dirty="0" smtClean="0"/>
              <a:t>) </a:t>
            </a:r>
          </a:p>
          <a:p>
            <a:pPr>
              <a:buNone/>
            </a:pPr>
            <a:r>
              <a:rPr lang="en-GB" dirty="0" err="1" smtClean="0"/>
              <a:t>i.e</a:t>
            </a:r>
            <a:r>
              <a:rPr lang="en-GB" dirty="0" smtClean="0"/>
              <a:t> δ*(</a:t>
            </a:r>
            <a:r>
              <a:rPr lang="en-GB" dirty="0" err="1" smtClean="0"/>
              <a:t>q,x</a:t>
            </a:r>
            <a:r>
              <a:rPr lang="en-GB" dirty="0" smtClean="0"/>
              <a:t>) =p </a:t>
            </a:r>
          </a:p>
          <a:p>
            <a:pPr>
              <a:buNone/>
            </a:pPr>
            <a:r>
              <a:rPr lang="en-GB" dirty="0" smtClean="0"/>
              <a:t>then we are in the state ‘p’ after reading ‘x’ starting from the state ‘q’ </a:t>
            </a:r>
          </a:p>
          <a:p>
            <a:pPr>
              <a:buNone/>
            </a:pPr>
            <a:r>
              <a:rPr lang="en-GB" dirty="0" smtClean="0"/>
              <a:t>The we compute δ(</a:t>
            </a:r>
            <a:r>
              <a:rPr lang="en-GB" dirty="0" err="1" smtClean="0"/>
              <a:t>p,a</a:t>
            </a:r>
            <a:r>
              <a:rPr lang="en-GB" dirty="0" smtClean="0"/>
              <a:t>) to compute δ*(</a:t>
            </a:r>
            <a:r>
              <a:rPr lang="en-GB" dirty="0" err="1" smtClean="0"/>
              <a:t>q,x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Hence 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δ*(</a:t>
            </a:r>
            <a:r>
              <a:rPr lang="en-GB" b="1" dirty="0" err="1" smtClean="0"/>
              <a:t>q,w</a:t>
            </a:r>
            <a:r>
              <a:rPr lang="en-GB" b="1" dirty="0" smtClean="0"/>
              <a:t>)= δ (δ*(</a:t>
            </a:r>
            <a:r>
              <a:rPr lang="en-GB" b="1" dirty="0" err="1" smtClean="0"/>
              <a:t>q,x</a:t>
            </a:r>
            <a:r>
              <a:rPr lang="en-GB" b="1" dirty="0" smtClean="0"/>
              <a:t>),a)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and Transition Table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113" y="1349079"/>
            <a:ext cx="548712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415938" y="2216308"/>
          <a:ext cx="2301498" cy="2464179"/>
        </p:xfrm>
        <a:graphic>
          <a:graphicData uri="http://schemas.openxmlformats.org/drawingml/2006/table">
            <a:tbl>
              <a:tblPr/>
              <a:tblGrid>
                <a:gridCol w="767166"/>
                <a:gridCol w="767166"/>
                <a:gridCol w="767166"/>
              </a:tblGrid>
              <a:tr h="821393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21735"/>
            <a:ext cx="10866608" cy="7166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us consider the string “1110”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3953" y="1069384"/>
            <a:ext cx="10919847" cy="5107580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1.δ*(q0,</a:t>
            </a:r>
            <a:r>
              <a:rPr lang="el-GR" b="1" dirty="0" smtClean="0"/>
              <a:t>ε</a:t>
            </a:r>
            <a:r>
              <a:rPr lang="en-GB" b="1" dirty="0" smtClean="0"/>
              <a:t>)= q0</a:t>
            </a:r>
          </a:p>
          <a:p>
            <a:pPr>
              <a:buNone/>
            </a:pPr>
            <a:r>
              <a:rPr lang="en-GB" b="1" dirty="0" smtClean="0"/>
              <a:t>2. δ*(q0,1)= δ (δ*(q0,</a:t>
            </a:r>
            <a:r>
              <a:rPr lang="el-GR" b="1" dirty="0" smtClean="0"/>
              <a:t>ε</a:t>
            </a:r>
            <a:r>
              <a:rPr lang="en-GB" b="1" dirty="0" smtClean="0"/>
              <a:t>),1) =q0</a:t>
            </a:r>
          </a:p>
          <a:p>
            <a:pPr>
              <a:buNone/>
            </a:pPr>
            <a:r>
              <a:rPr lang="en-GB" b="1" dirty="0" smtClean="0"/>
              <a:t>3. δ*(q0,11)= δ (δ*(q0,1),1)=q0</a:t>
            </a:r>
          </a:p>
          <a:p>
            <a:pPr>
              <a:buNone/>
            </a:pPr>
            <a:r>
              <a:rPr lang="en-GB" b="1" dirty="0" smtClean="0"/>
              <a:t>4. δ*(q0,111)=δ (δ*(q0,11),1)=q0</a:t>
            </a:r>
          </a:p>
          <a:p>
            <a:pPr>
              <a:buNone/>
            </a:pPr>
            <a:r>
              <a:rPr lang="en-GB" b="1" dirty="0" smtClean="0"/>
              <a:t>5. δ*(q0,1110) = δ (δ*(q0,111),1)=q1</a:t>
            </a:r>
          </a:p>
          <a:p>
            <a:pPr>
              <a:buNone/>
            </a:pPr>
            <a:r>
              <a:rPr lang="en-GB" b="1" dirty="0" smtClean="0"/>
              <a:t>INPUT IS OVER</a:t>
            </a:r>
          </a:p>
          <a:p>
            <a:pPr>
              <a:buNone/>
            </a:pPr>
            <a:r>
              <a:rPr lang="en-GB" b="1" dirty="0" smtClean="0"/>
              <a:t>WHAT TO DO????</a:t>
            </a:r>
          </a:p>
          <a:p>
            <a:pPr>
              <a:buNone/>
            </a:pPr>
            <a:r>
              <a:rPr lang="en-GB" b="1" dirty="0" smtClean="0"/>
              <a:t>Check whether you are in the accepting state....Here YES </a:t>
            </a:r>
          </a:p>
          <a:p>
            <a:pPr>
              <a:buNone/>
            </a:pPr>
            <a:r>
              <a:rPr lang="en-GB" b="1" dirty="0" smtClean="0"/>
              <a:t>Hence we declare/output the string 1110 is </a:t>
            </a:r>
            <a:r>
              <a:rPr lang="en-GB" b="1" dirty="0" err="1" smtClean="0"/>
              <a:t>accpeted</a:t>
            </a:r>
            <a:r>
              <a:rPr lang="en-GB" b="1" dirty="0" smtClean="0"/>
              <a:t> by the DFA</a:t>
            </a:r>
          </a:p>
          <a:p>
            <a:pPr>
              <a:buNone/>
            </a:pPr>
            <a:r>
              <a:rPr lang="en-GB" b="1" dirty="0" smtClean="0"/>
              <a:t> 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endParaRPr lang="en-GB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21735"/>
            <a:ext cx="10866608" cy="7166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us consider the string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3600" b="1" dirty="0" smtClean="0"/>
              <a:t>1010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3953" y="1069384"/>
            <a:ext cx="10919847" cy="51075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δ</a:t>
            </a:r>
            <a:r>
              <a:rPr lang="en-US" dirty="0" smtClean="0"/>
              <a:t>*(q</a:t>
            </a:r>
            <a:r>
              <a:rPr lang="en-US" baseline="-25000" dirty="0" smtClean="0"/>
              <a:t>0</a:t>
            </a:r>
            <a:r>
              <a:rPr lang="en-US" dirty="0" smtClean="0"/>
              <a:t>,ε)=q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,1)= δ(δ*(q</a:t>
            </a:r>
            <a:r>
              <a:rPr lang="en-US" baseline="-25000" dirty="0" smtClean="0"/>
              <a:t>0</a:t>
            </a:r>
            <a:r>
              <a:rPr lang="en-US" dirty="0" smtClean="0"/>
              <a:t>,ε),1)= δ(q</a:t>
            </a:r>
            <a:r>
              <a:rPr lang="en-US" baseline="-25000" dirty="0" smtClean="0"/>
              <a:t>0</a:t>
            </a:r>
            <a:r>
              <a:rPr lang="en-US" dirty="0" smtClean="0"/>
              <a:t>,1)=q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,10)= δ(δ*(q</a:t>
            </a:r>
            <a:r>
              <a:rPr lang="en-US" baseline="-25000" dirty="0" smtClean="0"/>
              <a:t>0</a:t>
            </a:r>
            <a:r>
              <a:rPr lang="en-US" dirty="0" smtClean="0"/>
              <a:t>,1),0)= δ(q</a:t>
            </a:r>
            <a:r>
              <a:rPr lang="en-US" baseline="-25000" dirty="0" smtClean="0"/>
              <a:t>0</a:t>
            </a:r>
            <a:r>
              <a:rPr lang="en-US" dirty="0" smtClean="0"/>
              <a:t>,0)= q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,101)= δ(δ*(q</a:t>
            </a:r>
            <a:r>
              <a:rPr lang="en-US" baseline="-25000" dirty="0" smtClean="0"/>
              <a:t>0</a:t>
            </a:r>
            <a:r>
              <a:rPr lang="en-US" dirty="0" smtClean="0"/>
              <a:t>,10),1)= δ(q</a:t>
            </a:r>
            <a:r>
              <a:rPr lang="en-US" baseline="-25000" dirty="0" smtClean="0"/>
              <a:t>1</a:t>
            </a:r>
            <a:r>
              <a:rPr lang="en-US" dirty="0" smtClean="0"/>
              <a:t>,1)= q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,1010)= δ(δ*(q</a:t>
            </a:r>
            <a:r>
              <a:rPr lang="en-US" baseline="-25000" dirty="0" smtClean="0"/>
              <a:t>0</a:t>
            </a:r>
            <a:r>
              <a:rPr lang="en-US" dirty="0" smtClean="0"/>
              <a:t>,101),0)= δ(q</a:t>
            </a:r>
            <a:r>
              <a:rPr lang="en-US" baseline="-25000" dirty="0" smtClean="0"/>
              <a:t>0</a:t>
            </a:r>
            <a:r>
              <a:rPr lang="en-US" dirty="0" smtClean="0"/>
              <a:t>,0)= q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accepted</a:t>
            </a:r>
          </a:p>
          <a:p>
            <a:pPr>
              <a:buNone/>
            </a:pPr>
            <a:r>
              <a:rPr lang="en-GB" b="1" dirty="0" smtClean="0"/>
              <a:t> </a:t>
            </a:r>
            <a:endParaRPr lang="en-GB" b="1" dirty="0" smtClean="0"/>
          </a:p>
          <a:p>
            <a:r>
              <a:rPr lang="en-US" dirty="0" smtClean="0"/>
              <a:t>there are two </a:t>
            </a:r>
            <a:r>
              <a:rPr lang="en-US" dirty="0" smtClean="0"/>
              <a:t>conditions to check</a:t>
            </a:r>
            <a:endParaRPr lang="en-US" dirty="0" smtClean="0"/>
          </a:p>
          <a:p>
            <a:pPr lvl="0"/>
            <a:r>
              <a:rPr lang="en-US" dirty="0" smtClean="0"/>
              <a:t>The automata has scanned all the symbols in the input.</a:t>
            </a:r>
          </a:p>
          <a:p>
            <a:pPr lvl="0"/>
            <a:r>
              <a:rPr lang="en-US" dirty="0" smtClean="0"/>
              <a:t>The automata is in the accepting state.</a:t>
            </a:r>
          </a:p>
          <a:p>
            <a:pPr lvl="0"/>
            <a:r>
              <a:rPr lang="en-US" dirty="0" smtClean="0"/>
              <a:t>Hence the string 1110 is accepted. 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endParaRPr lang="en-GB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21735"/>
            <a:ext cx="10866608" cy="7166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us consider the string </a:t>
            </a:r>
            <a:r>
              <a:rPr lang="en-GB" sz="3600" b="1" dirty="0" smtClean="0"/>
              <a:t>“</a:t>
            </a:r>
            <a:r>
              <a:rPr lang="en-US" sz="3600" b="1" dirty="0" smtClean="0"/>
              <a:t>1011</a:t>
            </a:r>
            <a:r>
              <a:rPr lang="en-GB" sz="3600" b="1" dirty="0" smtClean="0"/>
              <a:t>”</a:t>
            </a:r>
            <a:endParaRPr lang="en-US" sz="3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3953" y="1069384"/>
            <a:ext cx="10919847" cy="5107580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 </a:t>
            </a:r>
            <a:endParaRPr lang="en-GB" b="1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,ε)=q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,1)= δ(δ*(q</a:t>
            </a:r>
            <a:r>
              <a:rPr lang="en-US" baseline="-25000" dirty="0" smtClean="0"/>
              <a:t>0</a:t>
            </a:r>
            <a:r>
              <a:rPr lang="en-US" dirty="0" smtClean="0"/>
              <a:t>,ε),1)= δ(q</a:t>
            </a:r>
            <a:r>
              <a:rPr lang="en-US" baseline="-25000" dirty="0" smtClean="0"/>
              <a:t>0</a:t>
            </a:r>
            <a:r>
              <a:rPr lang="en-US" dirty="0" smtClean="0"/>
              <a:t>,1)=q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,10)= δ(δ*(q</a:t>
            </a:r>
            <a:r>
              <a:rPr lang="en-US" baseline="-25000" dirty="0" smtClean="0"/>
              <a:t>0</a:t>
            </a:r>
            <a:r>
              <a:rPr lang="en-US" dirty="0" smtClean="0"/>
              <a:t>,1),0)= δ(q</a:t>
            </a:r>
            <a:r>
              <a:rPr lang="en-US" baseline="-25000" dirty="0" smtClean="0"/>
              <a:t>0</a:t>
            </a:r>
            <a:r>
              <a:rPr lang="en-US" dirty="0" smtClean="0"/>
              <a:t>,0)= q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,101)= δ(δ*(q</a:t>
            </a:r>
            <a:r>
              <a:rPr lang="en-US" baseline="-25000" dirty="0" smtClean="0"/>
              <a:t>0</a:t>
            </a:r>
            <a:r>
              <a:rPr lang="en-US" dirty="0" smtClean="0"/>
              <a:t>,10),1)= δ(q</a:t>
            </a:r>
            <a:r>
              <a:rPr lang="en-US" baseline="-25000" dirty="0" smtClean="0"/>
              <a:t>1</a:t>
            </a:r>
            <a:r>
              <a:rPr lang="en-US" dirty="0" smtClean="0"/>
              <a:t>,1)= q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δ*(q</a:t>
            </a:r>
            <a:r>
              <a:rPr lang="en-US" baseline="-25000" dirty="0" smtClean="0"/>
              <a:t>0</a:t>
            </a:r>
            <a:r>
              <a:rPr lang="en-US" dirty="0" smtClean="0"/>
              <a:t>,1011)= δ(δ*(q</a:t>
            </a:r>
            <a:r>
              <a:rPr lang="en-US" baseline="-25000" dirty="0" smtClean="0"/>
              <a:t>0</a:t>
            </a:r>
            <a:r>
              <a:rPr lang="en-US" dirty="0" smtClean="0"/>
              <a:t>,101),1)= δ(q</a:t>
            </a:r>
            <a:r>
              <a:rPr lang="en-US" baseline="-25000" dirty="0" smtClean="0"/>
              <a:t>0</a:t>
            </a:r>
            <a:r>
              <a:rPr lang="en-US" dirty="0" smtClean="0"/>
              <a:t>,1)= q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Rejected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endParaRPr lang="en-GB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poin</a:t>
            </a:r>
            <a:r>
              <a:rPr lang="en-GB" sz="3600" b="1" dirty="0" smtClean="0"/>
              <a:t>t to note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Though we say an extended transition function can trace transition from any state, ALL RECOGNITIONS SHOULD START WITH STARTING STATE ONLY.</a:t>
            </a:r>
          </a:p>
          <a:p>
            <a:r>
              <a:rPr lang="en-GB" dirty="0" smtClean="0"/>
              <a:t>The extended transition function starting with any state is used for representational purpose only.</a:t>
            </a:r>
          </a:p>
          <a:p>
            <a:r>
              <a:rPr lang="en-GB" dirty="0" smtClean="0"/>
              <a:t>Here we have to assume that the phrase “Any state” can refer to starting state also.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– Transition </a:t>
            </a:r>
            <a:r>
              <a:rPr lang="en-GB" sz="3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Funtion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Extended Transition Function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Transition Function :  A transition function takes a state and an input symbol as input and returns a state as output.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Extended Transition Function : A extended transition function takes a string of symbols(one or more) and a state as input and will return a state as output.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– Extended Transition Function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03179" y="1825625"/>
            <a:ext cx="65856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DFA – Extended Transition Function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05883" y="1825625"/>
            <a:ext cx="658023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Extended Transition Function need not have starting state as input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62155" y="1833374"/>
            <a:ext cx="66676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ʎ/</a:t>
            </a:r>
            <a:r>
              <a:rPr lang="el-GR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used to represent input symbol.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29790" y="1894364"/>
            <a:ext cx="793242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5001" y="1825625"/>
            <a:ext cx="762199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 Accepted by DFA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Language accepted by DFA M is represented as L(M).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L(M)  contains set of all strings accepted by the automata M.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 other words M recognizes L(M).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 Accepted by DFA is set of all strings ‘w’, when fed as input to DFA from starting state will lead to any one of the accepting states.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26903"/>
            <a:ext cx="853440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469046-712A-4E0A-AFC4-A8A1F6FCF79A}"/>
</file>

<file path=customXml/itemProps2.xml><?xml version="1.0" encoding="utf-8"?>
<ds:datastoreItem xmlns:ds="http://schemas.openxmlformats.org/officeDocument/2006/customXml" ds:itemID="{E6AA6845-E897-4435-A08F-02604DDA806F}"/>
</file>

<file path=customXml/itemProps3.xml><?xml version="1.0" encoding="utf-8"?>
<ds:datastoreItem xmlns:ds="http://schemas.openxmlformats.org/officeDocument/2006/customXml" ds:itemID="{FF12FEFB-F6C8-48A5-BC82-565C10E07AC0}"/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970</Words>
  <Application>Microsoft Office PowerPoint</Application>
  <PresentationFormat>Custom</PresentationFormat>
  <Paragraphs>124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DFA – Transition Funtion Vs Extended Transition Function</vt:lpstr>
      <vt:lpstr>DFA – Extended Transition Function</vt:lpstr>
      <vt:lpstr>DFA – Extended Transition Function </vt:lpstr>
      <vt:lpstr>Extended Transition Function need not have starting state as input </vt:lpstr>
      <vt:lpstr>Here ʎ/ε is used to represent input symbol.</vt:lpstr>
      <vt:lpstr>Slide 7</vt:lpstr>
      <vt:lpstr>Language Accepted by DFA </vt:lpstr>
      <vt:lpstr>Language Accepted by DFA is set of all strings ‘w’, when fed as input to DFA from starting state will lead to any one of the accepting states.</vt:lpstr>
      <vt:lpstr>A non accepting string ‘w’ will not end up in accepting states of the DFA </vt:lpstr>
      <vt:lpstr>Extended Transition Function... </vt:lpstr>
      <vt:lpstr>We are trying to prove δ* using induction on the length of the input string </vt:lpstr>
      <vt:lpstr>We are trying to prove δ* using induction on the lenght of the input string </vt:lpstr>
      <vt:lpstr>DFA and Transition Table</vt:lpstr>
      <vt:lpstr>Let us consider the string “1110”</vt:lpstr>
      <vt:lpstr>Let us consider the string “1010”</vt:lpstr>
      <vt:lpstr>Let us consider the string “1011”</vt:lpstr>
      <vt:lpstr>A point to note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47</cp:revision>
  <dcterms:created xsi:type="dcterms:W3CDTF">2020-06-15T12:13:30Z</dcterms:created>
  <dcterms:modified xsi:type="dcterms:W3CDTF">2021-08-04T09:17:19Z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