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06-07-2020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06-07-2020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06-07-2020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Ms.Vanathi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, AP,CSE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Converting </a:t>
            </a:r>
            <a:r>
              <a:rPr lang="el-GR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to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dirty="0" smtClean="0"/>
              <a:t>We have converted </a:t>
            </a:r>
            <a:r>
              <a:rPr lang="el-GR" dirty="0" smtClean="0"/>
              <a:t>ε</a:t>
            </a:r>
            <a:r>
              <a:rPr lang="en-IN" dirty="0" smtClean="0"/>
              <a:t> </a:t>
            </a:r>
            <a:r>
              <a:rPr lang="en-GB" dirty="0" smtClean="0"/>
              <a:t>NFA to NFA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In this session we are going to convert </a:t>
            </a:r>
            <a:r>
              <a:rPr lang="en-IN" dirty="0" smtClean="0"/>
              <a:t> </a:t>
            </a:r>
            <a:r>
              <a:rPr lang="el-GR" dirty="0" smtClean="0"/>
              <a:t>ε</a:t>
            </a:r>
            <a:r>
              <a:rPr lang="en-IN" dirty="0" smtClean="0"/>
              <a:t> </a:t>
            </a:r>
            <a:r>
              <a:rPr lang="en-GB" dirty="0" smtClean="0"/>
              <a:t>NFA to DFA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The DFA derived from the</a:t>
            </a:r>
            <a:r>
              <a:rPr lang="en-IN" dirty="0" smtClean="0"/>
              <a:t> </a:t>
            </a:r>
            <a:r>
              <a:rPr lang="el-GR" dirty="0" smtClean="0"/>
              <a:t>ε</a:t>
            </a:r>
            <a:r>
              <a:rPr lang="en-IN" dirty="0" smtClean="0"/>
              <a:t> </a:t>
            </a:r>
            <a:r>
              <a:rPr lang="en-GB" dirty="0" smtClean="0"/>
              <a:t>NFA both will accept the same Language(</a:t>
            </a:r>
            <a:r>
              <a:rPr lang="en-GB" dirty="0" err="1" smtClean="0"/>
              <a:t>i.e</a:t>
            </a:r>
            <a:r>
              <a:rPr lang="en-GB" dirty="0" smtClean="0"/>
              <a:t> same set of Strings).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Conversion Possibilities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8194" name="Picture 2" descr="NFA to DFA &amp; DFA to NFA conversion block diagr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5193" y="1605261"/>
            <a:ext cx="5974597" cy="3827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61246" y="1487488"/>
            <a:ext cx="7469507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Converting </a:t>
            </a:r>
            <a:r>
              <a:rPr lang="el-GR" sz="3600" b="1" dirty="0" smtClean="0"/>
              <a:t>ε</a:t>
            </a:r>
            <a:r>
              <a:rPr lang="en-IN" sz="3600" b="1" dirty="0" smtClean="0"/>
              <a:t> </a:t>
            </a:r>
            <a:r>
              <a:rPr lang="en-GB" sz="3600" b="1" dirty="0" smtClean="0"/>
              <a:t>NFA to DFA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72589" y="1487488"/>
            <a:ext cx="6646821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Converting </a:t>
            </a:r>
            <a:r>
              <a:rPr lang="el-GR" sz="3600" b="1" dirty="0" smtClean="0"/>
              <a:t>ε</a:t>
            </a:r>
            <a:r>
              <a:rPr lang="en-IN" sz="3600" b="1" dirty="0" smtClean="0"/>
              <a:t> </a:t>
            </a:r>
            <a:r>
              <a:rPr lang="en-GB" sz="3600" b="1" dirty="0" smtClean="0"/>
              <a:t>NFA to DFA</a:t>
            </a:r>
            <a:r>
              <a:rPr lang="en-IN" sz="3600" b="1" dirty="0" smtClean="0"/>
              <a:t>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99251" y="1487488"/>
            <a:ext cx="6793498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Converting </a:t>
            </a:r>
            <a:r>
              <a:rPr lang="el-GR" sz="3600" b="1" dirty="0" smtClean="0"/>
              <a:t>ε</a:t>
            </a:r>
            <a:r>
              <a:rPr lang="en-IN" sz="3600" b="1" dirty="0" smtClean="0"/>
              <a:t> </a:t>
            </a:r>
            <a:r>
              <a:rPr lang="en-GB" sz="3600" b="1" dirty="0" smtClean="0"/>
              <a:t>NFA to DFA</a:t>
            </a:r>
            <a:r>
              <a:rPr lang="en-IN" sz="3600" b="1" dirty="0" smtClean="0"/>
              <a:t>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41170" y="1588135"/>
            <a:ext cx="8709660" cy="448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Converting </a:t>
            </a:r>
            <a:r>
              <a:rPr lang="el-GR" sz="3600" b="1" dirty="0" smtClean="0"/>
              <a:t>ε</a:t>
            </a:r>
            <a:r>
              <a:rPr lang="en-IN" sz="3600" b="1" dirty="0" smtClean="0"/>
              <a:t> </a:t>
            </a:r>
            <a:r>
              <a:rPr lang="en-GB" sz="3600" b="1" dirty="0" smtClean="0"/>
              <a:t>NFA to DFA</a:t>
            </a:r>
            <a:r>
              <a:rPr lang="en-IN" sz="3600" b="1" dirty="0" smtClean="0"/>
              <a:t>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47498" y="1487488"/>
            <a:ext cx="6897004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DC064C-9C7C-4627-9E63-297ADD230F28}"/>
</file>

<file path=customXml/itemProps2.xml><?xml version="1.0" encoding="utf-8"?>
<ds:datastoreItem xmlns:ds="http://schemas.openxmlformats.org/officeDocument/2006/customXml" ds:itemID="{5AD69326-812F-421C-B011-59E525E77AB5}"/>
</file>

<file path=customXml/itemProps3.xml><?xml version="1.0" encoding="utf-8"?>
<ds:datastoreItem xmlns:ds="http://schemas.openxmlformats.org/officeDocument/2006/customXml" ds:itemID="{FB022C59-0821-4697-B35A-AC742C89DCFA}"/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246</Words>
  <Application>Microsoft Office PowerPoint</Application>
  <PresentationFormat>Custom</PresentationFormat>
  <Paragraphs>34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Converting ε NFA to DFA</vt:lpstr>
      <vt:lpstr>Conversion Possibilities</vt:lpstr>
      <vt:lpstr>Slide 4</vt:lpstr>
      <vt:lpstr>Converting ε NFA to DFA </vt:lpstr>
      <vt:lpstr>Converting ε NFA to DFA </vt:lpstr>
      <vt:lpstr>Converting ε NFA to DFA </vt:lpstr>
      <vt:lpstr>Converting ε NFA to DFA </vt:lpstr>
      <vt:lpstr>Thank You</vt:lpstr>
      <vt:lpstr>Thank You</vt:lpstr>
      <vt:lpstr>Thank You</vt:lpstr>
      <vt:lpstr>Thank You</vt:lpstr>
      <vt:lpstr>Thank You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46</cp:revision>
  <dcterms:created xsi:type="dcterms:W3CDTF">2020-06-15T12:13:30Z</dcterms:created>
  <dcterms:modified xsi:type="dcterms:W3CDTF">2020-07-06T15:24:52Z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