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of epsilon NFA into </a:t>
            </a:r>
            <a:r>
              <a:rPr lang="en-IN" sz="3600" b="1" dirty="0" smtClean="0"/>
              <a:t>N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60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27314" y="1487488"/>
            <a:ext cx="6537372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Conversion of epsilon NFA into NFA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16997" y="1164497"/>
            <a:ext cx="7100469" cy="501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Conversion of epsilon NFA into NFA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22120" y="1576705"/>
            <a:ext cx="8747760" cy="451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Epsilon NFA converted to NFA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2597" y="1487488"/>
            <a:ext cx="8725545" cy="468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Epsilon Non Deterministic Finite </a:t>
            </a:r>
            <a:r>
              <a:rPr lang="en-GB" sz="3600" b="1" dirty="0" smtClean="0"/>
              <a:t>Automata – </a:t>
            </a:r>
            <a:r>
              <a:rPr lang="el-GR" sz="3600" b="1" dirty="0" smtClean="0"/>
              <a:t>ε</a:t>
            </a:r>
            <a:r>
              <a:rPr lang="en-IN" sz="3600" b="1" dirty="0" smtClean="0"/>
              <a:t> </a:t>
            </a:r>
            <a:r>
              <a:rPr lang="en-GB" sz="3600" b="1" dirty="0" smtClean="0"/>
              <a:t>NF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 </a:t>
            </a:r>
            <a:r>
              <a:rPr lang="en-IN" dirty="0" smtClean="0"/>
              <a:t>is very same as NFA except the following differences.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 </a:t>
            </a:r>
            <a:r>
              <a:rPr lang="en-IN" dirty="0" smtClean="0"/>
              <a:t>states may have transitions to other state by reading a special symbol called epsilon </a:t>
            </a:r>
            <a:r>
              <a:rPr lang="el-GR" dirty="0" smtClean="0"/>
              <a:t>ε</a:t>
            </a:r>
            <a:r>
              <a:rPr lang="en-IN" dirty="0" smtClean="0"/>
              <a:t>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dirty="0" smtClean="0"/>
              <a:t>‘</a:t>
            </a:r>
            <a:r>
              <a:rPr lang="el-GR" dirty="0" smtClean="0"/>
              <a:t>ε</a:t>
            </a:r>
            <a:r>
              <a:rPr lang="en-IN" dirty="0" smtClean="0"/>
              <a:t>’ represents an empty string. 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dirty="0" smtClean="0"/>
              <a:t>‘</a:t>
            </a:r>
            <a:r>
              <a:rPr lang="el-GR" dirty="0" smtClean="0"/>
              <a:t>ε</a:t>
            </a:r>
            <a:r>
              <a:rPr lang="en-IN" dirty="0" smtClean="0"/>
              <a:t>’ transitions helps in combining smaller automata into larger ones.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dirty="0" smtClean="0"/>
              <a:t> </a:t>
            </a:r>
            <a:r>
              <a:rPr lang="el-GR" dirty="0" smtClean="0"/>
              <a:t>ε</a:t>
            </a:r>
            <a:r>
              <a:rPr lang="en-IN" dirty="0" smtClean="0"/>
              <a:t> – NFA s are easier to construct than NFA and DFA.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dirty="0" smtClean="0"/>
              <a:t>Any language that is recognized by a NFA and DFA can be recognized by </a:t>
            </a:r>
            <a:r>
              <a:rPr lang="el-GR" dirty="0" smtClean="0"/>
              <a:t>ε</a:t>
            </a:r>
            <a:r>
              <a:rPr lang="en-IN" dirty="0" smtClean="0"/>
              <a:t> NFA too.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Epsilon NFA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31852" y="1871818"/>
            <a:ext cx="3604260" cy="9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562" y="3054781"/>
            <a:ext cx="3342709" cy="87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2631" y="4143001"/>
            <a:ext cx="3983064" cy="1966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990095" y="2030278"/>
            <a:ext cx="408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diagrams show how two small NFAs can be combined to form single NFA using epsilon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24730" y="751668"/>
            <a:ext cx="8578991" cy="542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0913" y="1166275"/>
            <a:ext cx="3256921" cy="252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5"/>
            <a:ext cx="589903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141" y="642579"/>
            <a:ext cx="6608091" cy="521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Epsilon Closure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4562959" cy="4689126"/>
          </a:xfrm>
        </p:spPr>
        <p:txBody>
          <a:bodyPr>
            <a:normAutofit/>
          </a:bodyPr>
          <a:lstStyle/>
          <a:p>
            <a:r>
              <a:rPr lang="en-GB" dirty="0" smtClean="0"/>
              <a:t>Epsilon closure of a state is simply the set of all states we can reach by following the transition function from the given state</a:t>
            </a:r>
            <a:r>
              <a:rPr lang="en-US" dirty="0" smtClean="0"/>
              <a:t>that are labeled </a:t>
            </a:r>
            <a:r>
              <a:rPr lang="el-GR" dirty="0" smtClean="0"/>
              <a:t>ε.</a:t>
            </a:r>
          </a:p>
          <a:p>
            <a:r>
              <a:rPr lang="el-GR" dirty="0" smtClean="0"/>
              <a:t>• ε-</a:t>
            </a:r>
            <a:r>
              <a:rPr lang="en-US" dirty="0" smtClean="0"/>
              <a:t>closure(q) = { q }</a:t>
            </a:r>
          </a:p>
          <a:p>
            <a:r>
              <a:rPr lang="el-GR" dirty="0" smtClean="0"/>
              <a:t>• ε-</a:t>
            </a:r>
            <a:r>
              <a:rPr lang="en-US" dirty="0" smtClean="0"/>
              <a:t>closure(r) = { r, s}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375" y="1196256"/>
            <a:ext cx="4781227" cy="39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64590" y="175650"/>
            <a:ext cx="8741044" cy="60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75510" y="2445385"/>
            <a:ext cx="784098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26225" y="1156386"/>
            <a:ext cx="6974235" cy="506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9879882" cy="84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of epsilon NFA into </a:t>
            </a:r>
            <a:r>
              <a:rPr lang="en-IN" sz="3600" b="1" dirty="0" smtClean="0"/>
              <a:t>N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80F166-3F33-4AF6-8E60-28FC6FC41290}"/>
</file>

<file path=customXml/itemProps2.xml><?xml version="1.0" encoding="utf-8"?>
<ds:datastoreItem xmlns:ds="http://schemas.openxmlformats.org/officeDocument/2006/customXml" ds:itemID="{D739A2AE-8B78-45E8-8824-61D7193A0F8E}"/>
</file>

<file path=customXml/itemProps3.xml><?xml version="1.0" encoding="utf-8"?>
<ds:datastoreItem xmlns:ds="http://schemas.openxmlformats.org/officeDocument/2006/customXml" ds:itemID="{42DE14C0-B196-44EB-B9EF-02DE35CBCD2E}"/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362</Words>
  <Application>Microsoft Office PowerPoint</Application>
  <PresentationFormat>Custom</PresentationFormat>
  <Paragraphs>38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Epsilon Non Deterministic Finite Automata – ε NFA </vt:lpstr>
      <vt:lpstr>Sample Epsilon NFA</vt:lpstr>
      <vt:lpstr>Slide 4</vt:lpstr>
      <vt:lpstr>Slide 5</vt:lpstr>
      <vt:lpstr>Epsilon Closure</vt:lpstr>
      <vt:lpstr>Slide 7</vt:lpstr>
      <vt:lpstr>Slide 8</vt:lpstr>
      <vt:lpstr>Conversion of epsilon NFA into NFA </vt:lpstr>
      <vt:lpstr>Conversion of epsilon NFA into NFA </vt:lpstr>
      <vt:lpstr>Conversion of epsilon NFA into NFA </vt:lpstr>
      <vt:lpstr>Conversion of epsilon NFA into NFA </vt:lpstr>
      <vt:lpstr>Final Epsilon NFA converted to NFA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46</cp:revision>
  <dcterms:created xsi:type="dcterms:W3CDTF">2020-06-15T12:13:30Z</dcterms:created>
  <dcterms:modified xsi:type="dcterms:W3CDTF">2021-08-18T09:49:22Z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