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4" r:id="rId3"/>
    <p:sldId id="323" r:id="rId4"/>
    <p:sldId id="300" r:id="rId5"/>
    <p:sldId id="325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30-09-2020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Theorem: if two states are not distinguished by the table filling algorithm then the states are equivalent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Suppose the theorem is false then there exists a pair of states {</a:t>
            </a:r>
            <a:r>
              <a:rPr lang="en-US" dirty="0" err="1" smtClean="0"/>
              <a:t>p,q</a:t>
            </a:r>
            <a:r>
              <a:rPr lang="en-US" dirty="0" smtClean="0"/>
              <a:t>} such that</a:t>
            </a:r>
          </a:p>
          <a:p>
            <a:pPr lvl="0"/>
            <a:r>
              <a:rPr lang="en-US" dirty="0" smtClean="0"/>
              <a:t>States p and q are distinguishable, which means there is some string w such that exactly one δ*(</a:t>
            </a:r>
            <a:r>
              <a:rPr lang="en-US" dirty="0" err="1" smtClean="0"/>
              <a:t>p,w</a:t>
            </a:r>
            <a:r>
              <a:rPr lang="en-US" dirty="0" smtClean="0"/>
              <a:t>) and δ*(</a:t>
            </a:r>
            <a:r>
              <a:rPr lang="en-US" dirty="0" err="1" smtClean="0"/>
              <a:t>q,w</a:t>
            </a:r>
            <a:r>
              <a:rPr lang="en-US" dirty="0" smtClean="0"/>
              <a:t>) is accepting and yet</a:t>
            </a:r>
          </a:p>
          <a:p>
            <a:pPr lvl="0"/>
            <a:r>
              <a:rPr lang="en-US" dirty="0" smtClean="0"/>
              <a:t>The table filling algorithm does not find p and q as distinguishable.</a:t>
            </a:r>
          </a:p>
          <a:p>
            <a:r>
              <a:rPr lang="en-US" dirty="0" smtClean="0"/>
              <a:t>We call such pair as bad pair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Theorem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there are bad pairs, then there are various strings with various lengths will distinguish them. We will consider the shortest of them.</a:t>
            </a:r>
          </a:p>
          <a:p>
            <a:r>
              <a:rPr lang="en-US" dirty="0" smtClean="0"/>
              <a:t>Let ‘w’ be the shortest string that distinguishes p and q.</a:t>
            </a:r>
          </a:p>
          <a:p>
            <a:r>
              <a:rPr lang="en-US" dirty="0" smtClean="0"/>
              <a:t>W=a1a2…an </a:t>
            </a:r>
            <a:r>
              <a:rPr lang="en-US" dirty="0" smtClean="0"/>
              <a:t> and  </a:t>
            </a:r>
            <a:r>
              <a:rPr lang="en-US" dirty="0" smtClean="0"/>
              <a:t>δ*(</a:t>
            </a:r>
            <a:r>
              <a:rPr lang="en-US" dirty="0" err="1" smtClean="0"/>
              <a:t>p,w</a:t>
            </a:r>
            <a:r>
              <a:rPr lang="en-US" dirty="0" smtClean="0"/>
              <a:t>) and δ*(</a:t>
            </a:r>
            <a:r>
              <a:rPr lang="en-US" dirty="0" err="1" smtClean="0"/>
              <a:t>q,w</a:t>
            </a:r>
            <a:r>
              <a:rPr lang="en-US" dirty="0" smtClean="0"/>
              <a:t>) exactly one is accepting</a:t>
            </a:r>
          </a:p>
          <a:p>
            <a:r>
              <a:rPr lang="en-US" dirty="0" smtClean="0"/>
              <a:t>Consider the states r= δ(p,a1)  s= δ(q,a1)</a:t>
            </a:r>
          </a:p>
          <a:p>
            <a:r>
              <a:rPr lang="en-US" dirty="0" smtClean="0"/>
              <a:t>Now observe that states r and s are distinguishable because </a:t>
            </a:r>
          </a:p>
          <a:p>
            <a:pPr>
              <a:buNone/>
            </a:pPr>
            <a:r>
              <a:rPr lang="en-US" dirty="0" smtClean="0"/>
              <a:t>		δ</a:t>
            </a:r>
            <a:r>
              <a:rPr lang="en-US" dirty="0" smtClean="0"/>
              <a:t>*(r,a2a3..an) = δ*(</a:t>
            </a:r>
            <a:r>
              <a:rPr lang="en-US" dirty="0" err="1" smtClean="0"/>
              <a:t>p,w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δ</a:t>
            </a:r>
            <a:r>
              <a:rPr lang="en-US" dirty="0" smtClean="0"/>
              <a:t>*(s,a2a3..an) = δ*(</a:t>
            </a:r>
            <a:r>
              <a:rPr lang="en-US" dirty="0" err="1" smtClean="0"/>
              <a:t>q,w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Initially we have assumed p </a:t>
            </a:r>
            <a:r>
              <a:rPr lang="en-US" dirty="0" smtClean="0"/>
              <a:t>and q are distinguishable so definitely r and s are distinguishable .</a:t>
            </a:r>
          </a:p>
          <a:p>
            <a:r>
              <a:rPr lang="en-US" dirty="0" smtClean="0"/>
              <a:t>But the </a:t>
            </a:r>
            <a:r>
              <a:rPr lang="en-US" dirty="0" smtClean="0"/>
              <a:t>inductive part of the table filling algorithm does not stop until it infers p and q are distinguishable. Here it contradicts with out assumptions hence the theorem is proved.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9" y="36048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Equivalency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9193" y="1402596"/>
            <a:ext cx="10834607" cy="4689126"/>
          </a:xfrm>
        </p:spPr>
        <p:txBody>
          <a:bodyPr/>
          <a:lstStyle/>
          <a:p>
            <a:r>
              <a:rPr lang="en-US" dirty="0" smtClean="0"/>
              <a:t>Through table filling algorithm we can easily check the equivalency of two DFAs.</a:t>
            </a:r>
          </a:p>
          <a:p>
            <a:r>
              <a:rPr lang="en-US" dirty="0" smtClean="0"/>
              <a:t> if we want to verify two regular languages for its equivalency one by ER and one by NFA</a:t>
            </a:r>
          </a:p>
          <a:p>
            <a:pPr lvl="1"/>
            <a:r>
              <a:rPr lang="en-US" dirty="0" smtClean="0"/>
              <a:t>Convert them both to DFA say L and M.</a:t>
            </a:r>
          </a:p>
          <a:p>
            <a:pPr lvl="1"/>
            <a:r>
              <a:rPr lang="en-US" dirty="0" smtClean="0"/>
              <a:t>Now imagine one DFA with union of states from L and M.</a:t>
            </a:r>
          </a:p>
          <a:p>
            <a:pPr lvl="1"/>
            <a:r>
              <a:rPr lang="en-US" dirty="0" smtClean="0"/>
              <a:t>That DFA will have two starting states.</a:t>
            </a:r>
          </a:p>
          <a:p>
            <a:pPr lvl="1"/>
            <a:r>
              <a:rPr lang="en-US" dirty="0" smtClean="0"/>
              <a:t>Make any one of those two start states as the start state of the new combined DFA.</a:t>
            </a:r>
          </a:p>
          <a:p>
            <a:pPr lvl="1"/>
            <a:r>
              <a:rPr lang="en-US" dirty="0" smtClean="0"/>
              <a:t>Now test the equivalence of the two starting state if they are equal then L=M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9" y="36048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Equivalency of Regular Languages</a:t>
            </a:r>
            <a:r>
              <a:rPr lang="en-US" sz="3600" dirty="0" smtClean="0"/>
              <a:t> </a:t>
            </a:r>
            <a:r>
              <a:rPr lang="en-US" sz="3600" dirty="0" smtClean="0"/>
              <a:t>==ε+(0+1)*0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9193" y="1402596"/>
            <a:ext cx="10834607" cy="4689126"/>
          </a:xfrm>
        </p:spPr>
        <p:txBody>
          <a:bodyPr/>
          <a:lstStyle/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wo Equivalent DFA s table fil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47" y="1305321"/>
            <a:ext cx="4869602" cy="5006774"/>
          </a:xfrm>
          <a:prstGeom prst="rect">
            <a:avLst/>
          </a:prstGeom>
        </p:spPr>
      </p:pic>
      <p:pic>
        <p:nvPicPr>
          <p:cNvPr id="14" name="Picture 13" descr="Table of Two Equivalent DFA s table fill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249" y="1709618"/>
            <a:ext cx="4234568" cy="32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9" y="36048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Equivalency of Regular Languages</a:t>
            </a:r>
            <a:r>
              <a:rPr lang="en-US" sz="3600" dirty="0" smtClean="0"/>
              <a:t> </a:t>
            </a:r>
            <a:r>
              <a:rPr lang="en-US" sz="3600" dirty="0" smtClean="0"/>
              <a:t>==ε+(0+1)*0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9193" y="1402596"/>
            <a:ext cx="10834607" cy="4689126"/>
          </a:xfrm>
        </p:spPr>
        <p:txBody>
          <a:bodyPr/>
          <a:lstStyle/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Table of Two Equivalent DFA s table fil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64" y="2112574"/>
            <a:ext cx="4234568" cy="32420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49512" y="1697064"/>
            <a:ext cx="4262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states </a:t>
            </a:r>
          </a:p>
          <a:p>
            <a:r>
              <a:rPr lang="en-US" dirty="0" smtClean="0"/>
              <a:t>{AC}, {AD},{CD},{BE} are equivalent.</a:t>
            </a:r>
          </a:p>
          <a:p>
            <a:endParaRPr lang="en-US" dirty="0" smtClean="0"/>
          </a:p>
          <a:p>
            <a:r>
              <a:rPr lang="en-US" dirty="0" smtClean="0"/>
              <a:t>Hence by deducing the starting states A and C as equivalent we can say both the DFA s are equivalent.</a:t>
            </a:r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21C3C-0372-4059-B2FB-972C508D20E1}"/>
</file>

<file path=customXml/itemProps2.xml><?xml version="1.0" encoding="utf-8"?>
<ds:datastoreItem xmlns:ds="http://schemas.openxmlformats.org/officeDocument/2006/customXml" ds:itemID="{18E97AB0-E615-4E0F-91DC-897322030CAA}"/>
</file>

<file path=customXml/itemProps3.xml><?xml version="1.0" encoding="utf-8"?>
<ds:datastoreItem xmlns:ds="http://schemas.openxmlformats.org/officeDocument/2006/customXml" ds:itemID="{4E353E9B-0670-425D-8EDD-4623A069A34E}"/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397</Words>
  <Application>Microsoft Office PowerPoint</Application>
  <PresentationFormat>Custom</PresentationFormat>
  <Paragraphs>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Theorem: if two states are not distinguished by the table filling algorithm then the states are equivalent </vt:lpstr>
      <vt:lpstr>Theorem</vt:lpstr>
      <vt:lpstr>Testing Equivalency of Regular Languages</vt:lpstr>
      <vt:lpstr>Testing Equivalency of Regular Languages ==ε+(0+1)*0</vt:lpstr>
      <vt:lpstr>Testing Equivalency of Regular Languages ==ε+(0+1)*0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80</cp:revision>
  <dcterms:created xsi:type="dcterms:W3CDTF">2020-06-15T12:13:30Z</dcterms:created>
  <dcterms:modified xsi:type="dcterms:W3CDTF">2020-09-30T09:17:52Z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