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78" r:id="rId3"/>
    <p:sldId id="279" r:id="rId4"/>
    <p:sldId id="280" r:id="rId5"/>
    <p:sldId id="281" r:id="rId6"/>
    <p:sldId id="282" r:id="rId7"/>
    <p:sldId id="285" r:id="rId8"/>
    <p:sldId id="284" r:id="rId9"/>
    <p:sldId id="286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11-09-2020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11-09-2020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jpeg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CSB4301 – Theory of Computation </a:t>
            </a:r>
            <a:endParaRPr lang="en-US" sz="44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latin typeface="+mj-lt"/>
                <a:ea typeface="+mj-ea"/>
                <a:cs typeface="+mj-cs"/>
              </a:rPr>
              <a:t>B.Tech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DFA to RE State Reduction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+mj-lt"/>
                <a:ea typeface="+mj-ea"/>
                <a:cs typeface="+mj-cs"/>
              </a:rPr>
              <a:t>M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r</a:t>
            </a:r>
            <a:r>
              <a:rPr lang="en-US" sz="4400" b="1" dirty="0">
                <a:latin typeface="+mj-lt"/>
                <a:ea typeface="+mj-ea"/>
                <a:cs typeface="+mj-cs"/>
              </a:rPr>
              <a:t>.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D.S.John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Deva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b="1" dirty="0" err="1" smtClean="0">
                <a:latin typeface="+mj-lt"/>
                <a:ea typeface="+mj-ea"/>
                <a:cs typeface="+mj-cs"/>
              </a:rPr>
              <a:t>Prasanna</a:t>
            </a:r>
            <a:r>
              <a:rPr lang="en-US" sz="4400" b="1" dirty="0" smtClean="0">
                <a:latin typeface="+mj-lt"/>
                <a:ea typeface="+mj-ea"/>
                <a:cs typeface="+mj-cs"/>
              </a:rPr>
              <a:t> AP(SG)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042614" cy="80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Strategy of obtaining RE from DFA by removing states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107580"/>
          </a:xfrm>
        </p:spPr>
        <p:txBody>
          <a:bodyPr/>
          <a:lstStyle/>
          <a:p>
            <a:r>
              <a:rPr lang="en-US" dirty="0" smtClean="0"/>
              <a:t>By eliminating state q3 we get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strings which will be accepted by the state q2 we shall remove q3.</a:t>
            </a:r>
          </a:p>
          <a:p>
            <a:r>
              <a:rPr lang="en-US" dirty="0" smtClean="0"/>
              <a:t>The resultant RE is (0+1)*1(0+1) ------------------(2)</a:t>
            </a:r>
          </a:p>
          <a:p>
            <a:r>
              <a:rPr lang="en-US" dirty="0" smtClean="0"/>
              <a:t>Therefore the over all RE is (0+1)*1(0+1) + (0+1)*1(0+1)(0+1)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4" name="Picture 13" descr="problem DFA to R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93" y="1586422"/>
            <a:ext cx="5943600" cy="217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Obtaining RE from DFA by removing States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3" name="Content Placeholder 12" descr="DFA for RE from DFA State removi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6460" y="1526234"/>
            <a:ext cx="3913332" cy="4689475"/>
          </a:xfrm>
        </p:spPr>
      </p:pic>
      <p:pic>
        <p:nvPicPr>
          <p:cNvPr id="12" name="Content Placeholder 12" descr="Reduced DFA for RE from DFA State removin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838" y="1718156"/>
            <a:ext cx="4464796" cy="408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DFA – After Reduced State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pic>
        <p:nvPicPr>
          <p:cNvPr id="13" name="Content Placeholder 12" descr="Reduced DFA for RE from DFA State removing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50784" y="1710407"/>
            <a:ext cx="4464796" cy="4084138"/>
          </a:xfr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042614" cy="80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Strategy of obtaining RE from DFA by removing states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107580"/>
          </a:xfrm>
        </p:spPr>
        <p:txBody>
          <a:bodyPr/>
          <a:lstStyle/>
          <a:p>
            <a:r>
              <a:rPr lang="en-US" dirty="0" smtClean="0"/>
              <a:t>For each accepting state q in a DFA reduce the states as shown in the example. Write the combined RE obtained on the edges. Eliminate all states except ‘q’ and the start state.</a:t>
            </a:r>
          </a:p>
          <a:p>
            <a:r>
              <a:rPr lang="en-US" dirty="0" smtClean="0"/>
              <a:t>If            we will be left with two states that look like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generic RE of the above DFA R*+(SU*T)*SU*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503336" y="2410355"/>
          <a:ext cx="745049" cy="340594"/>
        </p:xfrm>
        <a:graphic>
          <a:graphicData uri="http://schemas.openxmlformats.org/presentationml/2006/ole">
            <p:oleObj spid="_x0000_s1026" name="Equation" r:id="rId4" imgW="444240" imgH="203040" progId="Equation.3">
              <p:embed/>
            </p:oleObj>
          </a:graphicData>
        </a:graphic>
      </p:graphicFrame>
      <p:pic>
        <p:nvPicPr>
          <p:cNvPr id="15" name="Picture 14" descr="generic two state DFA for obtaining RE  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4240" y="2950394"/>
            <a:ext cx="3692729" cy="16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042614" cy="80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smtClean="0"/>
              <a:t>How do we get R*+(SU*T)*SU*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10758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go from start state to itself by following the sequence L(R) or  L(SU*T).</a:t>
            </a:r>
          </a:p>
          <a:p>
            <a:endParaRPr lang="en-US" dirty="0" smtClean="0"/>
          </a:p>
          <a:p>
            <a:r>
              <a:rPr lang="en-US" dirty="0" smtClean="0"/>
              <a:t>Then we can move from the start state to the accepting state by following L(S)  and loop around in the accepting state with L(U).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5" name="Picture 14" descr="generic two state DFA for obtaining RE  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494" y="1191336"/>
            <a:ext cx="3692729" cy="169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042614" cy="80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Strategy of obtaining RE from DFA by removing states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10758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If the start state is also accepting state then we reduce all states except the state which is both start state and accepting state. In this case we get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resultant RE is the sum (union) of all RE obtained by the above rules.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3" name="Picture 12" descr="generic one state DFA for obtaining 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316" y="2805192"/>
            <a:ext cx="2100188" cy="179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042614" cy="80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Strategy of obtaining RE from DFA by removing states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107580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We try to obtain RE from the given NFA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4" name="Picture 13" descr="problem DFA to R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542" y="2172574"/>
            <a:ext cx="7547675" cy="2014127"/>
          </a:xfrm>
          <a:prstGeom prst="rect">
            <a:avLst/>
          </a:prstGeom>
        </p:spPr>
      </p:pic>
      <p:pic>
        <p:nvPicPr>
          <p:cNvPr id="13" name="Picture 12" descr="problem DFA to RE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712" y="4122791"/>
            <a:ext cx="7681626" cy="18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042614" cy="80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Strategy of obtaining RE from DFA by removing states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10758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After eliminating state q1.</a:t>
            </a:r>
          </a:p>
          <a:p>
            <a:r>
              <a:rPr lang="en-US" dirty="0" smtClean="0"/>
              <a:t>Note here we have two accepting states, </a:t>
            </a:r>
          </a:p>
          <a:p>
            <a:r>
              <a:rPr lang="en-US" dirty="0" smtClean="0"/>
              <a:t>For strings which will be accepted by the state q2 we shall remove q3.</a:t>
            </a:r>
          </a:p>
          <a:p>
            <a:r>
              <a:rPr lang="en-US" dirty="0" smtClean="0"/>
              <a:t>For strings which will be accepted by the state q3 we shall remove q2.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5" name="Picture 14" descr="problem DFA to RE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38" y="1148273"/>
            <a:ext cx="4610270" cy="170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042614" cy="8018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b="1" dirty="0" smtClean="0"/>
              <a:t>Strategy of obtaining RE from DFA by removing states</a:t>
            </a:r>
            <a:endParaRPr lang="en-US" sz="3600" dirty="0" smtClean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069383"/>
            <a:ext cx="10515600" cy="5107580"/>
          </a:xfrm>
        </p:spPr>
        <p:txBody>
          <a:bodyPr/>
          <a:lstStyle/>
          <a:p>
            <a:r>
              <a:rPr lang="en-US" dirty="0" smtClean="0"/>
              <a:t>After eliminating state q2 we get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above NFA will give the RE of strings accepted by q3.</a:t>
            </a:r>
          </a:p>
          <a:p>
            <a:r>
              <a:rPr lang="en-US" dirty="0" smtClean="0"/>
              <a:t>The resultant RE is   (0+1)*1(0+1)(0+1) ----------------------(1)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pic>
        <p:nvPicPr>
          <p:cNvPr id="13" name="Picture 12" descr="problem DFA to RE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301" y="1809733"/>
            <a:ext cx="6227775" cy="226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5868C0D-77B0-4B31-BF9A-8D44A1CEB9EE}"/>
</file>

<file path=customXml/itemProps2.xml><?xml version="1.0" encoding="utf-8"?>
<ds:datastoreItem xmlns:ds="http://schemas.openxmlformats.org/officeDocument/2006/customXml" ds:itemID="{CE984150-22EF-4112-A30C-DFE82E4A9972}"/>
</file>

<file path=customXml/itemProps3.xml><?xml version="1.0" encoding="utf-8"?>
<ds:datastoreItem xmlns:ds="http://schemas.openxmlformats.org/officeDocument/2006/customXml" ds:itemID="{A223EA1E-4ED6-401B-AFEA-CDC33299F827}"/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492</Words>
  <Application>Microsoft Office PowerPoint</Application>
  <PresentationFormat>Custom</PresentationFormat>
  <Paragraphs>95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Equation</vt:lpstr>
      <vt:lpstr>Slide 1</vt:lpstr>
      <vt:lpstr>Obtaining RE from DFA by removing States</vt:lpstr>
      <vt:lpstr>DFA – After Reduced State</vt:lpstr>
      <vt:lpstr>Strategy of obtaining RE from DFA by removing states</vt:lpstr>
      <vt:lpstr>How do we get R*+(SU*T)*SU*</vt:lpstr>
      <vt:lpstr>Strategy of obtaining RE from DFA by removing states</vt:lpstr>
      <vt:lpstr>Strategy of obtaining RE from DFA by removing states</vt:lpstr>
      <vt:lpstr>Strategy of obtaining RE from DFA by removing states</vt:lpstr>
      <vt:lpstr>Strategy of obtaining RE from DFA by removing states</vt:lpstr>
      <vt:lpstr>Strategy of obtaining RE from DFA by removing states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50</cp:revision>
  <dcterms:created xsi:type="dcterms:W3CDTF">2020-06-15T12:13:30Z</dcterms:created>
  <dcterms:modified xsi:type="dcterms:W3CDTF">2020-09-11T08:44:52Z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