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98" r:id="rId4"/>
    <p:sldId id="299" r:id="rId5"/>
    <p:sldId id="301" r:id="rId6"/>
    <p:sldId id="300" r:id="rId7"/>
    <p:sldId id="302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47" d="100"/>
          <a:sy n="47" d="100"/>
        </p:scale>
        <p:origin x="-106" y="-9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Converting a RE into to Epsilon NFA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AP,CSE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Converting a RE into E NFA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Theorem</a:t>
            </a:r>
          </a:p>
          <a:p>
            <a:pPr>
              <a:buNone/>
            </a:pPr>
            <a:r>
              <a:rPr lang="en-US" dirty="0" smtClean="0"/>
              <a:t>“Every Language Defined by an Regular </a:t>
            </a:r>
            <a:r>
              <a:rPr lang="en-US" dirty="0" smtClean="0"/>
              <a:t>Expression </a:t>
            </a:r>
            <a:r>
              <a:rPr lang="en-US" dirty="0" smtClean="0"/>
              <a:t>is also defined by a finite automata”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(every RE has an equivalent finite automata)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8092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If </a:t>
            </a:r>
            <a:r>
              <a:rPr lang="en-IN" sz="3600" b="1" dirty="0" smtClean="0"/>
              <a:t>L(R</a:t>
            </a:r>
            <a:r>
              <a:rPr lang="en-IN" sz="3600" b="1" dirty="0" smtClean="0"/>
              <a:t>) defined by some regular expression R. We show </a:t>
            </a:r>
            <a:r>
              <a:rPr lang="en-IN" sz="3600" b="1" dirty="0" smtClean="0"/>
              <a:t>L(R)=L(E</a:t>
            </a:r>
            <a:r>
              <a:rPr lang="en-IN" sz="3600" b="1" dirty="0" smtClean="0"/>
              <a:t>) with some E NFA  E with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90966" y="2022529"/>
            <a:ext cx="10515600" cy="42009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Exactly one accepting state.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	No arcs into the existing state.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	No arcs out of the accepting state.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If ‘a’ is any alphabet then ‘a’ is a RE which represents the string ‘a’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3" name="Picture 12" descr="RE to E NFA Rul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58" y="1398521"/>
            <a:ext cx="3882498" cy="41886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4366" y="2076773"/>
            <a:ext cx="426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Basis case </a:t>
            </a:r>
          </a:p>
          <a:p>
            <a:pPr marL="342900" indent="-342900">
              <a:buAutoNum type="alphaLcParenBoth"/>
            </a:pPr>
            <a:r>
              <a:rPr lang="en-US" dirty="0" smtClean="0"/>
              <a:t>-  single epsilon transition- </a:t>
            </a:r>
            <a:r>
              <a:rPr lang="el-GR" dirty="0" smtClean="0"/>
              <a:t>ε</a:t>
            </a:r>
            <a:endParaRPr lang="en-US" dirty="0" smtClean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- no transition between the states – </a:t>
            </a:r>
            <a:r>
              <a:rPr lang="el-GR" dirty="0" smtClean="0"/>
              <a:t>φ</a:t>
            </a:r>
            <a:endParaRPr lang="en-US" dirty="0" smtClean="0"/>
          </a:p>
          <a:p>
            <a:pPr marL="342900" indent="-342900">
              <a:buAutoNum type="alphaLcParenBoth"/>
            </a:pPr>
            <a:endParaRPr lang="en-US" dirty="0" smtClean="0"/>
          </a:p>
          <a:p>
            <a:pPr marL="342900" indent="-342900">
              <a:buAutoNum type="alphaLcParenBoth"/>
            </a:pPr>
            <a:r>
              <a:rPr lang="en-US" dirty="0" smtClean="0"/>
              <a:t>- a transition with a single alphabet </a:t>
            </a:r>
          </a:p>
          <a:p>
            <a:pPr marL="342900" indent="-342900"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Structural Induction on R and S (obtaining R+S from the REs ‘R’ &amp; ‘S’)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" name="Content Placeholder 12" descr="RE to E NFA Rule R or 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2414" y="2084522"/>
            <a:ext cx="5638950" cy="3593213"/>
          </a:xfrm>
        </p:spPr>
      </p:pic>
      <p:sp>
        <p:nvSpPr>
          <p:cNvPr id="14" name="TextBox 13"/>
          <p:cNvSpPr txBox="1"/>
          <p:nvPr/>
        </p:nvSpPr>
        <p:spPr>
          <a:xfrm>
            <a:off x="1131377" y="2239506"/>
            <a:ext cx="399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two REs ‘R’ and ‘S’ and we combine them with ‘OR ‘then this automata serves.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resultant regular expression is R+S.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language obtained in L(R) υ L(S)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 Structural Induction on R and S (obtaining R.S from the REs ‘R’ &amp; ‘S’)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" name="Content Placeholder 12" descr="RE to E NFA Rule R and 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9042" y="2342426"/>
            <a:ext cx="5928874" cy="2065199"/>
          </a:xfrm>
        </p:spPr>
      </p:pic>
      <p:sp>
        <p:nvSpPr>
          <p:cNvPr id="15" name="TextBox 14"/>
          <p:cNvSpPr txBox="1"/>
          <p:nvPr/>
        </p:nvSpPr>
        <p:spPr>
          <a:xfrm>
            <a:off x="1247615" y="2185261"/>
            <a:ext cx="399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two REs ‘R’ and ‘S’ and we combine them with ‘AND ‘then this automata serves.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resultant regular expression is R.S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language obtained in L(R) L(S)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 Structural Induction on R (obtaining R* from the RE ‘R’ )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" name="Content Placeholder 12" descr="RE to E NFA Rule R kleene closur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7981" y="1983783"/>
            <a:ext cx="5842245" cy="2833089"/>
          </a:xfrm>
        </p:spPr>
      </p:pic>
      <p:sp>
        <p:nvSpPr>
          <p:cNvPr id="15" name="TextBox 14"/>
          <p:cNvSpPr txBox="1"/>
          <p:nvPr/>
        </p:nvSpPr>
        <p:spPr>
          <a:xfrm>
            <a:off x="1247615" y="2185261"/>
            <a:ext cx="3990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REs ‘R’ is can be extended to include R *by this automata. 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resultant regular expression is R*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language obtained in L(R*)=</a:t>
            </a:r>
          </a:p>
          <a:p>
            <a:pPr marL="342900" indent="-342900"/>
            <a:r>
              <a:rPr lang="en-US" dirty="0" smtClean="0"/>
              <a:t>	= L(R), L(R).L(R), L(R).L(R).L(R), ….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As said previously in Rules for generating RE </a:t>
            </a:r>
          </a:p>
          <a:p>
            <a:endParaRPr lang="en-US" dirty="0" smtClean="0"/>
          </a:p>
          <a:p>
            <a:r>
              <a:rPr lang="en-US" dirty="0" smtClean="0"/>
              <a:t>A pair of enclosing parenthesis will not change the language this automata represents.</a:t>
            </a:r>
          </a:p>
          <a:p>
            <a:endParaRPr lang="en-US" dirty="0" smtClean="0"/>
          </a:p>
          <a:p>
            <a:r>
              <a:rPr lang="en-US" dirty="0" smtClean="0"/>
              <a:t>There is no need for a separate automata for the RE (R).</a:t>
            </a:r>
          </a:p>
          <a:p>
            <a:endParaRPr lang="en-US" dirty="0" smtClean="0"/>
          </a:p>
          <a:p>
            <a:r>
              <a:rPr lang="en-US" dirty="0" smtClean="0"/>
              <a:t>The RE which is deduced for RE ‘R’ is sufficient.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B0063F-3A6A-419A-8A8A-438312345F87}"/>
</file>

<file path=customXml/itemProps2.xml><?xml version="1.0" encoding="utf-8"?>
<ds:datastoreItem xmlns:ds="http://schemas.openxmlformats.org/officeDocument/2006/customXml" ds:itemID="{93E56143-5E22-4FC0-A790-9D069ED9062C}"/>
</file>

<file path=customXml/itemProps3.xml><?xml version="1.0" encoding="utf-8"?>
<ds:datastoreItem xmlns:ds="http://schemas.openxmlformats.org/officeDocument/2006/customXml" ds:itemID="{94E1FE39-4E1A-4017-8F72-F843868B5827}"/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427</Words>
  <Application>Microsoft Office PowerPoint</Application>
  <PresentationFormat>Custom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Converting a RE into E NFA</vt:lpstr>
      <vt:lpstr>If L(R) defined by some regular expression R. We show L(R)=L(E) with some E NFA  E with </vt:lpstr>
      <vt:lpstr>If ‘a’ is any alphabet then ‘a’ is a RE which represents the string ‘a’</vt:lpstr>
      <vt:lpstr> Structural Induction on R and S (obtaining R+S from the REs ‘R’ &amp; ‘S’)</vt:lpstr>
      <vt:lpstr> Structural Induction on R and S (obtaining R.S from the REs ‘R’ &amp; ‘S’)</vt:lpstr>
      <vt:lpstr> Structural Induction on R (obtaining R* from the RE ‘R’ ) </vt:lpstr>
      <vt:lpstr>Note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48</cp:revision>
  <dcterms:created xsi:type="dcterms:W3CDTF">2020-06-15T12:13:30Z</dcterms:created>
  <dcterms:modified xsi:type="dcterms:W3CDTF">2021-08-23T10:11:16Z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