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16-09-2020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@def.gh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Semester</a:t>
            </a:r>
            <a:endParaRPr lang="en-US" sz="3600" b="1" dirty="0" smtClean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Regular Expressions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Used for representing generic templates in programming languages.</a:t>
            </a:r>
          </a:p>
          <a:p>
            <a:pPr lvl="1"/>
            <a:r>
              <a:rPr lang="en-US" dirty="0" smtClean="0"/>
              <a:t>Ex: Checking the correct format for any given email id.</a:t>
            </a:r>
          </a:p>
          <a:p>
            <a:pPr lvl="2">
              <a:buNone/>
            </a:pPr>
            <a:r>
              <a:rPr lang="en-US" dirty="0" smtClean="0">
                <a:hlinkClick r:id="rId3"/>
              </a:rPr>
              <a:t>abc@def.ghi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In most operating systems ‘*’ means 0 or more or ‘?’ Means one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Used for representing generic templates in programming languages.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of Regular Expressions	- Checking email address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r>
              <a:rPr lang="en-US" dirty="0" smtClean="0"/>
              <a:t>Used for representing generic templates in programming languages.</a:t>
            </a:r>
          </a:p>
          <a:p>
            <a:r>
              <a:rPr lang="en-US" dirty="0" smtClean="0"/>
              <a:t>[A-</a:t>
            </a:r>
            <a:r>
              <a:rPr lang="en-US" dirty="0" err="1" smtClean="0"/>
              <a:t>Za</a:t>
            </a:r>
            <a:r>
              <a:rPr lang="en-US" dirty="0" smtClean="0"/>
              <a:t>-z] represents set of all alphabets</a:t>
            </a:r>
          </a:p>
          <a:p>
            <a:r>
              <a:rPr lang="en-US" dirty="0" smtClean="0"/>
              <a:t>Then any string can be represented as [A-</a:t>
            </a:r>
            <a:r>
              <a:rPr lang="en-US" dirty="0" err="1" smtClean="0"/>
              <a:t>Za</a:t>
            </a:r>
            <a:r>
              <a:rPr lang="en-US" dirty="0" smtClean="0"/>
              <a:t>-z]*</a:t>
            </a:r>
          </a:p>
          <a:p>
            <a:r>
              <a:rPr lang="en-US" dirty="0" smtClean="0"/>
              <a:t>[0=9] represents set of all number </a:t>
            </a:r>
          </a:p>
          <a:p>
            <a:r>
              <a:rPr lang="en-US" dirty="0" smtClean="0"/>
              <a:t>Then any number can be represented as [0-9]*</a:t>
            </a:r>
          </a:p>
          <a:p>
            <a:r>
              <a:rPr lang="en-US" dirty="0" smtClean="0"/>
              <a:t> then any email id can be represented as</a:t>
            </a:r>
          </a:p>
          <a:p>
            <a:pPr lvl="1"/>
            <a:r>
              <a:rPr lang="en-US" dirty="0" smtClean="0"/>
              <a:t>([A-</a:t>
            </a:r>
            <a:r>
              <a:rPr lang="en-US" dirty="0" err="1" smtClean="0"/>
              <a:t>Za</a:t>
            </a:r>
            <a:r>
              <a:rPr lang="en-US" dirty="0" smtClean="0"/>
              <a:t>-z][0-9])*.@.([A-</a:t>
            </a:r>
            <a:r>
              <a:rPr lang="en-US" dirty="0" err="1" smtClean="0"/>
              <a:t>Za</a:t>
            </a:r>
            <a:r>
              <a:rPr lang="en-US" dirty="0" smtClean="0"/>
              <a:t>-z])*. ([A-</a:t>
            </a:r>
            <a:r>
              <a:rPr lang="en-US" dirty="0" err="1" smtClean="0"/>
              <a:t>Za</a:t>
            </a:r>
            <a:r>
              <a:rPr lang="en-US" dirty="0" smtClean="0"/>
              <a:t>-z])*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Many programming languages have predefined libraries for this.</a:t>
            </a: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Algebrai</a:t>
            </a:r>
            <a:r>
              <a:rPr lang="en-IN" sz="3600" b="1" dirty="0" smtClean="0"/>
              <a:t>c Laws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Regular Expressions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69196" y="1487837"/>
            <a:ext cx="10515600" cy="468912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For the REs ‘P’ , M’ and ‘N’ </a:t>
            </a:r>
          </a:p>
          <a:p>
            <a:endParaRPr lang="en-US" b="1" u="sng" dirty="0" smtClean="0"/>
          </a:p>
          <a:p>
            <a:r>
              <a:rPr lang="en-US" b="1" dirty="0" smtClean="0"/>
              <a:t>Commutative(</a:t>
            </a:r>
            <a:r>
              <a:rPr lang="en-US" b="1" dirty="0" err="1" smtClean="0"/>
              <a:t>ness</a:t>
            </a:r>
            <a:r>
              <a:rPr lang="en-US" b="1" dirty="0" smtClean="0"/>
              <a:t>) of ‘+’</a:t>
            </a:r>
          </a:p>
          <a:p>
            <a:pPr lvl="1"/>
            <a:r>
              <a:rPr lang="en-US" dirty="0" smtClean="0"/>
              <a:t>P+M=M+P</a:t>
            </a:r>
          </a:p>
          <a:p>
            <a:endParaRPr lang="en-US" b="1" u="sng" dirty="0" smtClean="0"/>
          </a:p>
          <a:p>
            <a:r>
              <a:rPr lang="en-US" b="1" dirty="0" smtClean="0"/>
              <a:t>Commutative(</a:t>
            </a:r>
            <a:r>
              <a:rPr lang="en-US" b="1" dirty="0" err="1" smtClean="0"/>
              <a:t>ness</a:t>
            </a:r>
            <a:r>
              <a:rPr lang="en-US" b="1" dirty="0" smtClean="0"/>
              <a:t>) of ‘.’</a:t>
            </a:r>
          </a:p>
          <a:p>
            <a:pPr lvl="1"/>
            <a:r>
              <a:rPr lang="en-US" dirty="0" smtClean="0"/>
              <a:t>P.M ≠ M.P 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b="1" dirty="0" err="1" smtClean="0"/>
              <a:t>Associativity</a:t>
            </a:r>
            <a:r>
              <a:rPr lang="en-US" b="1" dirty="0" smtClean="0"/>
              <a:t> of OR ‘+’</a:t>
            </a:r>
          </a:p>
          <a:p>
            <a:pPr lvl="1"/>
            <a:r>
              <a:rPr lang="en-US" dirty="0" smtClean="0"/>
              <a:t>(P+M)+N=P+(M+N)</a:t>
            </a:r>
          </a:p>
          <a:p>
            <a:endParaRPr lang="en-US" b="1" u="sng" dirty="0" smtClean="0"/>
          </a:p>
          <a:p>
            <a:r>
              <a:rPr lang="en-US" b="1" dirty="0" err="1" smtClean="0"/>
              <a:t>Associativity</a:t>
            </a:r>
            <a:r>
              <a:rPr lang="en-US" b="1" dirty="0" smtClean="0"/>
              <a:t> of OR ‘.’</a:t>
            </a:r>
          </a:p>
          <a:p>
            <a:pPr lvl="1"/>
            <a:r>
              <a:rPr lang="en-US" dirty="0" smtClean="0"/>
              <a:t>(P.M).N=P.(M.N)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Algebrai</a:t>
            </a:r>
            <a:r>
              <a:rPr lang="en-IN" sz="3600" b="1" dirty="0" smtClean="0"/>
              <a:t>c Laws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RE- Annihilators </a:t>
            </a:r>
            <a:r>
              <a:rPr lang="en-IN" sz="3600" b="1" dirty="0" smtClean="0"/>
              <a:t>and Identities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69196" y="1487837"/>
            <a:ext cx="10515600" cy="4689126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L+</a:t>
            </a:r>
            <a:r>
              <a:rPr lang="el-GR" dirty="0" smtClean="0"/>
              <a:t>φ</a:t>
            </a:r>
            <a:r>
              <a:rPr lang="en-US" dirty="0" smtClean="0"/>
              <a:t> = </a:t>
            </a:r>
            <a:r>
              <a:rPr lang="el-GR" dirty="0" smtClean="0"/>
              <a:t>φ</a:t>
            </a:r>
            <a:r>
              <a:rPr lang="en-US" dirty="0" smtClean="0"/>
              <a:t>+L = L</a:t>
            </a:r>
          </a:p>
          <a:p>
            <a:pPr lvl="1"/>
            <a:endParaRPr lang="en-US" dirty="0" smtClean="0"/>
          </a:p>
          <a:p>
            <a:pPr lvl="1"/>
            <a:r>
              <a:rPr lang="el-GR" dirty="0" smtClean="0"/>
              <a:t>ε</a:t>
            </a:r>
            <a:r>
              <a:rPr lang="en-US" dirty="0" smtClean="0"/>
              <a:t>.L= L.</a:t>
            </a:r>
            <a:r>
              <a:rPr lang="el-GR" dirty="0" smtClean="0"/>
              <a:t>ε</a:t>
            </a:r>
            <a:r>
              <a:rPr lang="en-US" dirty="0" smtClean="0"/>
              <a:t>=L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L.</a:t>
            </a:r>
            <a:r>
              <a:rPr lang="el-GR" dirty="0" smtClean="0"/>
              <a:t>φ</a:t>
            </a:r>
            <a:r>
              <a:rPr lang="en-US" dirty="0" smtClean="0"/>
              <a:t> = </a:t>
            </a:r>
            <a:r>
              <a:rPr lang="el-GR" dirty="0" smtClean="0"/>
              <a:t>φ</a:t>
            </a:r>
            <a:r>
              <a:rPr lang="en-US" dirty="0" smtClean="0"/>
              <a:t>.L =</a:t>
            </a:r>
            <a:r>
              <a:rPr lang="el-GR" dirty="0" smtClean="0"/>
              <a:t> φ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Algebrai</a:t>
            </a:r>
            <a:r>
              <a:rPr lang="en-IN" sz="3600" b="1" dirty="0" smtClean="0"/>
              <a:t>c Laws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RE- Distributive Laws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69196" y="1487837"/>
            <a:ext cx="10515600" cy="4689126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X.(Y+Z) = X.Y+X.Z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(X+Y).Z = X.Z+Y.Z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IN" b="1" dirty="0" smtClean="0"/>
              <a:t>idempotent Laws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X.X ≠ X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X+X ≠ X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Laws involving closures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69196" y="1487837"/>
            <a:ext cx="10515600" cy="4689126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(L*)* = L*</a:t>
            </a:r>
          </a:p>
          <a:p>
            <a:pPr lvl="1"/>
            <a:r>
              <a:rPr lang="el-GR" dirty="0" smtClean="0"/>
              <a:t>Φ</a:t>
            </a:r>
            <a:r>
              <a:rPr lang="en-US" dirty="0" smtClean="0"/>
              <a:t>* = </a:t>
            </a:r>
            <a:r>
              <a:rPr lang="el-GR" dirty="0" smtClean="0"/>
              <a:t>ε</a:t>
            </a:r>
            <a:endParaRPr lang="en-US" dirty="0" smtClean="0"/>
          </a:p>
          <a:p>
            <a:pPr lvl="1"/>
            <a:r>
              <a:rPr lang="el-GR" dirty="0" smtClean="0"/>
              <a:t>ε</a:t>
            </a:r>
            <a:r>
              <a:rPr lang="en-US" dirty="0" smtClean="0"/>
              <a:t>*=</a:t>
            </a:r>
            <a:r>
              <a:rPr lang="el-GR" dirty="0" smtClean="0"/>
              <a:t> ε</a:t>
            </a:r>
            <a:endParaRPr lang="en-US" dirty="0" smtClean="0"/>
          </a:p>
          <a:p>
            <a:pPr lvl="1"/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665826" y="3102298"/>
          <a:ext cx="1598612" cy="1539875"/>
        </p:xfrm>
        <a:graphic>
          <a:graphicData uri="http://schemas.openxmlformats.org/presentationml/2006/ole">
            <p:oleObj spid="_x0000_s1026" name="Equation" r:id="rId4" imgW="723600" imgH="698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CBD281-5267-47FC-BEE3-CC5BFB104DA6}"/>
</file>

<file path=customXml/itemProps2.xml><?xml version="1.0" encoding="utf-8"?>
<ds:datastoreItem xmlns:ds="http://schemas.openxmlformats.org/officeDocument/2006/customXml" ds:itemID="{947C9906-73E6-49F9-AA19-E4CE7C0413B7}"/>
</file>

<file path=customXml/itemProps3.xml><?xml version="1.0" encoding="utf-8"?>
<ds:datastoreItem xmlns:ds="http://schemas.openxmlformats.org/officeDocument/2006/customXml" ds:itemID="{CE8A1A6D-79E4-4686-AFB8-3BA1B5F4CC5E}"/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331</Words>
  <Application>Microsoft Office PowerPoint</Application>
  <PresentationFormat>Custom</PresentationFormat>
  <Paragraphs>105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Slide 1</vt:lpstr>
      <vt:lpstr>Applications of Regular Expressions </vt:lpstr>
      <vt:lpstr>Applications of Regular Expressions - Checking email address</vt:lpstr>
      <vt:lpstr>Algebraic Laws of Regular Expressions </vt:lpstr>
      <vt:lpstr>Algebraic Laws of RE- Annihilators and Identities</vt:lpstr>
      <vt:lpstr>Algebraic Laws of RE- Distributive Laws</vt:lpstr>
      <vt:lpstr>Laws involving closures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52</cp:revision>
  <dcterms:created xsi:type="dcterms:W3CDTF">2020-06-15T12:13:30Z</dcterms:created>
  <dcterms:modified xsi:type="dcterms:W3CDTF">2020-09-16T03:05:43Z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