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8" r:id="rId3"/>
    <p:sldId id="299" r:id="rId4"/>
    <p:sldId id="301" r:id="rId5"/>
    <p:sldId id="302" r:id="rId6"/>
    <p:sldId id="300" r:id="rId7"/>
    <p:sldId id="303" r:id="rId8"/>
    <p:sldId id="305" r:id="rId9"/>
    <p:sldId id="304" r:id="rId10"/>
    <p:sldId id="312" r:id="rId11"/>
    <p:sldId id="313" r:id="rId12"/>
    <p:sldId id="314" r:id="rId13"/>
    <p:sldId id="317" r:id="rId14"/>
    <p:sldId id="306" r:id="rId15"/>
    <p:sldId id="315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-1330" y="-5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23-08-2021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Regular Expressions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Find the language represented by the RE (</a:t>
            </a:r>
            <a:r>
              <a:rPr lang="en-US" sz="3600" b="1" dirty="0" smtClean="0"/>
              <a:t>0*10*)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 smtClean="0"/>
              <a:t>(</a:t>
            </a:r>
            <a:r>
              <a:rPr lang="en-US" b="1" dirty="0" smtClean="0"/>
              <a:t>0*10*)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- Zero or more instances of ‘0’ concatenated with a single instance of ‘1’ concatenated Zero or more instances of ‘0’. 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(note: here the number of ‘0’s before ‘1’ and after ‘1’ need not be same )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So the language has infinite no of strings={1, 01,010,0100,0010,......} 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(</a:t>
            </a:r>
            <a:r>
              <a:rPr lang="en-US" b="1" dirty="0" smtClean="0"/>
              <a:t>0*10*) = {1, 01, 10, 010, 0010, …} i.e. {w | w has </a:t>
            </a:r>
            <a:r>
              <a:rPr lang="en-US" dirty="0" smtClean="0"/>
              <a:t>exactly a single 1}</a:t>
            </a: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Find the language represented by the RE </a:t>
            </a:r>
            <a:r>
              <a:rPr lang="el-GR" sz="3600" dirty="0" smtClean="0"/>
              <a:t>(</a:t>
            </a:r>
            <a:r>
              <a:rPr lang="el-GR" sz="3600" b="1" dirty="0" smtClean="0"/>
              <a:t>0(0+1))*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l-GR" dirty="0" smtClean="0"/>
              <a:t>(</a:t>
            </a:r>
            <a:r>
              <a:rPr lang="el-GR" b="1" dirty="0" smtClean="0"/>
              <a:t>0(0+1))*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Single instance of ‘0’ concatenated with (0+1)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(0+1) – means one instance of ‘0’ OR one instance of ‘1’   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So 0.(0+1) is going to be either ‘00’ or ‘01’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BUT LOOK AT THE * SYMBOL FOR THE ENTIRE EXPRESSION; </a:t>
            </a:r>
            <a:r>
              <a:rPr lang="en-GB" dirty="0" smtClean="0"/>
              <a:t>the above two strings can repeat in any order for any number of times.  </a:t>
            </a:r>
          </a:p>
          <a:p>
            <a:pPr>
              <a:lnSpc>
                <a:spcPct val="150000"/>
              </a:lnSpc>
            </a:pPr>
            <a:r>
              <a:rPr lang="el-GR" dirty="0" smtClean="0"/>
              <a:t>L((</a:t>
            </a:r>
            <a:r>
              <a:rPr lang="el-GR" b="1" dirty="0" smtClean="0"/>
              <a:t>0(0+1))*) = { ε, 00, 01, 0000, 0001, 0100, 0101, …}</a:t>
            </a:r>
            <a:r>
              <a:rPr lang="en-GB" b="1" dirty="0" smtClean="0"/>
              <a:t>----note the ‘</a:t>
            </a:r>
            <a:r>
              <a:rPr lang="el-GR" b="1" dirty="0" smtClean="0"/>
              <a:t>ε</a:t>
            </a:r>
            <a:r>
              <a:rPr lang="en-GB" b="1" dirty="0" smtClean="0"/>
              <a:t>’</a:t>
            </a:r>
            <a:endParaRPr lang="el-GR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Some RE and the Languages they represent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L((</a:t>
            </a:r>
            <a:r>
              <a:rPr lang="en-US" b="1" dirty="0" smtClean="0"/>
              <a:t>0+</a:t>
            </a:r>
            <a:r>
              <a:rPr lang="el-GR" b="1" dirty="0" smtClean="0"/>
              <a:t>ε)(1+ ε)) = {ε, 0, 1, 01}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R.</a:t>
            </a:r>
            <a:r>
              <a:rPr lang="el-GR" dirty="0" smtClean="0"/>
              <a:t>ε = </a:t>
            </a:r>
            <a:r>
              <a:rPr lang="en-US" dirty="0" smtClean="0"/>
              <a:t>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R+Ø = 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Checking whether the string belongs to the a RE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There is no shortcut ...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Take a RE and generate some sample strings and understand the string patters generated by the RE.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Then take the given string given to us for verification and check it against the observed pattern.  </a:t>
            </a:r>
            <a:endParaRPr lang="el-GR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whether the string 0111 belongs to the  language represented by 01*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Here the RE is 01*</a:t>
            </a:r>
          </a:p>
          <a:p>
            <a:pPr>
              <a:buNone/>
            </a:pPr>
            <a:r>
              <a:rPr lang="en-GB" dirty="0" smtClean="0"/>
              <a:t>One instance of ‘0’ concatenated with zero or more instances of ‘1’s.</a:t>
            </a:r>
          </a:p>
          <a:p>
            <a:pPr>
              <a:buNone/>
            </a:pPr>
            <a:r>
              <a:rPr lang="en-GB" dirty="0" smtClean="0"/>
              <a:t>So the strings will be </a:t>
            </a:r>
          </a:p>
          <a:p>
            <a:r>
              <a:rPr lang="en-GB" dirty="0" smtClean="0"/>
              <a:t> 0.1</a:t>
            </a:r>
            <a:r>
              <a:rPr lang="en-GB" baseline="30000" dirty="0" smtClean="0"/>
              <a:t>0  </a:t>
            </a:r>
            <a:r>
              <a:rPr lang="en-GB" dirty="0" smtClean="0"/>
              <a:t>= 0.ε = 0</a:t>
            </a:r>
            <a:endParaRPr lang="en-US" dirty="0" smtClean="0"/>
          </a:p>
          <a:p>
            <a:r>
              <a:rPr lang="en-GB" dirty="0" smtClean="0"/>
              <a:t>0.1</a:t>
            </a:r>
            <a:r>
              <a:rPr lang="en-GB" baseline="30000" dirty="0" smtClean="0"/>
              <a:t>1 </a:t>
            </a:r>
            <a:r>
              <a:rPr lang="en-GB" dirty="0" smtClean="0"/>
              <a:t>= 0.1= 01</a:t>
            </a:r>
            <a:endParaRPr lang="en-US" dirty="0" smtClean="0"/>
          </a:p>
          <a:p>
            <a:r>
              <a:rPr lang="en-GB" dirty="0" smtClean="0"/>
              <a:t>0.1</a:t>
            </a:r>
            <a:r>
              <a:rPr lang="en-GB" baseline="30000" dirty="0" smtClean="0"/>
              <a:t>2</a:t>
            </a:r>
            <a:r>
              <a:rPr lang="en-GB" dirty="0" smtClean="0"/>
              <a:t>= 0.11= 011</a:t>
            </a:r>
            <a:endParaRPr lang="en-US" dirty="0" smtClean="0"/>
          </a:p>
          <a:p>
            <a:r>
              <a:rPr lang="en-GB" dirty="0" smtClean="0"/>
              <a:t>0.1</a:t>
            </a:r>
            <a:r>
              <a:rPr lang="en-GB" baseline="30000" dirty="0" smtClean="0"/>
              <a:t>3</a:t>
            </a:r>
            <a:r>
              <a:rPr lang="en-GB" dirty="0" smtClean="0"/>
              <a:t>= 0.111= 0111</a:t>
            </a:r>
          </a:p>
          <a:p>
            <a:pPr>
              <a:buNone/>
            </a:pPr>
            <a:r>
              <a:rPr lang="en-GB" dirty="0" smtClean="0"/>
              <a:t>Hence the string  “0111” belongs to the language</a:t>
            </a:r>
          </a:p>
          <a:p>
            <a:endParaRPr lang="en-GB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Checking whether the string 000100 belongs to the RE </a:t>
            </a:r>
            <a:r>
              <a:rPr lang="el-GR" sz="3600" dirty="0" smtClean="0"/>
              <a:t>(</a:t>
            </a:r>
            <a:r>
              <a:rPr lang="el-GR" sz="3600" b="1" dirty="0" smtClean="0"/>
              <a:t>0(0+1))*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The observed pattern for the above RE is multiple repetitions of 00 and 01 so some samples are {</a:t>
            </a:r>
            <a:r>
              <a:rPr lang="el-GR" dirty="0" smtClean="0"/>
              <a:t>ε</a:t>
            </a:r>
            <a:r>
              <a:rPr lang="en-GB" dirty="0" smtClean="0"/>
              <a:t>, 00,01,0000,0001,0100,000001...}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Here the given string is 00 01 00 then it surely falls in the pattern observed hence 000100 belongs to the language generated by </a:t>
            </a:r>
            <a:r>
              <a:rPr lang="el-GR" dirty="0" smtClean="0"/>
              <a:t>(</a:t>
            </a:r>
            <a:r>
              <a:rPr lang="el-GR" b="1" dirty="0" smtClean="0"/>
              <a:t>0(0+1))*</a:t>
            </a:r>
            <a:endParaRPr lang="el-GR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Regular Expression(RE)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Notation to specify a language</a:t>
            </a:r>
          </a:p>
          <a:p>
            <a:endParaRPr lang="en-US" dirty="0" smtClean="0"/>
          </a:p>
          <a:p>
            <a:r>
              <a:rPr lang="en-US" dirty="0" smtClean="0"/>
              <a:t>It is declarative</a:t>
            </a:r>
          </a:p>
          <a:p>
            <a:endParaRPr lang="en-GB" dirty="0" smtClean="0"/>
          </a:p>
          <a:p>
            <a:r>
              <a:rPr lang="en-GB" dirty="0" smtClean="0"/>
              <a:t>Fundamental in some languages like </a:t>
            </a:r>
            <a:r>
              <a:rPr lang="en-GB" dirty="0" err="1" smtClean="0"/>
              <a:t>perl</a:t>
            </a:r>
            <a:r>
              <a:rPr lang="en-GB" dirty="0" smtClean="0"/>
              <a:t> and applications like </a:t>
            </a:r>
            <a:r>
              <a:rPr lang="en-GB" dirty="0" err="1" smtClean="0"/>
              <a:t>grep</a:t>
            </a:r>
            <a:r>
              <a:rPr lang="en-GB" dirty="0" smtClean="0"/>
              <a:t> or </a:t>
            </a:r>
            <a:r>
              <a:rPr lang="en-GB" dirty="0" err="1" smtClean="0"/>
              <a:t>lex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/>
              <a:t>Capable of describing the same language  as a NFA/DFA/Epsilon NFA</a:t>
            </a:r>
          </a:p>
          <a:p>
            <a:endParaRPr lang="en-GB" dirty="0" smtClean="0"/>
          </a:p>
          <a:p>
            <a:r>
              <a:rPr lang="en-GB" dirty="0" smtClean="0"/>
              <a:t>RE /D</a:t>
            </a:r>
            <a:r>
              <a:rPr lang="en-US" dirty="0" smtClean="0"/>
              <a:t>FA /NFA/e NFA – all can represent the same language.</a:t>
            </a:r>
          </a:p>
          <a:p>
            <a:endParaRPr lang="en-US" dirty="0" smtClean="0"/>
          </a:p>
          <a:p>
            <a:r>
              <a:rPr lang="en-US" dirty="0" smtClean="0"/>
              <a:t>The languages that are represented using Regular Expressions are called as Regular Languages.</a:t>
            </a:r>
          </a:p>
          <a:p>
            <a:endParaRPr lang="en-GB" dirty="0" smtClean="0"/>
          </a:p>
          <a:p>
            <a:r>
              <a:rPr lang="en-GB" dirty="0" smtClean="0"/>
              <a:t>We can define an algebra for regular </a:t>
            </a:r>
            <a:r>
              <a:rPr lang="en-US" dirty="0" smtClean="0"/>
              <a:t>expressions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953146"/>
            <a:ext cx="10515600" cy="522381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Any symbol in a alphabet is a RE. If ‘a’ is a symbol then ‘a’ is a RE which represents a language with one string {a}.</a:t>
            </a:r>
            <a:endParaRPr lang="en-US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/>
              <a:t>‘ε’ is a RE which represents a language with empty string {ε}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R1+R2 is a RE where R1 and R2 are REs, here ‘</a:t>
            </a:r>
            <a:r>
              <a:rPr lang="en-GB" dirty="0" smtClean="0"/>
              <a:t>+’ signifies union (sometimes </a:t>
            </a:r>
            <a:r>
              <a:rPr lang="en-GB" dirty="0" smtClean="0"/>
              <a:t>‘|’ </a:t>
            </a:r>
            <a:r>
              <a:rPr lang="en-GB" dirty="0" smtClean="0"/>
              <a:t>is used).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R1.R2 is a RE where R1 and R2 are regular expressions and this ‘ . ’ denotes concatenation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 txBox="1">
            <a:spLocks/>
          </p:cNvSpPr>
          <p:nvPr/>
        </p:nvSpPr>
        <p:spPr>
          <a:xfrm>
            <a:off x="795867" y="474135"/>
            <a:ext cx="10905066" cy="544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Rules for Defining a Regular Expression(RE)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Rules for Defining a Regular Expression(RE)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 marL="514350" indent="-514350">
              <a:buNone/>
            </a:pPr>
            <a:r>
              <a:rPr lang="en-GB" dirty="0" smtClean="0"/>
              <a:t>5.	 R</a:t>
            </a:r>
            <a:r>
              <a:rPr lang="en-GB" baseline="30000" dirty="0" smtClean="0"/>
              <a:t>*</a:t>
            </a:r>
            <a:r>
              <a:rPr lang="en-US" dirty="0" smtClean="0"/>
              <a:t> is a RE </a:t>
            </a:r>
            <a:r>
              <a:rPr lang="en-GB" dirty="0" smtClean="0"/>
              <a:t>where R is a regular expression and signifies </a:t>
            </a:r>
            <a:r>
              <a:rPr lang="en-US" dirty="0" smtClean="0"/>
              <a:t>closure(0 or more occurrences )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6.	(R) -If R is a RE then parenthesized R is also a regular expression</a:t>
            </a:r>
          </a:p>
          <a:p>
            <a:pPr marL="514350" indent="-514350">
              <a:buNone/>
            </a:pPr>
            <a:endParaRPr lang="en-GB" dirty="0" smtClean="0"/>
          </a:p>
          <a:p>
            <a:pPr marL="514350" indent="-514350">
              <a:buNone/>
            </a:pPr>
            <a:r>
              <a:rPr lang="en-GB" dirty="0" smtClean="0"/>
              <a:t>The above rules need to be applied recursively.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notations and operators for REs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US" dirty="0" smtClean="0"/>
              <a:t>    Union (+) – </a:t>
            </a:r>
            <a:r>
              <a:rPr lang="en-US" dirty="0" err="1" smtClean="0"/>
              <a:t>a+b</a:t>
            </a:r>
            <a:r>
              <a:rPr lang="en-US" dirty="0" smtClean="0"/>
              <a:t> will represent a language with two strings {</a:t>
            </a:r>
            <a:r>
              <a:rPr lang="en-US" dirty="0" err="1" smtClean="0"/>
              <a:t>a,b</a:t>
            </a:r>
            <a:r>
              <a:rPr lang="en-US" dirty="0" smtClean="0"/>
              <a:t>}</a:t>
            </a:r>
          </a:p>
          <a:p>
            <a:pPr marL="514350" indent="-514350">
              <a:lnSpc>
                <a:spcPct val="160000"/>
              </a:lnSpc>
            </a:pPr>
            <a:r>
              <a:rPr lang="en-US" dirty="0" smtClean="0"/>
              <a:t>Concatenation (.) – </a:t>
            </a:r>
            <a:r>
              <a:rPr lang="en-US" dirty="0" err="1" smtClean="0"/>
              <a:t>a.b</a:t>
            </a:r>
            <a:r>
              <a:rPr lang="en-US" dirty="0" smtClean="0"/>
              <a:t> will represent a language with only one string {</a:t>
            </a:r>
            <a:r>
              <a:rPr lang="en-US" dirty="0" err="1" smtClean="0"/>
              <a:t>ab</a:t>
            </a:r>
            <a:r>
              <a:rPr lang="en-US" dirty="0" smtClean="0"/>
              <a:t>}</a:t>
            </a:r>
          </a:p>
          <a:p>
            <a:pPr marL="514350" indent="-514350">
              <a:lnSpc>
                <a:spcPct val="160000"/>
              </a:lnSpc>
            </a:pPr>
            <a:r>
              <a:rPr lang="en-US" dirty="0" err="1" smtClean="0"/>
              <a:t>Kleene</a:t>
            </a:r>
            <a:r>
              <a:rPr lang="en-US" dirty="0" smtClean="0"/>
              <a:t> Star/Closure (*) – means 0 or more instances of a symbol or alphabet</a:t>
            </a:r>
          </a:p>
          <a:p>
            <a:pPr marL="514350" indent="-514350">
              <a:lnSpc>
                <a:spcPct val="160000"/>
              </a:lnSpc>
            </a:pPr>
            <a:r>
              <a:rPr lang="en-US" dirty="0" smtClean="0"/>
              <a:t> a* is </a:t>
            </a:r>
            <a:r>
              <a:rPr lang="en-GB" dirty="0" smtClean="0"/>
              <a:t>{a</a:t>
            </a:r>
            <a:r>
              <a:rPr lang="en-GB" baseline="30000" dirty="0" smtClean="0"/>
              <a:t>0 </a:t>
            </a:r>
            <a:r>
              <a:rPr lang="en-GB" dirty="0" smtClean="0"/>
              <a:t>+ a</a:t>
            </a:r>
            <a:r>
              <a:rPr lang="en-GB" baseline="30000" dirty="0" smtClean="0"/>
              <a:t>1 </a:t>
            </a:r>
            <a:r>
              <a:rPr lang="en-GB" dirty="0" smtClean="0"/>
              <a:t>+ a</a:t>
            </a:r>
            <a:r>
              <a:rPr lang="en-GB" baseline="30000" dirty="0" smtClean="0"/>
              <a:t>2 </a:t>
            </a:r>
            <a:r>
              <a:rPr lang="en-GB" dirty="0" smtClean="0"/>
              <a:t>+ a</a:t>
            </a:r>
            <a:r>
              <a:rPr lang="en-GB" baseline="30000" dirty="0" smtClean="0"/>
              <a:t>3 </a:t>
            </a:r>
            <a:r>
              <a:rPr lang="en-GB" dirty="0" smtClean="0"/>
              <a:t>....... a</a:t>
            </a:r>
            <a:r>
              <a:rPr lang="en-GB" baseline="30000" dirty="0" smtClean="0"/>
              <a:t>n </a:t>
            </a:r>
            <a:r>
              <a:rPr lang="en-GB" dirty="0" smtClean="0"/>
              <a:t>} will represent a language with infinite no of strings{</a:t>
            </a:r>
            <a:r>
              <a:rPr lang="el-GR" dirty="0" smtClean="0"/>
              <a:t>ε</a:t>
            </a:r>
            <a:r>
              <a:rPr lang="en-GB" dirty="0" smtClean="0"/>
              <a:t>,</a:t>
            </a:r>
            <a:r>
              <a:rPr lang="en-GB" dirty="0" err="1" smtClean="0"/>
              <a:t>a,aa,aaa,aaa</a:t>
            </a:r>
            <a:r>
              <a:rPr lang="en-GB" dirty="0" smtClean="0"/>
              <a:t>.....}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Prove that (0.(0+1)) is a RE over the alphabet {0,1}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Proof </a:t>
            </a:r>
          </a:p>
          <a:p>
            <a:pPr>
              <a:buNone/>
            </a:pPr>
            <a:r>
              <a:rPr lang="en-GB" dirty="0" smtClean="0"/>
              <a:t>0 is a symbol in alphabet hence ‘0’ is a RE – by Rule 1</a:t>
            </a:r>
          </a:p>
          <a:p>
            <a:pPr>
              <a:buNone/>
            </a:pPr>
            <a:r>
              <a:rPr lang="en-GB" dirty="0" smtClean="0"/>
              <a:t>1 is a symbol in alphabet hence ‘1’ is a RE – by Rule 1</a:t>
            </a:r>
          </a:p>
          <a:p>
            <a:pPr>
              <a:buNone/>
            </a:pPr>
            <a:r>
              <a:rPr lang="en-GB" dirty="0" smtClean="0"/>
              <a:t>If ‘0’ and ‘1’ are REs then 0+1 is a RE – by Rule 3</a:t>
            </a:r>
          </a:p>
          <a:p>
            <a:pPr>
              <a:buNone/>
            </a:pPr>
            <a:r>
              <a:rPr lang="en-GB" dirty="0" smtClean="0"/>
              <a:t>If 0+1 is a RE then (0+1) is a RE – by Rule 6</a:t>
            </a:r>
          </a:p>
          <a:p>
            <a:pPr>
              <a:buNone/>
            </a:pPr>
            <a:r>
              <a:rPr lang="en-GB" dirty="0" smtClean="0"/>
              <a:t>We know ‘0’ is a RE and (0+1) is a RE the 0.(0+1) is a RE – by rule 4</a:t>
            </a:r>
          </a:p>
          <a:p>
            <a:pPr>
              <a:buNone/>
            </a:pPr>
            <a:r>
              <a:rPr lang="en-GB" dirty="0" smtClean="0"/>
              <a:t>If 0.(0+1) is a RE then (0.(0+1)) is RE . –by Rule 6</a:t>
            </a:r>
          </a:p>
          <a:p>
            <a:pPr>
              <a:buNone/>
            </a:pPr>
            <a:r>
              <a:rPr lang="en-GB" dirty="0" smtClean="0"/>
              <a:t>Hence Proved</a:t>
            </a:r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language represented by a RE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Find the language represented by the RE 001. </a:t>
            </a:r>
          </a:p>
          <a:p>
            <a:pPr>
              <a:lnSpc>
                <a:spcPct val="150000"/>
              </a:lnSpc>
              <a:buNone/>
            </a:pPr>
            <a:r>
              <a:rPr lang="en-GB" b="1" dirty="0" smtClean="0"/>
              <a:t>Here one instance of ‘0’  is concatenated with another one instance of ‘0’ and again concatenated with one instance of ‘1’.</a:t>
            </a:r>
          </a:p>
          <a:p>
            <a:pPr>
              <a:lnSpc>
                <a:spcPct val="150000"/>
              </a:lnSpc>
              <a:buNone/>
            </a:pPr>
            <a:r>
              <a:rPr lang="en-GB" b="1" dirty="0" smtClean="0"/>
              <a:t>0.0.1 = 001 which represents a single string ‘001’.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Hence the language is L(</a:t>
            </a:r>
            <a:r>
              <a:rPr lang="en-US" b="1" dirty="0" smtClean="0"/>
              <a:t>001) = {001}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Finding the language represented by the RE </a:t>
            </a:r>
            <a:r>
              <a:rPr lang="en-US" sz="3600" b="1" dirty="0" smtClean="0"/>
              <a:t>0+10*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A single instance of ‘0’ 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Here we have only one string {0}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OR (represented using +)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 single instance of ‘1’ concatenated with zero or more instances of  ‘0’s.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Here we have a infinite set of strings {1,10,100,1000,1000}</a:t>
            </a:r>
          </a:p>
          <a:p>
            <a:pPr>
              <a:lnSpc>
                <a:spcPct val="150000"/>
              </a:lnSpc>
              <a:buNone/>
            </a:pPr>
            <a:r>
              <a:rPr lang="en-GB" dirty="0" smtClean="0"/>
              <a:t>Hence  the result is the union of above two sets.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L(0+10*) = { 0, 1, 10, 100, 1000, 10000, … }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0B7A8D-3236-45F8-93C0-A6F8D6425B33}"/>
</file>

<file path=customXml/itemProps2.xml><?xml version="1.0" encoding="utf-8"?>
<ds:datastoreItem xmlns:ds="http://schemas.openxmlformats.org/officeDocument/2006/customXml" ds:itemID="{EDA66595-5080-44D3-9AFA-7A76D4275B08}"/>
</file>

<file path=customXml/itemProps3.xml><?xml version="1.0" encoding="utf-8"?>
<ds:datastoreItem xmlns:ds="http://schemas.openxmlformats.org/officeDocument/2006/customXml" ds:itemID="{007B1AE6-17E2-41DE-A973-B9088E1F9446}"/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1164</Words>
  <Application>Microsoft Office PowerPoint</Application>
  <PresentationFormat>Custom</PresentationFormat>
  <Paragraphs>112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Regular Expression(RE)</vt:lpstr>
      <vt:lpstr>Introduction</vt:lpstr>
      <vt:lpstr> </vt:lpstr>
      <vt:lpstr>Rules for Defining a Regular Expression(RE)</vt:lpstr>
      <vt:lpstr>Some notations and operators for REs</vt:lpstr>
      <vt:lpstr>Prove that (0.(0+1)) is a RE over the alphabet {0,1}</vt:lpstr>
      <vt:lpstr>Finding the language represented by a RE</vt:lpstr>
      <vt:lpstr>Finding the language represented by the RE 0+10*</vt:lpstr>
      <vt:lpstr>Find the language represented by the RE (0*10*)</vt:lpstr>
      <vt:lpstr>Find the language represented by the RE (0(0+1))*</vt:lpstr>
      <vt:lpstr>Some RE and the Languages they represent</vt:lpstr>
      <vt:lpstr>Checking whether the string belongs to the a RE</vt:lpstr>
      <vt:lpstr>Check whether the string 0111 belongs to the  language represented by 01*</vt:lpstr>
      <vt:lpstr>Checking whether the string 000100 belongs to the RE (0(0+1))*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54</cp:revision>
  <dcterms:created xsi:type="dcterms:W3CDTF">2020-06-15T12:13:30Z</dcterms:created>
  <dcterms:modified xsi:type="dcterms:W3CDTF">2021-08-23T11:09:29Z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