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24" r:id="rId3"/>
    <p:sldId id="323" r:id="rId4"/>
    <p:sldId id="325" r:id="rId5"/>
    <p:sldId id="326" r:id="rId6"/>
    <p:sldId id="327" r:id="rId7"/>
    <p:sldId id="328" r:id="rId8"/>
    <p:sldId id="32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xmlns="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-82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14-10-2020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14-10-2020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xmlns="" id="{D55CA618-78A6-47F6-B865-E9315164F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xmlns="" id="{B83D307E-DF68-43F8-97CE-0AAE950A71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546E3D2-37BF-4528-9851-2B2F628234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xmlns="" id="{752A0C69-DC4E-4FC0-843C-BAA27B3A5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 smtClean="0">
                <a:latin typeface="+mj-lt"/>
                <a:ea typeface="+mj-ea"/>
                <a:cs typeface="+mj-cs"/>
              </a:rPr>
              <a:t>B.Tech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Computer Science and Engineering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Semester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Theory of Computation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xmlns="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xmlns="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xmlns="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CFG which generates Palindromes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P-&gt;</a:t>
            </a:r>
            <a:r>
              <a:rPr lang="el-GR" dirty="0" smtClean="0"/>
              <a:t>ε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P-&gt;0</a:t>
            </a:r>
          </a:p>
          <a:p>
            <a:pPr>
              <a:buNone/>
            </a:pPr>
            <a:r>
              <a:rPr lang="en-US" dirty="0" smtClean="0"/>
              <a:t>P-&gt;1</a:t>
            </a:r>
          </a:p>
          <a:p>
            <a:pPr>
              <a:buNone/>
            </a:pPr>
            <a:r>
              <a:rPr lang="en-US" dirty="0" smtClean="0"/>
              <a:t>P-&gt; 0P0</a:t>
            </a:r>
          </a:p>
          <a:p>
            <a:pPr>
              <a:buNone/>
            </a:pPr>
            <a:r>
              <a:rPr lang="en-US" dirty="0" smtClean="0"/>
              <a:t>P-&gt;1P1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{V,T,P,S}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Gpal</a:t>
            </a:r>
            <a:r>
              <a:rPr lang="en-US" dirty="0" smtClean="0"/>
              <a:t> = ({P},{0,1},P,P)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L={0,1,000,111,010,101,10101,…}</a:t>
            </a:r>
          </a:p>
          <a:p>
            <a:pPr lvl="2">
              <a:buNone/>
            </a:pPr>
            <a:r>
              <a:rPr lang="en-US" dirty="0" smtClean="0"/>
              <a:t>Is an infinite set</a:t>
            </a:r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A CFG for arithmetic expressions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4076055" cy="49371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E-&gt;I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E-&gt;E+E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E-&gt;E*E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E-&gt;(E)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I-&gt;a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I-&gt;b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I-&gt;</a:t>
            </a:r>
            <a:r>
              <a:rPr lang="en-US" dirty="0" err="1" smtClean="0"/>
              <a:t>Ia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I-&gt;</a:t>
            </a:r>
            <a:r>
              <a:rPr lang="en-US" dirty="0" err="1" smtClean="0"/>
              <a:t>Ib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I-&gt;I0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I-&gt;I1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13" name="Content Placeholder 11"/>
          <p:cNvSpPr txBox="1">
            <a:spLocks/>
          </p:cNvSpPr>
          <p:nvPr/>
        </p:nvSpPr>
        <p:spPr>
          <a:xfrm>
            <a:off x="5850610" y="1198535"/>
            <a:ext cx="4243953" cy="493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G=(V,T,P,S)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/>
              <a:t>G=({E,I},{+,*,(,),a,b,0,1},P,E)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{ab,a0,b0,aba01a}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/>
              <a:t>{</a:t>
            </a:r>
            <a:r>
              <a:rPr lang="en-US" sz="2800" dirty="0" err="1" smtClean="0"/>
              <a:t>ab+bc</a:t>
            </a:r>
            <a:r>
              <a:rPr lang="en-US" sz="2800" dirty="0" smtClean="0"/>
              <a:t>}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internal+external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Left Most Derivation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process of replacing always the left most Non Terminal(variable) is called as left most derivation.</a:t>
            </a:r>
          </a:p>
          <a:p>
            <a:r>
              <a:rPr lang="en-US" dirty="0" smtClean="0"/>
              <a:t>Ex: E-&gt;E+I</a:t>
            </a:r>
          </a:p>
          <a:p>
            <a:r>
              <a:rPr lang="en-US" dirty="0" smtClean="0"/>
              <a:t>Now we have two options to replace E and I. if we replace the left most non terminal(variable) </a:t>
            </a:r>
            <a:r>
              <a:rPr lang="en-US" dirty="0" err="1" smtClean="0"/>
              <a:t>i.e</a:t>
            </a:r>
            <a:r>
              <a:rPr lang="en-US" dirty="0" smtClean="0"/>
              <a:t> E here , then it is left most derivation.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Right Most Derivation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process of replacing always the Right most Non Terminal(variable) is called as Right most derivation.</a:t>
            </a:r>
          </a:p>
          <a:p>
            <a:r>
              <a:rPr lang="en-US" dirty="0" smtClean="0"/>
              <a:t>Ex: E-&gt;E+I</a:t>
            </a:r>
          </a:p>
          <a:p>
            <a:r>
              <a:rPr lang="en-US" dirty="0" smtClean="0"/>
              <a:t>Now we have two options to replace E and I. if we replace the Right most non terminal(variable) </a:t>
            </a:r>
            <a:r>
              <a:rPr lang="en-US" dirty="0" err="1" smtClean="0"/>
              <a:t>i.e</a:t>
            </a:r>
            <a:r>
              <a:rPr lang="en-US" dirty="0" smtClean="0"/>
              <a:t> I here , then it is Right most derivation.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Sentential forms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1" y="1340603"/>
            <a:ext cx="4633994" cy="49371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Every string that appears on right side during the derivation process is called as a sentential form.</a:t>
            </a:r>
          </a:p>
          <a:p>
            <a:r>
              <a:rPr lang="en-US" dirty="0" smtClean="0"/>
              <a:t>During left most derivation we can see left sentential forms.</a:t>
            </a:r>
          </a:p>
          <a:p>
            <a:r>
              <a:rPr lang="en-US" dirty="0" smtClean="0"/>
              <a:t>During right most derivation we can see right sentential forms.</a:t>
            </a:r>
          </a:p>
          <a:p>
            <a:r>
              <a:rPr lang="en-US" dirty="0" smtClean="0"/>
              <a:t>Ex during derivation of the string </a:t>
            </a:r>
            <a:r>
              <a:rPr lang="en-US" dirty="0" err="1" smtClean="0"/>
              <a:t>a+b</a:t>
            </a: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13" name="Content Placeholder 11"/>
          <p:cNvSpPr txBox="1">
            <a:spLocks/>
          </p:cNvSpPr>
          <p:nvPr/>
        </p:nvSpPr>
        <p:spPr>
          <a:xfrm>
            <a:off x="6026258" y="1423260"/>
            <a:ext cx="4633994" cy="4937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E-&gt;E+E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/>
              <a:t>   -&gt;I+E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-&gt;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a+E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 smtClean="0"/>
              <a:t>   -&gt;</a:t>
            </a:r>
            <a:r>
              <a:rPr lang="en-US" sz="2800" dirty="0" err="1" smtClean="0"/>
              <a:t>a+I</a:t>
            </a:r>
            <a:endParaRPr lang="en-US" sz="28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-&gt;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</a:t>
            </a:r>
            <a:endParaRPr lang="en-US" sz="28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strings we see here on the right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side is a sentential from(here left sentential form)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aseline="0" dirty="0" err="1" smtClean="0"/>
              <a:t>Ex:E+E;E+I;a+E;a+I;a+b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Parse Trees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tree like pictorial representation of any derivation is called as parse tree.</a:t>
            </a:r>
          </a:p>
          <a:p>
            <a:r>
              <a:rPr lang="en-US" dirty="0" smtClean="0"/>
              <a:t>The parse will vary for every derivation.</a:t>
            </a:r>
          </a:p>
          <a:p>
            <a:r>
              <a:rPr lang="en-US" dirty="0" smtClean="0"/>
              <a:t>Parse tree will be same for both left most derivation and right most derivation.</a:t>
            </a:r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Thank You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8C15AB-2F7A-428F-8982-46E4FCC5C355}"/>
</file>

<file path=customXml/itemProps2.xml><?xml version="1.0" encoding="utf-8"?>
<ds:datastoreItem xmlns:ds="http://schemas.openxmlformats.org/officeDocument/2006/customXml" ds:itemID="{3AB565B9-8F2F-4554-BF36-6BC77E21C3DD}"/>
</file>

<file path=customXml/itemProps3.xml><?xml version="1.0" encoding="utf-8"?>
<ds:datastoreItem xmlns:ds="http://schemas.openxmlformats.org/officeDocument/2006/customXml" ds:itemID="{1233B978-9F9A-4F10-A864-09F6450ABB9E}"/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413</Words>
  <Application>Microsoft Office PowerPoint</Application>
  <PresentationFormat>Custom</PresentationFormat>
  <Paragraphs>107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A CFG which generates Palindromes</vt:lpstr>
      <vt:lpstr>A CFG for arithmetic expressions</vt:lpstr>
      <vt:lpstr>Left Most Derivation</vt:lpstr>
      <vt:lpstr>Right Most Derivation</vt:lpstr>
      <vt:lpstr>Sentential forms</vt:lpstr>
      <vt:lpstr>Parse Trees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86</cp:revision>
  <dcterms:created xsi:type="dcterms:W3CDTF">2020-06-15T12:13:30Z</dcterms:created>
  <dcterms:modified xsi:type="dcterms:W3CDTF">2020-10-14T08:45:15Z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