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7" r:id="rId3"/>
    <p:sldId id="300" r:id="rId4"/>
    <p:sldId id="324" r:id="rId5"/>
    <p:sldId id="325" r:id="rId6"/>
    <p:sldId id="326" r:id="rId7"/>
    <p:sldId id="323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4" autoAdjust="0"/>
  </p:normalViewPr>
  <p:slideViewPr>
    <p:cSldViewPr snapToGrid="0">
      <p:cViewPr varScale="1">
        <p:scale>
          <a:sx n="95" d="100"/>
          <a:sy n="95" d="100"/>
        </p:scale>
        <p:origin x="-20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Similarly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IN" b="1" dirty="0" smtClean="0"/>
              <a:t>Theorem: Theorem:  Let G=(V,T,P,S) and if there is a parse tree with root labelled by variable A and with yield ‘w’ where ‘w’ is in T*. Then there is a Right Most D </a:t>
            </a:r>
            <a:r>
              <a:rPr lang="en-IN" b="1" dirty="0" err="1" smtClean="0"/>
              <a:t>erivation</a:t>
            </a:r>
            <a:r>
              <a:rPr lang="en-IN" b="1" dirty="0" smtClean="0"/>
              <a:t> A-&gt;*w in grammar G. 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Inference Derivations and parse trees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255363"/>
            <a:ext cx="10515600" cy="4952597"/>
          </a:xfrm>
        </p:spPr>
        <p:txBody>
          <a:bodyPr/>
          <a:lstStyle/>
          <a:p>
            <a:r>
              <a:rPr lang="en-US" dirty="0" smtClean="0"/>
              <a:t>For any grammar G=(V,T,P,S)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the above derivations means ‘A’  a variable derives the string of terminals ‘w’ in 0 or more number is derivation steps.</a:t>
            </a:r>
          </a:p>
          <a:p>
            <a:r>
              <a:rPr lang="en-US" dirty="0" smtClean="0"/>
              <a:t>All these derivations has individual trees with root A and yield w. </a:t>
            </a:r>
          </a:p>
          <a:p>
            <a:endParaRPr lang="en-US" dirty="0" smtClean="0"/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generic Deriv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00" y="1796934"/>
            <a:ext cx="2141406" cy="2194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Some equivalencies in CFG, Trees and Derivation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CFG and Tree Equivalen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562" y="1950424"/>
            <a:ext cx="8519899" cy="38560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89" y="97009"/>
            <a:ext cx="10905066" cy="19177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Inference to Trees</a:t>
            </a:r>
            <a:b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IN" sz="3600" dirty="0" smtClean="0"/>
              <a:t>Let G=(V,T,P,S) be a CFG if the recursive inference procedure tells us a string of terminals ‘w’ is in the language of A, then there is a parse tree with root A and yield ‘w’.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2014780"/>
            <a:ext cx="10515600" cy="41931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Proof: The proof is an induction on the number of steps used to infer that ‘w’ is in the language of 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Basic : one step A yields w in one step. Then there must be a production A-&gt;w. In special case w can be </a:t>
            </a:r>
            <a:r>
              <a:rPr lang="el-GR" dirty="0" smtClean="0"/>
              <a:t>ε</a:t>
            </a:r>
            <a:r>
              <a:rPr lang="en-US" dirty="0" smtClean="0"/>
              <a:t> too. Any way A-&gt;w is legal.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Induction: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‘w’ is inferred after n+1 steps and the statement of the theorem holds for all strings ‘x’ and variables ‘B’ such </a:t>
            </a:r>
            <a:r>
              <a:rPr lang="en-US" dirty="0" err="1" smtClean="0"/>
              <a:t>tha</a:t>
            </a:r>
            <a:r>
              <a:rPr lang="en-US" dirty="0" smtClean="0"/>
              <a:t> ‘x’ is derived from B was inferred using n are or fewer number of steps.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ree Ind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684" y="2807881"/>
            <a:ext cx="6294666" cy="35359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Proof ..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here X</a:t>
            </a:r>
            <a:r>
              <a:rPr lang="en-US" baseline="-25000" dirty="0" smtClean="0"/>
              <a:t>i</a:t>
            </a:r>
            <a:r>
              <a:rPr lang="en-US" dirty="0" smtClean="0"/>
              <a:t> may be a variable or a terminal.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is a terminal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=X</a:t>
            </a:r>
            <a:r>
              <a:rPr lang="en-US" baseline="-25000" dirty="0" smtClean="0"/>
              <a:t>i</a:t>
            </a:r>
            <a:r>
              <a:rPr lang="en-US" dirty="0" smtClean="0"/>
              <a:t> then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consists of only from the production.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If X</a:t>
            </a:r>
            <a:r>
              <a:rPr lang="en-US" baseline="-25000" dirty="0" smtClean="0"/>
              <a:t>i</a:t>
            </a:r>
            <a:r>
              <a:rPr lang="en-US" dirty="0" smtClean="0"/>
              <a:t> is a variable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is a string that was previously inferred to be from the language of X</a:t>
            </a:r>
            <a:r>
              <a:rPr lang="en-US" baseline="-25000" dirty="0" smtClean="0"/>
              <a:t>i</a:t>
            </a:r>
            <a:r>
              <a:rPr lang="en-US" dirty="0" smtClean="0"/>
              <a:t>.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Thus the inference about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took </a:t>
            </a:r>
            <a:r>
              <a:rPr lang="en-US" dirty="0" smtClean="0"/>
              <a:t>at most </a:t>
            </a:r>
            <a:r>
              <a:rPr lang="en-US" dirty="0" smtClean="0"/>
              <a:t>n steps and not n+1 steps because the final step A-&gt;X</a:t>
            </a:r>
            <a:r>
              <a:rPr lang="en-US" baseline="-25000" dirty="0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3</a:t>
            </a:r>
            <a:r>
              <a:rPr lang="en-US" dirty="0" smtClean="0"/>
              <a:t> 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is surely not part of the inference of ‘w’. 	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 By extending the inductive steps we can prove the tree has root A and yield as 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 …w</a:t>
            </a:r>
            <a:r>
              <a:rPr lang="en-US" baseline="-25000" dirty="0" smtClean="0"/>
              <a:t>k</a:t>
            </a:r>
            <a:r>
              <a:rPr lang="en-US" dirty="0" smtClean="0"/>
              <a:t> which is w.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636515" y="1292737"/>
          <a:ext cx="2586037" cy="1368425"/>
        </p:xfrm>
        <a:graphic>
          <a:graphicData uri="http://schemas.openxmlformats.org/presentationml/2006/ole">
            <p:oleObj spid="_x0000_s2050" name="Equation" r:id="rId4" imgW="1231560" imgH="939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600" b="1" dirty="0" smtClean="0"/>
              <a:t>From Trees to Derivations </a:t>
            </a:r>
            <a:br>
              <a:rPr lang="en-IN" sz="3600" b="1" dirty="0" smtClean="0"/>
            </a:br>
            <a:r>
              <a:rPr lang="en-IN" sz="2800" dirty="0" smtClean="0"/>
              <a:t>Theorem:  Let G=(V,T,P,S) and if there is a parse tree with root labelled by variable A and with yield ‘w’ where ‘w’ is in T*. Then there is a left most derivation A-&gt;*w in grammar G.</a:t>
            </a:r>
            <a:endParaRPr lang="en-US" sz="28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2181726"/>
            <a:ext cx="10733867" cy="409597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Proof: We perform an induction on the height of the tree.</a:t>
            </a:r>
          </a:p>
          <a:p>
            <a:pPr>
              <a:buNone/>
            </a:pPr>
            <a:r>
              <a:rPr lang="en-US" dirty="0" smtClean="0"/>
              <a:t>Basis :the height of 1 </a:t>
            </a:r>
            <a:r>
              <a:rPr lang="en-US" dirty="0" err="1" smtClean="0"/>
              <a:t>i.e</a:t>
            </a:r>
            <a:r>
              <a:rPr lang="en-US" dirty="0" smtClean="0"/>
              <a:t> with a parse three with yield of ‘w’ and the tree will look like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shows there is a production of form A-&gt;w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ree Induction Bas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773" y="3267271"/>
            <a:ext cx="5532600" cy="23928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2"/>
            <a:ext cx="10905066" cy="64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latin typeface="+mj-lt"/>
                <a:ea typeface="+mj-ea"/>
                <a:cs typeface="+mj-cs"/>
              </a:rPr>
              <a:t>Proof..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026695"/>
            <a:ext cx="10733867" cy="52510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If the height of the tree is ‘n’ where n&gt;1, then there is a root A , with children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</a:t>
            </a:r>
            <a:r>
              <a:rPr lang="en-US" dirty="0" smtClean="0"/>
              <a:t>the X may be either terminal or variable.</a:t>
            </a:r>
          </a:p>
          <a:p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If X</a:t>
            </a:r>
            <a:r>
              <a:rPr lang="en-US" sz="2400" baseline="-25000" dirty="0" smtClean="0"/>
              <a:t>i </a:t>
            </a:r>
            <a:r>
              <a:rPr lang="en-US" sz="2400" dirty="0" smtClean="0"/>
              <a:t> is a terminal, </a:t>
            </a:r>
            <a:r>
              <a:rPr lang="en-US" sz="2400" dirty="0" smtClean="0"/>
              <a:t>we define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to be the string consisting of </a:t>
            </a:r>
            <a:r>
              <a:rPr lang="en-US" sz="2400" dirty="0" smtClean="0"/>
              <a:t>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alone.</a:t>
            </a:r>
          </a:p>
          <a:p>
            <a:pPr lvl="2">
              <a:lnSpc>
                <a:spcPct val="150000"/>
              </a:lnSpc>
            </a:pP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If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is a variable, then it must be the root of some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with a yield of terminals, which we shall call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.</a:t>
            </a:r>
            <a:r>
              <a:rPr lang="en-US" sz="2400" dirty="0" smtClean="0"/>
              <a:t> note here the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is of height less than ‘n’  so the inductive hypothesis applies to it. </a:t>
            </a:r>
            <a:r>
              <a:rPr lang="en-US" sz="2400" dirty="0" err="1" smtClean="0"/>
              <a:t>i.e</a:t>
            </a:r>
            <a:r>
              <a:rPr lang="en-US" sz="2400" dirty="0" smtClean="0"/>
              <a:t> the left most derivation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-&gt;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exists.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Let </a:t>
            </a:r>
            <a:r>
              <a:rPr lang="en-US" sz="3600" b="1" dirty="0" smtClean="0">
                <a:solidFill>
                  <a:srgbClr val="FF0000"/>
                </a:solidFill>
              </a:rPr>
              <a:t>us see this derivations sample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A-&gt; X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2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for </a:t>
            </a:r>
            <a:r>
              <a:rPr lang="en-US" dirty="0" err="1" smtClean="0"/>
              <a:t>i</a:t>
            </a:r>
            <a:r>
              <a:rPr lang="en-US" dirty="0" smtClean="0"/>
              <a:t>=1,2,..k</a:t>
            </a:r>
          </a:p>
          <a:p>
            <a:pPr lvl="0"/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w</a:t>
            </a:r>
            <a:r>
              <a:rPr lang="en-US" baseline="-25000" dirty="0" smtClean="0"/>
              <a:t>i-1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X</a:t>
            </a:r>
            <a:r>
              <a:rPr lang="en-US" baseline="-25000" dirty="0" smtClean="0"/>
              <a:t>i+2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if the derivation for X</a:t>
            </a:r>
            <a:r>
              <a:rPr lang="en-US" baseline="-25000" dirty="0" smtClean="0"/>
              <a:t>i</a:t>
            </a:r>
            <a:r>
              <a:rPr lang="en-US" dirty="0" smtClean="0"/>
              <a:t> is X</a:t>
            </a:r>
            <a:r>
              <a:rPr lang="en-US" baseline="-25000" dirty="0" smtClean="0"/>
              <a:t>i </a:t>
            </a:r>
            <a:r>
              <a:rPr lang="en-US" dirty="0" smtClean="0"/>
              <a:t>-&gt;α</a:t>
            </a:r>
            <a:r>
              <a:rPr lang="en-US" baseline="-25000" dirty="0" smtClean="0"/>
              <a:t>1</a:t>
            </a:r>
            <a:r>
              <a:rPr lang="en-US" dirty="0" smtClean="0"/>
              <a:t>-&gt; α</a:t>
            </a:r>
            <a:r>
              <a:rPr lang="en-US" baseline="-25000" dirty="0" smtClean="0"/>
              <a:t>2</a:t>
            </a:r>
            <a:r>
              <a:rPr lang="en-US" dirty="0" smtClean="0"/>
              <a:t>-&gt;…-&gt;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then we continue like</a:t>
            </a:r>
          </a:p>
          <a:p>
            <a:pPr lvl="0"/>
            <a:r>
              <a:rPr lang="en-US" dirty="0" smtClean="0"/>
              <a:t> 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w</a:t>
            </a:r>
            <a:r>
              <a:rPr lang="en-US" baseline="-25000" dirty="0" smtClean="0"/>
              <a:t>i-1</a:t>
            </a:r>
            <a:r>
              <a:rPr lang="en-US" dirty="0" smtClean="0"/>
              <a:t> X</a:t>
            </a:r>
            <a:r>
              <a:rPr lang="en-US" baseline="-25000" dirty="0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w</a:t>
            </a:r>
            <a:r>
              <a:rPr lang="en-US" baseline="-25000" dirty="0" smtClean="0"/>
              <a:t>i-1</a:t>
            </a:r>
            <a:r>
              <a:rPr lang="en-US" dirty="0" smtClean="0"/>
              <a:t> α</a:t>
            </a:r>
            <a:r>
              <a:rPr lang="en-US" baseline="-25000" dirty="0" smtClean="0"/>
              <a:t>1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w</a:t>
            </a:r>
            <a:r>
              <a:rPr lang="en-US" baseline="-25000" dirty="0" smtClean="0"/>
              <a:t>i-1</a:t>
            </a:r>
            <a:r>
              <a:rPr lang="en-US" dirty="0" smtClean="0"/>
              <a:t> α</a:t>
            </a:r>
            <a:r>
              <a:rPr lang="en-US" baseline="-25000" dirty="0" smtClean="0"/>
              <a:t>2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</a:t>
            </a:r>
            <a:r>
              <a:rPr lang="en-US" dirty="0" smtClean="0"/>
              <a:t>...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X</a:t>
            </a:r>
            <a:r>
              <a:rPr lang="en-US" baseline="-25000" dirty="0" smtClean="0"/>
              <a:t>i+1</a:t>
            </a:r>
            <a:r>
              <a:rPr lang="en-US" dirty="0" smtClean="0"/>
              <a:t> X</a:t>
            </a:r>
            <a:r>
              <a:rPr lang="en-US" baseline="-25000" dirty="0" smtClean="0"/>
              <a:t>i+2</a:t>
            </a:r>
            <a:r>
              <a:rPr lang="en-US" dirty="0" smtClean="0"/>
              <a:t>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  </a:t>
            </a:r>
            <a:r>
              <a:rPr lang="en-US" dirty="0" smtClean="0"/>
              <a:t> </a:t>
            </a:r>
          </a:p>
          <a:p>
            <a:pPr lvl="0">
              <a:buNone/>
            </a:pPr>
            <a:r>
              <a:rPr lang="en-US" dirty="0" smtClean="0"/>
              <a:t>By extending this assumption we can conclude the derivation</a:t>
            </a:r>
          </a:p>
          <a:p>
            <a:pPr>
              <a:buNone/>
            </a:pPr>
            <a:r>
              <a:rPr lang="en-US" dirty="0" smtClean="0"/>
              <a:t>A-&gt;w</a:t>
            </a:r>
            <a:r>
              <a:rPr lang="en-US" baseline="-25000" dirty="0" smtClean="0"/>
              <a:t>1</a:t>
            </a:r>
            <a:r>
              <a:rPr lang="en-US" dirty="0" smtClean="0"/>
              <a:t> w</a:t>
            </a:r>
            <a:r>
              <a:rPr lang="en-US" baseline="-25000" dirty="0" smtClean="0"/>
              <a:t>2..</a:t>
            </a:r>
            <a:r>
              <a:rPr lang="en-US" dirty="0" smtClean="0"/>
              <a:t> w</a:t>
            </a:r>
            <a:r>
              <a:rPr lang="en-US" baseline="-25000" dirty="0" smtClean="0"/>
              <a:t>k</a:t>
            </a:r>
            <a:endParaRPr lang="en-US" dirty="0" smtClean="0"/>
          </a:p>
          <a:p>
            <a:pPr lvl="0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6F6883-7FD6-4917-B95D-02E2CA6C374B}"/>
</file>

<file path=customXml/itemProps2.xml><?xml version="1.0" encoding="utf-8"?>
<ds:datastoreItem xmlns:ds="http://schemas.openxmlformats.org/officeDocument/2006/customXml" ds:itemID="{D4AFB8F2-C9B3-4BC9-93C9-FB784AFA1C86}"/>
</file>

<file path=customXml/itemProps3.xml><?xml version="1.0" encoding="utf-8"?>
<ds:datastoreItem xmlns:ds="http://schemas.openxmlformats.org/officeDocument/2006/customXml" ds:itemID="{D7B044B8-A239-4BE5-9D4E-BFF92B6B2612}"/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720</Words>
  <Application>Microsoft Office PowerPoint</Application>
  <PresentationFormat>Custom</PresentationFormat>
  <Paragraphs>118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Slide 1</vt:lpstr>
      <vt:lpstr>Inference Derivations and parse trees</vt:lpstr>
      <vt:lpstr>Some equivalencies in CFG, Trees and Derivation</vt:lpstr>
      <vt:lpstr>From Inference to Trees Let G=(V,T,P,S) be a CFG if the recursive inference procedure tells us a string of terminals ‘w’ is in the language of A, then there is a parse tree with root A and yield ‘w’.</vt:lpstr>
      <vt:lpstr>Induction:</vt:lpstr>
      <vt:lpstr>Proof ..</vt:lpstr>
      <vt:lpstr>From Trees to Derivations  Theorem:  Let G=(V,T,P,S) and if there is a parse tree with root labelled by variable A and with yield ‘w’ where ‘w’ is in T*. Then there is a left most derivation A-&gt;*w in grammar G.</vt:lpstr>
      <vt:lpstr>Proof..</vt:lpstr>
      <vt:lpstr>Let us see this derivations sample</vt:lpstr>
      <vt:lpstr>Thank You</vt:lpstr>
      <vt:lpstr>Similarly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87</cp:revision>
  <dcterms:created xsi:type="dcterms:W3CDTF">2020-06-15T12:13:30Z</dcterms:created>
  <dcterms:modified xsi:type="dcterms:W3CDTF">2020-10-14T09:11:19Z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