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323" r:id="rId4"/>
    <p:sldId id="324" r:id="rId5"/>
    <p:sldId id="325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Deterministic Push Down Automata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Deterministic Finite Automata – for one input from one particular state there can be only one valid transition.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600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PDA with the middle marker –</a:t>
            </a:r>
            <a:r>
              <a:rPr lang="en-US" sz="3600" dirty="0" err="1" smtClean="0"/>
              <a:t>WcW</a:t>
            </a:r>
            <a:r>
              <a:rPr lang="en-US" sz="3600" baseline="30000" dirty="0" err="1" smtClean="0"/>
              <a:t>R</a:t>
            </a:r>
            <a:r>
              <a:rPr lang="en-US" sz="3600" baseline="30000" dirty="0" smtClean="0"/>
              <a:t> 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Deterministic PDA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1" y="1685893"/>
            <a:ext cx="9212580" cy="4168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PDA with the middle marker –</a:t>
            </a:r>
            <a:r>
              <a:rPr lang="en-US" sz="3600" dirty="0" err="1" smtClean="0"/>
              <a:t>WcW</a:t>
            </a:r>
            <a:r>
              <a:rPr lang="en-US" sz="3600" baseline="30000" dirty="0" err="1" smtClean="0"/>
              <a:t>R</a:t>
            </a:r>
            <a:r>
              <a:rPr lang="en-US" sz="3600" baseline="30000" dirty="0" smtClean="0"/>
              <a:t>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Remember: Even if it is a super computer, the input data to be processed need to be in the correct format.</a:t>
            </a:r>
          </a:p>
          <a:p>
            <a:r>
              <a:rPr lang="en-US" dirty="0" smtClean="0"/>
              <a:t>Change the input given to the automata</a:t>
            </a:r>
          </a:p>
          <a:p>
            <a:r>
              <a:rPr lang="en-US" dirty="0" smtClean="0"/>
              <a:t>Sample Strings ={110c011,101c101,01c10….}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Simply we are trying to represent the palindrome WW</a:t>
            </a:r>
            <a:r>
              <a:rPr lang="en-US" baseline="30000" dirty="0" smtClean="0"/>
              <a:t>R  </a:t>
            </a:r>
            <a:r>
              <a:rPr lang="en-US" dirty="0" smtClean="0"/>
              <a:t>as </a:t>
            </a:r>
            <a:r>
              <a:rPr lang="en-US" dirty="0" err="1" smtClean="0"/>
              <a:t>WcW</a:t>
            </a:r>
            <a:r>
              <a:rPr lang="en-US" baseline="30000" dirty="0" err="1" smtClean="0"/>
              <a:t>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equivalent CFG of a Deterministic PDA is always unambiguous grammar     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DA-Exercize proble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1546860"/>
            <a:ext cx="9151620" cy="3764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Transitions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66808" y="2076771"/>
          <a:ext cx="8221850" cy="3487120"/>
        </p:xfrm>
        <a:graphic>
          <a:graphicData uri="http://schemas.openxmlformats.org/drawingml/2006/table">
            <a:tbl>
              <a:tblPr/>
              <a:tblGrid>
                <a:gridCol w="1174550"/>
                <a:gridCol w="1174550"/>
                <a:gridCol w="1174550"/>
                <a:gridCol w="1174550"/>
                <a:gridCol w="1174550"/>
                <a:gridCol w="1174550"/>
                <a:gridCol w="1174550"/>
              </a:tblGrid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aabbbbb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aaabb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aabbbbb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aaabb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abbbbb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bbbbb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aaZ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0BBC3-81F8-484A-ACFD-E9BC3032C62A}"/>
</file>

<file path=customXml/itemProps2.xml><?xml version="1.0" encoding="utf-8"?>
<ds:datastoreItem xmlns:ds="http://schemas.openxmlformats.org/officeDocument/2006/customXml" ds:itemID="{0C805FB8-06AE-45A0-8FE0-98339E792143}"/>
</file>

<file path=customXml/itemProps3.xml><?xml version="1.0" encoding="utf-8"?>
<ds:datastoreItem xmlns:ds="http://schemas.openxmlformats.org/officeDocument/2006/customXml" ds:itemID="{7845DA72-461D-4A66-B97B-75BC53DCBD78}"/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234</Words>
  <Application>Microsoft Office PowerPoint</Application>
  <PresentationFormat>Custom</PresentationFormat>
  <Paragraphs>105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Deterministic Push Down Automata</vt:lpstr>
      <vt:lpstr>The PDA with the middle marker –WcWR  </vt:lpstr>
      <vt:lpstr>The PDA with the middle marker –WcWR </vt:lpstr>
      <vt:lpstr>Slide 5</vt:lpstr>
      <vt:lpstr>Slide 6</vt:lpstr>
      <vt:lpstr>Transitions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85</cp:revision>
  <dcterms:created xsi:type="dcterms:W3CDTF">2020-06-15T12:13:30Z</dcterms:created>
  <dcterms:modified xsi:type="dcterms:W3CDTF">2020-11-10T12:21:48Z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