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0" r:id="rId3"/>
    <p:sldId id="324" r:id="rId4"/>
    <p:sldId id="325" r:id="rId5"/>
    <p:sldId id="326" r:id="rId6"/>
    <p:sldId id="327" r:id="rId7"/>
    <p:sldId id="328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23-11-2020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Decidability and </a:t>
            </a:r>
            <a:r>
              <a:rPr lang="en-IN" sz="3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Undecidability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300" u="sng" dirty="0" smtClean="0"/>
              <a:t>Recursive Languages </a:t>
            </a:r>
          </a:p>
          <a:p>
            <a:r>
              <a:rPr lang="en-US" sz="5300" dirty="0" smtClean="0"/>
              <a:t>A language L is said to be recursive if there exists an TM for the language L which accepts strings only from that language and rejects all other strings.</a:t>
            </a:r>
          </a:p>
          <a:p>
            <a:r>
              <a:rPr lang="en-US" sz="5300" dirty="0" smtClean="0"/>
              <a:t>The TM halts every time giving an answer whether the string is accepted or </a:t>
            </a:r>
            <a:r>
              <a:rPr lang="en-US" sz="5300" smtClean="0"/>
              <a:t>not.</a:t>
            </a:r>
            <a:endParaRPr lang="en-US" sz="5300" dirty="0" smtClean="0"/>
          </a:p>
          <a:p>
            <a:pPr>
              <a:buNone/>
            </a:pPr>
            <a:r>
              <a:rPr lang="en-US" sz="5300" dirty="0" smtClean="0"/>
              <a:t> </a:t>
            </a:r>
            <a:r>
              <a:rPr lang="en-US" sz="5300" u="sng" dirty="0" smtClean="0"/>
              <a:t>Recursively Enumerable Languages </a:t>
            </a:r>
          </a:p>
          <a:p>
            <a:r>
              <a:rPr lang="en-US" sz="5300" dirty="0" smtClean="0"/>
              <a:t>A language L is said to be recursive if there exists an TM for the language L which accepts strings from that language and eventually halts.</a:t>
            </a:r>
          </a:p>
          <a:p>
            <a:r>
              <a:rPr lang="en-US" sz="5300" dirty="0" smtClean="0"/>
              <a:t>But may or may not halt for all the input strings that belongs to the languages.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smtClean="0"/>
              <a:t> 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smtClean="0"/>
              <a:t> 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smtClean="0"/>
              <a:t> 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smtClean="0"/>
              <a:t> 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smtClean="0"/>
              <a:t> 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Thank You .. Have a Great Day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FC8D30-44BE-4EE5-9A7C-5C3940EB99B0}"/>
</file>

<file path=customXml/itemProps2.xml><?xml version="1.0" encoding="utf-8"?>
<ds:datastoreItem xmlns:ds="http://schemas.openxmlformats.org/officeDocument/2006/customXml" ds:itemID="{282EBE3A-7452-4B4B-8BE7-BCE7972242B6}"/>
</file>

<file path=customXml/itemProps3.xml><?xml version="1.0" encoding="utf-8"?>
<ds:datastoreItem xmlns:ds="http://schemas.openxmlformats.org/officeDocument/2006/customXml" ds:itemID="{8E40D639-0083-467E-9E69-FEE0E63D4FE1}"/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211</Words>
  <Application>Microsoft Office PowerPoint</Application>
  <PresentationFormat>Custom</PresentationFormat>
  <Paragraphs>57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Decidability and Undecidability </vt:lpstr>
      <vt:lpstr>What</vt:lpstr>
      <vt:lpstr>What</vt:lpstr>
      <vt:lpstr>What</vt:lpstr>
      <vt:lpstr>What</vt:lpstr>
      <vt:lpstr>What</vt:lpstr>
      <vt:lpstr>Thank You .. Have a Great Day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79</cp:revision>
  <dcterms:created xsi:type="dcterms:W3CDTF">2020-06-15T12:13:30Z</dcterms:created>
  <dcterms:modified xsi:type="dcterms:W3CDTF">2020-11-23T05:32:24Z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