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00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of Computation</a:t>
            </a:r>
            <a:endParaRPr lang="en-US" sz="36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smtClean="0"/>
              <a:t> 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Thank You .. Have a Great Day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4FCCCE-F44E-4D7C-9F78-6BCDCDEDCB33}"/>
</file>

<file path=customXml/itemProps2.xml><?xml version="1.0" encoding="utf-8"?>
<ds:datastoreItem xmlns:ds="http://schemas.openxmlformats.org/officeDocument/2006/customXml" ds:itemID="{1ACA094D-208E-4C2D-BB3C-83494F02DA0E}"/>
</file>

<file path=customXml/itemProps3.xml><?xml version="1.0" encoding="utf-8"?>
<ds:datastoreItem xmlns:ds="http://schemas.openxmlformats.org/officeDocument/2006/customXml" ds:itemID="{FB007655-E7CA-4039-923D-3024213AC7CF}"/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49</Words>
  <Application>Microsoft Office PowerPoint</Application>
  <PresentationFormat>Custom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What</vt:lpstr>
      <vt:lpstr>Thank You .. Have a Great Day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78</cp:revision>
  <dcterms:created xsi:type="dcterms:W3CDTF">2020-06-15T12:13:30Z</dcterms:created>
  <dcterms:modified xsi:type="dcterms:W3CDTF">2020-10-08T15:57:47Z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