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36"/>
  </p:notesMasterIdLst>
  <p:handoutMasterIdLst>
    <p:handoutMasterId r:id="rId37"/>
  </p:handoutMasterIdLst>
  <p:sldIdLst>
    <p:sldId id="256" r:id="rId5"/>
    <p:sldId id="375" r:id="rId6"/>
    <p:sldId id="376" r:id="rId7"/>
    <p:sldId id="377" r:id="rId8"/>
    <p:sldId id="378" r:id="rId9"/>
    <p:sldId id="379" r:id="rId10"/>
    <p:sldId id="381" r:id="rId11"/>
    <p:sldId id="382" r:id="rId12"/>
    <p:sldId id="383" r:id="rId13"/>
    <p:sldId id="384" r:id="rId14"/>
    <p:sldId id="385" r:id="rId15"/>
    <p:sldId id="386" r:id="rId16"/>
    <p:sldId id="387" r:id="rId17"/>
    <p:sldId id="388" r:id="rId18"/>
    <p:sldId id="389" r:id="rId19"/>
    <p:sldId id="390" r:id="rId20"/>
    <p:sldId id="391" r:id="rId21"/>
    <p:sldId id="392" r:id="rId22"/>
    <p:sldId id="393" r:id="rId23"/>
    <p:sldId id="394" r:id="rId24"/>
    <p:sldId id="395" r:id="rId25"/>
    <p:sldId id="396" r:id="rId26"/>
    <p:sldId id="397" r:id="rId27"/>
    <p:sldId id="399" r:id="rId28"/>
    <p:sldId id="405" r:id="rId29"/>
    <p:sldId id="400" r:id="rId30"/>
    <p:sldId id="401" r:id="rId31"/>
    <p:sldId id="402" r:id="rId32"/>
    <p:sldId id="403" r:id="rId33"/>
    <p:sldId id="404" r:id="rId34"/>
    <p:sldId id="263"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R THANGAKUMAR J" initials="DTJ" lastIdx="1" clrIdx="0">
    <p:extLst>
      <p:ext uri="{19B8F6BF-5375-455C-9EA6-DF929625EA0E}">
        <p15:presenceInfo xmlns:p15="http://schemas.microsoft.com/office/powerpoint/2012/main" userId="DR THANGAKUMAR J"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644" y="44"/>
      </p:cViewPr>
      <p:guideLst>
        <p:guide orient="horz" pos="2160"/>
        <p:guide pos="3840"/>
      </p:guideLst>
    </p:cSldViewPr>
  </p:slideViewPr>
  <p:notesTextViewPr>
    <p:cViewPr>
      <p:scale>
        <a:sx n="1" d="1"/>
        <a:sy n="1" d="1"/>
      </p:scale>
      <p:origin x="0" y="0"/>
    </p:cViewPr>
  </p:notesTextViewPr>
  <p:notesViewPr>
    <p:cSldViewPr snapToGrid="0">
      <p:cViewPr varScale="1">
        <p:scale>
          <a:sx n="52" d="100"/>
          <a:sy n="52" d="100"/>
        </p:scale>
        <p:origin x="2862"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C9F3A78-4BFE-4C17-BFC2-FEA27AD7A4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23DE6668-234E-4D55-9951-1B74AAEFAEF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A4855DE-1565-47AB-8B39-78992C08112F}" type="datetimeFigureOut">
              <a:rPr lang="en-IN" smtClean="0"/>
              <a:t>29-07-2021</a:t>
            </a:fld>
            <a:endParaRPr lang="en-IN"/>
          </a:p>
        </p:txBody>
      </p:sp>
      <p:sp>
        <p:nvSpPr>
          <p:cNvPr id="4" name="Footer Placeholder 3">
            <a:extLst>
              <a:ext uri="{FF2B5EF4-FFF2-40B4-BE49-F238E27FC236}">
                <a16:creationId xmlns:a16="http://schemas.microsoft.com/office/drawing/2014/main" id="{BAA11243-96DF-4841-82A6-E6A48F9ED57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38D8B6A2-C1DB-4CC5-A2C2-72D5F17C6EE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2D49E6-F9A9-4872-9285-2B59B4A8A566}" type="slidenum">
              <a:rPr lang="en-IN" smtClean="0"/>
              <a:t>‹#›</a:t>
            </a:fld>
            <a:endParaRPr lang="en-IN"/>
          </a:p>
        </p:txBody>
      </p:sp>
    </p:spTree>
    <p:extLst>
      <p:ext uri="{BB962C8B-B14F-4D97-AF65-F5344CB8AC3E}">
        <p14:creationId xmlns:p14="http://schemas.microsoft.com/office/powerpoint/2010/main" val="31124431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DEEDE8-E329-4D50-9EF7-2D0FC66E5658}" type="datetimeFigureOut">
              <a:rPr lang="en-IN" smtClean="0"/>
              <a:t>29-07-2021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6EC4D6-0FD4-41A5-8DD4-80759096037E}" type="slidenum">
              <a:rPr lang="en-IN" smtClean="0"/>
              <a:t>‹#›</a:t>
            </a:fld>
            <a:endParaRPr lang="en-IN"/>
          </a:p>
        </p:txBody>
      </p:sp>
    </p:spTree>
    <p:extLst>
      <p:ext uri="{BB962C8B-B14F-4D97-AF65-F5344CB8AC3E}">
        <p14:creationId xmlns:p14="http://schemas.microsoft.com/office/powerpoint/2010/main" val="293901821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8930B-F6B2-4710-912C-F6D276D185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0BCBA1B-55AB-4888-A0EA-6BAFA806A3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DCD0204-CEAC-4640-93BC-98E4EA0CC8D6}"/>
              </a:ext>
            </a:extLst>
          </p:cNvPr>
          <p:cNvSpPr>
            <a:spLocks noGrp="1"/>
          </p:cNvSpPr>
          <p:nvPr>
            <p:ph type="dt" sz="half" idx="10"/>
          </p:nvPr>
        </p:nvSpPr>
        <p:spPr/>
        <p:txBody>
          <a:bodyPr/>
          <a:lstStyle/>
          <a:p>
            <a:fld id="{FB4F98B3-5F18-413E-A56A-754C429873D5}" type="datetime1">
              <a:rPr lang="en-IN" smtClean="0"/>
              <a:t>29-07-2021</a:t>
            </a:fld>
            <a:endParaRPr lang="en-IN"/>
          </a:p>
        </p:txBody>
      </p:sp>
      <p:sp>
        <p:nvSpPr>
          <p:cNvPr id="5" name="Footer Placeholder 4">
            <a:extLst>
              <a:ext uri="{FF2B5EF4-FFF2-40B4-BE49-F238E27FC236}">
                <a16:creationId xmlns:a16="http://schemas.microsoft.com/office/drawing/2014/main" id="{DB3311DD-1C40-40E9-B47A-E231B263DE4F}"/>
              </a:ext>
            </a:extLst>
          </p:cNvPr>
          <p:cNvSpPr>
            <a:spLocks noGrp="1"/>
          </p:cNvSpPr>
          <p:nvPr>
            <p:ph type="ftr" sz="quarter" idx="11"/>
          </p:nvPr>
        </p:nvSpPr>
        <p:spPr/>
        <p:txBody>
          <a:bodyPr/>
          <a:lstStyle/>
          <a:p>
            <a:r>
              <a:rPr lang="en-IN"/>
              <a:t>Department of Computer science and Engineering         CSB4301 - WEB TECHNOLOGY            </a:t>
            </a:r>
          </a:p>
        </p:txBody>
      </p:sp>
      <p:sp>
        <p:nvSpPr>
          <p:cNvPr id="6" name="Slide Number Placeholder 5">
            <a:extLst>
              <a:ext uri="{FF2B5EF4-FFF2-40B4-BE49-F238E27FC236}">
                <a16:creationId xmlns:a16="http://schemas.microsoft.com/office/drawing/2014/main" id="{6D9120DA-4DC6-41C4-9D48-3F9D97924686}"/>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329488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D1C38-E01B-46F4-9B00-79CBD6B582AE}"/>
              </a:ext>
            </a:extLst>
          </p:cNvPr>
          <p:cNvSpPr>
            <a:spLocks noGrp="1"/>
          </p:cNvSpPr>
          <p:nvPr>
            <p:ph type="title"/>
          </p:nvPr>
        </p:nvSpPr>
        <p:spPr/>
        <p:txBody>
          <a:bodyPr/>
          <a:lstStyle/>
          <a:p>
            <a:r>
              <a:rPr lang="en-US" dirty="0"/>
              <a:t>Click to edit Master title style</a:t>
            </a:r>
            <a:endParaRPr lang="en-IN" dirty="0"/>
          </a:p>
        </p:txBody>
      </p:sp>
      <p:sp>
        <p:nvSpPr>
          <p:cNvPr id="3" name="Vertical Text Placeholder 2">
            <a:extLst>
              <a:ext uri="{FF2B5EF4-FFF2-40B4-BE49-F238E27FC236}">
                <a16:creationId xmlns:a16="http://schemas.microsoft.com/office/drawing/2014/main" id="{55D25C72-C170-4C80-A7CE-5AEC0824B2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66037A-6358-4B67-ABA6-97BE6C71EC8E}"/>
              </a:ext>
            </a:extLst>
          </p:cNvPr>
          <p:cNvSpPr>
            <a:spLocks noGrp="1"/>
          </p:cNvSpPr>
          <p:nvPr>
            <p:ph type="dt" sz="half" idx="10"/>
          </p:nvPr>
        </p:nvSpPr>
        <p:spPr/>
        <p:txBody>
          <a:bodyPr/>
          <a:lstStyle/>
          <a:p>
            <a:fld id="{D0F0411E-830F-4881-8937-C4A89FD8F6E0}" type="datetime1">
              <a:rPr lang="en-IN" smtClean="0"/>
              <a:t>29-07-2021</a:t>
            </a:fld>
            <a:endParaRPr lang="en-IN"/>
          </a:p>
        </p:txBody>
      </p:sp>
      <p:sp>
        <p:nvSpPr>
          <p:cNvPr id="5" name="Footer Placeholder 4">
            <a:extLst>
              <a:ext uri="{FF2B5EF4-FFF2-40B4-BE49-F238E27FC236}">
                <a16:creationId xmlns:a16="http://schemas.microsoft.com/office/drawing/2014/main" id="{39188AE9-2487-40A0-BC98-75DC0443D7B6}"/>
              </a:ext>
            </a:extLst>
          </p:cNvPr>
          <p:cNvSpPr>
            <a:spLocks noGrp="1"/>
          </p:cNvSpPr>
          <p:nvPr>
            <p:ph type="ftr" sz="quarter" idx="11"/>
          </p:nvPr>
        </p:nvSpPr>
        <p:spPr/>
        <p:txBody>
          <a:bodyPr/>
          <a:lstStyle/>
          <a:p>
            <a:r>
              <a:rPr lang="en-IN"/>
              <a:t>Department of Computer science and Engineering         CSB4301 - WEB TECHNOLOGY            </a:t>
            </a:r>
          </a:p>
        </p:txBody>
      </p:sp>
      <p:sp>
        <p:nvSpPr>
          <p:cNvPr id="6" name="Slide Number Placeholder 5">
            <a:extLst>
              <a:ext uri="{FF2B5EF4-FFF2-40B4-BE49-F238E27FC236}">
                <a16:creationId xmlns:a16="http://schemas.microsoft.com/office/drawing/2014/main" id="{F1E17F5A-D710-45EB-9BA9-D094D28A7178}"/>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3553318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9777D9-0D3A-465A-9BF7-1BA48E1A6D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D30F04-1AE8-41E1-BF24-88E93ABE1E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EB8322-1663-4B11-9096-E75398729362}"/>
              </a:ext>
            </a:extLst>
          </p:cNvPr>
          <p:cNvSpPr>
            <a:spLocks noGrp="1"/>
          </p:cNvSpPr>
          <p:nvPr>
            <p:ph type="dt" sz="half" idx="10"/>
          </p:nvPr>
        </p:nvSpPr>
        <p:spPr/>
        <p:txBody>
          <a:bodyPr/>
          <a:lstStyle/>
          <a:p>
            <a:fld id="{66741B08-1407-426B-8C0B-1CBD220D670F}" type="datetime1">
              <a:rPr lang="en-IN" smtClean="0"/>
              <a:t>29-07-2021</a:t>
            </a:fld>
            <a:endParaRPr lang="en-IN"/>
          </a:p>
        </p:txBody>
      </p:sp>
      <p:sp>
        <p:nvSpPr>
          <p:cNvPr id="5" name="Footer Placeholder 4">
            <a:extLst>
              <a:ext uri="{FF2B5EF4-FFF2-40B4-BE49-F238E27FC236}">
                <a16:creationId xmlns:a16="http://schemas.microsoft.com/office/drawing/2014/main" id="{014D8BDE-9244-4852-B500-2AB8F0DCD59C}"/>
              </a:ext>
            </a:extLst>
          </p:cNvPr>
          <p:cNvSpPr>
            <a:spLocks noGrp="1"/>
          </p:cNvSpPr>
          <p:nvPr>
            <p:ph type="ftr" sz="quarter" idx="11"/>
          </p:nvPr>
        </p:nvSpPr>
        <p:spPr/>
        <p:txBody>
          <a:bodyPr/>
          <a:lstStyle/>
          <a:p>
            <a:r>
              <a:rPr lang="en-IN"/>
              <a:t>Department of Computer science and Engineering         CSB4301 - WEB TECHNOLOGY            </a:t>
            </a:r>
          </a:p>
        </p:txBody>
      </p:sp>
      <p:sp>
        <p:nvSpPr>
          <p:cNvPr id="6" name="Slide Number Placeholder 5">
            <a:extLst>
              <a:ext uri="{FF2B5EF4-FFF2-40B4-BE49-F238E27FC236}">
                <a16:creationId xmlns:a16="http://schemas.microsoft.com/office/drawing/2014/main" id="{B3BA97D3-0B94-4AAA-9DE6-20E161EB06C2}"/>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2277679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48DBC-BC11-4378-98F3-3D70877051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FFA553-0C62-439F-862B-1945727962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212165-AAA9-4C86-84A5-B0D929014464}"/>
              </a:ext>
            </a:extLst>
          </p:cNvPr>
          <p:cNvSpPr>
            <a:spLocks noGrp="1"/>
          </p:cNvSpPr>
          <p:nvPr>
            <p:ph type="dt" sz="half" idx="10"/>
          </p:nvPr>
        </p:nvSpPr>
        <p:spPr/>
        <p:txBody>
          <a:bodyPr/>
          <a:lstStyle/>
          <a:p>
            <a:fld id="{AD399846-4A61-4A96-AEE0-2BF2E938C8E5}" type="datetime1">
              <a:rPr lang="en-IN" smtClean="0"/>
              <a:t>29-07-2021</a:t>
            </a:fld>
            <a:endParaRPr lang="en-IN"/>
          </a:p>
        </p:txBody>
      </p:sp>
      <p:sp>
        <p:nvSpPr>
          <p:cNvPr id="5" name="Footer Placeholder 4">
            <a:extLst>
              <a:ext uri="{FF2B5EF4-FFF2-40B4-BE49-F238E27FC236}">
                <a16:creationId xmlns:a16="http://schemas.microsoft.com/office/drawing/2014/main" id="{941CB5D3-5747-46A3-BABE-92E0F2426A45}"/>
              </a:ext>
            </a:extLst>
          </p:cNvPr>
          <p:cNvSpPr>
            <a:spLocks noGrp="1"/>
          </p:cNvSpPr>
          <p:nvPr>
            <p:ph type="ftr" sz="quarter" idx="11"/>
          </p:nvPr>
        </p:nvSpPr>
        <p:spPr/>
        <p:txBody>
          <a:bodyPr/>
          <a:lstStyle/>
          <a:p>
            <a:r>
              <a:rPr lang="en-IN"/>
              <a:t>Department of Computer science and Engineering         CSB4301 - WEB TECHNOLOGY            </a:t>
            </a:r>
          </a:p>
        </p:txBody>
      </p:sp>
      <p:sp>
        <p:nvSpPr>
          <p:cNvPr id="6" name="Slide Number Placeholder 5">
            <a:extLst>
              <a:ext uri="{FF2B5EF4-FFF2-40B4-BE49-F238E27FC236}">
                <a16:creationId xmlns:a16="http://schemas.microsoft.com/office/drawing/2014/main" id="{7F7D12A2-DF32-4D73-A48D-D50A91349B37}"/>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4120355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4838B-743A-4A08-8AC3-E044CDFCD0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E76ABC4-9136-4E43-BC8D-6A4E892D37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16BB1E-B163-436B-8187-8864877D92CA}"/>
              </a:ext>
            </a:extLst>
          </p:cNvPr>
          <p:cNvSpPr>
            <a:spLocks noGrp="1"/>
          </p:cNvSpPr>
          <p:nvPr>
            <p:ph type="dt" sz="half" idx="10"/>
          </p:nvPr>
        </p:nvSpPr>
        <p:spPr/>
        <p:txBody>
          <a:bodyPr/>
          <a:lstStyle/>
          <a:p>
            <a:fld id="{7576D4BF-A670-481A-9EC3-92F3DD804048}" type="datetime1">
              <a:rPr lang="en-IN" smtClean="0"/>
              <a:t>29-07-2021</a:t>
            </a:fld>
            <a:endParaRPr lang="en-IN"/>
          </a:p>
        </p:txBody>
      </p:sp>
      <p:sp>
        <p:nvSpPr>
          <p:cNvPr id="5" name="Footer Placeholder 4">
            <a:extLst>
              <a:ext uri="{FF2B5EF4-FFF2-40B4-BE49-F238E27FC236}">
                <a16:creationId xmlns:a16="http://schemas.microsoft.com/office/drawing/2014/main" id="{3EEB2E47-B18A-420A-A68C-3917FC86F50D}"/>
              </a:ext>
            </a:extLst>
          </p:cNvPr>
          <p:cNvSpPr>
            <a:spLocks noGrp="1"/>
          </p:cNvSpPr>
          <p:nvPr>
            <p:ph type="ftr" sz="quarter" idx="11"/>
          </p:nvPr>
        </p:nvSpPr>
        <p:spPr/>
        <p:txBody>
          <a:bodyPr/>
          <a:lstStyle/>
          <a:p>
            <a:r>
              <a:rPr lang="en-IN"/>
              <a:t>Department of Computer science and Engineering         CSB4301 - WEB TECHNOLOGY            </a:t>
            </a:r>
          </a:p>
        </p:txBody>
      </p:sp>
      <p:sp>
        <p:nvSpPr>
          <p:cNvPr id="6" name="Slide Number Placeholder 5">
            <a:extLst>
              <a:ext uri="{FF2B5EF4-FFF2-40B4-BE49-F238E27FC236}">
                <a16:creationId xmlns:a16="http://schemas.microsoft.com/office/drawing/2014/main" id="{9EB540B5-689E-4E73-BC5D-279675D7AA55}"/>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2876950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4B69A-FC15-4D10-B856-1BB196B87E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29E8E83-868E-4E47-BE58-294331C65D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9E6ED80-1646-42A4-BF48-3E1B34D237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C7D1786-B3C3-4A46-B744-CB54D950AC87}"/>
              </a:ext>
            </a:extLst>
          </p:cNvPr>
          <p:cNvSpPr>
            <a:spLocks noGrp="1"/>
          </p:cNvSpPr>
          <p:nvPr>
            <p:ph type="dt" sz="half" idx="10"/>
          </p:nvPr>
        </p:nvSpPr>
        <p:spPr/>
        <p:txBody>
          <a:bodyPr/>
          <a:lstStyle/>
          <a:p>
            <a:fld id="{FE7FDB2D-6796-47AB-AF3A-13FA96A5A3D9}" type="datetime1">
              <a:rPr lang="en-IN" smtClean="0"/>
              <a:t>29-07-2021</a:t>
            </a:fld>
            <a:endParaRPr lang="en-IN"/>
          </a:p>
        </p:txBody>
      </p:sp>
      <p:sp>
        <p:nvSpPr>
          <p:cNvPr id="6" name="Footer Placeholder 5">
            <a:extLst>
              <a:ext uri="{FF2B5EF4-FFF2-40B4-BE49-F238E27FC236}">
                <a16:creationId xmlns:a16="http://schemas.microsoft.com/office/drawing/2014/main" id="{03F7D358-400E-4C9A-A0EF-F1C431FAFAB4}"/>
              </a:ext>
            </a:extLst>
          </p:cNvPr>
          <p:cNvSpPr>
            <a:spLocks noGrp="1"/>
          </p:cNvSpPr>
          <p:nvPr>
            <p:ph type="ftr" sz="quarter" idx="11"/>
          </p:nvPr>
        </p:nvSpPr>
        <p:spPr/>
        <p:txBody>
          <a:bodyPr/>
          <a:lstStyle/>
          <a:p>
            <a:r>
              <a:rPr lang="en-IN"/>
              <a:t>Department of Computer science and Engineering         CSB4301 - WEB TECHNOLOGY            </a:t>
            </a:r>
          </a:p>
        </p:txBody>
      </p:sp>
      <p:sp>
        <p:nvSpPr>
          <p:cNvPr id="7" name="Slide Number Placeholder 6">
            <a:extLst>
              <a:ext uri="{FF2B5EF4-FFF2-40B4-BE49-F238E27FC236}">
                <a16:creationId xmlns:a16="http://schemas.microsoft.com/office/drawing/2014/main" id="{D97B7A76-D904-48E5-B8FB-12B3CA200EEE}"/>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2300282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0C618-3FAF-4542-B5C4-63881ABC67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636A16-8724-4637-B7CA-0E06D5FCFF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1F429B-C130-402C-94BA-6DB5E5F097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6170A65-508F-4530-9772-FA122704C6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381CC0-5921-4CB4-950B-66B8D0C606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6D25CDF-414B-4752-A07F-DFDA29431177}"/>
              </a:ext>
            </a:extLst>
          </p:cNvPr>
          <p:cNvSpPr>
            <a:spLocks noGrp="1"/>
          </p:cNvSpPr>
          <p:nvPr>
            <p:ph type="dt" sz="half" idx="10"/>
          </p:nvPr>
        </p:nvSpPr>
        <p:spPr/>
        <p:txBody>
          <a:bodyPr/>
          <a:lstStyle/>
          <a:p>
            <a:fld id="{B5CA57C6-58C6-4F5E-8370-61FE3A8F5F24}" type="datetime1">
              <a:rPr lang="en-IN" smtClean="0"/>
              <a:t>29-07-2021</a:t>
            </a:fld>
            <a:endParaRPr lang="en-IN"/>
          </a:p>
        </p:txBody>
      </p:sp>
      <p:sp>
        <p:nvSpPr>
          <p:cNvPr id="8" name="Footer Placeholder 7">
            <a:extLst>
              <a:ext uri="{FF2B5EF4-FFF2-40B4-BE49-F238E27FC236}">
                <a16:creationId xmlns:a16="http://schemas.microsoft.com/office/drawing/2014/main" id="{488D9921-8FEB-421B-949A-748701D169C7}"/>
              </a:ext>
            </a:extLst>
          </p:cNvPr>
          <p:cNvSpPr>
            <a:spLocks noGrp="1"/>
          </p:cNvSpPr>
          <p:nvPr>
            <p:ph type="ftr" sz="quarter" idx="11"/>
          </p:nvPr>
        </p:nvSpPr>
        <p:spPr/>
        <p:txBody>
          <a:bodyPr/>
          <a:lstStyle/>
          <a:p>
            <a:r>
              <a:rPr lang="en-IN"/>
              <a:t>Department of Computer science and Engineering         CSB4301 - WEB TECHNOLOGY            </a:t>
            </a:r>
          </a:p>
        </p:txBody>
      </p:sp>
      <p:sp>
        <p:nvSpPr>
          <p:cNvPr id="9" name="Slide Number Placeholder 8">
            <a:extLst>
              <a:ext uri="{FF2B5EF4-FFF2-40B4-BE49-F238E27FC236}">
                <a16:creationId xmlns:a16="http://schemas.microsoft.com/office/drawing/2014/main" id="{1EBC6D36-E8E3-4E11-AACD-6D07662A9F6F}"/>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401947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EA072-DCB1-49F8-8C10-C09BF88E382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D8B4FDC-BEA0-41AF-B590-D21013D22A3F}"/>
              </a:ext>
            </a:extLst>
          </p:cNvPr>
          <p:cNvSpPr>
            <a:spLocks noGrp="1"/>
          </p:cNvSpPr>
          <p:nvPr>
            <p:ph type="dt" sz="half" idx="10"/>
          </p:nvPr>
        </p:nvSpPr>
        <p:spPr/>
        <p:txBody>
          <a:bodyPr/>
          <a:lstStyle/>
          <a:p>
            <a:fld id="{B88A09BD-320E-4A78-A549-37E25CBC3E8E}" type="datetime1">
              <a:rPr lang="en-IN" smtClean="0"/>
              <a:t>29-07-2021</a:t>
            </a:fld>
            <a:endParaRPr lang="en-IN"/>
          </a:p>
        </p:txBody>
      </p:sp>
      <p:sp>
        <p:nvSpPr>
          <p:cNvPr id="4" name="Footer Placeholder 3">
            <a:extLst>
              <a:ext uri="{FF2B5EF4-FFF2-40B4-BE49-F238E27FC236}">
                <a16:creationId xmlns:a16="http://schemas.microsoft.com/office/drawing/2014/main" id="{B985D7F1-FAC9-4379-B1F6-4529D5105D30}"/>
              </a:ext>
            </a:extLst>
          </p:cNvPr>
          <p:cNvSpPr>
            <a:spLocks noGrp="1"/>
          </p:cNvSpPr>
          <p:nvPr>
            <p:ph type="ftr" sz="quarter" idx="11"/>
          </p:nvPr>
        </p:nvSpPr>
        <p:spPr/>
        <p:txBody>
          <a:bodyPr/>
          <a:lstStyle/>
          <a:p>
            <a:r>
              <a:rPr lang="en-IN"/>
              <a:t>Department of Computer science and Engineering         CSB4301 - WEB TECHNOLOGY            </a:t>
            </a:r>
          </a:p>
        </p:txBody>
      </p:sp>
      <p:sp>
        <p:nvSpPr>
          <p:cNvPr id="5" name="Slide Number Placeholder 4">
            <a:extLst>
              <a:ext uri="{FF2B5EF4-FFF2-40B4-BE49-F238E27FC236}">
                <a16:creationId xmlns:a16="http://schemas.microsoft.com/office/drawing/2014/main" id="{17A2FA80-21DD-46A6-BA3D-3AA7748DF101}"/>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3590155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D9DB21-3289-48FD-89BC-F10B93C3CF30}"/>
              </a:ext>
            </a:extLst>
          </p:cNvPr>
          <p:cNvSpPr>
            <a:spLocks noGrp="1"/>
          </p:cNvSpPr>
          <p:nvPr>
            <p:ph type="dt" sz="half" idx="10"/>
          </p:nvPr>
        </p:nvSpPr>
        <p:spPr/>
        <p:txBody>
          <a:bodyPr/>
          <a:lstStyle/>
          <a:p>
            <a:fld id="{B357FF9A-AF9B-4C19-BB4E-C9C6295A0D49}" type="datetime1">
              <a:rPr lang="en-IN" smtClean="0"/>
              <a:t>29-07-2021</a:t>
            </a:fld>
            <a:endParaRPr lang="en-IN"/>
          </a:p>
        </p:txBody>
      </p:sp>
      <p:sp>
        <p:nvSpPr>
          <p:cNvPr id="3" name="Footer Placeholder 2">
            <a:extLst>
              <a:ext uri="{FF2B5EF4-FFF2-40B4-BE49-F238E27FC236}">
                <a16:creationId xmlns:a16="http://schemas.microsoft.com/office/drawing/2014/main" id="{9342A39D-334B-4CDD-98C3-49DFE9935917}"/>
              </a:ext>
            </a:extLst>
          </p:cNvPr>
          <p:cNvSpPr>
            <a:spLocks noGrp="1"/>
          </p:cNvSpPr>
          <p:nvPr>
            <p:ph type="ftr" sz="quarter" idx="11"/>
          </p:nvPr>
        </p:nvSpPr>
        <p:spPr/>
        <p:txBody>
          <a:bodyPr/>
          <a:lstStyle/>
          <a:p>
            <a:r>
              <a:rPr lang="en-IN"/>
              <a:t>Department of Computer science and Engineering         CSB4301 - WEB TECHNOLOGY            </a:t>
            </a:r>
          </a:p>
        </p:txBody>
      </p:sp>
      <p:sp>
        <p:nvSpPr>
          <p:cNvPr id="4" name="Slide Number Placeholder 3">
            <a:extLst>
              <a:ext uri="{FF2B5EF4-FFF2-40B4-BE49-F238E27FC236}">
                <a16:creationId xmlns:a16="http://schemas.microsoft.com/office/drawing/2014/main" id="{BD36C21A-831C-4FEF-96AB-4DCDB243DD65}"/>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3662426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080B-F798-42E9-BF75-E12B4896B7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AFB721E-DCE2-497F-925E-DC30360618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FAB0222-38EB-49C4-8A37-B3CF4747D6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9597D9-283C-4F97-A323-93AFDC82DD55}"/>
              </a:ext>
            </a:extLst>
          </p:cNvPr>
          <p:cNvSpPr>
            <a:spLocks noGrp="1"/>
          </p:cNvSpPr>
          <p:nvPr>
            <p:ph type="dt" sz="half" idx="10"/>
          </p:nvPr>
        </p:nvSpPr>
        <p:spPr/>
        <p:txBody>
          <a:bodyPr/>
          <a:lstStyle/>
          <a:p>
            <a:fld id="{7FA53D9B-0DC6-4C20-A916-0511904BEC1E}" type="datetime1">
              <a:rPr lang="en-IN" smtClean="0"/>
              <a:t>29-07-2021</a:t>
            </a:fld>
            <a:endParaRPr lang="en-IN"/>
          </a:p>
        </p:txBody>
      </p:sp>
      <p:sp>
        <p:nvSpPr>
          <p:cNvPr id="6" name="Footer Placeholder 5">
            <a:extLst>
              <a:ext uri="{FF2B5EF4-FFF2-40B4-BE49-F238E27FC236}">
                <a16:creationId xmlns:a16="http://schemas.microsoft.com/office/drawing/2014/main" id="{49BCFF8F-ABAD-4A1A-B7DA-5EC2C5212EFB}"/>
              </a:ext>
            </a:extLst>
          </p:cNvPr>
          <p:cNvSpPr>
            <a:spLocks noGrp="1"/>
          </p:cNvSpPr>
          <p:nvPr>
            <p:ph type="ftr" sz="quarter" idx="11"/>
          </p:nvPr>
        </p:nvSpPr>
        <p:spPr/>
        <p:txBody>
          <a:bodyPr/>
          <a:lstStyle/>
          <a:p>
            <a:r>
              <a:rPr lang="en-IN"/>
              <a:t>Department of Computer science and Engineering         CSB4301 - WEB TECHNOLOGY            </a:t>
            </a:r>
          </a:p>
        </p:txBody>
      </p:sp>
      <p:sp>
        <p:nvSpPr>
          <p:cNvPr id="7" name="Slide Number Placeholder 6">
            <a:extLst>
              <a:ext uri="{FF2B5EF4-FFF2-40B4-BE49-F238E27FC236}">
                <a16:creationId xmlns:a16="http://schemas.microsoft.com/office/drawing/2014/main" id="{B3A995E0-0463-4DE4-BEA2-8FFBEB4BEA0D}"/>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637385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583BF-470B-4F91-8BE8-1A8CCA1875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D7D1479-8EA5-459C-985D-D7704475C6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B41C362-DD79-426F-A246-9E9ED2900C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291855-09E6-44C8-A445-3D770DE9245A}"/>
              </a:ext>
            </a:extLst>
          </p:cNvPr>
          <p:cNvSpPr>
            <a:spLocks noGrp="1"/>
          </p:cNvSpPr>
          <p:nvPr>
            <p:ph type="dt" sz="half" idx="10"/>
          </p:nvPr>
        </p:nvSpPr>
        <p:spPr/>
        <p:txBody>
          <a:bodyPr/>
          <a:lstStyle/>
          <a:p>
            <a:fld id="{96D59FA9-C3B2-4C66-9F90-CA66B90B39EF}" type="datetime1">
              <a:rPr lang="en-IN" smtClean="0"/>
              <a:t>29-07-2021</a:t>
            </a:fld>
            <a:endParaRPr lang="en-IN"/>
          </a:p>
        </p:txBody>
      </p:sp>
      <p:sp>
        <p:nvSpPr>
          <p:cNvPr id="6" name="Footer Placeholder 5">
            <a:extLst>
              <a:ext uri="{FF2B5EF4-FFF2-40B4-BE49-F238E27FC236}">
                <a16:creationId xmlns:a16="http://schemas.microsoft.com/office/drawing/2014/main" id="{7132D0C3-A75C-406C-8F58-00A15F631BAD}"/>
              </a:ext>
            </a:extLst>
          </p:cNvPr>
          <p:cNvSpPr>
            <a:spLocks noGrp="1"/>
          </p:cNvSpPr>
          <p:nvPr>
            <p:ph type="ftr" sz="quarter" idx="11"/>
          </p:nvPr>
        </p:nvSpPr>
        <p:spPr/>
        <p:txBody>
          <a:bodyPr/>
          <a:lstStyle/>
          <a:p>
            <a:r>
              <a:rPr lang="en-IN"/>
              <a:t>Department of Computer science and Engineering         CSB4301 - WEB TECHNOLOGY            </a:t>
            </a:r>
          </a:p>
        </p:txBody>
      </p:sp>
      <p:sp>
        <p:nvSpPr>
          <p:cNvPr id="7" name="Slide Number Placeholder 6">
            <a:extLst>
              <a:ext uri="{FF2B5EF4-FFF2-40B4-BE49-F238E27FC236}">
                <a16:creationId xmlns:a16="http://schemas.microsoft.com/office/drawing/2014/main" id="{2F7C4917-7974-43CF-80DC-882417A9B2D0}"/>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1391246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0DE3EC-DD57-471D-87F8-788E3A0B62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5840A49-423D-4626-B22A-D09065F26F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29353D1D-BDE3-46D5-9566-6B86FE81EA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F3F135-776F-44EF-8E22-81EB2686006E}" type="datetime1">
              <a:rPr lang="en-IN" smtClean="0"/>
              <a:t>29-07-2021</a:t>
            </a:fld>
            <a:endParaRPr lang="en-IN"/>
          </a:p>
        </p:txBody>
      </p:sp>
      <p:sp>
        <p:nvSpPr>
          <p:cNvPr id="5" name="Footer Placeholder 4">
            <a:extLst>
              <a:ext uri="{FF2B5EF4-FFF2-40B4-BE49-F238E27FC236}">
                <a16:creationId xmlns:a16="http://schemas.microsoft.com/office/drawing/2014/main" id="{34A07D07-0343-43EF-9D64-9705941132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Department of Computer science and Engineering         CSB4301 - WEB TECHNOLOGY            </a:t>
            </a:r>
          </a:p>
        </p:txBody>
      </p:sp>
      <p:sp>
        <p:nvSpPr>
          <p:cNvPr id="6" name="Slide Number Placeholder 5">
            <a:extLst>
              <a:ext uri="{FF2B5EF4-FFF2-40B4-BE49-F238E27FC236}">
                <a16:creationId xmlns:a16="http://schemas.microsoft.com/office/drawing/2014/main" id="{742751E9-B8F7-43D3-BC70-5A2B9E9752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A4E876-1E2A-41C4-BFA0-7D60E841BEBF}" type="slidenum">
              <a:rPr lang="en-IN" smtClean="0"/>
              <a:t>‹#›</a:t>
            </a:fld>
            <a:endParaRPr lang="en-IN"/>
          </a:p>
        </p:txBody>
      </p:sp>
    </p:spTree>
    <p:extLst>
      <p:ext uri="{BB962C8B-B14F-4D97-AF65-F5344CB8AC3E}">
        <p14:creationId xmlns:p14="http://schemas.microsoft.com/office/powerpoint/2010/main" val="2712443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3">
            <a:extLst>
              <a:ext uri="{FF2B5EF4-FFF2-40B4-BE49-F238E27FC236}">
                <a16:creationId xmlns:a16="http://schemas.microsoft.com/office/drawing/2014/main" id="{D55CA618-78A6-47F6-B865-E9315164F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9" name="Group 75">
            <a:extLst>
              <a:ext uri="{FF2B5EF4-FFF2-40B4-BE49-F238E27FC236}">
                <a16:creationId xmlns:a16="http://schemas.microsoft.com/office/drawing/2014/main" id="{B83D307E-DF68-43F8-97CE-0AAE950A71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71255" y="-1"/>
            <a:ext cx="7649490" cy="5728133"/>
            <a:chOff x="329184" y="1"/>
            <a:chExt cx="524256" cy="5728133"/>
          </a:xfrm>
        </p:grpSpPr>
        <p:cxnSp>
          <p:nvCxnSpPr>
            <p:cNvPr id="77" name="Straight Connector 76">
              <a:extLst>
                <a:ext uri="{FF2B5EF4-FFF2-40B4-BE49-F238E27FC236}">
                  <a16:creationId xmlns:a16="http://schemas.microsoft.com/office/drawing/2014/main" id="{5546E3D2-37BF-4528-9851-2B2F628234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28134"/>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30" name="Rectangle 77">
              <a:extLst>
                <a:ext uri="{FF2B5EF4-FFF2-40B4-BE49-F238E27FC236}">
                  <a16:creationId xmlns:a16="http://schemas.microsoft.com/office/drawing/2014/main" id="{752A0C69-DC4E-4FC0-843C-BAA27B3A56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0" name="Rectangle 79">
            <a:extLst>
              <a:ext uri="{FF2B5EF4-FFF2-40B4-BE49-F238E27FC236}">
                <a16:creationId xmlns:a16="http://schemas.microsoft.com/office/drawing/2014/main" id="{8ED94938-268E-4C0A-A08A-B3980C78B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318045"/>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68B822C-8E13-46B2-9A39-B56617C49EE1}"/>
              </a:ext>
            </a:extLst>
          </p:cNvPr>
          <p:cNvSpPr/>
          <p:nvPr/>
        </p:nvSpPr>
        <p:spPr>
          <a:xfrm>
            <a:off x="1057080" y="4179967"/>
            <a:ext cx="10071536" cy="929750"/>
          </a:xfrm>
          <a:prstGeom prst="rect">
            <a:avLst/>
          </a:prstGeom>
        </p:spPr>
        <p:txBody>
          <a:bodyPr vert="horz" lIns="91440" tIns="45720" rIns="91440" bIns="45720" rtlCol="0" anchor="b">
            <a:noAutofit/>
          </a:bodyPr>
          <a:lstStyle/>
          <a:p>
            <a:pPr algn="ctr">
              <a:lnSpc>
                <a:spcPct val="90000"/>
              </a:lnSpc>
              <a:spcBef>
                <a:spcPct val="0"/>
              </a:spcBef>
              <a:spcAft>
                <a:spcPts val="600"/>
              </a:spcAft>
            </a:pPr>
            <a:r>
              <a:rPr lang="en-US" sz="3200" b="1" dirty="0">
                <a:latin typeface="Times New Roman" pitchFamily="18" charset="0"/>
                <a:ea typeface="+mj-ea"/>
                <a:cs typeface="Times New Roman" pitchFamily="18" charset="0"/>
              </a:rPr>
              <a:t>CSB4301 - </a:t>
            </a:r>
            <a:r>
              <a:rPr lang="en-IN" sz="3200" b="1" dirty="0">
                <a:latin typeface="Times New Roman" pitchFamily="18" charset="0"/>
                <a:cs typeface="Times New Roman" pitchFamily="18" charset="0"/>
              </a:rPr>
              <a:t>WEB TECHNOLOGY</a:t>
            </a:r>
            <a:endParaRPr lang="en-US" sz="3200" b="1" dirty="0">
              <a:latin typeface="Times New Roman" pitchFamily="18" charset="0"/>
              <a:ea typeface="+mj-ea"/>
              <a:cs typeface="Times New Roman" pitchFamily="18" charset="0"/>
            </a:endParaRPr>
          </a:p>
          <a:p>
            <a:pPr algn="ctr">
              <a:lnSpc>
                <a:spcPct val="90000"/>
              </a:lnSpc>
              <a:spcBef>
                <a:spcPct val="0"/>
              </a:spcBef>
              <a:spcAft>
                <a:spcPts val="600"/>
              </a:spcAft>
            </a:pPr>
            <a:r>
              <a:rPr lang="en-US" sz="3200" b="1" dirty="0">
                <a:latin typeface="Times New Roman" pitchFamily="18" charset="0"/>
                <a:ea typeface="+mj-ea"/>
                <a:cs typeface="Times New Roman" pitchFamily="18" charset="0"/>
              </a:rPr>
              <a:t>B.Tech – V Semester</a:t>
            </a:r>
          </a:p>
        </p:txBody>
      </p:sp>
      <p:pic>
        <p:nvPicPr>
          <p:cNvPr id="5" name="Picture 4" descr="A drawing of a face&#10;&#10;Description automatically generated">
            <a:extLst>
              <a:ext uri="{FF2B5EF4-FFF2-40B4-BE49-F238E27FC236}">
                <a16:creationId xmlns:a16="http://schemas.microsoft.com/office/drawing/2014/main" id="{F66FE3D0-78E3-4BB5-8CF5-4D1761BC2A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7717" y="1549792"/>
            <a:ext cx="5069590" cy="1242049"/>
          </a:xfrm>
          <a:prstGeom prst="rect">
            <a:avLst/>
          </a:prstGeom>
        </p:spPr>
      </p:pic>
      <p:pic>
        <p:nvPicPr>
          <p:cNvPr id="1026" name="Picture 2" descr="A group of people walking down the street&#10;&#10;Description automatically generated">
            <a:extLst>
              <a:ext uri="{FF2B5EF4-FFF2-40B4-BE49-F238E27FC236}">
                <a16:creationId xmlns:a16="http://schemas.microsoft.com/office/drawing/2014/main" id="{A97A7F0A-04BB-42FC-A57C-919A2FBAD7D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31483" y="671201"/>
            <a:ext cx="4459824" cy="2999232"/>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a:extLst>
              <a:ext uri="{FF2B5EF4-FFF2-40B4-BE49-F238E27FC236}">
                <a16:creationId xmlns:a16="http://schemas.microsoft.com/office/drawing/2014/main" id="{6919AD16-203D-4566-B9F0-BD78C757DBC5}"/>
              </a:ext>
            </a:extLst>
          </p:cNvPr>
          <p:cNvSpPr/>
          <p:nvPr/>
        </p:nvSpPr>
        <p:spPr>
          <a:xfrm>
            <a:off x="1057080" y="5825864"/>
            <a:ext cx="10071536" cy="929750"/>
          </a:xfrm>
          <a:prstGeom prst="rect">
            <a:avLst/>
          </a:prstGeom>
        </p:spPr>
        <p:txBody>
          <a:bodyPr vert="horz" lIns="91440" tIns="45720" rIns="91440" bIns="45720" rtlCol="0" anchor="b">
            <a:normAutofit fontScale="40000" lnSpcReduction="20000"/>
          </a:bodyPr>
          <a:lstStyle/>
          <a:p>
            <a:pPr algn="ctr">
              <a:lnSpc>
                <a:spcPct val="90000"/>
              </a:lnSpc>
              <a:spcBef>
                <a:spcPct val="0"/>
              </a:spcBef>
              <a:spcAft>
                <a:spcPts val="600"/>
              </a:spcAft>
            </a:pPr>
            <a:r>
              <a:rPr lang="en-US" sz="4400" b="1" dirty="0">
                <a:latin typeface="+mj-lt"/>
                <a:ea typeface="+mj-ea"/>
                <a:cs typeface="+mj-cs"/>
              </a:rPr>
              <a:t>Dr. </a:t>
            </a:r>
            <a:r>
              <a:rPr lang="en-US" sz="4400" b="1">
                <a:latin typeface="+mj-lt"/>
                <a:ea typeface="+mj-ea"/>
                <a:cs typeface="+mj-cs"/>
              </a:rPr>
              <a:t>Muthukumaran M</a:t>
            </a:r>
            <a:endParaRPr lang="en-US" sz="4400" b="1" dirty="0">
              <a:latin typeface="+mj-lt"/>
              <a:ea typeface="+mj-ea"/>
              <a:cs typeface="+mj-cs"/>
            </a:endParaRPr>
          </a:p>
          <a:p>
            <a:pPr algn="ctr">
              <a:lnSpc>
                <a:spcPct val="90000"/>
              </a:lnSpc>
              <a:spcBef>
                <a:spcPct val="0"/>
              </a:spcBef>
              <a:spcAft>
                <a:spcPts val="600"/>
              </a:spcAft>
            </a:pPr>
            <a:r>
              <a:rPr lang="en-US" sz="4400" b="1" dirty="0">
                <a:latin typeface="+mj-lt"/>
                <a:ea typeface="+mj-ea"/>
                <a:cs typeface="+mj-cs"/>
              </a:rPr>
              <a:t>School of Computing Sciences, </a:t>
            </a:r>
          </a:p>
          <a:p>
            <a:pPr algn="ctr">
              <a:lnSpc>
                <a:spcPct val="90000"/>
              </a:lnSpc>
              <a:spcBef>
                <a:spcPct val="0"/>
              </a:spcBef>
              <a:spcAft>
                <a:spcPts val="600"/>
              </a:spcAft>
            </a:pPr>
            <a:r>
              <a:rPr lang="en-US" sz="4400" b="1" dirty="0">
                <a:latin typeface="+mj-lt"/>
                <a:ea typeface="+mj-ea"/>
                <a:cs typeface="+mj-cs"/>
              </a:rPr>
              <a:t>Department of Computer Science and Engineering</a:t>
            </a:r>
          </a:p>
        </p:txBody>
      </p:sp>
    </p:spTree>
    <p:extLst>
      <p:ext uri="{BB962C8B-B14F-4D97-AF65-F5344CB8AC3E}">
        <p14:creationId xmlns:p14="http://schemas.microsoft.com/office/powerpoint/2010/main" val="3433882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0500"/>
            <a:ext cx="10515600" cy="450377"/>
          </a:xfrm>
        </p:spPr>
        <p:txBody>
          <a:bodyPr>
            <a:normAutofit fontScale="90000"/>
          </a:bodyPr>
          <a:lstStyle/>
          <a:p>
            <a:br>
              <a:rPr lang="en-IN" dirty="0"/>
            </a:br>
            <a:r>
              <a:rPr lang="en-IN" dirty="0">
                <a:solidFill>
                  <a:srgbClr val="C00000"/>
                </a:solidFill>
                <a:latin typeface="Times New Roman" pitchFamily="18" charset="0"/>
                <a:cs typeface="Times New Roman" pitchFamily="18" charset="0"/>
              </a:rPr>
              <a:t>Button Sizes</a:t>
            </a:r>
            <a:br>
              <a:rPr lang="en-IN" dirty="0">
                <a:solidFill>
                  <a:srgbClr val="C00000"/>
                </a:solidFill>
                <a:latin typeface="Times New Roman" pitchFamily="18" charset="0"/>
                <a:cs typeface="Times New Roman" pitchFamily="18" charset="0"/>
              </a:rPr>
            </a:br>
            <a:br>
              <a:rPr lang="en-IN" dirty="0">
                <a:solidFill>
                  <a:srgbClr val="C00000"/>
                </a:solidFill>
                <a:latin typeface="Times New Roman" pitchFamily="18" charset="0"/>
                <a:cs typeface="Times New Roman" pitchFamily="18" charset="0"/>
              </a:rPr>
            </a:br>
            <a:endParaRPr lang="en-IN" dirty="0">
              <a:solidFill>
                <a:srgbClr val="C0000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a:t>Department of Computer science and Engineering         CSB4301 - WEB TECHNOLOGY            </a:t>
            </a:r>
          </a:p>
        </p:txBody>
      </p:sp>
      <p:sp>
        <p:nvSpPr>
          <p:cNvPr id="5" name="Slide Number Placeholder 4"/>
          <p:cNvSpPr>
            <a:spLocks noGrp="1"/>
          </p:cNvSpPr>
          <p:nvPr>
            <p:ph type="sldNum" sz="quarter" idx="12"/>
          </p:nvPr>
        </p:nvSpPr>
        <p:spPr/>
        <p:txBody>
          <a:bodyPr/>
          <a:lstStyle/>
          <a:p>
            <a:fld id="{8BA4E876-1E2A-41C4-BFA0-7D60E841BEBF}" type="slidenum">
              <a:rPr lang="en-IN" smtClean="0"/>
              <a:t>10</a:t>
            </a:fld>
            <a:endParaRPr lang="en-IN"/>
          </a:p>
        </p:txBody>
      </p:sp>
      <p:pic>
        <p:nvPicPr>
          <p:cNvPr id="6" name="Picture 5"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8251" y="6201213"/>
            <a:ext cx="1462088" cy="358211"/>
          </a:xfrm>
          <a:prstGeom prst="rect">
            <a:avLst/>
          </a:prstGeom>
        </p:spPr>
      </p:pic>
      <p:sp>
        <p:nvSpPr>
          <p:cNvPr id="3" name="Content Placeholder 2"/>
          <p:cNvSpPr>
            <a:spLocks noGrp="1"/>
          </p:cNvSpPr>
          <p:nvPr>
            <p:ph idx="1"/>
          </p:nvPr>
        </p:nvSpPr>
        <p:spPr>
          <a:xfrm>
            <a:off x="838200" y="1282890"/>
            <a:ext cx="11062648" cy="4894073"/>
          </a:xfrm>
        </p:spPr>
        <p:txBody>
          <a:bodyPr>
            <a:normAutofit/>
          </a:bodyPr>
          <a:lstStyle/>
          <a:p>
            <a:pPr marL="0" indent="0">
              <a:lnSpc>
                <a:spcPct val="150000"/>
              </a:lnSpc>
              <a:buNone/>
            </a:pPr>
            <a:r>
              <a:rPr lang="en-IN" sz="2400" dirty="0">
                <a:latin typeface="Times New Roman" pitchFamily="18" charset="0"/>
                <a:cs typeface="Times New Roman" pitchFamily="18" charset="0"/>
              </a:rPr>
              <a:t>&lt;button type="button" class="</a:t>
            </a:r>
            <a:r>
              <a:rPr lang="en-IN" sz="2400" dirty="0" err="1">
                <a:latin typeface="Times New Roman" pitchFamily="18" charset="0"/>
                <a:cs typeface="Times New Roman" pitchFamily="18" charset="0"/>
              </a:rPr>
              <a:t>btn</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btn</a:t>
            </a:r>
            <a:r>
              <a:rPr lang="en-IN" sz="2400" dirty="0">
                <a:latin typeface="Times New Roman" pitchFamily="18" charset="0"/>
                <a:cs typeface="Times New Roman" pitchFamily="18" charset="0"/>
              </a:rPr>
              <a:t>-primary </a:t>
            </a:r>
            <a:r>
              <a:rPr lang="en-IN" sz="2400" dirty="0" err="1">
                <a:latin typeface="Times New Roman" pitchFamily="18" charset="0"/>
                <a:cs typeface="Times New Roman" pitchFamily="18" charset="0"/>
              </a:rPr>
              <a:t>btn-lg</a:t>
            </a:r>
            <a:r>
              <a:rPr lang="en-IN" sz="2400" dirty="0">
                <a:latin typeface="Times New Roman" pitchFamily="18" charset="0"/>
                <a:cs typeface="Times New Roman" pitchFamily="18" charset="0"/>
              </a:rPr>
              <a:t>"&gt;Large&lt;/button&gt;</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&lt;button type="button" class="</a:t>
            </a:r>
            <a:r>
              <a:rPr lang="en-IN" sz="2400" dirty="0" err="1">
                <a:latin typeface="Times New Roman" pitchFamily="18" charset="0"/>
                <a:cs typeface="Times New Roman" pitchFamily="18" charset="0"/>
              </a:rPr>
              <a:t>btn</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btn</a:t>
            </a:r>
            <a:r>
              <a:rPr lang="en-IN" sz="2400" dirty="0">
                <a:latin typeface="Times New Roman" pitchFamily="18" charset="0"/>
                <a:cs typeface="Times New Roman" pitchFamily="18" charset="0"/>
              </a:rPr>
              <a:t>-primary"&gt;Default&lt;/button&gt;</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&lt;button type="button" class="</a:t>
            </a:r>
            <a:r>
              <a:rPr lang="en-IN" sz="2400" dirty="0" err="1">
                <a:latin typeface="Times New Roman" pitchFamily="18" charset="0"/>
                <a:cs typeface="Times New Roman" pitchFamily="18" charset="0"/>
              </a:rPr>
              <a:t>btn</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btn</a:t>
            </a:r>
            <a:r>
              <a:rPr lang="en-IN" sz="2400" dirty="0">
                <a:latin typeface="Times New Roman" pitchFamily="18" charset="0"/>
                <a:cs typeface="Times New Roman" pitchFamily="18" charset="0"/>
              </a:rPr>
              <a:t>-primary </a:t>
            </a:r>
            <a:r>
              <a:rPr lang="en-IN" sz="2400" dirty="0" err="1">
                <a:latin typeface="Times New Roman" pitchFamily="18" charset="0"/>
                <a:cs typeface="Times New Roman" pitchFamily="18" charset="0"/>
              </a:rPr>
              <a:t>btn-sm</a:t>
            </a:r>
            <a:r>
              <a:rPr lang="en-IN" sz="2400" dirty="0">
                <a:latin typeface="Times New Roman" pitchFamily="18" charset="0"/>
                <a:cs typeface="Times New Roman" pitchFamily="18" charset="0"/>
              </a:rPr>
              <a:t>"&gt;Small&lt;/button&gt;</a:t>
            </a:r>
          </a:p>
        </p:txBody>
      </p:sp>
    </p:spTree>
    <p:extLst>
      <p:ext uri="{BB962C8B-B14F-4D97-AF65-F5344CB8AC3E}">
        <p14:creationId xmlns:p14="http://schemas.microsoft.com/office/powerpoint/2010/main" val="1036950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22240"/>
            <a:ext cx="10515600" cy="4351338"/>
          </a:xfrm>
        </p:spPr>
        <p:txBody>
          <a:bodyPr>
            <a:normAutofit/>
          </a:bodyPr>
          <a:lstStyle/>
          <a:p>
            <a:pPr>
              <a:lnSpc>
                <a:spcPct val="150000"/>
              </a:lnSpc>
            </a:pPr>
            <a:r>
              <a:rPr lang="en-IN" sz="2400" dirty="0">
                <a:latin typeface="Times New Roman" pitchFamily="18" charset="0"/>
                <a:cs typeface="Times New Roman" pitchFamily="18" charset="0"/>
              </a:rPr>
              <a:t>Block Level Buttons</a:t>
            </a:r>
          </a:p>
          <a:p>
            <a:pPr>
              <a:lnSpc>
                <a:spcPct val="150000"/>
              </a:lnSpc>
            </a:pPr>
            <a:r>
              <a:rPr lang="en-IN" sz="2400" dirty="0">
                <a:latin typeface="Times New Roman" pitchFamily="18" charset="0"/>
                <a:cs typeface="Times New Roman" pitchFamily="18" charset="0"/>
              </a:rPr>
              <a:t>Add class .</a:t>
            </a:r>
            <a:r>
              <a:rPr lang="en-IN" sz="2400" dirty="0" err="1">
                <a:latin typeface="Times New Roman" pitchFamily="18" charset="0"/>
                <a:cs typeface="Times New Roman" pitchFamily="18" charset="0"/>
              </a:rPr>
              <a:t>btn</a:t>
            </a:r>
            <a:r>
              <a:rPr lang="en-IN" sz="2400" dirty="0">
                <a:latin typeface="Times New Roman" pitchFamily="18" charset="0"/>
                <a:cs typeface="Times New Roman" pitchFamily="18" charset="0"/>
              </a:rPr>
              <a:t>-block to create a block level button that spans the entire width of the parent element.</a:t>
            </a:r>
          </a:p>
          <a:p>
            <a:pPr>
              <a:lnSpc>
                <a:spcPct val="150000"/>
              </a:lnSpc>
            </a:pPr>
            <a:endParaRPr lang="en-IN" sz="24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a:t>Department of Computer science and Engineering         CSB4301 - WEB TECHNOLOGY            </a:t>
            </a:r>
          </a:p>
        </p:txBody>
      </p:sp>
      <p:sp>
        <p:nvSpPr>
          <p:cNvPr id="5" name="Slide Number Placeholder 4"/>
          <p:cNvSpPr>
            <a:spLocks noGrp="1"/>
          </p:cNvSpPr>
          <p:nvPr>
            <p:ph type="sldNum" sz="quarter" idx="12"/>
          </p:nvPr>
        </p:nvSpPr>
        <p:spPr/>
        <p:txBody>
          <a:bodyPr/>
          <a:lstStyle/>
          <a:p>
            <a:fld id="{8BA4E876-1E2A-41C4-BFA0-7D60E841BEBF}" type="slidenum">
              <a:rPr lang="en-IN" smtClean="0"/>
              <a:t>11</a:t>
            </a:fld>
            <a:endParaRPr lang="en-IN"/>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4038" y="3143250"/>
            <a:ext cx="8543925" cy="994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4518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4415" y="1274640"/>
            <a:ext cx="10515600" cy="1867144"/>
          </a:xfrm>
        </p:spPr>
        <p:txBody>
          <a:bodyPr>
            <a:normAutofit/>
          </a:bodyPr>
          <a:lstStyle/>
          <a:p>
            <a:pPr marL="0" indent="0">
              <a:lnSpc>
                <a:spcPct val="150000"/>
              </a:lnSpc>
              <a:buNone/>
            </a:pPr>
            <a:r>
              <a:rPr lang="en-IN" sz="2400" dirty="0">
                <a:latin typeface="Times New Roman" pitchFamily="18" charset="0"/>
                <a:cs typeface="Times New Roman" pitchFamily="18" charset="0"/>
              </a:rPr>
              <a:t>&lt;button type="button" class="</a:t>
            </a:r>
            <a:r>
              <a:rPr lang="en-IN" sz="2400" dirty="0" err="1">
                <a:latin typeface="Times New Roman" pitchFamily="18" charset="0"/>
                <a:cs typeface="Times New Roman" pitchFamily="18" charset="0"/>
              </a:rPr>
              <a:t>btn</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btn</a:t>
            </a:r>
            <a:r>
              <a:rPr lang="en-IN" sz="2400" dirty="0">
                <a:latin typeface="Times New Roman" pitchFamily="18" charset="0"/>
                <a:cs typeface="Times New Roman" pitchFamily="18" charset="0"/>
              </a:rPr>
              <a:t>-primary </a:t>
            </a:r>
            <a:r>
              <a:rPr lang="en-IN" sz="2400" dirty="0" err="1">
                <a:latin typeface="Times New Roman" pitchFamily="18" charset="0"/>
                <a:cs typeface="Times New Roman" pitchFamily="18" charset="0"/>
              </a:rPr>
              <a:t>btn</a:t>
            </a:r>
            <a:r>
              <a:rPr lang="en-IN" sz="2400" dirty="0">
                <a:latin typeface="Times New Roman" pitchFamily="18" charset="0"/>
                <a:cs typeface="Times New Roman" pitchFamily="18" charset="0"/>
              </a:rPr>
              <a:t>-block"&gt;Full-Width Button&lt;/button&gt;</a:t>
            </a:r>
          </a:p>
        </p:txBody>
      </p:sp>
      <p:sp>
        <p:nvSpPr>
          <p:cNvPr id="4" name="Footer Placeholder 3"/>
          <p:cNvSpPr>
            <a:spLocks noGrp="1"/>
          </p:cNvSpPr>
          <p:nvPr>
            <p:ph type="ftr" sz="quarter" idx="11"/>
          </p:nvPr>
        </p:nvSpPr>
        <p:spPr/>
        <p:txBody>
          <a:bodyPr/>
          <a:lstStyle/>
          <a:p>
            <a:r>
              <a:rPr lang="en-IN"/>
              <a:t>Department of Computer science and Engineering         CSB4301 - WEB TECHNOLOGY            </a:t>
            </a:r>
          </a:p>
        </p:txBody>
      </p:sp>
      <p:sp>
        <p:nvSpPr>
          <p:cNvPr id="5" name="Slide Number Placeholder 4"/>
          <p:cNvSpPr>
            <a:spLocks noGrp="1"/>
          </p:cNvSpPr>
          <p:nvPr>
            <p:ph type="sldNum" sz="quarter" idx="12"/>
          </p:nvPr>
        </p:nvSpPr>
        <p:spPr/>
        <p:txBody>
          <a:bodyPr/>
          <a:lstStyle/>
          <a:p>
            <a:fld id="{8BA4E876-1E2A-41C4-BFA0-7D60E841BEBF}" type="slidenum">
              <a:rPr lang="en-IN" smtClean="0"/>
              <a:t>12</a:t>
            </a:fld>
            <a:endParaRPr lang="en-IN"/>
          </a:p>
        </p:txBody>
      </p:sp>
    </p:spTree>
    <p:extLst>
      <p:ext uri="{BB962C8B-B14F-4D97-AF65-F5344CB8AC3E}">
        <p14:creationId xmlns:p14="http://schemas.microsoft.com/office/powerpoint/2010/main" val="1202208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solidFill>
                  <a:srgbClr val="C00000"/>
                </a:solidFill>
                <a:latin typeface="Times New Roman" pitchFamily="18" charset="0"/>
                <a:cs typeface="Times New Roman" pitchFamily="18" charset="0"/>
              </a:rPr>
              <a:t>Active/Disabled Buttons</a:t>
            </a:r>
          </a:p>
        </p:txBody>
      </p:sp>
      <p:sp>
        <p:nvSpPr>
          <p:cNvPr id="3" name="Content Placeholder 2"/>
          <p:cNvSpPr>
            <a:spLocks noGrp="1"/>
          </p:cNvSpPr>
          <p:nvPr>
            <p:ph idx="1"/>
          </p:nvPr>
        </p:nvSpPr>
        <p:spPr/>
        <p:txBody>
          <a:bodyPr/>
          <a:lstStyle/>
          <a:p>
            <a:pPr>
              <a:lnSpc>
                <a:spcPct val="150000"/>
              </a:lnSpc>
            </a:pPr>
            <a:r>
              <a:rPr lang="en-IN" sz="2400" dirty="0">
                <a:latin typeface="Times New Roman" pitchFamily="18" charset="0"/>
                <a:cs typeface="Times New Roman" pitchFamily="18" charset="0"/>
              </a:rPr>
              <a:t>A button can be set to an active (appear pressed) or a disabled (unclick able) state:</a:t>
            </a:r>
          </a:p>
          <a:p>
            <a:pPr>
              <a:lnSpc>
                <a:spcPct val="150000"/>
              </a:lnSpc>
            </a:pPr>
            <a:r>
              <a:rPr lang="en-IN" sz="2400" dirty="0">
                <a:latin typeface="Times New Roman" pitchFamily="18" charset="0"/>
                <a:cs typeface="Times New Roman" pitchFamily="18" charset="0"/>
              </a:rPr>
              <a:t>Active Primary    &amp;     Disabled Primary</a:t>
            </a:r>
          </a:p>
          <a:p>
            <a:pPr>
              <a:lnSpc>
                <a:spcPct val="150000"/>
              </a:lnSpc>
            </a:pPr>
            <a:r>
              <a:rPr lang="en-IN" sz="2400" dirty="0">
                <a:latin typeface="Times New Roman" pitchFamily="18" charset="0"/>
                <a:cs typeface="Times New Roman" pitchFamily="18" charset="0"/>
              </a:rPr>
              <a:t>The class </a:t>
            </a:r>
            <a:r>
              <a:rPr lang="en-IN" sz="2400" b="1" dirty="0">
                <a:latin typeface="Times New Roman" pitchFamily="18" charset="0"/>
                <a:cs typeface="Times New Roman" pitchFamily="18" charset="0"/>
              </a:rPr>
              <a:t>.active</a:t>
            </a:r>
            <a:r>
              <a:rPr lang="en-IN" sz="2400" dirty="0">
                <a:latin typeface="Times New Roman" pitchFamily="18" charset="0"/>
                <a:cs typeface="Times New Roman" pitchFamily="18" charset="0"/>
              </a:rPr>
              <a:t> makes a button appear pressed, and the .</a:t>
            </a:r>
            <a:r>
              <a:rPr lang="en-IN" sz="2400" b="1" dirty="0">
                <a:latin typeface="Times New Roman" pitchFamily="18" charset="0"/>
                <a:cs typeface="Times New Roman" pitchFamily="18" charset="0"/>
              </a:rPr>
              <a:t>disabled</a:t>
            </a:r>
            <a:r>
              <a:rPr lang="en-IN" sz="2400" dirty="0">
                <a:latin typeface="Times New Roman" pitchFamily="18" charset="0"/>
                <a:cs typeface="Times New Roman" pitchFamily="18" charset="0"/>
              </a:rPr>
              <a:t> attribute makes a button unclick able. </a:t>
            </a:r>
          </a:p>
          <a:p>
            <a:pPr>
              <a:lnSpc>
                <a:spcPct val="150000"/>
              </a:lnSpc>
            </a:pPr>
            <a:r>
              <a:rPr lang="en-IN" sz="2400" dirty="0">
                <a:latin typeface="Times New Roman" pitchFamily="18" charset="0"/>
                <a:cs typeface="Times New Roman" pitchFamily="18" charset="0"/>
              </a:rPr>
              <a:t>Note that &lt;a&gt; elements do not support the disabled attribute and must therefore use the </a:t>
            </a:r>
            <a:r>
              <a:rPr lang="en-IN" sz="2400" b="1" dirty="0">
                <a:latin typeface="Times New Roman" pitchFamily="18" charset="0"/>
                <a:cs typeface="Times New Roman" pitchFamily="18" charset="0"/>
              </a:rPr>
              <a:t>.disabled class </a:t>
            </a:r>
            <a:r>
              <a:rPr lang="en-IN" sz="2400" dirty="0">
                <a:latin typeface="Times New Roman" pitchFamily="18" charset="0"/>
                <a:cs typeface="Times New Roman" pitchFamily="18" charset="0"/>
              </a:rPr>
              <a:t>to make it visually appear disabled.</a:t>
            </a:r>
          </a:p>
          <a:p>
            <a:endParaRPr lang="en-IN" dirty="0"/>
          </a:p>
        </p:txBody>
      </p:sp>
      <p:sp>
        <p:nvSpPr>
          <p:cNvPr id="4" name="Footer Placeholder 3"/>
          <p:cNvSpPr>
            <a:spLocks noGrp="1"/>
          </p:cNvSpPr>
          <p:nvPr>
            <p:ph type="ftr" sz="quarter" idx="11"/>
          </p:nvPr>
        </p:nvSpPr>
        <p:spPr/>
        <p:txBody>
          <a:bodyPr/>
          <a:lstStyle/>
          <a:p>
            <a:r>
              <a:rPr lang="en-IN"/>
              <a:t>Department of Computer science and Engineering         CSB4301 - WEB TECHNOLOGY            </a:t>
            </a:r>
          </a:p>
        </p:txBody>
      </p:sp>
      <p:sp>
        <p:nvSpPr>
          <p:cNvPr id="5" name="Slide Number Placeholder 4"/>
          <p:cNvSpPr>
            <a:spLocks noGrp="1"/>
          </p:cNvSpPr>
          <p:nvPr>
            <p:ph type="sldNum" sz="quarter" idx="12"/>
          </p:nvPr>
        </p:nvSpPr>
        <p:spPr/>
        <p:txBody>
          <a:bodyPr/>
          <a:lstStyle/>
          <a:p>
            <a:fld id="{8BA4E876-1E2A-41C4-BFA0-7D60E841BEBF}" type="slidenum">
              <a:rPr lang="en-IN" smtClean="0"/>
              <a:t>13</a:t>
            </a:fld>
            <a:endParaRPr lang="en-IN"/>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9283" y="2743200"/>
            <a:ext cx="2905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0419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7185" y="1180855"/>
            <a:ext cx="10927506" cy="3672499"/>
          </a:xfrm>
        </p:spPr>
        <p:txBody>
          <a:bodyPr>
            <a:normAutofit/>
          </a:bodyPr>
          <a:lstStyle/>
          <a:p>
            <a:pPr marL="0" indent="0">
              <a:lnSpc>
                <a:spcPct val="200000"/>
              </a:lnSpc>
              <a:buNone/>
            </a:pPr>
            <a:r>
              <a:rPr lang="en-IN" sz="2400" dirty="0">
                <a:latin typeface="Times New Roman" pitchFamily="18" charset="0"/>
                <a:cs typeface="Times New Roman" pitchFamily="18" charset="0"/>
              </a:rPr>
              <a:t>&lt;button type="button" class="</a:t>
            </a:r>
            <a:r>
              <a:rPr lang="en-IN" sz="2400" b="1" dirty="0" err="1">
                <a:latin typeface="Times New Roman" pitchFamily="18" charset="0"/>
                <a:cs typeface="Times New Roman" pitchFamily="18" charset="0"/>
              </a:rPr>
              <a:t>btn</a:t>
            </a:r>
            <a:r>
              <a:rPr lang="en-IN" sz="2400" b="1" dirty="0">
                <a:latin typeface="Times New Roman" pitchFamily="18" charset="0"/>
                <a:cs typeface="Times New Roman" pitchFamily="18" charset="0"/>
              </a:rPr>
              <a:t> </a:t>
            </a:r>
            <a:r>
              <a:rPr lang="en-IN" sz="2400" b="1" dirty="0" err="1">
                <a:latin typeface="Times New Roman" pitchFamily="18" charset="0"/>
                <a:cs typeface="Times New Roman" pitchFamily="18" charset="0"/>
              </a:rPr>
              <a:t>btn</a:t>
            </a:r>
            <a:r>
              <a:rPr lang="en-IN" sz="2400" b="1" dirty="0">
                <a:latin typeface="Times New Roman" pitchFamily="18" charset="0"/>
                <a:cs typeface="Times New Roman" pitchFamily="18" charset="0"/>
              </a:rPr>
              <a:t>-primary active</a:t>
            </a:r>
            <a:r>
              <a:rPr lang="en-IN" sz="2400" dirty="0">
                <a:latin typeface="Times New Roman" pitchFamily="18" charset="0"/>
                <a:cs typeface="Times New Roman" pitchFamily="18" charset="0"/>
              </a:rPr>
              <a:t>"&gt;Active Primary&lt;/button&gt;</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&lt;button type="button" class="</a:t>
            </a:r>
            <a:r>
              <a:rPr lang="en-IN" sz="2400" b="1" dirty="0" err="1">
                <a:latin typeface="Times New Roman" pitchFamily="18" charset="0"/>
                <a:cs typeface="Times New Roman" pitchFamily="18" charset="0"/>
              </a:rPr>
              <a:t>btn</a:t>
            </a:r>
            <a:r>
              <a:rPr lang="en-IN" sz="2400" b="1" dirty="0">
                <a:latin typeface="Times New Roman" pitchFamily="18" charset="0"/>
                <a:cs typeface="Times New Roman" pitchFamily="18" charset="0"/>
              </a:rPr>
              <a:t> </a:t>
            </a:r>
            <a:r>
              <a:rPr lang="en-IN" sz="2400" b="1" dirty="0" err="1">
                <a:latin typeface="Times New Roman" pitchFamily="18" charset="0"/>
                <a:cs typeface="Times New Roman" pitchFamily="18" charset="0"/>
              </a:rPr>
              <a:t>btn</a:t>
            </a:r>
            <a:r>
              <a:rPr lang="en-IN" sz="2400" b="1" dirty="0">
                <a:latin typeface="Times New Roman" pitchFamily="18" charset="0"/>
                <a:cs typeface="Times New Roman" pitchFamily="18" charset="0"/>
              </a:rPr>
              <a:t>-primary" disabled</a:t>
            </a:r>
            <a:r>
              <a:rPr lang="en-IN" sz="2400" dirty="0">
                <a:latin typeface="Times New Roman" pitchFamily="18" charset="0"/>
                <a:cs typeface="Times New Roman" pitchFamily="18" charset="0"/>
              </a:rPr>
              <a:t>&gt;Disabled Primary&lt;/button&gt;</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&lt;a </a:t>
            </a:r>
            <a:r>
              <a:rPr lang="en-IN" sz="2400" dirty="0" err="1">
                <a:latin typeface="Times New Roman" pitchFamily="18" charset="0"/>
                <a:cs typeface="Times New Roman" pitchFamily="18" charset="0"/>
              </a:rPr>
              <a:t>href</a:t>
            </a:r>
            <a:r>
              <a:rPr lang="en-IN" sz="2400" dirty="0">
                <a:latin typeface="Times New Roman" pitchFamily="18" charset="0"/>
                <a:cs typeface="Times New Roman" pitchFamily="18" charset="0"/>
              </a:rPr>
              <a:t>="#" class</a:t>
            </a:r>
            <a:r>
              <a:rPr lang="en-IN" sz="2400" b="1" dirty="0">
                <a:latin typeface="Times New Roman" pitchFamily="18" charset="0"/>
                <a:cs typeface="Times New Roman" pitchFamily="18" charset="0"/>
              </a:rPr>
              <a:t>="</a:t>
            </a:r>
            <a:r>
              <a:rPr lang="en-IN" sz="2400" b="1" dirty="0" err="1">
                <a:latin typeface="Times New Roman" pitchFamily="18" charset="0"/>
                <a:cs typeface="Times New Roman" pitchFamily="18" charset="0"/>
              </a:rPr>
              <a:t>btn</a:t>
            </a:r>
            <a:r>
              <a:rPr lang="en-IN" sz="2400" b="1" dirty="0">
                <a:latin typeface="Times New Roman" pitchFamily="18" charset="0"/>
                <a:cs typeface="Times New Roman" pitchFamily="18" charset="0"/>
              </a:rPr>
              <a:t> </a:t>
            </a:r>
            <a:r>
              <a:rPr lang="en-IN" sz="2400" b="1" dirty="0" err="1">
                <a:latin typeface="Times New Roman" pitchFamily="18" charset="0"/>
                <a:cs typeface="Times New Roman" pitchFamily="18" charset="0"/>
              </a:rPr>
              <a:t>btn</a:t>
            </a:r>
            <a:r>
              <a:rPr lang="en-IN" sz="2400" b="1" dirty="0">
                <a:latin typeface="Times New Roman" pitchFamily="18" charset="0"/>
                <a:cs typeface="Times New Roman" pitchFamily="18" charset="0"/>
              </a:rPr>
              <a:t>-primary disabled"&gt;</a:t>
            </a:r>
            <a:r>
              <a:rPr lang="en-IN" sz="2400" dirty="0">
                <a:latin typeface="Times New Roman" pitchFamily="18" charset="0"/>
                <a:cs typeface="Times New Roman" pitchFamily="18" charset="0"/>
              </a:rPr>
              <a:t>Disabled Link&lt;/a&gt;</a:t>
            </a:r>
          </a:p>
        </p:txBody>
      </p:sp>
      <p:sp>
        <p:nvSpPr>
          <p:cNvPr id="4" name="Footer Placeholder 3"/>
          <p:cNvSpPr>
            <a:spLocks noGrp="1"/>
          </p:cNvSpPr>
          <p:nvPr>
            <p:ph type="ftr" sz="quarter" idx="11"/>
          </p:nvPr>
        </p:nvSpPr>
        <p:spPr/>
        <p:txBody>
          <a:bodyPr/>
          <a:lstStyle/>
          <a:p>
            <a:r>
              <a:rPr lang="en-IN"/>
              <a:t>Department of Computer science and Engineering         CSB4301 - WEB TECHNOLOGY            </a:t>
            </a:r>
          </a:p>
        </p:txBody>
      </p:sp>
      <p:sp>
        <p:nvSpPr>
          <p:cNvPr id="5" name="Slide Number Placeholder 4"/>
          <p:cNvSpPr>
            <a:spLocks noGrp="1"/>
          </p:cNvSpPr>
          <p:nvPr>
            <p:ph type="sldNum" sz="quarter" idx="12"/>
          </p:nvPr>
        </p:nvSpPr>
        <p:spPr/>
        <p:txBody>
          <a:bodyPr/>
          <a:lstStyle/>
          <a:p>
            <a:fld id="{8BA4E876-1E2A-41C4-BFA0-7D60E841BEBF}" type="slidenum">
              <a:rPr lang="en-IN" smtClean="0"/>
              <a:t>14</a:t>
            </a:fld>
            <a:endParaRPr lang="en-IN"/>
          </a:p>
        </p:txBody>
      </p:sp>
    </p:spTree>
    <p:extLst>
      <p:ext uri="{BB962C8B-B14F-4D97-AF65-F5344CB8AC3E}">
        <p14:creationId xmlns:p14="http://schemas.microsoft.com/office/powerpoint/2010/main" val="3206734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solidFill>
                  <a:srgbClr val="C00000"/>
                </a:solidFill>
                <a:latin typeface="Times New Roman" pitchFamily="18" charset="0"/>
                <a:cs typeface="Times New Roman" pitchFamily="18" charset="0"/>
              </a:rPr>
              <a:t>Spinner Buttons</a:t>
            </a:r>
          </a:p>
        </p:txBody>
      </p:sp>
      <p:sp>
        <p:nvSpPr>
          <p:cNvPr id="3" name="Content Placeholder 2"/>
          <p:cNvSpPr>
            <a:spLocks noGrp="1"/>
          </p:cNvSpPr>
          <p:nvPr>
            <p:ph idx="1"/>
          </p:nvPr>
        </p:nvSpPr>
        <p:spPr/>
        <p:txBody>
          <a:bodyPr/>
          <a:lstStyle/>
          <a:p>
            <a:r>
              <a:rPr lang="en-IN" sz="2400" dirty="0">
                <a:latin typeface="Times New Roman" pitchFamily="18" charset="0"/>
                <a:cs typeface="Times New Roman" pitchFamily="18" charset="0"/>
              </a:rPr>
              <a:t>You can also add "spinners" to a button,</a:t>
            </a:r>
          </a:p>
          <a:p>
            <a:endParaRPr lang="en-IN" dirty="0"/>
          </a:p>
        </p:txBody>
      </p:sp>
      <p:sp>
        <p:nvSpPr>
          <p:cNvPr id="4" name="Footer Placeholder 3"/>
          <p:cNvSpPr>
            <a:spLocks noGrp="1"/>
          </p:cNvSpPr>
          <p:nvPr>
            <p:ph type="ftr" sz="quarter" idx="11"/>
          </p:nvPr>
        </p:nvSpPr>
        <p:spPr/>
        <p:txBody>
          <a:bodyPr/>
          <a:lstStyle/>
          <a:p>
            <a:r>
              <a:rPr lang="en-IN"/>
              <a:t>Department of Computer science and Engineering         CSB4301 - WEB TECHNOLOGY            </a:t>
            </a:r>
          </a:p>
        </p:txBody>
      </p:sp>
      <p:sp>
        <p:nvSpPr>
          <p:cNvPr id="5" name="Slide Number Placeholder 4"/>
          <p:cNvSpPr>
            <a:spLocks noGrp="1"/>
          </p:cNvSpPr>
          <p:nvPr>
            <p:ph type="sldNum" sz="quarter" idx="12"/>
          </p:nvPr>
        </p:nvSpPr>
        <p:spPr/>
        <p:txBody>
          <a:bodyPr/>
          <a:lstStyle/>
          <a:p>
            <a:fld id="{8BA4E876-1E2A-41C4-BFA0-7D60E841BEBF}" type="slidenum">
              <a:rPr lang="en-IN" smtClean="0"/>
              <a:t>15</a:t>
            </a:fld>
            <a:endParaRPr lang="en-IN"/>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4613" y="2888640"/>
            <a:ext cx="5861172" cy="116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9887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4092" y="656492"/>
            <a:ext cx="5111263" cy="5520471"/>
          </a:xfrm>
        </p:spPr>
        <p:txBody>
          <a:bodyPr>
            <a:normAutofit fontScale="85000" lnSpcReduction="20000"/>
          </a:bodyPr>
          <a:lstStyle/>
          <a:p>
            <a:pPr marL="0" indent="0">
              <a:lnSpc>
                <a:spcPct val="160000"/>
              </a:lnSpc>
              <a:buNone/>
            </a:pPr>
            <a:r>
              <a:rPr lang="en-IN" dirty="0"/>
              <a:t>&lt;</a:t>
            </a:r>
            <a:r>
              <a:rPr lang="en-IN" sz="2400" dirty="0">
                <a:latin typeface="Times New Roman" pitchFamily="18" charset="0"/>
                <a:cs typeface="Times New Roman" pitchFamily="18" charset="0"/>
              </a:rPr>
              <a:t>button class="</a:t>
            </a:r>
            <a:r>
              <a:rPr lang="en-IN" sz="2400" dirty="0" err="1">
                <a:latin typeface="Times New Roman" pitchFamily="18" charset="0"/>
                <a:cs typeface="Times New Roman" pitchFamily="18" charset="0"/>
              </a:rPr>
              <a:t>btn</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btn</a:t>
            </a:r>
            <a:r>
              <a:rPr lang="en-IN" sz="2400" dirty="0">
                <a:latin typeface="Times New Roman" pitchFamily="18" charset="0"/>
                <a:cs typeface="Times New Roman" pitchFamily="18" charset="0"/>
              </a:rPr>
              <a:t>-primary"&gt;</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  &lt;span class="spinner-border spinner-border-</a:t>
            </a:r>
            <a:r>
              <a:rPr lang="en-IN" sz="2400" dirty="0" err="1">
                <a:latin typeface="Times New Roman" pitchFamily="18" charset="0"/>
                <a:cs typeface="Times New Roman" pitchFamily="18" charset="0"/>
              </a:rPr>
              <a:t>sm</a:t>
            </a:r>
            <a:r>
              <a:rPr lang="en-IN" sz="2400" dirty="0">
                <a:latin typeface="Times New Roman" pitchFamily="18" charset="0"/>
                <a:cs typeface="Times New Roman" pitchFamily="18" charset="0"/>
              </a:rPr>
              <a:t>"&gt;&lt;/span&gt;</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&lt;/button&gt;</a:t>
            </a:r>
            <a:br>
              <a:rPr lang="en-IN" sz="2400" dirty="0">
                <a:latin typeface="Times New Roman" pitchFamily="18" charset="0"/>
                <a:cs typeface="Times New Roman" pitchFamily="18" charset="0"/>
              </a:rPr>
            </a:b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&lt;button class="</a:t>
            </a:r>
            <a:r>
              <a:rPr lang="en-IN" sz="2400" dirty="0" err="1">
                <a:latin typeface="Times New Roman" pitchFamily="18" charset="0"/>
                <a:cs typeface="Times New Roman" pitchFamily="18" charset="0"/>
              </a:rPr>
              <a:t>btn</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btn</a:t>
            </a:r>
            <a:r>
              <a:rPr lang="en-IN" sz="2400" dirty="0">
                <a:latin typeface="Times New Roman" pitchFamily="18" charset="0"/>
                <a:cs typeface="Times New Roman" pitchFamily="18" charset="0"/>
              </a:rPr>
              <a:t>-primary"&gt;</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  &lt;span class="spinner-border spinner-border-</a:t>
            </a:r>
            <a:r>
              <a:rPr lang="en-IN" sz="2400" dirty="0" err="1">
                <a:latin typeface="Times New Roman" pitchFamily="18" charset="0"/>
                <a:cs typeface="Times New Roman" pitchFamily="18" charset="0"/>
              </a:rPr>
              <a:t>sm</a:t>
            </a:r>
            <a:r>
              <a:rPr lang="en-IN" sz="2400" dirty="0">
                <a:latin typeface="Times New Roman" pitchFamily="18" charset="0"/>
                <a:cs typeface="Times New Roman" pitchFamily="18" charset="0"/>
              </a:rPr>
              <a:t>"&gt;&lt;/span&gt;</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  Loading..</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&lt;/button&gt;</a:t>
            </a:r>
            <a:br>
              <a:rPr lang="en-IN" sz="2400" dirty="0">
                <a:latin typeface="Times New Roman" pitchFamily="18" charset="0"/>
                <a:cs typeface="Times New Roman" pitchFamily="18" charset="0"/>
              </a:rPr>
            </a:br>
            <a:br>
              <a:rPr lang="en-IN" sz="2400" dirty="0">
                <a:latin typeface="Times New Roman" pitchFamily="18" charset="0"/>
                <a:cs typeface="Times New Roman" pitchFamily="18" charset="0"/>
              </a:rPr>
            </a:br>
            <a:endParaRPr lang="en-IN" sz="24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a:t>Department of Computer science and Engineering         CSB4301 - WEB TECHNOLOGY            </a:t>
            </a:r>
          </a:p>
        </p:txBody>
      </p:sp>
      <p:sp>
        <p:nvSpPr>
          <p:cNvPr id="5" name="Slide Number Placeholder 4"/>
          <p:cNvSpPr>
            <a:spLocks noGrp="1"/>
          </p:cNvSpPr>
          <p:nvPr>
            <p:ph type="sldNum" sz="quarter" idx="12"/>
          </p:nvPr>
        </p:nvSpPr>
        <p:spPr/>
        <p:txBody>
          <a:bodyPr/>
          <a:lstStyle/>
          <a:p>
            <a:fld id="{8BA4E876-1E2A-41C4-BFA0-7D60E841BEBF}" type="slidenum">
              <a:rPr lang="en-IN" smtClean="0"/>
              <a:t>16</a:t>
            </a:fld>
            <a:endParaRPr lang="en-IN"/>
          </a:p>
        </p:txBody>
      </p:sp>
      <p:sp>
        <p:nvSpPr>
          <p:cNvPr id="6" name="Content Placeholder 2"/>
          <p:cNvSpPr txBox="1">
            <a:spLocks/>
          </p:cNvSpPr>
          <p:nvPr/>
        </p:nvSpPr>
        <p:spPr>
          <a:xfrm>
            <a:off x="6523893" y="656492"/>
            <a:ext cx="5117123" cy="526256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60000"/>
              </a:lnSpc>
              <a:buFont typeface="Arial" panose="020B0604020202020204" pitchFamily="34" charset="0"/>
              <a:buNone/>
            </a:pPr>
            <a:r>
              <a:rPr lang="en-IN" sz="2400" dirty="0">
                <a:latin typeface="Times New Roman" pitchFamily="18" charset="0"/>
                <a:cs typeface="Times New Roman" pitchFamily="18" charset="0"/>
              </a:rPr>
              <a:t>&lt;button class="</a:t>
            </a:r>
            <a:r>
              <a:rPr lang="en-IN" sz="2400" dirty="0" err="1">
                <a:latin typeface="Times New Roman" pitchFamily="18" charset="0"/>
                <a:cs typeface="Times New Roman" pitchFamily="18" charset="0"/>
              </a:rPr>
              <a:t>btn</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btn</a:t>
            </a:r>
            <a:r>
              <a:rPr lang="en-IN" sz="2400" dirty="0">
                <a:latin typeface="Times New Roman" pitchFamily="18" charset="0"/>
                <a:cs typeface="Times New Roman" pitchFamily="18" charset="0"/>
              </a:rPr>
              <a:t>-primary" disabled&gt;</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  &lt;span class="spinner-border spinner-border-</a:t>
            </a:r>
            <a:r>
              <a:rPr lang="en-IN" sz="2400" dirty="0" err="1">
                <a:latin typeface="Times New Roman" pitchFamily="18" charset="0"/>
                <a:cs typeface="Times New Roman" pitchFamily="18" charset="0"/>
              </a:rPr>
              <a:t>sm</a:t>
            </a:r>
            <a:r>
              <a:rPr lang="en-IN" sz="2400" dirty="0">
                <a:latin typeface="Times New Roman" pitchFamily="18" charset="0"/>
                <a:cs typeface="Times New Roman" pitchFamily="18" charset="0"/>
              </a:rPr>
              <a:t>"&gt;&lt;/span&gt;</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  Loading..</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&lt;/button&gt;</a:t>
            </a:r>
            <a:br>
              <a:rPr lang="en-IN" sz="2400" dirty="0">
                <a:latin typeface="Times New Roman" pitchFamily="18" charset="0"/>
                <a:cs typeface="Times New Roman" pitchFamily="18" charset="0"/>
              </a:rPr>
            </a:b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&lt;button class="</a:t>
            </a:r>
            <a:r>
              <a:rPr lang="en-IN" sz="2400" dirty="0" err="1">
                <a:latin typeface="Times New Roman" pitchFamily="18" charset="0"/>
                <a:cs typeface="Times New Roman" pitchFamily="18" charset="0"/>
              </a:rPr>
              <a:t>btn</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btn</a:t>
            </a:r>
            <a:r>
              <a:rPr lang="en-IN" sz="2400" dirty="0">
                <a:latin typeface="Times New Roman" pitchFamily="18" charset="0"/>
                <a:cs typeface="Times New Roman" pitchFamily="18" charset="0"/>
              </a:rPr>
              <a:t>-primary" disabled&gt;</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  &lt;span class="spinner-grow spinner-grow-</a:t>
            </a:r>
            <a:r>
              <a:rPr lang="en-IN" sz="2400" dirty="0" err="1">
                <a:latin typeface="Times New Roman" pitchFamily="18" charset="0"/>
                <a:cs typeface="Times New Roman" pitchFamily="18" charset="0"/>
              </a:rPr>
              <a:t>sm</a:t>
            </a:r>
            <a:r>
              <a:rPr lang="en-IN" sz="2400" dirty="0">
                <a:latin typeface="Times New Roman" pitchFamily="18" charset="0"/>
                <a:cs typeface="Times New Roman" pitchFamily="18" charset="0"/>
              </a:rPr>
              <a:t>"&gt;&lt;/span&gt;</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  Loading..</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&lt;/button&gt;</a:t>
            </a:r>
          </a:p>
        </p:txBody>
      </p:sp>
    </p:spTree>
    <p:extLst>
      <p:ext uri="{BB962C8B-B14F-4D97-AF65-F5344CB8AC3E}">
        <p14:creationId xmlns:p14="http://schemas.microsoft.com/office/powerpoint/2010/main" val="1642678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4553" y="1405720"/>
            <a:ext cx="10515600" cy="614150"/>
          </a:xfrm>
        </p:spPr>
        <p:txBody>
          <a:bodyPr>
            <a:normAutofit fontScale="90000"/>
          </a:bodyPr>
          <a:lstStyle/>
          <a:p>
            <a:r>
              <a:rPr lang="en-IN" sz="3600" dirty="0">
                <a:solidFill>
                  <a:srgbClr val="C00000"/>
                </a:solidFill>
                <a:latin typeface="Times New Roman" pitchFamily="18" charset="0"/>
                <a:cs typeface="Times New Roman" pitchFamily="18" charset="0"/>
              </a:rPr>
              <a:t>Activity – Use Bootstrap 4 Button Groups to generate following pattern </a:t>
            </a:r>
            <a:br>
              <a:rPr lang="en-IN" dirty="0"/>
            </a:br>
            <a:endParaRPr lang="en-IN" dirty="0"/>
          </a:p>
        </p:txBody>
      </p:sp>
      <p:sp>
        <p:nvSpPr>
          <p:cNvPr id="4" name="Footer Placeholder 3"/>
          <p:cNvSpPr>
            <a:spLocks noGrp="1"/>
          </p:cNvSpPr>
          <p:nvPr>
            <p:ph type="ftr" sz="quarter" idx="11"/>
          </p:nvPr>
        </p:nvSpPr>
        <p:spPr/>
        <p:txBody>
          <a:bodyPr/>
          <a:lstStyle/>
          <a:p>
            <a:r>
              <a:rPr lang="en-IN"/>
              <a:t>Department of Computer science and Engineering         CSB4301 - WEB TECHNOLOGY            </a:t>
            </a:r>
          </a:p>
        </p:txBody>
      </p:sp>
      <p:sp>
        <p:nvSpPr>
          <p:cNvPr id="5" name="Slide Number Placeholder 4"/>
          <p:cNvSpPr>
            <a:spLocks noGrp="1"/>
          </p:cNvSpPr>
          <p:nvPr>
            <p:ph type="sldNum" sz="quarter" idx="12"/>
          </p:nvPr>
        </p:nvSpPr>
        <p:spPr/>
        <p:txBody>
          <a:bodyPr/>
          <a:lstStyle/>
          <a:p>
            <a:fld id="{8BA4E876-1E2A-41C4-BFA0-7D60E841BEBF}" type="slidenum">
              <a:rPr lang="en-IN" smtClean="0"/>
              <a:t>17</a:t>
            </a:fld>
            <a:endParaRPr lang="en-IN"/>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50123" y="2854940"/>
            <a:ext cx="2927095" cy="2372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2573" y="3214473"/>
            <a:ext cx="3295575" cy="1674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26576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solidFill>
                  <a:srgbClr val="C00000"/>
                </a:solidFill>
                <a:latin typeface="Times New Roman" pitchFamily="18" charset="0"/>
                <a:cs typeface="Times New Roman" pitchFamily="18" charset="0"/>
              </a:rPr>
              <a:t>Bootstrap 4 Basic Table</a:t>
            </a:r>
            <a:br>
              <a:rPr lang="en-IN" sz="3600" dirty="0">
                <a:solidFill>
                  <a:srgbClr val="C00000"/>
                </a:solidFill>
                <a:latin typeface="Times New Roman" pitchFamily="18" charset="0"/>
                <a:cs typeface="Times New Roman" pitchFamily="18" charset="0"/>
              </a:rPr>
            </a:br>
            <a:endParaRPr lang="en-IN" sz="3600"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nSpc>
                <a:spcPct val="150000"/>
              </a:lnSpc>
            </a:pPr>
            <a:r>
              <a:rPr lang="en-IN" sz="2400" dirty="0">
                <a:latin typeface="Times New Roman" pitchFamily="18" charset="0"/>
                <a:cs typeface="Times New Roman" pitchFamily="18" charset="0"/>
              </a:rPr>
              <a:t>A basic Bootstrap 4 table has a light padding and horizontal dividers.</a:t>
            </a:r>
          </a:p>
          <a:p>
            <a:pPr>
              <a:lnSpc>
                <a:spcPct val="150000"/>
              </a:lnSpc>
            </a:pPr>
            <a:r>
              <a:rPr lang="en-IN" sz="2400" dirty="0">
                <a:latin typeface="Times New Roman" pitchFamily="18" charset="0"/>
                <a:cs typeface="Times New Roman" pitchFamily="18" charset="0"/>
              </a:rPr>
              <a:t>The .table class adds basic styling to a table:</a:t>
            </a:r>
          </a:p>
          <a:p>
            <a:endParaRPr lang="en-IN" dirty="0"/>
          </a:p>
        </p:txBody>
      </p:sp>
      <p:sp>
        <p:nvSpPr>
          <p:cNvPr id="4" name="Footer Placeholder 3"/>
          <p:cNvSpPr>
            <a:spLocks noGrp="1"/>
          </p:cNvSpPr>
          <p:nvPr>
            <p:ph type="ftr" sz="quarter" idx="11"/>
          </p:nvPr>
        </p:nvSpPr>
        <p:spPr/>
        <p:txBody>
          <a:bodyPr/>
          <a:lstStyle/>
          <a:p>
            <a:r>
              <a:rPr lang="en-IN"/>
              <a:t>Department of Computer science and Engineering         CSB4301 - WEB TECHNOLOGY            </a:t>
            </a:r>
          </a:p>
        </p:txBody>
      </p:sp>
      <p:sp>
        <p:nvSpPr>
          <p:cNvPr id="5" name="Slide Number Placeholder 4"/>
          <p:cNvSpPr>
            <a:spLocks noGrp="1"/>
          </p:cNvSpPr>
          <p:nvPr>
            <p:ph type="sldNum" sz="quarter" idx="12"/>
          </p:nvPr>
        </p:nvSpPr>
        <p:spPr/>
        <p:txBody>
          <a:bodyPr/>
          <a:lstStyle/>
          <a:p>
            <a:fld id="{8BA4E876-1E2A-41C4-BFA0-7D60E841BEBF}" type="slidenum">
              <a:rPr lang="en-IN" smtClean="0"/>
              <a:t>18</a:t>
            </a:fld>
            <a:endParaRPr lang="en-IN"/>
          </a:p>
        </p:txBody>
      </p:sp>
    </p:spTree>
    <p:extLst>
      <p:ext uri="{BB962C8B-B14F-4D97-AF65-F5344CB8AC3E}">
        <p14:creationId xmlns:p14="http://schemas.microsoft.com/office/powerpoint/2010/main" val="1966383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923" y="327546"/>
            <a:ext cx="10884877" cy="5849417"/>
          </a:xfrm>
        </p:spPr>
        <p:txBody>
          <a:bodyPr>
            <a:normAutofit/>
          </a:bodyPr>
          <a:lstStyle/>
          <a:p>
            <a:pPr marL="0" indent="0">
              <a:buNone/>
            </a:pPr>
            <a:r>
              <a:rPr lang="en-IN" sz="2200" dirty="0">
                <a:latin typeface="Times New Roman" pitchFamily="18" charset="0"/>
                <a:cs typeface="Times New Roman" pitchFamily="18" charset="0"/>
              </a:rPr>
              <a:t>&lt;!DOCTYPE html&gt;</a:t>
            </a:r>
          </a:p>
          <a:p>
            <a:pPr marL="0" indent="0">
              <a:buNone/>
            </a:pPr>
            <a:r>
              <a:rPr lang="en-IN" sz="2200" dirty="0">
                <a:latin typeface="Times New Roman" pitchFamily="18" charset="0"/>
                <a:cs typeface="Times New Roman" pitchFamily="18" charset="0"/>
              </a:rPr>
              <a:t>&lt;html </a:t>
            </a:r>
            <a:r>
              <a:rPr lang="en-IN" sz="2200" dirty="0" err="1">
                <a:latin typeface="Times New Roman" pitchFamily="18" charset="0"/>
                <a:cs typeface="Times New Roman" pitchFamily="18" charset="0"/>
              </a:rPr>
              <a:t>lang</a:t>
            </a:r>
            <a:r>
              <a:rPr lang="en-IN" sz="2200" dirty="0">
                <a:latin typeface="Times New Roman" pitchFamily="18" charset="0"/>
                <a:cs typeface="Times New Roman" pitchFamily="18" charset="0"/>
              </a:rPr>
              <a:t>="en"&gt;</a:t>
            </a:r>
          </a:p>
          <a:p>
            <a:pPr marL="0" indent="0">
              <a:buNone/>
            </a:pPr>
            <a:r>
              <a:rPr lang="en-IN" sz="2200" dirty="0">
                <a:latin typeface="Times New Roman" pitchFamily="18" charset="0"/>
                <a:cs typeface="Times New Roman" pitchFamily="18" charset="0"/>
              </a:rPr>
              <a:t>&lt;head&gt;</a:t>
            </a:r>
          </a:p>
          <a:p>
            <a:pPr marL="0" indent="0">
              <a:buNone/>
            </a:pPr>
            <a:r>
              <a:rPr lang="en-IN" sz="2200" dirty="0">
                <a:latin typeface="Times New Roman" pitchFamily="18" charset="0"/>
                <a:cs typeface="Times New Roman" pitchFamily="18" charset="0"/>
              </a:rPr>
              <a:t>  &lt;title&gt;Bootstrap Example&lt;/title&gt;</a:t>
            </a:r>
          </a:p>
          <a:p>
            <a:pPr marL="0" indent="0">
              <a:buNone/>
            </a:pPr>
            <a:r>
              <a:rPr lang="en-IN" sz="2200" dirty="0">
                <a:latin typeface="Times New Roman" pitchFamily="18" charset="0"/>
                <a:cs typeface="Times New Roman" pitchFamily="18" charset="0"/>
              </a:rPr>
              <a:t>  &lt;meta charset="utf-8"&gt;</a:t>
            </a:r>
          </a:p>
          <a:p>
            <a:pPr marL="0" indent="0">
              <a:buNone/>
            </a:pPr>
            <a:r>
              <a:rPr lang="en-IN" sz="2200" dirty="0">
                <a:latin typeface="Times New Roman" pitchFamily="18" charset="0"/>
                <a:cs typeface="Times New Roman" pitchFamily="18" charset="0"/>
              </a:rPr>
              <a:t>  &lt;meta name="viewport" content="width=device-width, initial-scale=1"&gt;</a:t>
            </a:r>
          </a:p>
          <a:p>
            <a:pPr marL="0" indent="0">
              <a:buNone/>
            </a:pPr>
            <a:r>
              <a:rPr lang="en-IN" sz="2200" dirty="0">
                <a:latin typeface="Times New Roman" pitchFamily="18" charset="0"/>
                <a:cs typeface="Times New Roman" pitchFamily="18" charset="0"/>
              </a:rPr>
              <a:t>  &lt;link </a:t>
            </a:r>
            <a:r>
              <a:rPr lang="en-IN" sz="2200" dirty="0" err="1">
                <a:latin typeface="Times New Roman" pitchFamily="18" charset="0"/>
                <a:cs typeface="Times New Roman" pitchFamily="18" charset="0"/>
              </a:rPr>
              <a:t>rel</a:t>
            </a:r>
            <a:r>
              <a:rPr lang="en-IN" sz="2200" dirty="0">
                <a:latin typeface="Times New Roman" pitchFamily="18" charset="0"/>
                <a:cs typeface="Times New Roman" pitchFamily="18" charset="0"/>
              </a:rPr>
              <a:t>="</a:t>
            </a:r>
            <a:r>
              <a:rPr lang="en-IN" sz="2200" dirty="0" err="1">
                <a:latin typeface="Times New Roman" pitchFamily="18" charset="0"/>
                <a:cs typeface="Times New Roman" pitchFamily="18" charset="0"/>
              </a:rPr>
              <a:t>stylesheet</a:t>
            </a:r>
            <a:r>
              <a:rPr lang="en-IN" sz="2200" dirty="0">
                <a:latin typeface="Times New Roman" pitchFamily="18" charset="0"/>
                <a:cs typeface="Times New Roman" pitchFamily="18" charset="0"/>
              </a:rPr>
              <a:t>" </a:t>
            </a:r>
            <a:r>
              <a:rPr lang="en-IN" sz="2200" dirty="0" err="1">
                <a:latin typeface="Times New Roman" pitchFamily="18" charset="0"/>
                <a:cs typeface="Times New Roman" pitchFamily="18" charset="0"/>
              </a:rPr>
              <a:t>href</a:t>
            </a:r>
            <a:r>
              <a:rPr lang="en-IN" sz="2200" dirty="0">
                <a:latin typeface="Times New Roman" pitchFamily="18" charset="0"/>
                <a:cs typeface="Times New Roman" pitchFamily="18" charset="0"/>
              </a:rPr>
              <a:t>="https://maxcdn.bootstrapcdn.com/bootstrap/4.5.0/</a:t>
            </a:r>
            <a:r>
              <a:rPr lang="en-IN" sz="2200" dirty="0" err="1">
                <a:latin typeface="Times New Roman" pitchFamily="18" charset="0"/>
                <a:cs typeface="Times New Roman" pitchFamily="18" charset="0"/>
              </a:rPr>
              <a:t>css</a:t>
            </a:r>
            <a:r>
              <a:rPr lang="en-IN" sz="2200" dirty="0">
                <a:latin typeface="Times New Roman" pitchFamily="18" charset="0"/>
                <a:cs typeface="Times New Roman" pitchFamily="18" charset="0"/>
              </a:rPr>
              <a:t>/bootstrap.min.css"&gt;</a:t>
            </a:r>
          </a:p>
          <a:p>
            <a:pPr marL="0" indent="0">
              <a:buNone/>
            </a:pPr>
            <a:r>
              <a:rPr lang="en-IN" sz="2200" dirty="0">
                <a:latin typeface="Times New Roman" pitchFamily="18" charset="0"/>
                <a:cs typeface="Times New Roman" pitchFamily="18" charset="0"/>
              </a:rPr>
              <a:t>  &lt;script </a:t>
            </a:r>
            <a:r>
              <a:rPr lang="en-IN" sz="2200" dirty="0" err="1">
                <a:latin typeface="Times New Roman" pitchFamily="18" charset="0"/>
                <a:cs typeface="Times New Roman" pitchFamily="18" charset="0"/>
              </a:rPr>
              <a:t>src</a:t>
            </a:r>
            <a:r>
              <a:rPr lang="en-IN" sz="2200" dirty="0">
                <a:latin typeface="Times New Roman" pitchFamily="18" charset="0"/>
                <a:cs typeface="Times New Roman" pitchFamily="18" charset="0"/>
              </a:rPr>
              <a:t>="https://ajax.googleapis.com/</a:t>
            </a:r>
            <a:r>
              <a:rPr lang="en-IN" sz="2200" dirty="0" err="1">
                <a:latin typeface="Times New Roman" pitchFamily="18" charset="0"/>
                <a:cs typeface="Times New Roman" pitchFamily="18" charset="0"/>
              </a:rPr>
              <a:t>ajax</a:t>
            </a:r>
            <a:r>
              <a:rPr lang="en-IN" sz="2200" dirty="0">
                <a:latin typeface="Times New Roman" pitchFamily="18" charset="0"/>
                <a:cs typeface="Times New Roman" pitchFamily="18" charset="0"/>
              </a:rPr>
              <a:t>/libs/</a:t>
            </a:r>
            <a:r>
              <a:rPr lang="en-IN" sz="2200" dirty="0" err="1">
                <a:latin typeface="Times New Roman" pitchFamily="18" charset="0"/>
                <a:cs typeface="Times New Roman" pitchFamily="18" charset="0"/>
              </a:rPr>
              <a:t>jquery</a:t>
            </a:r>
            <a:r>
              <a:rPr lang="en-IN" sz="2200" dirty="0">
                <a:latin typeface="Times New Roman" pitchFamily="18" charset="0"/>
                <a:cs typeface="Times New Roman" pitchFamily="18" charset="0"/>
              </a:rPr>
              <a:t>/3.5.1/jquery.min.js"&gt;&lt;/script&gt;</a:t>
            </a:r>
          </a:p>
          <a:p>
            <a:pPr marL="0" indent="0">
              <a:buNone/>
            </a:pPr>
            <a:r>
              <a:rPr lang="en-IN" sz="2200" dirty="0">
                <a:latin typeface="Times New Roman" pitchFamily="18" charset="0"/>
                <a:cs typeface="Times New Roman" pitchFamily="18" charset="0"/>
              </a:rPr>
              <a:t>  &lt;script </a:t>
            </a:r>
            <a:r>
              <a:rPr lang="en-IN" sz="2200" dirty="0" err="1">
                <a:latin typeface="Times New Roman" pitchFamily="18" charset="0"/>
                <a:cs typeface="Times New Roman" pitchFamily="18" charset="0"/>
              </a:rPr>
              <a:t>src</a:t>
            </a:r>
            <a:r>
              <a:rPr lang="en-IN" sz="2200" dirty="0">
                <a:latin typeface="Times New Roman" pitchFamily="18" charset="0"/>
                <a:cs typeface="Times New Roman" pitchFamily="18" charset="0"/>
              </a:rPr>
              <a:t>="https://cdnjs.cloudflare.com/</a:t>
            </a:r>
            <a:r>
              <a:rPr lang="en-IN" sz="2200" dirty="0" err="1">
                <a:latin typeface="Times New Roman" pitchFamily="18" charset="0"/>
                <a:cs typeface="Times New Roman" pitchFamily="18" charset="0"/>
              </a:rPr>
              <a:t>ajax</a:t>
            </a:r>
            <a:r>
              <a:rPr lang="en-IN" sz="2200" dirty="0">
                <a:latin typeface="Times New Roman" pitchFamily="18" charset="0"/>
                <a:cs typeface="Times New Roman" pitchFamily="18" charset="0"/>
              </a:rPr>
              <a:t>/libs/popper.js/1.16.0/</a:t>
            </a:r>
            <a:r>
              <a:rPr lang="en-IN" sz="2200" dirty="0" err="1">
                <a:latin typeface="Times New Roman" pitchFamily="18" charset="0"/>
                <a:cs typeface="Times New Roman" pitchFamily="18" charset="0"/>
              </a:rPr>
              <a:t>umd</a:t>
            </a:r>
            <a:r>
              <a:rPr lang="en-IN" sz="2200" dirty="0">
                <a:latin typeface="Times New Roman" pitchFamily="18" charset="0"/>
                <a:cs typeface="Times New Roman" pitchFamily="18" charset="0"/>
              </a:rPr>
              <a:t>/popper.min.js"&gt;&lt;/script&gt;</a:t>
            </a:r>
          </a:p>
          <a:p>
            <a:pPr marL="0" indent="0">
              <a:buNone/>
            </a:pPr>
            <a:r>
              <a:rPr lang="en-IN" sz="2200" dirty="0">
                <a:latin typeface="Times New Roman" pitchFamily="18" charset="0"/>
                <a:cs typeface="Times New Roman" pitchFamily="18" charset="0"/>
              </a:rPr>
              <a:t>  &lt;script </a:t>
            </a:r>
            <a:r>
              <a:rPr lang="en-IN" sz="2200" dirty="0" err="1">
                <a:latin typeface="Times New Roman" pitchFamily="18" charset="0"/>
                <a:cs typeface="Times New Roman" pitchFamily="18" charset="0"/>
              </a:rPr>
              <a:t>src</a:t>
            </a:r>
            <a:r>
              <a:rPr lang="en-IN" sz="2200" dirty="0">
                <a:latin typeface="Times New Roman" pitchFamily="18" charset="0"/>
                <a:cs typeface="Times New Roman" pitchFamily="18" charset="0"/>
              </a:rPr>
              <a:t>="https://maxcdn.bootstrapcdn.com/bootstrap/4.5.0/</a:t>
            </a:r>
            <a:r>
              <a:rPr lang="en-IN" sz="2200" dirty="0" err="1">
                <a:latin typeface="Times New Roman" pitchFamily="18" charset="0"/>
                <a:cs typeface="Times New Roman" pitchFamily="18" charset="0"/>
              </a:rPr>
              <a:t>js</a:t>
            </a:r>
            <a:r>
              <a:rPr lang="en-IN" sz="2200" dirty="0">
                <a:latin typeface="Times New Roman" pitchFamily="18" charset="0"/>
                <a:cs typeface="Times New Roman" pitchFamily="18" charset="0"/>
              </a:rPr>
              <a:t>/bootstrap.min.js"&gt;&lt;/script&gt;</a:t>
            </a:r>
          </a:p>
          <a:p>
            <a:pPr marL="0" indent="0">
              <a:buNone/>
            </a:pPr>
            <a:r>
              <a:rPr lang="en-IN" sz="2200" dirty="0">
                <a:latin typeface="Times New Roman" pitchFamily="18" charset="0"/>
                <a:cs typeface="Times New Roman" pitchFamily="18" charset="0"/>
              </a:rPr>
              <a:t>&lt;/head&gt;</a:t>
            </a:r>
          </a:p>
          <a:p>
            <a:pPr marL="0" indent="0">
              <a:buNone/>
            </a:pPr>
            <a:r>
              <a:rPr lang="en-IN" sz="2200" dirty="0">
                <a:latin typeface="Times New Roman" pitchFamily="18" charset="0"/>
                <a:cs typeface="Times New Roman" pitchFamily="18" charset="0"/>
              </a:rPr>
              <a:t>&lt;body&gt;</a:t>
            </a:r>
          </a:p>
          <a:p>
            <a:pPr marL="0" indent="0">
              <a:buNone/>
            </a:pPr>
            <a:endParaRPr lang="en-IN" dirty="0"/>
          </a:p>
          <a:p>
            <a:endParaRPr lang="en-IN" dirty="0"/>
          </a:p>
        </p:txBody>
      </p:sp>
      <p:sp>
        <p:nvSpPr>
          <p:cNvPr id="4" name="Footer Placeholder 3"/>
          <p:cNvSpPr>
            <a:spLocks noGrp="1"/>
          </p:cNvSpPr>
          <p:nvPr>
            <p:ph type="ftr" sz="quarter" idx="11"/>
          </p:nvPr>
        </p:nvSpPr>
        <p:spPr/>
        <p:txBody>
          <a:bodyPr/>
          <a:lstStyle/>
          <a:p>
            <a:r>
              <a:rPr lang="en-IN"/>
              <a:t>Department of Computer science and Engineering         CSB4301 - WEB TECHNOLOGY            </a:t>
            </a:r>
          </a:p>
        </p:txBody>
      </p:sp>
      <p:sp>
        <p:nvSpPr>
          <p:cNvPr id="5" name="Slide Number Placeholder 4"/>
          <p:cNvSpPr>
            <a:spLocks noGrp="1"/>
          </p:cNvSpPr>
          <p:nvPr>
            <p:ph type="sldNum" sz="quarter" idx="12"/>
          </p:nvPr>
        </p:nvSpPr>
        <p:spPr/>
        <p:txBody>
          <a:bodyPr/>
          <a:lstStyle/>
          <a:p>
            <a:fld id="{8BA4E876-1E2A-41C4-BFA0-7D60E841BEBF}" type="slidenum">
              <a:rPr lang="en-IN" smtClean="0"/>
              <a:t>19</a:t>
            </a:fld>
            <a:endParaRPr lang="en-IN"/>
          </a:p>
        </p:txBody>
      </p:sp>
    </p:spTree>
    <p:extLst>
      <p:ext uri="{BB962C8B-B14F-4D97-AF65-F5344CB8AC3E}">
        <p14:creationId xmlns:p14="http://schemas.microsoft.com/office/powerpoint/2010/main" val="2992200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295" y="569843"/>
            <a:ext cx="10515600" cy="713048"/>
          </a:xfrm>
        </p:spPr>
        <p:txBody>
          <a:bodyPr>
            <a:normAutofit/>
          </a:bodyPr>
          <a:lstStyle/>
          <a:p>
            <a:r>
              <a:rPr lang="en-IN" sz="3600" b="1" dirty="0">
                <a:solidFill>
                  <a:srgbClr val="C00000"/>
                </a:solidFill>
                <a:latin typeface="Times New Roman" pitchFamily="18" charset="0"/>
                <a:cs typeface="Times New Roman" pitchFamily="18" charset="0"/>
              </a:rPr>
              <a:t> Bootstrap 4 - Buttons</a:t>
            </a:r>
            <a:endParaRPr lang="en-IN" sz="3600" dirty="0">
              <a:solidFill>
                <a:srgbClr val="C0000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a:t>Department of Computer science and Engineering         CSB4301 - WEB TECHNOLOGY            </a:t>
            </a:r>
          </a:p>
        </p:txBody>
      </p:sp>
      <p:sp>
        <p:nvSpPr>
          <p:cNvPr id="5" name="Slide Number Placeholder 4"/>
          <p:cNvSpPr>
            <a:spLocks noGrp="1"/>
          </p:cNvSpPr>
          <p:nvPr>
            <p:ph type="sldNum" sz="quarter" idx="12"/>
          </p:nvPr>
        </p:nvSpPr>
        <p:spPr/>
        <p:txBody>
          <a:bodyPr/>
          <a:lstStyle/>
          <a:p>
            <a:fld id="{8BA4E876-1E2A-41C4-BFA0-7D60E841BEBF}" type="slidenum">
              <a:rPr lang="en-IN" smtClean="0"/>
              <a:t>2</a:t>
            </a:fld>
            <a:endParaRPr lang="en-IN"/>
          </a:p>
        </p:txBody>
      </p:sp>
      <p:pic>
        <p:nvPicPr>
          <p:cNvPr id="6" name="Picture 5"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8251" y="6201213"/>
            <a:ext cx="1462088" cy="358211"/>
          </a:xfrm>
          <a:prstGeom prst="rect">
            <a:avLst/>
          </a:prstGeom>
        </p:spPr>
      </p:pic>
      <p:pic>
        <p:nvPicPr>
          <p:cNvPr id="5122"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89295" y="2115403"/>
            <a:ext cx="10440537" cy="2292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6122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74785" y="441803"/>
            <a:ext cx="5181600" cy="5583859"/>
          </a:xfrm>
        </p:spPr>
        <p:txBody>
          <a:bodyPr>
            <a:noAutofit/>
          </a:bodyPr>
          <a:lstStyle/>
          <a:p>
            <a:pPr marL="0" indent="0">
              <a:lnSpc>
                <a:spcPct val="100000"/>
              </a:lnSpc>
              <a:buNone/>
            </a:pPr>
            <a:r>
              <a:rPr lang="en-IN" sz="2000" dirty="0">
                <a:latin typeface="Times New Roman" pitchFamily="18" charset="0"/>
                <a:cs typeface="Times New Roman" pitchFamily="18" charset="0"/>
              </a:rPr>
              <a:t>&lt;div class="container"&gt;</a:t>
            </a:r>
          </a:p>
          <a:p>
            <a:pPr marL="0" indent="0">
              <a:lnSpc>
                <a:spcPct val="100000"/>
              </a:lnSpc>
              <a:buNone/>
            </a:pPr>
            <a:r>
              <a:rPr lang="en-IN" sz="2000" dirty="0">
                <a:latin typeface="Times New Roman" pitchFamily="18" charset="0"/>
                <a:cs typeface="Times New Roman" pitchFamily="18" charset="0"/>
              </a:rPr>
              <a:t>  &lt;h2&gt;Basic Table&lt;/h2&gt;</a:t>
            </a:r>
          </a:p>
          <a:p>
            <a:pPr marL="0" indent="0">
              <a:lnSpc>
                <a:spcPct val="100000"/>
              </a:lnSpc>
              <a:buNone/>
            </a:pPr>
            <a:r>
              <a:rPr lang="en-IN" sz="2000" dirty="0">
                <a:latin typeface="Times New Roman" pitchFamily="18" charset="0"/>
                <a:cs typeface="Times New Roman" pitchFamily="18" charset="0"/>
              </a:rPr>
              <a:t>  &lt;p&gt;The .table class adds basic styling (light padding and horizontal dividers) to a table:&lt;/p&gt;            </a:t>
            </a:r>
          </a:p>
          <a:p>
            <a:pPr marL="0" indent="0">
              <a:lnSpc>
                <a:spcPct val="100000"/>
              </a:lnSpc>
              <a:buNone/>
            </a:pPr>
            <a:r>
              <a:rPr lang="en-IN" sz="2000" dirty="0">
                <a:latin typeface="Times New Roman" pitchFamily="18" charset="0"/>
                <a:cs typeface="Times New Roman" pitchFamily="18" charset="0"/>
              </a:rPr>
              <a:t>  &lt;table class="table"&gt;</a:t>
            </a:r>
          </a:p>
          <a:p>
            <a:pPr marL="0" indent="0">
              <a:lnSpc>
                <a:spcPct val="100000"/>
              </a:lnSpc>
              <a:buNone/>
            </a:pPr>
            <a:r>
              <a:rPr lang="en-IN" sz="2000" dirty="0">
                <a:latin typeface="Times New Roman" pitchFamily="18" charset="0"/>
                <a:cs typeface="Times New Roman" pitchFamily="18" charset="0"/>
              </a:rPr>
              <a:t>    &lt;</a:t>
            </a:r>
            <a:r>
              <a:rPr lang="en-IN" sz="2000" dirty="0" err="1">
                <a:latin typeface="Times New Roman" pitchFamily="18" charset="0"/>
                <a:cs typeface="Times New Roman" pitchFamily="18" charset="0"/>
              </a:rPr>
              <a:t>thead</a:t>
            </a:r>
            <a:r>
              <a:rPr lang="en-IN" sz="2000" dirty="0">
                <a:latin typeface="Times New Roman" pitchFamily="18" charset="0"/>
                <a:cs typeface="Times New Roman" pitchFamily="18" charset="0"/>
              </a:rPr>
              <a:t>&gt;</a:t>
            </a:r>
          </a:p>
          <a:p>
            <a:pPr marL="0" indent="0">
              <a:lnSpc>
                <a:spcPct val="100000"/>
              </a:lnSpc>
              <a:buNone/>
            </a:pPr>
            <a:r>
              <a:rPr lang="en-IN" sz="2000" dirty="0">
                <a:latin typeface="Times New Roman" pitchFamily="18" charset="0"/>
                <a:cs typeface="Times New Roman" pitchFamily="18" charset="0"/>
              </a:rPr>
              <a:t>      &lt;</a:t>
            </a:r>
            <a:r>
              <a:rPr lang="en-IN" sz="2000" dirty="0" err="1">
                <a:latin typeface="Times New Roman" pitchFamily="18" charset="0"/>
                <a:cs typeface="Times New Roman" pitchFamily="18" charset="0"/>
              </a:rPr>
              <a:t>tr</a:t>
            </a:r>
            <a:r>
              <a:rPr lang="en-IN" sz="2000" dirty="0">
                <a:latin typeface="Times New Roman" pitchFamily="18" charset="0"/>
                <a:cs typeface="Times New Roman" pitchFamily="18" charset="0"/>
              </a:rPr>
              <a:t>&gt;</a:t>
            </a:r>
          </a:p>
          <a:p>
            <a:pPr marL="0" indent="0">
              <a:lnSpc>
                <a:spcPct val="100000"/>
              </a:lnSpc>
              <a:buNone/>
            </a:pPr>
            <a:r>
              <a:rPr lang="en-IN" sz="2000" dirty="0">
                <a:latin typeface="Times New Roman" pitchFamily="18" charset="0"/>
                <a:cs typeface="Times New Roman" pitchFamily="18" charset="0"/>
              </a:rPr>
              <a:t> &lt;</a:t>
            </a:r>
            <a:r>
              <a:rPr lang="en-IN" sz="2000" dirty="0" err="1">
                <a:latin typeface="Times New Roman" pitchFamily="18" charset="0"/>
                <a:cs typeface="Times New Roman" pitchFamily="18" charset="0"/>
              </a:rPr>
              <a:t>th</a:t>
            </a:r>
            <a:r>
              <a:rPr lang="en-IN" sz="2000" dirty="0">
                <a:latin typeface="Times New Roman" pitchFamily="18" charset="0"/>
                <a:cs typeface="Times New Roman" pitchFamily="18" charset="0"/>
              </a:rPr>
              <a:t>&gt;</a:t>
            </a:r>
            <a:r>
              <a:rPr lang="en-IN" sz="2000" dirty="0" err="1">
                <a:latin typeface="Times New Roman" pitchFamily="18" charset="0"/>
                <a:cs typeface="Times New Roman" pitchFamily="18" charset="0"/>
              </a:rPr>
              <a:t>Firstname</a:t>
            </a:r>
            <a:r>
              <a:rPr lang="en-IN" sz="2000" dirty="0">
                <a:latin typeface="Times New Roman" pitchFamily="18" charset="0"/>
                <a:cs typeface="Times New Roman" pitchFamily="18" charset="0"/>
              </a:rPr>
              <a:t>&lt;/</a:t>
            </a:r>
            <a:r>
              <a:rPr lang="en-IN" sz="2000" dirty="0" err="1">
                <a:latin typeface="Times New Roman" pitchFamily="18" charset="0"/>
                <a:cs typeface="Times New Roman" pitchFamily="18" charset="0"/>
              </a:rPr>
              <a:t>th</a:t>
            </a:r>
            <a:r>
              <a:rPr lang="en-IN" sz="2000" dirty="0">
                <a:latin typeface="Times New Roman" pitchFamily="18" charset="0"/>
                <a:cs typeface="Times New Roman" pitchFamily="18" charset="0"/>
              </a:rPr>
              <a:t>&gt;</a:t>
            </a:r>
          </a:p>
          <a:p>
            <a:pPr marL="0" indent="0">
              <a:lnSpc>
                <a:spcPct val="100000"/>
              </a:lnSpc>
              <a:buNone/>
            </a:pPr>
            <a:r>
              <a:rPr lang="en-IN" sz="2000" dirty="0">
                <a:latin typeface="Times New Roman" pitchFamily="18" charset="0"/>
                <a:cs typeface="Times New Roman" pitchFamily="18" charset="0"/>
              </a:rPr>
              <a:t>        &lt;</a:t>
            </a:r>
            <a:r>
              <a:rPr lang="en-IN" sz="2000" dirty="0" err="1">
                <a:latin typeface="Times New Roman" pitchFamily="18" charset="0"/>
                <a:cs typeface="Times New Roman" pitchFamily="18" charset="0"/>
              </a:rPr>
              <a:t>th</a:t>
            </a:r>
            <a:r>
              <a:rPr lang="en-IN" sz="2000" dirty="0">
                <a:latin typeface="Times New Roman" pitchFamily="18" charset="0"/>
                <a:cs typeface="Times New Roman" pitchFamily="18" charset="0"/>
              </a:rPr>
              <a:t>&gt;</a:t>
            </a:r>
            <a:r>
              <a:rPr lang="en-IN" sz="2000" dirty="0" err="1">
                <a:latin typeface="Times New Roman" pitchFamily="18" charset="0"/>
                <a:cs typeface="Times New Roman" pitchFamily="18" charset="0"/>
              </a:rPr>
              <a:t>Lastname</a:t>
            </a:r>
            <a:r>
              <a:rPr lang="en-IN" sz="2000" dirty="0">
                <a:latin typeface="Times New Roman" pitchFamily="18" charset="0"/>
                <a:cs typeface="Times New Roman" pitchFamily="18" charset="0"/>
              </a:rPr>
              <a:t>&lt;/</a:t>
            </a:r>
            <a:r>
              <a:rPr lang="en-IN" sz="2000" dirty="0" err="1">
                <a:latin typeface="Times New Roman" pitchFamily="18" charset="0"/>
                <a:cs typeface="Times New Roman" pitchFamily="18" charset="0"/>
              </a:rPr>
              <a:t>th</a:t>
            </a:r>
            <a:r>
              <a:rPr lang="en-IN" sz="2000" dirty="0">
                <a:latin typeface="Times New Roman" pitchFamily="18" charset="0"/>
                <a:cs typeface="Times New Roman" pitchFamily="18" charset="0"/>
              </a:rPr>
              <a:t>&gt;</a:t>
            </a:r>
          </a:p>
          <a:p>
            <a:pPr marL="0" indent="0">
              <a:lnSpc>
                <a:spcPct val="100000"/>
              </a:lnSpc>
              <a:buNone/>
            </a:pPr>
            <a:r>
              <a:rPr lang="en-IN" sz="2000" dirty="0">
                <a:latin typeface="Times New Roman" pitchFamily="18" charset="0"/>
                <a:cs typeface="Times New Roman" pitchFamily="18" charset="0"/>
              </a:rPr>
              <a:t>        &lt;</a:t>
            </a:r>
            <a:r>
              <a:rPr lang="en-IN" sz="2000" dirty="0" err="1">
                <a:latin typeface="Times New Roman" pitchFamily="18" charset="0"/>
                <a:cs typeface="Times New Roman" pitchFamily="18" charset="0"/>
              </a:rPr>
              <a:t>th</a:t>
            </a:r>
            <a:r>
              <a:rPr lang="en-IN" sz="2000" dirty="0">
                <a:latin typeface="Times New Roman" pitchFamily="18" charset="0"/>
                <a:cs typeface="Times New Roman" pitchFamily="18" charset="0"/>
              </a:rPr>
              <a:t>&gt;Email&lt;/</a:t>
            </a:r>
            <a:r>
              <a:rPr lang="en-IN" sz="2000" dirty="0" err="1">
                <a:latin typeface="Times New Roman" pitchFamily="18" charset="0"/>
                <a:cs typeface="Times New Roman" pitchFamily="18" charset="0"/>
              </a:rPr>
              <a:t>th</a:t>
            </a:r>
            <a:r>
              <a:rPr lang="en-IN" sz="2000" dirty="0">
                <a:latin typeface="Times New Roman" pitchFamily="18" charset="0"/>
                <a:cs typeface="Times New Roman" pitchFamily="18" charset="0"/>
              </a:rPr>
              <a:t>&gt;</a:t>
            </a:r>
          </a:p>
          <a:p>
            <a:pPr marL="0" indent="0">
              <a:lnSpc>
                <a:spcPct val="100000"/>
              </a:lnSpc>
              <a:buNone/>
            </a:pPr>
            <a:r>
              <a:rPr lang="en-IN" sz="2000" dirty="0">
                <a:latin typeface="Times New Roman" pitchFamily="18" charset="0"/>
                <a:cs typeface="Times New Roman" pitchFamily="18" charset="0"/>
              </a:rPr>
              <a:t>      &lt;/</a:t>
            </a:r>
            <a:r>
              <a:rPr lang="en-IN" sz="2000" dirty="0" err="1">
                <a:latin typeface="Times New Roman" pitchFamily="18" charset="0"/>
                <a:cs typeface="Times New Roman" pitchFamily="18" charset="0"/>
              </a:rPr>
              <a:t>tr</a:t>
            </a:r>
            <a:r>
              <a:rPr lang="en-IN" sz="2000" dirty="0">
                <a:latin typeface="Times New Roman" pitchFamily="18" charset="0"/>
                <a:cs typeface="Times New Roman" pitchFamily="18" charset="0"/>
              </a:rPr>
              <a:t>&gt;</a:t>
            </a:r>
          </a:p>
          <a:p>
            <a:pPr marL="0" indent="0">
              <a:lnSpc>
                <a:spcPct val="100000"/>
              </a:lnSpc>
              <a:buNone/>
            </a:pPr>
            <a:r>
              <a:rPr lang="en-IN" sz="2000" dirty="0">
                <a:latin typeface="Times New Roman" pitchFamily="18" charset="0"/>
                <a:cs typeface="Times New Roman" pitchFamily="18" charset="0"/>
              </a:rPr>
              <a:t>    &lt;/</a:t>
            </a:r>
            <a:r>
              <a:rPr lang="en-IN" sz="2000" dirty="0" err="1">
                <a:latin typeface="Times New Roman" pitchFamily="18" charset="0"/>
                <a:cs typeface="Times New Roman" pitchFamily="18" charset="0"/>
              </a:rPr>
              <a:t>thead</a:t>
            </a:r>
            <a:r>
              <a:rPr lang="en-IN" sz="2000" dirty="0">
                <a:latin typeface="Times New Roman" pitchFamily="18" charset="0"/>
                <a:cs typeface="Times New Roman" pitchFamily="18" charset="0"/>
              </a:rPr>
              <a:t>&gt;</a:t>
            </a:r>
          </a:p>
          <a:p>
            <a:pPr marL="0" indent="0">
              <a:lnSpc>
                <a:spcPct val="100000"/>
              </a:lnSpc>
              <a:buNone/>
            </a:pPr>
            <a:r>
              <a:rPr lang="en-IN" sz="2000" dirty="0">
                <a:latin typeface="Times New Roman" pitchFamily="18" charset="0"/>
                <a:cs typeface="Times New Roman" pitchFamily="18" charset="0"/>
              </a:rPr>
              <a:t>    &lt;</a:t>
            </a:r>
            <a:r>
              <a:rPr lang="en-IN" sz="2000" dirty="0" err="1">
                <a:latin typeface="Times New Roman" pitchFamily="18" charset="0"/>
                <a:cs typeface="Times New Roman" pitchFamily="18" charset="0"/>
              </a:rPr>
              <a:t>tbody</a:t>
            </a:r>
            <a:r>
              <a:rPr lang="en-IN" sz="2000" dirty="0">
                <a:latin typeface="Times New Roman" pitchFamily="18" charset="0"/>
                <a:cs typeface="Times New Roman" pitchFamily="18" charset="0"/>
              </a:rPr>
              <a:t>&gt;</a:t>
            </a:r>
          </a:p>
        </p:txBody>
      </p:sp>
      <p:sp>
        <p:nvSpPr>
          <p:cNvPr id="7" name="Content Placeholder 6"/>
          <p:cNvSpPr>
            <a:spLocks noGrp="1"/>
          </p:cNvSpPr>
          <p:nvPr>
            <p:ph sz="half" idx="2"/>
          </p:nvPr>
        </p:nvSpPr>
        <p:spPr>
          <a:xfrm>
            <a:off x="6172200" y="559559"/>
            <a:ext cx="2760785" cy="5067518"/>
          </a:xfrm>
        </p:spPr>
        <p:txBody>
          <a:bodyPr>
            <a:noAutofit/>
          </a:bodyPr>
          <a:lstStyle/>
          <a:p>
            <a:pPr marL="0" indent="0">
              <a:buNone/>
            </a:pPr>
            <a:r>
              <a:rPr lang="en-IN" sz="1400" dirty="0">
                <a:latin typeface="Times New Roman" pitchFamily="18" charset="0"/>
                <a:cs typeface="Times New Roman" pitchFamily="18" charset="0"/>
              </a:rPr>
              <a:t> </a:t>
            </a:r>
            <a:r>
              <a:rPr lang="en-IN" sz="2000" dirty="0">
                <a:latin typeface="Times New Roman" pitchFamily="18" charset="0"/>
                <a:cs typeface="Times New Roman" pitchFamily="18" charset="0"/>
              </a:rPr>
              <a:t>&lt;</a:t>
            </a:r>
            <a:r>
              <a:rPr lang="en-IN" sz="2000" dirty="0" err="1">
                <a:latin typeface="Times New Roman" pitchFamily="18" charset="0"/>
                <a:cs typeface="Times New Roman" pitchFamily="18" charset="0"/>
              </a:rPr>
              <a:t>tr</a:t>
            </a:r>
            <a:r>
              <a:rPr lang="en-IN" sz="2000" dirty="0">
                <a:latin typeface="Times New Roman" pitchFamily="18" charset="0"/>
                <a:cs typeface="Times New Roman" pitchFamily="18" charset="0"/>
              </a:rPr>
              <a:t>&gt;</a:t>
            </a:r>
          </a:p>
          <a:p>
            <a:pPr marL="0" indent="0">
              <a:buNone/>
            </a:pPr>
            <a:r>
              <a:rPr lang="en-IN" sz="2000" dirty="0">
                <a:latin typeface="Times New Roman" pitchFamily="18" charset="0"/>
                <a:cs typeface="Times New Roman" pitchFamily="18" charset="0"/>
              </a:rPr>
              <a:t>        &lt;td&gt;John&lt;/td&gt;</a:t>
            </a:r>
          </a:p>
          <a:p>
            <a:pPr marL="0" indent="0">
              <a:buNone/>
            </a:pPr>
            <a:r>
              <a:rPr lang="en-IN" sz="2000" dirty="0">
                <a:latin typeface="Times New Roman" pitchFamily="18" charset="0"/>
                <a:cs typeface="Times New Roman" pitchFamily="18" charset="0"/>
              </a:rPr>
              <a:t>        &lt;td&gt;Doe&lt;/td&gt;</a:t>
            </a:r>
          </a:p>
          <a:p>
            <a:pPr marL="0" indent="0">
              <a:buNone/>
            </a:pPr>
            <a:r>
              <a:rPr lang="en-IN" sz="2000" dirty="0">
                <a:latin typeface="Times New Roman" pitchFamily="18" charset="0"/>
                <a:cs typeface="Times New Roman" pitchFamily="18" charset="0"/>
              </a:rPr>
              <a:t>        &lt;td&gt;john@example.com&lt;/td&gt;</a:t>
            </a:r>
          </a:p>
          <a:p>
            <a:pPr marL="0" indent="0">
              <a:buNone/>
            </a:pPr>
            <a:r>
              <a:rPr lang="en-IN" sz="2000" dirty="0">
                <a:latin typeface="Times New Roman" pitchFamily="18" charset="0"/>
                <a:cs typeface="Times New Roman" pitchFamily="18" charset="0"/>
              </a:rPr>
              <a:t>      &lt;/</a:t>
            </a:r>
            <a:r>
              <a:rPr lang="en-IN" sz="2000" dirty="0" err="1">
                <a:latin typeface="Times New Roman" pitchFamily="18" charset="0"/>
                <a:cs typeface="Times New Roman" pitchFamily="18" charset="0"/>
              </a:rPr>
              <a:t>tr</a:t>
            </a:r>
            <a:r>
              <a:rPr lang="en-IN" sz="2000" dirty="0">
                <a:latin typeface="Times New Roman" pitchFamily="18" charset="0"/>
                <a:cs typeface="Times New Roman" pitchFamily="18" charset="0"/>
              </a:rPr>
              <a:t>&gt;</a:t>
            </a:r>
          </a:p>
          <a:p>
            <a:pPr marL="0" indent="0">
              <a:buNone/>
            </a:pPr>
            <a:r>
              <a:rPr lang="en-IN" sz="2000" dirty="0">
                <a:latin typeface="Times New Roman" pitchFamily="18" charset="0"/>
                <a:cs typeface="Times New Roman" pitchFamily="18" charset="0"/>
              </a:rPr>
              <a:t>      &lt;</a:t>
            </a:r>
            <a:r>
              <a:rPr lang="en-IN" sz="2000" dirty="0" err="1">
                <a:latin typeface="Times New Roman" pitchFamily="18" charset="0"/>
                <a:cs typeface="Times New Roman" pitchFamily="18" charset="0"/>
              </a:rPr>
              <a:t>tr</a:t>
            </a:r>
            <a:r>
              <a:rPr lang="en-IN" sz="2000" dirty="0">
                <a:latin typeface="Times New Roman" pitchFamily="18" charset="0"/>
                <a:cs typeface="Times New Roman" pitchFamily="18" charset="0"/>
              </a:rPr>
              <a:t>&gt;</a:t>
            </a:r>
          </a:p>
          <a:p>
            <a:pPr marL="0" indent="0">
              <a:buNone/>
            </a:pPr>
            <a:r>
              <a:rPr lang="en-IN" sz="2000" dirty="0">
                <a:latin typeface="Times New Roman" pitchFamily="18" charset="0"/>
                <a:cs typeface="Times New Roman" pitchFamily="18" charset="0"/>
              </a:rPr>
              <a:t>        &lt;td&gt;Mary&lt;/td&gt;</a:t>
            </a:r>
          </a:p>
          <a:p>
            <a:pPr marL="0" indent="0">
              <a:buNone/>
            </a:pPr>
            <a:r>
              <a:rPr lang="en-IN" sz="2000" dirty="0">
                <a:latin typeface="Times New Roman" pitchFamily="18" charset="0"/>
                <a:cs typeface="Times New Roman" pitchFamily="18" charset="0"/>
              </a:rPr>
              <a:t>        &lt;td&gt;Moe&lt;/td&gt;</a:t>
            </a:r>
          </a:p>
          <a:p>
            <a:pPr marL="0" indent="0">
              <a:buNone/>
            </a:pPr>
            <a:r>
              <a:rPr lang="en-IN" sz="2000" dirty="0">
                <a:latin typeface="Times New Roman" pitchFamily="18" charset="0"/>
                <a:cs typeface="Times New Roman" pitchFamily="18" charset="0"/>
              </a:rPr>
              <a:t>        &lt;td&gt;mary@example.com&lt;/td&gt;</a:t>
            </a:r>
          </a:p>
          <a:p>
            <a:pPr marL="0" indent="0">
              <a:buNone/>
            </a:pPr>
            <a:r>
              <a:rPr lang="en-IN" sz="2000" dirty="0">
                <a:latin typeface="Times New Roman" pitchFamily="18" charset="0"/>
                <a:cs typeface="Times New Roman" pitchFamily="18" charset="0"/>
              </a:rPr>
              <a:t>      &lt;/</a:t>
            </a:r>
            <a:r>
              <a:rPr lang="en-IN" sz="2000" dirty="0" err="1">
                <a:latin typeface="Times New Roman" pitchFamily="18" charset="0"/>
                <a:cs typeface="Times New Roman" pitchFamily="18" charset="0"/>
              </a:rPr>
              <a:t>tr</a:t>
            </a:r>
            <a:r>
              <a:rPr lang="en-IN" sz="2000" dirty="0">
                <a:latin typeface="Times New Roman" pitchFamily="18" charset="0"/>
                <a:cs typeface="Times New Roman" pitchFamily="18" charset="0"/>
              </a:rPr>
              <a:t>&gt;</a:t>
            </a:r>
          </a:p>
          <a:p>
            <a:pPr marL="0" indent="0">
              <a:buNone/>
            </a:pPr>
            <a:r>
              <a:rPr lang="en-IN" sz="2000" dirty="0">
                <a:latin typeface="Times New Roman" pitchFamily="18" charset="0"/>
                <a:cs typeface="Times New Roman" pitchFamily="18" charset="0"/>
              </a:rPr>
              <a:t>      </a:t>
            </a:r>
          </a:p>
        </p:txBody>
      </p:sp>
      <p:sp>
        <p:nvSpPr>
          <p:cNvPr id="4" name="Footer Placeholder 3"/>
          <p:cNvSpPr>
            <a:spLocks noGrp="1"/>
          </p:cNvSpPr>
          <p:nvPr>
            <p:ph type="ftr" sz="quarter" idx="11"/>
          </p:nvPr>
        </p:nvSpPr>
        <p:spPr/>
        <p:txBody>
          <a:bodyPr/>
          <a:lstStyle/>
          <a:p>
            <a:r>
              <a:rPr lang="en-IN"/>
              <a:t>Department of Computer science and Engineering         CSB4301 - WEB TECHNOLOGY            </a:t>
            </a:r>
          </a:p>
        </p:txBody>
      </p:sp>
      <p:sp>
        <p:nvSpPr>
          <p:cNvPr id="5" name="Slide Number Placeholder 4"/>
          <p:cNvSpPr>
            <a:spLocks noGrp="1"/>
          </p:cNvSpPr>
          <p:nvPr>
            <p:ph type="sldNum" sz="quarter" idx="12"/>
          </p:nvPr>
        </p:nvSpPr>
        <p:spPr/>
        <p:txBody>
          <a:bodyPr/>
          <a:lstStyle/>
          <a:p>
            <a:fld id="{8BA4E876-1E2A-41C4-BFA0-7D60E841BEBF}" type="slidenum">
              <a:rPr lang="en-IN" smtClean="0"/>
              <a:t>20</a:t>
            </a:fld>
            <a:endParaRPr lang="en-IN"/>
          </a:p>
        </p:txBody>
      </p:sp>
      <p:sp>
        <p:nvSpPr>
          <p:cNvPr id="6" name="Content Placeholder 6"/>
          <p:cNvSpPr txBox="1">
            <a:spLocks/>
          </p:cNvSpPr>
          <p:nvPr/>
        </p:nvSpPr>
        <p:spPr>
          <a:xfrm>
            <a:off x="9267092" y="512666"/>
            <a:ext cx="2760785" cy="53488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2000" dirty="0">
                <a:latin typeface="Times New Roman" pitchFamily="18" charset="0"/>
                <a:cs typeface="Times New Roman" pitchFamily="18" charset="0"/>
              </a:rPr>
              <a:t>&lt;</a:t>
            </a:r>
            <a:r>
              <a:rPr lang="en-IN" sz="2000" dirty="0" err="1">
                <a:latin typeface="Times New Roman" pitchFamily="18" charset="0"/>
                <a:cs typeface="Times New Roman" pitchFamily="18" charset="0"/>
              </a:rPr>
              <a:t>tr</a:t>
            </a:r>
            <a:r>
              <a:rPr lang="en-IN" sz="2000" dirty="0">
                <a:latin typeface="Times New Roman" pitchFamily="18" charset="0"/>
                <a:cs typeface="Times New Roman" pitchFamily="18" charset="0"/>
              </a:rPr>
              <a:t>&gt; </a:t>
            </a:r>
          </a:p>
          <a:p>
            <a:pPr marL="0" indent="0">
              <a:buFont typeface="Arial" panose="020B0604020202020204" pitchFamily="34" charset="0"/>
              <a:buNone/>
            </a:pPr>
            <a:r>
              <a:rPr lang="en-IN" sz="2000" dirty="0">
                <a:latin typeface="Times New Roman" pitchFamily="18" charset="0"/>
                <a:cs typeface="Times New Roman" pitchFamily="18" charset="0"/>
              </a:rPr>
              <a:t>&lt;td&gt;July&lt;/td&gt;</a:t>
            </a:r>
          </a:p>
          <a:p>
            <a:pPr marL="0" indent="0">
              <a:buFont typeface="Arial" panose="020B0604020202020204" pitchFamily="34" charset="0"/>
              <a:buNone/>
            </a:pPr>
            <a:r>
              <a:rPr lang="en-IN" sz="2000" dirty="0">
                <a:latin typeface="Times New Roman" pitchFamily="18" charset="0"/>
                <a:cs typeface="Times New Roman" pitchFamily="18" charset="0"/>
              </a:rPr>
              <a:t>        &lt;td&gt;Dooley&lt;/td&gt;</a:t>
            </a:r>
          </a:p>
          <a:p>
            <a:pPr marL="0" indent="0">
              <a:buFont typeface="Arial" panose="020B0604020202020204" pitchFamily="34" charset="0"/>
              <a:buNone/>
            </a:pPr>
            <a:r>
              <a:rPr lang="en-IN" sz="2000" dirty="0">
                <a:latin typeface="Times New Roman" pitchFamily="18" charset="0"/>
                <a:cs typeface="Times New Roman" pitchFamily="18" charset="0"/>
              </a:rPr>
              <a:t>        &lt;td&gt;july@example.com&lt;/td&gt;</a:t>
            </a:r>
          </a:p>
          <a:p>
            <a:pPr marL="0" indent="0">
              <a:buFont typeface="Arial" panose="020B0604020202020204" pitchFamily="34" charset="0"/>
              <a:buNone/>
            </a:pPr>
            <a:r>
              <a:rPr lang="en-IN" sz="2000" dirty="0">
                <a:latin typeface="Times New Roman" pitchFamily="18" charset="0"/>
                <a:cs typeface="Times New Roman" pitchFamily="18" charset="0"/>
              </a:rPr>
              <a:t>      &lt;/</a:t>
            </a:r>
            <a:r>
              <a:rPr lang="en-IN" sz="2000" dirty="0" err="1">
                <a:latin typeface="Times New Roman" pitchFamily="18" charset="0"/>
                <a:cs typeface="Times New Roman" pitchFamily="18" charset="0"/>
              </a:rPr>
              <a:t>tr</a:t>
            </a:r>
            <a:r>
              <a:rPr lang="en-IN" sz="2000" dirty="0">
                <a:latin typeface="Times New Roman" pitchFamily="18" charset="0"/>
                <a:cs typeface="Times New Roman" pitchFamily="18" charset="0"/>
              </a:rPr>
              <a:t>&gt;</a:t>
            </a:r>
          </a:p>
          <a:p>
            <a:pPr marL="0" indent="0">
              <a:buFont typeface="Arial" panose="020B0604020202020204" pitchFamily="34" charset="0"/>
              <a:buNone/>
            </a:pPr>
            <a:r>
              <a:rPr lang="en-IN" sz="2000" dirty="0">
                <a:latin typeface="Times New Roman" pitchFamily="18" charset="0"/>
                <a:cs typeface="Times New Roman" pitchFamily="18" charset="0"/>
              </a:rPr>
              <a:t>    &lt;/</a:t>
            </a:r>
            <a:r>
              <a:rPr lang="en-IN" sz="2000" dirty="0" err="1">
                <a:latin typeface="Times New Roman" pitchFamily="18" charset="0"/>
                <a:cs typeface="Times New Roman" pitchFamily="18" charset="0"/>
              </a:rPr>
              <a:t>tbody</a:t>
            </a:r>
            <a:r>
              <a:rPr lang="en-IN" sz="2000" dirty="0">
                <a:latin typeface="Times New Roman" pitchFamily="18" charset="0"/>
                <a:cs typeface="Times New Roman" pitchFamily="18" charset="0"/>
              </a:rPr>
              <a:t>&gt;</a:t>
            </a:r>
          </a:p>
          <a:p>
            <a:pPr marL="0" indent="0">
              <a:buFont typeface="Arial" panose="020B0604020202020204" pitchFamily="34" charset="0"/>
              <a:buNone/>
            </a:pPr>
            <a:r>
              <a:rPr lang="en-IN" sz="2000" dirty="0">
                <a:latin typeface="Times New Roman" pitchFamily="18" charset="0"/>
                <a:cs typeface="Times New Roman" pitchFamily="18" charset="0"/>
              </a:rPr>
              <a:t>  &lt;/table&gt;</a:t>
            </a:r>
          </a:p>
          <a:p>
            <a:pPr marL="0" indent="0">
              <a:buFont typeface="Arial" panose="020B0604020202020204" pitchFamily="34" charset="0"/>
              <a:buNone/>
            </a:pPr>
            <a:r>
              <a:rPr lang="en-IN" sz="2000" dirty="0">
                <a:latin typeface="Times New Roman" pitchFamily="18" charset="0"/>
                <a:cs typeface="Times New Roman" pitchFamily="18" charset="0"/>
              </a:rPr>
              <a:t>&lt;/div&gt;</a:t>
            </a:r>
          </a:p>
          <a:p>
            <a:pPr marL="0" indent="0">
              <a:buFont typeface="Arial" panose="020B0604020202020204" pitchFamily="34" charset="0"/>
              <a:buNone/>
            </a:pPr>
            <a:endParaRPr lang="en-IN" sz="2000" dirty="0">
              <a:latin typeface="Times New Roman" pitchFamily="18" charset="0"/>
              <a:cs typeface="Times New Roman" pitchFamily="18" charset="0"/>
            </a:endParaRPr>
          </a:p>
          <a:p>
            <a:pPr marL="0" indent="0">
              <a:buFont typeface="Arial" panose="020B0604020202020204" pitchFamily="34" charset="0"/>
              <a:buNone/>
            </a:pPr>
            <a:r>
              <a:rPr lang="en-IN" sz="2000" dirty="0">
                <a:latin typeface="Times New Roman" pitchFamily="18" charset="0"/>
                <a:cs typeface="Times New Roman" pitchFamily="18" charset="0"/>
              </a:rPr>
              <a:t>&lt;/body&gt;</a:t>
            </a:r>
          </a:p>
          <a:p>
            <a:pPr marL="0" indent="0">
              <a:buFont typeface="Arial" panose="020B0604020202020204" pitchFamily="34" charset="0"/>
              <a:buNone/>
            </a:pPr>
            <a:r>
              <a:rPr lang="en-IN" sz="2000" dirty="0">
                <a:latin typeface="Times New Roman" pitchFamily="18" charset="0"/>
                <a:cs typeface="Times New Roman" pitchFamily="18" charset="0"/>
              </a:rPr>
              <a:t>&lt;/html&gt;</a:t>
            </a:r>
          </a:p>
        </p:txBody>
      </p:sp>
    </p:spTree>
    <p:extLst>
      <p:ext uri="{BB962C8B-B14F-4D97-AF65-F5344CB8AC3E}">
        <p14:creationId xmlns:p14="http://schemas.microsoft.com/office/powerpoint/2010/main" val="3683212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IN"/>
              <a:t>Department of Computer science and Engineering         CSB4301 - WEB TECHNOLOGY            </a:t>
            </a:r>
          </a:p>
        </p:txBody>
      </p:sp>
      <p:sp>
        <p:nvSpPr>
          <p:cNvPr id="6" name="Slide Number Placeholder 5"/>
          <p:cNvSpPr>
            <a:spLocks noGrp="1"/>
          </p:cNvSpPr>
          <p:nvPr>
            <p:ph type="sldNum" sz="quarter" idx="12"/>
          </p:nvPr>
        </p:nvSpPr>
        <p:spPr/>
        <p:txBody>
          <a:bodyPr/>
          <a:lstStyle/>
          <a:p>
            <a:fld id="{8BA4E876-1E2A-41C4-BFA0-7D60E841BEBF}" type="slidenum">
              <a:rPr lang="en-IN" smtClean="0"/>
              <a:t>21</a:t>
            </a:fld>
            <a:endParaRPr lang="en-IN"/>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5078" y="2213593"/>
            <a:ext cx="7905384" cy="2921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473569" y="586154"/>
            <a:ext cx="4419600" cy="461665"/>
          </a:xfrm>
          <a:prstGeom prst="rect">
            <a:avLst/>
          </a:prstGeom>
          <a:noFill/>
        </p:spPr>
        <p:txBody>
          <a:bodyPr wrap="square" rtlCol="0">
            <a:spAutoFit/>
          </a:bodyPr>
          <a:lstStyle/>
          <a:p>
            <a:r>
              <a:rPr lang="en-US" sz="2400" b="1" dirty="0">
                <a:solidFill>
                  <a:srgbClr val="C00000"/>
                </a:solidFill>
                <a:latin typeface="Times New Roman" pitchFamily="18" charset="0"/>
                <a:cs typeface="Times New Roman" pitchFamily="18" charset="0"/>
              </a:rPr>
              <a:t>OUTPUT</a:t>
            </a:r>
          </a:p>
        </p:txBody>
      </p:sp>
    </p:spTree>
    <p:extLst>
      <p:ext uri="{BB962C8B-B14F-4D97-AF65-F5344CB8AC3E}">
        <p14:creationId xmlns:p14="http://schemas.microsoft.com/office/powerpoint/2010/main" val="33034231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3030" y="723656"/>
            <a:ext cx="10515600" cy="4351338"/>
          </a:xfrm>
        </p:spPr>
        <p:txBody>
          <a:bodyPr/>
          <a:lstStyle/>
          <a:p>
            <a:pPr>
              <a:lnSpc>
                <a:spcPct val="150000"/>
              </a:lnSpc>
            </a:pPr>
            <a:r>
              <a:rPr lang="en-IN" sz="2400" dirty="0">
                <a:latin typeface="Times New Roman" pitchFamily="18" charset="0"/>
                <a:cs typeface="Times New Roman" pitchFamily="18" charset="0"/>
              </a:rPr>
              <a:t>Striped Rows</a:t>
            </a:r>
          </a:p>
          <a:p>
            <a:pPr>
              <a:lnSpc>
                <a:spcPct val="150000"/>
              </a:lnSpc>
            </a:pPr>
            <a:r>
              <a:rPr lang="en-IN" sz="2400" dirty="0">
                <a:latin typeface="Times New Roman" pitchFamily="18" charset="0"/>
                <a:cs typeface="Times New Roman" pitchFamily="18" charset="0"/>
              </a:rPr>
              <a:t>The .table-striped class adds zebra-stripes to a table:</a:t>
            </a:r>
          </a:p>
          <a:p>
            <a:endParaRPr lang="en-IN" dirty="0"/>
          </a:p>
        </p:txBody>
      </p:sp>
      <p:sp>
        <p:nvSpPr>
          <p:cNvPr id="4" name="Footer Placeholder 3"/>
          <p:cNvSpPr>
            <a:spLocks noGrp="1"/>
          </p:cNvSpPr>
          <p:nvPr>
            <p:ph type="ftr" sz="quarter" idx="11"/>
          </p:nvPr>
        </p:nvSpPr>
        <p:spPr/>
        <p:txBody>
          <a:bodyPr/>
          <a:lstStyle/>
          <a:p>
            <a:r>
              <a:rPr lang="en-IN"/>
              <a:t>Department of Computer science and Engineering         CSB4301 - WEB TECHNOLOGY            </a:t>
            </a:r>
          </a:p>
        </p:txBody>
      </p:sp>
      <p:sp>
        <p:nvSpPr>
          <p:cNvPr id="5" name="Slide Number Placeholder 4"/>
          <p:cNvSpPr>
            <a:spLocks noGrp="1"/>
          </p:cNvSpPr>
          <p:nvPr>
            <p:ph type="sldNum" sz="quarter" idx="12"/>
          </p:nvPr>
        </p:nvSpPr>
        <p:spPr/>
        <p:txBody>
          <a:bodyPr/>
          <a:lstStyle/>
          <a:p>
            <a:fld id="{8BA4E876-1E2A-41C4-BFA0-7D60E841BEBF}" type="slidenum">
              <a:rPr lang="en-IN" smtClean="0"/>
              <a:t>22</a:t>
            </a:fld>
            <a:endParaRPr lang="en-IN"/>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1453" y="2362199"/>
            <a:ext cx="7154270" cy="2678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08391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solidFill>
                  <a:srgbClr val="C00000"/>
                </a:solidFill>
                <a:latin typeface="Times New Roman" pitchFamily="18" charset="0"/>
                <a:cs typeface="Times New Roman" pitchFamily="18" charset="0"/>
              </a:rPr>
              <a:t>Hover Rows</a:t>
            </a:r>
          </a:p>
        </p:txBody>
      </p:sp>
      <p:sp>
        <p:nvSpPr>
          <p:cNvPr id="3" name="Content Placeholder 2"/>
          <p:cNvSpPr>
            <a:spLocks noGrp="1"/>
          </p:cNvSpPr>
          <p:nvPr>
            <p:ph idx="1"/>
          </p:nvPr>
        </p:nvSpPr>
        <p:spPr/>
        <p:txBody>
          <a:bodyPr/>
          <a:lstStyle/>
          <a:p>
            <a:r>
              <a:rPr lang="en-IN" sz="2400" dirty="0">
                <a:latin typeface="Times New Roman" pitchFamily="18" charset="0"/>
                <a:cs typeface="Times New Roman" pitchFamily="18" charset="0"/>
              </a:rPr>
              <a:t>The .table-hover class adds a hover effect (grey background </a:t>
            </a:r>
            <a:r>
              <a:rPr lang="en-IN" sz="2400" dirty="0" err="1">
                <a:latin typeface="Times New Roman" pitchFamily="18" charset="0"/>
                <a:cs typeface="Times New Roman" pitchFamily="18" charset="0"/>
              </a:rPr>
              <a:t>color</a:t>
            </a:r>
            <a:r>
              <a:rPr lang="en-IN" sz="2400" dirty="0">
                <a:latin typeface="Times New Roman" pitchFamily="18" charset="0"/>
                <a:cs typeface="Times New Roman" pitchFamily="18" charset="0"/>
              </a:rPr>
              <a:t>) on table rows:</a:t>
            </a:r>
          </a:p>
          <a:p>
            <a:endParaRPr lang="en-IN" dirty="0"/>
          </a:p>
        </p:txBody>
      </p:sp>
      <p:sp>
        <p:nvSpPr>
          <p:cNvPr id="4" name="Footer Placeholder 3"/>
          <p:cNvSpPr>
            <a:spLocks noGrp="1"/>
          </p:cNvSpPr>
          <p:nvPr>
            <p:ph type="ftr" sz="quarter" idx="11"/>
          </p:nvPr>
        </p:nvSpPr>
        <p:spPr/>
        <p:txBody>
          <a:bodyPr/>
          <a:lstStyle/>
          <a:p>
            <a:r>
              <a:rPr lang="en-IN"/>
              <a:t>Department of Computer science and Engineering         CSB4301 - WEB TECHNOLOGY            </a:t>
            </a:r>
          </a:p>
        </p:txBody>
      </p:sp>
      <p:sp>
        <p:nvSpPr>
          <p:cNvPr id="5" name="Slide Number Placeholder 4"/>
          <p:cNvSpPr>
            <a:spLocks noGrp="1"/>
          </p:cNvSpPr>
          <p:nvPr>
            <p:ph type="sldNum" sz="quarter" idx="12"/>
          </p:nvPr>
        </p:nvSpPr>
        <p:spPr/>
        <p:txBody>
          <a:bodyPr/>
          <a:lstStyle/>
          <a:p>
            <a:fld id="{8BA4E876-1E2A-41C4-BFA0-7D60E841BEBF}" type="slidenum">
              <a:rPr lang="en-IN" smtClean="0"/>
              <a:t>23</a:t>
            </a:fld>
            <a:endParaRPr lang="en-IN"/>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2336" y="2706664"/>
            <a:ext cx="7858126" cy="2556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95984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0969" y="606424"/>
            <a:ext cx="10515600" cy="5290283"/>
          </a:xfrm>
        </p:spPr>
        <p:txBody>
          <a:bodyPr/>
          <a:lstStyle/>
          <a:p>
            <a:pPr marL="0" indent="0">
              <a:lnSpc>
                <a:spcPct val="150000"/>
              </a:lnSpc>
              <a:buNone/>
            </a:pPr>
            <a:r>
              <a:rPr lang="en-IN" sz="2400" dirty="0">
                <a:latin typeface="Times New Roman" pitchFamily="18" charset="0"/>
                <a:cs typeface="Times New Roman" pitchFamily="18" charset="0"/>
              </a:rPr>
              <a:t>Borderless Table</a:t>
            </a:r>
          </a:p>
          <a:p>
            <a:pPr>
              <a:lnSpc>
                <a:spcPct val="150000"/>
              </a:lnSpc>
            </a:pPr>
            <a:r>
              <a:rPr lang="en-IN" sz="2400" dirty="0">
                <a:latin typeface="Times New Roman" pitchFamily="18" charset="0"/>
                <a:cs typeface="Times New Roman" pitchFamily="18" charset="0"/>
              </a:rPr>
              <a:t>The .table-borderless class removes borders from the table:</a:t>
            </a:r>
          </a:p>
          <a:p>
            <a:pPr marL="0" indent="0">
              <a:lnSpc>
                <a:spcPct val="150000"/>
              </a:lnSpc>
              <a:buNone/>
            </a:pPr>
            <a:r>
              <a:rPr lang="en-IN" sz="2400" dirty="0" err="1">
                <a:latin typeface="Times New Roman" pitchFamily="18" charset="0"/>
                <a:cs typeface="Times New Roman" pitchFamily="18" charset="0"/>
              </a:rPr>
              <a:t>Hoverable</a:t>
            </a:r>
            <a:r>
              <a:rPr lang="en-IN" sz="2400" dirty="0">
                <a:latin typeface="Times New Roman" pitchFamily="18" charset="0"/>
                <a:cs typeface="Times New Roman" pitchFamily="18" charset="0"/>
              </a:rPr>
              <a:t> Dark Table</a:t>
            </a:r>
          </a:p>
          <a:p>
            <a:pPr>
              <a:lnSpc>
                <a:spcPct val="150000"/>
              </a:lnSpc>
            </a:pPr>
            <a:r>
              <a:rPr lang="en-IN" sz="2400" dirty="0">
                <a:latin typeface="Times New Roman" pitchFamily="18" charset="0"/>
                <a:cs typeface="Times New Roman" pitchFamily="18" charset="0"/>
              </a:rPr>
              <a:t>The .table-hover class adds a hover effect (grey background </a:t>
            </a:r>
            <a:r>
              <a:rPr lang="en-IN" sz="2400" dirty="0" err="1">
                <a:latin typeface="Times New Roman" pitchFamily="18" charset="0"/>
                <a:cs typeface="Times New Roman" pitchFamily="18" charset="0"/>
              </a:rPr>
              <a:t>color</a:t>
            </a:r>
            <a:r>
              <a:rPr lang="en-IN" sz="2400" dirty="0">
                <a:latin typeface="Times New Roman" pitchFamily="18" charset="0"/>
                <a:cs typeface="Times New Roman" pitchFamily="18" charset="0"/>
              </a:rPr>
              <a:t>) on table rows:</a:t>
            </a:r>
          </a:p>
          <a:p>
            <a:pPr>
              <a:lnSpc>
                <a:spcPct val="150000"/>
              </a:lnSpc>
            </a:pPr>
            <a:r>
              <a:rPr lang="en-IN" sz="2400" dirty="0">
                <a:latin typeface="Times New Roman" pitchFamily="18" charset="0"/>
                <a:cs typeface="Times New Roman" pitchFamily="18" charset="0"/>
              </a:rPr>
              <a:t>Dark Striped Table</a:t>
            </a:r>
          </a:p>
          <a:p>
            <a:pPr>
              <a:lnSpc>
                <a:spcPct val="150000"/>
              </a:lnSpc>
            </a:pPr>
            <a:r>
              <a:rPr lang="en-IN" sz="2400" dirty="0">
                <a:latin typeface="Times New Roman" pitchFamily="18" charset="0"/>
                <a:cs typeface="Times New Roman" pitchFamily="18" charset="0"/>
              </a:rPr>
              <a:t>Combine .table-dark and .table-striped to create a dark, striped table:</a:t>
            </a:r>
          </a:p>
          <a:p>
            <a:pPr marL="0" indent="0">
              <a:buNone/>
            </a:pPr>
            <a:endParaRPr lang="en-IN" b="1" dirty="0"/>
          </a:p>
          <a:p>
            <a:endParaRPr lang="en-IN" dirty="0"/>
          </a:p>
        </p:txBody>
      </p:sp>
      <p:sp>
        <p:nvSpPr>
          <p:cNvPr id="4" name="Footer Placeholder 3"/>
          <p:cNvSpPr>
            <a:spLocks noGrp="1"/>
          </p:cNvSpPr>
          <p:nvPr>
            <p:ph type="ftr" sz="quarter" idx="11"/>
          </p:nvPr>
        </p:nvSpPr>
        <p:spPr/>
        <p:txBody>
          <a:bodyPr/>
          <a:lstStyle/>
          <a:p>
            <a:r>
              <a:rPr lang="en-IN"/>
              <a:t>Department of Computer science and Engineering         CSB4301 - WEB TECHNOLOGY            </a:t>
            </a:r>
          </a:p>
        </p:txBody>
      </p:sp>
      <p:sp>
        <p:nvSpPr>
          <p:cNvPr id="5" name="Slide Number Placeholder 4"/>
          <p:cNvSpPr>
            <a:spLocks noGrp="1"/>
          </p:cNvSpPr>
          <p:nvPr>
            <p:ph type="sldNum" sz="quarter" idx="12"/>
          </p:nvPr>
        </p:nvSpPr>
        <p:spPr/>
        <p:txBody>
          <a:bodyPr/>
          <a:lstStyle/>
          <a:p>
            <a:fld id="{8BA4E876-1E2A-41C4-BFA0-7D60E841BEBF}" type="slidenum">
              <a:rPr lang="en-IN" smtClean="0"/>
              <a:t>24</a:t>
            </a:fld>
            <a:endParaRPr lang="en-IN"/>
          </a:p>
        </p:txBody>
      </p:sp>
    </p:spTree>
    <p:extLst>
      <p:ext uri="{BB962C8B-B14F-4D97-AF65-F5344CB8AC3E}">
        <p14:creationId xmlns:p14="http://schemas.microsoft.com/office/powerpoint/2010/main" val="18160600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28ED0-5406-419F-8B31-40D5CC8438F2}"/>
              </a:ext>
            </a:extLst>
          </p:cNvPr>
          <p:cNvSpPr>
            <a:spLocks noGrp="1"/>
          </p:cNvSpPr>
          <p:nvPr>
            <p:ph type="title"/>
          </p:nvPr>
        </p:nvSpPr>
        <p:spPr/>
        <p:txBody>
          <a:bodyPr/>
          <a:lstStyle/>
          <a:p>
            <a:r>
              <a:rPr lang="en-IN" b="1" dirty="0"/>
              <a:t>Bootstrap 4 Progress Bars</a:t>
            </a:r>
          </a:p>
        </p:txBody>
      </p:sp>
      <p:sp>
        <p:nvSpPr>
          <p:cNvPr id="4" name="Footer Placeholder 3">
            <a:extLst>
              <a:ext uri="{FF2B5EF4-FFF2-40B4-BE49-F238E27FC236}">
                <a16:creationId xmlns:a16="http://schemas.microsoft.com/office/drawing/2014/main" id="{D1BA7C20-5564-46B9-B100-E8BFA339264D}"/>
              </a:ext>
            </a:extLst>
          </p:cNvPr>
          <p:cNvSpPr>
            <a:spLocks noGrp="1"/>
          </p:cNvSpPr>
          <p:nvPr>
            <p:ph type="ftr" sz="quarter" idx="11"/>
          </p:nvPr>
        </p:nvSpPr>
        <p:spPr/>
        <p:txBody>
          <a:bodyPr/>
          <a:lstStyle/>
          <a:p>
            <a:r>
              <a:rPr lang="en-IN"/>
              <a:t>Department of Computer science and Engineering         CSB4301 - WEB TECHNOLOGY            </a:t>
            </a:r>
          </a:p>
        </p:txBody>
      </p:sp>
      <p:sp>
        <p:nvSpPr>
          <p:cNvPr id="5" name="Slide Number Placeholder 4">
            <a:extLst>
              <a:ext uri="{FF2B5EF4-FFF2-40B4-BE49-F238E27FC236}">
                <a16:creationId xmlns:a16="http://schemas.microsoft.com/office/drawing/2014/main" id="{6DD196EA-313D-4750-9C22-8E2A52F648AC}"/>
              </a:ext>
            </a:extLst>
          </p:cNvPr>
          <p:cNvSpPr>
            <a:spLocks noGrp="1"/>
          </p:cNvSpPr>
          <p:nvPr>
            <p:ph type="sldNum" sz="quarter" idx="12"/>
          </p:nvPr>
        </p:nvSpPr>
        <p:spPr/>
        <p:txBody>
          <a:bodyPr/>
          <a:lstStyle/>
          <a:p>
            <a:fld id="{8BA4E876-1E2A-41C4-BFA0-7D60E841BEBF}" type="slidenum">
              <a:rPr lang="en-IN" smtClean="0"/>
              <a:t>25</a:t>
            </a:fld>
            <a:endParaRPr lang="en-IN"/>
          </a:p>
        </p:txBody>
      </p:sp>
      <p:sp>
        <p:nvSpPr>
          <p:cNvPr id="7" name="TextBox 6">
            <a:extLst>
              <a:ext uri="{FF2B5EF4-FFF2-40B4-BE49-F238E27FC236}">
                <a16:creationId xmlns:a16="http://schemas.microsoft.com/office/drawing/2014/main" id="{7D3AB66F-F42F-4A54-9A99-C67071C6D259}"/>
              </a:ext>
            </a:extLst>
          </p:cNvPr>
          <p:cNvSpPr txBox="1"/>
          <p:nvPr/>
        </p:nvSpPr>
        <p:spPr>
          <a:xfrm>
            <a:off x="352425" y="1395710"/>
            <a:ext cx="10782300" cy="830997"/>
          </a:xfrm>
          <a:prstGeom prst="rect">
            <a:avLst/>
          </a:prstGeom>
          <a:noFill/>
        </p:spPr>
        <p:txBody>
          <a:bodyPr wrap="square">
            <a:spAutoFit/>
          </a:bodyPr>
          <a:lstStyle/>
          <a:p>
            <a:r>
              <a:rPr lang="en-US" sz="2400" dirty="0"/>
              <a:t>Basic Progress Bar</a:t>
            </a:r>
          </a:p>
          <a:p>
            <a:r>
              <a:rPr lang="en-US" sz="2400" dirty="0"/>
              <a:t>A progress bar can be used to show a user how far along he/she is in a process.</a:t>
            </a:r>
            <a:endParaRPr lang="en-IN" sz="2400" dirty="0"/>
          </a:p>
        </p:txBody>
      </p:sp>
      <p:sp>
        <p:nvSpPr>
          <p:cNvPr id="9" name="TextBox 8">
            <a:extLst>
              <a:ext uri="{FF2B5EF4-FFF2-40B4-BE49-F238E27FC236}">
                <a16:creationId xmlns:a16="http://schemas.microsoft.com/office/drawing/2014/main" id="{0715811B-DC78-438D-8FEA-EBAA652CDE81}"/>
              </a:ext>
            </a:extLst>
          </p:cNvPr>
          <p:cNvSpPr txBox="1"/>
          <p:nvPr/>
        </p:nvSpPr>
        <p:spPr>
          <a:xfrm>
            <a:off x="276224" y="2721273"/>
            <a:ext cx="11496675" cy="1200329"/>
          </a:xfrm>
          <a:prstGeom prst="rect">
            <a:avLst/>
          </a:prstGeom>
          <a:noFill/>
        </p:spPr>
        <p:txBody>
          <a:bodyPr wrap="square">
            <a:spAutoFit/>
          </a:bodyPr>
          <a:lstStyle/>
          <a:p>
            <a:pPr algn="just"/>
            <a:r>
              <a:rPr lang="en-US" sz="2400" dirty="0"/>
              <a:t>To create a default progress bar, add a .progress class to a container element and add the .progress-bar class to its child element. Use the CSS width property to set the width of the progress bar:</a:t>
            </a:r>
            <a:endParaRPr lang="en-IN" sz="2400" dirty="0"/>
          </a:p>
        </p:txBody>
      </p:sp>
    </p:spTree>
    <p:extLst>
      <p:ext uri="{BB962C8B-B14F-4D97-AF65-F5344CB8AC3E}">
        <p14:creationId xmlns:p14="http://schemas.microsoft.com/office/powerpoint/2010/main" val="1282262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a:t>Department of Computer science and Engineering         CSB4301 - WEB TECHNOLOGY            </a:t>
            </a:r>
          </a:p>
        </p:txBody>
      </p:sp>
      <p:sp>
        <p:nvSpPr>
          <p:cNvPr id="5" name="Slide Number Placeholder 4"/>
          <p:cNvSpPr>
            <a:spLocks noGrp="1"/>
          </p:cNvSpPr>
          <p:nvPr>
            <p:ph type="sldNum" sz="quarter" idx="12"/>
          </p:nvPr>
        </p:nvSpPr>
        <p:spPr/>
        <p:txBody>
          <a:bodyPr/>
          <a:lstStyle/>
          <a:p>
            <a:fld id="{8BA4E876-1E2A-41C4-BFA0-7D60E841BEBF}" type="slidenum">
              <a:rPr lang="en-IN" smtClean="0"/>
              <a:t>26</a:t>
            </a:fld>
            <a:endParaRPr lang="en-IN"/>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8748" y="882893"/>
            <a:ext cx="8816852" cy="4509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20786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solidFill>
                  <a:srgbClr val="C00000"/>
                </a:solidFill>
                <a:latin typeface="Times New Roman" pitchFamily="18" charset="0"/>
                <a:cs typeface="Times New Roman" pitchFamily="18" charset="0"/>
              </a:rPr>
              <a:t>Rounded Corners</a:t>
            </a:r>
          </a:p>
        </p:txBody>
      </p:sp>
      <p:sp>
        <p:nvSpPr>
          <p:cNvPr id="3" name="Content Placeholder 2"/>
          <p:cNvSpPr>
            <a:spLocks noGrp="1"/>
          </p:cNvSpPr>
          <p:nvPr>
            <p:ph idx="1"/>
          </p:nvPr>
        </p:nvSpPr>
        <p:spPr/>
        <p:txBody>
          <a:bodyPr>
            <a:normAutofit/>
          </a:bodyPr>
          <a:lstStyle/>
          <a:p>
            <a:pPr>
              <a:lnSpc>
                <a:spcPct val="150000"/>
              </a:lnSpc>
            </a:pPr>
            <a:r>
              <a:rPr lang="en-IN" sz="2400" dirty="0">
                <a:latin typeface="Times New Roman" pitchFamily="18" charset="0"/>
                <a:cs typeface="Times New Roman" pitchFamily="18" charset="0"/>
              </a:rPr>
              <a:t>The .rounded class adds rounded corners to an image:</a:t>
            </a:r>
          </a:p>
          <a:p>
            <a:pPr>
              <a:lnSpc>
                <a:spcPct val="150000"/>
              </a:lnSpc>
            </a:pPr>
            <a:r>
              <a:rPr lang="en-IN" sz="2400" dirty="0">
                <a:latin typeface="Times New Roman" pitchFamily="18" charset="0"/>
                <a:cs typeface="Times New Roman" pitchFamily="18" charset="0"/>
              </a:rPr>
              <a:t>Example</a:t>
            </a:r>
          </a:p>
          <a:p>
            <a:pPr>
              <a:lnSpc>
                <a:spcPct val="150000"/>
              </a:lnSpc>
            </a:pPr>
            <a:r>
              <a:rPr lang="en-IN" sz="2400" dirty="0">
                <a:latin typeface="Times New Roman" pitchFamily="18" charset="0"/>
                <a:cs typeface="Times New Roman" pitchFamily="18" charset="0"/>
              </a:rPr>
              <a:t>&lt;</a:t>
            </a:r>
            <a:r>
              <a:rPr lang="en-IN" sz="2400" dirty="0" err="1">
                <a:latin typeface="Times New Roman" pitchFamily="18" charset="0"/>
                <a:cs typeface="Times New Roman" pitchFamily="18" charset="0"/>
              </a:rPr>
              <a:t>img</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src</a:t>
            </a:r>
            <a:r>
              <a:rPr lang="en-IN" sz="2400" dirty="0">
                <a:latin typeface="Times New Roman" pitchFamily="18" charset="0"/>
                <a:cs typeface="Times New Roman" pitchFamily="18" charset="0"/>
              </a:rPr>
              <a:t>="cinqueterre.jpg" class="rounded" alt="Cinque Terre"&gt;</a:t>
            </a:r>
          </a:p>
          <a:p>
            <a:pPr>
              <a:lnSpc>
                <a:spcPct val="150000"/>
              </a:lnSpc>
            </a:pPr>
            <a:endParaRPr lang="en-IN" sz="24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a:t>Department of Computer science and Engineering         CSB4301 - WEB TECHNOLOGY            </a:t>
            </a:r>
          </a:p>
        </p:txBody>
      </p:sp>
      <p:sp>
        <p:nvSpPr>
          <p:cNvPr id="5" name="Slide Number Placeholder 4"/>
          <p:cNvSpPr>
            <a:spLocks noGrp="1"/>
          </p:cNvSpPr>
          <p:nvPr>
            <p:ph type="sldNum" sz="quarter" idx="12"/>
          </p:nvPr>
        </p:nvSpPr>
        <p:spPr/>
        <p:txBody>
          <a:bodyPr/>
          <a:lstStyle/>
          <a:p>
            <a:fld id="{8BA4E876-1E2A-41C4-BFA0-7D60E841BEBF}" type="slidenum">
              <a:rPr lang="en-IN" smtClean="0"/>
              <a:t>27</a:t>
            </a:fld>
            <a:endParaRPr lang="en-IN"/>
          </a:p>
        </p:txBody>
      </p:sp>
    </p:spTree>
    <p:extLst>
      <p:ext uri="{BB962C8B-B14F-4D97-AF65-F5344CB8AC3E}">
        <p14:creationId xmlns:p14="http://schemas.microsoft.com/office/powerpoint/2010/main" val="1060664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rgbClr val="C00000"/>
                </a:solidFill>
                <a:latin typeface="Times New Roman" pitchFamily="18" charset="0"/>
                <a:cs typeface="Times New Roman" pitchFamily="18" charset="0"/>
              </a:rPr>
              <a:t>Circle</a:t>
            </a:r>
          </a:p>
        </p:txBody>
      </p:sp>
      <p:sp>
        <p:nvSpPr>
          <p:cNvPr id="3" name="Content Placeholder 2"/>
          <p:cNvSpPr>
            <a:spLocks noGrp="1"/>
          </p:cNvSpPr>
          <p:nvPr>
            <p:ph idx="1"/>
          </p:nvPr>
        </p:nvSpPr>
        <p:spPr/>
        <p:txBody>
          <a:bodyPr/>
          <a:lstStyle/>
          <a:p>
            <a:pPr>
              <a:lnSpc>
                <a:spcPct val="150000"/>
              </a:lnSpc>
            </a:pPr>
            <a:r>
              <a:rPr lang="en-IN" sz="2400" dirty="0">
                <a:latin typeface="Times New Roman" pitchFamily="18" charset="0"/>
                <a:cs typeface="Times New Roman" pitchFamily="18" charset="0"/>
              </a:rPr>
              <a:t>The .rounded-circle class shapes the image to a circle:</a:t>
            </a:r>
          </a:p>
          <a:p>
            <a:pPr>
              <a:lnSpc>
                <a:spcPct val="150000"/>
              </a:lnSpc>
            </a:pPr>
            <a:r>
              <a:rPr lang="en-IN" sz="2400" dirty="0">
                <a:latin typeface="Times New Roman" pitchFamily="18" charset="0"/>
                <a:cs typeface="Times New Roman" pitchFamily="18" charset="0"/>
              </a:rPr>
              <a:t>Example</a:t>
            </a:r>
          </a:p>
          <a:p>
            <a:pPr>
              <a:lnSpc>
                <a:spcPct val="150000"/>
              </a:lnSpc>
            </a:pPr>
            <a:r>
              <a:rPr lang="en-IN" sz="2400" dirty="0">
                <a:latin typeface="Times New Roman" pitchFamily="18" charset="0"/>
                <a:cs typeface="Times New Roman" pitchFamily="18" charset="0"/>
              </a:rPr>
              <a:t>&lt;</a:t>
            </a:r>
            <a:r>
              <a:rPr lang="en-IN" sz="2400" dirty="0" err="1">
                <a:latin typeface="Times New Roman" pitchFamily="18" charset="0"/>
                <a:cs typeface="Times New Roman" pitchFamily="18" charset="0"/>
              </a:rPr>
              <a:t>img</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src</a:t>
            </a:r>
            <a:r>
              <a:rPr lang="en-IN" sz="2400" dirty="0">
                <a:latin typeface="Times New Roman" pitchFamily="18" charset="0"/>
                <a:cs typeface="Times New Roman" pitchFamily="18" charset="0"/>
              </a:rPr>
              <a:t>="cinqueterre.jpg" class="rounded-circle" alt="Cinque Terre"&gt;</a:t>
            </a:r>
          </a:p>
          <a:p>
            <a:endParaRPr lang="en-IN" dirty="0"/>
          </a:p>
        </p:txBody>
      </p:sp>
      <p:sp>
        <p:nvSpPr>
          <p:cNvPr id="4" name="Footer Placeholder 3"/>
          <p:cNvSpPr>
            <a:spLocks noGrp="1"/>
          </p:cNvSpPr>
          <p:nvPr>
            <p:ph type="ftr" sz="quarter" idx="11"/>
          </p:nvPr>
        </p:nvSpPr>
        <p:spPr/>
        <p:txBody>
          <a:bodyPr/>
          <a:lstStyle/>
          <a:p>
            <a:r>
              <a:rPr lang="en-IN"/>
              <a:t>Department of Computer science and Engineering         CSB4301 - WEB TECHNOLOGY            </a:t>
            </a:r>
          </a:p>
        </p:txBody>
      </p:sp>
      <p:sp>
        <p:nvSpPr>
          <p:cNvPr id="5" name="Slide Number Placeholder 4"/>
          <p:cNvSpPr>
            <a:spLocks noGrp="1"/>
          </p:cNvSpPr>
          <p:nvPr>
            <p:ph type="sldNum" sz="quarter" idx="12"/>
          </p:nvPr>
        </p:nvSpPr>
        <p:spPr/>
        <p:txBody>
          <a:bodyPr/>
          <a:lstStyle/>
          <a:p>
            <a:fld id="{8BA4E876-1E2A-41C4-BFA0-7D60E841BEBF}" type="slidenum">
              <a:rPr lang="en-IN" smtClean="0"/>
              <a:t>28</a:t>
            </a:fld>
            <a:endParaRPr lang="en-IN"/>
          </a:p>
        </p:txBody>
      </p:sp>
    </p:spTree>
    <p:extLst>
      <p:ext uri="{BB962C8B-B14F-4D97-AF65-F5344CB8AC3E}">
        <p14:creationId xmlns:p14="http://schemas.microsoft.com/office/powerpoint/2010/main" val="16408751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3738" y="958117"/>
            <a:ext cx="10515600" cy="4351338"/>
          </a:xfrm>
        </p:spPr>
        <p:txBody>
          <a:bodyPr/>
          <a:lstStyle/>
          <a:p>
            <a:pPr>
              <a:lnSpc>
                <a:spcPct val="150000"/>
              </a:lnSpc>
            </a:pPr>
            <a:r>
              <a:rPr lang="en-IN" sz="2400" dirty="0">
                <a:latin typeface="Times New Roman" pitchFamily="18" charset="0"/>
                <a:cs typeface="Times New Roman" pitchFamily="18" charset="0"/>
              </a:rPr>
              <a:t>Thumbnail</a:t>
            </a:r>
          </a:p>
          <a:p>
            <a:pPr>
              <a:lnSpc>
                <a:spcPct val="150000"/>
              </a:lnSpc>
            </a:pPr>
            <a:r>
              <a:rPr lang="en-IN" sz="2400" dirty="0">
                <a:latin typeface="Times New Roman" pitchFamily="18" charset="0"/>
                <a:cs typeface="Times New Roman" pitchFamily="18" charset="0"/>
              </a:rPr>
              <a:t>The .</a:t>
            </a:r>
            <a:r>
              <a:rPr lang="en-IN" sz="2400" dirty="0" err="1">
                <a:latin typeface="Times New Roman" pitchFamily="18" charset="0"/>
                <a:cs typeface="Times New Roman" pitchFamily="18" charset="0"/>
              </a:rPr>
              <a:t>img</a:t>
            </a:r>
            <a:r>
              <a:rPr lang="en-IN" sz="2400" dirty="0">
                <a:latin typeface="Times New Roman" pitchFamily="18" charset="0"/>
                <a:cs typeface="Times New Roman" pitchFamily="18" charset="0"/>
              </a:rPr>
              <a:t>-thumbnail class shapes the image to a thumbnail (bordered):</a:t>
            </a:r>
          </a:p>
          <a:p>
            <a:pPr>
              <a:lnSpc>
                <a:spcPct val="150000"/>
              </a:lnSpc>
            </a:pPr>
            <a:r>
              <a:rPr lang="en-IN" sz="2400" dirty="0">
                <a:latin typeface="Times New Roman" pitchFamily="18" charset="0"/>
                <a:cs typeface="Times New Roman" pitchFamily="18" charset="0"/>
              </a:rPr>
              <a:t>Example</a:t>
            </a:r>
          </a:p>
          <a:p>
            <a:pPr>
              <a:lnSpc>
                <a:spcPct val="150000"/>
              </a:lnSpc>
            </a:pPr>
            <a:r>
              <a:rPr lang="en-IN" sz="2400" dirty="0">
                <a:latin typeface="Times New Roman" pitchFamily="18" charset="0"/>
                <a:cs typeface="Times New Roman" pitchFamily="18" charset="0"/>
              </a:rPr>
              <a:t>&lt;</a:t>
            </a:r>
            <a:r>
              <a:rPr lang="en-IN" sz="2400" dirty="0" err="1">
                <a:latin typeface="Times New Roman" pitchFamily="18" charset="0"/>
                <a:cs typeface="Times New Roman" pitchFamily="18" charset="0"/>
              </a:rPr>
              <a:t>img</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src</a:t>
            </a:r>
            <a:r>
              <a:rPr lang="en-IN" sz="2400" dirty="0">
                <a:latin typeface="Times New Roman" pitchFamily="18" charset="0"/>
                <a:cs typeface="Times New Roman" pitchFamily="18" charset="0"/>
              </a:rPr>
              <a:t>="cinqueterre.jpg" class="</a:t>
            </a:r>
            <a:r>
              <a:rPr lang="en-IN" sz="2400" dirty="0" err="1">
                <a:latin typeface="Times New Roman" pitchFamily="18" charset="0"/>
                <a:cs typeface="Times New Roman" pitchFamily="18" charset="0"/>
              </a:rPr>
              <a:t>img</a:t>
            </a:r>
            <a:r>
              <a:rPr lang="en-IN" sz="2400" dirty="0">
                <a:latin typeface="Times New Roman" pitchFamily="18" charset="0"/>
                <a:cs typeface="Times New Roman" pitchFamily="18" charset="0"/>
              </a:rPr>
              <a:t>-thumbnail" alt="Cinque Terre"&gt;</a:t>
            </a:r>
          </a:p>
          <a:p>
            <a:endParaRPr lang="en-IN" dirty="0"/>
          </a:p>
        </p:txBody>
      </p:sp>
      <p:sp>
        <p:nvSpPr>
          <p:cNvPr id="4" name="Footer Placeholder 3"/>
          <p:cNvSpPr>
            <a:spLocks noGrp="1"/>
          </p:cNvSpPr>
          <p:nvPr>
            <p:ph type="ftr" sz="quarter" idx="11"/>
          </p:nvPr>
        </p:nvSpPr>
        <p:spPr/>
        <p:txBody>
          <a:bodyPr/>
          <a:lstStyle/>
          <a:p>
            <a:r>
              <a:rPr lang="en-IN"/>
              <a:t>Department of Computer science and Engineering         CSB4301 - WEB TECHNOLOGY            </a:t>
            </a:r>
          </a:p>
        </p:txBody>
      </p:sp>
      <p:sp>
        <p:nvSpPr>
          <p:cNvPr id="5" name="Slide Number Placeholder 4"/>
          <p:cNvSpPr>
            <a:spLocks noGrp="1"/>
          </p:cNvSpPr>
          <p:nvPr>
            <p:ph type="sldNum" sz="quarter" idx="12"/>
          </p:nvPr>
        </p:nvSpPr>
        <p:spPr/>
        <p:txBody>
          <a:bodyPr/>
          <a:lstStyle/>
          <a:p>
            <a:fld id="{8BA4E876-1E2A-41C4-BFA0-7D60E841BEBF}" type="slidenum">
              <a:rPr lang="en-IN" smtClean="0"/>
              <a:t>29</a:t>
            </a:fld>
            <a:endParaRPr lang="en-IN"/>
          </a:p>
        </p:txBody>
      </p:sp>
    </p:spTree>
    <p:extLst>
      <p:ext uri="{BB962C8B-B14F-4D97-AF65-F5344CB8AC3E}">
        <p14:creationId xmlns:p14="http://schemas.microsoft.com/office/powerpoint/2010/main" val="3811528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295" y="569843"/>
            <a:ext cx="10515600" cy="713048"/>
          </a:xfrm>
        </p:spPr>
        <p:txBody>
          <a:bodyPr>
            <a:normAutofit fontScale="90000"/>
          </a:bodyPr>
          <a:lstStyle/>
          <a:p>
            <a:r>
              <a:rPr lang="en-IN" b="1" dirty="0">
                <a:solidFill>
                  <a:srgbClr val="C00000"/>
                </a:solidFill>
                <a:latin typeface="Times New Roman" pitchFamily="18" charset="0"/>
                <a:cs typeface="Times New Roman" pitchFamily="18" charset="0"/>
              </a:rPr>
              <a:t>Bootstrap 4 Buttons</a:t>
            </a:r>
            <a:br>
              <a:rPr lang="en-IN" dirty="0"/>
            </a:br>
            <a:endParaRPr lang="en-IN" dirty="0"/>
          </a:p>
        </p:txBody>
      </p:sp>
      <p:sp>
        <p:nvSpPr>
          <p:cNvPr id="4" name="Footer Placeholder 3"/>
          <p:cNvSpPr>
            <a:spLocks noGrp="1"/>
          </p:cNvSpPr>
          <p:nvPr>
            <p:ph type="ftr" sz="quarter" idx="11"/>
          </p:nvPr>
        </p:nvSpPr>
        <p:spPr/>
        <p:txBody>
          <a:bodyPr/>
          <a:lstStyle/>
          <a:p>
            <a:r>
              <a:rPr lang="en-IN"/>
              <a:t>Department of Computer science and Engineering         CSB4301 - WEB TECHNOLOGY            </a:t>
            </a:r>
          </a:p>
        </p:txBody>
      </p:sp>
      <p:sp>
        <p:nvSpPr>
          <p:cNvPr id="5" name="Slide Number Placeholder 4"/>
          <p:cNvSpPr>
            <a:spLocks noGrp="1"/>
          </p:cNvSpPr>
          <p:nvPr>
            <p:ph type="sldNum" sz="quarter" idx="12"/>
          </p:nvPr>
        </p:nvSpPr>
        <p:spPr/>
        <p:txBody>
          <a:bodyPr/>
          <a:lstStyle/>
          <a:p>
            <a:fld id="{8BA4E876-1E2A-41C4-BFA0-7D60E841BEBF}" type="slidenum">
              <a:rPr lang="en-IN" smtClean="0"/>
              <a:t>3</a:t>
            </a:fld>
            <a:endParaRPr lang="en-IN"/>
          </a:p>
        </p:txBody>
      </p:sp>
      <p:pic>
        <p:nvPicPr>
          <p:cNvPr id="6" name="Picture 5"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8251" y="6201213"/>
            <a:ext cx="1462088" cy="358211"/>
          </a:xfrm>
          <a:prstGeom prst="rect">
            <a:avLst/>
          </a:prstGeom>
        </p:spPr>
      </p:pic>
      <p:sp>
        <p:nvSpPr>
          <p:cNvPr id="3" name="Content Placeholder 2"/>
          <p:cNvSpPr>
            <a:spLocks noGrp="1"/>
          </p:cNvSpPr>
          <p:nvPr>
            <p:ph idx="1"/>
          </p:nvPr>
        </p:nvSpPr>
        <p:spPr>
          <a:xfrm>
            <a:off x="838200" y="1160060"/>
            <a:ext cx="10515600" cy="5016903"/>
          </a:xfrm>
        </p:spPr>
        <p:txBody>
          <a:bodyPr>
            <a:normAutofit fontScale="92500" lnSpcReduction="10000"/>
          </a:bodyPr>
          <a:lstStyle/>
          <a:p>
            <a:pPr>
              <a:lnSpc>
                <a:spcPct val="150000"/>
              </a:lnSpc>
            </a:pPr>
            <a:r>
              <a:rPr lang="en-IN" sz="2400" dirty="0">
                <a:latin typeface="Times New Roman" pitchFamily="18" charset="0"/>
                <a:cs typeface="Times New Roman" pitchFamily="18" charset="0"/>
              </a:rPr>
              <a:t>&lt;button type="button" class="</a:t>
            </a:r>
            <a:r>
              <a:rPr lang="en-IN" sz="2400" dirty="0" err="1">
                <a:latin typeface="Times New Roman" pitchFamily="18" charset="0"/>
                <a:cs typeface="Times New Roman" pitchFamily="18" charset="0"/>
              </a:rPr>
              <a:t>btn</a:t>
            </a:r>
            <a:r>
              <a:rPr lang="en-IN" sz="2400" dirty="0">
                <a:latin typeface="Times New Roman" pitchFamily="18" charset="0"/>
                <a:cs typeface="Times New Roman" pitchFamily="18" charset="0"/>
              </a:rPr>
              <a:t>"&gt;Basic&lt;/button&gt;</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&lt;button type="button" class="</a:t>
            </a:r>
            <a:r>
              <a:rPr lang="en-IN" sz="2400" dirty="0" err="1">
                <a:latin typeface="Times New Roman" pitchFamily="18" charset="0"/>
                <a:cs typeface="Times New Roman" pitchFamily="18" charset="0"/>
              </a:rPr>
              <a:t>btn</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btn</a:t>
            </a:r>
            <a:r>
              <a:rPr lang="en-IN" sz="2400" dirty="0">
                <a:latin typeface="Times New Roman" pitchFamily="18" charset="0"/>
                <a:cs typeface="Times New Roman" pitchFamily="18" charset="0"/>
              </a:rPr>
              <a:t>-primary"&gt;Primary&lt;/button&gt;</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&lt;button type="button" class="</a:t>
            </a:r>
            <a:r>
              <a:rPr lang="en-IN" sz="2400" dirty="0" err="1">
                <a:latin typeface="Times New Roman" pitchFamily="18" charset="0"/>
                <a:cs typeface="Times New Roman" pitchFamily="18" charset="0"/>
              </a:rPr>
              <a:t>btn</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btn</a:t>
            </a:r>
            <a:r>
              <a:rPr lang="en-IN" sz="2400" dirty="0">
                <a:latin typeface="Times New Roman" pitchFamily="18" charset="0"/>
                <a:cs typeface="Times New Roman" pitchFamily="18" charset="0"/>
              </a:rPr>
              <a:t>-secondary"&gt;Secondary&lt;/button&gt;</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&lt;button type="button" class="</a:t>
            </a:r>
            <a:r>
              <a:rPr lang="en-IN" sz="2400" dirty="0" err="1">
                <a:latin typeface="Times New Roman" pitchFamily="18" charset="0"/>
                <a:cs typeface="Times New Roman" pitchFamily="18" charset="0"/>
              </a:rPr>
              <a:t>btn</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btn</a:t>
            </a:r>
            <a:r>
              <a:rPr lang="en-IN" sz="2400" dirty="0">
                <a:latin typeface="Times New Roman" pitchFamily="18" charset="0"/>
                <a:cs typeface="Times New Roman" pitchFamily="18" charset="0"/>
              </a:rPr>
              <a:t>-success"&gt;Success&lt;/button&gt;</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&lt;button type="button" class="</a:t>
            </a:r>
            <a:r>
              <a:rPr lang="en-IN" sz="2400" dirty="0" err="1">
                <a:latin typeface="Times New Roman" pitchFamily="18" charset="0"/>
                <a:cs typeface="Times New Roman" pitchFamily="18" charset="0"/>
              </a:rPr>
              <a:t>btn</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btn</a:t>
            </a:r>
            <a:r>
              <a:rPr lang="en-IN" sz="2400" dirty="0">
                <a:latin typeface="Times New Roman" pitchFamily="18" charset="0"/>
                <a:cs typeface="Times New Roman" pitchFamily="18" charset="0"/>
              </a:rPr>
              <a:t>-info"&gt;Info&lt;/button&gt;</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&lt;button type="button" class="</a:t>
            </a:r>
            <a:r>
              <a:rPr lang="en-IN" sz="2400" dirty="0" err="1">
                <a:latin typeface="Times New Roman" pitchFamily="18" charset="0"/>
                <a:cs typeface="Times New Roman" pitchFamily="18" charset="0"/>
              </a:rPr>
              <a:t>btn</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btn</a:t>
            </a:r>
            <a:r>
              <a:rPr lang="en-IN" sz="2400" dirty="0">
                <a:latin typeface="Times New Roman" pitchFamily="18" charset="0"/>
                <a:cs typeface="Times New Roman" pitchFamily="18" charset="0"/>
              </a:rPr>
              <a:t>-warning"&gt;Warning&lt;/button&gt;</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&lt;button type="button" class="</a:t>
            </a:r>
            <a:r>
              <a:rPr lang="en-IN" sz="2400" dirty="0" err="1">
                <a:latin typeface="Times New Roman" pitchFamily="18" charset="0"/>
                <a:cs typeface="Times New Roman" pitchFamily="18" charset="0"/>
              </a:rPr>
              <a:t>btn</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btn</a:t>
            </a:r>
            <a:r>
              <a:rPr lang="en-IN" sz="2400" dirty="0">
                <a:latin typeface="Times New Roman" pitchFamily="18" charset="0"/>
                <a:cs typeface="Times New Roman" pitchFamily="18" charset="0"/>
              </a:rPr>
              <a:t>-danger"&gt;Danger&lt;/button&gt;</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&lt;button type="button" class="</a:t>
            </a:r>
            <a:r>
              <a:rPr lang="en-IN" sz="2400" dirty="0" err="1">
                <a:latin typeface="Times New Roman" pitchFamily="18" charset="0"/>
                <a:cs typeface="Times New Roman" pitchFamily="18" charset="0"/>
              </a:rPr>
              <a:t>btn</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btn</a:t>
            </a:r>
            <a:r>
              <a:rPr lang="en-IN" sz="2400" dirty="0">
                <a:latin typeface="Times New Roman" pitchFamily="18" charset="0"/>
                <a:cs typeface="Times New Roman" pitchFamily="18" charset="0"/>
              </a:rPr>
              <a:t>-dark"&gt;Dark&lt;/button&gt;</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&lt;button type="button" class="</a:t>
            </a:r>
            <a:r>
              <a:rPr lang="en-IN" sz="2400" dirty="0" err="1">
                <a:latin typeface="Times New Roman" pitchFamily="18" charset="0"/>
                <a:cs typeface="Times New Roman" pitchFamily="18" charset="0"/>
              </a:rPr>
              <a:t>btn</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btn</a:t>
            </a:r>
            <a:r>
              <a:rPr lang="en-IN" sz="2400" dirty="0">
                <a:latin typeface="Times New Roman" pitchFamily="18" charset="0"/>
                <a:cs typeface="Times New Roman" pitchFamily="18" charset="0"/>
              </a:rPr>
              <a:t>-light"&gt;Light&lt;/button&gt;</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&lt;button type="button" class="</a:t>
            </a:r>
            <a:r>
              <a:rPr lang="en-IN" sz="2400" dirty="0" err="1">
                <a:latin typeface="Times New Roman" pitchFamily="18" charset="0"/>
                <a:cs typeface="Times New Roman" pitchFamily="18" charset="0"/>
              </a:rPr>
              <a:t>btn</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btn</a:t>
            </a:r>
            <a:r>
              <a:rPr lang="en-IN" sz="2400" dirty="0">
                <a:latin typeface="Times New Roman" pitchFamily="18" charset="0"/>
                <a:cs typeface="Times New Roman" pitchFamily="18" charset="0"/>
              </a:rPr>
              <a:t>-link"&gt;Link&lt;/button&gt;</a:t>
            </a:r>
          </a:p>
        </p:txBody>
      </p:sp>
    </p:spTree>
    <p:extLst>
      <p:ext uri="{BB962C8B-B14F-4D97-AF65-F5344CB8AC3E}">
        <p14:creationId xmlns:p14="http://schemas.microsoft.com/office/powerpoint/2010/main" val="10375229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26445"/>
          </a:xfrm>
        </p:spPr>
        <p:txBody>
          <a:bodyPr>
            <a:noAutofit/>
          </a:bodyPr>
          <a:lstStyle/>
          <a:p>
            <a:r>
              <a:rPr lang="en-IN" sz="3600" dirty="0">
                <a:solidFill>
                  <a:srgbClr val="C00000"/>
                </a:solidFill>
                <a:latin typeface="Times New Roman" pitchFamily="18" charset="0"/>
                <a:cs typeface="Times New Roman" pitchFamily="18" charset="0"/>
              </a:rPr>
              <a:t>Aligning Images</a:t>
            </a:r>
          </a:p>
        </p:txBody>
      </p:sp>
      <p:sp>
        <p:nvSpPr>
          <p:cNvPr id="3" name="Content Placeholder 2"/>
          <p:cNvSpPr>
            <a:spLocks noGrp="1"/>
          </p:cNvSpPr>
          <p:nvPr>
            <p:ph idx="1"/>
          </p:nvPr>
        </p:nvSpPr>
        <p:spPr>
          <a:xfrm>
            <a:off x="838200" y="1064525"/>
            <a:ext cx="10515600" cy="5112438"/>
          </a:xfrm>
        </p:spPr>
        <p:txBody>
          <a:bodyPr>
            <a:normAutofit/>
          </a:bodyPr>
          <a:lstStyle/>
          <a:p>
            <a:r>
              <a:rPr lang="en-IN" sz="2400" dirty="0">
                <a:latin typeface="Times New Roman" pitchFamily="18" charset="0"/>
                <a:cs typeface="Times New Roman" pitchFamily="18" charset="0"/>
              </a:rPr>
              <a:t>Float an image to the right with the .float-right class or to the left with .float-left:</a:t>
            </a:r>
          </a:p>
          <a:p>
            <a:endParaRPr lang="en-IN" sz="2400"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a:p>
            <a:pPr marL="0" indent="0">
              <a:buNone/>
            </a:pPr>
            <a:r>
              <a:rPr lang="en-IN" sz="2400" dirty="0">
                <a:latin typeface="Times New Roman" pitchFamily="18" charset="0"/>
                <a:cs typeface="Times New Roman" pitchFamily="18" charset="0"/>
              </a:rPr>
              <a:t>Example</a:t>
            </a:r>
          </a:p>
          <a:p>
            <a:r>
              <a:rPr lang="en-IN" sz="2400" dirty="0">
                <a:latin typeface="Times New Roman" pitchFamily="18" charset="0"/>
                <a:cs typeface="Times New Roman" pitchFamily="18" charset="0"/>
              </a:rPr>
              <a:t>&lt;</a:t>
            </a:r>
            <a:r>
              <a:rPr lang="en-IN" sz="2400" dirty="0" err="1">
                <a:latin typeface="Times New Roman" pitchFamily="18" charset="0"/>
                <a:cs typeface="Times New Roman" pitchFamily="18" charset="0"/>
              </a:rPr>
              <a:t>img</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src</a:t>
            </a:r>
            <a:r>
              <a:rPr lang="en-IN" sz="2400" dirty="0">
                <a:latin typeface="Times New Roman" pitchFamily="18" charset="0"/>
                <a:cs typeface="Times New Roman" pitchFamily="18" charset="0"/>
              </a:rPr>
              <a:t>="paris.jpg" class="float-left"&gt;</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&lt;</a:t>
            </a:r>
            <a:r>
              <a:rPr lang="en-IN" sz="2400" dirty="0" err="1">
                <a:latin typeface="Times New Roman" pitchFamily="18" charset="0"/>
                <a:cs typeface="Times New Roman" pitchFamily="18" charset="0"/>
              </a:rPr>
              <a:t>img</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src</a:t>
            </a:r>
            <a:r>
              <a:rPr lang="en-IN" sz="2400" dirty="0">
                <a:latin typeface="Times New Roman" pitchFamily="18" charset="0"/>
                <a:cs typeface="Times New Roman" pitchFamily="18" charset="0"/>
              </a:rPr>
              <a:t>="paris.jpg" class="float-right"&gt;</a:t>
            </a:r>
          </a:p>
          <a:p>
            <a:pPr marL="0" indent="0">
              <a:buNone/>
            </a:pPr>
            <a:br>
              <a:rPr lang="en-IN" dirty="0"/>
            </a:br>
            <a:endParaRPr lang="en-IN" dirty="0"/>
          </a:p>
        </p:txBody>
      </p:sp>
      <p:sp>
        <p:nvSpPr>
          <p:cNvPr id="4" name="Footer Placeholder 3"/>
          <p:cNvSpPr>
            <a:spLocks noGrp="1"/>
          </p:cNvSpPr>
          <p:nvPr>
            <p:ph type="ftr" sz="quarter" idx="11"/>
          </p:nvPr>
        </p:nvSpPr>
        <p:spPr/>
        <p:txBody>
          <a:bodyPr/>
          <a:lstStyle/>
          <a:p>
            <a:r>
              <a:rPr lang="en-IN"/>
              <a:t>Department of Computer science and Engineering         CSB4301 - WEB TECHNOLOGY            </a:t>
            </a:r>
          </a:p>
        </p:txBody>
      </p:sp>
      <p:sp>
        <p:nvSpPr>
          <p:cNvPr id="5" name="Slide Number Placeholder 4"/>
          <p:cNvSpPr>
            <a:spLocks noGrp="1"/>
          </p:cNvSpPr>
          <p:nvPr>
            <p:ph type="sldNum" sz="quarter" idx="12"/>
          </p:nvPr>
        </p:nvSpPr>
        <p:spPr/>
        <p:txBody>
          <a:bodyPr/>
          <a:lstStyle/>
          <a:p>
            <a:fld id="{8BA4E876-1E2A-41C4-BFA0-7D60E841BEBF}" type="slidenum">
              <a:rPr lang="en-IN" smtClean="0"/>
              <a:t>30</a:t>
            </a:fld>
            <a:endParaRPr lang="en-IN"/>
          </a:p>
        </p:txBody>
      </p:sp>
      <p:pic>
        <p:nvPicPr>
          <p:cNvPr id="419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9072" y="2047161"/>
            <a:ext cx="7342282" cy="1409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86706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1605B88-7F17-488F-A777-6E60EC8C1C91}"/>
              </a:ext>
            </a:extLst>
          </p:cNvPr>
          <p:cNvSpPr>
            <a:spLocks noGrp="1"/>
          </p:cNvSpPr>
          <p:nvPr>
            <p:ph type="title"/>
          </p:nvPr>
        </p:nvSpPr>
        <p:spPr>
          <a:xfrm>
            <a:off x="643467" y="321734"/>
            <a:ext cx="10905066" cy="1135737"/>
          </a:xfrm>
        </p:spPr>
        <p:txBody>
          <a:bodyPr vert="horz" lIns="91440" tIns="45720" rIns="91440" bIns="45720" rtlCol="0" anchor="ctr">
            <a:normAutofit/>
          </a:bodyPr>
          <a:lstStyle/>
          <a:p>
            <a:pPr marL="0" indent="0" algn="ctr">
              <a:spcBef>
                <a:spcPts val="0"/>
              </a:spcBef>
              <a:spcAft>
                <a:spcPts val="600"/>
              </a:spcAft>
            </a:pPr>
            <a:r>
              <a:rPr lang="en-US" sz="3600" dirty="0">
                <a:solidFill>
                  <a:srgbClr val="C00000"/>
                </a:solidFill>
                <a:latin typeface="Times New Roman" pitchFamily="18" charset="0"/>
                <a:cs typeface="Times New Roman" pitchFamily="18" charset="0"/>
              </a:rPr>
              <a:t>Mini Project</a:t>
            </a:r>
          </a:p>
        </p:txBody>
      </p:sp>
      <p:sp>
        <p:nvSpPr>
          <p:cNvPr id="3" name="Content Placeholder 2">
            <a:extLst>
              <a:ext uri="{FF2B5EF4-FFF2-40B4-BE49-F238E27FC236}">
                <a16:creationId xmlns:a16="http://schemas.microsoft.com/office/drawing/2014/main" id="{817E3AF8-5034-46DC-ADBC-F682788B214D}"/>
              </a:ext>
            </a:extLst>
          </p:cNvPr>
          <p:cNvSpPr>
            <a:spLocks noGrp="1"/>
          </p:cNvSpPr>
          <p:nvPr>
            <p:ph idx="1"/>
          </p:nvPr>
        </p:nvSpPr>
        <p:spPr>
          <a:xfrm>
            <a:off x="643467" y="1172958"/>
            <a:ext cx="10905066" cy="4798539"/>
          </a:xfrm>
        </p:spPr>
        <p:txBody>
          <a:bodyPr vert="horz" lIns="91440" tIns="45720" rIns="91440" bIns="45720" rtlCol="0">
            <a:normAutofit lnSpcReduction="10000"/>
          </a:bodyPr>
          <a:lstStyle/>
          <a:p>
            <a:pPr marL="0" indent="0">
              <a:spcBef>
                <a:spcPts val="0"/>
              </a:spcBef>
              <a:spcAft>
                <a:spcPts val="600"/>
              </a:spcAft>
              <a:buNone/>
            </a:pPr>
            <a:endParaRPr lang="en-US" sz="2000" dirty="0">
              <a:latin typeface="Times New Roman" pitchFamily="18" charset="0"/>
              <a:cs typeface="Times New Roman" pitchFamily="18" charset="0"/>
            </a:endParaRPr>
          </a:p>
          <a:p>
            <a:pPr>
              <a:lnSpc>
                <a:spcPct val="150000"/>
              </a:lnSpc>
              <a:spcBef>
                <a:spcPts val="0"/>
              </a:spcBef>
              <a:spcAft>
                <a:spcPts val="600"/>
              </a:spcAft>
            </a:pPr>
            <a:r>
              <a:rPr lang="en-US" sz="2000" dirty="0">
                <a:latin typeface="Times New Roman" pitchFamily="18" charset="0"/>
                <a:cs typeface="Times New Roman" pitchFamily="18" charset="0"/>
              </a:rPr>
              <a:t>Create a responsive webpage, about you using HTML tags and CSS3 Components.</a:t>
            </a:r>
          </a:p>
          <a:p>
            <a:pPr marL="0" indent="0">
              <a:lnSpc>
                <a:spcPct val="150000"/>
              </a:lnSpc>
              <a:spcBef>
                <a:spcPts val="0"/>
              </a:spcBef>
              <a:spcAft>
                <a:spcPts val="600"/>
              </a:spcAft>
              <a:buNone/>
            </a:pPr>
            <a:r>
              <a:rPr lang="en-US" sz="2000" dirty="0">
                <a:latin typeface="Times New Roman" pitchFamily="18" charset="0"/>
                <a:cs typeface="Times New Roman" pitchFamily="18" charset="0"/>
              </a:rPr>
              <a:t>    Main Includes:</a:t>
            </a:r>
          </a:p>
          <a:p>
            <a:pPr marL="531813" indent="0" algn="just">
              <a:lnSpc>
                <a:spcPct val="150000"/>
              </a:lnSpc>
              <a:spcBef>
                <a:spcPts val="0"/>
              </a:spcBef>
              <a:spcAft>
                <a:spcPts val="600"/>
              </a:spcAft>
              <a:buFont typeface="Wingdings" pitchFamily="2" charset="2"/>
              <a:buChar char="v"/>
            </a:pPr>
            <a:r>
              <a:rPr lang="en-US" sz="2000" dirty="0">
                <a:latin typeface="Times New Roman" pitchFamily="18" charset="0"/>
                <a:cs typeface="Times New Roman" pitchFamily="18" charset="0"/>
              </a:rPr>
              <a:t>	Display your Image and when the mouse is moved over the image, then any common photo should be shown and then again if mouse is moved off the image, your own picture has to be displayed.</a:t>
            </a:r>
          </a:p>
          <a:p>
            <a:pPr marL="531813" indent="0">
              <a:lnSpc>
                <a:spcPct val="150000"/>
              </a:lnSpc>
              <a:spcBef>
                <a:spcPts val="0"/>
              </a:spcBef>
              <a:spcAft>
                <a:spcPts val="600"/>
              </a:spcAft>
              <a:buFont typeface="Wingdings" pitchFamily="2" charset="2"/>
              <a:buChar char="v"/>
            </a:pPr>
            <a:r>
              <a:rPr lang="en-US" sz="2000" dirty="0">
                <a:latin typeface="Times New Roman" pitchFamily="18" charset="0"/>
                <a:cs typeface="Times New Roman" pitchFamily="18" charset="0"/>
              </a:rPr>
              <a:t>  	Include Transitions and Transformations .</a:t>
            </a:r>
          </a:p>
          <a:p>
            <a:pPr marL="531813" indent="0" algn="just">
              <a:lnSpc>
                <a:spcPct val="150000"/>
              </a:lnSpc>
              <a:spcBef>
                <a:spcPts val="0"/>
              </a:spcBef>
              <a:spcAft>
                <a:spcPts val="600"/>
              </a:spcAft>
              <a:buFont typeface="Wingdings" pitchFamily="2" charset="2"/>
              <a:buChar char="v"/>
            </a:pPr>
            <a:r>
              <a:rPr lang="en-US" sz="2000" dirty="0">
                <a:latin typeface="Times New Roman" pitchFamily="18" charset="0"/>
                <a:cs typeface="Times New Roman" pitchFamily="18" charset="0"/>
              </a:rPr>
              <a:t>	Include minimum of three navigations using “</a:t>
            </a:r>
            <a:r>
              <a:rPr lang="en-US" sz="2000" dirty="0" err="1">
                <a:latin typeface="Times New Roman" pitchFamily="18" charset="0"/>
                <a:cs typeface="Times New Roman" pitchFamily="18" charset="0"/>
              </a:rPr>
              <a:t>href</a:t>
            </a:r>
            <a:r>
              <a:rPr lang="en-US" sz="2000" dirty="0">
                <a:latin typeface="Times New Roman" pitchFamily="18" charset="0"/>
                <a:cs typeface="Times New Roman" pitchFamily="18" charset="0"/>
              </a:rPr>
              <a:t>” attribute, to other webpages like academic details, co-curricular activities and personal details.</a:t>
            </a:r>
          </a:p>
          <a:p>
            <a:pPr marL="531813" indent="0">
              <a:lnSpc>
                <a:spcPct val="150000"/>
              </a:lnSpc>
              <a:spcBef>
                <a:spcPts val="0"/>
              </a:spcBef>
              <a:spcAft>
                <a:spcPts val="600"/>
              </a:spcAft>
              <a:buFont typeface="Wingdings" pitchFamily="2" charset="2"/>
              <a:buChar char="v"/>
            </a:pPr>
            <a:r>
              <a:rPr lang="en-US" sz="2000" dirty="0">
                <a:latin typeface="Times New Roman" pitchFamily="18" charset="0"/>
                <a:cs typeface="Times New Roman" pitchFamily="18" charset="0"/>
              </a:rPr>
              <a:t>	Use CSS Color Codes and Styles to the web page.</a:t>
            </a:r>
          </a:p>
          <a:p>
            <a:pPr marL="0" indent="0">
              <a:spcBef>
                <a:spcPts val="0"/>
              </a:spcBef>
              <a:spcAft>
                <a:spcPts val="600"/>
              </a:spcAft>
              <a:buNone/>
            </a:pPr>
            <a:endParaRPr lang="en-US" sz="2000" dirty="0"/>
          </a:p>
          <a:p>
            <a:pPr marL="0">
              <a:spcBef>
                <a:spcPts val="0"/>
              </a:spcBef>
              <a:spcAft>
                <a:spcPts val="600"/>
              </a:spcAft>
            </a:pPr>
            <a:endParaRPr lang="en-US" sz="2000" dirty="0"/>
          </a:p>
          <a:p>
            <a:pPr marL="0">
              <a:spcBef>
                <a:spcPts val="0"/>
              </a:spcBef>
              <a:spcAft>
                <a:spcPts val="600"/>
              </a:spcAft>
            </a:pPr>
            <a:endParaRPr lang="en-US" sz="2000" dirty="0"/>
          </a:p>
          <a:p>
            <a:pPr marL="0">
              <a:spcBef>
                <a:spcPts val="0"/>
              </a:spcBef>
              <a:spcAft>
                <a:spcPts val="600"/>
              </a:spcAft>
            </a:pPr>
            <a:endParaRPr lang="en-US" sz="2000" dirty="0"/>
          </a:p>
          <a:p>
            <a:pPr marL="0">
              <a:spcBef>
                <a:spcPts val="0"/>
              </a:spcBef>
              <a:spcAft>
                <a:spcPts val="600"/>
              </a:spcAft>
            </a:pPr>
            <a:endParaRPr lang="en-US" sz="2000" dirty="0"/>
          </a:p>
          <a:p>
            <a:pPr marL="0">
              <a:spcBef>
                <a:spcPts val="0"/>
              </a:spcBef>
              <a:spcAft>
                <a:spcPts val="600"/>
              </a:spcAft>
            </a:pPr>
            <a:endParaRPr lang="en-US" sz="2000" dirty="0"/>
          </a:p>
          <a:p>
            <a:pPr marL="0">
              <a:spcBef>
                <a:spcPts val="0"/>
              </a:spcBef>
              <a:spcAft>
                <a:spcPts val="600"/>
              </a:spcAft>
            </a:pPr>
            <a:endParaRPr lang="en-US" sz="2000" dirty="0"/>
          </a:p>
        </p:txBody>
      </p:sp>
      <p:sp>
        <p:nvSpPr>
          <p:cNvPr id="29" name="Rectangle 2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Rectangle 3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ooter Placeholder 5">
            <a:extLst>
              <a:ext uri="{FF2B5EF4-FFF2-40B4-BE49-F238E27FC236}">
                <a16:creationId xmlns:a16="http://schemas.microsoft.com/office/drawing/2014/main" id="{D381175C-E588-4ED4-8218-6F5EFCF64734}"/>
              </a:ext>
            </a:extLst>
          </p:cNvPr>
          <p:cNvSpPr>
            <a:spLocks noGrp="1"/>
          </p:cNvSpPr>
          <p:nvPr>
            <p:ph type="ftr" sz="quarter" idx="11"/>
          </p:nvPr>
        </p:nvSpPr>
        <p:spPr>
          <a:xfrm>
            <a:off x="2152357" y="6356350"/>
            <a:ext cx="8766611" cy="365125"/>
          </a:xfrm>
        </p:spPr>
        <p:txBody>
          <a:bodyPr vert="horz" lIns="91440" tIns="45720" rIns="91440" bIns="45720" rtlCol="0" anchor="ctr">
            <a:normAutofit/>
          </a:bodyPr>
          <a:lstStyle/>
          <a:p>
            <a:pPr>
              <a:spcAft>
                <a:spcPts val="600"/>
              </a:spcAft>
            </a:pPr>
            <a:r>
              <a:rPr lang="en-IN" kern="1200">
                <a:solidFill>
                  <a:schemeClr val="tx1">
                    <a:tint val="75000"/>
                  </a:schemeClr>
                </a:solidFill>
                <a:latin typeface="+mn-lt"/>
                <a:ea typeface="+mn-ea"/>
                <a:cs typeface="+mn-cs"/>
              </a:rPr>
              <a:t>Department of Computer science and Engineering         CSB4301 - WEB TECHNOLOGY            </a:t>
            </a:r>
            <a:endParaRPr lang="en-US" kern="1200" dirty="0">
              <a:solidFill>
                <a:schemeClr val="tx1">
                  <a:tint val="75000"/>
                </a:schemeClr>
              </a:solidFill>
              <a:latin typeface="+mn-lt"/>
              <a:ea typeface="+mn-ea"/>
              <a:cs typeface="+mn-cs"/>
            </a:endParaRPr>
          </a:p>
        </p:txBody>
      </p:sp>
      <p:pic>
        <p:nvPicPr>
          <p:cNvPr id="11" name="Picture 10" descr="A drawing of a face&#10;&#10;Description automatically generated">
            <a:extLst>
              <a:ext uri="{FF2B5EF4-FFF2-40B4-BE49-F238E27FC236}">
                <a16:creationId xmlns:a16="http://schemas.microsoft.com/office/drawing/2014/main" id="{F0BF0B0A-7CD3-413F-9A65-2020079C9F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3905" y="6447407"/>
            <a:ext cx="1462088" cy="358211"/>
          </a:xfrm>
          <a:prstGeom prst="rect">
            <a:avLst/>
          </a:prstGeom>
        </p:spPr>
      </p:pic>
      <p:sp>
        <p:nvSpPr>
          <p:cNvPr id="4" name="Slide Number Placeholder 3"/>
          <p:cNvSpPr>
            <a:spLocks noGrp="1"/>
          </p:cNvSpPr>
          <p:nvPr>
            <p:ph type="sldNum" sz="quarter" idx="12"/>
          </p:nvPr>
        </p:nvSpPr>
        <p:spPr/>
        <p:txBody>
          <a:bodyPr/>
          <a:lstStyle/>
          <a:p>
            <a:fld id="{8BA4E876-1E2A-41C4-BFA0-7D60E841BEBF}" type="slidenum">
              <a:rPr lang="en-IN" smtClean="0"/>
              <a:t>31</a:t>
            </a:fld>
            <a:endParaRPr lang="en-IN"/>
          </a:p>
        </p:txBody>
      </p:sp>
    </p:spTree>
    <p:extLst>
      <p:ext uri="{BB962C8B-B14F-4D97-AF65-F5344CB8AC3E}">
        <p14:creationId xmlns:p14="http://schemas.microsoft.com/office/powerpoint/2010/main" val="841872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solidFill>
                  <a:srgbClr val="C00000"/>
                </a:solidFill>
                <a:latin typeface="Times New Roman" pitchFamily="18" charset="0"/>
                <a:cs typeface="Times New Roman" pitchFamily="18" charset="0"/>
              </a:rPr>
              <a:t>Bootstrap 4 Buttons</a:t>
            </a:r>
            <a:br>
              <a:rPr lang="en-IN" dirty="0"/>
            </a:br>
            <a:endParaRPr lang="en-IN" dirty="0"/>
          </a:p>
        </p:txBody>
      </p:sp>
      <p:sp>
        <p:nvSpPr>
          <p:cNvPr id="3" name="Content Placeholder 2"/>
          <p:cNvSpPr>
            <a:spLocks noGrp="1"/>
          </p:cNvSpPr>
          <p:nvPr>
            <p:ph idx="1"/>
          </p:nvPr>
        </p:nvSpPr>
        <p:spPr>
          <a:xfrm>
            <a:off x="514157" y="1031630"/>
            <a:ext cx="5218428" cy="5005755"/>
          </a:xfrm>
        </p:spPr>
        <p:txBody>
          <a:bodyPr>
            <a:noAutofit/>
          </a:bodyPr>
          <a:lstStyle/>
          <a:p>
            <a:pPr marL="0" indent="0">
              <a:buNone/>
            </a:pPr>
            <a:r>
              <a:rPr lang="en-IN" sz="1800" dirty="0">
                <a:latin typeface="Times New Roman" pitchFamily="18" charset="0"/>
                <a:cs typeface="Times New Roman" pitchFamily="18" charset="0"/>
              </a:rPr>
              <a:t>&lt;!DOCTYPE html&gt;</a:t>
            </a:r>
          </a:p>
          <a:p>
            <a:pPr marL="0" indent="0">
              <a:buNone/>
            </a:pPr>
            <a:r>
              <a:rPr lang="en-IN" sz="1800" dirty="0">
                <a:latin typeface="Times New Roman" pitchFamily="18" charset="0"/>
                <a:cs typeface="Times New Roman" pitchFamily="18" charset="0"/>
              </a:rPr>
              <a:t>&lt;html </a:t>
            </a:r>
            <a:r>
              <a:rPr lang="en-IN" sz="1800" dirty="0" err="1">
                <a:latin typeface="Times New Roman" pitchFamily="18" charset="0"/>
                <a:cs typeface="Times New Roman" pitchFamily="18" charset="0"/>
              </a:rPr>
              <a:t>lang</a:t>
            </a:r>
            <a:r>
              <a:rPr lang="en-IN" sz="1800" dirty="0">
                <a:latin typeface="Times New Roman" pitchFamily="18" charset="0"/>
                <a:cs typeface="Times New Roman" pitchFamily="18" charset="0"/>
              </a:rPr>
              <a:t>="en"&gt;</a:t>
            </a:r>
          </a:p>
          <a:p>
            <a:pPr marL="0" indent="0">
              <a:buNone/>
            </a:pPr>
            <a:r>
              <a:rPr lang="en-IN" sz="1800" dirty="0">
                <a:latin typeface="Times New Roman" pitchFamily="18" charset="0"/>
                <a:cs typeface="Times New Roman" pitchFamily="18" charset="0"/>
              </a:rPr>
              <a:t>&lt;head&gt;</a:t>
            </a:r>
          </a:p>
          <a:p>
            <a:pPr marL="0" indent="0">
              <a:buNone/>
            </a:pPr>
            <a:r>
              <a:rPr lang="en-IN" sz="1800" dirty="0">
                <a:latin typeface="Times New Roman" pitchFamily="18" charset="0"/>
                <a:cs typeface="Times New Roman" pitchFamily="18" charset="0"/>
              </a:rPr>
              <a:t>  &lt;title&gt;Bootstrap Example&lt;/title&gt;</a:t>
            </a:r>
          </a:p>
          <a:p>
            <a:pPr marL="0" indent="0">
              <a:buNone/>
            </a:pPr>
            <a:r>
              <a:rPr lang="en-IN" sz="1800" dirty="0">
                <a:latin typeface="Times New Roman" pitchFamily="18" charset="0"/>
                <a:cs typeface="Times New Roman" pitchFamily="18" charset="0"/>
              </a:rPr>
              <a:t>  &lt;meta charset="utf-8"&gt;</a:t>
            </a:r>
          </a:p>
          <a:p>
            <a:pPr marL="0" indent="0">
              <a:buNone/>
            </a:pPr>
            <a:r>
              <a:rPr lang="en-IN" sz="1800" dirty="0">
                <a:latin typeface="Times New Roman" pitchFamily="18" charset="0"/>
                <a:cs typeface="Times New Roman" pitchFamily="18" charset="0"/>
              </a:rPr>
              <a:t>  &lt;meta name="viewport" content="width=device-width, initial-scale=1"&gt;</a:t>
            </a:r>
          </a:p>
          <a:p>
            <a:pPr marL="0" indent="0">
              <a:buNone/>
            </a:pPr>
            <a:r>
              <a:rPr lang="en-IN" sz="1800" dirty="0">
                <a:latin typeface="Times New Roman" pitchFamily="18" charset="0"/>
                <a:cs typeface="Times New Roman" pitchFamily="18" charset="0"/>
              </a:rPr>
              <a:t>  &lt;link </a:t>
            </a:r>
            <a:r>
              <a:rPr lang="en-IN" sz="1800" dirty="0" err="1">
                <a:latin typeface="Times New Roman" pitchFamily="18" charset="0"/>
                <a:cs typeface="Times New Roman" pitchFamily="18" charset="0"/>
              </a:rPr>
              <a:t>rel</a:t>
            </a:r>
            <a:r>
              <a:rPr lang="en-IN" sz="1800" dirty="0">
                <a:latin typeface="Times New Roman" pitchFamily="18" charset="0"/>
                <a:cs typeface="Times New Roman" pitchFamily="18" charset="0"/>
              </a:rPr>
              <a:t>="</a:t>
            </a:r>
            <a:r>
              <a:rPr lang="en-IN" sz="1800" dirty="0" err="1">
                <a:latin typeface="Times New Roman" pitchFamily="18" charset="0"/>
                <a:cs typeface="Times New Roman" pitchFamily="18" charset="0"/>
              </a:rPr>
              <a:t>stylesheet</a:t>
            </a:r>
            <a:r>
              <a:rPr lang="en-IN" sz="1800" dirty="0">
                <a:latin typeface="Times New Roman" pitchFamily="18" charset="0"/>
                <a:cs typeface="Times New Roman" pitchFamily="18" charset="0"/>
              </a:rPr>
              <a:t>" </a:t>
            </a:r>
            <a:r>
              <a:rPr lang="en-IN" sz="1800" dirty="0" err="1">
                <a:latin typeface="Times New Roman" pitchFamily="18" charset="0"/>
                <a:cs typeface="Times New Roman" pitchFamily="18" charset="0"/>
              </a:rPr>
              <a:t>href</a:t>
            </a:r>
            <a:r>
              <a:rPr lang="en-IN" sz="1800" dirty="0">
                <a:latin typeface="Times New Roman" pitchFamily="18" charset="0"/>
                <a:cs typeface="Times New Roman" pitchFamily="18" charset="0"/>
              </a:rPr>
              <a:t>="https://maxcdn.bootstrapcdn.com/bootstrap/4.5.0/</a:t>
            </a:r>
            <a:r>
              <a:rPr lang="en-IN" sz="1800" dirty="0" err="1">
                <a:latin typeface="Times New Roman" pitchFamily="18" charset="0"/>
                <a:cs typeface="Times New Roman" pitchFamily="18" charset="0"/>
              </a:rPr>
              <a:t>css</a:t>
            </a:r>
            <a:r>
              <a:rPr lang="en-IN" sz="1800" dirty="0">
                <a:latin typeface="Times New Roman" pitchFamily="18" charset="0"/>
                <a:cs typeface="Times New Roman" pitchFamily="18" charset="0"/>
              </a:rPr>
              <a:t>/bootstrap.min.css"&gt;</a:t>
            </a:r>
          </a:p>
          <a:p>
            <a:pPr marL="0" indent="0">
              <a:buNone/>
            </a:pPr>
            <a:r>
              <a:rPr lang="en-IN" sz="1800" dirty="0">
                <a:latin typeface="Times New Roman" pitchFamily="18" charset="0"/>
                <a:cs typeface="Times New Roman" pitchFamily="18" charset="0"/>
              </a:rPr>
              <a:t>  &lt;script </a:t>
            </a:r>
            <a:r>
              <a:rPr lang="en-IN" sz="1800" dirty="0" err="1">
                <a:latin typeface="Times New Roman" pitchFamily="18" charset="0"/>
                <a:cs typeface="Times New Roman" pitchFamily="18" charset="0"/>
              </a:rPr>
              <a:t>src</a:t>
            </a:r>
            <a:r>
              <a:rPr lang="en-IN" sz="1800" dirty="0">
                <a:latin typeface="Times New Roman" pitchFamily="18" charset="0"/>
                <a:cs typeface="Times New Roman" pitchFamily="18" charset="0"/>
              </a:rPr>
              <a:t>="https://ajax.googleapis.com/</a:t>
            </a:r>
            <a:r>
              <a:rPr lang="en-IN" sz="1800" dirty="0" err="1">
                <a:latin typeface="Times New Roman" pitchFamily="18" charset="0"/>
                <a:cs typeface="Times New Roman" pitchFamily="18" charset="0"/>
              </a:rPr>
              <a:t>ajax</a:t>
            </a:r>
            <a:r>
              <a:rPr lang="en-IN" sz="1800" dirty="0">
                <a:latin typeface="Times New Roman" pitchFamily="18" charset="0"/>
                <a:cs typeface="Times New Roman" pitchFamily="18" charset="0"/>
              </a:rPr>
              <a:t>/libs/</a:t>
            </a:r>
            <a:r>
              <a:rPr lang="en-IN" sz="1800" dirty="0" err="1">
                <a:latin typeface="Times New Roman" pitchFamily="18" charset="0"/>
                <a:cs typeface="Times New Roman" pitchFamily="18" charset="0"/>
              </a:rPr>
              <a:t>jquery</a:t>
            </a:r>
            <a:r>
              <a:rPr lang="en-IN" sz="1800" dirty="0">
                <a:latin typeface="Times New Roman" pitchFamily="18" charset="0"/>
                <a:cs typeface="Times New Roman" pitchFamily="18" charset="0"/>
              </a:rPr>
              <a:t>/3.5.1/jquery.min.js"&gt;&lt;/script&gt;</a:t>
            </a:r>
          </a:p>
          <a:p>
            <a:pPr marL="0" indent="0">
              <a:buNone/>
            </a:pPr>
            <a:r>
              <a:rPr lang="en-IN" sz="1800" dirty="0">
                <a:latin typeface="Times New Roman" pitchFamily="18" charset="0"/>
                <a:cs typeface="Times New Roman" pitchFamily="18" charset="0"/>
              </a:rPr>
              <a:t>  </a:t>
            </a:r>
          </a:p>
        </p:txBody>
      </p:sp>
      <p:sp>
        <p:nvSpPr>
          <p:cNvPr id="4" name="Footer Placeholder 3"/>
          <p:cNvSpPr>
            <a:spLocks noGrp="1"/>
          </p:cNvSpPr>
          <p:nvPr>
            <p:ph type="ftr" sz="quarter" idx="11"/>
          </p:nvPr>
        </p:nvSpPr>
        <p:spPr/>
        <p:txBody>
          <a:bodyPr/>
          <a:lstStyle/>
          <a:p>
            <a:r>
              <a:rPr lang="en-IN"/>
              <a:t>Department of Computer science and Engineering         CSB4301 - WEB TECHNOLOGY            </a:t>
            </a:r>
          </a:p>
        </p:txBody>
      </p:sp>
      <p:sp>
        <p:nvSpPr>
          <p:cNvPr id="5" name="Slide Number Placeholder 4"/>
          <p:cNvSpPr>
            <a:spLocks noGrp="1"/>
          </p:cNvSpPr>
          <p:nvPr>
            <p:ph type="sldNum" sz="quarter" idx="12"/>
          </p:nvPr>
        </p:nvSpPr>
        <p:spPr/>
        <p:txBody>
          <a:bodyPr/>
          <a:lstStyle/>
          <a:p>
            <a:fld id="{8BA4E876-1E2A-41C4-BFA0-7D60E841BEBF}" type="slidenum">
              <a:rPr lang="en-IN" smtClean="0"/>
              <a:t>4</a:t>
            </a:fld>
            <a:endParaRPr lang="en-IN"/>
          </a:p>
        </p:txBody>
      </p:sp>
      <p:pic>
        <p:nvPicPr>
          <p:cNvPr id="6" name="Picture 5"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8251" y="6201213"/>
            <a:ext cx="1462088" cy="358211"/>
          </a:xfrm>
          <a:prstGeom prst="rect">
            <a:avLst/>
          </a:prstGeom>
        </p:spPr>
      </p:pic>
      <p:sp>
        <p:nvSpPr>
          <p:cNvPr id="7" name="Content Placeholder 2"/>
          <p:cNvSpPr txBox="1">
            <a:spLocks/>
          </p:cNvSpPr>
          <p:nvPr/>
        </p:nvSpPr>
        <p:spPr>
          <a:xfrm>
            <a:off x="6340526" y="1242646"/>
            <a:ext cx="5370828" cy="48680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IN" sz="1800" dirty="0">
                <a:latin typeface="Times New Roman" pitchFamily="18" charset="0"/>
                <a:cs typeface="Times New Roman" pitchFamily="18" charset="0"/>
              </a:rPr>
              <a:t>&lt;script </a:t>
            </a:r>
            <a:r>
              <a:rPr lang="en-IN" sz="1800" dirty="0" err="1">
                <a:latin typeface="Times New Roman" pitchFamily="18" charset="0"/>
                <a:cs typeface="Times New Roman" pitchFamily="18" charset="0"/>
              </a:rPr>
              <a:t>src</a:t>
            </a:r>
            <a:r>
              <a:rPr lang="en-IN" sz="1800" dirty="0">
                <a:latin typeface="Times New Roman" pitchFamily="18" charset="0"/>
                <a:cs typeface="Times New Roman" pitchFamily="18" charset="0"/>
              </a:rPr>
              <a:t>="https://</a:t>
            </a:r>
            <a:r>
              <a:rPr lang="en-IN" sz="2000" dirty="0">
                <a:latin typeface="Times New Roman" pitchFamily="18" charset="0"/>
                <a:cs typeface="Times New Roman" pitchFamily="18" charset="0"/>
              </a:rPr>
              <a:t>cdnjs.cloudflare.com/</a:t>
            </a:r>
            <a:r>
              <a:rPr lang="en-IN" sz="2000" dirty="0" err="1">
                <a:latin typeface="Times New Roman" pitchFamily="18" charset="0"/>
                <a:cs typeface="Times New Roman" pitchFamily="18" charset="0"/>
              </a:rPr>
              <a:t>ajax</a:t>
            </a:r>
            <a:r>
              <a:rPr lang="en-IN" sz="2000" dirty="0">
                <a:latin typeface="Times New Roman" pitchFamily="18" charset="0"/>
                <a:cs typeface="Times New Roman" pitchFamily="18" charset="0"/>
              </a:rPr>
              <a:t>/libs/popper.js/1.16.0/</a:t>
            </a:r>
            <a:r>
              <a:rPr lang="en-IN" sz="2000" dirty="0" err="1">
                <a:latin typeface="Times New Roman" pitchFamily="18" charset="0"/>
                <a:cs typeface="Times New Roman" pitchFamily="18" charset="0"/>
              </a:rPr>
              <a:t>umd</a:t>
            </a:r>
            <a:r>
              <a:rPr lang="en-IN" sz="2000" dirty="0">
                <a:latin typeface="Times New Roman" pitchFamily="18" charset="0"/>
                <a:cs typeface="Times New Roman" pitchFamily="18" charset="0"/>
              </a:rPr>
              <a:t>/popper.min.js</a:t>
            </a:r>
            <a:r>
              <a:rPr lang="en-IN" sz="1800" dirty="0">
                <a:latin typeface="Times New Roman" pitchFamily="18" charset="0"/>
                <a:cs typeface="Times New Roman" pitchFamily="18" charset="0"/>
              </a:rPr>
              <a:t>"&gt;&lt;/script&gt;</a:t>
            </a:r>
          </a:p>
          <a:p>
            <a:pPr marL="0" indent="0">
              <a:lnSpc>
                <a:spcPct val="150000"/>
              </a:lnSpc>
              <a:buFont typeface="Arial" panose="020B0604020202020204" pitchFamily="34" charset="0"/>
              <a:buNone/>
            </a:pPr>
            <a:r>
              <a:rPr lang="en-IN" sz="1800" dirty="0">
                <a:latin typeface="Times New Roman" pitchFamily="18" charset="0"/>
                <a:cs typeface="Times New Roman" pitchFamily="18" charset="0"/>
              </a:rPr>
              <a:t>  &lt;script </a:t>
            </a:r>
            <a:r>
              <a:rPr lang="en-IN" sz="1800" dirty="0" err="1">
                <a:latin typeface="Times New Roman" pitchFamily="18" charset="0"/>
                <a:cs typeface="Times New Roman" pitchFamily="18" charset="0"/>
              </a:rPr>
              <a:t>src</a:t>
            </a:r>
            <a:r>
              <a:rPr lang="en-IN" sz="1800" dirty="0">
                <a:latin typeface="Times New Roman" pitchFamily="18" charset="0"/>
                <a:cs typeface="Times New Roman" pitchFamily="18" charset="0"/>
              </a:rPr>
              <a:t>="https://maxcdn.bootstrapcdn.com/bootstrap/4.5.0/</a:t>
            </a:r>
            <a:r>
              <a:rPr lang="en-IN" sz="1800" dirty="0" err="1">
                <a:latin typeface="Times New Roman" pitchFamily="18" charset="0"/>
                <a:cs typeface="Times New Roman" pitchFamily="18" charset="0"/>
              </a:rPr>
              <a:t>js</a:t>
            </a:r>
            <a:r>
              <a:rPr lang="en-IN" sz="1800" dirty="0">
                <a:latin typeface="Times New Roman" pitchFamily="18" charset="0"/>
                <a:cs typeface="Times New Roman" pitchFamily="18" charset="0"/>
              </a:rPr>
              <a:t>/bootstrap.min.js"&gt;&lt;/script&gt;</a:t>
            </a:r>
          </a:p>
          <a:p>
            <a:pPr marL="0" indent="0">
              <a:lnSpc>
                <a:spcPct val="150000"/>
              </a:lnSpc>
              <a:buFont typeface="Arial" panose="020B0604020202020204" pitchFamily="34" charset="0"/>
              <a:buNone/>
            </a:pPr>
            <a:r>
              <a:rPr lang="en-IN" sz="1800" dirty="0">
                <a:latin typeface="Times New Roman" pitchFamily="18" charset="0"/>
                <a:cs typeface="Times New Roman" pitchFamily="18" charset="0"/>
              </a:rPr>
              <a:t>&lt;/head&gt;</a:t>
            </a:r>
          </a:p>
          <a:p>
            <a:pPr marL="0" indent="0">
              <a:lnSpc>
                <a:spcPct val="150000"/>
              </a:lnSpc>
              <a:buFont typeface="Arial" panose="020B0604020202020204" pitchFamily="34" charset="0"/>
              <a:buNone/>
            </a:pPr>
            <a:r>
              <a:rPr lang="en-IN" sz="1800" dirty="0">
                <a:latin typeface="Times New Roman" pitchFamily="18" charset="0"/>
                <a:cs typeface="Times New Roman" pitchFamily="18" charset="0"/>
              </a:rPr>
              <a:t>&lt;body&gt;</a:t>
            </a:r>
          </a:p>
          <a:p>
            <a:pPr marL="0" indent="0">
              <a:lnSpc>
                <a:spcPct val="150000"/>
              </a:lnSpc>
              <a:buFont typeface="Arial" panose="020B0604020202020204" pitchFamily="34" charset="0"/>
              <a:buNone/>
            </a:pPr>
            <a:r>
              <a:rPr lang="en-IN" sz="1800" dirty="0">
                <a:latin typeface="Times New Roman" pitchFamily="18" charset="0"/>
                <a:cs typeface="Times New Roman" pitchFamily="18" charset="0"/>
              </a:rPr>
              <a:t>&lt;div class="container"&gt;</a:t>
            </a:r>
          </a:p>
        </p:txBody>
      </p:sp>
    </p:spTree>
    <p:extLst>
      <p:ext uri="{BB962C8B-B14F-4D97-AF65-F5344CB8AC3E}">
        <p14:creationId xmlns:p14="http://schemas.microsoft.com/office/powerpoint/2010/main" val="1773777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rgbClr val="C00000"/>
                </a:solidFill>
                <a:latin typeface="Times New Roman" pitchFamily="18" charset="0"/>
                <a:cs typeface="Times New Roman" pitchFamily="18" charset="0"/>
              </a:rPr>
              <a:t>Bootstrap 4 Buttons</a:t>
            </a:r>
            <a:br>
              <a:rPr lang="en-IN" dirty="0"/>
            </a:br>
            <a:endParaRPr lang="en-IN" dirty="0"/>
          </a:p>
        </p:txBody>
      </p:sp>
      <p:sp>
        <p:nvSpPr>
          <p:cNvPr id="7" name="Content Placeholder 6"/>
          <p:cNvSpPr>
            <a:spLocks noGrp="1"/>
          </p:cNvSpPr>
          <p:nvPr>
            <p:ph idx="1"/>
          </p:nvPr>
        </p:nvSpPr>
        <p:spPr>
          <a:xfrm>
            <a:off x="838200" y="955343"/>
            <a:ext cx="10515600" cy="5221620"/>
          </a:xfrm>
        </p:spPr>
        <p:txBody>
          <a:bodyPr>
            <a:normAutofit fontScale="77500" lnSpcReduction="20000"/>
          </a:bodyPr>
          <a:lstStyle/>
          <a:p>
            <a:pPr marL="0" indent="0">
              <a:buNone/>
            </a:pPr>
            <a:r>
              <a:rPr lang="en-IN" dirty="0"/>
              <a:t> </a:t>
            </a:r>
            <a:r>
              <a:rPr lang="en-IN" dirty="0">
                <a:latin typeface="Times New Roman" pitchFamily="18" charset="0"/>
                <a:cs typeface="Times New Roman" pitchFamily="18" charset="0"/>
              </a:rPr>
              <a:t>&lt;h2&gt;Button Styles&lt;/h2&gt;</a:t>
            </a:r>
          </a:p>
          <a:p>
            <a:pPr marL="0" indent="0">
              <a:buNone/>
            </a:pPr>
            <a:r>
              <a:rPr lang="en-IN" dirty="0">
                <a:latin typeface="Times New Roman" pitchFamily="18" charset="0"/>
                <a:cs typeface="Times New Roman" pitchFamily="18" charset="0"/>
              </a:rPr>
              <a:t>  &lt;button type="button" class="</a:t>
            </a:r>
            <a:r>
              <a:rPr lang="en-IN" dirty="0" err="1">
                <a:latin typeface="Times New Roman" pitchFamily="18" charset="0"/>
                <a:cs typeface="Times New Roman" pitchFamily="18" charset="0"/>
              </a:rPr>
              <a:t>btn</a:t>
            </a:r>
            <a:r>
              <a:rPr lang="en-IN" dirty="0">
                <a:latin typeface="Times New Roman" pitchFamily="18" charset="0"/>
                <a:cs typeface="Times New Roman" pitchFamily="18" charset="0"/>
              </a:rPr>
              <a:t>"&gt;Basic&lt;/button&gt;</a:t>
            </a:r>
          </a:p>
          <a:p>
            <a:pPr marL="0" indent="0">
              <a:buNone/>
            </a:pPr>
            <a:r>
              <a:rPr lang="en-IN" dirty="0">
                <a:latin typeface="Times New Roman" pitchFamily="18" charset="0"/>
                <a:cs typeface="Times New Roman" pitchFamily="18" charset="0"/>
              </a:rPr>
              <a:t>  &lt;button type="button" class="</a:t>
            </a:r>
            <a:r>
              <a:rPr lang="en-IN" dirty="0" err="1">
                <a:latin typeface="Times New Roman" pitchFamily="18" charset="0"/>
                <a:cs typeface="Times New Roman" pitchFamily="18" charset="0"/>
              </a:rPr>
              <a:t>btn</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btn</a:t>
            </a:r>
            <a:r>
              <a:rPr lang="en-IN" dirty="0">
                <a:latin typeface="Times New Roman" pitchFamily="18" charset="0"/>
                <a:cs typeface="Times New Roman" pitchFamily="18" charset="0"/>
              </a:rPr>
              <a:t>-primary"&gt;Primary&lt;/button&gt;</a:t>
            </a:r>
          </a:p>
          <a:p>
            <a:pPr marL="0" indent="0">
              <a:buNone/>
            </a:pPr>
            <a:r>
              <a:rPr lang="en-IN" dirty="0">
                <a:latin typeface="Times New Roman" pitchFamily="18" charset="0"/>
                <a:cs typeface="Times New Roman" pitchFamily="18" charset="0"/>
              </a:rPr>
              <a:t>  &lt;button type="button" class="</a:t>
            </a:r>
            <a:r>
              <a:rPr lang="en-IN" dirty="0" err="1">
                <a:latin typeface="Times New Roman" pitchFamily="18" charset="0"/>
                <a:cs typeface="Times New Roman" pitchFamily="18" charset="0"/>
              </a:rPr>
              <a:t>btn</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btn</a:t>
            </a:r>
            <a:r>
              <a:rPr lang="en-IN" dirty="0">
                <a:latin typeface="Times New Roman" pitchFamily="18" charset="0"/>
                <a:cs typeface="Times New Roman" pitchFamily="18" charset="0"/>
              </a:rPr>
              <a:t>-secondary"&gt;Secondary&lt;/button&gt;</a:t>
            </a:r>
          </a:p>
          <a:p>
            <a:pPr marL="0" indent="0">
              <a:buNone/>
            </a:pPr>
            <a:r>
              <a:rPr lang="en-IN" dirty="0">
                <a:latin typeface="Times New Roman" pitchFamily="18" charset="0"/>
                <a:cs typeface="Times New Roman" pitchFamily="18" charset="0"/>
              </a:rPr>
              <a:t>  &lt;button type="button" class="</a:t>
            </a:r>
            <a:r>
              <a:rPr lang="en-IN" dirty="0" err="1">
                <a:latin typeface="Times New Roman" pitchFamily="18" charset="0"/>
                <a:cs typeface="Times New Roman" pitchFamily="18" charset="0"/>
              </a:rPr>
              <a:t>btn</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btn</a:t>
            </a:r>
            <a:r>
              <a:rPr lang="en-IN" dirty="0">
                <a:latin typeface="Times New Roman" pitchFamily="18" charset="0"/>
                <a:cs typeface="Times New Roman" pitchFamily="18" charset="0"/>
              </a:rPr>
              <a:t>-success"&gt;Success&lt;/button&gt;</a:t>
            </a:r>
          </a:p>
          <a:p>
            <a:pPr marL="0" indent="0">
              <a:buNone/>
            </a:pPr>
            <a:r>
              <a:rPr lang="en-IN" dirty="0">
                <a:latin typeface="Times New Roman" pitchFamily="18" charset="0"/>
                <a:cs typeface="Times New Roman" pitchFamily="18" charset="0"/>
              </a:rPr>
              <a:t>  &lt;button type="button" class="</a:t>
            </a:r>
            <a:r>
              <a:rPr lang="en-IN" dirty="0" err="1">
                <a:latin typeface="Times New Roman" pitchFamily="18" charset="0"/>
                <a:cs typeface="Times New Roman" pitchFamily="18" charset="0"/>
              </a:rPr>
              <a:t>btn</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btn</a:t>
            </a:r>
            <a:r>
              <a:rPr lang="en-IN" dirty="0">
                <a:latin typeface="Times New Roman" pitchFamily="18" charset="0"/>
                <a:cs typeface="Times New Roman" pitchFamily="18" charset="0"/>
              </a:rPr>
              <a:t>-info"&gt;Info&lt;/button&gt;</a:t>
            </a:r>
          </a:p>
          <a:p>
            <a:pPr marL="0" indent="0">
              <a:buNone/>
            </a:pPr>
            <a:r>
              <a:rPr lang="en-IN" dirty="0">
                <a:latin typeface="Times New Roman" pitchFamily="18" charset="0"/>
                <a:cs typeface="Times New Roman" pitchFamily="18" charset="0"/>
              </a:rPr>
              <a:t>  &lt;button type="button" class="</a:t>
            </a:r>
            <a:r>
              <a:rPr lang="en-IN" dirty="0" err="1">
                <a:latin typeface="Times New Roman" pitchFamily="18" charset="0"/>
                <a:cs typeface="Times New Roman" pitchFamily="18" charset="0"/>
              </a:rPr>
              <a:t>btn</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btn</a:t>
            </a:r>
            <a:r>
              <a:rPr lang="en-IN" dirty="0">
                <a:latin typeface="Times New Roman" pitchFamily="18" charset="0"/>
                <a:cs typeface="Times New Roman" pitchFamily="18" charset="0"/>
              </a:rPr>
              <a:t>-warning"&gt;Warning&lt;/button&gt;</a:t>
            </a:r>
          </a:p>
          <a:p>
            <a:pPr marL="0" indent="0">
              <a:buNone/>
            </a:pPr>
            <a:r>
              <a:rPr lang="en-IN" dirty="0">
                <a:latin typeface="Times New Roman" pitchFamily="18" charset="0"/>
                <a:cs typeface="Times New Roman" pitchFamily="18" charset="0"/>
              </a:rPr>
              <a:t>  &lt;button type="button" class="</a:t>
            </a:r>
            <a:r>
              <a:rPr lang="en-IN" dirty="0" err="1">
                <a:latin typeface="Times New Roman" pitchFamily="18" charset="0"/>
                <a:cs typeface="Times New Roman" pitchFamily="18" charset="0"/>
              </a:rPr>
              <a:t>btn</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btn</a:t>
            </a:r>
            <a:r>
              <a:rPr lang="en-IN" dirty="0">
                <a:latin typeface="Times New Roman" pitchFamily="18" charset="0"/>
                <a:cs typeface="Times New Roman" pitchFamily="18" charset="0"/>
              </a:rPr>
              <a:t>-danger"&gt;Danger&lt;/button&gt;</a:t>
            </a:r>
          </a:p>
          <a:p>
            <a:pPr marL="0" indent="0">
              <a:buNone/>
            </a:pPr>
            <a:r>
              <a:rPr lang="en-IN" dirty="0">
                <a:latin typeface="Times New Roman" pitchFamily="18" charset="0"/>
                <a:cs typeface="Times New Roman" pitchFamily="18" charset="0"/>
              </a:rPr>
              <a:t>  &lt;button type="button" class="</a:t>
            </a:r>
            <a:r>
              <a:rPr lang="en-IN" dirty="0" err="1">
                <a:latin typeface="Times New Roman" pitchFamily="18" charset="0"/>
                <a:cs typeface="Times New Roman" pitchFamily="18" charset="0"/>
              </a:rPr>
              <a:t>btn</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btn</a:t>
            </a:r>
            <a:r>
              <a:rPr lang="en-IN" dirty="0">
                <a:latin typeface="Times New Roman" pitchFamily="18" charset="0"/>
                <a:cs typeface="Times New Roman" pitchFamily="18" charset="0"/>
              </a:rPr>
              <a:t>-dark"&gt;Dark&lt;/button&gt;</a:t>
            </a:r>
          </a:p>
          <a:p>
            <a:pPr marL="0" indent="0">
              <a:buNone/>
            </a:pPr>
            <a:r>
              <a:rPr lang="en-IN" dirty="0">
                <a:latin typeface="Times New Roman" pitchFamily="18" charset="0"/>
                <a:cs typeface="Times New Roman" pitchFamily="18" charset="0"/>
              </a:rPr>
              <a:t>  &lt;button type="button" class="</a:t>
            </a:r>
            <a:r>
              <a:rPr lang="en-IN" dirty="0" err="1">
                <a:latin typeface="Times New Roman" pitchFamily="18" charset="0"/>
                <a:cs typeface="Times New Roman" pitchFamily="18" charset="0"/>
              </a:rPr>
              <a:t>btn</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btn</a:t>
            </a:r>
            <a:r>
              <a:rPr lang="en-IN" dirty="0">
                <a:latin typeface="Times New Roman" pitchFamily="18" charset="0"/>
                <a:cs typeface="Times New Roman" pitchFamily="18" charset="0"/>
              </a:rPr>
              <a:t>-light"&gt;Light&lt;/button&gt;</a:t>
            </a:r>
          </a:p>
          <a:p>
            <a:pPr marL="0" indent="0">
              <a:buNone/>
            </a:pPr>
            <a:r>
              <a:rPr lang="en-IN" dirty="0">
                <a:latin typeface="Times New Roman" pitchFamily="18" charset="0"/>
                <a:cs typeface="Times New Roman" pitchFamily="18" charset="0"/>
              </a:rPr>
              <a:t>  &lt;button type="button" class="</a:t>
            </a:r>
            <a:r>
              <a:rPr lang="en-IN" dirty="0" err="1">
                <a:latin typeface="Times New Roman" pitchFamily="18" charset="0"/>
                <a:cs typeface="Times New Roman" pitchFamily="18" charset="0"/>
              </a:rPr>
              <a:t>btn</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btn</a:t>
            </a:r>
            <a:r>
              <a:rPr lang="en-IN" dirty="0">
                <a:latin typeface="Times New Roman" pitchFamily="18" charset="0"/>
                <a:cs typeface="Times New Roman" pitchFamily="18" charset="0"/>
              </a:rPr>
              <a:t>-link"&gt;Link&lt;/button&gt;      </a:t>
            </a:r>
          </a:p>
          <a:p>
            <a:pPr marL="0" indent="0">
              <a:buNone/>
            </a:pPr>
            <a:r>
              <a:rPr lang="en-IN" dirty="0">
                <a:latin typeface="Times New Roman" pitchFamily="18" charset="0"/>
                <a:cs typeface="Times New Roman" pitchFamily="18" charset="0"/>
              </a:rPr>
              <a:t>&lt;/div&gt;</a:t>
            </a:r>
          </a:p>
          <a:p>
            <a:pPr marL="0" indent="0">
              <a:buNone/>
            </a:pPr>
            <a:r>
              <a:rPr lang="en-IN" dirty="0">
                <a:latin typeface="Times New Roman" pitchFamily="18" charset="0"/>
                <a:cs typeface="Times New Roman" pitchFamily="18" charset="0"/>
              </a:rPr>
              <a:t>&lt;/body&gt;</a:t>
            </a:r>
          </a:p>
          <a:p>
            <a:pPr marL="0" indent="0">
              <a:buNone/>
            </a:pPr>
            <a:r>
              <a:rPr lang="en-IN" dirty="0">
                <a:latin typeface="Times New Roman" pitchFamily="18" charset="0"/>
                <a:cs typeface="Times New Roman" pitchFamily="18" charset="0"/>
              </a:rPr>
              <a:t>&lt;/html&gt;</a:t>
            </a:r>
          </a:p>
        </p:txBody>
      </p:sp>
      <p:sp>
        <p:nvSpPr>
          <p:cNvPr id="4" name="Footer Placeholder 3"/>
          <p:cNvSpPr>
            <a:spLocks noGrp="1"/>
          </p:cNvSpPr>
          <p:nvPr>
            <p:ph type="ftr" sz="quarter" idx="11"/>
          </p:nvPr>
        </p:nvSpPr>
        <p:spPr/>
        <p:txBody>
          <a:bodyPr/>
          <a:lstStyle/>
          <a:p>
            <a:r>
              <a:rPr lang="en-IN"/>
              <a:t>Department of Computer science and Engineering         CSB4301 - WEB TECHNOLOGY            </a:t>
            </a:r>
          </a:p>
        </p:txBody>
      </p:sp>
      <p:sp>
        <p:nvSpPr>
          <p:cNvPr id="5" name="Slide Number Placeholder 4"/>
          <p:cNvSpPr>
            <a:spLocks noGrp="1"/>
          </p:cNvSpPr>
          <p:nvPr>
            <p:ph type="sldNum" sz="quarter" idx="12"/>
          </p:nvPr>
        </p:nvSpPr>
        <p:spPr/>
        <p:txBody>
          <a:bodyPr/>
          <a:lstStyle/>
          <a:p>
            <a:fld id="{8BA4E876-1E2A-41C4-BFA0-7D60E841BEBF}" type="slidenum">
              <a:rPr lang="en-IN" smtClean="0"/>
              <a:t>5</a:t>
            </a:fld>
            <a:endParaRPr lang="en-IN"/>
          </a:p>
        </p:txBody>
      </p:sp>
      <p:pic>
        <p:nvPicPr>
          <p:cNvPr id="6" name="Picture 5"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8251" y="6201213"/>
            <a:ext cx="1462088" cy="358211"/>
          </a:xfrm>
          <a:prstGeom prst="rect">
            <a:avLst/>
          </a:prstGeom>
        </p:spPr>
      </p:pic>
    </p:spTree>
    <p:extLst>
      <p:ext uri="{BB962C8B-B14F-4D97-AF65-F5344CB8AC3E}">
        <p14:creationId xmlns:p14="http://schemas.microsoft.com/office/powerpoint/2010/main" val="3044832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rgbClr val="C00000"/>
                </a:solidFill>
                <a:latin typeface="Times New Roman" pitchFamily="18" charset="0"/>
                <a:cs typeface="Times New Roman" pitchFamily="18" charset="0"/>
              </a:rPr>
              <a:t>Bootstrap 4 Buttons</a:t>
            </a:r>
            <a:br>
              <a:rPr lang="en-IN" dirty="0"/>
            </a:br>
            <a:endParaRPr lang="en-IN" dirty="0"/>
          </a:p>
        </p:txBody>
      </p:sp>
      <p:sp>
        <p:nvSpPr>
          <p:cNvPr id="7" name="Content Placeholder 6"/>
          <p:cNvSpPr>
            <a:spLocks noGrp="1"/>
          </p:cNvSpPr>
          <p:nvPr>
            <p:ph idx="1"/>
          </p:nvPr>
        </p:nvSpPr>
        <p:spPr>
          <a:xfrm>
            <a:off x="697523" y="1266091"/>
            <a:ext cx="10515600" cy="4324717"/>
          </a:xfrm>
        </p:spPr>
        <p:txBody>
          <a:bodyPr>
            <a:normAutofit/>
          </a:bodyPr>
          <a:lstStyle/>
          <a:p>
            <a:pPr marL="0" indent="0">
              <a:lnSpc>
                <a:spcPct val="150000"/>
              </a:lnSpc>
              <a:buNone/>
            </a:pPr>
            <a:r>
              <a:rPr lang="en-IN" sz="2400" dirty="0">
                <a:latin typeface="Times New Roman" pitchFamily="18" charset="0"/>
                <a:cs typeface="Times New Roman" pitchFamily="18" charset="0"/>
              </a:rPr>
              <a:t>The button classes can be used on &lt;a&gt;, &lt;button&gt;, or &lt;input&gt; elements:</a:t>
            </a:r>
          </a:p>
          <a:p>
            <a:pPr marL="0" indent="0">
              <a:lnSpc>
                <a:spcPct val="150000"/>
              </a:lnSpc>
              <a:buNone/>
            </a:pPr>
            <a:r>
              <a:rPr lang="en-IN" sz="2400" dirty="0">
                <a:latin typeface="Times New Roman" pitchFamily="18" charset="0"/>
                <a:cs typeface="Times New Roman" pitchFamily="18" charset="0"/>
              </a:rPr>
              <a:t>Example</a:t>
            </a:r>
          </a:p>
          <a:p>
            <a:pPr>
              <a:lnSpc>
                <a:spcPct val="150000"/>
              </a:lnSpc>
            </a:pPr>
            <a:r>
              <a:rPr lang="en-IN" sz="2400" dirty="0">
                <a:latin typeface="Times New Roman" pitchFamily="18" charset="0"/>
                <a:cs typeface="Times New Roman" pitchFamily="18" charset="0"/>
              </a:rPr>
              <a:t>&lt;a </a:t>
            </a:r>
            <a:r>
              <a:rPr lang="en-IN" sz="2400" dirty="0" err="1">
                <a:latin typeface="Times New Roman" pitchFamily="18" charset="0"/>
                <a:cs typeface="Times New Roman" pitchFamily="18" charset="0"/>
              </a:rPr>
              <a:t>href</a:t>
            </a:r>
            <a:r>
              <a:rPr lang="en-IN" sz="2400" dirty="0">
                <a:latin typeface="Times New Roman" pitchFamily="18" charset="0"/>
                <a:cs typeface="Times New Roman" pitchFamily="18" charset="0"/>
              </a:rPr>
              <a:t>="#" class="</a:t>
            </a:r>
            <a:r>
              <a:rPr lang="en-IN" sz="2400" dirty="0" err="1">
                <a:latin typeface="Times New Roman" pitchFamily="18" charset="0"/>
                <a:cs typeface="Times New Roman" pitchFamily="18" charset="0"/>
              </a:rPr>
              <a:t>btn</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btn</a:t>
            </a:r>
            <a:r>
              <a:rPr lang="en-IN" sz="2400" dirty="0">
                <a:latin typeface="Times New Roman" pitchFamily="18" charset="0"/>
                <a:cs typeface="Times New Roman" pitchFamily="18" charset="0"/>
              </a:rPr>
              <a:t>-info" role="button"&gt;Link Button&lt;/a&gt;</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&lt;button type="button" class="</a:t>
            </a:r>
            <a:r>
              <a:rPr lang="en-IN" sz="2400" dirty="0" err="1">
                <a:latin typeface="Times New Roman" pitchFamily="18" charset="0"/>
                <a:cs typeface="Times New Roman" pitchFamily="18" charset="0"/>
              </a:rPr>
              <a:t>btn</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btn</a:t>
            </a:r>
            <a:r>
              <a:rPr lang="en-IN" sz="2400" dirty="0">
                <a:latin typeface="Times New Roman" pitchFamily="18" charset="0"/>
                <a:cs typeface="Times New Roman" pitchFamily="18" charset="0"/>
              </a:rPr>
              <a:t>-info"&gt;Button&lt;/button&gt;</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&lt;input type="button" class="</a:t>
            </a:r>
            <a:r>
              <a:rPr lang="en-IN" sz="2400" dirty="0" err="1">
                <a:latin typeface="Times New Roman" pitchFamily="18" charset="0"/>
                <a:cs typeface="Times New Roman" pitchFamily="18" charset="0"/>
              </a:rPr>
              <a:t>btn</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btn</a:t>
            </a:r>
            <a:r>
              <a:rPr lang="en-IN" sz="2400" dirty="0">
                <a:latin typeface="Times New Roman" pitchFamily="18" charset="0"/>
                <a:cs typeface="Times New Roman" pitchFamily="18" charset="0"/>
              </a:rPr>
              <a:t>-info" value="Input Button"&gt;</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&lt;input type="submit" class="</a:t>
            </a:r>
            <a:r>
              <a:rPr lang="en-IN" sz="2400" dirty="0" err="1">
                <a:latin typeface="Times New Roman" pitchFamily="18" charset="0"/>
                <a:cs typeface="Times New Roman" pitchFamily="18" charset="0"/>
              </a:rPr>
              <a:t>btn</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btn</a:t>
            </a:r>
            <a:r>
              <a:rPr lang="en-IN" sz="2400" dirty="0">
                <a:latin typeface="Times New Roman" pitchFamily="18" charset="0"/>
                <a:cs typeface="Times New Roman" pitchFamily="18" charset="0"/>
              </a:rPr>
              <a:t>-info" value="Submit Button"&gt;</a:t>
            </a:r>
          </a:p>
        </p:txBody>
      </p:sp>
      <p:sp>
        <p:nvSpPr>
          <p:cNvPr id="4" name="Footer Placeholder 3"/>
          <p:cNvSpPr>
            <a:spLocks noGrp="1"/>
          </p:cNvSpPr>
          <p:nvPr>
            <p:ph type="ftr" sz="quarter" idx="11"/>
          </p:nvPr>
        </p:nvSpPr>
        <p:spPr/>
        <p:txBody>
          <a:bodyPr/>
          <a:lstStyle/>
          <a:p>
            <a:r>
              <a:rPr lang="en-IN"/>
              <a:t>Department of Computer science and Engineering         CSB4301 - WEB TECHNOLOGY            </a:t>
            </a:r>
          </a:p>
        </p:txBody>
      </p:sp>
      <p:sp>
        <p:nvSpPr>
          <p:cNvPr id="5" name="Slide Number Placeholder 4"/>
          <p:cNvSpPr>
            <a:spLocks noGrp="1"/>
          </p:cNvSpPr>
          <p:nvPr>
            <p:ph type="sldNum" sz="quarter" idx="12"/>
          </p:nvPr>
        </p:nvSpPr>
        <p:spPr/>
        <p:txBody>
          <a:bodyPr/>
          <a:lstStyle/>
          <a:p>
            <a:fld id="{8BA4E876-1E2A-41C4-BFA0-7D60E841BEBF}" type="slidenum">
              <a:rPr lang="en-IN" smtClean="0"/>
              <a:t>6</a:t>
            </a:fld>
            <a:endParaRPr lang="en-IN"/>
          </a:p>
        </p:txBody>
      </p:sp>
      <p:pic>
        <p:nvPicPr>
          <p:cNvPr id="6" name="Picture 5"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8251" y="6201213"/>
            <a:ext cx="1462088" cy="358211"/>
          </a:xfrm>
          <a:prstGeom prst="rect">
            <a:avLst/>
          </a:prstGeom>
        </p:spPr>
      </p:pic>
    </p:spTree>
    <p:extLst>
      <p:ext uri="{BB962C8B-B14F-4D97-AF65-F5344CB8AC3E}">
        <p14:creationId xmlns:p14="http://schemas.microsoft.com/office/powerpoint/2010/main" val="4077612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81538"/>
          </a:xfrm>
        </p:spPr>
        <p:txBody>
          <a:bodyPr>
            <a:normAutofit fontScale="90000"/>
          </a:bodyPr>
          <a:lstStyle/>
          <a:p>
            <a:br>
              <a:rPr lang="en-IN" dirty="0"/>
            </a:br>
            <a:r>
              <a:rPr lang="en-IN" sz="4000" dirty="0">
                <a:solidFill>
                  <a:srgbClr val="C00000"/>
                </a:solidFill>
                <a:latin typeface="Times New Roman" pitchFamily="18" charset="0"/>
                <a:cs typeface="Times New Roman" pitchFamily="18" charset="0"/>
              </a:rPr>
              <a:t>Button Outline</a:t>
            </a:r>
            <a:br>
              <a:rPr lang="en-IN" sz="4000" dirty="0">
                <a:solidFill>
                  <a:srgbClr val="C00000"/>
                </a:solidFill>
                <a:latin typeface="Times New Roman" pitchFamily="18" charset="0"/>
                <a:cs typeface="Times New Roman" pitchFamily="18" charset="0"/>
              </a:rPr>
            </a:br>
            <a:endParaRPr lang="en-IN" sz="4000" dirty="0">
              <a:solidFill>
                <a:srgbClr val="C0000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a:t>Department of Computer science and Engineering         CSB4301 - WEB TECHNOLOGY            </a:t>
            </a:r>
          </a:p>
        </p:txBody>
      </p:sp>
      <p:sp>
        <p:nvSpPr>
          <p:cNvPr id="5" name="Slide Number Placeholder 4"/>
          <p:cNvSpPr>
            <a:spLocks noGrp="1"/>
          </p:cNvSpPr>
          <p:nvPr>
            <p:ph type="sldNum" sz="quarter" idx="12"/>
          </p:nvPr>
        </p:nvSpPr>
        <p:spPr/>
        <p:txBody>
          <a:bodyPr/>
          <a:lstStyle/>
          <a:p>
            <a:fld id="{8BA4E876-1E2A-41C4-BFA0-7D60E841BEBF}" type="slidenum">
              <a:rPr lang="en-IN" smtClean="0"/>
              <a:t>7</a:t>
            </a:fld>
            <a:endParaRPr lang="en-IN"/>
          </a:p>
        </p:txBody>
      </p:sp>
      <p:pic>
        <p:nvPicPr>
          <p:cNvPr id="6" name="Picture 5"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8251" y="6201213"/>
            <a:ext cx="1462088" cy="358211"/>
          </a:xfrm>
          <a:prstGeom prst="rect">
            <a:avLst/>
          </a:prstGeom>
        </p:spPr>
      </p:pic>
      <p:sp>
        <p:nvSpPr>
          <p:cNvPr id="3" name="Content Placeholder 2"/>
          <p:cNvSpPr>
            <a:spLocks noGrp="1"/>
          </p:cNvSpPr>
          <p:nvPr>
            <p:ph idx="1"/>
          </p:nvPr>
        </p:nvSpPr>
        <p:spPr/>
        <p:txBody>
          <a:bodyPr/>
          <a:lstStyle/>
          <a:p>
            <a:r>
              <a:rPr lang="en-IN" sz="2400" dirty="0">
                <a:latin typeface="Times New Roman" pitchFamily="18" charset="0"/>
                <a:cs typeface="Times New Roman" pitchFamily="18" charset="0"/>
              </a:rPr>
              <a:t>Bootstrap 4 provides eight outline/bordered buttons:</a:t>
            </a: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0339" y="3157538"/>
            <a:ext cx="7666536" cy="773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5836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81538"/>
          </a:xfrm>
        </p:spPr>
        <p:txBody>
          <a:bodyPr>
            <a:normAutofit fontScale="90000"/>
          </a:bodyPr>
          <a:lstStyle/>
          <a:p>
            <a:br>
              <a:rPr lang="en-IN" dirty="0"/>
            </a:br>
            <a:r>
              <a:rPr lang="en-IN" sz="3600" dirty="0">
                <a:solidFill>
                  <a:srgbClr val="C00000"/>
                </a:solidFill>
                <a:latin typeface="Times New Roman" pitchFamily="18" charset="0"/>
                <a:cs typeface="Times New Roman" pitchFamily="18" charset="0"/>
              </a:rPr>
              <a:t>Button Outline</a:t>
            </a:r>
            <a:br>
              <a:rPr lang="en-IN" dirty="0"/>
            </a:br>
            <a:endParaRPr lang="en-IN" dirty="0"/>
          </a:p>
        </p:txBody>
      </p:sp>
      <p:sp>
        <p:nvSpPr>
          <p:cNvPr id="4" name="Footer Placeholder 3"/>
          <p:cNvSpPr>
            <a:spLocks noGrp="1"/>
          </p:cNvSpPr>
          <p:nvPr>
            <p:ph type="ftr" sz="quarter" idx="11"/>
          </p:nvPr>
        </p:nvSpPr>
        <p:spPr/>
        <p:txBody>
          <a:bodyPr/>
          <a:lstStyle/>
          <a:p>
            <a:r>
              <a:rPr lang="en-IN"/>
              <a:t>Department of Computer science and Engineering         CSB4301 - WEB TECHNOLOGY            </a:t>
            </a:r>
          </a:p>
        </p:txBody>
      </p:sp>
      <p:sp>
        <p:nvSpPr>
          <p:cNvPr id="5" name="Slide Number Placeholder 4"/>
          <p:cNvSpPr>
            <a:spLocks noGrp="1"/>
          </p:cNvSpPr>
          <p:nvPr>
            <p:ph type="sldNum" sz="quarter" idx="12"/>
          </p:nvPr>
        </p:nvSpPr>
        <p:spPr/>
        <p:txBody>
          <a:bodyPr/>
          <a:lstStyle/>
          <a:p>
            <a:fld id="{8BA4E876-1E2A-41C4-BFA0-7D60E841BEBF}" type="slidenum">
              <a:rPr lang="en-IN" smtClean="0"/>
              <a:t>8</a:t>
            </a:fld>
            <a:endParaRPr lang="en-IN"/>
          </a:p>
        </p:txBody>
      </p:sp>
      <p:pic>
        <p:nvPicPr>
          <p:cNvPr id="6" name="Picture 5"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8251" y="6201213"/>
            <a:ext cx="1462088" cy="358211"/>
          </a:xfrm>
          <a:prstGeom prst="rect">
            <a:avLst/>
          </a:prstGeom>
        </p:spPr>
      </p:pic>
      <p:sp>
        <p:nvSpPr>
          <p:cNvPr id="3" name="Content Placeholder 2"/>
          <p:cNvSpPr>
            <a:spLocks noGrp="1"/>
          </p:cNvSpPr>
          <p:nvPr>
            <p:ph idx="1"/>
          </p:nvPr>
        </p:nvSpPr>
        <p:spPr>
          <a:xfrm>
            <a:off x="838200" y="1282890"/>
            <a:ext cx="11062648" cy="4894073"/>
          </a:xfrm>
        </p:spPr>
        <p:txBody>
          <a:bodyPr>
            <a:normAutofit/>
          </a:bodyPr>
          <a:lstStyle/>
          <a:p>
            <a:pPr>
              <a:lnSpc>
                <a:spcPct val="150000"/>
              </a:lnSpc>
            </a:pPr>
            <a:r>
              <a:rPr lang="en-IN" sz="2400" dirty="0">
                <a:latin typeface="Times New Roman" pitchFamily="18" charset="0"/>
                <a:cs typeface="Times New Roman" pitchFamily="18" charset="0"/>
              </a:rPr>
              <a:t>&lt;button type="button" class="</a:t>
            </a:r>
            <a:r>
              <a:rPr lang="en-IN" sz="2400" dirty="0" err="1">
                <a:latin typeface="Times New Roman" pitchFamily="18" charset="0"/>
                <a:cs typeface="Times New Roman" pitchFamily="18" charset="0"/>
              </a:rPr>
              <a:t>btn</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btn</a:t>
            </a:r>
            <a:r>
              <a:rPr lang="en-IN" sz="2400" dirty="0">
                <a:latin typeface="Times New Roman" pitchFamily="18" charset="0"/>
                <a:cs typeface="Times New Roman" pitchFamily="18" charset="0"/>
              </a:rPr>
              <a:t>-outline-primary"&gt;Primary&lt;/button&gt;</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&lt;button type="button" class="</a:t>
            </a:r>
            <a:r>
              <a:rPr lang="en-IN" sz="2400" dirty="0" err="1">
                <a:latin typeface="Times New Roman" pitchFamily="18" charset="0"/>
                <a:cs typeface="Times New Roman" pitchFamily="18" charset="0"/>
              </a:rPr>
              <a:t>btn</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btn</a:t>
            </a:r>
            <a:r>
              <a:rPr lang="en-IN" sz="2400" dirty="0">
                <a:latin typeface="Times New Roman" pitchFamily="18" charset="0"/>
                <a:cs typeface="Times New Roman" pitchFamily="18" charset="0"/>
              </a:rPr>
              <a:t>-outline-secondary"&gt;Secondary&lt;/button&gt;</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&lt;button type="button" class="</a:t>
            </a:r>
            <a:r>
              <a:rPr lang="en-IN" sz="2400" dirty="0" err="1">
                <a:latin typeface="Times New Roman" pitchFamily="18" charset="0"/>
                <a:cs typeface="Times New Roman" pitchFamily="18" charset="0"/>
              </a:rPr>
              <a:t>btn</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btn</a:t>
            </a:r>
            <a:r>
              <a:rPr lang="en-IN" sz="2400" dirty="0">
                <a:latin typeface="Times New Roman" pitchFamily="18" charset="0"/>
                <a:cs typeface="Times New Roman" pitchFamily="18" charset="0"/>
              </a:rPr>
              <a:t>-outline-success"&gt;Success&lt;/button&gt;</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&lt;button type="button" class="</a:t>
            </a:r>
            <a:r>
              <a:rPr lang="en-IN" sz="2400" dirty="0" err="1">
                <a:latin typeface="Times New Roman" pitchFamily="18" charset="0"/>
                <a:cs typeface="Times New Roman" pitchFamily="18" charset="0"/>
              </a:rPr>
              <a:t>btn</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btn</a:t>
            </a:r>
            <a:r>
              <a:rPr lang="en-IN" sz="2400" dirty="0">
                <a:latin typeface="Times New Roman" pitchFamily="18" charset="0"/>
                <a:cs typeface="Times New Roman" pitchFamily="18" charset="0"/>
              </a:rPr>
              <a:t>-outline-info"&gt;Info&lt;/button&gt;</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&lt;button type="button" class="</a:t>
            </a:r>
            <a:r>
              <a:rPr lang="en-IN" sz="2400" dirty="0" err="1">
                <a:latin typeface="Times New Roman" pitchFamily="18" charset="0"/>
                <a:cs typeface="Times New Roman" pitchFamily="18" charset="0"/>
              </a:rPr>
              <a:t>btn</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btn</a:t>
            </a:r>
            <a:r>
              <a:rPr lang="en-IN" sz="2400" dirty="0">
                <a:latin typeface="Times New Roman" pitchFamily="18" charset="0"/>
                <a:cs typeface="Times New Roman" pitchFamily="18" charset="0"/>
              </a:rPr>
              <a:t>-outline-warning"&gt;Warning&lt;/button&gt;</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&lt;button type="button" class="</a:t>
            </a:r>
            <a:r>
              <a:rPr lang="en-IN" sz="2400" dirty="0" err="1">
                <a:latin typeface="Times New Roman" pitchFamily="18" charset="0"/>
                <a:cs typeface="Times New Roman" pitchFamily="18" charset="0"/>
              </a:rPr>
              <a:t>btn</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btn</a:t>
            </a:r>
            <a:r>
              <a:rPr lang="en-IN" sz="2400" dirty="0">
                <a:latin typeface="Times New Roman" pitchFamily="18" charset="0"/>
                <a:cs typeface="Times New Roman" pitchFamily="18" charset="0"/>
              </a:rPr>
              <a:t>-outline-danger"&gt;Danger&lt;/button&gt;</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&lt;button type="button" class="</a:t>
            </a:r>
            <a:r>
              <a:rPr lang="en-IN" sz="2400" dirty="0" err="1">
                <a:latin typeface="Times New Roman" pitchFamily="18" charset="0"/>
                <a:cs typeface="Times New Roman" pitchFamily="18" charset="0"/>
              </a:rPr>
              <a:t>btn</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btn</a:t>
            </a:r>
            <a:r>
              <a:rPr lang="en-IN" sz="2400" dirty="0">
                <a:latin typeface="Times New Roman" pitchFamily="18" charset="0"/>
                <a:cs typeface="Times New Roman" pitchFamily="18" charset="0"/>
              </a:rPr>
              <a:t>-outline-dark"&gt;Dark&lt;/button&gt;</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&lt;button type="button" class="</a:t>
            </a:r>
            <a:r>
              <a:rPr lang="en-IN" sz="2400" dirty="0" err="1">
                <a:latin typeface="Times New Roman" pitchFamily="18" charset="0"/>
                <a:cs typeface="Times New Roman" pitchFamily="18" charset="0"/>
              </a:rPr>
              <a:t>btn</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btn</a:t>
            </a:r>
            <a:r>
              <a:rPr lang="en-IN" sz="2400" dirty="0">
                <a:latin typeface="Times New Roman" pitchFamily="18" charset="0"/>
                <a:cs typeface="Times New Roman" pitchFamily="18" charset="0"/>
              </a:rPr>
              <a:t>-outline-light text-dark"&gt;Light&lt;/button&gt;</a:t>
            </a:r>
          </a:p>
        </p:txBody>
      </p:sp>
    </p:spTree>
    <p:extLst>
      <p:ext uri="{BB962C8B-B14F-4D97-AF65-F5344CB8AC3E}">
        <p14:creationId xmlns:p14="http://schemas.microsoft.com/office/powerpoint/2010/main" val="2903846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0500"/>
            <a:ext cx="10515600" cy="450377"/>
          </a:xfrm>
        </p:spPr>
        <p:txBody>
          <a:bodyPr>
            <a:normAutofit fontScale="90000"/>
          </a:bodyPr>
          <a:lstStyle/>
          <a:p>
            <a:br>
              <a:rPr lang="en-IN" dirty="0"/>
            </a:br>
            <a:r>
              <a:rPr lang="en-IN" sz="3600" dirty="0">
                <a:solidFill>
                  <a:srgbClr val="C00000"/>
                </a:solidFill>
                <a:latin typeface="Times New Roman" pitchFamily="18" charset="0"/>
                <a:cs typeface="Times New Roman" pitchFamily="18" charset="0"/>
              </a:rPr>
              <a:t>Button Sizes</a:t>
            </a:r>
            <a:br>
              <a:rPr lang="en-IN" sz="3600" dirty="0">
                <a:solidFill>
                  <a:srgbClr val="C00000"/>
                </a:solidFill>
                <a:latin typeface="Times New Roman" pitchFamily="18" charset="0"/>
                <a:cs typeface="Times New Roman" pitchFamily="18" charset="0"/>
              </a:rPr>
            </a:br>
            <a:br>
              <a:rPr lang="en-IN" sz="3600" dirty="0">
                <a:solidFill>
                  <a:srgbClr val="C00000"/>
                </a:solidFill>
                <a:latin typeface="Times New Roman" pitchFamily="18" charset="0"/>
                <a:cs typeface="Times New Roman" pitchFamily="18" charset="0"/>
              </a:rPr>
            </a:br>
            <a:endParaRPr lang="en-IN" dirty="0">
              <a:solidFill>
                <a:srgbClr val="C0000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a:t>Department of Computer science and Engineering         CSB4301 - WEB TECHNOLOGY            </a:t>
            </a:r>
          </a:p>
        </p:txBody>
      </p:sp>
      <p:sp>
        <p:nvSpPr>
          <p:cNvPr id="5" name="Slide Number Placeholder 4"/>
          <p:cNvSpPr>
            <a:spLocks noGrp="1"/>
          </p:cNvSpPr>
          <p:nvPr>
            <p:ph type="sldNum" sz="quarter" idx="12"/>
          </p:nvPr>
        </p:nvSpPr>
        <p:spPr/>
        <p:txBody>
          <a:bodyPr/>
          <a:lstStyle/>
          <a:p>
            <a:fld id="{8BA4E876-1E2A-41C4-BFA0-7D60E841BEBF}" type="slidenum">
              <a:rPr lang="en-IN" smtClean="0"/>
              <a:t>9</a:t>
            </a:fld>
            <a:endParaRPr lang="en-IN"/>
          </a:p>
        </p:txBody>
      </p:sp>
      <p:pic>
        <p:nvPicPr>
          <p:cNvPr id="6" name="Picture 5"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8251" y="6201213"/>
            <a:ext cx="1462088" cy="358211"/>
          </a:xfrm>
          <a:prstGeom prst="rect">
            <a:avLst/>
          </a:prstGeom>
        </p:spPr>
      </p:pic>
      <p:sp>
        <p:nvSpPr>
          <p:cNvPr id="3" name="Content Placeholder 2"/>
          <p:cNvSpPr>
            <a:spLocks noGrp="1"/>
          </p:cNvSpPr>
          <p:nvPr>
            <p:ph idx="1"/>
          </p:nvPr>
        </p:nvSpPr>
        <p:spPr>
          <a:xfrm>
            <a:off x="838200" y="1282890"/>
            <a:ext cx="11062648" cy="4894073"/>
          </a:xfrm>
        </p:spPr>
        <p:txBody>
          <a:bodyPr>
            <a:normAutofit/>
          </a:bodyPr>
          <a:lstStyle/>
          <a:p>
            <a:r>
              <a:rPr lang="en-IN" sz="2400" dirty="0">
                <a:latin typeface="Times New Roman" pitchFamily="18" charset="0"/>
                <a:cs typeface="Times New Roman" pitchFamily="18" charset="0"/>
              </a:rPr>
              <a:t>Use the .</a:t>
            </a:r>
            <a:r>
              <a:rPr lang="en-IN" sz="2400" dirty="0" err="1">
                <a:latin typeface="Times New Roman" pitchFamily="18" charset="0"/>
                <a:cs typeface="Times New Roman" pitchFamily="18" charset="0"/>
              </a:rPr>
              <a:t>btn-lg</a:t>
            </a:r>
            <a:r>
              <a:rPr lang="en-IN" sz="2400" dirty="0">
                <a:latin typeface="Times New Roman" pitchFamily="18" charset="0"/>
                <a:cs typeface="Times New Roman" pitchFamily="18" charset="0"/>
              </a:rPr>
              <a:t> class for large buttons or .</a:t>
            </a:r>
            <a:r>
              <a:rPr lang="en-IN" sz="2400" dirty="0" err="1">
                <a:latin typeface="Times New Roman" pitchFamily="18" charset="0"/>
                <a:cs typeface="Times New Roman" pitchFamily="18" charset="0"/>
              </a:rPr>
              <a:t>btn-sm</a:t>
            </a:r>
            <a:r>
              <a:rPr lang="en-IN" sz="2400" dirty="0">
                <a:latin typeface="Times New Roman" pitchFamily="18" charset="0"/>
                <a:cs typeface="Times New Roman" pitchFamily="18" charset="0"/>
              </a:rPr>
              <a:t> class for small buttons:</a:t>
            </a:r>
          </a:p>
          <a:p>
            <a:endParaRPr lang="en-IN"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2892" y="2473569"/>
            <a:ext cx="6506308" cy="1579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61202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0A39FED5B493047A4A44D29CC209A4D" ma:contentTypeVersion="6" ma:contentTypeDescription="Create a new document." ma:contentTypeScope="" ma:versionID="6997be9b8a2d991ee02f343060fde50b">
  <xsd:schema xmlns:xsd="http://www.w3.org/2001/XMLSchema" xmlns:xs="http://www.w3.org/2001/XMLSchema" xmlns:p="http://schemas.microsoft.com/office/2006/metadata/properties" xmlns:ns2="9a5db21a-d35a-46ce-8c5f-f5d5fc28f889" targetNamespace="http://schemas.microsoft.com/office/2006/metadata/properties" ma:root="true" ma:fieldsID="e472c8126b90682841e80bac351e7dd9" ns2:_="">
    <xsd:import namespace="9a5db21a-d35a-46ce-8c5f-f5d5fc28f88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a5db21a-d35a-46ce-8c5f-f5d5fc28f8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5E551C2-370D-4232-B270-7BE31E435701}">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C869B9B-AF65-4845-AA77-742376535EE7}">
  <ds:schemaRefs>
    <ds:schemaRef ds:uri="http://schemas.microsoft.com/sharepoint/v3/contenttype/forms"/>
  </ds:schemaRefs>
</ds:datastoreItem>
</file>

<file path=customXml/itemProps3.xml><?xml version="1.0" encoding="utf-8"?>
<ds:datastoreItem xmlns:ds="http://schemas.openxmlformats.org/officeDocument/2006/customXml" ds:itemID="{B977BB29-7C4C-49CE-B7DD-1D7C8BE49616}"/>
</file>

<file path=docProps/app.xml><?xml version="1.0" encoding="utf-8"?>
<Properties xmlns="http://schemas.openxmlformats.org/officeDocument/2006/extended-properties" xmlns:vt="http://schemas.openxmlformats.org/officeDocument/2006/docPropsVTypes">
  <TotalTime>1675</TotalTime>
  <Words>2315</Words>
  <Application>Microsoft Office PowerPoint</Application>
  <PresentationFormat>Widescreen</PresentationFormat>
  <Paragraphs>222</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Times New Roman</vt:lpstr>
      <vt:lpstr>Wingdings</vt:lpstr>
      <vt:lpstr>Office Theme</vt:lpstr>
      <vt:lpstr>PowerPoint Presentation</vt:lpstr>
      <vt:lpstr> Bootstrap 4 - Buttons</vt:lpstr>
      <vt:lpstr>Bootstrap 4 Buttons </vt:lpstr>
      <vt:lpstr>Bootstrap 4 Buttons </vt:lpstr>
      <vt:lpstr>Bootstrap 4 Buttons </vt:lpstr>
      <vt:lpstr>Bootstrap 4 Buttons </vt:lpstr>
      <vt:lpstr> Button Outline </vt:lpstr>
      <vt:lpstr> Button Outline </vt:lpstr>
      <vt:lpstr> Button Sizes  </vt:lpstr>
      <vt:lpstr> Button Sizes  </vt:lpstr>
      <vt:lpstr>PowerPoint Presentation</vt:lpstr>
      <vt:lpstr>PowerPoint Presentation</vt:lpstr>
      <vt:lpstr>Active/Disabled Buttons</vt:lpstr>
      <vt:lpstr>PowerPoint Presentation</vt:lpstr>
      <vt:lpstr>Spinner Buttons</vt:lpstr>
      <vt:lpstr>PowerPoint Presentation</vt:lpstr>
      <vt:lpstr>Activity – Use Bootstrap 4 Button Groups to generate following pattern  </vt:lpstr>
      <vt:lpstr>Bootstrap 4 Basic Table </vt:lpstr>
      <vt:lpstr>PowerPoint Presentation</vt:lpstr>
      <vt:lpstr>PowerPoint Presentation</vt:lpstr>
      <vt:lpstr>PowerPoint Presentation</vt:lpstr>
      <vt:lpstr>PowerPoint Presentation</vt:lpstr>
      <vt:lpstr>Hover Rows</vt:lpstr>
      <vt:lpstr>PowerPoint Presentation</vt:lpstr>
      <vt:lpstr>Bootstrap 4 Progress Bars</vt:lpstr>
      <vt:lpstr>PowerPoint Presentation</vt:lpstr>
      <vt:lpstr>Rounded Corners</vt:lpstr>
      <vt:lpstr>Circle</vt:lpstr>
      <vt:lpstr>PowerPoint Presentation</vt:lpstr>
      <vt:lpstr>Aligning Images</vt:lpstr>
      <vt:lpstr>Mini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THANGAKUMAR J</dc:creator>
  <cp:lastModifiedBy>Muthukumaran M</cp:lastModifiedBy>
  <cp:revision>174</cp:revision>
  <dcterms:created xsi:type="dcterms:W3CDTF">2020-06-15T12:13:30Z</dcterms:created>
  <dcterms:modified xsi:type="dcterms:W3CDTF">2021-07-29T16:26:13Z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0x01010060A39FED5B493047A4A44D29CC209A4D</vt:lpwstr>
  </property>
</Properties>
</file>